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3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6ee88a9ab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6ee88a9ab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hyperlink" Target="http://www.youtube.com/watch?v=QnD9BiY0YU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20"/>
          <p:cNvSpPr txBox="1"/>
          <p:nvPr/>
        </p:nvSpPr>
        <p:spPr>
          <a:xfrm>
            <a:off x="221125" y="546575"/>
            <a:ext cx="4153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Complete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Levels 2-4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8" name="Google Shape;968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69" name="Google Shape;969;p12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70" name="Google Shape;970;p12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2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2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3" name="Google Shape;973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850" y="504950"/>
            <a:ext cx="2288501" cy="129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850" y="2036950"/>
            <a:ext cx="2288501" cy="129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3850" y="3568663"/>
            <a:ext cx="2288500" cy="13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20"/>
          <p:cNvSpPr txBox="1"/>
          <p:nvPr/>
        </p:nvSpPr>
        <p:spPr>
          <a:xfrm>
            <a:off x="268425" y="2140100"/>
            <a:ext cx="43890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potential problems do you think come up when creating training sets?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7" name="Google Shape;977;p120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375" y="3535025"/>
            <a:ext cx="2007334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2023-10-08T17:25:06Z</dcterms:modified>
</cp:coreProperties>
</file>