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3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7e25d0daa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7e25d0daa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2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6 -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83" name="Google Shape;983;p121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984" name="Google Shape;984;p121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21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21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7" name="Google Shape;987;p121"/>
          <p:cNvSpPr txBox="1"/>
          <p:nvPr/>
        </p:nvSpPr>
        <p:spPr>
          <a:xfrm>
            <a:off x="703700" y="914075"/>
            <a:ext cx="77115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How well did A.I. do?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How do you think it decided what to include in the ocean?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2023-10-08T17:25:06Z</dcterms:modified>
</cp:coreProperties>
</file>