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4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7e25d0daa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7e25d0daa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2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03" name="Google Shape;1003;p123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004" name="Google Shape;1004;p123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23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23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7" name="Google Shape;1007;p123"/>
          <p:cNvSpPr txBox="1"/>
          <p:nvPr/>
        </p:nvSpPr>
        <p:spPr>
          <a:xfrm>
            <a:off x="703700" y="914075"/>
            <a:ext cx="77115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do you think your training data influenced the results that A.I. produced?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2023-10-08T17:25:08Z</dcterms:modified>
</cp:coreProperties>
</file>