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4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7e25d0daa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7e25d0daa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outube.com/watch?v=QnD9BiY0YUw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2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13" name="Google Shape;1013;p124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014" name="Google Shape;1014;p124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24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24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17" name="Google Shape;1017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100" y="723875"/>
            <a:ext cx="2288501" cy="1292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124"/>
          <p:cNvSpPr txBox="1"/>
          <p:nvPr/>
        </p:nvSpPr>
        <p:spPr>
          <a:xfrm>
            <a:off x="631150" y="812525"/>
            <a:ext cx="4976700" cy="11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9" name="Google Shape;1019;p124"/>
          <p:cNvSpPr txBox="1"/>
          <p:nvPr/>
        </p:nvSpPr>
        <p:spPr>
          <a:xfrm>
            <a:off x="221125" y="546575"/>
            <a:ext cx="41535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Complete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Levels 6-7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0" name="Google Shape;1020;p124"/>
          <p:cNvSpPr txBox="1"/>
          <p:nvPr/>
        </p:nvSpPr>
        <p:spPr>
          <a:xfrm>
            <a:off x="268425" y="2125600"/>
            <a:ext cx="5419200" cy="25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Consider: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Is it fair to use AI to judge something by looks? What unintended bias could this cause?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1" name="Google Shape;1021;p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3906" y="2263425"/>
            <a:ext cx="2282894" cy="12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124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5m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375" y="3535025"/>
            <a:ext cx="2007334" cy="1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2023-10-08T17:25:08Z</dcterms:modified>
</cp:coreProperties>
</file>