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4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7e25d0daa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7e25d0daa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8" name="Google Shape;1028;p12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29" name="Google Shape;1029;p12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2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2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125"/>
          <p:cNvSpPr txBox="1"/>
          <p:nvPr/>
        </p:nvSpPr>
        <p:spPr>
          <a:xfrm>
            <a:off x="703700" y="9140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could biased data result in problems for artificial intelligence? What are ways to address this?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2023-10-08T17:25:09Z</dcterms:modified>
</cp:coreProperties>
</file>