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2" r:id="rId1"/>
    <p:sldMasterId id="2147483684" r:id="rId2"/>
  </p:sldMasterIdLst>
  <p:notesMasterIdLst>
    <p:notesMasterId r:id="rId4"/>
  </p:notesMasterIdLst>
  <p:sldIdLst>
    <p:sldId id="264" r:id="rId3"/>
  </p:sldIdLst>
  <p:sldSz cx="9144000" cy="5143500" type="screen16x9"/>
  <p:notesSz cx="6858000" cy="9144000"/>
  <p:embeddedFontLst>
    <p:embeddedFont>
      <p:font typeface="Proxima Nova" panose="020B0604020202020204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7D26842-37F6-42C7-9C40-47EA4326175B}">
  <a:tblStyle styleId="{27D26842-37F6-42C7-9C40-47EA4326175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3" Type="http://schemas.openxmlformats.org/officeDocument/2006/relationships/slide" Target="slides/slide1.xml"/><Relationship Id="rId7" Type="http://schemas.openxmlformats.org/officeDocument/2006/relationships/font" Target="fonts/font3.fntdata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heme" Target="theme/theme1.xml"/><Relationship Id="rId5" Type="http://schemas.openxmlformats.org/officeDocument/2006/relationships/font" Target="fonts/font1.fntdata"/><Relationship Id="rId1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1424b2fba4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1424b2fba4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8" name="Google Shape;98;p2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9" name="Google Shape;99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5" name="Google Shape;105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9" name="Google Shape;109;p29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10" name="Google Shape;110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0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1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6" name="Google Shape;116;p31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17" name="Google Shape;117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2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20" name="Google Shape;12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33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24" name="Google Shape;124;p33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25" name="Google Shape;125;p33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6" name="Google Shape;126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4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29" name="Google Shape;129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2" name="Google Shape;132;p35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3" name="Google Shape;133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4" name="Google Shape;94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6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9 Lesson 1 - Activity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93" name="Google Shape;193;p46"/>
          <p:cNvSpPr txBox="1"/>
          <p:nvPr/>
        </p:nvSpPr>
        <p:spPr>
          <a:xfrm>
            <a:off x="389425" y="968425"/>
            <a:ext cx="8147400" cy="31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accent4"/>
                </a:solidFill>
                <a:latin typeface="Proxima Nova"/>
                <a:ea typeface="Proxima Nova"/>
                <a:cs typeface="Proxima Nova"/>
                <a:sym typeface="Proxima Nova"/>
              </a:rPr>
              <a:t>Correlation </a:t>
            </a:r>
            <a:r>
              <a:rPr lang="en" sz="3000">
                <a:latin typeface="Proxima Nova"/>
                <a:ea typeface="Proxima Nova"/>
                <a:cs typeface="Proxima Nova"/>
                <a:sym typeface="Proxima Nova"/>
              </a:rPr>
              <a:t>does not equal </a:t>
            </a:r>
            <a:r>
              <a:rPr lang="en" sz="3000" b="1">
                <a:solidFill>
                  <a:srgbClr val="DF5446"/>
                </a:solidFill>
                <a:latin typeface="Proxima Nova"/>
                <a:ea typeface="Proxima Nova"/>
                <a:cs typeface="Proxima Nova"/>
                <a:sym typeface="Proxima Nova"/>
              </a:rPr>
              <a:t>Causation</a:t>
            </a:r>
            <a:endParaRPr sz="3000" b="1">
              <a:solidFill>
                <a:srgbClr val="DF544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94" name="Google Shape;194;p46"/>
          <p:cNvCxnSpPr/>
          <p:nvPr/>
        </p:nvCxnSpPr>
        <p:spPr>
          <a:xfrm flipH="1">
            <a:off x="1494750" y="2112325"/>
            <a:ext cx="357900" cy="800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95" name="Google Shape;195;p46"/>
          <p:cNvSpPr txBox="1"/>
          <p:nvPr/>
        </p:nvSpPr>
        <p:spPr>
          <a:xfrm>
            <a:off x="656100" y="2961450"/>
            <a:ext cx="2035200" cy="4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similarities, patterns</a:t>
            </a:r>
            <a:endParaRPr/>
          </a:p>
        </p:txBody>
      </p:sp>
      <p:cxnSp>
        <p:nvCxnSpPr>
          <p:cNvPr id="196" name="Google Shape;196;p46"/>
          <p:cNvCxnSpPr/>
          <p:nvPr/>
        </p:nvCxnSpPr>
        <p:spPr>
          <a:xfrm>
            <a:off x="6608600" y="2112325"/>
            <a:ext cx="357900" cy="800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97" name="Google Shape;197;p46"/>
          <p:cNvSpPr txBox="1"/>
          <p:nvPr/>
        </p:nvSpPr>
        <p:spPr>
          <a:xfrm>
            <a:off x="5847175" y="2961450"/>
            <a:ext cx="2728500" cy="4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thing caused that thing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</Words>
  <Application>Microsoft Office PowerPoint</Application>
  <PresentationFormat>On-screen Show (16:9)</PresentationFormat>
  <Paragraphs>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Proxima Nova</vt:lpstr>
      <vt:lpstr>Arial</vt:lpstr>
      <vt:lpstr>Simple Light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2023-10-08T17:24:14Z</dcterms:modified>
</cp:coreProperties>
</file>