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4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7e25d0daa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7e25d0daa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2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48" name="Google Shape;1048;p127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049" name="Google Shape;1049;p127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27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27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127"/>
          <p:cNvSpPr txBox="1"/>
          <p:nvPr/>
        </p:nvSpPr>
        <p:spPr>
          <a:xfrm>
            <a:off x="210275" y="471525"/>
            <a:ext cx="8855400" cy="43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can computing innovations which make use of Machine Learning reflect existing human bias?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could it be used to discriminate against groups of individuals?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can that bias be minimized?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2023-10-08T17:25:11Z</dcterms:modified>
</cp:coreProperties>
</file>