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4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7e25d0daa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7e25d0daa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2" name="Google Shape;1072;p130"/>
          <p:cNvSpPr txBox="1"/>
          <p:nvPr/>
        </p:nvSpPr>
        <p:spPr>
          <a:xfrm>
            <a:off x="1214179" y="3724305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3" name="Google Shape;1073;p130"/>
          <p:cNvSpPr txBox="1"/>
          <p:nvPr/>
        </p:nvSpPr>
        <p:spPr>
          <a:xfrm>
            <a:off x="6620975" y="3760200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4" name="Google Shape;1074;p130"/>
          <p:cNvSpPr txBox="1"/>
          <p:nvPr/>
        </p:nvSpPr>
        <p:spPr>
          <a:xfrm>
            <a:off x="2808745" y="3612125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5" name="Google Shape;1075;p130"/>
          <p:cNvSpPr txBox="1"/>
          <p:nvPr/>
        </p:nvSpPr>
        <p:spPr>
          <a:xfrm>
            <a:off x="4696112" y="3760200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76" name="Google Shape;1076;p130"/>
          <p:cNvCxnSpPr>
            <a:stCxn id="1072" idx="3"/>
            <a:endCxn id="1074" idx="1"/>
          </p:cNvCxnSpPr>
          <p:nvPr/>
        </p:nvCxnSpPr>
        <p:spPr>
          <a:xfrm>
            <a:off x="2370679" y="404815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7" name="Google Shape;1077;p130"/>
          <p:cNvCxnSpPr>
            <a:stCxn id="1074" idx="3"/>
            <a:endCxn id="1075" idx="1"/>
          </p:cNvCxnSpPr>
          <p:nvPr/>
        </p:nvCxnSpPr>
        <p:spPr>
          <a:xfrm>
            <a:off x="4258045" y="40481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130"/>
          <p:cNvCxnSpPr>
            <a:stCxn id="1075" idx="3"/>
            <a:endCxn id="1073" idx="1"/>
          </p:cNvCxnSpPr>
          <p:nvPr/>
        </p:nvCxnSpPr>
        <p:spPr>
          <a:xfrm>
            <a:off x="6182912" y="404820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9" name="Google Shape;1079;p130"/>
          <p:cNvSpPr txBox="1"/>
          <p:nvPr/>
        </p:nvSpPr>
        <p:spPr>
          <a:xfrm>
            <a:off x="2312100" y="1918563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Analysis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0" name="Google Shape;10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015" y="2755125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1" name="Google Shape;1081;p130"/>
          <p:cNvGrpSpPr/>
          <p:nvPr/>
        </p:nvGrpSpPr>
        <p:grpSpPr>
          <a:xfrm>
            <a:off x="3817548" y="2771233"/>
            <a:ext cx="434484" cy="870024"/>
            <a:chOff x="7463100" y="1726200"/>
            <a:chExt cx="1117500" cy="2237717"/>
          </a:xfrm>
        </p:grpSpPr>
        <p:sp>
          <p:nvSpPr>
            <p:cNvPr id="1082" name="Google Shape;1082;p130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0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0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0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0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0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0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0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0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0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0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3" name="Google Shape;1093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986" y="2915587"/>
            <a:ext cx="643914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150" y="3304232"/>
            <a:ext cx="1228500" cy="20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7066" y="2770187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0999" y="2803577"/>
            <a:ext cx="805650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30"/>
          <p:cNvSpPr txBox="1"/>
          <p:nvPr/>
        </p:nvSpPr>
        <p:spPr>
          <a:xfrm>
            <a:off x="208875" y="576375"/>
            <a:ext cx="86313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steps of this process do you think have to be done by humans? Would you be concerned if any of them were automated?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2023-10-08T17:25:13Z</dcterms:modified>
</cp:coreProperties>
</file>