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5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e269266d7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e269266d7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35"/>
          <p:cNvSpPr txBox="1"/>
          <p:nvPr/>
        </p:nvSpPr>
        <p:spPr>
          <a:xfrm>
            <a:off x="221125" y="546575"/>
            <a:ext cx="41535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 Crop the images as if you were uploading them to social media.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2" name="Google Shape;1122;p13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7 -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23" name="Google Shape;1123;p135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124" name="Google Shape;1124;p135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35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35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7" name="Google Shape;1127;p135"/>
          <p:cNvSpPr txBox="1"/>
          <p:nvPr/>
        </p:nvSpPr>
        <p:spPr>
          <a:xfrm>
            <a:off x="304425" y="3436100"/>
            <a:ext cx="4389000" cy="13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Consider: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Which images are challenging for you to decide how to crop?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28" name="Google Shape;1128;p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2825" y="431400"/>
            <a:ext cx="2585150" cy="4498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2023-10-08T17:25:16Z</dcterms:modified>
</cp:coreProperties>
</file>