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354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e269266d7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e269266d7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3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7 -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34" name="Google Shape;1134;p136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135" name="Google Shape;1135;p136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36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36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8" name="Google Shape;1138;p136"/>
          <p:cNvSpPr txBox="1"/>
          <p:nvPr/>
        </p:nvSpPr>
        <p:spPr>
          <a:xfrm>
            <a:off x="126000" y="761075"/>
            <a:ext cx="7263300" cy="3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Prompts: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Which images are challenging for you to decide how to crop?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Which images did you and your partner crop the same?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Which images did you and your partner crop differently?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9" name="Google Shape;1139;p136"/>
          <p:cNvSpPr txBox="1"/>
          <p:nvPr/>
        </p:nvSpPr>
        <p:spPr>
          <a:xfrm>
            <a:off x="477000" y="459000"/>
            <a:ext cx="830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40" name="Google Shape;1140;p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0550" y="1172250"/>
            <a:ext cx="1543574" cy="27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2023-10-08T17:25:17Z</dcterms:modified>
</cp:coreProperties>
</file>