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33912b3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33912b3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33912b3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33912b3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33912b3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33912b3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33912b3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33912b3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3912b30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33912b30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33912b3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d33912b3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0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Red Team Case Study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Bacchus Winery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 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CSD310</a:t>
            </a:r>
            <a:endParaRPr sz="1879" b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Module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12.2</a:t>
            </a:r>
            <a:endParaRPr sz="18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July 22,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2022</a:t>
            </a:r>
            <a:endParaRPr sz="1879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665575" y="3914325"/>
            <a:ext cx="49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Chris McCracken, Joshua Frazier, James Brown, and Taylor Reid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Group Introduction and Case Briefing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based our case study on Bacchus Winery on the following facts given: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 and Davis inherited ownership of the winery and need to improve products and customer service using new business methods.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grows the grapes needed to make a Merlot, a Cabernet, a Chablis, and a Chardonnay.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Supplies for use around the winery are received from three different suppliers.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better way to track these supply shipments and see if orders are not arriving on time.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way to see what wines are selling and at what distributors.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to be able to see how many hours each employee has worked in each of the last four quarters.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ORD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25" y="1625859"/>
            <a:ext cx="6836625" cy="292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Business introduction and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Bachus Winery Case Study: The Bacchus’ are interested in a snapshot of the business to provide them the state of inventory, distribution, and employee hours.  The reports are structured as follows: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Orders Report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Wine Sales Report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Employee Hours Report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t="12677" r="3679" b="4465"/>
          <a:stretch/>
        </p:blipFill>
        <p:spPr>
          <a:xfrm>
            <a:off x="4401550" y="2215100"/>
            <a:ext cx="4455900" cy="1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51300" y="28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Supplies Delivery Reports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225750" y="1179525"/>
            <a:ext cx="34266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deliveries reports display a listing of all supply deliveries, as well as a subreport of which of those deliveries were late, and by how many days.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assumption was made that deliveries arrive on different dates due to the amount of time that it takes to inventory and put away supplies.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t="6003" b="2346"/>
          <a:stretch/>
        </p:blipFill>
        <p:spPr>
          <a:xfrm>
            <a:off x="3759700" y="1408125"/>
            <a:ext cx="5080476" cy="3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Wines Sold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83350" y="1587200"/>
            <a:ext cx="4038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Wines</a:t>
            </a:r>
            <a:r>
              <a:rPr lang="en">
                <a:solidFill>
                  <a:srgbClr val="000000"/>
                </a:solidFill>
              </a:rPr>
              <a:t> Sold Report shows how many bottles of each type of wine were sold at each distributor, as well as: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of each type of wine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bottles sold of each type of wine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by each distributor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bottles sold by each distributor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assumption made here is that every distributor carries every wine, but that they may not sell evenly.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t="11260" r="10825"/>
          <a:stretch/>
        </p:blipFill>
        <p:spPr>
          <a:xfrm>
            <a:off x="4338750" y="1867363"/>
            <a:ext cx="4473375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285750" y="31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Employee Hours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285750" y="1025200"/>
            <a:ext cx="7505700" cy="14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Employee Hours Report displays how many hours each employee worked in each quarter, as well as: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per year, per employee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per quarter, per employee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worked per quarter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worked per quarter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assumption made here was that each employee worked in only one role.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t="15243" r="3344" b="15243"/>
          <a:stretch/>
        </p:blipFill>
        <p:spPr>
          <a:xfrm>
            <a:off x="481375" y="2597875"/>
            <a:ext cx="8249001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Calibri</vt:lpstr>
      <vt:lpstr>Shift</vt:lpstr>
      <vt:lpstr>Red Team Case Study Bacchus Winery   CSD310 Module 12.2 July 22, 2022</vt:lpstr>
      <vt:lpstr>Group Introduction and Case Briefing</vt:lpstr>
      <vt:lpstr>ORD:</vt:lpstr>
      <vt:lpstr>Business introduction and summary</vt:lpstr>
      <vt:lpstr>Supplies Delivery Reports</vt:lpstr>
      <vt:lpstr>Wines Sold Report</vt:lpstr>
      <vt:lpstr>Employee Hours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Case Study Bacchus Winery   CSD310 Module 12.2 July 22, 2022</dc:title>
  <cp:lastModifiedBy>Joshua Frazier</cp:lastModifiedBy>
  <cp:revision>1</cp:revision>
  <dcterms:modified xsi:type="dcterms:W3CDTF">2022-07-22T16:29:06Z</dcterms:modified>
</cp:coreProperties>
</file>