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D3DE-46A1-42B8-BCDF-01C050392202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A56C-428E-4D27-A04B-36793A6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2014 Ball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 CAD model was created that can be used to optimize the geometry.</a:t>
            </a:r>
          </a:p>
          <a:p>
            <a:r>
              <a:rPr lang="en-US" dirty="0" smtClean="0"/>
              <a:t>The CAD model has 2 configurations, a ball loading one and one where the ball is being released.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5970" t="35664" r="27782" b="11483"/>
          <a:stretch/>
        </p:blipFill>
        <p:spPr>
          <a:xfrm>
            <a:off x="1359243" y="3600646"/>
            <a:ext cx="3656016" cy="299857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8752" t="18423" r="24682" b="8091"/>
          <a:stretch/>
        </p:blipFill>
        <p:spPr>
          <a:xfrm>
            <a:off x="7323437" y="2215977"/>
            <a:ext cx="3921211" cy="44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9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Model Inputs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69" t="20708" r="26678" b="11705"/>
          <a:stretch/>
        </p:blipFill>
        <p:spPr>
          <a:xfrm>
            <a:off x="518982" y="1301577"/>
            <a:ext cx="6919785" cy="54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3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Model Can Tell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the ball will fall out before shooting.</a:t>
            </a:r>
          </a:p>
          <a:p>
            <a:r>
              <a:rPr lang="en-US" dirty="0" smtClean="0"/>
              <a:t>What angle the ball needs to be released 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3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2014 Ball Shooter</vt:lpstr>
      <vt:lpstr>Background</vt:lpstr>
      <vt:lpstr>Model</vt:lpstr>
      <vt:lpstr>Necessary Model Inputs</vt:lpstr>
      <vt:lpstr>What the Model Can Tell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Ball Shooter</dc:title>
  <dc:creator>Eric Klem</dc:creator>
  <cp:lastModifiedBy>Eric Klem</cp:lastModifiedBy>
  <cp:revision>1</cp:revision>
  <dcterms:created xsi:type="dcterms:W3CDTF">2014-01-21T18:13:49Z</dcterms:created>
  <dcterms:modified xsi:type="dcterms:W3CDTF">2014-01-21T18:13:59Z</dcterms:modified>
</cp:coreProperties>
</file>