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relia" charset="1" panose="00000500000000000000"/>
      <p:regular r:id="rId17"/>
    </p:embeddedFont>
    <p:embeddedFont>
      <p:font typeface="Dosis" charset="1" panose="02010503020202060003"/>
      <p:regular r:id="rId18"/>
    </p:embeddedFont>
    <p:embeddedFont>
      <p:font typeface="Dosis Medium" charset="1" panose="0201060302020206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660121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5"/>
                </a:lnTo>
                <a:lnTo>
                  <a:pt x="0" y="1710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52760" y="3716965"/>
            <a:ext cx="14782479" cy="290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5"/>
              </a:lnSpc>
            </a:pPr>
            <a:r>
              <a:rPr lang="en-US" sz="16982">
                <a:solidFill>
                  <a:srgbClr val="01070A"/>
                </a:solidFill>
                <a:latin typeface="Carelia"/>
              </a:rPr>
              <a:t>Estubook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4716" y="3325801"/>
            <a:ext cx="12298568" cy="86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66"/>
              </a:lnSpc>
            </a:pPr>
            <a:r>
              <a:rPr lang="en-US" sz="5047">
                <a:solidFill>
                  <a:srgbClr val="01070A"/>
                </a:solidFill>
                <a:latin typeface="Carelia"/>
              </a:rPr>
              <a:t>Fran, Quique, Alex, Carles and Xavier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39051" y="2392271"/>
            <a:ext cx="5606212" cy="7448536"/>
          </a:xfrm>
          <a:custGeom>
            <a:avLst/>
            <a:gdLst/>
            <a:ahLst/>
            <a:cxnLst/>
            <a:rect r="r" b="b" t="t" l="l"/>
            <a:pathLst>
              <a:path h="7448536" w="5606212">
                <a:moveTo>
                  <a:pt x="0" y="0"/>
                </a:moveTo>
                <a:lnTo>
                  <a:pt x="5606212" y="0"/>
                </a:lnTo>
                <a:lnTo>
                  <a:pt x="5606212" y="7448536"/>
                </a:lnTo>
                <a:lnTo>
                  <a:pt x="0" y="74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78043" y="1305337"/>
            <a:ext cx="8894674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</a:rPr>
              <a:t>MockUps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3059" y="2898451"/>
            <a:ext cx="6750941" cy="8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4"/>
              </a:lnSpc>
            </a:pPr>
            <a:r>
              <a:rPr lang="en-US" sz="2496">
                <a:solidFill>
                  <a:srgbClr val="01070A"/>
                </a:solidFill>
                <a:latin typeface="Dosis"/>
              </a:rPr>
              <a:t>We used and altered the mockup to use it as our base for building the style of the aplication itself.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75654" y="5143500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00634" y="5428244"/>
            <a:ext cx="8436357" cy="5844796"/>
          </a:xfrm>
          <a:custGeom>
            <a:avLst/>
            <a:gdLst/>
            <a:ahLst/>
            <a:cxnLst/>
            <a:rect r="r" b="b" t="t" l="l"/>
            <a:pathLst>
              <a:path h="5844796" w="8436357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3456" y="2266635"/>
            <a:ext cx="13321088" cy="179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arelia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13260" y="3947218"/>
            <a:ext cx="9661481" cy="96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6"/>
              </a:lnSpc>
            </a:pPr>
            <a:r>
              <a:rPr lang="en-US" sz="5647">
                <a:solidFill>
                  <a:srgbClr val="01070A"/>
                </a:solidFill>
                <a:latin typeface="Carelia"/>
              </a:rPr>
              <a:t>for your time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598427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6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6" y="4047415"/>
                </a:lnTo>
                <a:lnTo>
                  <a:pt x="556519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03744" y="1181580"/>
            <a:ext cx="5779528" cy="165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90"/>
              </a:lnSpc>
              <a:spcBef>
                <a:spcPct val="0"/>
              </a:spcBef>
            </a:pPr>
            <a:r>
              <a:rPr lang="en-US" sz="9636">
                <a:solidFill>
                  <a:srgbClr val="01070A"/>
                </a:solidFill>
                <a:latin typeface="Carelia"/>
              </a:rPr>
              <a:t>Index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104" y="2959261"/>
            <a:ext cx="4903846" cy="621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Programming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Scene Builder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HTML and CSS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Databases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Diagrams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Web Server 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GitHub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</a:rPr>
              <a:t>MockUps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7331" y="2030095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2188" y="4131793"/>
            <a:ext cx="2622717" cy="324263"/>
          </a:xfrm>
          <a:custGeom>
            <a:avLst/>
            <a:gdLst/>
            <a:ahLst/>
            <a:cxnLst/>
            <a:rect r="r" b="b" t="t" l="l"/>
            <a:pathLst>
              <a:path h="324263" w="2622717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32393" y="2559119"/>
            <a:ext cx="5623213" cy="10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</a:rPr>
              <a:t>Programming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02188" y="3858830"/>
            <a:ext cx="3110232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sz="2881">
                <a:solidFill>
                  <a:srgbClr val="01070A"/>
                </a:solidFill>
                <a:latin typeface="Dosis Medium"/>
              </a:rPr>
              <a:t>General concept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02188" y="4487133"/>
            <a:ext cx="9829546" cy="86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osis"/>
              </a:rPr>
              <a:t>We started programming doing just the basics of the program focusing on what was made with Scene Builder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9466" y="1028700"/>
            <a:ext cx="15989834" cy="8229600"/>
            <a:chOff x="0" y="0"/>
            <a:chExt cx="4211314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11314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11314">
                  <a:moveTo>
                    <a:pt x="5326" y="0"/>
                  </a:moveTo>
                  <a:lnTo>
                    <a:pt x="4205988" y="0"/>
                  </a:lnTo>
                  <a:cubicBezTo>
                    <a:pt x="4208930" y="0"/>
                    <a:pt x="4211314" y="2385"/>
                    <a:pt x="4211314" y="5326"/>
                  </a:cubicBezTo>
                  <a:lnTo>
                    <a:pt x="4211314" y="2162141"/>
                  </a:lnTo>
                  <a:cubicBezTo>
                    <a:pt x="4211314" y="2165082"/>
                    <a:pt x="4208930" y="2167467"/>
                    <a:pt x="4205988" y="2167467"/>
                  </a:cubicBezTo>
                  <a:lnTo>
                    <a:pt x="5326" y="2167467"/>
                  </a:lnTo>
                  <a:cubicBezTo>
                    <a:pt x="2385" y="2167467"/>
                    <a:pt x="0" y="2165082"/>
                    <a:pt x="0" y="2162141"/>
                  </a:cubicBezTo>
                  <a:lnTo>
                    <a:pt x="0" y="5326"/>
                  </a:lnTo>
                  <a:cubicBezTo>
                    <a:pt x="0" y="2385"/>
                    <a:pt x="2385" y="0"/>
                    <a:pt x="53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11314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6159" y="6894969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62897" y="1527166"/>
            <a:ext cx="8762207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</a:rPr>
              <a:t>Scenne Builder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03477" y="3125069"/>
            <a:ext cx="4681046" cy="29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</a:pPr>
            <a:r>
              <a:rPr lang="en-US" sz="3349">
                <a:solidFill>
                  <a:srgbClr val="01070A"/>
                </a:solidFill>
                <a:latin typeface="Dosis"/>
              </a:rPr>
              <a:t>We created the base of the windows. Thanks to this, we began to program the aplication with what we had in the moment.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7205" y="3106894"/>
            <a:ext cx="4568927" cy="4927274"/>
          </a:xfrm>
          <a:custGeom>
            <a:avLst/>
            <a:gdLst/>
            <a:ahLst/>
            <a:cxnLst/>
            <a:rect r="r" b="b" t="t" l="l"/>
            <a:pathLst>
              <a:path h="4927274" w="4568927">
                <a:moveTo>
                  <a:pt x="0" y="0"/>
                </a:moveTo>
                <a:lnTo>
                  <a:pt x="4568927" y="0"/>
                </a:lnTo>
                <a:lnTo>
                  <a:pt x="4568927" y="4927275"/>
                </a:lnTo>
                <a:lnTo>
                  <a:pt x="0" y="4927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63001" y="7012197"/>
            <a:ext cx="5939287" cy="4114800"/>
          </a:xfrm>
          <a:custGeom>
            <a:avLst/>
            <a:gdLst/>
            <a:ahLst/>
            <a:cxnLst/>
            <a:rect r="r" b="b" t="t" l="l"/>
            <a:pathLst>
              <a:path h="4114800" w="5939287">
                <a:moveTo>
                  <a:pt x="0" y="0"/>
                </a:moveTo>
                <a:lnTo>
                  <a:pt x="5939287" y="0"/>
                </a:lnTo>
                <a:lnTo>
                  <a:pt x="59392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19620" y="3445789"/>
            <a:ext cx="8844135" cy="4489433"/>
          </a:xfrm>
          <a:custGeom>
            <a:avLst/>
            <a:gdLst/>
            <a:ahLst/>
            <a:cxnLst/>
            <a:rect r="r" b="b" t="t" l="l"/>
            <a:pathLst>
              <a:path h="4489433" w="8844135">
                <a:moveTo>
                  <a:pt x="0" y="0"/>
                </a:moveTo>
                <a:lnTo>
                  <a:pt x="8844135" y="0"/>
                </a:lnTo>
                <a:lnTo>
                  <a:pt x="8844135" y="4489433"/>
                </a:lnTo>
                <a:lnTo>
                  <a:pt x="0" y="4489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51948" y="4045358"/>
            <a:ext cx="3883592" cy="292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</a:pPr>
            <a:r>
              <a:rPr lang="en-US" sz="2778">
                <a:solidFill>
                  <a:srgbClr val="01070A"/>
                </a:solidFill>
                <a:latin typeface="Dosis"/>
              </a:rPr>
              <a:t>We made the web with BootStrap. Once the structure of the web was completly made, we gave it some style with css and some JavaScript.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91669" y="1751854"/>
            <a:ext cx="6100512" cy="81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32"/>
              </a:lnSpc>
              <a:spcBef>
                <a:spcPct val="0"/>
              </a:spcBef>
            </a:pPr>
            <a:r>
              <a:rPr lang="en-US" sz="4808">
                <a:solidFill>
                  <a:srgbClr val="01070A"/>
                </a:solidFill>
                <a:latin typeface="Carelia"/>
              </a:rPr>
              <a:t>HTML and CSS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54546" y="2536187"/>
            <a:ext cx="3320006" cy="5572849"/>
            <a:chOff x="0" y="0"/>
            <a:chExt cx="1415529" cy="237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5529" cy="2376060"/>
            </a:xfrm>
            <a:custGeom>
              <a:avLst/>
              <a:gdLst/>
              <a:ahLst/>
              <a:cxnLst/>
              <a:rect r="r" b="b" t="t" l="l"/>
              <a:pathLst>
                <a:path h="2376060" w="1415529">
                  <a:moveTo>
                    <a:pt x="72289" y="0"/>
                  </a:moveTo>
                  <a:lnTo>
                    <a:pt x="1343240" y="0"/>
                  </a:lnTo>
                  <a:cubicBezTo>
                    <a:pt x="1383165" y="0"/>
                    <a:pt x="1415529" y="32365"/>
                    <a:pt x="1415529" y="72289"/>
                  </a:cubicBezTo>
                  <a:lnTo>
                    <a:pt x="1415529" y="2303771"/>
                  </a:lnTo>
                  <a:cubicBezTo>
                    <a:pt x="1415529" y="2343695"/>
                    <a:pt x="1383165" y="2376060"/>
                    <a:pt x="1343240" y="2376060"/>
                  </a:cubicBezTo>
                  <a:lnTo>
                    <a:pt x="72289" y="2376060"/>
                  </a:lnTo>
                  <a:cubicBezTo>
                    <a:pt x="53117" y="2376060"/>
                    <a:pt x="34730" y="2368443"/>
                    <a:pt x="21173" y="2354887"/>
                  </a:cubicBezTo>
                  <a:cubicBezTo>
                    <a:pt x="7616" y="2341330"/>
                    <a:pt x="0" y="2322943"/>
                    <a:pt x="0" y="2303771"/>
                  </a:cubicBezTo>
                  <a:lnTo>
                    <a:pt x="0" y="72289"/>
                  </a:lnTo>
                  <a:cubicBezTo>
                    <a:pt x="0" y="53117"/>
                    <a:pt x="7616" y="34730"/>
                    <a:pt x="21173" y="21173"/>
                  </a:cubicBezTo>
                  <a:cubicBezTo>
                    <a:pt x="34730" y="7616"/>
                    <a:pt x="53117" y="0"/>
                    <a:pt x="7228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15529" cy="2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957345" y="6744287"/>
            <a:ext cx="6266893" cy="4307065"/>
          </a:xfrm>
          <a:custGeom>
            <a:avLst/>
            <a:gdLst/>
            <a:ahLst/>
            <a:cxnLst/>
            <a:rect r="r" b="b" t="t" l="l"/>
            <a:pathLst>
              <a:path h="4307065" w="6266893">
                <a:moveTo>
                  <a:pt x="0" y="0"/>
                </a:moveTo>
                <a:lnTo>
                  <a:pt x="6266894" y="0"/>
                </a:lnTo>
                <a:lnTo>
                  <a:pt x="6266894" y="4307064"/>
                </a:lnTo>
                <a:lnTo>
                  <a:pt x="0" y="4307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023959" y="6897975"/>
            <a:ext cx="4793068" cy="3485868"/>
          </a:xfrm>
          <a:custGeom>
            <a:avLst/>
            <a:gdLst/>
            <a:ahLst/>
            <a:cxnLst/>
            <a:rect r="r" b="b" t="t" l="l"/>
            <a:pathLst>
              <a:path h="3485868" w="4793068">
                <a:moveTo>
                  <a:pt x="0" y="0"/>
                </a:moveTo>
                <a:lnTo>
                  <a:pt x="4793068" y="0"/>
                </a:lnTo>
                <a:lnTo>
                  <a:pt x="4793068" y="3485868"/>
                </a:lnTo>
                <a:lnTo>
                  <a:pt x="0" y="348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14710" y="2723080"/>
            <a:ext cx="7497398" cy="4840840"/>
          </a:xfrm>
          <a:custGeom>
            <a:avLst/>
            <a:gdLst/>
            <a:ahLst/>
            <a:cxnLst/>
            <a:rect r="r" b="b" t="t" l="l"/>
            <a:pathLst>
              <a:path h="4840840" w="7497398">
                <a:moveTo>
                  <a:pt x="0" y="0"/>
                </a:moveTo>
                <a:lnTo>
                  <a:pt x="7497398" y="0"/>
                </a:lnTo>
                <a:lnTo>
                  <a:pt x="7497398" y="4840840"/>
                </a:lnTo>
                <a:lnTo>
                  <a:pt x="0" y="48408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54546" y="1227963"/>
            <a:ext cx="12378908" cy="101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9"/>
              </a:lnSpc>
            </a:pPr>
            <a:r>
              <a:rPr lang="en-US" sz="5949">
                <a:solidFill>
                  <a:srgbClr val="01070A"/>
                </a:solidFill>
                <a:latin typeface="Carelia"/>
              </a:rPr>
              <a:t>Databases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61870" y="3262561"/>
            <a:ext cx="3212682" cy="324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2"/>
              </a:lnSpc>
            </a:pPr>
            <a:r>
              <a:rPr lang="en-US" sz="2644">
                <a:solidFill>
                  <a:srgbClr val="01070A"/>
                </a:solidFill>
                <a:latin typeface="Dosis"/>
              </a:rPr>
              <a:t>We created the database which later will be implemented in the web and in the aplication. After that, we created consults and triggers to the database.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7885" y="1162717"/>
            <a:ext cx="7832231" cy="2963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2"/>
              </a:lnSpc>
            </a:pPr>
            <a:r>
              <a:rPr lang="en-US" sz="4808">
                <a:solidFill>
                  <a:srgbClr val="01070A"/>
                </a:solidFill>
                <a:latin typeface="Carelia"/>
              </a:rPr>
              <a:t>Diagrams</a:t>
            </a: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>
              <a:lnSpc>
                <a:spcPts val="6732"/>
              </a:lnSpc>
            </a:pPr>
          </a:p>
          <a:p>
            <a:pPr algn="ctr" marL="0" indent="0" lvl="0">
              <a:lnSpc>
                <a:spcPts val="6732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93123">
            <a:off x="1897558" y="3281266"/>
            <a:ext cx="3283874" cy="5122453"/>
            <a:chOff x="0" y="0"/>
            <a:chExt cx="1006794" cy="15704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6794" cy="1570479"/>
            </a:xfrm>
            <a:custGeom>
              <a:avLst/>
              <a:gdLst/>
              <a:ahLst/>
              <a:cxnLst/>
              <a:rect r="r" b="b" t="t" l="l"/>
              <a:pathLst>
                <a:path h="1570479" w="1006794">
                  <a:moveTo>
                    <a:pt x="16503" y="0"/>
                  </a:moveTo>
                  <a:lnTo>
                    <a:pt x="990291" y="0"/>
                  </a:lnTo>
                  <a:cubicBezTo>
                    <a:pt x="999405" y="0"/>
                    <a:pt x="1006794" y="7389"/>
                    <a:pt x="1006794" y="16503"/>
                  </a:cubicBezTo>
                  <a:lnTo>
                    <a:pt x="1006794" y="1553976"/>
                  </a:lnTo>
                  <a:cubicBezTo>
                    <a:pt x="1006794" y="1563090"/>
                    <a:pt x="999405" y="1570479"/>
                    <a:pt x="990291" y="1570479"/>
                  </a:cubicBezTo>
                  <a:lnTo>
                    <a:pt x="16503" y="1570479"/>
                  </a:lnTo>
                  <a:cubicBezTo>
                    <a:pt x="7389" y="1570479"/>
                    <a:pt x="0" y="1563090"/>
                    <a:pt x="0" y="1553976"/>
                  </a:cubicBezTo>
                  <a:lnTo>
                    <a:pt x="0" y="16503"/>
                  </a:lnTo>
                  <a:cubicBezTo>
                    <a:pt x="0" y="7389"/>
                    <a:pt x="7389" y="0"/>
                    <a:pt x="16503" y="0"/>
                  </a:cubicBez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06794" cy="1618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95706" y="3150740"/>
            <a:ext cx="3283874" cy="5202453"/>
            <a:chOff x="0" y="0"/>
            <a:chExt cx="1006794" cy="15950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6794" cy="1595006"/>
            </a:xfrm>
            <a:custGeom>
              <a:avLst/>
              <a:gdLst/>
              <a:ahLst/>
              <a:cxnLst/>
              <a:rect r="r" b="b" t="t" l="l"/>
              <a:pathLst>
                <a:path h="1595006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569073"/>
                  </a:lnTo>
                  <a:cubicBezTo>
                    <a:pt x="1006794" y="1575951"/>
                    <a:pt x="1004062" y="1582547"/>
                    <a:pt x="999198" y="1587410"/>
                  </a:cubicBezTo>
                  <a:cubicBezTo>
                    <a:pt x="994335" y="1592274"/>
                    <a:pt x="987739" y="1595006"/>
                    <a:pt x="980861" y="1595006"/>
                  </a:cubicBezTo>
                  <a:lnTo>
                    <a:pt x="25933" y="1595006"/>
                  </a:lnTo>
                  <a:cubicBezTo>
                    <a:pt x="19055" y="1595006"/>
                    <a:pt x="12459" y="1592274"/>
                    <a:pt x="7596" y="1587410"/>
                  </a:cubicBezTo>
                  <a:cubicBezTo>
                    <a:pt x="2732" y="1582547"/>
                    <a:pt x="0" y="1575951"/>
                    <a:pt x="0" y="1569073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06794" cy="1642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78655">
            <a:off x="2561380" y="2956369"/>
            <a:ext cx="1752527" cy="388742"/>
          </a:xfrm>
          <a:custGeom>
            <a:avLst/>
            <a:gdLst/>
            <a:ahLst/>
            <a:cxnLst/>
            <a:rect r="r" b="b" t="t" l="l"/>
            <a:pathLst>
              <a:path h="388742" w="1752527">
                <a:moveTo>
                  <a:pt x="0" y="0"/>
                </a:moveTo>
                <a:lnTo>
                  <a:pt x="1752527" y="0"/>
                </a:lnTo>
                <a:lnTo>
                  <a:pt x="1752527" y="388742"/>
                </a:lnTo>
                <a:lnTo>
                  <a:pt x="0" y="388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95950" y="2441066"/>
            <a:ext cx="5587602" cy="6006185"/>
          </a:xfrm>
          <a:custGeom>
            <a:avLst/>
            <a:gdLst/>
            <a:ahLst/>
            <a:cxnLst/>
            <a:rect r="r" b="b" t="t" l="l"/>
            <a:pathLst>
              <a:path h="6006185" w="5587602">
                <a:moveTo>
                  <a:pt x="0" y="0"/>
                </a:moveTo>
                <a:lnTo>
                  <a:pt x="5587602" y="0"/>
                </a:lnTo>
                <a:lnTo>
                  <a:pt x="5587602" y="6006185"/>
                </a:lnTo>
                <a:lnTo>
                  <a:pt x="0" y="6006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73243" y="3473068"/>
            <a:ext cx="6199664" cy="3685982"/>
          </a:xfrm>
          <a:custGeom>
            <a:avLst/>
            <a:gdLst/>
            <a:ahLst/>
            <a:cxnLst/>
            <a:rect r="r" b="b" t="t" l="l"/>
            <a:pathLst>
              <a:path h="3685982" w="6199664">
                <a:moveTo>
                  <a:pt x="0" y="0"/>
                </a:moveTo>
                <a:lnTo>
                  <a:pt x="6199664" y="0"/>
                </a:lnTo>
                <a:lnTo>
                  <a:pt x="6199664" y="3685982"/>
                </a:lnTo>
                <a:lnTo>
                  <a:pt x="0" y="36859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82886" y="4348638"/>
            <a:ext cx="2410089" cy="155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1"/>
              </a:lnSpc>
            </a:pPr>
            <a:r>
              <a:rPr lang="en-US" sz="1772">
                <a:solidFill>
                  <a:srgbClr val="01070A"/>
                </a:solidFill>
                <a:latin typeface="Dosis"/>
              </a:rPr>
              <a:t>Different diagrams have been created. Class diagram, diagram of case of uses and secuency diagram where necessary.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671" y="6753080"/>
            <a:ext cx="3584090" cy="3192451"/>
          </a:xfrm>
          <a:custGeom>
            <a:avLst/>
            <a:gdLst/>
            <a:ahLst/>
            <a:cxnLst/>
            <a:rect r="r" b="b" t="t" l="l"/>
            <a:pathLst>
              <a:path h="3192451" w="3584090">
                <a:moveTo>
                  <a:pt x="0" y="0"/>
                </a:moveTo>
                <a:lnTo>
                  <a:pt x="3584090" y="0"/>
                </a:lnTo>
                <a:lnTo>
                  <a:pt x="3584090" y="3192451"/>
                </a:lnTo>
                <a:lnTo>
                  <a:pt x="0" y="31924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37982">
            <a:off x="14323702" y="511342"/>
            <a:ext cx="3160431" cy="3028267"/>
          </a:xfrm>
          <a:custGeom>
            <a:avLst/>
            <a:gdLst/>
            <a:ahLst/>
            <a:cxnLst/>
            <a:rect r="r" b="b" t="t" l="l"/>
            <a:pathLst>
              <a:path h="3028267" w="3160431">
                <a:moveTo>
                  <a:pt x="0" y="0"/>
                </a:moveTo>
                <a:lnTo>
                  <a:pt x="3160431" y="0"/>
                </a:lnTo>
                <a:lnTo>
                  <a:pt x="3160431" y="3028267"/>
                </a:lnTo>
                <a:lnTo>
                  <a:pt x="0" y="30282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40446" y="3739806"/>
            <a:ext cx="5384236" cy="6107628"/>
          </a:xfrm>
          <a:custGeom>
            <a:avLst/>
            <a:gdLst/>
            <a:ahLst/>
            <a:cxnLst/>
            <a:rect r="r" b="b" t="t" l="l"/>
            <a:pathLst>
              <a:path h="6107628" w="5384236">
                <a:moveTo>
                  <a:pt x="0" y="0"/>
                </a:moveTo>
                <a:lnTo>
                  <a:pt x="5384235" y="0"/>
                </a:lnTo>
                <a:lnTo>
                  <a:pt x="5384235" y="6107628"/>
                </a:lnTo>
                <a:lnTo>
                  <a:pt x="0" y="61076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29685" y="1892125"/>
            <a:ext cx="12443555" cy="126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71"/>
              </a:lnSpc>
              <a:spcBef>
                <a:spcPct val="0"/>
              </a:spcBef>
            </a:pPr>
            <a:r>
              <a:rPr lang="en-US" sz="7479">
                <a:solidFill>
                  <a:srgbClr val="01070A"/>
                </a:solidFill>
                <a:latin typeface="Carelia"/>
              </a:rPr>
              <a:t>Web Server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08182" y="4547509"/>
            <a:ext cx="2959165" cy="1153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2196">
                <a:solidFill>
                  <a:srgbClr val="01070A"/>
                </a:solidFill>
                <a:latin typeface="Dosis"/>
              </a:rPr>
              <a:t>We created a server wich purpose is to mantain our web online.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6761" y="7855520"/>
            <a:ext cx="4653210" cy="3244906"/>
          </a:xfrm>
          <a:custGeom>
            <a:avLst/>
            <a:gdLst/>
            <a:ahLst/>
            <a:cxnLst/>
            <a:rect r="r" b="b" t="t" l="l"/>
            <a:pathLst>
              <a:path h="3244906" w="4653210">
                <a:moveTo>
                  <a:pt x="0" y="0"/>
                </a:moveTo>
                <a:lnTo>
                  <a:pt x="4653210" y="0"/>
                </a:lnTo>
                <a:lnTo>
                  <a:pt x="4653210" y="3244906"/>
                </a:lnTo>
                <a:lnTo>
                  <a:pt x="0" y="324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24122" y="7855520"/>
            <a:ext cx="4653210" cy="3244906"/>
          </a:xfrm>
          <a:custGeom>
            <a:avLst/>
            <a:gdLst/>
            <a:ahLst/>
            <a:cxnLst/>
            <a:rect r="r" b="b" t="t" l="l"/>
            <a:pathLst>
              <a:path h="3244906" w="4653210">
                <a:moveTo>
                  <a:pt x="0" y="0"/>
                </a:moveTo>
                <a:lnTo>
                  <a:pt x="4653209" y="0"/>
                </a:lnTo>
                <a:lnTo>
                  <a:pt x="4653209" y="3244906"/>
                </a:lnTo>
                <a:lnTo>
                  <a:pt x="0" y="324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63918" y="2761407"/>
            <a:ext cx="9887799" cy="5756740"/>
          </a:xfrm>
          <a:custGeom>
            <a:avLst/>
            <a:gdLst/>
            <a:ahLst/>
            <a:cxnLst/>
            <a:rect r="r" b="b" t="t" l="l"/>
            <a:pathLst>
              <a:path h="5756740" w="9887799">
                <a:moveTo>
                  <a:pt x="0" y="0"/>
                </a:moveTo>
                <a:lnTo>
                  <a:pt x="9887799" y="0"/>
                </a:lnTo>
                <a:lnTo>
                  <a:pt x="9887799" y="5756740"/>
                </a:lnTo>
                <a:lnTo>
                  <a:pt x="0" y="57567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8653" y="1551090"/>
            <a:ext cx="6690694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</a:rPr>
              <a:t>Git 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7673" y="3340818"/>
            <a:ext cx="4030980" cy="354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7"/>
              </a:lnSpc>
            </a:pPr>
            <a:r>
              <a:rPr lang="en-US" sz="2884">
                <a:solidFill>
                  <a:srgbClr val="01070A"/>
                </a:solidFill>
                <a:latin typeface="Dosis"/>
              </a:rPr>
              <a:t>What GitHub was used for was to create a repository were later it would be connected to the programming interface. THis way we could upload a dialy commit to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DAGFYUvf3V0</dc:identifier>
  <dcterms:modified xsi:type="dcterms:W3CDTF">2011-08-01T06:04:30Z</dcterms:modified>
  <cp:revision>1</cp:revision>
  <dc:title>ESTUBOOK</dc:title>
</cp:coreProperties>
</file>