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ugaki" charset="1" panose="00000000000000000000"/>
      <p:regular r:id="rId13"/>
    </p:embeddedFont>
    <p:embeddedFont>
      <p:font typeface="Phongphrai Semi-Bold" charset="1" panose="00000000000000000000"/>
      <p:regular r:id="rId14"/>
    </p:embeddedFont>
    <p:embeddedFont>
      <p:font typeface="Inter Bold" charset="1" panose="020B080203000000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8319" y="6317931"/>
            <a:ext cx="10751362" cy="1174854"/>
            <a:chOff x="0" y="0"/>
            <a:chExt cx="2866368" cy="3132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6368" cy="313222"/>
            </a:xfrm>
            <a:custGeom>
              <a:avLst/>
              <a:gdLst/>
              <a:ahLst/>
              <a:cxnLst/>
              <a:rect r="r" b="b" t="t" l="l"/>
              <a:pathLst>
                <a:path h="313222" w="2866368">
                  <a:moveTo>
                    <a:pt x="10081" y="0"/>
                  </a:moveTo>
                  <a:lnTo>
                    <a:pt x="2856287" y="0"/>
                  </a:lnTo>
                  <a:cubicBezTo>
                    <a:pt x="2861855" y="0"/>
                    <a:pt x="2866368" y="4514"/>
                    <a:pt x="2866368" y="10081"/>
                  </a:cubicBezTo>
                  <a:lnTo>
                    <a:pt x="2866368" y="303141"/>
                  </a:lnTo>
                  <a:cubicBezTo>
                    <a:pt x="2866368" y="308709"/>
                    <a:pt x="2861855" y="313222"/>
                    <a:pt x="2856287" y="313222"/>
                  </a:cubicBezTo>
                  <a:lnTo>
                    <a:pt x="10081" y="313222"/>
                  </a:lnTo>
                  <a:cubicBezTo>
                    <a:pt x="4514" y="313222"/>
                    <a:pt x="0" y="308709"/>
                    <a:pt x="0" y="303141"/>
                  </a:cubicBezTo>
                  <a:lnTo>
                    <a:pt x="0" y="10081"/>
                  </a:lnTo>
                  <a:cubicBezTo>
                    <a:pt x="0" y="4514"/>
                    <a:pt x="4514" y="0"/>
                    <a:pt x="10081" y="0"/>
                  </a:cubicBezTo>
                  <a:close/>
                </a:path>
              </a:pathLst>
            </a:custGeom>
            <a:solidFill>
              <a:srgbClr val="FFDE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866368" cy="34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227191" y="-648590"/>
            <a:ext cx="3632203" cy="3183131"/>
          </a:xfrm>
          <a:custGeom>
            <a:avLst/>
            <a:gdLst/>
            <a:ahLst/>
            <a:cxnLst/>
            <a:rect r="r" b="b" t="t" l="l"/>
            <a:pathLst>
              <a:path h="3183131" w="3632203">
                <a:moveTo>
                  <a:pt x="0" y="0"/>
                </a:moveTo>
                <a:lnTo>
                  <a:pt x="3632204" y="0"/>
                </a:lnTo>
                <a:lnTo>
                  <a:pt x="3632204" y="3183130"/>
                </a:lnTo>
                <a:lnTo>
                  <a:pt x="0" y="318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2419" y="8138603"/>
            <a:ext cx="3473198" cy="2873282"/>
          </a:xfrm>
          <a:custGeom>
            <a:avLst/>
            <a:gdLst/>
            <a:ahLst/>
            <a:cxnLst/>
            <a:rect r="r" b="b" t="t" l="l"/>
            <a:pathLst>
              <a:path h="2873282" w="3473198">
                <a:moveTo>
                  <a:pt x="0" y="0"/>
                </a:moveTo>
                <a:lnTo>
                  <a:pt x="3473198" y="0"/>
                </a:lnTo>
                <a:lnTo>
                  <a:pt x="3473198" y="2873281"/>
                </a:lnTo>
                <a:lnTo>
                  <a:pt x="0" y="28732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022005" y="-562865"/>
            <a:ext cx="3813731" cy="3654248"/>
          </a:xfrm>
          <a:custGeom>
            <a:avLst/>
            <a:gdLst/>
            <a:ahLst/>
            <a:cxnLst/>
            <a:rect r="r" b="b" t="t" l="l"/>
            <a:pathLst>
              <a:path h="3654248" w="3813731">
                <a:moveTo>
                  <a:pt x="3813732" y="0"/>
                </a:moveTo>
                <a:lnTo>
                  <a:pt x="0" y="0"/>
                </a:lnTo>
                <a:lnTo>
                  <a:pt x="0" y="3654248"/>
                </a:lnTo>
                <a:lnTo>
                  <a:pt x="3813732" y="3654248"/>
                </a:lnTo>
                <a:lnTo>
                  <a:pt x="381373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627807" y="8730219"/>
            <a:ext cx="3955406" cy="2725634"/>
          </a:xfrm>
          <a:custGeom>
            <a:avLst/>
            <a:gdLst/>
            <a:ahLst/>
            <a:cxnLst/>
            <a:rect r="r" b="b" t="t" l="l"/>
            <a:pathLst>
              <a:path h="2725634" w="3955406">
                <a:moveTo>
                  <a:pt x="0" y="0"/>
                </a:moveTo>
                <a:lnTo>
                  <a:pt x="3955406" y="0"/>
                </a:lnTo>
                <a:lnTo>
                  <a:pt x="3955406" y="2725634"/>
                </a:lnTo>
                <a:lnTo>
                  <a:pt x="0" y="27256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60309">
            <a:off x="2652286" y="-883670"/>
            <a:ext cx="4270779" cy="2461522"/>
          </a:xfrm>
          <a:custGeom>
            <a:avLst/>
            <a:gdLst/>
            <a:ahLst/>
            <a:cxnLst/>
            <a:rect r="r" b="b" t="t" l="l"/>
            <a:pathLst>
              <a:path h="2461522" w="4270779">
                <a:moveTo>
                  <a:pt x="0" y="0"/>
                </a:moveTo>
                <a:lnTo>
                  <a:pt x="4270779" y="0"/>
                </a:lnTo>
                <a:lnTo>
                  <a:pt x="4270779" y="2461522"/>
                </a:lnTo>
                <a:lnTo>
                  <a:pt x="0" y="24615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529963" y="6449237"/>
            <a:ext cx="3897074" cy="3266457"/>
          </a:xfrm>
          <a:custGeom>
            <a:avLst/>
            <a:gdLst/>
            <a:ahLst/>
            <a:cxnLst/>
            <a:rect r="r" b="b" t="t" l="l"/>
            <a:pathLst>
              <a:path h="3266457" w="3897074">
                <a:moveTo>
                  <a:pt x="0" y="0"/>
                </a:moveTo>
                <a:lnTo>
                  <a:pt x="3897074" y="0"/>
                </a:lnTo>
                <a:lnTo>
                  <a:pt x="3897074" y="3266457"/>
                </a:lnTo>
                <a:lnTo>
                  <a:pt x="0" y="32664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421329" y="8920719"/>
            <a:ext cx="3216815" cy="2479872"/>
          </a:xfrm>
          <a:custGeom>
            <a:avLst/>
            <a:gdLst/>
            <a:ahLst/>
            <a:cxnLst/>
            <a:rect r="r" b="b" t="t" l="l"/>
            <a:pathLst>
              <a:path h="2479872" w="3216815">
                <a:moveTo>
                  <a:pt x="0" y="0"/>
                </a:moveTo>
                <a:lnTo>
                  <a:pt x="3216814" y="0"/>
                </a:lnTo>
                <a:lnTo>
                  <a:pt x="3216814" y="2479872"/>
                </a:lnTo>
                <a:lnTo>
                  <a:pt x="0" y="24798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3433902" y="2622765"/>
            <a:ext cx="11420195" cy="354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43"/>
              </a:lnSpc>
            </a:pPr>
            <a:r>
              <a:rPr lang="en-US" sz="11330" spc="-804">
                <a:solidFill>
                  <a:srgbClr val="522F24"/>
                </a:solidFill>
                <a:latin typeface="Bugaki"/>
              </a:rPr>
              <a:t>ESTUBOOK 2ND WEEK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7700" y="6404375"/>
            <a:ext cx="9812599" cy="82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6"/>
              </a:lnSpc>
            </a:pPr>
            <a:r>
              <a:rPr lang="en-US" sz="4450" spc="-155">
                <a:solidFill>
                  <a:srgbClr val="522F24"/>
                </a:solidFill>
                <a:latin typeface="Phongphrai Semi-Bold"/>
              </a:rPr>
              <a:t>Alex, Quique, Carles, Fran, Xavier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583213" y="3699570"/>
            <a:ext cx="3170350" cy="2559167"/>
          </a:xfrm>
          <a:custGeom>
            <a:avLst/>
            <a:gdLst/>
            <a:ahLst/>
            <a:cxnLst/>
            <a:rect r="r" b="b" t="t" l="l"/>
            <a:pathLst>
              <a:path h="2559167" w="3170350">
                <a:moveTo>
                  <a:pt x="0" y="0"/>
                </a:moveTo>
                <a:lnTo>
                  <a:pt x="3170350" y="0"/>
                </a:lnTo>
                <a:lnTo>
                  <a:pt x="3170350" y="2559167"/>
                </a:lnTo>
                <a:lnTo>
                  <a:pt x="0" y="25591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5523116">
            <a:off x="11306177" y="-4050790"/>
            <a:ext cx="4318287" cy="5457551"/>
          </a:xfrm>
          <a:custGeom>
            <a:avLst/>
            <a:gdLst/>
            <a:ahLst/>
            <a:cxnLst/>
            <a:rect r="r" b="b" t="t" l="l"/>
            <a:pathLst>
              <a:path h="5457551" w="4318287">
                <a:moveTo>
                  <a:pt x="0" y="0"/>
                </a:moveTo>
                <a:lnTo>
                  <a:pt x="4318287" y="0"/>
                </a:lnTo>
                <a:lnTo>
                  <a:pt x="4318287" y="5457551"/>
                </a:lnTo>
                <a:lnTo>
                  <a:pt x="0" y="545755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3404484">
            <a:off x="-2424187" y="3352508"/>
            <a:ext cx="3711902" cy="3581985"/>
          </a:xfrm>
          <a:custGeom>
            <a:avLst/>
            <a:gdLst/>
            <a:ahLst/>
            <a:cxnLst/>
            <a:rect r="r" b="b" t="t" l="l"/>
            <a:pathLst>
              <a:path h="3581985" w="3711902">
                <a:moveTo>
                  <a:pt x="0" y="0"/>
                </a:moveTo>
                <a:lnTo>
                  <a:pt x="3711902" y="0"/>
                </a:lnTo>
                <a:lnTo>
                  <a:pt x="3711902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5523116">
            <a:off x="7842768" y="8829322"/>
            <a:ext cx="4734728" cy="5983859"/>
          </a:xfrm>
          <a:custGeom>
            <a:avLst/>
            <a:gdLst/>
            <a:ahLst/>
            <a:cxnLst/>
            <a:rect r="r" b="b" t="t" l="l"/>
            <a:pathLst>
              <a:path h="5983859" w="4734728">
                <a:moveTo>
                  <a:pt x="0" y="0"/>
                </a:moveTo>
                <a:lnTo>
                  <a:pt x="4734728" y="0"/>
                </a:lnTo>
                <a:lnTo>
                  <a:pt x="4734728" y="5983858"/>
                </a:lnTo>
                <a:lnTo>
                  <a:pt x="0" y="59838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2415080">
            <a:off x="7336171" y="-1842449"/>
            <a:ext cx="3170350" cy="2559167"/>
          </a:xfrm>
          <a:custGeom>
            <a:avLst/>
            <a:gdLst/>
            <a:ahLst/>
            <a:cxnLst/>
            <a:rect r="r" b="b" t="t" l="l"/>
            <a:pathLst>
              <a:path h="2559167" w="3170350">
                <a:moveTo>
                  <a:pt x="0" y="0"/>
                </a:moveTo>
                <a:lnTo>
                  <a:pt x="3170351" y="0"/>
                </a:lnTo>
                <a:lnTo>
                  <a:pt x="3170351" y="2559167"/>
                </a:lnTo>
                <a:lnTo>
                  <a:pt x="0" y="25591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38782" y="2405337"/>
            <a:ext cx="7120518" cy="5476326"/>
          </a:xfrm>
          <a:custGeom>
            <a:avLst/>
            <a:gdLst/>
            <a:ahLst/>
            <a:cxnLst/>
            <a:rect r="r" b="b" t="t" l="l"/>
            <a:pathLst>
              <a:path h="5476326" w="7120518">
                <a:moveTo>
                  <a:pt x="0" y="0"/>
                </a:moveTo>
                <a:lnTo>
                  <a:pt x="7120518" y="0"/>
                </a:lnTo>
                <a:lnTo>
                  <a:pt x="7120518" y="5476326"/>
                </a:lnTo>
                <a:lnTo>
                  <a:pt x="0" y="5476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381566" y="1817645"/>
            <a:ext cx="7515705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000" spc="-252">
                <a:solidFill>
                  <a:srgbClr val="522F24"/>
                </a:solidFill>
                <a:latin typeface="Bugaki"/>
              </a:rPr>
              <a:t>INDEX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2896176"/>
            <a:ext cx="7507591" cy="197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071" indent="-302035" lvl="1">
              <a:lnSpc>
                <a:spcPts val="3917"/>
              </a:lnSpc>
              <a:buFont typeface="Arial"/>
              <a:buChar char="•"/>
            </a:pPr>
            <a:r>
              <a:rPr lang="en-US" sz="2797" spc="167">
                <a:solidFill>
                  <a:srgbClr val="522F24"/>
                </a:solidFill>
                <a:latin typeface="Inter Bold"/>
              </a:rPr>
              <a:t>Scene Builder</a:t>
            </a:r>
          </a:p>
          <a:p>
            <a:pPr algn="l" marL="604071" indent="-302035" lvl="1">
              <a:lnSpc>
                <a:spcPts val="3917"/>
              </a:lnSpc>
              <a:buFont typeface="Arial"/>
              <a:buChar char="•"/>
            </a:pPr>
            <a:r>
              <a:rPr lang="en-US" sz="2797" spc="167">
                <a:solidFill>
                  <a:srgbClr val="522F24"/>
                </a:solidFill>
                <a:latin typeface="Inter Bold"/>
              </a:rPr>
              <a:t>Java</a:t>
            </a:r>
          </a:p>
          <a:p>
            <a:pPr algn="l" marL="604071" indent="-302035" lvl="1">
              <a:lnSpc>
                <a:spcPts val="3917"/>
              </a:lnSpc>
              <a:buFont typeface="Arial"/>
              <a:buChar char="•"/>
            </a:pPr>
            <a:r>
              <a:rPr lang="en-US" sz="2797" spc="167">
                <a:solidFill>
                  <a:srgbClr val="522F24"/>
                </a:solidFill>
                <a:latin typeface="Inter Bold"/>
              </a:rPr>
              <a:t>HTML and CSS</a:t>
            </a:r>
          </a:p>
          <a:p>
            <a:pPr algn="l" marL="604071" indent="-302035" lvl="1">
              <a:lnSpc>
                <a:spcPts val="3917"/>
              </a:lnSpc>
              <a:buFont typeface="Arial"/>
              <a:buChar char="•"/>
            </a:pPr>
            <a:r>
              <a:rPr lang="en-US" sz="2797" spc="167">
                <a:solidFill>
                  <a:srgbClr val="522F24"/>
                </a:solidFill>
                <a:latin typeface="Inter Bold"/>
              </a:rPr>
              <a:t>JavaScript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13403869" y="8106073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-1237317" y="-4620047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9487" y="5545235"/>
            <a:ext cx="4440732" cy="3219531"/>
          </a:xfrm>
          <a:custGeom>
            <a:avLst/>
            <a:gdLst/>
            <a:ahLst/>
            <a:cxnLst/>
            <a:rect r="r" b="b" t="t" l="l"/>
            <a:pathLst>
              <a:path h="3219531" w="4440732">
                <a:moveTo>
                  <a:pt x="0" y="0"/>
                </a:moveTo>
                <a:lnTo>
                  <a:pt x="4440731" y="0"/>
                </a:lnTo>
                <a:lnTo>
                  <a:pt x="4440731" y="3219531"/>
                </a:lnTo>
                <a:lnTo>
                  <a:pt x="0" y="321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47731" y="429604"/>
            <a:ext cx="3160721" cy="6022715"/>
          </a:xfrm>
          <a:custGeom>
            <a:avLst/>
            <a:gdLst/>
            <a:ahLst/>
            <a:cxnLst/>
            <a:rect r="r" b="b" t="t" l="l"/>
            <a:pathLst>
              <a:path h="6022715" w="3160721">
                <a:moveTo>
                  <a:pt x="0" y="0"/>
                </a:moveTo>
                <a:lnTo>
                  <a:pt x="3160720" y="0"/>
                </a:lnTo>
                <a:lnTo>
                  <a:pt x="3160720" y="6022715"/>
                </a:lnTo>
                <a:lnTo>
                  <a:pt x="0" y="6022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18572" y="439922"/>
            <a:ext cx="3161357" cy="6012397"/>
          </a:xfrm>
          <a:custGeom>
            <a:avLst/>
            <a:gdLst/>
            <a:ahLst/>
            <a:cxnLst/>
            <a:rect r="r" b="b" t="t" l="l"/>
            <a:pathLst>
              <a:path h="6012397" w="3161357">
                <a:moveTo>
                  <a:pt x="0" y="0"/>
                </a:moveTo>
                <a:lnTo>
                  <a:pt x="3161357" y="0"/>
                </a:lnTo>
                <a:lnTo>
                  <a:pt x="3161357" y="6012397"/>
                </a:lnTo>
                <a:lnTo>
                  <a:pt x="0" y="6012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8484" y="895350"/>
            <a:ext cx="9273920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000" spc="-252">
                <a:solidFill>
                  <a:srgbClr val="522F24"/>
                </a:solidFill>
                <a:latin typeface="Bugaki"/>
              </a:rPr>
              <a:t>SCENE BUILDER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8484" y="3044507"/>
            <a:ext cx="8163468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179">
                <a:solidFill>
                  <a:srgbClr val="522F24"/>
                </a:solidFill>
                <a:latin typeface="Inter Bold"/>
              </a:rPr>
              <a:t>We finished all we could in scene builder and made the aplication more stylish and attractive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03869" y="8106073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317" y="-4620047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30379" y="1965368"/>
            <a:ext cx="6633671" cy="6356263"/>
          </a:xfrm>
          <a:custGeom>
            <a:avLst/>
            <a:gdLst/>
            <a:ahLst/>
            <a:cxnLst/>
            <a:rect r="r" b="b" t="t" l="l"/>
            <a:pathLst>
              <a:path h="6356263" w="6633671">
                <a:moveTo>
                  <a:pt x="0" y="0"/>
                </a:moveTo>
                <a:lnTo>
                  <a:pt x="6633671" y="0"/>
                </a:lnTo>
                <a:lnTo>
                  <a:pt x="6633671" y="6356264"/>
                </a:lnTo>
                <a:lnTo>
                  <a:pt x="0" y="63562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381566" y="1454611"/>
            <a:ext cx="7515705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000" spc="-252">
                <a:solidFill>
                  <a:srgbClr val="522F24"/>
                </a:solidFill>
                <a:latin typeface="Bugaki"/>
              </a:rPr>
              <a:t>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1566" y="3050405"/>
            <a:ext cx="7515705" cy="1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167">
                <a:solidFill>
                  <a:srgbClr val="522F24"/>
                </a:solidFill>
                <a:latin typeface="Inter Bold"/>
              </a:rPr>
              <a:t>We did all we could and we spent a lot of time buiding all the code in java for the aplication to work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03869" y="8106073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-1237317" y="-4620047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15424" y="2367780"/>
            <a:ext cx="6710533" cy="5551441"/>
          </a:xfrm>
          <a:custGeom>
            <a:avLst/>
            <a:gdLst/>
            <a:ahLst/>
            <a:cxnLst/>
            <a:rect r="r" b="b" t="t" l="l"/>
            <a:pathLst>
              <a:path h="5551441" w="6710533">
                <a:moveTo>
                  <a:pt x="0" y="0"/>
                </a:moveTo>
                <a:lnTo>
                  <a:pt x="6710533" y="0"/>
                </a:lnTo>
                <a:lnTo>
                  <a:pt x="6710533" y="5551440"/>
                </a:lnTo>
                <a:lnTo>
                  <a:pt x="0" y="5551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743595" y="5272167"/>
            <a:ext cx="3582556" cy="4444184"/>
          </a:xfrm>
          <a:custGeom>
            <a:avLst/>
            <a:gdLst/>
            <a:ahLst/>
            <a:cxnLst/>
            <a:rect r="r" b="b" t="t" l="l"/>
            <a:pathLst>
              <a:path h="4444184" w="3582556">
                <a:moveTo>
                  <a:pt x="0" y="0"/>
                </a:moveTo>
                <a:lnTo>
                  <a:pt x="3582557" y="0"/>
                </a:lnTo>
                <a:lnTo>
                  <a:pt x="3582557" y="4444184"/>
                </a:lnTo>
                <a:lnTo>
                  <a:pt x="0" y="44441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43595" y="1894140"/>
            <a:ext cx="7515705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0"/>
              </a:lnSpc>
            </a:pPr>
            <a:r>
              <a:rPr lang="en-US" sz="5000" spc="-210">
                <a:solidFill>
                  <a:srgbClr val="522F24"/>
                </a:solidFill>
                <a:latin typeface="Bugaki"/>
              </a:rPr>
              <a:t>HTML AND CSS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43595" y="3177672"/>
            <a:ext cx="7515705" cy="197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167">
                <a:solidFill>
                  <a:srgbClr val="522F24"/>
                </a:solidFill>
                <a:latin typeface="Inter Bold"/>
              </a:rPr>
              <a:t>This week we made a photo carousel in html and merged the html with our Database, this way we can log in with the users we have in our database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3879" y="5210737"/>
            <a:ext cx="7425384" cy="5076263"/>
          </a:xfrm>
          <a:custGeom>
            <a:avLst/>
            <a:gdLst/>
            <a:ahLst/>
            <a:cxnLst/>
            <a:rect r="r" b="b" t="t" l="l"/>
            <a:pathLst>
              <a:path h="5076263" w="7425384">
                <a:moveTo>
                  <a:pt x="0" y="0"/>
                </a:moveTo>
                <a:lnTo>
                  <a:pt x="7425384" y="0"/>
                </a:lnTo>
                <a:lnTo>
                  <a:pt x="7425384" y="5076263"/>
                </a:lnTo>
                <a:lnTo>
                  <a:pt x="0" y="5076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3403869" y="8534827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-1237317" y="-5179308"/>
            <a:ext cx="5484534" cy="6931481"/>
          </a:xfrm>
          <a:custGeom>
            <a:avLst/>
            <a:gdLst/>
            <a:ahLst/>
            <a:cxnLst/>
            <a:rect r="r" b="b" t="t" l="l"/>
            <a:pathLst>
              <a:path h="6931481" w="5484534">
                <a:moveTo>
                  <a:pt x="0" y="0"/>
                </a:moveTo>
                <a:lnTo>
                  <a:pt x="5484534" y="0"/>
                </a:lnTo>
                <a:lnTo>
                  <a:pt x="5484534" y="6931481"/>
                </a:lnTo>
                <a:lnTo>
                  <a:pt x="0" y="6931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28543" y="2802037"/>
            <a:ext cx="8857934" cy="3722540"/>
          </a:xfrm>
          <a:custGeom>
            <a:avLst/>
            <a:gdLst/>
            <a:ahLst/>
            <a:cxnLst/>
            <a:rect r="r" b="b" t="t" l="l"/>
            <a:pathLst>
              <a:path h="3722540" w="8857934">
                <a:moveTo>
                  <a:pt x="0" y="0"/>
                </a:moveTo>
                <a:lnTo>
                  <a:pt x="8857934" y="0"/>
                </a:lnTo>
                <a:lnTo>
                  <a:pt x="8857934" y="3722539"/>
                </a:lnTo>
                <a:lnTo>
                  <a:pt x="0" y="37225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57" t="0" r="-415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4950" y="1753040"/>
            <a:ext cx="7515705" cy="948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00" spc="-231">
                <a:solidFill>
                  <a:srgbClr val="522F24"/>
                </a:solidFill>
                <a:latin typeface="Bugaki"/>
              </a:rPr>
              <a:t>JAVASCRIPT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2838" y="3181851"/>
            <a:ext cx="7515705" cy="1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167">
                <a:solidFill>
                  <a:srgbClr val="522F24"/>
                </a:solidFill>
                <a:latin typeface="Inter Bold"/>
              </a:rPr>
              <a:t>Thanks to JavaScript, we have implemented the logo to move on the web page.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27191" y="-648590"/>
            <a:ext cx="3632203" cy="3183131"/>
          </a:xfrm>
          <a:custGeom>
            <a:avLst/>
            <a:gdLst/>
            <a:ahLst/>
            <a:cxnLst/>
            <a:rect r="r" b="b" t="t" l="l"/>
            <a:pathLst>
              <a:path h="3183131" w="3632203">
                <a:moveTo>
                  <a:pt x="0" y="0"/>
                </a:moveTo>
                <a:lnTo>
                  <a:pt x="3632204" y="0"/>
                </a:lnTo>
                <a:lnTo>
                  <a:pt x="3632204" y="3183130"/>
                </a:lnTo>
                <a:lnTo>
                  <a:pt x="0" y="318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42419" y="8138603"/>
            <a:ext cx="3473198" cy="2873282"/>
          </a:xfrm>
          <a:custGeom>
            <a:avLst/>
            <a:gdLst/>
            <a:ahLst/>
            <a:cxnLst/>
            <a:rect r="r" b="b" t="t" l="l"/>
            <a:pathLst>
              <a:path h="2873282" w="3473198">
                <a:moveTo>
                  <a:pt x="0" y="0"/>
                </a:moveTo>
                <a:lnTo>
                  <a:pt x="3473198" y="0"/>
                </a:lnTo>
                <a:lnTo>
                  <a:pt x="3473198" y="2873281"/>
                </a:lnTo>
                <a:lnTo>
                  <a:pt x="0" y="28732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022005" y="-562865"/>
            <a:ext cx="3813731" cy="3654248"/>
          </a:xfrm>
          <a:custGeom>
            <a:avLst/>
            <a:gdLst/>
            <a:ahLst/>
            <a:cxnLst/>
            <a:rect r="r" b="b" t="t" l="l"/>
            <a:pathLst>
              <a:path h="3654248" w="3813731">
                <a:moveTo>
                  <a:pt x="3813732" y="0"/>
                </a:moveTo>
                <a:lnTo>
                  <a:pt x="0" y="0"/>
                </a:lnTo>
                <a:lnTo>
                  <a:pt x="0" y="3654248"/>
                </a:lnTo>
                <a:lnTo>
                  <a:pt x="3813732" y="3654248"/>
                </a:lnTo>
                <a:lnTo>
                  <a:pt x="381373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627807" y="8730219"/>
            <a:ext cx="3955406" cy="2725634"/>
          </a:xfrm>
          <a:custGeom>
            <a:avLst/>
            <a:gdLst/>
            <a:ahLst/>
            <a:cxnLst/>
            <a:rect r="r" b="b" t="t" l="l"/>
            <a:pathLst>
              <a:path h="2725634" w="3955406">
                <a:moveTo>
                  <a:pt x="0" y="0"/>
                </a:moveTo>
                <a:lnTo>
                  <a:pt x="3955406" y="0"/>
                </a:lnTo>
                <a:lnTo>
                  <a:pt x="3955406" y="2725634"/>
                </a:lnTo>
                <a:lnTo>
                  <a:pt x="0" y="27256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60309">
            <a:off x="2652286" y="-883670"/>
            <a:ext cx="4270779" cy="2461522"/>
          </a:xfrm>
          <a:custGeom>
            <a:avLst/>
            <a:gdLst/>
            <a:ahLst/>
            <a:cxnLst/>
            <a:rect r="r" b="b" t="t" l="l"/>
            <a:pathLst>
              <a:path h="2461522" w="4270779">
                <a:moveTo>
                  <a:pt x="0" y="0"/>
                </a:moveTo>
                <a:lnTo>
                  <a:pt x="4270779" y="0"/>
                </a:lnTo>
                <a:lnTo>
                  <a:pt x="4270779" y="2461522"/>
                </a:lnTo>
                <a:lnTo>
                  <a:pt x="0" y="24615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529963" y="6449237"/>
            <a:ext cx="3897074" cy="3266457"/>
          </a:xfrm>
          <a:custGeom>
            <a:avLst/>
            <a:gdLst/>
            <a:ahLst/>
            <a:cxnLst/>
            <a:rect r="r" b="b" t="t" l="l"/>
            <a:pathLst>
              <a:path h="3266457" w="3897074">
                <a:moveTo>
                  <a:pt x="0" y="0"/>
                </a:moveTo>
                <a:lnTo>
                  <a:pt x="3897074" y="0"/>
                </a:lnTo>
                <a:lnTo>
                  <a:pt x="3897074" y="3266457"/>
                </a:lnTo>
                <a:lnTo>
                  <a:pt x="0" y="32664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421329" y="8920719"/>
            <a:ext cx="3216815" cy="2479872"/>
          </a:xfrm>
          <a:custGeom>
            <a:avLst/>
            <a:gdLst/>
            <a:ahLst/>
            <a:cxnLst/>
            <a:rect r="r" b="b" t="t" l="l"/>
            <a:pathLst>
              <a:path h="2479872" w="3216815">
                <a:moveTo>
                  <a:pt x="0" y="0"/>
                </a:moveTo>
                <a:lnTo>
                  <a:pt x="3216814" y="0"/>
                </a:lnTo>
                <a:lnTo>
                  <a:pt x="3216814" y="2479872"/>
                </a:lnTo>
                <a:lnTo>
                  <a:pt x="0" y="24798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421329" y="3329129"/>
            <a:ext cx="11420195" cy="201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5"/>
              </a:lnSpc>
            </a:pPr>
            <a:r>
              <a:rPr lang="en-US" sz="12030" spc="-854">
                <a:solidFill>
                  <a:srgbClr val="522F24"/>
                </a:solidFill>
                <a:latin typeface="Bugaki"/>
              </a:rPr>
              <a:t>THANK YOU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355330" y="5274383"/>
            <a:ext cx="7766540" cy="1174854"/>
            <a:chOff x="0" y="0"/>
            <a:chExt cx="10355386" cy="156647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355386" cy="1566472"/>
              <a:chOff x="0" y="0"/>
              <a:chExt cx="2070600" cy="31322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70600" cy="313222"/>
              </a:xfrm>
              <a:custGeom>
                <a:avLst/>
                <a:gdLst/>
                <a:ahLst/>
                <a:cxnLst/>
                <a:rect r="r" b="b" t="t" l="l"/>
                <a:pathLst>
                  <a:path h="313222" w="2070600">
                    <a:moveTo>
                      <a:pt x="13956" y="0"/>
                    </a:moveTo>
                    <a:lnTo>
                      <a:pt x="2056644" y="0"/>
                    </a:lnTo>
                    <a:cubicBezTo>
                      <a:pt x="2060345" y="0"/>
                      <a:pt x="2063895" y="1470"/>
                      <a:pt x="2066512" y="4088"/>
                    </a:cubicBezTo>
                    <a:cubicBezTo>
                      <a:pt x="2069129" y="6705"/>
                      <a:pt x="2070600" y="10254"/>
                      <a:pt x="2070600" y="13956"/>
                    </a:cubicBezTo>
                    <a:lnTo>
                      <a:pt x="2070600" y="299267"/>
                    </a:lnTo>
                    <a:cubicBezTo>
                      <a:pt x="2070600" y="302968"/>
                      <a:pt x="2069129" y="306517"/>
                      <a:pt x="2066512" y="309135"/>
                    </a:cubicBezTo>
                    <a:cubicBezTo>
                      <a:pt x="2063895" y="311752"/>
                      <a:pt x="2060345" y="313222"/>
                      <a:pt x="2056644" y="313222"/>
                    </a:cubicBezTo>
                    <a:lnTo>
                      <a:pt x="13956" y="313222"/>
                    </a:lnTo>
                    <a:cubicBezTo>
                      <a:pt x="10254" y="313222"/>
                      <a:pt x="6705" y="311752"/>
                      <a:pt x="4088" y="309135"/>
                    </a:cubicBezTo>
                    <a:cubicBezTo>
                      <a:pt x="1470" y="306517"/>
                      <a:pt x="0" y="302968"/>
                      <a:pt x="0" y="299267"/>
                    </a:cubicBezTo>
                    <a:lnTo>
                      <a:pt x="0" y="13956"/>
                    </a:lnTo>
                    <a:cubicBezTo>
                      <a:pt x="0" y="10254"/>
                      <a:pt x="1470" y="6705"/>
                      <a:pt x="4088" y="4088"/>
                    </a:cubicBezTo>
                    <a:cubicBezTo>
                      <a:pt x="6705" y="1470"/>
                      <a:pt x="10254" y="0"/>
                      <a:pt x="13956" y="0"/>
                    </a:cubicBezTo>
                    <a:close/>
                  </a:path>
                </a:pathLst>
              </a:custGeom>
              <a:solidFill>
                <a:srgbClr val="FFDE8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070600" cy="3417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10151" y="166058"/>
              <a:ext cx="8964874" cy="1054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6"/>
                </a:lnSpc>
              </a:pPr>
              <a:r>
                <a:rPr lang="en-US" sz="4450" spc="-155">
                  <a:solidFill>
                    <a:srgbClr val="522F24"/>
                  </a:solidFill>
                  <a:latin typeface="Phongphrai Semi-Bold"/>
                </a:rPr>
                <a:t>for your time!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83213" y="3699570"/>
            <a:ext cx="3170350" cy="2559167"/>
          </a:xfrm>
          <a:custGeom>
            <a:avLst/>
            <a:gdLst/>
            <a:ahLst/>
            <a:cxnLst/>
            <a:rect r="r" b="b" t="t" l="l"/>
            <a:pathLst>
              <a:path h="2559167" w="3170350">
                <a:moveTo>
                  <a:pt x="0" y="0"/>
                </a:moveTo>
                <a:lnTo>
                  <a:pt x="3170350" y="0"/>
                </a:lnTo>
                <a:lnTo>
                  <a:pt x="3170350" y="2559167"/>
                </a:lnTo>
                <a:lnTo>
                  <a:pt x="0" y="25591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5523116">
            <a:off x="11306177" y="-4050790"/>
            <a:ext cx="4318287" cy="5457551"/>
          </a:xfrm>
          <a:custGeom>
            <a:avLst/>
            <a:gdLst/>
            <a:ahLst/>
            <a:cxnLst/>
            <a:rect r="r" b="b" t="t" l="l"/>
            <a:pathLst>
              <a:path h="5457551" w="4318287">
                <a:moveTo>
                  <a:pt x="0" y="0"/>
                </a:moveTo>
                <a:lnTo>
                  <a:pt x="4318287" y="0"/>
                </a:lnTo>
                <a:lnTo>
                  <a:pt x="4318287" y="5457551"/>
                </a:lnTo>
                <a:lnTo>
                  <a:pt x="0" y="545755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3404484">
            <a:off x="-2424187" y="3352508"/>
            <a:ext cx="3711902" cy="3581985"/>
          </a:xfrm>
          <a:custGeom>
            <a:avLst/>
            <a:gdLst/>
            <a:ahLst/>
            <a:cxnLst/>
            <a:rect r="r" b="b" t="t" l="l"/>
            <a:pathLst>
              <a:path h="3581985" w="3711902">
                <a:moveTo>
                  <a:pt x="0" y="0"/>
                </a:moveTo>
                <a:lnTo>
                  <a:pt x="3711902" y="0"/>
                </a:lnTo>
                <a:lnTo>
                  <a:pt x="3711902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5523116">
            <a:off x="7842768" y="8829322"/>
            <a:ext cx="4734728" cy="5983859"/>
          </a:xfrm>
          <a:custGeom>
            <a:avLst/>
            <a:gdLst/>
            <a:ahLst/>
            <a:cxnLst/>
            <a:rect r="r" b="b" t="t" l="l"/>
            <a:pathLst>
              <a:path h="5983859" w="4734728">
                <a:moveTo>
                  <a:pt x="0" y="0"/>
                </a:moveTo>
                <a:lnTo>
                  <a:pt x="4734728" y="0"/>
                </a:lnTo>
                <a:lnTo>
                  <a:pt x="4734728" y="5983858"/>
                </a:lnTo>
                <a:lnTo>
                  <a:pt x="0" y="59838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-2415080">
            <a:off x="7336171" y="-1842449"/>
            <a:ext cx="3170350" cy="2559167"/>
          </a:xfrm>
          <a:custGeom>
            <a:avLst/>
            <a:gdLst/>
            <a:ahLst/>
            <a:cxnLst/>
            <a:rect r="r" b="b" t="t" l="l"/>
            <a:pathLst>
              <a:path h="2559167" w="3170350">
                <a:moveTo>
                  <a:pt x="0" y="0"/>
                </a:moveTo>
                <a:lnTo>
                  <a:pt x="3170351" y="0"/>
                </a:lnTo>
                <a:lnTo>
                  <a:pt x="3170351" y="2559167"/>
                </a:lnTo>
                <a:lnTo>
                  <a:pt x="0" y="25591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DAGGEWsVvhc</dc:identifier>
  <dcterms:modified xsi:type="dcterms:W3CDTF">2011-08-01T06:04:30Z</dcterms:modified>
  <cp:revision>1</cp:revision>
  <dc:title>Escubook 2</dc:title>
</cp:coreProperties>
</file>