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arch Rough" charset="1" panose="02000500000000000000"/>
      <p:regular r:id="rId14"/>
    </p:embeddedFont>
    <p:embeddedFont>
      <p:font typeface="Safira March" charset="1" panose="02000503000000020003"/>
      <p:regular r:id="rId15"/>
    </p:embeddedFont>
    <p:embeddedFont>
      <p:font typeface="Now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3123275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0"/>
                </a:moveTo>
                <a:lnTo>
                  <a:pt x="9273801" y="0"/>
                </a:lnTo>
                <a:lnTo>
                  <a:pt x="9273801" y="8211530"/>
                </a:lnTo>
                <a:lnTo>
                  <a:pt x="0" y="821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3100451" y="-141206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8211529"/>
                </a:moveTo>
                <a:lnTo>
                  <a:pt x="9273802" y="8211529"/>
                </a:lnTo>
                <a:lnTo>
                  <a:pt x="9273802" y="0"/>
                </a:lnTo>
                <a:lnTo>
                  <a:pt x="0" y="0"/>
                </a:lnTo>
                <a:lnTo>
                  <a:pt x="0" y="8211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70267" y="2188881"/>
            <a:ext cx="10947466" cy="4375027"/>
            <a:chOff x="0" y="0"/>
            <a:chExt cx="14596622" cy="583337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23850"/>
              <a:ext cx="14596622" cy="4332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054"/>
                </a:lnSpc>
              </a:pPr>
              <a:r>
                <a:rPr lang="en-US" sz="12962">
                  <a:solidFill>
                    <a:srgbClr val="403333"/>
                  </a:solidFill>
                  <a:latin typeface="March Rough"/>
                </a:rPr>
                <a:t>EstuBook</a:t>
              </a:r>
            </a:p>
            <a:p>
              <a:pPr algn="ctr">
                <a:lnSpc>
                  <a:spcPts val="12054"/>
                </a:lnSpc>
              </a:pPr>
              <a:r>
                <a:rPr lang="en-US" sz="12962">
                  <a:solidFill>
                    <a:srgbClr val="403333"/>
                  </a:solidFill>
                  <a:latin typeface="March Rough"/>
                </a:rPr>
                <a:t>3ºWeek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58655" y="5529967"/>
              <a:ext cx="12479313" cy="303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2"/>
                </a:lnSpc>
              </a:pPr>
              <a:r>
                <a:rPr lang="en-US" sz="1400" spc="695">
                  <a:solidFill>
                    <a:srgbClr val="403333"/>
                  </a:solidFill>
                  <a:latin typeface="Safira March"/>
                </a:rPr>
                <a:t>Alex,Quique,Xavier,Carles,Fran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960874">
            <a:off x="14492316" y="3007118"/>
            <a:ext cx="3615971" cy="5666051"/>
          </a:xfrm>
          <a:custGeom>
            <a:avLst/>
            <a:gdLst/>
            <a:ahLst/>
            <a:cxnLst/>
            <a:rect r="r" b="b" t="t" l="l"/>
            <a:pathLst>
              <a:path h="5666051" w="3615971">
                <a:moveTo>
                  <a:pt x="0" y="0"/>
                </a:moveTo>
                <a:lnTo>
                  <a:pt x="3615971" y="0"/>
                </a:lnTo>
                <a:lnTo>
                  <a:pt x="3615971" y="5666052"/>
                </a:lnTo>
                <a:lnTo>
                  <a:pt x="0" y="566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88047">
            <a:off x="-1385237" y="4432302"/>
            <a:ext cx="6476657" cy="5593477"/>
          </a:xfrm>
          <a:custGeom>
            <a:avLst/>
            <a:gdLst/>
            <a:ahLst/>
            <a:cxnLst/>
            <a:rect r="r" b="b" t="t" l="l"/>
            <a:pathLst>
              <a:path h="5593477" w="6476657">
                <a:moveTo>
                  <a:pt x="0" y="0"/>
                </a:moveTo>
                <a:lnTo>
                  <a:pt x="6476657" y="0"/>
                </a:lnTo>
                <a:lnTo>
                  <a:pt x="6476657" y="5593476"/>
                </a:lnTo>
                <a:lnTo>
                  <a:pt x="0" y="5593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52717">
            <a:off x="5196762" y="7724153"/>
            <a:ext cx="4366908" cy="2675724"/>
          </a:xfrm>
          <a:custGeom>
            <a:avLst/>
            <a:gdLst/>
            <a:ahLst/>
            <a:cxnLst/>
            <a:rect r="r" b="b" t="t" l="l"/>
            <a:pathLst>
              <a:path h="2675724" w="4366908">
                <a:moveTo>
                  <a:pt x="0" y="0"/>
                </a:moveTo>
                <a:lnTo>
                  <a:pt x="4366909" y="0"/>
                </a:lnTo>
                <a:lnTo>
                  <a:pt x="4366909" y="2675724"/>
                </a:lnTo>
                <a:lnTo>
                  <a:pt x="0" y="26757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99344" y="7425325"/>
            <a:ext cx="4591879" cy="3706899"/>
          </a:xfrm>
          <a:custGeom>
            <a:avLst/>
            <a:gdLst/>
            <a:ahLst/>
            <a:cxnLst/>
            <a:rect r="r" b="b" t="t" l="l"/>
            <a:pathLst>
              <a:path h="3706899" w="4591879">
                <a:moveTo>
                  <a:pt x="0" y="0"/>
                </a:moveTo>
                <a:lnTo>
                  <a:pt x="4591879" y="0"/>
                </a:lnTo>
                <a:lnTo>
                  <a:pt x="4591879" y="3706899"/>
                </a:lnTo>
                <a:lnTo>
                  <a:pt x="0" y="37068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0800000">
            <a:off x="-1956551" y="3597811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8211530"/>
                </a:moveTo>
                <a:lnTo>
                  <a:pt x="9273802" y="8211530"/>
                </a:lnTo>
                <a:lnTo>
                  <a:pt x="9273802" y="0"/>
                </a:lnTo>
                <a:lnTo>
                  <a:pt x="0" y="0"/>
                </a:lnTo>
                <a:lnTo>
                  <a:pt x="0" y="8211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2612" y="4413063"/>
            <a:ext cx="6374014" cy="5319404"/>
          </a:xfrm>
          <a:custGeom>
            <a:avLst/>
            <a:gdLst/>
            <a:ahLst/>
            <a:cxnLst/>
            <a:rect r="r" b="b" t="t" l="l"/>
            <a:pathLst>
              <a:path h="5319404" w="6374014">
                <a:moveTo>
                  <a:pt x="0" y="0"/>
                </a:moveTo>
                <a:lnTo>
                  <a:pt x="6374014" y="0"/>
                </a:lnTo>
                <a:lnTo>
                  <a:pt x="6374014" y="5319404"/>
                </a:lnTo>
                <a:lnTo>
                  <a:pt x="0" y="5319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4613427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>
                <a:solidFill>
                  <a:srgbClr val="403333"/>
                </a:solidFill>
                <a:latin typeface="March Rough"/>
              </a:rPr>
              <a:t>Index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779151"/>
            <a:ext cx="7444966" cy="492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3999">
                <a:solidFill>
                  <a:srgbClr val="403333"/>
                </a:solidFill>
                <a:latin typeface="March Rough"/>
              </a:rPr>
              <a:t>01 - SceneBuilder </a:t>
            </a:r>
          </a:p>
          <a:p>
            <a:pPr algn="l">
              <a:lnSpc>
                <a:spcPts val="6599"/>
              </a:lnSpc>
            </a:pPr>
            <a:r>
              <a:rPr lang="en-US" sz="3999">
                <a:solidFill>
                  <a:srgbClr val="403333"/>
                </a:solidFill>
                <a:latin typeface="March Rough"/>
              </a:rPr>
              <a:t>02 - Java </a:t>
            </a:r>
          </a:p>
          <a:p>
            <a:pPr algn="l">
              <a:lnSpc>
                <a:spcPts val="6599"/>
              </a:lnSpc>
            </a:pPr>
            <a:r>
              <a:rPr lang="en-US" sz="3999">
                <a:solidFill>
                  <a:srgbClr val="403333"/>
                </a:solidFill>
                <a:latin typeface="March Rough"/>
              </a:rPr>
              <a:t>03 - Memory </a:t>
            </a:r>
          </a:p>
          <a:p>
            <a:pPr algn="l">
              <a:lnSpc>
                <a:spcPts val="6599"/>
              </a:lnSpc>
            </a:pPr>
            <a:r>
              <a:rPr lang="en-US" sz="3999">
                <a:solidFill>
                  <a:srgbClr val="403333"/>
                </a:solidFill>
                <a:latin typeface="March Rough"/>
              </a:rPr>
              <a:t>04 - Use tutorial </a:t>
            </a:r>
          </a:p>
          <a:p>
            <a:pPr algn="l">
              <a:lnSpc>
                <a:spcPts val="6599"/>
              </a:lnSpc>
            </a:pPr>
            <a:r>
              <a:rPr lang="en-US" sz="3999">
                <a:solidFill>
                  <a:srgbClr val="403333"/>
                </a:solidFill>
                <a:latin typeface="March Rough"/>
              </a:rPr>
              <a:t>05 - Database</a:t>
            </a:r>
          </a:p>
          <a:p>
            <a:pPr algn="l">
              <a:lnSpc>
                <a:spcPts val="65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41234"/>
            <a:ext cx="6308585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3000">
                <a:solidFill>
                  <a:srgbClr val="403333"/>
                </a:solidFill>
                <a:latin typeface="March Rough"/>
              </a:rPr>
              <a:t>What has been done this week is to finish the interface by finishing the screens, and apply what is the dark mode of the application.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44000" y="3123275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0"/>
                </a:moveTo>
                <a:lnTo>
                  <a:pt x="9273801" y="0"/>
                </a:lnTo>
                <a:lnTo>
                  <a:pt x="9273801" y="8211530"/>
                </a:lnTo>
                <a:lnTo>
                  <a:pt x="0" y="821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52717">
            <a:off x="10207513" y="3395342"/>
            <a:ext cx="6603921" cy="4046403"/>
          </a:xfrm>
          <a:custGeom>
            <a:avLst/>
            <a:gdLst/>
            <a:ahLst/>
            <a:cxnLst/>
            <a:rect r="r" b="b" t="t" l="l"/>
            <a:pathLst>
              <a:path h="4046403" w="6603921">
                <a:moveTo>
                  <a:pt x="0" y="0"/>
                </a:moveTo>
                <a:lnTo>
                  <a:pt x="6603921" y="0"/>
                </a:lnTo>
                <a:lnTo>
                  <a:pt x="6603921" y="4046403"/>
                </a:lnTo>
                <a:lnTo>
                  <a:pt x="0" y="4046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4613427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>
                <a:solidFill>
                  <a:srgbClr val="403333"/>
                </a:solidFill>
                <a:latin typeface="March Rough"/>
              </a:rPr>
              <a:t>ScenneBuilder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41234"/>
            <a:ext cx="6308585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3000">
                <a:solidFill>
                  <a:srgbClr val="403333"/>
                </a:solidFill>
                <a:latin typeface="March Rough"/>
              </a:rPr>
              <a:t>Continuation of the code and completion of it at the end of the week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44000" y="3123275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0"/>
                </a:moveTo>
                <a:lnTo>
                  <a:pt x="9273801" y="0"/>
                </a:lnTo>
                <a:lnTo>
                  <a:pt x="9273801" y="8211530"/>
                </a:lnTo>
                <a:lnTo>
                  <a:pt x="0" y="821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52717">
            <a:off x="10207513" y="3395342"/>
            <a:ext cx="6603921" cy="4046403"/>
          </a:xfrm>
          <a:custGeom>
            <a:avLst/>
            <a:gdLst/>
            <a:ahLst/>
            <a:cxnLst/>
            <a:rect r="r" b="b" t="t" l="l"/>
            <a:pathLst>
              <a:path h="4046403" w="6603921">
                <a:moveTo>
                  <a:pt x="0" y="0"/>
                </a:moveTo>
                <a:lnTo>
                  <a:pt x="6603921" y="0"/>
                </a:lnTo>
                <a:lnTo>
                  <a:pt x="6603921" y="4046403"/>
                </a:lnTo>
                <a:lnTo>
                  <a:pt x="0" y="4046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4613427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>
                <a:solidFill>
                  <a:srgbClr val="403333"/>
                </a:solidFill>
                <a:latin typeface="March Rough"/>
              </a:rPr>
              <a:t>Java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944118"/>
            <a:ext cx="3759544" cy="2608184"/>
          </a:xfrm>
          <a:custGeom>
            <a:avLst/>
            <a:gdLst/>
            <a:ahLst/>
            <a:cxnLst/>
            <a:rect r="r" b="b" t="t" l="l"/>
            <a:pathLst>
              <a:path h="2608184" w="3759544">
                <a:moveTo>
                  <a:pt x="0" y="0"/>
                </a:moveTo>
                <a:lnTo>
                  <a:pt x="3759544" y="0"/>
                </a:lnTo>
                <a:lnTo>
                  <a:pt x="3759544" y="2608184"/>
                </a:lnTo>
                <a:lnTo>
                  <a:pt x="0" y="2608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85720">
            <a:off x="6214543" y="3891408"/>
            <a:ext cx="3416672" cy="2370317"/>
          </a:xfrm>
          <a:custGeom>
            <a:avLst/>
            <a:gdLst/>
            <a:ahLst/>
            <a:cxnLst/>
            <a:rect r="r" b="b" t="t" l="l"/>
            <a:pathLst>
              <a:path h="2370317" w="3416672">
                <a:moveTo>
                  <a:pt x="0" y="0"/>
                </a:moveTo>
                <a:lnTo>
                  <a:pt x="3416672" y="0"/>
                </a:lnTo>
                <a:lnTo>
                  <a:pt x="3416672" y="2370316"/>
                </a:lnTo>
                <a:lnTo>
                  <a:pt x="0" y="2370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94410">
            <a:off x="12032145" y="4063051"/>
            <a:ext cx="3416672" cy="2370317"/>
          </a:xfrm>
          <a:custGeom>
            <a:avLst/>
            <a:gdLst/>
            <a:ahLst/>
            <a:cxnLst/>
            <a:rect r="r" b="b" t="t" l="l"/>
            <a:pathLst>
              <a:path h="2370317" w="3416672">
                <a:moveTo>
                  <a:pt x="0" y="0"/>
                </a:moveTo>
                <a:lnTo>
                  <a:pt x="3416673" y="0"/>
                </a:lnTo>
                <a:lnTo>
                  <a:pt x="3416673" y="2370317"/>
                </a:lnTo>
                <a:lnTo>
                  <a:pt x="0" y="2370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69547" y="3040416"/>
            <a:ext cx="3267656" cy="2608184"/>
          </a:xfrm>
          <a:custGeom>
            <a:avLst/>
            <a:gdLst/>
            <a:ahLst/>
            <a:cxnLst/>
            <a:rect r="r" b="b" t="t" l="l"/>
            <a:pathLst>
              <a:path h="2608184" w="3267656">
                <a:moveTo>
                  <a:pt x="0" y="0"/>
                </a:moveTo>
                <a:lnTo>
                  <a:pt x="3267656" y="0"/>
                </a:lnTo>
                <a:lnTo>
                  <a:pt x="3267656" y="2608184"/>
                </a:lnTo>
                <a:lnTo>
                  <a:pt x="0" y="260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22879" y="2762805"/>
            <a:ext cx="1079477" cy="3244331"/>
          </a:xfrm>
          <a:custGeom>
            <a:avLst/>
            <a:gdLst/>
            <a:ahLst/>
            <a:cxnLst/>
            <a:rect r="r" b="b" t="t" l="l"/>
            <a:pathLst>
              <a:path h="3244331" w="1079477">
                <a:moveTo>
                  <a:pt x="0" y="0"/>
                </a:moveTo>
                <a:lnTo>
                  <a:pt x="1079478" y="0"/>
                </a:lnTo>
                <a:lnTo>
                  <a:pt x="1079478" y="3244331"/>
                </a:lnTo>
                <a:lnTo>
                  <a:pt x="0" y="3244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53264" y="3540634"/>
            <a:ext cx="2278018" cy="2220032"/>
          </a:xfrm>
          <a:custGeom>
            <a:avLst/>
            <a:gdLst/>
            <a:ahLst/>
            <a:cxnLst/>
            <a:rect r="r" b="b" t="t" l="l"/>
            <a:pathLst>
              <a:path h="2220032" w="2278018">
                <a:moveTo>
                  <a:pt x="0" y="0"/>
                </a:moveTo>
                <a:lnTo>
                  <a:pt x="2278017" y="0"/>
                </a:lnTo>
                <a:lnTo>
                  <a:pt x="2278017" y="2220032"/>
                </a:lnTo>
                <a:lnTo>
                  <a:pt x="0" y="22200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694573" y="7112716"/>
            <a:ext cx="4005209" cy="1291882"/>
            <a:chOff x="0" y="0"/>
            <a:chExt cx="5340279" cy="172250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534027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pc="275">
                  <a:solidFill>
                    <a:srgbClr val="403333"/>
                  </a:solidFill>
                  <a:latin typeface="March Rough"/>
                </a:rPr>
                <a:t>Desenlace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68891"/>
              <a:ext cx="5340279" cy="753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322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403333"/>
                  </a:solidFill>
                  <a:latin typeface="Now"/>
                </a:rPr>
                <a:t>Memory ends, which has been developed throughout the week.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1747" y="7112716"/>
            <a:ext cx="4005209" cy="1291882"/>
            <a:chOff x="0" y="0"/>
            <a:chExt cx="5340279" cy="172250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534027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spc="275">
                  <a:solidFill>
                    <a:srgbClr val="403333"/>
                  </a:solidFill>
                  <a:latin typeface="March Rough"/>
                </a:rPr>
                <a:t>Presentación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68891"/>
              <a:ext cx="5340279" cy="753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22"/>
                </a:lnSpc>
              </a:pPr>
              <a:r>
                <a:rPr lang="en-US" sz="1800">
                  <a:solidFill>
                    <a:srgbClr val="403333"/>
                  </a:solidFill>
                  <a:latin typeface="Now"/>
                </a:rPr>
                <a:t>The initiation of memory has been done at the beginning of the week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28160" y="7112716"/>
            <a:ext cx="4005209" cy="1291882"/>
            <a:chOff x="0" y="0"/>
            <a:chExt cx="5340279" cy="172250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534027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pc="275">
                  <a:solidFill>
                    <a:srgbClr val="403333"/>
                  </a:solidFill>
                  <a:latin typeface="March Rough"/>
                </a:rPr>
                <a:t>Nudo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68891"/>
              <a:ext cx="5340279" cy="753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322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403333"/>
                  </a:solidFill>
                  <a:latin typeface="Now"/>
                </a:rPr>
                <a:t>The report began to be written, while we were finishing the tasks.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1028700"/>
            <a:ext cx="14613427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>
                <a:solidFill>
                  <a:srgbClr val="403333"/>
                </a:solidFill>
                <a:latin typeface="March Rough"/>
              </a:rPr>
              <a:t>Memory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41234"/>
            <a:ext cx="6308585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3000">
                <a:solidFill>
                  <a:srgbClr val="403333"/>
                </a:solidFill>
                <a:latin typeface="March Rough"/>
              </a:rPr>
              <a:t>Once the project is finished, what has been done is a tutorial which is a demonstration of the use of the application through a video.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44000" y="3123275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0"/>
                </a:moveTo>
                <a:lnTo>
                  <a:pt x="9273801" y="0"/>
                </a:lnTo>
                <a:lnTo>
                  <a:pt x="9273801" y="8211530"/>
                </a:lnTo>
                <a:lnTo>
                  <a:pt x="0" y="821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52717">
            <a:off x="10207513" y="3395342"/>
            <a:ext cx="6603921" cy="4046403"/>
          </a:xfrm>
          <a:custGeom>
            <a:avLst/>
            <a:gdLst/>
            <a:ahLst/>
            <a:cxnLst/>
            <a:rect r="r" b="b" t="t" l="l"/>
            <a:pathLst>
              <a:path h="4046403" w="6603921">
                <a:moveTo>
                  <a:pt x="0" y="0"/>
                </a:moveTo>
                <a:lnTo>
                  <a:pt x="6603921" y="0"/>
                </a:lnTo>
                <a:lnTo>
                  <a:pt x="6603921" y="4046403"/>
                </a:lnTo>
                <a:lnTo>
                  <a:pt x="0" y="4046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4613427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>
                <a:solidFill>
                  <a:srgbClr val="403333"/>
                </a:solidFill>
                <a:latin typeface="March Rough"/>
              </a:rPr>
              <a:t>Use Tutorial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41234"/>
            <a:ext cx="6308585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3000">
                <a:solidFill>
                  <a:srgbClr val="403333"/>
                </a:solidFill>
                <a:latin typeface="March Rough"/>
              </a:rPr>
              <a:t>What has been done is a new table, to which different triggers and a stored procedure have then been applied.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44000" y="3123275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0"/>
                </a:moveTo>
                <a:lnTo>
                  <a:pt x="9273801" y="0"/>
                </a:lnTo>
                <a:lnTo>
                  <a:pt x="9273801" y="8211530"/>
                </a:lnTo>
                <a:lnTo>
                  <a:pt x="0" y="821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52717">
            <a:off x="10207513" y="3395342"/>
            <a:ext cx="6603921" cy="4046403"/>
          </a:xfrm>
          <a:custGeom>
            <a:avLst/>
            <a:gdLst/>
            <a:ahLst/>
            <a:cxnLst/>
            <a:rect r="r" b="b" t="t" l="l"/>
            <a:pathLst>
              <a:path h="4046403" w="6603921">
                <a:moveTo>
                  <a:pt x="0" y="0"/>
                </a:moveTo>
                <a:lnTo>
                  <a:pt x="6603921" y="0"/>
                </a:lnTo>
                <a:lnTo>
                  <a:pt x="6603921" y="4046403"/>
                </a:lnTo>
                <a:lnTo>
                  <a:pt x="0" y="4046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4613427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>
                <a:solidFill>
                  <a:srgbClr val="403333"/>
                </a:solidFill>
                <a:latin typeface="March Rough"/>
              </a:rPr>
              <a:t>DataBase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D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58501" y="4495694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0"/>
                </a:moveTo>
                <a:lnTo>
                  <a:pt x="9273802" y="0"/>
                </a:lnTo>
                <a:lnTo>
                  <a:pt x="9273802" y="8211530"/>
                </a:lnTo>
                <a:lnTo>
                  <a:pt x="0" y="821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3100451" y="-141206"/>
            <a:ext cx="9273801" cy="8211530"/>
          </a:xfrm>
          <a:custGeom>
            <a:avLst/>
            <a:gdLst/>
            <a:ahLst/>
            <a:cxnLst/>
            <a:rect r="r" b="b" t="t" l="l"/>
            <a:pathLst>
              <a:path h="8211530" w="9273801">
                <a:moveTo>
                  <a:pt x="0" y="8211529"/>
                </a:moveTo>
                <a:lnTo>
                  <a:pt x="9273802" y="8211529"/>
                </a:lnTo>
                <a:lnTo>
                  <a:pt x="9273802" y="0"/>
                </a:lnTo>
                <a:lnTo>
                  <a:pt x="0" y="0"/>
                </a:lnTo>
                <a:lnTo>
                  <a:pt x="0" y="8211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70267" y="3870624"/>
            <a:ext cx="10947466" cy="164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4"/>
              </a:lnSpc>
            </a:pPr>
            <a:r>
              <a:rPr lang="en-US" sz="12962">
                <a:solidFill>
                  <a:srgbClr val="403333"/>
                </a:solidFill>
                <a:latin typeface="March Rough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88047">
            <a:off x="806891" y="1198946"/>
            <a:ext cx="4456343" cy="3848659"/>
          </a:xfrm>
          <a:custGeom>
            <a:avLst/>
            <a:gdLst/>
            <a:ahLst/>
            <a:cxnLst/>
            <a:rect r="r" b="b" t="t" l="l"/>
            <a:pathLst>
              <a:path h="3848659" w="4456343">
                <a:moveTo>
                  <a:pt x="0" y="0"/>
                </a:moveTo>
                <a:lnTo>
                  <a:pt x="4456343" y="0"/>
                </a:lnTo>
                <a:lnTo>
                  <a:pt x="4456343" y="3848659"/>
                </a:lnTo>
                <a:lnTo>
                  <a:pt x="0" y="384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47067" y="6077433"/>
            <a:ext cx="4591879" cy="3706899"/>
          </a:xfrm>
          <a:custGeom>
            <a:avLst/>
            <a:gdLst/>
            <a:ahLst/>
            <a:cxnLst/>
            <a:rect r="r" b="b" t="t" l="l"/>
            <a:pathLst>
              <a:path h="3706899" w="4591879">
                <a:moveTo>
                  <a:pt x="0" y="0"/>
                </a:moveTo>
                <a:lnTo>
                  <a:pt x="4591880" y="0"/>
                </a:lnTo>
                <a:lnTo>
                  <a:pt x="4591880" y="3706899"/>
                </a:lnTo>
                <a:lnTo>
                  <a:pt x="0" y="3706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DAGGsMzAmv4</dc:identifier>
  <dcterms:modified xsi:type="dcterms:W3CDTF">2011-08-01T06:04:30Z</dcterms:modified>
  <cp:revision>1</cp:revision>
  <dc:title>EstubooK3</dc:title>
</cp:coreProperties>
</file>