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69"/>
  </p:notesMasterIdLst>
  <p:handoutMasterIdLst>
    <p:handoutMasterId r:id="rId70"/>
  </p:handoutMasterIdLst>
  <p:sldIdLst>
    <p:sldId id="508" r:id="rId2"/>
    <p:sldId id="314" r:id="rId3"/>
    <p:sldId id="315" r:id="rId4"/>
    <p:sldId id="452" r:id="rId5"/>
    <p:sldId id="510" r:id="rId6"/>
    <p:sldId id="511" r:id="rId7"/>
    <p:sldId id="451" r:id="rId8"/>
    <p:sldId id="512" r:id="rId9"/>
    <p:sldId id="453" r:id="rId10"/>
    <p:sldId id="464" r:id="rId11"/>
    <p:sldId id="513" r:id="rId12"/>
    <p:sldId id="465" r:id="rId13"/>
    <p:sldId id="466" r:id="rId14"/>
    <p:sldId id="507" r:id="rId15"/>
    <p:sldId id="454" r:id="rId16"/>
    <p:sldId id="467" r:id="rId17"/>
    <p:sldId id="468" r:id="rId18"/>
    <p:sldId id="514" r:id="rId19"/>
    <p:sldId id="493" r:id="rId20"/>
    <p:sldId id="469" r:id="rId21"/>
    <p:sldId id="455" r:id="rId22"/>
    <p:sldId id="470" r:id="rId23"/>
    <p:sldId id="471" r:id="rId24"/>
    <p:sldId id="472" r:id="rId25"/>
    <p:sldId id="473" r:id="rId26"/>
    <p:sldId id="457" r:id="rId27"/>
    <p:sldId id="475" r:id="rId28"/>
    <p:sldId id="495" r:id="rId29"/>
    <p:sldId id="496" r:id="rId30"/>
    <p:sldId id="497" r:id="rId31"/>
    <p:sldId id="505" r:id="rId32"/>
    <p:sldId id="498" r:id="rId33"/>
    <p:sldId id="499" r:id="rId34"/>
    <p:sldId id="501" r:id="rId35"/>
    <p:sldId id="502" r:id="rId36"/>
    <p:sldId id="506" r:id="rId37"/>
    <p:sldId id="504" r:id="rId38"/>
    <p:sldId id="458" r:id="rId39"/>
    <p:sldId id="474" r:id="rId40"/>
    <p:sldId id="476" r:id="rId41"/>
    <p:sldId id="477" r:id="rId42"/>
    <p:sldId id="459" r:id="rId43"/>
    <p:sldId id="478" r:id="rId44"/>
    <p:sldId id="479" r:id="rId45"/>
    <p:sldId id="460" r:id="rId46"/>
    <p:sldId id="480" r:id="rId47"/>
    <p:sldId id="515" r:id="rId48"/>
    <p:sldId id="481" r:id="rId49"/>
    <p:sldId id="516" r:id="rId50"/>
    <p:sldId id="462" r:id="rId51"/>
    <p:sldId id="482" r:id="rId52"/>
    <p:sldId id="483" r:id="rId53"/>
    <p:sldId id="517" r:id="rId54"/>
    <p:sldId id="484" r:id="rId55"/>
    <p:sldId id="485" r:id="rId56"/>
    <p:sldId id="486" r:id="rId57"/>
    <p:sldId id="518" r:id="rId58"/>
    <p:sldId id="487" r:id="rId59"/>
    <p:sldId id="488" r:id="rId60"/>
    <p:sldId id="519" r:id="rId61"/>
    <p:sldId id="489" r:id="rId62"/>
    <p:sldId id="463" r:id="rId63"/>
    <p:sldId id="491" r:id="rId64"/>
    <p:sldId id="490" r:id="rId65"/>
    <p:sldId id="492" r:id="rId66"/>
    <p:sldId id="494" r:id="rId67"/>
    <p:sldId id="520" r:id="rId6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3B65F5-064E-419B-8AFA-F26403C66047}">
          <p14:sldIdLst>
            <p14:sldId id="508"/>
            <p14:sldId id="314"/>
            <p14:sldId id="315"/>
            <p14:sldId id="452"/>
            <p14:sldId id="510"/>
            <p14:sldId id="511"/>
            <p14:sldId id="451"/>
            <p14:sldId id="512"/>
            <p14:sldId id="453"/>
            <p14:sldId id="464"/>
            <p14:sldId id="513"/>
            <p14:sldId id="465"/>
            <p14:sldId id="466"/>
            <p14:sldId id="507"/>
            <p14:sldId id="454"/>
            <p14:sldId id="467"/>
            <p14:sldId id="468"/>
            <p14:sldId id="514"/>
            <p14:sldId id="493"/>
            <p14:sldId id="469"/>
            <p14:sldId id="455"/>
            <p14:sldId id="470"/>
            <p14:sldId id="471"/>
            <p14:sldId id="472"/>
            <p14:sldId id="473"/>
            <p14:sldId id="457"/>
            <p14:sldId id="475"/>
            <p14:sldId id="495"/>
            <p14:sldId id="496"/>
            <p14:sldId id="497"/>
            <p14:sldId id="505"/>
            <p14:sldId id="498"/>
            <p14:sldId id="499"/>
            <p14:sldId id="501"/>
            <p14:sldId id="502"/>
            <p14:sldId id="506"/>
            <p14:sldId id="504"/>
            <p14:sldId id="458"/>
            <p14:sldId id="474"/>
            <p14:sldId id="476"/>
            <p14:sldId id="477"/>
            <p14:sldId id="459"/>
            <p14:sldId id="478"/>
            <p14:sldId id="479"/>
            <p14:sldId id="460"/>
            <p14:sldId id="480"/>
            <p14:sldId id="515"/>
            <p14:sldId id="481"/>
            <p14:sldId id="516"/>
            <p14:sldId id="462"/>
            <p14:sldId id="482"/>
            <p14:sldId id="483"/>
            <p14:sldId id="517"/>
            <p14:sldId id="484"/>
            <p14:sldId id="485"/>
            <p14:sldId id="486"/>
            <p14:sldId id="518"/>
            <p14:sldId id="487"/>
            <p14:sldId id="488"/>
            <p14:sldId id="519"/>
            <p14:sldId id="489"/>
            <p14:sldId id="463"/>
            <p14:sldId id="491"/>
            <p14:sldId id="490"/>
            <p14:sldId id="492"/>
            <p14:sldId id="494"/>
            <p14:sldId id="5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C2894-AB82-4ACB-B0E4-7BCDF058D5AC}" v="162" dt="2021-02-21T12:30:50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4" autoAdjust="0"/>
    <p:restoredTop sz="90695"/>
  </p:normalViewPr>
  <p:slideViewPr>
    <p:cSldViewPr snapToGrid="0">
      <p:cViewPr varScale="1">
        <p:scale>
          <a:sx n="110" d="100"/>
          <a:sy n="110" d="100"/>
        </p:scale>
        <p:origin x="70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 Angelo" userId="8b72b4b1065ef00f" providerId="LiveId" clId="{021B39A3-D38F-714C-ACAA-034A527D7140}"/>
    <pc:docChg chg="undo custSel addSld delSld modSld sldOrd modSection">
      <pc:chgData name="DU Angelo" userId="8b72b4b1065ef00f" providerId="LiveId" clId="{021B39A3-D38F-714C-ACAA-034A527D7140}" dt="2020-12-10T01:55:27.823" v="1283" actId="1076"/>
      <pc:docMkLst>
        <pc:docMk/>
      </pc:docMkLst>
      <pc:sldChg chg="del">
        <pc:chgData name="DU Angelo" userId="8b72b4b1065ef00f" providerId="LiveId" clId="{021B39A3-D38F-714C-ACAA-034A527D7140}" dt="2020-12-10T01:42:49.740" v="1096" actId="2696"/>
        <pc:sldMkLst>
          <pc:docMk/>
          <pc:sldMk cId="339519203" sldId="324"/>
        </pc:sldMkLst>
      </pc:sldChg>
      <pc:sldChg chg="del">
        <pc:chgData name="DU Angelo" userId="8b72b4b1065ef00f" providerId="LiveId" clId="{021B39A3-D38F-714C-ACAA-034A527D7140}" dt="2020-12-10T01:55:06.345" v="1273" actId="2696"/>
        <pc:sldMkLst>
          <pc:docMk/>
          <pc:sldMk cId="3968951463" sldId="326"/>
        </pc:sldMkLst>
      </pc:sldChg>
      <pc:sldChg chg="modSp mod ord">
        <pc:chgData name="DU Angelo" userId="8b72b4b1065ef00f" providerId="LiveId" clId="{021B39A3-D38F-714C-ACAA-034A527D7140}" dt="2020-12-10T01:14:40.601" v="471" actId="20577"/>
        <pc:sldMkLst>
          <pc:docMk/>
          <pc:sldMk cId="3039047271" sldId="335"/>
        </pc:sldMkLst>
        <pc:spChg chg="mod">
          <ac:chgData name="DU Angelo" userId="8b72b4b1065ef00f" providerId="LiveId" clId="{021B39A3-D38F-714C-ACAA-034A527D7140}" dt="2020-12-10T01:09:26.808" v="191" actId="20577"/>
          <ac:spMkLst>
            <pc:docMk/>
            <pc:sldMk cId="3039047271" sldId="335"/>
            <ac:spMk id="3" creationId="{E1BF4C49-D9BF-42F3-B713-48595D54AED3}"/>
          </ac:spMkLst>
        </pc:spChg>
        <pc:spChg chg="mod">
          <ac:chgData name="DU Angelo" userId="8b72b4b1065ef00f" providerId="LiveId" clId="{021B39A3-D38F-714C-ACAA-034A527D7140}" dt="2020-12-10T01:14:40.601" v="471" actId="20577"/>
          <ac:spMkLst>
            <pc:docMk/>
            <pc:sldMk cId="3039047271" sldId="335"/>
            <ac:spMk id="4" creationId="{2918002F-8C64-4968-9ECA-DC63D9D4E45B}"/>
          </ac:spMkLst>
        </pc:spChg>
      </pc:sldChg>
      <pc:sldChg chg="add ord">
        <pc:chgData name="DU Angelo" userId="8b72b4b1065ef00f" providerId="LiveId" clId="{021B39A3-D38F-714C-ACAA-034A527D7140}" dt="2020-12-10T01:10:55.111" v="193" actId="20578"/>
        <pc:sldMkLst>
          <pc:docMk/>
          <pc:sldMk cId="1695238600" sldId="336"/>
        </pc:sldMkLst>
      </pc:sldChg>
      <pc:sldChg chg="addSp delSp modSp add mod">
        <pc:chgData name="DU Angelo" userId="8b72b4b1065ef00f" providerId="LiveId" clId="{021B39A3-D38F-714C-ACAA-034A527D7140}" dt="2020-12-10T01:19:55.920" v="623" actId="1076"/>
        <pc:sldMkLst>
          <pc:docMk/>
          <pc:sldMk cId="1441279324" sldId="337"/>
        </pc:sldMkLst>
        <pc:spChg chg="mod">
          <ac:chgData name="DU Angelo" userId="8b72b4b1065ef00f" providerId="LiveId" clId="{021B39A3-D38F-714C-ACAA-034A527D7140}" dt="2020-12-10T01:19:50.475" v="621" actId="1076"/>
          <ac:spMkLst>
            <pc:docMk/>
            <pc:sldMk cId="1441279324" sldId="337"/>
            <ac:spMk id="4" creationId="{2918002F-8C64-4968-9ECA-DC63D9D4E45B}"/>
          </ac:spMkLst>
        </pc:spChg>
        <pc:picChg chg="add del mod modCrop">
          <ac:chgData name="DU Angelo" userId="8b72b4b1065ef00f" providerId="LiveId" clId="{021B39A3-D38F-714C-ACAA-034A527D7140}" dt="2020-12-10T01:18:15.437" v="567" actId="478"/>
          <ac:picMkLst>
            <pc:docMk/>
            <pc:sldMk cId="1441279324" sldId="337"/>
            <ac:picMk id="6" creationId="{B0021B34-C28C-AE48-84DE-11F6CDA37D9E}"/>
          </ac:picMkLst>
        </pc:picChg>
        <pc:picChg chg="add mod">
          <ac:chgData name="DU Angelo" userId="8b72b4b1065ef00f" providerId="LiveId" clId="{021B39A3-D38F-714C-ACAA-034A527D7140}" dt="2020-12-10T01:19:55.920" v="623" actId="1076"/>
          <ac:picMkLst>
            <pc:docMk/>
            <pc:sldMk cId="1441279324" sldId="337"/>
            <ac:picMk id="8" creationId="{B1B279FC-9C0A-7B42-9720-69428D1CC6D1}"/>
          </ac:picMkLst>
        </pc:picChg>
      </pc:sldChg>
      <pc:sldChg chg="add">
        <pc:chgData name="DU Angelo" userId="8b72b4b1065ef00f" providerId="LiveId" clId="{021B39A3-D38F-714C-ACAA-034A527D7140}" dt="2020-12-10T01:17:45.887" v="566" actId="2890"/>
        <pc:sldMkLst>
          <pc:docMk/>
          <pc:sldMk cId="3604427841" sldId="338"/>
        </pc:sldMkLst>
      </pc:sldChg>
      <pc:sldChg chg="delSp modSp add mod">
        <pc:chgData name="DU Angelo" userId="8b72b4b1065ef00f" providerId="LiveId" clId="{021B39A3-D38F-714C-ACAA-034A527D7140}" dt="2020-12-10T01:20:53.236" v="655" actId="1076"/>
        <pc:sldMkLst>
          <pc:docMk/>
          <pc:sldMk cId="2097344509" sldId="339"/>
        </pc:sldMkLst>
        <pc:spChg chg="mod">
          <ac:chgData name="DU Angelo" userId="8b72b4b1065ef00f" providerId="LiveId" clId="{021B39A3-D38F-714C-ACAA-034A527D7140}" dt="2020-12-10T01:20:53.236" v="655" actId="1076"/>
          <ac:spMkLst>
            <pc:docMk/>
            <pc:sldMk cId="2097344509" sldId="339"/>
            <ac:spMk id="4" creationId="{2918002F-8C64-4968-9ECA-DC63D9D4E45B}"/>
          </ac:spMkLst>
        </pc:spChg>
        <pc:picChg chg="del">
          <ac:chgData name="DU Angelo" userId="8b72b4b1065ef00f" providerId="LiveId" clId="{021B39A3-D38F-714C-ACAA-034A527D7140}" dt="2020-12-10T01:20:17.635" v="625" actId="478"/>
          <ac:picMkLst>
            <pc:docMk/>
            <pc:sldMk cId="2097344509" sldId="339"/>
            <ac:picMk id="8" creationId="{B1B279FC-9C0A-7B42-9720-69428D1CC6D1}"/>
          </ac:picMkLst>
        </pc:picChg>
      </pc:sldChg>
      <pc:sldChg chg="addSp delSp modSp add mod">
        <pc:chgData name="DU Angelo" userId="8b72b4b1065ef00f" providerId="LiveId" clId="{021B39A3-D38F-714C-ACAA-034A527D7140}" dt="2020-12-10T01:24:16.209" v="822" actId="1076"/>
        <pc:sldMkLst>
          <pc:docMk/>
          <pc:sldMk cId="679574736" sldId="340"/>
        </pc:sldMkLst>
        <pc:spChg chg="mod">
          <ac:chgData name="DU Angelo" userId="8b72b4b1065ef00f" providerId="LiveId" clId="{021B39A3-D38F-714C-ACAA-034A527D7140}" dt="2020-12-10T01:24:16.209" v="822" actId="1076"/>
          <ac:spMkLst>
            <pc:docMk/>
            <pc:sldMk cId="679574736" sldId="340"/>
            <ac:spMk id="3" creationId="{E1BF4C49-D9BF-42F3-B713-48595D54AED3}"/>
          </ac:spMkLst>
        </pc:spChg>
        <pc:spChg chg="mod">
          <ac:chgData name="DU Angelo" userId="8b72b4b1065ef00f" providerId="LiveId" clId="{021B39A3-D38F-714C-ACAA-034A527D7140}" dt="2020-12-10T01:22:32.697" v="727" actId="1076"/>
          <ac:spMkLst>
            <pc:docMk/>
            <pc:sldMk cId="679574736" sldId="340"/>
            <ac:spMk id="4" creationId="{2918002F-8C64-4968-9ECA-DC63D9D4E45B}"/>
          </ac:spMkLst>
        </pc:spChg>
        <pc:spChg chg="add mod">
          <ac:chgData name="DU Angelo" userId="8b72b4b1065ef00f" providerId="LiveId" clId="{021B39A3-D38F-714C-ACAA-034A527D7140}" dt="2020-12-10T01:24:09.122" v="820" actId="1076"/>
          <ac:spMkLst>
            <pc:docMk/>
            <pc:sldMk cId="679574736" sldId="340"/>
            <ac:spMk id="7" creationId="{04A4444C-BF45-3347-8B15-382925B33A5B}"/>
          </ac:spMkLst>
        </pc:spChg>
        <pc:picChg chg="del">
          <ac:chgData name="DU Angelo" userId="8b72b4b1065ef00f" providerId="LiveId" clId="{021B39A3-D38F-714C-ACAA-034A527D7140}" dt="2020-12-10T01:21:58.374" v="658" actId="478"/>
          <ac:picMkLst>
            <pc:docMk/>
            <pc:sldMk cId="679574736" sldId="340"/>
            <ac:picMk id="6" creationId="{B0021B34-C28C-AE48-84DE-11F6CDA37D9E}"/>
          </ac:picMkLst>
        </pc:picChg>
        <pc:picChg chg="add mod modCrop">
          <ac:chgData name="DU Angelo" userId="8b72b4b1065ef00f" providerId="LiveId" clId="{021B39A3-D38F-714C-ACAA-034A527D7140}" dt="2020-12-10T01:24:03.688" v="819" actId="1076"/>
          <ac:picMkLst>
            <pc:docMk/>
            <pc:sldMk cId="679574736" sldId="340"/>
            <ac:picMk id="8" creationId="{480423C2-DFC0-EC4A-BD38-BCB7ACCE19CB}"/>
          </ac:picMkLst>
        </pc:picChg>
      </pc:sldChg>
      <pc:sldChg chg="delSp modSp add mod ord">
        <pc:chgData name="DU Angelo" userId="8b72b4b1065ef00f" providerId="LiveId" clId="{021B39A3-D38F-714C-ACAA-034A527D7140}" dt="2020-12-10T01:33:28.504" v="1035" actId="20577"/>
        <pc:sldMkLst>
          <pc:docMk/>
          <pc:sldMk cId="1757776278" sldId="341"/>
        </pc:sldMkLst>
        <pc:spChg chg="mod">
          <ac:chgData name="DU Angelo" userId="8b72b4b1065ef00f" providerId="LiveId" clId="{021B39A3-D38F-714C-ACAA-034A527D7140}" dt="2020-12-10T01:26:32.457" v="830" actId="1076"/>
          <ac:spMkLst>
            <pc:docMk/>
            <pc:sldMk cId="1757776278" sldId="341"/>
            <ac:spMk id="3" creationId="{E1BF4C49-D9BF-42F3-B713-48595D54AED3}"/>
          </ac:spMkLst>
        </pc:spChg>
        <pc:spChg chg="mod">
          <ac:chgData name="DU Angelo" userId="8b72b4b1065ef00f" providerId="LiveId" clId="{021B39A3-D38F-714C-ACAA-034A527D7140}" dt="2020-12-10T01:31:59.076" v="970" actId="20577"/>
          <ac:spMkLst>
            <pc:docMk/>
            <pc:sldMk cId="1757776278" sldId="341"/>
            <ac:spMk id="4" creationId="{2918002F-8C64-4968-9ECA-DC63D9D4E45B}"/>
          </ac:spMkLst>
        </pc:spChg>
        <pc:spChg chg="mod">
          <ac:chgData name="DU Angelo" userId="8b72b4b1065ef00f" providerId="LiveId" clId="{021B39A3-D38F-714C-ACAA-034A527D7140}" dt="2020-12-10T01:33:28.504" v="1035" actId="20577"/>
          <ac:spMkLst>
            <pc:docMk/>
            <pc:sldMk cId="1757776278" sldId="341"/>
            <ac:spMk id="7" creationId="{04A4444C-BF45-3347-8B15-382925B33A5B}"/>
          </ac:spMkLst>
        </pc:spChg>
        <pc:picChg chg="del">
          <ac:chgData name="DU Angelo" userId="8b72b4b1065ef00f" providerId="LiveId" clId="{021B39A3-D38F-714C-ACAA-034A527D7140}" dt="2020-12-10T01:25:48.967" v="828" actId="478"/>
          <ac:picMkLst>
            <pc:docMk/>
            <pc:sldMk cId="1757776278" sldId="341"/>
            <ac:picMk id="8" creationId="{480423C2-DFC0-EC4A-BD38-BCB7ACCE19CB}"/>
          </ac:picMkLst>
        </pc:picChg>
      </pc:sldChg>
      <pc:sldChg chg="delSp modSp add mod">
        <pc:chgData name="DU Angelo" userId="8b72b4b1065ef00f" providerId="LiveId" clId="{021B39A3-D38F-714C-ACAA-034A527D7140}" dt="2020-12-10T01:34:46.858" v="1050" actId="14100"/>
        <pc:sldMkLst>
          <pc:docMk/>
          <pc:sldMk cId="1469561740" sldId="342"/>
        </pc:sldMkLst>
        <pc:spChg chg="mod">
          <ac:chgData name="DU Angelo" userId="8b72b4b1065ef00f" providerId="LiveId" clId="{021B39A3-D38F-714C-ACAA-034A527D7140}" dt="2020-12-10T01:34:46.858" v="1050" actId="14100"/>
          <ac:spMkLst>
            <pc:docMk/>
            <pc:sldMk cId="1469561740" sldId="342"/>
            <ac:spMk id="3" creationId="{E1BF4C49-D9BF-42F3-B713-48595D54AED3}"/>
          </ac:spMkLst>
        </pc:spChg>
        <pc:spChg chg="del">
          <ac:chgData name="DU Angelo" userId="8b72b4b1065ef00f" providerId="LiveId" clId="{021B39A3-D38F-714C-ACAA-034A527D7140}" dt="2020-12-10T01:34:30.173" v="1047" actId="478"/>
          <ac:spMkLst>
            <pc:docMk/>
            <pc:sldMk cId="1469561740" sldId="342"/>
            <ac:spMk id="4" creationId="{2918002F-8C64-4968-9ECA-DC63D9D4E45B}"/>
          </ac:spMkLst>
        </pc:spChg>
        <pc:spChg chg="del">
          <ac:chgData name="DU Angelo" userId="8b72b4b1065ef00f" providerId="LiveId" clId="{021B39A3-D38F-714C-ACAA-034A527D7140}" dt="2020-12-10T01:34:39.896" v="1048" actId="478"/>
          <ac:spMkLst>
            <pc:docMk/>
            <pc:sldMk cId="1469561740" sldId="342"/>
            <ac:spMk id="7" creationId="{04A4444C-BF45-3347-8B15-382925B33A5B}"/>
          </ac:spMkLst>
        </pc:spChg>
      </pc:sldChg>
      <pc:sldChg chg="modSp add mod">
        <pc:chgData name="DU Angelo" userId="8b72b4b1065ef00f" providerId="LiveId" clId="{021B39A3-D38F-714C-ACAA-034A527D7140}" dt="2020-12-10T01:35:10.478" v="1053" actId="20577"/>
        <pc:sldMkLst>
          <pc:docMk/>
          <pc:sldMk cId="2875316016" sldId="343"/>
        </pc:sldMkLst>
        <pc:spChg chg="mod">
          <ac:chgData name="DU Angelo" userId="8b72b4b1065ef00f" providerId="LiveId" clId="{021B39A3-D38F-714C-ACAA-034A527D7140}" dt="2020-12-10T01:35:10.478" v="1053" actId="20577"/>
          <ac:spMkLst>
            <pc:docMk/>
            <pc:sldMk cId="2875316016" sldId="343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35:14.413" v="1054" actId="20577"/>
        <pc:sldMkLst>
          <pc:docMk/>
          <pc:sldMk cId="48827521" sldId="344"/>
        </pc:sldMkLst>
        <pc:spChg chg="mod">
          <ac:chgData name="DU Angelo" userId="8b72b4b1065ef00f" providerId="LiveId" clId="{021B39A3-D38F-714C-ACAA-034A527D7140}" dt="2020-12-10T01:35:14.413" v="1054" actId="20577"/>
          <ac:spMkLst>
            <pc:docMk/>
            <pc:sldMk cId="48827521" sldId="344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021B39A3-D38F-714C-ACAA-034A527D7140}" dt="2020-12-10T01:43:04.266" v="1098" actId="20577"/>
        <pc:sldMkLst>
          <pc:docMk/>
          <pc:sldMk cId="1315274242" sldId="345"/>
        </pc:sldMkLst>
        <pc:spChg chg="mod">
          <ac:chgData name="DU Angelo" userId="8b72b4b1065ef00f" providerId="LiveId" clId="{021B39A3-D38F-714C-ACAA-034A527D7140}" dt="2020-12-10T01:43:04.266" v="1098" actId="20577"/>
          <ac:spMkLst>
            <pc:docMk/>
            <pc:sldMk cId="1315274242" sldId="345"/>
            <ac:spMk id="3" creationId="{E1BF4C49-D9BF-42F3-B713-48595D54AED3}"/>
          </ac:spMkLst>
        </pc:spChg>
      </pc:sldChg>
      <pc:sldChg chg="add del">
        <pc:chgData name="DU Angelo" userId="8b72b4b1065ef00f" providerId="LiveId" clId="{021B39A3-D38F-714C-ACAA-034A527D7140}" dt="2020-12-10T01:36:37.447" v="1056" actId="2696"/>
        <pc:sldMkLst>
          <pc:docMk/>
          <pc:sldMk cId="2099350472" sldId="345"/>
        </pc:sldMkLst>
      </pc:sldChg>
      <pc:sldChg chg="modSp add mod ord">
        <pc:chgData name="DU Angelo" userId="8b72b4b1065ef00f" providerId="LiveId" clId="{021B39A3-D38F-714C-ACAA-034A527D7140}" dt="2020-12-10T01:42:08.487" v="1095" actId="1076"/>
        <pc:sldMkLst>
          <pc:docMk/>
          <pc:sldMk cId="4123673471" sldId="346"/>
        </pc:sldMkLst>
        <pc:spChg chg="mod">
          <ac:chgData name="DU Angelo" userId="8b72b4b1065ef00f" providerId="LiveId" clId="{021B39A3-D38F-714C-ACAA-034A527D7140}" dt="2020-12-10T01:42:08.487" v="1095" actId="1076"/>
          <ac:spMkLst>
            <pc:docMk/>
            <pc:sldMk cId="4123673471" sldId="346"/>
            <ac:spMk id="3" creationId="{E1BF4C49-D9BF-42F3-B713-48595D54AED3}"/>
          </ac:spMkLst>
        </pc:spChg>
      </pc:sldChg>
      <pc:sldChg chg="add del">
        <pc:chgData name="DU Angelo" userId="8b72b4b1065ef00f" providerId="LiveId" clId="{021B39A3-D38F-714C-ACAA-034A527D7140}" dt="2020-12-10T01:41:47.482" v="1092" actId="2696"/>
        <pc:sldMkLst>
          <pc:docMk/>
          <pc:sldMk cId="632157898" sldId="347"/>
        </pc:sldMkLst>
      </pc:sldChg>
      <pc:sldChg chg="add">
        <pc:chgData name="DU Angelo" userId="8b72b4b1065ef00f" providerId="LiveId" clId="{021B39A3-D38F-714C-ACAA-034A527D7140}" dt="2020-12-10T01:43:00.539" v="1097" actId="2890"/>
        <pc:sldMkLst>
          <pc:docMk/>
          <pc:sldMk cId="1197616133" sldId="347"/>
        </pc:sldMkLst>
      </pc:sldChg>
      <pc:sldChg chg="modSp add mod ord">
        <pc:chgData name="DU Angelo" userId="8b72b4b1065ef00f" providerId="LiveId" clId="{021B39A3-D38F-714C-ACAA-034A527D7140}" dt="2020-12-10T01:44:16.345" v="1121" actId="14100"/>
        <pc:sldMkLst>
          <pc:docMk/>
          <pc:sldMk cId="2845576193" sldId="348"/>
        </pc:sldMkLst>
        <pc:spChg chg="mod">
          <ac:chgData name="DU Angelo" userId="8b72b4b1065ef00f" providerId="LiveId" clId="{021B39A3-D38F-714C-ACAA-034A527D7140}" dt="2020-12-10T01:44:16.345" v="1121" actId="14100"/>
          <ac:spMkLst>
            <pc:docMk/>
            <pc:sldMk cId="2845576193" sldId="348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021B39A3-D38F-714C-ACAA-034A527D7140}" dt="2020-12-10T01:45:23.541" v="1127" actId="14100"/>
        <pc:sldMkLst>
          <pc:docMk/>
          <pc:sldMk cId="3358686788" sldId="349"/>
        </pc:sldMkLst>
        <pc:spChg chg="mod">
          <ac:chgData name="DU Angelo" userId="8b72b4b1065ef00f" providerId="LiveId" clId="{021B39A3-D38F-714C-ACAA-034A527D7140}" dt="2020-12-10T01:45:23.541" v="1127" actId="14100"/>
          <ac:spMkLst>
            <pc:docMk/>
            <pc:sldMk cId="3358686788" sldId="349"/>
            <ac:spMk id="3" creationId="{E1BF4C49-D9BF-42F3-B713-48595D54AED3}"/>
          </ac:spMkLst>
        </pc:spChg>
      </pc:sldChg>
      <pc:sldChg chg="add">
        <pc:chgData name="DU Angelo" userId="8b72b4b1065ef00f" providerId="LiveId" clId="{021B39A3-D38F-714C-ACAA-034A527D7140}" dt="2020-12-10T01:45:47.501" v="1128" actId="2890"/>
        <pc:sldMkLst>
          <pc:docMk/>
          <pc:sldMk cId="2881043259" sldId="350"/>
        </pc:sldMkLst>
      </pc:sldChg>
      <pc:sldChg chg="modSp add mod ord">
        <pc:chgData name="DU Angelo" userId="8b72b4b1065ef00f" providerId="LiveId" clId="{021B39A3-D38F-714C-ACAA-034A527D7140}" dt="2020-12-10T01:46:29.037" v="1135" actId="1076"/>
        <pc:sldMkLst>
          <pc:docMk/>
          <pc:sldMk cId="2459429657" sldId="351"/>
        </pc:sldMkLst>
        <pc:spChg chg="mod">
          <ac:chgData name="DU Angelo" userId="8b72b4b1065ef00f" providerId="LiveId" clId="{021B39A3-D38F-714C-ACAA-034A527D7140}" dt="2020-12-10T01:46:29.037" v="1135" actId="1076"/>
          <ac:spMkLst>
            <pc:docMk/>
            <pc:sldMk cId="2459429657" sldId="351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47:26.577" v="1157" actId="1076"/>
        <pc:sldMkLst>
          <pc:docMk/>
          <pc:sldMk cId="550955583" sldId="352"/>
        </pc:sldMkLst>
        <pc:spChg chg="mod">
          <ac:chgData name="DU Angelo" userId="8b72b4b1065ef00f" providerId="LiveId" clId="{021B39A3-D38F-714C-ACAA-034A527D7140}" dt="2020-12-10T01:47:26.577" v="1157" actId="1076"/>
          <ac:spMkLst>
            <pc:docMk/>
            <pc:sldMk cId="550955583" sldId="352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48:12.684" v="1170" actId="14100"/>
        <pc:sldMkLst>
          <pc:docMk/>
          <pc:sldMk cId="3887196769" sldId="353"/>
        </pc:sldMkLst>
        <pc:spChg chg="mod">
          <ac:chgData name="DU Angelo" userId="8b72b4b1065ef00f" providerId="LiveId" clId="{021B39A3-D38F-714C-ACAA-034A527D7140}" dt="2020-12-10T01:48:12.684" v="1170" actId="14100"/>
          <ac:spMkLst>
            <pc:docMk/>
            <pc:sldMk cId="3887196769" sldId="353"/>
            <ac:spMk id="3" creationId="{E1BF4C49-D9BF-42F3-B713-48595D54AED3}"/>
          </ac:spMkLst>
        </pc:spChg>
      </pc:sldChg>
      <pc:sldChg chg="add">
        <pc:chgData name="DU Angelo" userId="8b72b4b1065ef00f" providerId="LiveId" clId="{021B39A3-D38F-714C-ACAA-034A527D7140}" dt="2020-12-10T01:48:23.022" v="1171" actId="2890"/>
        <pc:sldMkLst>
          <pc:docMk/>
          <pc:sldMk cId="790546424" sldId="354"/>
        </pc:sldMkLst>
      </pc:sldChg>
      <pc:sldChg chg="modSp add mod">
        <pc:chgData name="DU Angelo" userId="8b72b4b1065ef00f" providerId="LiveId" clId="{021B39A3-D38F-714C-ACAA-034A527D7140}" dt="2020-12-10T01:52:05.991" v="1201" actId="14100"/>
        <pc:sldMkLst>
          <pc:docMk/>
          <pc:sldMk cId="3893788979" sldId="355"/>
        </pc:sldMkLst>
        <pc:spChg chg="mod">
          <ac:chgData name="DU Angelo" userId="8b72b4b1065ef00f" providerId="LiveId" clId="{021B39A3-D38F-714C-ACAA-034A527D7140}" dt="2020-12-10T01:52:05.991" v="1201" actId="14100"/>
          <ac:spMkLst>
            <pc:docMk/>
            <pc:sldMk cId="3893788979" sldId="355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52:21.842" v="1213" actId="20577"/>
        <pc:sldMkLst>
          <pc:docMk/>
          <pc:sldMk cId="662834946" sldId="356"/>
        </pc:sldMkLst>
        <pc:spChg chg="mod">
          <ac:chgData name="DU Angelo" userId="8b72b4b1065ef00f" providerId="LiveId" clId="{021B39A3-D38F-714C-ACAA-034A527D7140}" dt="2020-12-10T01:52:21.842" v="1213" actId="20577"/>
          <ac:spMkLst>
            <pc:docMk/>
            <pc:sldMk cId="662834946" sldId="356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021B39A3-D38F-714C-ACAA-034A527D7140}" dt="2020-12-10T01:53:42.605" v="1269" actId="20577"/>
        <pc:sldMkLst>
          <pc:docMk/>
          <pc:sldMk cId="1951621808" sldId="357"/>
        </pc:sldMkLst>
        <pc:spChg chg="mod">
          <ac:chgData name="DU Angelo" userId="8b72b4b1065ef00f" providerId="LiveId" clId="{021B39A3-D38F-714C-ACAA-034A527D7140}" dt="2020-12-10T01:53:42.605" v="1269" actId="20577"/>
          <ac:spMkLst>
            <pc:docMk/>
            <pc:sldMk cId="1951621808" sldId="357"/>
            <ac:spMk id="3" creationId="{E1BF4C49-D9BF-42F3-B713-48595D54AED3}"/>
          </ac:spMkLst>
        </pc:spChg>
      </pc:sldChg>
      <pc:sldChg chg="add">
        <pc:chgData name="DU Angelo" userId="8b72b4b1065ef00f" providerId="LiveId" clId="{021B39A3-D38F-714C-ACAA-034A527D7140}" dt="2020-12-10T01:54:34.041" v="1270" actId="2890"/>
        <pc:sldMkLst>
          <pc:docMk/>
          <pc:sldMk cId="4109106070" sldId="358"/>
        </pc:sldMkLst>
      </pc:sldChg>
      <pc:sldChg chg="add">
        <pc:chgData name="DU Angelo" userId="8b72b4b1065ef00f" providerId="LiveId" clId="{021B39A3-D38F-714C-ACAA-034A527D7140}" dt="2020-12-10T01:54:36.425" v="1271" actId="2890"/>
        <pc:sldMkLst>
          <pc:docMk/>
          <pc:sldMk cId="3029615722" sldId="359"/>
        </pc:sldMkLst>
      </pc:sldChg>
      <pc:sldChg chg="add">
        <pc:chgData name="DU Angelo" userId="8b72b4b1065ef00f" providerId="LiveId" clId="{021B39A3-D38F-714C-ACAA-034A527D7140}" dt="2020-12-10T01:54:49.628" v="1272" actId="2890"/>
        <pc:sldMkLst>
          <pc:docMk/>
          <pc:sldMk cId="386859535" sldId="360"/>
        </pc:sldMkLst>
      </pc:sldChg>
      <pc:sldChg chg="modSp add mod">
        <pc:chgData name="DU Angelo" userId="8b72b4b1065ef00f" providerId="LiveId" clId="{021B39A3-D38F-714C-ACAA-034A527D7140}" dt="2020-12-10T01:55:27.823" v="1283" actId="1076"/>
        <pc:sldMkLst>
          <pc:docMk/>
          <pc:sldMk cId="180594191" sldId="361"/>
        </pc:sldMkLst>
        <pc:spChg chg="mod">
          <ac:chgData name="DU Angelo" userId="8b72b4b1065ef00f" providerId="LiveId" clId="{021B39A3-D38F-714C-ACAA-034A527D7140}" dt="2020-12-10T01:55:27.823" v="1283" actId="1076"/>
          <ac:spMkLst>
            <pc:docMk/>
            <pc:sldMk cId="180594191" sldId="361"/>
            <ac:spMk id="3" creationId="{E1BF4C49-D9BF-42F3-B713-48595D54AED3}"/>
          </ac:spMkLst>
        </pc:spChg>
      </pc:sldChg>
    </pc:docChg>
  </pc:docChgLst>
  <pc:docChgLst>
    <pc:chgData name=" " userId="b5e9da50-0ac2-42d3-828f-b9593ddb1f83" providerId="ADAL" clId="{89E56E02-7FF6-4C43-8F48-105D22AB11B7}"/>
    <pc:docChg chg="modSld">
      <pc:chgData name=" " userId="b5e9da50-0ac2-42d3-828f-b9593ddb1f83" providerId="ADAL" clId="{89E56E02-7FF6-4C43-8F48-105D22AB11B7}" dt="2020-11-26T18:44:42.244" v="1" actId="21"/>
      <pc:docMkLst>
        <pc:docMk/>
      </pc:docMkLst>
      <pc:sldChg chg="modSp mod">
        <pc:chgData name=" " userId="b5e9da50-0ac2-42d3-828f-b9593ddb1f83" providerId="ADAL" clId="{89E56E02-7FF6-4C43-8F48-105D22AB11B7}" dt="2020-11-26T18:44:42.244" v="1" actId="21"/>
        <pc:sldMkLst>
          <pc:docMk/>
          <pc:sldMk cId="259383257" sldId="314"/>
        </pc:sldMkLst>
        <pc:spChg chg="mod">
          <ac:chgData name=" " userId="b5e9da50-0ac2-42d3-828f-b9593ddb1f83" providerId="ADAL" clId="{89E56E02-7FF6-4C43-8F48-105D22AB11B7}" dt="2020-11-26T18:44:42.244" v="1" actId="21"/>
          <ac:spMkLst>
            <pc:docMk/>
            <pc:sldMk cId="259383257" sldId="314"/>
            <ac:spMk id="3" creationId="{5E867693-945D-4AEC-9D56-D29D514CD55B}"/>
          </ac:spMkLst>
        </pc:spChg>
      </pc:sldChg>
    </pc:docChg>
  </pc:docChgLst>
  <pc:docChgLst>
    <pc:chgData name="DU Angelo" userId="8b72b4b1065ef00f" providerId="LiveId" clId="{1BA41CA9-30B8-4EEC-9460-28B6562CCAD6}"/>
    <pc:docChg chg="undo custSel addSld delSld modSld sldOrd modSection">
      <pc:chgData name="DU Angelo" userId="8b72b4b1065ef00f" providerId="LiveId" clId="{1BA41CA9-30B8-4EEC-9460-28B6562CCAD6}" dt="2020-12-01T16:50:23.155" v="3075" actId="20577"/>
      <pc:docMkLst>
        <pc:docMk/>
      </pc:docMkLst>
      <pc:sldChg chg="del">
        <pc:chgData name="DU Angelo" userId="8b72b4b1065ef00f" providerId="LiveId" clId="{1BA41CA9-30B8-4EEC-9460-28B6562CCAD6}" dt="2020-12-01T15:42:11.540" v="1469" actId="2696"/>
        <pc:sldMkLst>
          <pc:docMk/>
          <pc:sldMk cId="4154068785" sldId="316"/>
        </pc:sldMkLst>
      </pc:sldChg>
      <pc:sldChg chg="ord">
        <pc:chgData name="DU Angelo" userId="8b72b4b1065ef00f" providerId="LiveId" clId="{1BA41CA9-30B8-4EEC-9460-28B6562CCAD6}" dt="2020-12-01T15:42:08.651" v="1468"/>
        <pc:sldMkLst>
          <pc:docMk/>
          <pc:sldMk cId="271434486" sldId="317"/>
        </pc:sldMkLst>
      </pc:sldChg>
      <pc:sldChg chg="del">
        <pc:chgData name="DU Angelo" userId="8b72b4b1065ef00f" providerId="LiveId" clId="{1BA41CA9-30B8-4EEC-9460-28B6562CCAD6}" dt="2020-12-01T16:21:36.047" v="2059" actId="2696"/>
        <pc:sldMkLst>
          <pc:docMk/>
          <pc:sldMk cId="4210487974" sldId="320"/>
        </pc:sldMkLst>
      </pc:sldChg>
      <pc:sldChg chg="modSp">
        <pc:chgData name="DU Angelo" userId="8b72b4b1065ef00f" providerId="LiveId" clId="{1BA41CA9-30B8-4EEC-9460-28B6562CCAD6}" dt="2020-11-28T07:56:32.434" v="9" actId="15"/>
        <pc:sldMkLst>
          <pc:docMk/>
          <pc:sldMk cId="361856885" sldId="328"/>
        </pc:sldMkLst>
        <pc:spChg chg="mod">
          <ac:chgData name="DU Angelo" userId="8b72b4b1065ef00f" providerId="LiveId" clId="{1BA41CA9-30B8-4EEC-9460-28B6562CCAD6}" dt="2020-11-28T07:56:32.434" v="9" actId="15"/>
          <ac:spMkLst>
            <pc:docMk/>
            <pc:sldMk cId="361856885" sldId="328"/>
            <ac:spMk id="4" creationId="{49BB5A28-16CB-4476-B601-334F01E23798}"/>
          </ac:spMkLst>
        </pc:spChg>
      </pc:sldChg>
      <pc:sldChg chg="modSp">
        <pc:chgData name="DU Angelo" userId="8b72b4b1065ef00f" providerId="LiveId" clId="{1BA41CA9-30B8-4EEC-9460-28B6562CCAD6}" dt="2020-11-28T07:58:15.065" v="39" actId="15"/>
        <pc:sldMkLst>
          <pc:docMk/>
          <pc:sldMk cId="2353385451" sldId="329"/>
        </pc:sldMkLst>
        <pc:spChg chg="mod">
          <ac:chgData name="DU Angelo" userId="8b72b4b1065ef00f" providerId="LiveId" clId="{1BA41CA9-30B8-4EEC-9460-28B6562CCAD6}" dt="2020-11-28T07:58:15.065" v="39" actId="15"/>
          <ac:spMkLst>
            <pc:docMk/>
            <pc:sldMk cId="2353385451" sldId="329"/>
            <ac:spMk id="10" creationId="{407E10DD-6247-4CB9-98F7-875A6B621B49}"/>
          </ac:spMkLst>
        </pc:spChg>
      </pc:sldChg>
      <pc:sldChg chg="addSp delSp modSp add">
        <pc:chgData name="DU Angelo" userId="8b72b4b1065ef00f" providerId="LiveId" clId="{1BA41CA9-30B8-4EEC-9460-28B6562CCAD6}" dt="2020-11-28T08:27:23.521" v="59" actId="1076"/>
        <pc:sldMkLst>
          <pc:docMk/>
          <pc:sldMk cId="82070611" sldId="330"/>
        </pc:sldMkLst>
        <pc:spChg chg="del">
          <ac:chgData name="DU Angelo" userId="8b72b4b1065ef00f" providerId="LiveId" clId="{1BA41CA9-30B8-4EEC-9460-28B6562CCAD6}" dt="2020-11-28T08:26:35.666" v="50" actId="478"/>
          <ac:spMkLst>
            <pc:docMk/>
            <pc:sldMk cId="82070611" sldId="330"/>
            <ac:spMk id="4" creationId="{49BB5A28-16CB-4476-B601-334F01E23798}"/>
          </ac:spMkLst>
        </pc:spChg>
        <pc:spChg chg="mod">
          <ac:chgData name="DU Angelo" userId="8b72b4b1065ef00f" providerId="LiveId" clId="{1BA41CA9-30B8-4EEC-9460-28B6562CCAD6}" dt="2020-11-28T08:27:19.141" v="57" actId="1076"/>
          <ac:spMkLst>
            <pc:docMk/>
            <pc:sldMk cId="82070611" sldId="330"/>
            <ac:spMk id="10" creationId="{407E10DD-6247-4CB9-98F7-875A6B621B49}"/>
          </ac:spMkLst>
        </pc:spChg>
        <pc:picChg chg="add mod">
          <ac:chgData name="DU Angelo" userId="8b72b4b1065ef00f" providerId="LiveId" clId="{1BA41CA9-30B8-4EEC-9460-28B6562CCAD6}" dt="2020-11-28T08:27:23.521" v="59" actId="1076"/>
          <ac:picMkLst>
            <pc:docMk/>
            <pc:sldMk cId="82070611" sldId="330"/>
            <ac:picMk id="6" creationId="{FD792215-16F9-40CC-B713-7B4B990CE06C}"/>
          </ac:picMkLst>
        </pc:picChg>
        <pc:picChg chg="del">
          <ac:chgData name="DU Angelo" userId="8b72b4b1065ef00f" providerId="LiveId" clId="{1BA41CA9-30B8-4EEC-9460-28B6562CCAD6}" dt="2020-11-28T08:08:25.191" v="42" actId="478"/>
          <ac:picMkLst>
            <pc:docMk/>
            <pc:sldMk cId="82070611" sldId="330"/>
            <ac:picMk id="9" creationId="{9BCFC603-057C-46D6-9C1D-87E385BDCCFD}"/>
          </ac:picMkLst>
        </pc:picChg>
      </pc:sldChg>
      <pc:sldChg chg="addSp delSp modSp add ord">
        <pc:chgData name="DU Angelo" userId="8b72b4b1065ef00f" providerId="LiveId" clId="{1BA41CA9-30B8-4EEC-9460-28B6562CCAD6}" dt="2020-12-01T15:49:40.731" v="1862" actId="1076"/>
        <pc:sldMkLst>
          <pc:docMk/>
          <pc:sldMk cId="2218550584" sldId="331"/>
        </pc:sldMkLst>
        <pc:spChg chg="mod">
          <ac:chgData name="DU Angelo" userId="8b72b4b1065ef00f" providerId="LiveId" clId="{1BA41CA9-30B8-4EEC-9460-28B6562CCAD6}" dt="2020-12-01T15:49:40.731" v="1862" actId="1076"/>
          <ac:spMkLst>
            <pc:docMk/>
            <pc:sldMk cId="2218550584" sldId="331"/>
            <ac:spMk id="3" creationId="{731D747E-D675-47E5-B7D4-5FB508149A3B}"/>
          </ac:spMkLst>
        </pc:spChg>
        <pc:spChg chg="del mod">
          <ac:chgData name="DU Angelo" userId="8b72b4b1065ef00f" providerId="LiveId" clId="{1BA41CA9-30B8-4EEC-9460-28B6562CCAD6}" dt="2020-11-28T08:36:54.616" v="90" actId="478"/>
          <ac:spMkLst>
            <pc:docMk/>
            <pc:sldMk cId="2218550584" sldId="331"/>
            <ac:spMk id="4" creationId="{49BB5A28-16CB-4476-B601-334F01E23798}"/>
          </ac:spMkLst>
        </pc:spChg>
        <pc:spChg chg="add mod">
          <ac:chgData name="DU Angelo" userId="8b72b4b1065ef00f" providerId="LiveId" clId="{1BA41CA9-30B8-4EEC-9460-28B6562CCAD6}" dt="2020-12-01T15:49:23.731" v="1858"/>
          <ac:spMkLst>
            <pc:docMk/>
            <pc:sldMk cId="2218550584" sldId="331"/>
            <ac:spMk id="8" creationId="{AC9EF2AD-558B-4434-91F1-46C02BCC85EB}"/>
          </ac:spMkLst>
        </pc:spChg>
        <pc:spChg chg="del">
          <ac:chgData name="DU Angelo" userId="8b72b4b1065ef00f" providerId="LiveId" clId="{1BA41CA9-30B8-4EEC-9460-28B6562CCAD6}" dt="2020-11-28T08:34:23.221" v="81" actId="478"/>
          <ac:spMkLst>
            <pc:docMk/>
            <pc:sldMk cId="2218550584" sldId="331"/>
            <ac:spMk id="10" creationId="{407E10DD-6247-4CB9-98F7-875A6B621B49}"/>
          </ac:spMkLst>
        </pc:spChg>
        <pc:picChg chg="del">
          <ac:chgData name="DU Angelo" userId="8b72b4b1065ef00f" providerId="LiveId" clId="{1BA41CA9-30B8-4EEC-9460-28B6562CCAD6}" dt="2020-11-28T08:34:17.371" v="80" actId="478"/>
          <ac:picMkLst>
            <pc:docMk/>
            <pc:sldMk cId="2218550584" sldId="331"/>
            <ac:picMk id="9" creationId="{9BCFC603-057C-46D6-9C1D-87E385BDCCFD}"/>
          </ac:picMkLst>
        </pc:picChg>
      </pc:sldChg>
      <pc:sldChg chg="add del">
        <pc:chgData name="DU Angelo" userId="8b72b4b1065ef00f" providerId="LiveId" clId="{1BA41CA9-30B8-4EEC-9460-28B6562CCAD6}" dt="2020-11-28T08:33:58.759" v="61" actId="2696"/>
        <pc:sldMkLst>
          <pc:docMk/>
          <pc:sldMk cId="3991085910" sldId="331"/>
        </pc:sldMkLst>
      </pc:sldChg>
      <pc:sldChg chg="modSp add ord">
        <pc:chgData name="DU Angelo" userId="8b72b4b1065ef00f" providerId="LiveId" clId="{1BA41CA9-30B8-4EEC-9460-28B6562CCAD6}" dt="2020-11-29T11:10:44.523" v="977" actId="2711"/>
        <pc:sldMkLst>
          <pc:docMk/>
          <pc:sldMk cId="307940222" sldId="332"/>
        </pc:sldMkLst>
        <pc:spChg chg="mod">
          <ac:chgData name="DU Angelo" userId="8b72b4b1065ef00f" providerId="LiveId" clId="{1BA41CA9-30B8-4EEC-9460-28B6562CCAD6}" dt="2020-11-28T08:36:50.582" v="89" actId="1076"/>
          <ac:spMkLst>
            <pc:docMk/>
            <pc:sldMk cId="307940222" sldId="332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9T11:10:44.523" v="977" actId="2711"/>
          <ac:spMkLst>
            <pc:docMk/>
            <pc:sldMk cId="307940222" sldId="332"/>
            <ac:spMk id="4" creationId="{49BB5A28-16CB-4476-B601-334F01E23798}"/>
          </ac:spMkLst>
        </pc:spChg>
      </pc:sldChg>
      <pc:sldChg chg="addSp modSp add">
        <pc:chgData name="DU Angelo" userId="8b72b4b1065ef00f" providerId="LiveId" clId="{1BA41CA9-30B8-4EEC-9460-28B6562CCAD6}" dt="2020-12-01T15:49:58.555" v="1865" actId="1076"/>
        <pc:sldMkLst>
          <pc:docMk/>
          <pc:sldMk cId="3060085048" sldId="333"/>
        </pc:sldMkLst>
        <pc:spChg chg="mod">
          <ac:chgData name="DU Angelo" userId="8b72b4b1065ef00f" providerId="LiveId" clId="{1BA41CA9-30B8-4EEC-9460-28B6562CCAD6}" dt="2020-11-29T11:10:34.464" v="976" actId="255"/>
          <ac:spMkLst>
            <pc:docMk/>
            <pc:sldMk cId="3060085048" sldId="333"/>
            <ac:spMk id="4" creationId="{49BB5A28-16CB-4476-B601-334F01E23798}"/>
          </ac:spMkLst>
        </pc:spChg>
        <pc:spChg chg="add mod">
          <ac:chgData name="DU Angelo" userId="8b72b4b1065ef00f" providerId="LiveId" clId="{1BA41CA9-30B8-4EEC-9460-28B6562CCAD6}" dt="2020-12-01T15:49:51.254" v="1863" actId="1076"/>
          <ac:spMkLst>
            <pc:docMk/>
            <pc:sldMk cId="3060085048" sldId="333"/>
            <ac:spMk id="6" creationId="{F251CFAA-ECE9-4259-9E49-1E83B41F8807}"/>
          </ac:spMkLst>
        </pc:spChg>
        <pc:picChg chg="add mod">
          <ac:chgData name="DU Angelo" userId="8b72b4b1065ef00f" providerId="LiveId" clId="{1BA41CA9-30B8-4EEC-9460-28B6562CCAD6}" dt="2020-12-01T15:49:58.555" v="1865" actId="1076"/>
          <ac:picMkLst>
            <pc:docMk/>
            <pc:sldMk cId="3060085048" sldId="333"/>
            <ac:picMk id="7" creationId="{3CADFFCF-67B5-409C-83F5-B2265D59E937}"/>
          </ac:picMkLst>
        </pc:picChg>
      </pc:sldChg>
      <pc:sldChg chg="delSp modSp add">
        <pc:chgData name="DU Angelo" userId="8b72b4b1065ef00f" providerId="LiveId" clId="{1BA41CA9-30B8-4EEC-9460-28B6562CCAD6}" dt="2020-11-29T11:46:19.781" v="1034" actId="20577"/>
        <pc:sldMkLst>
          <pc:docMk/>
          <pc:sldMk cId="3717240597" sldId="334"/>
        </pc:sldMkLst>
        <pc:spChg chg="mod">
          <ac:chgData name="DU Angelo" userId="8b72b4b1065ef00f" providerId="LiveId" clId="{1BA41CA9-30B8-4EEC-9460-28B6562CCAD6}" dt="2020-11-29T11:20:02.415" v="1026" actId="1076"/>
          <ac:spMkLst>
            <pc:docMk/>
            <pc:sldMk cId="3717240597" sldId="334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9T11:46:19.781" v="1034" actId="20577"/>
          <ac:spMkLst>
            <pc:docMk/>
            <pc:sldMk cId="3717240597" sldId="334"/>
            <ac:spMk id="4" creationId="{49BB5A28-16CB-4476-B601-334F01E23798}"/>
          </ac:spMkLst>
        </pc:spChg>
        <pc:spChg chg="del">
          <ac:chgData name="DU Angelo" userId="8b72b4b1065ef00f" providerId="LiveId" clId="{1BA41CA9-30B8-4EEC-9460-28B6562CCAD6}" dt="2020-11-28T08:47:43.424" v="201" actId="478"/>
          <ac:spMkLst>
            <pc:docMk/>
            <pc:sldMk cId="3717240597" sldId="334"/>
            <ac:spMk id="6" creationId="{F251CFAA-ECE9-4259-9E49-1E83B41F8807}"/>
          </ac:spMkLst>
        </pc:spChg>
        <pc:picChg chg="del">
          <ac:chgData name="DU Angelo" userId="8b72b4b1065ef00f" providerId="LiveId" clId="{1BA41CA9-30B8-4EEC-9460-28B6562CCAD6}" dt="2020-11-28T08:47:40.813" v="200" actId="478"/>
          <ac:picMkLst>
            <pc:docMk/>
            <pc:sldMk cId="3717240597" sldId="334"/>
            <ac:picMk id="7" creationId="{3CADFFCF-67B5-409C-83F5-B2265D59E937}"/>
          </ac:picMkLst>
        </pc:picChg>
      </pc:sldChg>
      <pc:sldChg chg="modSp add ord">
        <pc:chgData name="DU Angelo" userId="8b72b4b1065ef00f" providerId="LiveId" clId="{1BA41CA9-30B8-4EEC-9460-28B6562CCAD6}" dt="2020-12-01T15:53:28.123" v="1922" actId="1076"/>
        <pc:sldMkLst>
          <pc:docMk/>
          <pc:sldMk cId="1857129977" sldId="335"/>
        </pc:sldMkLst>
        <pc:spChg chg="mod">
          <ac:chgData name="DU Angelo" userId="8b72b4b1065ef00f" providerId="LiveId" clId="{1BA41CA9-30B8-4EEC-9460-28B6562CCAD6}" dt="2020-11-28T08:50:32.798" v="243" actId="403"/>
          <ac:spMkLst>
            <pc:docMk/>
            <pc:sldMk cId="1857129977" sldId="335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5:53:28.123" v="1922" actId="1076"/>
          <ac:spMkLst>
            <pc:docMk/>
            <pc:sldMk cId="1857129977" sldId="335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29T11:52:52" v="1061" actId="1076"/>
        <pc:sldMkLst>
          <pc:docMk/>
          <pc:sldMk cId="551772909" sldId="336"/>
        </pc:sldMkLst>
        <pc:spChg chg="mod">
          <ac:chgData name="DU Angelo" userId="8b72b4b1065ef00f" providerId="LiveId" clId="{1BA41CA9-30B8-4EEC-9460-28B6562CCAD6}" dt="2020-11-29T11:52:52" v="1061" actId="1076"/>
          <ac:spMkLst>
            <pc:docMk/>
            <pc:sldMk cId="551772909" sldId="336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9T11:52:12.555" v="1056" actId="255"/>
          <ac:spMkLst>
            <pc:docMk/>
            <pc:sldMk cId="551772909" sldId="336"/>
            <ac:spMk id="4" creationId="{49BB5A28-16CB-4476-B601-334F01E23798}"/>
          </ac:spMkLst>
        </pc:spChg>
      </pc:sldChg>
      <pc:sldChg chg="modSp add del">
        <pc:chgData name="DU Angelo" userId="8b72b4b1065ef00f" providerId="LiveId" clId="{1BA41CA9-30B8-4EEC-9460-28B6562CCAD6}" dt="2020-11-29T11:49:31.749" v="1044" actId="2696"/>
        <pc:sldMkLst>
          <pc:docMk/>
          <pc:sldMk cId="2258931993" sldId="337"/>
        </pc:sldMkLst>
        <pc:spChg chg="mod">
          <ac:chgData name="DU Angelo" userId="8b72b4b1065ef00f" providerId="LiveId" clId="{1BA41CA9-30B8-4EEC-9460-28B6562CCAD6}" dt="2020-11-28T08:55:54.626" v="316" actId="1076"/>
          <ac:spMkLst>
            <pc:docMk/>
            <pc:sldMk cId="2258931993" sldId="337"/>
            <ac:spMk id="3" creationId="{731D747E-D675-47E5-B7D4-5FB508149A3B}"/>
          </ac:spMkLst>
        </pc:spChg>
      </pc:sldChg>
      <pc:sldChg chg="addSp delSp modSp add">
        <pc:chgData name="DU Angelo" userId="8b72b4b1065ef00f" providerId="LiveId" clId="{1BA41CA9-30B8-4EEC-9460-28B6562CCAD6}" dt="2020-11-29T11:58:28.141" v="1094" actId="1076"/>
        <pc:sldMkLst>
          <pc:docMk/>
          <pc:sldMk cId="1010261566" sldId="338"/>
        </pc:sldMkLst>
        <pc:spChg chg="mod">
          <ac:chgData name="DU Angelo" userId="8b72b4b1065ef00f" providerId="LiveId" clId="{1BA41CA9-30B8-4EEC-9460-28B6562CCAD6}" dt="2020-11-29T11:57:09.671" v="1091" actId="20577"/>
          <ac:spMkLst>
            <pc:docMk/>
            <pc:sldMk cId="1010261566" sldId="338"/>
            <ac:spMk id="4" creationId="{49BB5A28-16CB-4476-B601-334F01E23798}"/>
          </ac:spMkLst>
        </pc:spChg>
        <pc:picChg chg="add del mod">
          <ac:chgData name="DU Angelo" userId="8b72b4b1065ef00f" providerId="LiveId" clId="{1BA41CA9-30B8-4EEC-9460-28B6562CCAD6}" dt="2020-11-28T09:03:50.192" v="328" actId="478"/>
          <ac:picMkLst>
            <pc:docMk/>
            <pc:sldMk cId="1010261566" sldId="338"/>
            <ac:picMk id="6" creationId="{CC0DC1CB-C142-4FD4-9142-89BA11F616DE}"/>
          </ac:picMkLst>
        </pc:picChg>
        <pc:picChg chg="add mod">
          <ac:chgData name="DU Angelo" userId="8b72b4b1065ef00f" providerId="LiveId" clId="{1BA41CA9-30B8-4EEC-9460-28B6562CCAD6}" dt="2020-11-29T11:58:28.141" v="1094" actId="1076"/>
          <ac:picMkLst>
            <pc:docMk/>
            <pc:sldMk cId="1010261566" sldId="338"/>
            <ac:picMk id="8" creationId="{47B97430-5DBF-4BA8-8274-EA10C6131007}"/>
          </ac:picMkLst>
        </pc:picChg>
      </pc:sldChg>
      <pc:sldChg chg="modSp add ord">
        <pc:chgData name="DU Angelo" userId="8b72b4b1065ef00f" providerId="LiveId" clId="{1BA41CA9-30B8-4EEC-9460-28B6562CCAD6}" dt="2020-11-30T14:16:40.339" v="1119" actId="255"/>
        <pc:sldMkLst>
          <pc:docMk/>
          <pc:sldMk cId="4183351747" sldId="339"/>
        </pc:sldMkLst>
        <pc:spChg chg="mod">
          <ac:chgData name="DU Angelo" userId="8b72b4b1065ef00f" providerId="LiveId" clId="{1BA41CA9-30B8-4EEC-9460-28B6562CCAD6}" dt="2020-11-28T09:07:23.658" v="409" actId="1076"/>
          <ac:spMkLst>
            <pc:docMk/>
            <pc:sldMk cId="4183351747" sldId="339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16:40.339" v="1119" actId="255"/>
          <ac:spMkLst>
            <pc:docMk/>
            <pc:sldMk cId="4183351747" sldId="339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30T14:27:11.587" v="1181" actId="14100"/>
        <pc:sldMkLst>
          <pc:docMk/>
          <pc:sldMk cId="2572871774" sldId="340"/>
        </pc:sldMkLst>
        <pc:spChg chg="mod">
          <ac:chgData name="DU Angelo" userId="8b72b4b1065ef00f" providerId="LiveId" clId="{1BA41CA9-30B8-4EEC-9460-28B6562CCAD6}" dt="2020-11-30T14:22:50.761" v="1155" actId="403"/>
          <ac:spMkLst>
            <pc:docMk/>
            <pc:sldMk cId="2572871774" sldId="340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27:11.587" v="1181" actId="14100"/>
          <ac:spMkLst>
            <pc:docMk/>
            <pc:sldMk cId="2572871774" sldId="340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30T14:28:52.448" v="1193" actId="20577"/>
        <pc:sldMkLst>
          <pc:docMk/>
          <pc:sldMk cId="545568708" sldId="341"/>
        </pc:sldMkLst>
        <pc:spChg chg="mod">
          <ac:chgData name="DU Angelo" userId="8b72b4b1065ef00f" providerId="LiveId" clId="{1BA41CA9-30B8-4EEC-9460-28B6562CCAD6}" dt="2020-11-28T09:08:55.249" v="412"/>
          <ac:spMkLst>
            <pc:docMk/>
            <pc:sldMk cId="545568708" sldId="341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28:52.448" v="1193" actId="20577"/>
          <ac:spMkLst>
            <pc:docMk/>
            <pc:sldMk cId="545568708" sldId="341"/>
            <ac:spMk id="4" creationId="{49BB5A28-16CB-4476-B601-334F01E23798}"/>
          </ac:spMkLst>
        </pc:spChg>
      </pc:sldChg>
      <pc:sldChg chg="addSp delSp modSp add">
        <pc:chgData name="DU Angelo" userId="8b72b4b1065ef00f" providerId="LiveId" clId="{1BA41CA9-30B8-4EEC-9460-28B6562CCAD6}" dt="2020-11-30T14:40:26.957" v="1237" actId="1076"/>
        <pc:sldMkLst>
          <pc:docMk/>
          <pc:sldMk cId="3848997697" sldId="342"/>
        </pc:sldMkLst>
        <pc:spChg chg="mod">
          <ac:chgData name="DU Angelo" userId="8b72b4b1065ef00f" providerId="LiveId" clId="{1BA41CA9-30B8-4EEC-9460-28B6562CCAD6}" dt="2020-11-30T14:40:26.957" v="1237" actId="1076"/>
          <ac:spMkLst>
            <pc:docMk/>
            <pc:sldMk cId="3848997697" sldId="342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39:58.029" v="1235" actId="255"/>
          <ac:spMkLst>
            <pc:docMk/>
            <pc:sldMk cId="3848997697" sldId="342"/>
            <ac:spMk id="4" creationId="{49BB5A28-16CB-4476-B601-334F01E23798}"/>
          </ac:spMkLst>
        </pc:spChg>
        <pc:spChg chg="add del">
          <ac:chgData name="DU Angelo" userId="8b72b4b1065ef00f" providerId="LiveId" clId="{1BA41CA9-30B8-4EEC-9460-28B6562CCAD6}" dt="2020-11-28T09:12:56.347" v="490"/>
          <ac:spMkLst>
            <pc:docMk/>
            <pc:sldMk cId="3848997697" sldId="342"/>
            <ac:spMk id="5" creationId="{390A3893-3CA3-428C-A03A-AE5D4F0A4740}"/>
          </ac:spMkLst>
        </pc:spChg>
      </pc:sldChg>
      <pc:sldChg chg="modSp add">
        <pc:chgData name="DU Angelo" userId="8b72b4b1065ef00f" providerId="LiveId" clId="{1BA41CA9-30B8-4EEC-9460-28B6562CCAD6}" dt="2020-11-30T17:14:48.821" v="1303" actId="255"/>
        <pc:sldMkLst>
          <pc:docMk/>
          <pc:sldMk cId="11550158" sldId="343"/>
        </pc:sldMkLst>
        <pc:spChg chg="mod">
          <ac:chgData name="DU Angelo" userId="8b72b4b1065ef00f" providerId="LiveId" clId="{1BA41CA9-30B8-4EEC-9460-28B6562CCAD6}" dt="2020-11-28T09:14:17.344" v="496" actId="1076"/>
          <ac:spMkLst>
            <pc:docMk/>
            <pc:sldMk cId="11550158" sldId="343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14:48.821" v="1303" actId="255"/>
          <ac:spMkLst>
            <pc:docMk/>
            <pc:sldMk cId="11550158" sldId="343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30T17:18:15.235" v="1349" actId="403"/>
        <pc:sldMkLst>
          <pc:docMk/>
          <pc:sldMk cId="1035180332" sldId="344"/>
        </pc:sldMkLst>
        <pc:spChg chg="mod">
          <ac:chgData name="DU Angelo" userId="8b72b4b1065ef00f" providerId="LiveId" clId="{1BA41CA9-30B8-4EEC-9460-28B6562CCAD6}" dt="2020-11-30T17:18:15.235" v="1349" actId="403"/>
          <ac:spMkLst>
            <pc:docMk/>
            <pc:sldMk cId="1035180332" sldId="344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18:10.545" v="1348" actId="1076"/>
          <ac:spMkLst>
            <pc:docMk/>
            <pc:sldMk cId="1035180332" sldId="344"/>
            <ac:spMk id="4" creationId="{49BB5A28-16CB-4476-B601-334F01E23798}"/>
          </ac:spMkLst>
        </pc:spChg>
      </pc:sldChg>
      <pc:sldChg chg="add del">
        <pc:chgData name="DU Angelo" userId="8b72b4b1065ef00f" providerId="LiveId" clId="{1BA41CA9-30B8-4EEC-9460-28B6562CCAD6}" dt="2020-11-28T09:22:27.309" v="632" actId="2696"/>
        <pc:sldMkLst>
          <pc:docMk/>
          <pc:sldMk cId="2033528535" sldId="344"/>
        </pc:sldMkLst>
      </pc:sldChg>
      <pc:sldChg chg="addSp delSp modSp add">
        <pc:chgData name="DU Angelo" userId="8b72b4b1065ef00f" providerId="LiveId" clId="{1BA41CA9-30B8-4EEC-9460-28B6562CCAD6}" dt="2020-11-28T09:25:04.933" v="685" actId="1076"/>
        <pc:sldMkLst>
          <pc:docMk/>
          <pc:sldMk cId="391359028" sldId="345"/>
        </pc:sldMkLst>
        <pc:spChg chg="mod">
          <ac:chgData name="DU Angelo" userId="8b72b4b1065ef00f" providerId="LiveId" clId="{1BA41CA9-30B8-4EEC-9460-28B6562CCAD6}" dt="2020-11-28T09:24:09.529" v="676" actId="20577"/>
          <ac:spMkLst>
            <pc:docMk/>
            <pc:sldMk cId="391359028" sldId="345"/>
            <ac:spMk id="3" creationId="{731D747E-D675-47E5-B7D4-5FB508149A3B}"/>
          </ac:spMkLst>
        </pc:spChg>
        <pc:spChg chg="del">
          <ac:chgData name="DU Angelo" userId="8b72b4b1065ef00f" providerId="LiveId" clId="{1BA41CA9-30B8-4EEC-9460-28B6562CCAD6}" dt="2020-11-28T09:24:13.237" v="677" actId="478"/>
          <ac:spMkLst>
            <pc:docMk/>
            <pc:sldMk cId="391359028" sldId="345"/>
            <ac:spMk id="4" creationId="{49BB5A28-16CB-4476-B601-334F01E23798}"/>
          </ac:spMkLst>
        </pc:spChg>
        <pc:picChg chg="add mod modCrop">
          <ac:chgData name="DU Angelo" userId="8b72b4b1065ef00f" providerId="LiveId" clId="{1BA41CA9-30B8-4EEC-9460-28B6562CCAD6}" dt="2020-11-28T09:25:04.933" v="685" actId="1076"/>
          <ac:picMkLst>
            <pc:docMk/>
            <pc:sldMk cId="391359028" sldId="345"/>
            <ac:picMk id="6" creationId="{38315243-72F9-47D1-ABC3-8072D6FD31E6}"/>
          </ac:picMkLst>
        </pc:picChg>
      </pc:sldChg>
      <pc:sldChg chg="modSp add ord">
        <pc:chgData name="DU Angelo" userId="8b72b4b1065ef00f" providerId="LiveId" clId="{1BA41CA9-30B8-4EEC-9460-28B6562CCAD6}" dt="2020-11-30T17:27:58.466" v="1438" actId="5793"/>
        <pc:sldMkLst>
          <pc:docMk/>
          <pc:sldMk cId="460224336" sldId="346"/>
        </pc:sldMkLst>
        <pc:spChg chg="mod">
          <ac:chgData name="DU Angelo" userId="8b72b4b1065ef00f" providerId="LiveId" clId="{1BA41CA9-30B8-4EEC-9460-28B6562CCAD6}" dt="2020-11-28T09:25:48.479" v="691" actId="1076"/>
          <ac:spMkLst>
            <pc:docMk/>
            <pc:sldMk cId="460224336" sldId="346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7:58.466" v="1438" actId="5793"/>
          <ac:spMkLst>
            <pc:docMk/>
            <pc:sldMk cId="460224336" sldId="346"/>
            <ac:spMk id="4" creationId="{49BB5A28-16CB-4476-B601-334F01E23798}"/>
          </ac:spMkLst>
        </pc:spChg>
      </pc:sldChg>
      <pc:sldChg chg="modSp add ord">
        <pc:chgData name="DU Angelo" userId="8b72b4b1065ef00f" providerId="LiveId" clId="{1BA41CA9-30B8-4EEC-9460-28B6562CCAD6}" dt="2020-11-30T17:24:05.457" v="1394" actId="255"/>
        <pc:sldMkLst>
          <pc:docMk/>
          <pc:sldMk cId="685234486" sldId="347"/>
        </pc:sldMkLst>
        <pc:spChg chg="mod">
          <ac:chgData name="DU Angelo" userId="8b72b4b1065ef00f" providerId="LiveId" clId="{1BA41CA9-30B8-4EEC-9460-28B6562CCAD6}" dt="2020-11-28T09:29:08.132" v="715" actId="404"/>
          <ac:spMkLst>
            <pc:docMk/>
            <pc:sldMk cId="685234486" sldId="347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4:05.457" v="1394" actId="255"/>
          <ac:spMkLst>
            <pc:docMk/>
            <pc:sldMk cId="685234486" sldId="347"/>
            <ac:spMk id="4" creationId="{49BB5A28-16CB-4476-B601-334F01E23798}"/>
          </ac:spMkLst>
        </pc:spChg>
      </pc:sldChg>
      <pc:sldChg chg="addSp modSp add">
        <pc:chgData name="DU Angelo" userId="8b72b4b1065ef00f" providerId="LiveId" clId="{1BA41CA9-30B8-4EEC-9460-28B6562CCAD6}" dt="2020-11-30T17:27:30.367" v="1428" actId="20577"/>
        <pc:sldMkLst>
          <pc:docMk/>
          <pc:sldMk cId="1488901790" sldId="348"/>
        </pc:sldMkLst>
        <pc:spChg chg="mod">
          <ac:chgData name="DU Angelo" userId="8b72b4b1065ef00f" providerId="LiveId" clId="{1BA41CA9-30B8-4EEC-9460-28B6562CCAD6}" dt="2020-11-28T09:30:20.543" v="718"/>
          <ac:spMkLst>
            <pc:docMk/>
            <pc:sldMk cId="1488901790" sldId="348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7:30.367" v="1428" actId="20577"/>
          <ac:spMkLst>
            <pc:docMk/>
            <pc:sldMk cId="1488901790" sldId="348"/>
            <ac:spMk id="4" creationId="{49BB5A28-16CB-4476-B601-334F01E23798}"/>
          </ac:spMkLst>
        </pc:spChg>
        <pc:picChg chg="add mod">
          <ac:chgData name="DU Angelo" userId="8b72b4b1065ef00f" providerId="LiveId" clId="{1BA41CA9-30B8-4EEC-9460-28B6562CCAD6}" dt="2020-11-28T09:31:49.918" v="747" actId="1076"/>
          <ac:picMkLst>
            <pc:docMk/>
            <pc:sldMk cId="1488901790" sldId="348"/>
            <ac:picMk id="6" creationId="{4BF8956B-8AC2-4378-9C8C-DE3B6B9C87AD}"/>
          </ac:picMkLst>
        </pc:picChg>
      </pc:sldChg>
      <pc:sldChg chg="addSp modSp add ord">
        <pc:chgData name="DU Angelo" userId="8b72b4b1065ef00f" providerId="LiveId" clId="{1BA41CA9-30B8-4EEC-9460-28B6562CCAD6}" dt="2020-11-30T17:28:31.264" v="1440" actId="255"/>
        <pc:sldMkLst>
          <pc:docMk/>
          <pc:sldMk cId="813258900" sldId="349"/>
        </pc:sldMkLst>
        <pc:spChg chg="mod">
          <ac:chgData name="DU Angelo" userId="8b72b4b1065ef00f" providerId="LiveId" clId="{1BA41CA9-30B8-4EEC-9460-28B6562CCAD6}" dt="2020-11-28T09:32:33.429" v="751" actId="403"/>
          <ac:spMkLst>
            <pc:docMk/>
            <pc:sldMk cId="813258900" sldId="349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8:31.264" v="1440" actId="255"/>
          <ac:spMkLst>
            <pc:docMk/>
            <pc:sldMk cId="813258900" sldId="349"/>
            <ac:spMk id="4" creationId="{49BB5A28-16CB-4476-B601-334F01E23798}"/>
          </ac:spMkLst>
        </pc:spChg>
        <pc:picChg chg="add mod">
          <ac:chgData name="DU Angelo" userId="8b72b4b1065ef00f" providerId="LiveId" clId="{1BA41CA9-30B8-4EEC-9460-28B6562CCAD6}" dt="2020-11-28T09:33:46.864" v="778" actId="1076"/>
          <ac:picMkLst>
            <pc:docMk/>
            <pc:sldMk cId="813258900" sldId="349"/>
            <ac:picMk id="6" creationId="{5C9829F1-E1CF-4AE7-880A-9A4BFF17EB03}"/>
          </ac:picMkLst>
        </pc:picChg>
      </pc:sldChg>
      <pc:sldChg chg="addSp modSp add ord">
        <pc:chgData name="DU Angelo" userId="8b72b4b1065ef00f" providerId="LiveId" clId="{1BA41CA9-30B8-4EEC-9460-28B6562CCAD6}" dt="2020-11-30T17:28:47.710" v="1446" actId="114"/>
        <pc:sldMkLst>
          <pc:docMk/>
          <pc:sldMk cId="3556481026" sldId="350"/>
        </pc:sldMkLst>
        <pc:spChg chg="mod">
          <ac:chgData name="DU Angelo" userId="8b72b4b1065ef00f" providerId="LiveId" clId="{1BA41CA9-30B8-4EEC-9460-28B6562CCAD6}" dt="2020-11-28T09:34:51.606" v="782" actId="1076"/>
          <ac:spMkLst>
            <pc:docMk/>
            <pc:sldMk cId="3556481026" sldId="350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8:47.710" v="1446" actId="114"/>
          <ac:spMkLst>
            <pc:docMk/>
            <pc:sldMk cId="3556481026" sldId="350"/>
            <ac:spMk id="4" creationId="{49BB5A28-16CB-4476-B601-334F01E23798}"/>
          </ac:spMkLst>
        </pc:spChg>
        <pc:picChg chg="add mod modCrop">
          <ac:chgData name="DU Angelo" userId="8b72b4b1065ef00f" providerId="LiveId" clId="{1BA41CA9-30B8-4EEC-9460-28B6562CCAD6}" dt="2020-11-28T09:36:57.214" v="844" actId="1076"/>
          <ac:picMkLst>
            <pc:docMk/>
            <pc:sldMk cId="3556481026" sldId="350"/>
            <ac:picMk id="6" creationId="{3820E7C5-7794-4B00-8F28-CC418DB765FB}"/>
          </ac:picMkLst>
        </pc:picChg>
      </pc:sldChg>
      <pc:sldChg chg="addSp delSp modSp add">
        <pc:chgData name="DU Angelo" userId="8b72b4b1065ef00f" providerId="LiveId" clId="{1BA41CA9-30B8-4EEC-9460-28B6562CCAD6}" dt="2020-11-30T17:33:41.072" v="1466" actId="1076"/>
        <pc:sldMkLst>
          <pc:docMk/>
          <pc:sldMk cId="3377600676" sldId="351"/>
        </pc:sldMkLst>
        <pc:spChg chg="mod">
          <ac:chgData name="DU Angelo" userId="8b72b4b1065ef00f" providerId="LiveId" clId="{1BA41CA9-30B8-4EEC-9460-28B6562CCAD6}" dt="2020-11-28T09:38:09.320" v="853"/>
          <ac:spMkLst>
            <pc:docMk/>
            <pc:sldMk cId="3377600676" sldId="351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8T09:39:49.706" v="878" actId="1076"/>
          <ac:spMkLst>
            <pc:docMk/>
            <pc:sldMk cId="3377600676" sldId="351"/>
            <ac:spMk id="4" creationId="{49BB5A28-16CB-4476-B601-334F01E23798}"/>
          </ac:spMkLst>
        </pc:spChg>
        <pc:spChg chg="add mod">
          <ac:chgData name="DU Angelo" userId="8b72b4b1065ef00f" providerId="LiveId" clId="{1BA41CA9-30B8-4EEC-9460-28B6562CCAD6}" dt="2020-11-28T09:40:00.086" v="881" actId="1076"/>
          <ac:spMkLst>
            <pc:docMk/>
            <pc:sldMk cId="3377600676" sldId="351"/>
            <ac:spMk id="9" creationId="{FD12ECD0-9E3F-4D28-872B-340EC2615FE5}"/>
          </ac:spMkLst>
        </pc:spChg>
        <pc:picChg chg="del">
          <ac:chgData name="DU Angelo" userId="8b72b4b1065ef00f" providerId="LiveId" clId="{1BA41CA9-30B8-4EEC-9460-28B6562CCAD6}" dt="2020-11-28T09:38:40.593" v="860" actId="478"/>
          <ac:picMkLst>
            <pc:docMk/>
            <pc:sldMk cId="3377600676" sldId="351"/>
            <ac:picMk id="6" creationId="{3820E7C5-7794-4B00-8F28-CC418DB765FB}"/>
          </ac:picMkLst>
        </pc:picChg>
        <pc:picChg chg="add mod">
          <ac:chgData name="DU Angelo" userId="8b72b4b1065ef00f" providerId="LiveId" clId="{1BA41CA9-30B8-4EEC-9460-28B6562CCAD6}" dt="2020-11-30T17:33:41.072" v="1466" actId="1076"/>
          <ac:picMkLst>
            <pc:docMk/>
            <pc:sldMk cId="3377600676" sldId="351"/>
            <ac:picMk id="7" creationId="{40A293BF-298E-43BD-B99E-DCF6C2B1A18D}"/>
          </ac:picMkLst>
        </pc:picChg>
      </pc:sldChg>
      <pc:sldChg chg="delSp modSp add">
        <pc:chgData name="DU Angelo" userId="8b72b4b1065ef00f" providerId="LiveId" clId="{1BA41CA9-30B8-4EEC-9460-28B6562CCAD6}" dt="2020-11-30T17:33:17.038" v="1465" actId="1076"/>
        <pc:sldMkLst>
          <pc:docMk/>
          <pc:sldMk cId="1057147937" sldId="352"/>
        </pc:sldMkLst>
        <pc:spChg chg="mod">
          <ac:chgData name="DU Angelo" userId="8b72b4b1065ef00f" providerId="LiveId" clId="{1BA41CA9-30B8-4EEC-9460-28B6562CCAD6}" dt="2020-11-30T17:33:17.038" v="1465" actId="1076"/>
          <ac:spMkLst>
            <pc:docMk/>
            <pc:sldMk cId="1057147937" sldId="352"/>
            <ac:spMk id="4" creationId="{49BB5A28-16CB-4476-B601-334F01E23798}"/>
          </ac:spMkLst>
        </pc:spChg>
        <pc:spChg chg="del">
          <ac:chgData name="DU Angelo" userId="8b72b4b1065ef00f" providerId="LiveId" clId="{1BA41CA9-30B8-4EEC-9460-28B6562CCAD6}" dt="2020-11-28T09:40:32.970" v="885" actId="478"/>
          <ac:spMkLst>
            <pc:docMk/>
            <pc:sldMk cId="1057147937" sldId="352"/>
            <ac:spMk id="9" creationId="{FD12ECD0-9E3F-4D28-872B-340EC2615FE5}"/>
          </ac:spMkLst>
        </pc:spChg>
        <pc:picChg chg="del">
          <ac:chgData name="DU Angelo" userId="8b72b4b1065ef00f" providerId="LiveId" clId="{1BA41CA9-30B8-4EEC-9460-28B6562CCAD6}" dt="2020-11-28T09:40:31.115" v="884" actId="478"/>
          <ac:picMkLst>
            <pc:docMk/>
            <pc:sldMk cId="1057147937" sldId="352"/>
            <ac:picMk id="7" creationId="{40A293BF-298E-43BD-B99E-DCF6C2B1A18D}"/>
          </ac:picMkLst>
        </pc:picChg>
      </pc:sldChg>
      <pc:sldChg chg="add del">
        <pc:chgData name="DU Angelo" userId="8b72b4b1065ef00f" providerId="LiveId" clId="{1BA41CA9-30B8-4EEC-9460-28B6562CCAD6}" dt="2020-11-28T09:40:50.418" v="888" actId="2696"/>
        <pc:sldMkLst>
          <pc:docMk/>
          <pc:sldMk cId="1309527613" sldId="353"/>
        </pc:sldMkLst>
      </pc:sldChg>
      <pc:sldChg chg="modSp add">
        <pc:chgData name="DU Angelo" userId="8b72b4b1065ef00f" providerId="LiveId" clId="{1BA41CA9-30B8-4EEC-9460-28B6562CCAD6}" dt="2020-11-28T09:41:37.938" v="901" actId="1076"/>
        <pc:sldMkLst>
          <pc:docMk/>
          <pc:sldMk cId="3869176609" sldId="353"/>
        </pc:sldMkLst>
        <pc:spChg chg="mod">
          <ac:chgData name="DU Angelo" userId="8b72b4b1065ef00f" providerId="LiveId" clId="{1BA41CA9-30B8-4EEC-9460-28B6562CCAD6}" dt="2020-11-28T09:41:37.938" v="901" actId="1076"/>
          <ac:spMkLst>
            <pc:docMk/>
            <pc:sldMk cId="3869176609" sldId="353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8T09:41:32.229" v="900" actId="313"/>
          <ac:spMkLst>
            <pc:docMk/>
            <pc:sldMk cId="3869176609" sldId="353"/>
            <ac:spMk id="4" creationId="{49BB5A28-16CB-4476-B601-334F01E23798}"/>
          </ac:spMkLst>
        </pc:spChg>
      </pc:sldChg>
      <pc:sldChg chg="modSp add del ord">
        <pc:chgData name="DU Angelo" userId="8b72b4b1065ef00f" providerId="LiveId" clId="{1BA41CA9-30B8-4EEC-9460-28B6562CCAD6}" dt="2020-12-01T16:39:53.400" v="2657" actId="5793"/>
        <pc:sldMkLst>
          <pc:docMk/>
          <pc:sldMk cId="1462517007" sldId="354"/>
        </pc:sldMkLst>
        <pc:spChg chg="mod">
          <ac:chgData name="DU Angelo" userId="8b72b4b1065ef00f" providerId="LiveId" clId="{1BA41CA9-30B8-4EEC-9460-28B6562CCAD6}" dt="2020-12-01T16:35:17.661" v="2466" actId="20577"/>
          <ac:spMkLst>
            <pc:docMk/>
            <pc:sldMk cId="1462517007" sldId="354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6:39:53.400" v="2657" actId="5793"/>
          <ac:spMkLst>
            <pc:docMk/>
            <pc:sldMk cId="1462517007" sldId="354"/>
            <ac:spMk id="4" creationId="{49BB5A28-16CB-4476-B601-334F01E23798}"/>
          </ac:spMkLst>
        </pc:spChg>
      </pc:sldChg>
      <pc:sldChg chg="modSp add ord">
        <pc:chgData name="DU Angelo" userId="8b72b4b1065ef00f" providerId="LiveId" clId="{1BA41CA9-30B8-4EEC-9460-28B6562CCAD6}" dt="2020-12-01T16:40:20.273" v="2659" actId="20577"/>
        <pc:sldMkLst>
          <pc:docMk/>
          <pc:sldMk cId="2376297448" sldId="355"/>
        </pc:sldMkLst>
        <pc:spChg chg="mod">
          <ac:chgData name="DU Angelo" userId="8b72b4b1065ef00f" providerId="LiveId" clId="{1BA41CA9-30B8-4EEC-9460-28B6562CCAD6}" dt="2020-12-01T16:25:33.137" v="2111"/>
          <ac:spMkLst>
            <pc:docMk/>
            <pc:sldMk cId="2376297448" sldId="355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6:40:20.273" v="2659" actId="20577"/>
          <ac:spMkLst>
            <pc:docMk/>
            <pc:sldMk cId="2376297448" sldId="355"/>
            <ac:spMk id="4" creationId="{49BB5A28-16CB-4476-B601-334F01E23798}"/>
          </ac:spMkLst>
        </pc:spChg>
      </pc:sldChg>
      <pc:sldChg chg="modSp add ord">
        <pc:chgData name="DU Angelo" userId="8b72b4b1065ef00f" providerId="LiveId" clId="{1BA41CA9-30B8-4EEC-9460-28B6562CCAD6}" dt="2020-12-01T16:50:23.155" v="3075" actId="20577"/>
        <pc:sldMkLst>
          <pc:docMk/>
          <pc:sldMk cId="2889475501" sldId="356"/>
        </pc:sldMkLst>
        <pc:spChg chg="mod">
          <ac:chgData name="DU Angelo" userId="8b72b4b1065ef00f" providerId="LiveId" clId="{1BA41CA9-30B8-4EEC-9460-28B6562CCAD6}" dt="2020-12-01T16:40:43.645" v="2662"/>
          <ac:spMkLst>
            <pc:docMk/>
            <pc:sldMk cId="2889475501" sldId="356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6:50:23.155" v="3075" actId="20577"/>
          <ac:spMkLst>
            <pc:docMk/>
            <pc:sldMk cId="2889475501" sldId="356"/>
            <ac:spMk id="4" creationId="{49BB5A28-16CB-4476-B601-334F01E23798}"/>
          </ac:spMkLst>
        </pc:spChg>
      </pc:sldChg>
    </pc:docChg>
  </pc:docChgLst>
  <pc:docChgLst>
    <pc:chgData name="DU Angelo" userId="8b72b4b1065ef00f" providerId="LiveId" clId="{B422563F-6691-4294-A86A-0918EAF95ECC}"/>
    <pc:docChg chg="undo custSel addSld delSld modSld sldOrd modSection">
      <pc:chgData name="DU Angelo" userId="8b72b4b1065ef00f" providerId="LiveId" clId="{B422563F-6691-4294-A86A-0918EAF95ECC}" dt="2020-12-14T12:37:10.184" v="1029" actId="1076"/>
      <pc:docMkLst>
        <pc:docMk/>
      </pc:docMkLst>
      <pc:sldChg chg="modSp">
        <pc:chgData name="DU Angelo" userId="8b72b4b1065ef00f" providerId="LiveId" clId="{B422563F-6691-4294-A86A-0918EAF95ECC}" dt="2020-12-14T09:10:14.201" v="122" actId="1076"/>
        <pc:sldMkLst>
          <pc:docMk/>
          <pc:sldMk cId="259383257" sldId="314"/>
        </pc:sldMkLst>
        <pc:spChg chg="mod">
          <ac:chgData name="DU Angelo" userId="8b72b4b1065ef00f" providerId="LiveId" clId="{B422563F-6691-4294-A86A-0918EAF95ECC}" dt="2020-12-14T09:10:14.201" v="122" actId="1076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B422563F-6691-4294-A86A-0918EAF95ECC}" dt="2020-12-14T09:05:27.086" v="86" actId="403"/>
        <pc:sldMkLst>
          <pc:docMk/>
          <pc:sldMk cId="1767134883" sldId="315"/>
        </pc:sldMkLst>
        <pc:spChg chg="mod">
          <ac:chgData name="DU Angelo" userId="8b72b4b1065ef00f" providerId="LiveId" clId="{B422563F-6691-4294-A86A-0918EAF95ECC}" dt="2020-12-14T09:05:27.086" v="86" actId="403"/>
          <ac:spMkLst>
            <pc:docMk/>
            <pc:sldMk cId="1767134883" sldId="315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7:01.574" v="98" actId="113"/>
        <pc:sldMkLst>
          <pc:docMk/>
          <pc:sldMk cId="479064246" sldId="316"/>
        </pc:sldMkLst>
        <pc:spChg chg="mod">
          <ac:chgData name="DU Angelo" userId="8b72b4b1065ef00f" providerId="LiveId" clId="{B422563F-6691-4294-A86A-0918EAF95ECC}" dt="2020-12-14T09:07:01.574" v="98" actId="113"/>
          <ac:spMkLst>
            <pc:docMk/>
            <pc:sldMk cId="479064246" sldId="316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1.979" v="0" actId="2696"/>
        <pc:sldMkLst>
          <pc:docMk/>
          <pc:sldMk cId="796307972" sldId="317"/>
        </pc:sldMkLst>
      </pc:sldChg>
      <pc:sldChg chg="modSp add">
        <pc:chgData name="DU Angelo" userId="8b72b4b1065ef00f" providerId="LiveId" clId="{B422563F-6691-4294-A86A-0918EAF95ECC}" dt="2020-12-14T09:07:09.298" v="100" actId="113"/>
        <pc:sldMkLst>
          <pc:docMk/>
          <pc:sldMk cId="3508897305" sldId="317"/>
        </pc:sldMkLst>
        <pc:spChg chg="mod">
          <ac:chgData name="DU Angelo" userId="8b72b4b1065ef00f" providerId="LiveId" clId="{B422563F-6691-4294-A86A-0918EAF95ECC}" dt="2020-12-14T09:07:09.298" v="100" actId="113"/>
          <ac:spMkLst>
            <pc:docMk/>
            <pc:sldMk cId="3508897305" sldId="317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4.725" v="10" actId="2696"/>
        <pc:sldMkLst>
          <pc:docMk/>
          <pc:sldMk cId="2066230397" sldId="318"/>
        </pc:sldMkLst>
      </pc:sldChg>
      <pc:sldChg chg="modSp add">
        <pc:chgData name="DU Angelo" userId="8b72b4b1065ef00f" providerId="LiveId" clId="{B422563F-6691-4294-A86A-0918EAF95ECC}" dt="2020-12-14T09:07:16.780" v="102" actId="113"/>
        <pc:sldMkLst>
          <pc:docMk/>
          <pc:sldMk cId="3576092851" sldId="318"/>
        </pc:sldMkLst>
        <pc:spChg chg="mod">
          <ac:chgData name="DU Angelo" userId="8b72b4b1065ef00f" providerId="LiveId" clId="{B422563F-6691-4294-A86A-0918EAF95ECC}" dt="2020-12-14T09:07:16.780" v="102" actId="113"/>
          <ac:spMkLst>
            <pc:docMk/>
            <pc:sldMk cId="3576092851" sldId="318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8:41.971" v="104" actId="113"/>
        <pc:sldMkLst>
          <pc:docMk/>
          <pc:sldMk cId="850930630" sldId="319"/>
        </pc:sldMkLst>
        <pc:spChg chg="mod">
          <ac:chgData name="DU Angelo" userId="8b72b4b1065ef00f" providerId="LiveId" clId="{B422563F-6691-4294-A86A-0918EAF95ECC}" dt="2020-12-14T09:08:41.971" v="104" actId="113"/>
          <ac:spMkLst>
            <pc:docMk/>
            <pc:sldMk cId="850930630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8:51.340" v="106" actId="113"/>
        <pc:sldMkLst>
          <pc:docMk/>
          <pc:sldMk cId="2216289781" sldId="320"/>
        </pc:sldMkLst>
        <pc:spChg chg="mod">
          <ac:chgData name="DU Angelo" userId="8b72b4b1065ef00f" providerId="LiveId" clId="{B422563F-6691-4294-A86A-0918EAF95ECC}" dt="2020-12-14T09:08:51.340" v="106" actId="113"/>
          <ac:spMkLst>
            <pc:docMk/>
            <pc:sldMk cId="2216289781" sldId="320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5.916" v="16" actId="2696"/>
        <pc:sldMkLst>
          <pc:docMk/>
          <pc:sldMk cId="3107648802" sldId="320"/>
        </pc:sldMkLst>
      </pc:sldChg>
      <pc:sldChg chg="del">
        <pc:chgData name="DU Angelo" userId="8b72b4b1065ef00f" providerId="LiveId" clId="{B422563F-6691-4294-A86A-0918EAF95ECC}" dt="2020-12-14T08:59:17.102" v="20" actId="2696"/>
        <pc:sldMkLst>
          <pc:docMk/>
          <pc:sldMk cId="3526759124" sldId="321"/>
        </pc:sldMkLst>
      </pc:sldChg>
      <pc:sldChg chg="modSp add">
        <pc:chgData name="DU Angelo" userId="8b72b4b1065ef00f" providerId="LiveId" clId="{B422563F-6691-4294-A86A-0918EAF95ECC}" dt="2020-12-14T09:08:56.205" v="108" actId="113"/>
        <pc:sldMkLst>
          <pc:docMk/>
          <pc:sldMk cId="4287460964" sldId="321"/>
        </pc:sldMkLst>
        <pc:spChg chg="mod">
          <ac:chgData name="DU Angelo" userId="8b72b4b1065ef00f" providerId="LiveId" clId="{B422563F-6691-4294-A86A-0918EAF95ECC}" dt="2020-12-14T09:08:56.205" v="108" actId="113"/>
          <ac:spMkLst>
            <pc:docMk/>
            <pc:sldMk cId="4287460964" sldId="321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7.673" v="22" actId="2696"/>
        <pc:sldMkLst>
          <pc:docMk/>
          <pc:sldMk cId="241457315" sldId="322"/>
        </pc:sldMkLst>
      </pc:sldChg>
      <pc:sldChg chg="modSp add">
        <pc:chgData name="DU Angelo" userId="8b72b4b1065ef00f" providerId="LiveId" clId="{B422563F-6691-4294-A86A-0918EAF95ECC}" dt="2020-12-14T09:09:00.518" v="110" actId="113"/>
        <pc:sldMkLst>
          <pc:docMk/>
          <pc:sldMk cId="4201922480" sldId="322"/>
        </pc:sldMkLst>
        <pc:spChg chg="mod">
          <ac:chgData name="DU Angelo" userId="8b72b4b1065ef00f" providerId="LiveId" clId="{B422563F-6691-4294-A86A-0918EAF95ECC}" dt="2020-12-14T09:09:00.518" v="110" actId="113"/>
          <ac:spMkLst>
            <pc:docMk/>
            <pc:sldMk cId="4201922480" sldId="322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9:04.572" v="112" actId="113"/>
        <pc:sldMkLst>
          <pc:docMk/>
          <pc:sldMk cId="2452312039" sldId="323"/>
        </pc:sldMkLst>
        <pc:spChg chg="mod">
          <ac:chgData name="DU Angelo" userId="8b72b4b1065ef00f" providerId="LiveId" clId="{B422563F-6691-4294-A86A-0918EAF95ECC}" dt="2020-12-14T09:09:04.572" v="112" actId="113"/>
          <ac:spMkLst>
            <pc:docMk/>
            <pc:sldMk cId="2452312039" sldId="323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20.673" v="33" actId="2696"/>
        <pc:sldMkLst>
          <pc:docMk/>
          <pc:sldMk cId="3109352336" sldId="323"/>
        </pc:sldMkLst>
      </pc:sldChg>
      <pc:sldChg chg="del">
        <pc:chgData name="DU Angelo" userId="8b72b4b1065ef00f" providerId="LiveId" clId="{B422563F-6691-4294-A86A-0918EAF95ECC}" dt="2020-12-14T08:59:24.044" v="40" actId="2696"/>
        <pc:sldMkLst>
          <pc:docMk/>
          <pc:sldMk cId="203678027" sldId="324"/>
        </pc:sldMkLst>
      </pc:sldChg>
      <pc:sldChg chg="modSp add">
        <pc:chgData name="DU Angelo" userId="8b72b4b1065ef00f" providerId="LiveId" clId="{B422563F-6691-4294-A86A-0918EAF95ECC}" dt="2020-12-14T09:09:17.823" v="117" actId="113"/>
        <pc:sldMkLst>
          <pc:docMk/>
          <pc:sldMk cId="3200003776" sldId="324"/>
        </pc:sldMkLst>
        <pc:spChg chg="mod">
          <ac:chgData name="DU Angelo" userId="8b72b4b1065ef00f" providerId="LiveId" clId="{B422563F-6691-4294-A86A-0918EAF95ECC}" dt="2020-12-14T09:09:17.823" v="117" actId="113"/>
          <ac:spMkLst>
            <pc:docMk/>
            <pc:sldMk cId="3200003776" sldId="324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24.551" v="44" actId="2696"/>
        <pc:sldMkLst>
          <pc:docMk/>
          <pc:sldMk cId="1497037642" sldId="325"/>
        </pc:sldMkLst>
      </pc:sldChg>
      <pc:sldChg chg="modSp add">
        <pc:chgData name="DU Angelo" userId="8b72b4b1065ef00f" providerId="LiveId" clId="{B422563F-6691-4294-A86A-0918EAF95ECC}" dt="2020-12-14T09:09:42.600" v="119" actId="207"/>
        <pc:sldMkLst>
          <pc:docMk/>
          <pc:sldMk cId="2171185865" sldId="325"/>
        </pc:sldMkLst>
        <pc:spChg chg="mod">
          <ac:chgData name="DU Angelo" userId="8b72b4b1065ef00f" providerId="LiveId" clId="{B422563F-6691-4294-A86A-0918EAF95ECC}" dt="2020-12-14T09:09:42.600" v="119" actId="207"/>
          <ac:spMkLst>
            <pc:docMk/>
            <pc:sldMk cId="2171185865" sldId="325"/>
            <ac:spMk id="4" creationId="{2918002F-8C64-4968-9ECA-DC63D9D4E45B}"/>
          </ac:spMkLst>
        </pc:spChg>
      </pc:sldChg>
      <pc:sldChg chg="addSp modSp add">
        <pc:chgData name="DU Angelo" userId="8b72b4b1065ef00f" providerId="LiveId" clId="{B422563F-6691-4294-A86A-0918EAF95ECC}" dt="2020-12-14T09:30:24.715" v="152" actId="1076"/>
        <pc:sldMkLst>
          <pc:docMk/>
          <pc:sldMk cId="3335841084" sldId="326"/>
        </pc:sldMkLst>
        <pc:spChg chg="mod">
          <ac:chgData name="DU Angelo" userId="8b72b4b1065ef00f" providerId="LiveId" clId="{B422563F-6691-4294-A86A-0918EAF95ECC}" dt="2020-12-14T09:16:56.128" v="132" actId="1076"/>
          <ac:spMkLst>
            <pc:docMk/>
            <pc:sldMk cId="3335841084" sldId="32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09:29:37.350" v="143" actId="1076"/>
          <ac:spMkLst>
            <pc:docMk/>
            <pc:sldMk cId="3335841084" sldId="326"/>
            <ac:spMk id="4" creationId="{2918002F-8C64-4968-9ECA-DC63D9D4E45B}"/>
          </ac:spMkLst>
        </pc:spChg>
        <pc:picChg chg="add mod modCrop">
          <ac:chgData name="DU Angelo" userId="8b72b4b1065ef00f" providerId="LiveId" clId="{B422563F-6691-4294-A86A-0918EAF95ECC}" dt="2020-12-14T09:30:24.715" v="152" actId="1076"/>
          <ac:picMkLst>
            <pc:docMk/>
            <pc:sldMk cId="3335841084" sldId="326"/>
            <ac:picMk id="6" creationId="{3E2E6221-B7F4-4E12-A4E6-D08C702A73B6}"/>
          </ac:picMkLst>
        </pc:picChg>
      </pc:sldChg>
      <pc:sldChg chg="del">
        <pc:chgData name="DU Angelo" userId="8b72b4b1065ef00f" providerId="LiveId" clId="{B422563F-6691-4294-A86A-0918EAF95ECC}" dt="2020-12-14T08:59:25.427" v="48" actId="2696"/>
        <pc:sldMkLst>
          <pc:docMk/>
          <pc:sldMk cId="3940187431" sldId="326"/>
        </pc:sldMkLst>
      </pc:sldChg>
      <pc:sldChg chg="del">
        <pc:chgData name="DU Angelo" userId="8b72b4b1065ef00f" providerId="LiveId" clId="{B422563F-6691-4294-A86A-0918EAF95ECC}" dt="2020-12-14T08:59:25.870" v="50" actId="2696"/>
        <pc:sldMkLst>
          <pc:docMk/>
          <pc:sldMk cId="2267018997" sldId="327"/>
        </pc:sldMkLst>
      </pc:sldChg>
      <pc:sldChg chg="delSp modSp add">
        <pc:chgData name="DU Angelo" userId="8b72b4b1065ef00f" providerId="LiveId" clId="{B422563F-6691-4294-A86A-0918EAF95ECC}" dt="2020-12-14T09:37:26.112" v="180" actId="1076"/>
        <pc:sldMkLst>
          <pc:docMk/>
          <pc:sldMk cId="2385079092" sldId="327"/>
        </pc:sldMkLst>
        <pc:spChg chg="mod">
          <ac:chgData name="DU Angelo" userId="8b72b4b1065ef00f" providerId="LiveId" clId="{B422563F-6691-4294-A86A-0918EAF95ECC}" dt="2020-12-14T09:37:26.112" v="180" actId="1076"/>
          <ac:spMkLst>
            <pc:docMk/>
            <pc:sldMk cId="2385079092" sldId="327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09:37:23.815" v="179" actId="1076"/>
          <ac:spMkLst>
            <pc:docMk/>
            <pc:sldMk cId="2385079092" sldId="327"/>
            <ac:spMk id="4" creationId="{2918002F-8C64-4968-9ECA-DC63D9D4E45B}"/>
          </ac:spMkLst>
        </pc:spChg>
        <pc:picChg chg="del">
          <ac:chgData name="DU Angelo" userId="8b72b4b1065ef00f" providerId="LiveId" clId="{B422563F-6691-4294-A86A-0918EAF95ECC}" dt="2020-12-14T09:36:27.324" v="161" actId="478"/>
          <ac:picMkLst>
            <pc:docMk/>
            <pc:sldMk cId="2385079092" sldId="327"/>
            <ac:picMk id="6" creationId="{3E2E6221-B7F4-4E12-A4E6-D08C702A73B6}"/>
          </ac:picMkLst>
        </pc:picChg>
      </pc:sldChg>
      <pc:sldChg chg="addSp delSp modSp add">
        <pc:chgData name="DU Angelo" userId="8b72b4b1065ef00f" providerId="LiveId" clId="{B422563F-6691-4294-A86A-0918EAF95ECC}" dt="2020-12-14T09:39:14.488" v="206" actId="403"/>
        <pc:sldMkLst>
          <pc:docMk/>
          <pc:sldMk cId="1263021991" sldId="328"/>
        </pc:sldMkLst>
        <pc:spChg chg="mod">
          <ac:chgData name="DU Angelo" userId="8b72b4b1065ef00f" providerId="LiveId" clId="{B422563F-6691-4294-A86A-0918EAF95ECC}" dt="2020-12-14T09:39:14.488" v="206" actId="403"/>
          <ac:spMkLst>
            <pc:docMk/>
            <pc:sldMk cId="1263021991" sldId="328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09:37:57.599" v="191" actId="478"/>
          <ac:spMkLst>
            <pc:docMk/>
            <pc:sldMk cId="1263021991" sldId="328"/>
            <ac:spMk id="4" creationId="{2918002F-8C64-4968-9ECA-DC63D9D4E45B}"/>
          </ac:spMkLst>
        </pc:spChg>
        <pc:graphicFrameChg chg="add mod">
          <ac:chgData name="DU Angelo" userId="8b72b4b1065ef00f" providerId="LiveId" clId="{B422563F-6691-4294-A86A-0918EAF95ECC}" dt="2020-12-14T09:38:59.770" v="204" actId="20577"/>
          <ac:graphicFrameMkLst>
            <pc:docMk/>
            <pc:sldMk cId="1263021991" sldId="328"/>
            <ac:graphicFrameMk id="5" creationId="{9E3B1E7E-46AF-4221-A4F9-A3C26887FA98}"/>
          </ac:graphicFrameMkLst>
        </pc:graphicFrameChg>
      </pc:sldChg>
      <pc:sldChg chg="del">
        <pc:chgData name="DU Angelo" userId="8b72b4b1065ef00f" providerId="LiveId" clId="{B422563F-6691-4294-A86A-0918EAF95ECC}" dt="2020-12-14T08:59:30.086" v="56" actId="2696"/>
        <pc:sldMkLst>
          <pc:docMk/>
          <pc:sldMk cId="1859089742" sldId="328"/>
        </pc:sldMkLst>
      </pc:sldChg>
      <pc:sldChg chg="modSp add ord">
        <pc:chgData name="DU Angelo" userId="8b72b4b1065ef00f" providerId="LiveId" clId="{B422563F-6691-4294-A86A-0918EAF95ECC}" dt="2020-12-14T09:43:48.053" v="299" actId="403"/>
        <pc:sldMkLst>
          <pc:docMk/>
          <pc:sldMk cId="4249831022" sldId="329"/>
        </pc:sldMkLst>
        <pc:spChg chg="mod">
          <ac:chgData name="DU Angelo" userId="8b72b4b1065ef00f" providerId="LiveId" clId="{B422563F-6691-4294-A86A-0918EAF95ECC}" dt="2020-12-14T09:43:48.053" v="299" actId="403"/>
          <ac:spMkLst>
            <pc:docMk/>
            <pc:sldMk cId="4249831022" sldId="32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09:43:45.612" v="298" actId="1076"/>
          <ac:spMkLst>
            <pc:docMk/>
            <pc:sldMk cId="4249831022" sldId="329"/>
            <ac:spMk id="4" creationId="{2918002F-8C64-4968-9ECA-DC63D9D4E45B}"/>
          </ac:spMkLst>
        </pc:spChg>
      </pc:sldChg>
      <pc:sldChg chg="addSp delSp modSp add ord">
        <pc:chgData name="DU Angelo" userId="8b72b4b1065ef00f" providerId="LiveId" clId="{B422563F-6691-4294-A86A-0918EAF95ECC}" dt="2020-12-14T10:46:42.421" v="450" actId="1076"/>
        <pc:sldMkLst>
          <pc:docMk/>
          <pc:sldMk cId="66791043" sldId="330"/>
        </pc:sldMkLst>
        <pc:spChg chg="mod">
          <ac:chgData name="DU Angelo" userId="8b72b4b1065ef00f" providerId="LiveId" clId="{B422563F-6691-4294-A86A-0918EAF95ECC}" dt="2020-12-14T10:42:36.251" v="307" actId="1076"/>
          <ac:spMkLst>
            <pc:docMk/>
            <pc:sldMk cId="66791043" sldId="330"/>
            <ac:spMk id="3" creationId="{E1BF4C49-D9BF-42F3-B713-48595D54AED3}"/>
          </ac:spMkLst>
        </pc:spChg>
        <pc:spChg chg="del mod">
          <ac:chgData name="DU Angelo" userId="8b72b4b1065ef00f" providerId="LiveId" clId="{B422563F-6691-4294-A86A-0918EAF95ECC}" dt="2020-12-14T10:42:51.759" v="311"/>
          <ac:spMkLst>
            <pc:docMk/>
            <pc:sldMk cId="66791043" sldId="330"/>
            <ac:spMk id="4" creationId="{2918002F-8C64-4968-9ECA-DC63D9D4E45B}"/>
          </ac:spMkLst>
        </pc:spChg>
        <pc:spChg chg="add mod">
          <ac:chgData name="DU Angelo" userId="8b72b4b1065ef00f" providerId="LiveId" clId="{B422563F-6691-4294-A86A-0918EAF95ECC}" dt="2020-12-14T10:46:42.421" v="450" actId="1076"/>
          <ac:spMkLst>
            <pc:docMk/>
            <pc:sldMk cId="66791043" sldId="330"/>
            <ac:spMk id="5" creationId="{63F2EE83-9571-4E72-9AA3-2E5B4BDA9955}"/>
          </ac:spMkLst>
        </pc:spChg>
        <pc:picChg chg="add mod">
          <ac:chgData name="DU Angelo" userId="8b72b4b1065ef00f" providerId="LiveId" clId="{B422563F-6691-4294-A86A-0918EAF95ECC}" dt="2020-12-14T10:46:37.600" v="449" actId="1076"/>
          <ac:picMkLst>
            <pc:docMk/>
            <pc:sldMk cId="66791043" sldId="330"/>
            <ac:picMk id="7" creationId="{DFE19649-0904-40AB-952A-78F09CED90F4}"/>
          </ac:picMkLst>
        </pc:picChg>
      </pc:sldChg>
      <pc:sldChg chg="del">
        <pc:chgData name="DU Angelo" userId="8b72b4b1065ef00f" providerId="LiveId" clId="{B422563F-6691-4294-A86A-0918EAF95ECC}" dt="2020-12-14T08:59:12.113" v="1" actId="2696"/>
        <pc:sldMkLst>
          <pc:docMk/>
          <pc:sldMk cId="2947030013" sldId="330"/>
        </pc:sldMkLst>
      </pc:sldChg>
      <pc:sldChg chg="del">
        <pc:chgData name="DU Angelo" userId="8b72b4b1065ef00f" providerId="LiveId" clId="{B422563F-6691-4294-A86A-0918EAF95ECC}" dt="2020-12-14T08:59:12.541" v="2" actId="2696"/>
        <pc:sldMkLst>
          <pc:docMk/>
          <pc:sldMk cId="815719555" sldId="331"/>
        </pc:sldMkLst>
      </pc:sldChg>
      <pc:sldChg chg="delSp modSp add">
        <pc:chgData name="DU Angelo" userId="8b72b4b1065ef00f" providerId="LiveId" clId="{B422563F-6691-4294-A86A-0918EAF95ECC}" dt="2020-12-14T10:58:54.867" v="470" actId="20577"/>
        <pc:sldMkLst>
          <pc:docMk/>
          <pc:sldMk cId="2734977261" sldId="331"/>
        </pc:sldMkLst>
        <pc:spChg chg="mod">
          <ac:chgData name="DU Angelo" userId="8b72b4b1065ef00f" providerId="LiveId" clId="{B422563F-6691-4294-A86A-0918EAF95ECC}" dt="2020-12-14T10:47:00.343" v="460" actId="20577"/>
          <ac:spMkLst>
            <pc:docMk/>
            <pc:sldMk cId="2734977261" sldId="331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0:58:54.867" v="470" actId="20577"/>
          <ac:spMkLst>
            <pc:docMk/>
            <pc:sldMk cId="2734977261" sldId="331"/>
            <ac:spMk id="5" creationId="{63F2EE83-9571-4E72-9AA3-2E5B4BDA9955}"/>
          </ac:spMkLst>
        </pc:spChg>
        <pc:picChg chg="del">
          <ac:chgData name="DU Angelo" userId="8b72b4b1065ef00f" providerId="LiveId" clId="{B422563F-6691-4294-A86A-0918EAF95ECC}" dt="2020-12-14T10:47:02.954" v="461" actId="478"/>
          <ac:picMkLst>
            <pc:docMk/>
            <pc:sldMk cId="2734977261" sldId="331"/>
            <ac:picMk id="7" creationId="{DFE19649-0904-40AB-952A-78F09CED90F4}"/>
          </ac:picMkLst>
        </pc:picChg>
      </pc:sldChg>
      <pc:sldChg chg="del">
        <pc:chgData name="DU Angelo" userId="8b72b4b1065ef00f" providerId="LiveId" clId="{B422563F-6691-4294-A86A-0918EAF95ECC}" dt="2020-12-14T08:59:12.989" v="3" actId="2696"/>
        <pc:sldMkLst>
          <pc:docMk/>
          <pc:sldMk cId="278696996" sldId="332"/>
        </pc:sldMkLst>
      </pc:sldChg>
      <pc:sldChg chg="addSp delSp modSp add ord">
        <pc:chgData name="DU Angelo" userId="8b72b4b1065ef00f" providerId="LiveId" clId="{B422563F-6691-4294-A86A-0918EAF95ECC}" dt="2020-12-14T11:07:56.436" v="537" actId="13926"/>
        <pc:sldMkLst>
          <pc:docMk/>
          <pc:sldMk cId="712052153" sldId="332"/>
        </pc:sldMkLst>
        <pc:spChg chg="mod">
          <ac:chgData name="DU Angelo" userId="8b72b4b1065ef00f" providerId="LiveId" clId="{B422563F-6691-4294-A86A-0918EAF95ECC}" dt="2020-12-14T10:59:19.054" v="475"/>
          <ac:spMkLst>
            <pc:docMk/>
            <pc:sldMk cId="712052153" sldId="332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07:56.436" v="537" actId="13926"/>
          <ac:spMkLst>
            <pc:docMk/>
            <pc:sldMk cId="712052153" sldId="332"/>
            <ac:spMk id="5" creationId="{63F2EE83-9571-4E72-9AA3-2E5B4BDA9955}"/>
          </ac:spMkLst>
        </pc:spChg>
        <pc:picChg chg="add mod">
          <ac:chgData name="DU Angelo" userId="8b72b4b1065ef00f" providerId="LiveId" clId="{B422563F-6691-4294-A86A-0918EAF95ECC}" dt="2020-12-14T11:00:35.314" v="492" actId="14100"/>
          <ac:picMkLst>
            <pc:docMk/>
            <pc:sldMk cId="712052153" sldId="332"/>
            <ac:picMk id="6" creationId="{C9E34B7F-FD56-4642-AF9B-5AF01B66F4CC}"/>
          </ac:picMkLst>
        </pc:picChg>
        <pc:picChg chg="del">
          <ac:chgData name="DU Angelo" userId="8b72b4b1065ef00f" providerId="LiveId" clId="{B422563F-6691-4294-A86A-0918EAF95ECC}" dt="2020-12-14T10:59:26.646" v="476" actId="478"/>
          <ac:picMkLst>
            <pc:docMk/>
            <pc:sldMk cId="712052153" sldId="332"/>
            <ac:picMk id="7" creationId="{DFE19649-0904-40AB-952A-78F09CED90F4}"/>
          </ac:picMkLst>
        </pc:picChg>
      </pc:sldChg>
      <pc:sldChg chg="add ord">
        <pc:chgData name="DU Angelo" userId="8b72b4b1065ef00f" providerId="LiveId" clId="{B422563F-6691-4294-A86A-0918EAF95ECC}" dt="2020-12-14T11:05:59.392" v="494"/>
        <pc:sldMkLst>
          <pc:docMk/>
          <pc:sldMk cId="1103172435" sldId="333"/>
        </pc:sldMkLst>
      </pc:sldChg>
      <pc:sldChg chg="del">
        <pc:chgData name="DU Angelo" userId="8b72b4b1065ef00f" providerId="LiveId" clId="{B422563F-6691-4294-A86A-0918EAF95ECC}" dt="2020-12-14T08:59:13.085" v="4" actId="2696"/>
        <pc:sldMkLst>
          <pc:docMk/>
          <pc:sldMk cId="1156812458" sldId="333"/>
        </pc:sldMkLst>
      </pc:sldChg>
      <pc:sldChg chg="addSp delSp modSp add ord">
        <pc:chgData name="DU Angelo" userId="8b72b4b1065ef00f" providerId="LiveId" clId="{B422563F-6691-4294-A86A-0918EAF95ECC}" dt="2020-12-14T11:17:12.906" v="580" actId="1076"/>
        <pc:sldMkLst>
          <pc:docMk/>
          <pc:sldMk cId="948862845" sldId="334"/>
        </pc:sldMkLst>
        <pc:spChg chg="mod">
          <ac:chgData name="DU Angelo" userId="8b72b4b1065ef00f" providerId="LiveId" clId="{B422563F-6691-4294-A86A-0918EAF95ECC}" dt="2020-12-14T11:08:23.941" v="542" actId="20577"/>
          <ac:spMkLst>
            <pc:docMk/>
            <pc:sldMk cId="948862845" sldId="334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17:09.974" v="579" actId="1076"/>
          <ac:spMkLst>
            <pc:docMk/>
            <pc:sldMk cId="948862845" sldId="334"/>
            <ac:spMk id="5" creationId="{63F2EE83-9571-4E72-9AA3-2E5B4BDA9955}"/>
          </ac:spMkLst>
        </pc:spChg>
        <pc:picChg chg="del">
          <ac:chgData name="DU Angelo" userId="8b72b4b1065ef00f" providerId="LiveId" clId="{B422563F-6691-4294-A86A-0918EAF95ECC}" dt="2020-12-14T11:08:52.109" v="548" actId="478"/>
          <ac:picMkLst>
            <pc:docMk/>
            <pc:sldMk cId="948862845" sldId="334"/>
            <ac:picMk id="6" creationId="{C9E34B7F-FD56-4642-AF9B-5AF01B66F4CC}"/>
          </ac:picMkLst>
        </pc:picChg>
        <pc:picChg chg="add mod">
          <ac:chgData name="DU Angelo" userId="8b72b4b1065ef00f" providerId="LiveId" clId="{B422563F-6691-4294-A86A-0918EAF95ECC}" dt="2020-12-14T11:17:12.906" v="580" actId="1076"/>
          <ac:picMkLst>
            <pc:docMk/>
            <pc:sldMk cId="948862845" sldId="334"/>
            <ac:picMk id="7" creationId="{599E128A-FF86-4AA5-AF4A-9C35C93F568E}"/>
          </ac:picMkLst>
        </pc:picChg>
      </pc:sldChg>
      <pc:sldChg chg="del">
        <pc:chgData name="DU Angelo" userId="8b72b4b1065ef00f" providerId="LiveId" clId="{B422563F-6691-4294-A86A-0918EAF95ECC}" dt="2020-12-14T08:59:13.282" v="5" actId="2696"/>
        <pc:sldMkLst>
          <pc:docMk/>
          <pc:sldMk cId="4142709109" sldId="334"/>
        </pc:sldMkLst>
      </pc:sldChg>
      <pc:sldChg chg="del">
        <pc:chgData name="DU Angelo" userId="8b72b4b1065ef00f" providerId="LiveId" clId="{B422563F-6691-4294-A86A-0918EAF95ECC}" dt="2020-12-14T08:59:13.723" v="6" actId="2696"/>
        <pc:sldMkLst>
          <pc:docMk/>
          <pc:sldMk cId="990767951" sldId="335"/>
        </pc:sldMkLst>
      </pc:sldChg>
      <pc:sldChg chg="add ord">
        <pc:chgData name="DU Angelo" userId="8b72b4b1065ef00f" providerId="LiveId" clId="{B422563F-6691-4294-A86A-0918EAF95ECC}" dt="2020-12-14T11:17:22.477" v="582"/>
        <pc:sldMkLst>
          <pc:docMk/>
          <pc:sldMk cId="3915883502" sldId="335"/>
        </pc:sldMkLst>
      </pc:sldChg>
      <pc:sldChg chg="del">
        <pc:chgData name="DU Angelo" userId="8b72b4b1065ef00f" providerId="LiveId" clId="{B422563F-6691-4294-A86A-0918EAF95ECC}" dt="2020-12-14T08:59:14.392" v="7" actId="2696"/>
        <pc:sldMkLst>
          <pc:docMk/>
          <pc:sldMk cId="2309346782" sldId="336"/>
        </pc:sldMkLst>
      </pc:sldChg>
      <pc:sldChg chg="modSp add ord">
        <pc:chgData name="DU Angelo" userId="8b72b4b1065ef00f" providerId="LiveId" clId="{B422563F-6691-4294-A86A-0918EAF95ECC}" dt="2020-12-14T11:32:19.077" v="717" actId="1076"/>
        <pc:sldMkLst>
          <pc:docMk/>
          <pc:sldMk cId="3677538484" sldId="336"/>
        </pc:sldMkLst>
        <pc:spChg chg="mod">
          <ac:chgData name="DU Angelo" userId="8b72b4b1065ef00f" providerId="LiveId" clId="{B422563F-6691-4294-A86A-0918EAF95ECC}" dt="2020-12-14T11:32:11.879" v="716" actId="404"/>
          <ac:spMkLst>
            <pc:docMk/>
            <pc:sldMk cId="3677538484" sldId="33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2:19.077" v="717" actId="1076"/>
          <ac:spMkLst>
            <pc:docMk/>
            <pc:sldMk cId="3677538484" sldId="336"/>
            <ac:spMk id="5" creationId="{63F2EE83-9571-4E72-9AA3-2E5B4BDA9955}"/>
          </ac:spMkLst>
        </pc:spChg>
      </pc:sldChg>
      <pc:sldChg chg="add ord">
        <pc:chgData name="DU Angelo" userId="8b72b4b1065ef00f" providerId="LiveId" clId="{B422563F-6691-4294-A86A-0918EAF95ECC}" dt="2020-12-14T11:32:57.738" v="719"/>
        <pc:sldMkLst>
          <pc:docMk/>
          <pc:sldMk cId="816403398" sldId="337"/>
        </pc:sldMkLst>
      </pc:sldChg>
      <pc:sldChg chg="del">
        <pc:chgData name="DU Angelo" userId="8b72b4b1065ef00f" providerId="LiveId" clId="{B422563F-6691-4294-A86A-0918EAF95ECC}" dt="2020-12-14T08:59:14.622" v="8" actId="2696"/>
        <pc:sldMkLst>
          <pc:docMk/>
          <pc:sldMk cId="3673195532" sldId="337"/>
        </pc:sldMkLst>
      </pc:sldChg>
      <pc:sldChg chg="modSp add ord">
        <pc:chgData name="DU Angelo" userId="8b72b4b1065ef00f" providerId="LiveId" clId="{B422563F-6691-4294-A86A-0918EAF95ECC}" dt="2020-12-14T11:38:04.665" v="802" actId="1076"/>
        <pc:sldMkLst>
          <pc:docMk/>
          <pc:sldMk cId="3096470801" sldId="338"/>
        </pc:sldMkLst>
        <pc:spChg chg="mod">
          <ac:chgData name="DU Angelo" userId="8b72b4b1065ef00f" providerId="LiveId" clId="{B422563F-6691-4294-A86A-0918EAF95ECC}" dt="2020-12-14T11:35:36.750" v="760" actId="1076"/>
          <ac:spMkLst>
            <pc:docMk/>
            <pc:sldMk cId="3096470801" sldId="33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8:04.665" v="802" actId="1076"/>
          <ac:spMkLst>
            <pc:docMk/>
            <pc:sldMk cId="3096470801" sldId="338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4.658" v="9" actId="2696"/>
        <pc:sldMkLst>
          <pc:docMk/>
          <pc:sldMk cId="3211305719" sldId="339"/>
        </pc:sldMkLst>
      </pc:sldChg>
      <pc:sldChg chg="modSp add">
        <pc:chgData name="DU Angelo" userId="8b72b4b1065ef00f" providerId="LiveId" clId="{B422563F-6691-4294-A86A-0918EAF95ECC}" dt="2020-12-14T11:37:57.204" v="801" actId="1076"/>
        <pc:sldMkLst>
          <pc:docMk/>
          <pc:sldMk cId="3689567472" sldId="339"/>
        </pc:sldMkLst>
        <pc:spChg chg="mod">
          <ac:chgData name="DU Angelo" userId="8b72b4b1065ef00f" providerId="LiveId" clId="{B422563F-6691-4294-A86A-0918EAF95ECC}" dt="2020-12-14T11:37:57.204" v="801" actId="1076"/>
          <ac:spMkLst>
            <pc:docMk/>
            <pc:sldMk cId="3689567472" sldId="33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7:36.153" v="797" actId="20577"/>
          <ac:spMkLst>
            <pc:docMk/>
            <pc:sldMk cId="3689567472" sldId="339"/>
            <ac:spMk id="5" creationId="{63F2EE83-9571-4E72-9AA3-2E5B4BDA9955}"/>
          </ac:spMkLst>
        </pc:spChg>
      </pc:sldChg>
      <pc:sldChg chg="modSp add ord">
        <pc:chgData name="DU Angelo" userId="8b72b4b1065ef00f" providerId="LiveId" clId="{B422563F-6691-4294-A86A-0918EAF95ECC}" dt="2020-12-14T11:38:54.358" v="820" actId="1076"/>
        <pc:sldMkLst>
          <pc:docMk/>
          <pc:sldMk cId="1173726442" sldId="340"/>
        </pc:sldMkLst>
        <pc:spChg chg="mod">
          <ac:chgData name="DU Angelo" userId="8b72b4b1065ef00f" providerId="LiveId" clId="{B422563F-6691-4294-A86A-0918EAF95ECC}" dt="2020-12-14T11:38:38.981" v="818" actId="1076"/>
          <ac:spMkLst>
            <pc:docMk/>
            <pc:sldMk cId="1173726442" sldId="340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8:54.358" v="820" actId="1076"/>
          <ac:spMkLst>
            <pc:docMk/>
            <pc:sldMk cId="1173726442" sldId="340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4.905" v="11" actId="2696"/>
        <pc:sldMkLst>
          <pc:docMk/>
          <pc:sldMk cId="4198146865" sldId="340"/>
        </pc:sldMkLst>
      </pc:sldChg>
      <pc:sldChg chg="del">
        <pc:chgData name="DU Angelo" userId="8b72b4b1065ef00f" providerId="LiveId" clId="{B422563F-6691-4294-A86A-0918EAF95ECC}" dt="2020-12-14T08:59:15.089" v="12" actId="2696"/>
        <pc:sldMkLst>
          <pc:docMk/>
          <pc:sldMk cId="1595337548" sldId="341"/>
        </pc:sldMkLst>
      </pc:sldChg>
      <pc:sldChg chg="modSp add">
        <pc:chgData name="DU Angelo" userId="8b72b4b1065ef00f" providerId="LiveId" clId="{B422563F-6691-4294-A86A-0918EAF95ECC}" dt="2020-12-14T11:39:35.136" v="825" actId="1076"/>
        <pc:sldMkLst>
          <pc:docMk/>
          <pc:sldMk cId="2028051808" sldId="341"/>
        </pc:sldMkLst>
        <pc:spChg chg="mod">
          <ac:chgData name="DU Angelo" userId="8b72b4b1065ef00f" providerId="LiveId" clId="{B422563F-6691-4294-A86A-0918EAF95ECC}" dt="2020-12-14T11:39:35.136" v="825" actId="1076"/>
          <ac:spMkLst>
            <pc:docMk/>
            <pc:sldMk cId="2028051808" sldId="341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5.376" v="13" actId="2696"/>
        <pc:sldMkLst>
          <pc:docMk/>
          <pc:sldMk cId="1436017647" sldId="342"/>
        </pc:sldMkLst>
      </pc:sldChg>
      <pc:sldChg chg="addSp delSp modSp add">
        <pc:chgData name="DU Angelo" userId="8b72b4b1065ef00f" providerId="LiveId" clId="{B422563F-6691-4294-A86A-0918EAF95ECC}" dt="2020-12-14T11:41:26.067" v="835" actId="1076"/>
        <pc:sldMkLst>
          <pc:docMk/>
          <pc:sldMk cId="3915154336" sldId="342"/>
        </pc:sldMkLst>
        <pc:spChg chg="del">
          <ac:chgData name="DU Angelo" userId="8b72b4b1065ef00f" providerId="LiveId" clId="{B422563F-6691-4294-A86A-0918EAF95ECC}" dt="2020-12-14T11:39:45.229" v="827" actId="478"/>
          <ac:spMkLst>
            <pc:docMk/>
            <pc:sldMk cId="3915154336" sldId="342"/>
            <ac:spMk id="5" creationId="{63F2EE83-9571-4E72-9AA3-2E5B4BDA9955}"/>
          </ac:spMkLst>
        </pc:spChg>
        <pc:picChg chg="add mod">
          <ac:chgData name="DU Angelo" userId="8b72b4b1065ef00f" providerId="LiveId" clId="{B422563F-6691-4294-A86A-0918EAF95ECC}" dt="2020-12-14T11:41:26.067" v="835" actId="1076"/>
          <ac:picMkLst>
            <pc:docMk/>
            <pc:sldMk cId="3915154336" sldId="342"/>
            <ac:picMk id="6" creationId="{06AC962B-F05F-4388-977C-5DE7D2183180}"/>
          </ac:picMkLst>
        </pc:picChg>
      </pc:sldChg>
      <pc:sldChg chg="add del">
        <pc:chgData name="DU Angelo" userId="8b72b4b1065ef00f" providerId="LiveId" clId="{B422563F-6691-4294-A86A-0918EAF95ECC}" dt="2020-12-14T11:42:21.362" v="837" actId="2696"/>
        <pc:sldMkLst>
          <pc:docMk/>
          <pc:sldMk cId="1142975739" sldId="343"/>
        </pc:sldMkLst>
      </pc:sldChg>
      <pc:sldChg chg="del">
        <pc:chgData name="DU Angelo" userId="8b72b4b1065ef00f" providerId="LiveId" clId="{B422563F-6691-4294-A86A-0918EAF95ECC}" dt="2020-12-14T08:59:15.530" v="14" actId="2696"/>
        <pc:sldMkLst>
          <pc:docMk/>
          <pc:sldMk cId="1585090288" sldId="343"/>
        </pc:sldMkLst>
      </pc:sldChg>
      <pc:sldChg chg="addSp modSp add">
        <pc:chgData name="DU Angelo" userId="8b72b4b1065ef00f" providerId="LiveId" clId="{B422563F-6691-4294-A86A-0918EAF95ECC}" dt="2020-12-14T11:45:03.915" v="865" actId="14100"/>
        <pc:sldMkLst>
          <pc:docMk/>
          <pc:sldMk cId="2454259939" sldId="343"/>
        </pc:sldMkLst>
        <pc:spChg chg="mod">
          <ac:chgData name="DU Angelo" userId="8b72b4b1065ef00f" providerId="LiveId" clId="{B422563F-6691-4294-A86A-0918EAF95ECC}" dt="2020-12-14T11:44:37.583" v="857" actId="1076"/>
          <ac:spMkLst>
            <pc:docMk/>
            <pc:sldMk cId="2454259939" sldId="343"/>
            <ac:spMk id="5" creationId="{63F2EE83-9571-4E72-9AA3-2E5B4BDA9955}"/>
          </ac:spMkLst>
        </pc:spChg>
        <pc:graphicFrameChg chg="add mod modGraphic">
          <ac:chgData name="DU Angelo" userId="8b72b4b1065ef00f" providerId="LiveId" clId="{B422563F-6691-4294-A86A-0918EAF95ECC}" dt="2020-12-14T11:45:03.915" v="865" actId="14100"/>
          <ac:graphicFrameMkLst>
            <pc:docMk/>
            <pc:sldMk cId="2454259939" sldId="343"/>
            <ac:graphicFrameMk id="6" creationId="{6A4BB325-67BC-481A-A650-2BE2FD8EA1D7}"/>
          </ac:graphicFrameMkLst>
        </pc:graphicFrameChg>
      </pc:sldChg>
      <pc:sldChg chg="delSp modSp add ord">
        <pc:chgData name="DU Angelo" userId="8b72b4b1065ef00f" providerId="LiveId" clId="{B422563F-6691-4294-A86A-0918EAF95ECC}" dt="2020-12-14T12:21:05.354" v="871"/>
        <pc:sldMkLst>
          <pc:docMk/>
          <pc:sldMk cId="1479717305" sldId="344"/>
        </pc:sldMkLst>
        <pc:spChg chg="mod">
          <ac:chgData name="DU Angelo" userId="8b72b4b1065ef00f" providerId="LiveId" clId="{B422563F-6691-4294-A86A-0918EAF95ECC}" dt="2020-12-14T12:20:49.917" v="868"/>
          <ac:spMkLst>
            <pc:docMk/>
            <pc:sldMk cId="1479717305" sldId="344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1:05.354" v="871"/>
          <ac:spMkLst>
            <pc:docMk/>
            <pc:sldMk cId="1479717305" sldId="344"/>
            <ac:spMk id="5" creationId="{63F2EE83-9571-4E72-9AA3-2E5B4BDA9955}"/>
          </ac:spMkLst>
        </pc:spChg>
        <pc:graphicFrameChg chg="del">
          <ac:chgData name="DU Angelo" userId="8b72b4b1065ef00f" providerId="LiveId" clId="{B422563F-6691-4294-A86A-0918EAF95ECC}" dt="2020-12-14T12:20:54.772" v="869" actId="478"/>
          <ac:graphicFrameMkLst>
            <pc:docMk/>
            <pc:sldMk cId="1479717305" sldId="344"/>
            <ac:graphicFrameMk id="6" creationId="{6A4BB325-67BC-481A-A650-2BE2FD8EA1D7}"/>
          </ac:graphicFrameMkLst>
        </pc:graphicFrameChg>
      </pc:sldChg>
      <pc:sldChg chg="del">
        <pc:chgData name="DU Angelo" userId="8b72b4b1065ef00f" providerId="LiveId" clId="{B422563F-6691-4294-A86A-0918EAF95ECC}" dt="2020-12-14T08:59:15.582" v="15" actId="2696"/>
        <pc:sldMkLst>
          <pc:docMk/>
          <pc:sldMk cId="3520705252" sldId="344"/>
        </pc:sldMkLst>
      </pc:sldChg>
      <pc:sldChg chg="del">
        <pc:chgData name="DU Angelo" userId="8b72b4b1065ef00f" providerId="LiveId" clId="{B422563F-6691-4294-A86A-0918EAF95ECC}" dt="2020-12-14T08:59:16.599" v="17" actId="2696"/>
        <pc:sldMkLst>
          <pc:docMk/>
          <pc:sldMk cId="869264172" sldId="345"/>
        </pc:sldMkLst>
      </pc:sldChg>
      <pc:sldChg chg="modSp add">
        <pc:chgData name="DU Angelo" userId="8b72b4b1065ef00f" providerId="LiveId" clId="{B422563F-6691-4294-A86A-0918EAF95ECC}" dt="2020-12-14T12:21:37.497" v="886" actId="404"/>
        <pc:sldMkLst>
          <pc:docMk/>
          <pc:sldMk cId="1591169618" sldId="345"/>
        </pc:sldMkLst>
        <pc:spChg chg="mod">
          <ac:chgData name="DU Angelo" userId="8b72b4b1065ef00f" providerId="LiveId" clId="{B422563F-6691-4294-A86A-0918EAF95ECC}" dt="2020-12-14T12:21:27.505" v="880" actId="20577"/>
          <ac:spMkLst>
            <pc:docMk/>
            <pc:sldMk cId="1591169618" sldId="345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1:37.497" v="886" actId="404"/>
          <ac:spMkLst>
            <pc:docMk/>
            <pc:sldMk cId="1591169618" sldId="345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6.922" v="18" actId="2696"/>
        <pc:sldMkLst>
          <pc:docMk/>
          <pc:sldMk cId="2970518560" sldId="346"/>
        </pc:sldMkLst>
      </pc:sldChg>
      <pc:sldChg chg="modSp add">
        <pc:chgData name="DU Angelo" userId="8b72b4b1065ef00f" providerId="LiveId" clId="{B422563F-6691-4294-A86A-0918EAF95ECC}" dt="2020-12-14T12:22:16.814" v="891" actId="20577"/>
        <pc:sldMkLst>
          <pc:docMk/>
          <pc:sldMk cId="3064232652" sldId="346"/>
        </pc:sldMkLst>
        <pc:spChg chg="mod">
          <ac:chgData name="DU Angelo" userId="8b72b4b1065ef00f" providerId="LiveId" clId="{B422563F-6691-4294-A86A-0918EAF95ECC}" dt="2020-12-14T12:22:16.814" v="891" actId="20577"/>
          <ac:spMkLst>
            <pc:docMk/>
            <pc:sldMk cId="3064232652" sldId="34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6.954" v="19" actId="2696"/>
        <pc:sldMkLst>
          <pc:docMk/>
          <pc:sldMk cId="1162468350" sldId="347"/>
        </pc:sldMkLst>
      </pc:sldChg>
      <pc:sldChg chg="modSp add">
        <pc:chgData name="DU Angelo" userId="8b72b4b1065ef00f" providerId="LiveId" clId="{B422563F-6691-4294-A86A-0918EAF95ECC}" dt="2020-12-14T12:22:40.476" v="894" actId="1076"/>
        <pc:sldMkLst>
          <pc:docMk/>
          <pc:sldMk cId="2629695663" sldId="347"/>
        </pc:sldMkLst>
        <pc:spChg chg="mod">
          <ac:chgData name="DU Angelo" userId="8b72b4b1065ef00f" providerId="LiveId" clId="{B422563F-6691-4294-A86A-0918EAF95ECC}" dt="2020-12-14T12:22:40.476" v="894" actId="1076"/>
          <ac:spMkLst>
            <pc:docMk/>
            <pc:sldMk cId="2629695663" sldId="347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8.209" v="23" actId="2696"/>
        <pc:sldMkLst>
          <pc:docMk/>
          <pc:sldMk cId="1792484398" sldId="348"/>
        </pc:sldMkLst>
      </pc:sldChg>
      <pc:sldChg chg="modSp add ord">
        <pc:chgData name="DU Angelo" userId="8b72b4b1065ef00f" providerId="LiveId" clId="{B422563F-6691-4294-A86A-0918EAF95ECC}" dt="2020-12-14T12:23:14.373" v="899" actId="1076"/>
        <pc:sldMkLst>
          <pc:docMk/>
          <pc:sldMk cId="3374474511" sldId="348"/>
        </pc:sldMkLst>
        <pc:spChg chg="mod">
          <ac:chgData name="DU Angelo" userId="8b72b4b1065ef00f" providerId="LiveId" clId="{B422563F-6691-4294-A86A-0918EAF95ECC}" dt="2020-12-14T12:23:02.438" v="897"/>
          <ac:spMkLst>
            <pc:docMk/>
            <pc:sldMk cId="3374474511" sldId="34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3:14.373" v="899" actId="1076"/>
          <ac:spMkLst>
            <pc:docMk/>
            <pc:sldMk cId="3374474511" sldId="348"/>
            <ac:spMk id="5" creationId="{63F2EE83-9571-4E72-9AA3-2E5B4BDA9955}"/>
          </ac:spMkLst>
        </pc:spChg>
      </pc:sldChg>
      <pc:sldChg chg="modSp add">
        <pc:chgData name="DU Angelo" userId="8b72b4b1065ef00f" providerId="LiveId" clId="{B422563F-6691-4294-A86A-0918EAF95ECC}" dt="2020-12-14T12:24:13.169" v="902"/>
        <pc:sldMkLst>
          <pc:docMk/>
          <pc:sldMk cId="104447281" sldId="349"/>
        </pc:sldMkLst>
        <pc:spChg chg="mod">
          <ac:chgData name="DU Angelo" userId="8b72b4b1065ef00f" providerId="LiveId" clId="{B422563F-6691-4294-A86A-0918EAF95ECC}" dt="2020-12-14T12:24:05.142" v="901"/>
          <ac:spMkLst>
            <pc:docMk/>
            <pc:sldMk cId="104447281" sldId="34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4:13.169" v="902"/>
          <ac:spMkLst>
            <pc:docMk/>
            <pc:sldMk cId="104447281" sldId="349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9.862" v="28" actId="2696"/>
        <pc:sldMkLst>
          <pc:docMk/>
          <pc:sldMk cId="1914621899" sldId="349"/>
        </pc:sldMkLst>
      </pc:sldChg>
      <pc:sldChg chg="del">
        <pc:chgData name="DU Angelo" userId="8b72b4b1065ef00f" providerId="LiveId" clId="{B422563F-6691-4294-A86A-0918EAF95ECC}" dt="2020-12-14T08:59:18.660" v="24" actId="2696"/>
        <pc:sldMkLst>
          <pc:docMk/>
          <pc:sldMk cId="524329120" sldId="350"/>
        </pc:sldMkLst>
      </pc:sldChg>
      <pc:sldChg chg="modSp add">
        <pc:chgData name="DU Angelo" userId="8b72b4b1065ef00f" providerId="LiveId" clId="{B422563F-6691-4294-A86A-0918EAF95ECC}" dt="2020-12-14T12:24:31.811" v="905" actId="20577"/>
        <pc:sldMkLst>
          <pc:docMk/>
          <pc:sldMk cId="2394498902" sldId="350"/>
        </pc:sldMkLst>
        <pc:spChg chg="mod">
          <ac:chgData name="DU Angelo" userId="8b72b4b1065ef00f" providerId="LiveId" clId="{B422563F-6691-4294-A86A-0918EAF95ECC}" dt="2020-12-14T12:24:31.811" v="905" actId="20577"/>
          <ac:spMkLst>
            <pc:docMk/>
            <pc:sldMk cId="2394498902" sldId="350"/>
            <ac:spMk id="5" creationId="{63F2EE83-9571-4E72-9AA3-2E5B4BDA9955}"/>
          </ac:spMkLst>
        </pc:spChg>
      </pc:sldChg>
      <pc:sldChg chg="modSp add">
        <pc:chgData name="DU Angelo" userId="8b72b4b1065ef00f" providerId="LiveId" clId="{B422563F-6691-4294-A86A-0918EAF95ECC}" dt="2020-12-14T12:24:48.819" v="907"/>
        <pc:sldMkLst>
          <pc:docMk/>
          <pc:sldMk cId="1372444461" sldId="351"/>
        </pc:sldMkLst>
        <pc:spChg chg="mod">
          <ac:chgData name="DU Angelo" userId="8b72b4b1065ef00f" providerId="LiveId" clId="{B422563F-6691-4294-A86A-0918EAF95ECC}" dt="2020-12-14T12:24:48.819" v="907"/>
          <ac:spMkLst>
            <pc:docMk/>
            <pc:sldMk cId="1372444461" sldId="351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8.746" v="25" actId="2696"/>
        <pc:sldMkLst>
          <pc:docMk/>
          <pc:sldMk cId="2951754636" sldId="351"/>
        </pc:sldMkLst>
      </pc:sldChg>
      <pc:sldChg chg="del">
        <pc:chgData name="DU Angelo" userId="8b72b4b1065ef00f" providerId="LiveId" clId="{B422563F-6691-4294-A86A-0918EAF95ECC}" dt="2020-12-14T08:59:18.839" v="26" actId="2696"/>
        <pc:sldMkLst>
          <pc:docMk/>
          <pc:sldMk cId="1955404471" sldId="352"/>
        </pc:sldMkLst>
      </pc:sldChg>
      <pc:sldChg chg="modSp add ord">
        <pc:chgData name="DU Angelo" userId="8b72b4b1065ef00f" providerId="LiveId" clId="{B422563F-6691-4294-A86A-0918EAF95ECC}" dt="2020-12-14T12:25:26.129" v="912"/>
        <pc:sldMkLst>
          <pc:docMk/>
          <pc:sldMk cId="3918135837" sldId="352"/>
        </pc:sldMkLst>
        <pc:spChg chg="mod">
          <ac:chgData name="DU Angelo" userId="8b72b4b1065ef00f" providerId="LiveId" clId="{B422563F-6691-4294-A86A-0918EAF95ECC}" dt="2020-12-14T12:25:26.129" v="912"/>
          <ac:spMkLst>
            <pc:docMk/>
            <pc:sldMk cId="3918135837" sldId="352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9.315" v="27" actId="2696"/>
        <pc:sldMkLst>
          <pc:docMk/>
          <pc:sldMk cId="1092306317" sldId="353"/>
        </pc:sldMkLst>
      </pc:sldChg>
      <pc:sldChg chg="modSp add">
        <pc:chgData name="DU Angelo" userId="8b72b4b1065ef00f" providerId="LiveId" clId="{B422563F-6691-4294-A86A-0918EAF95ECC}" dt="2020-12-14T12:26:25.178" v="917" actId="255"/>
        <pc:sldMkLst>
          <pc:docMk/>
          <pc:sldMk cId="1927755409" sldId="353"/>
        </pc:sldMkLst>
        <pc:spChg chg="mod">
          <ac:chgData name="DU Angelo" userId="8b72b4b1065ef00f" providerId="LiveId" clId="{B422563F-6691-4294-A86A-0918EAF95ECC}" dt="2020-12-14T12:26:09.112" v="914"/>
          <ac:spMkLst>
            <pc:docMk/>
            <pc:sldMk cId="1927755409" sldId="353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6:25.178" v="917" actId="255"/>
          <ac:spMkLst>
            <pc:docMk/>
            <pc:sldMk cId="1927755409" sldId="353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7.458" v="21" actId="2696"/>
        <pc:sldMkLst>
          <pc:docMk/>
          <pc:sldMk cId="383836538" sldId="354"/>
        </pc:sldMkLst>
      </pc:sldChg>
      <pc:sldChg chg="modSp add">
        <pc:chgData name="DU Angelo" userId="8b72b4b1065ef00f" providerId="LiveId" clId="{B422563F-6691-4294-A86A-0918EAF95ECC}" dt="2020-12-14T12:26:53.212" v="920" actId="1076"/>
        <pc:sldMkLst>
          <pc:docMk/>
          <pc:sldMk cId="3450231753" sldId="354"/>
        </pc:sldMkLst>
        <pc:spChg chg="mod">
          <ac:chgData name="DU Angelo" userId="8b72b4b1065ef00f" providerId="LiveId" clId="{B422563F-6691-4294-A86A-0918EAF95ECC}" dt="2020-12-14T12:26:53.212" v="920" actId="1076"/>
          <ac:spMkLst>
            <pc:docMk/>
            <pc:sldMk cId="3450231753" sldId="354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9.979" v="29" actId="2696"/>
        <pc:sldMkLst>
          <pc:docMk/>
          <pc:sldMk cId="3407129412" sldId="355"/>
        </pc:sldMkLst>
      </pc:sldChg>
      <pc:sldChg chg="modSp add ord">
        <pc:chgData name="DU Angelo" userId="8b72b4b1065ef00f" providerId="LiveId" clId="{B422563F-6691-4294-A86A-0918EAF95ECC}" dt="2020-12-14T12:27:16.916" v="927"/>
        <pc:sldMkLst>
          <pc:docMk/>
          <pc:sldMk cId="3498315109" sldId="355"/>
        </pc:sldMkLst>
        <pc:spChg chg="mod">
          <ac:chgData name="DU Angelo" userId="8b72b4b1065ef00f" providerId="LiveId" clId="{B422563F-6691-4294-A86A-0918EAF95ECC}" dt="2020-12-14T12:27:08.605" v="926" actId="20577"/>
          <ac:spMkLst>
            <pc:docMk/>
            <pc:sldMk cId="3498315109" sldId="355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7:16.916" v="927"/>
          <ac:spMkLst>
            <pc:docMk/>
            <pc:sldMk cId="3498315109" sldId="355"/>
            <ac:spMk id="5" creationId="{63F2EE83-9571-4E72-9AA3-2E5B4BDA9955}"/>
          </ac:spMkLst>
        </pc:spChg>
      </pc:sldChg>
      <pc:sldChg chg="modSp add ord">
        <pc:chgData name="DU Angelo" userId="8b72b4b1065ef00f" providerId="LiveId" clId="{B422563F-6691-4294-A86A-0918EAF95ECC}" dt="2020-12-14T12:27:40.113" v="936"/>
        <pc:sldMkLst>
          <pc:docMk/>
          <pc:sldMk cId="269144620" sldId="356"/>
        </pc:sldMkLst>
        <pc:spChg chg="mod">
          <ac:chgData name="DU Angelo" userId="8b72b4b1065ef00f" providerId="LiveId" clId="{B422563F-6691-4294-A86A-0918EAF95ECC}" dt="2020-12-14T12:27:32.132" v="935" actId="20577"/>
          <ac:spMkLst>
            <pc:docMk/>
            <pc:sldMk cId="269144620" sldId="35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7:40.113" v="936"/>
          <ac:spMkLst>
            <pc:docMk/>
            <pc:sldMk cId="269144620" sldId="35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0.086" v="30" actId="2696"/>
        <pc:sldMkLst>
          <pc:docMk/>
          <pc:sldMk cId="3126167835" sldId="356"/>
        </pc:sldMkLst>
      </pc:sldChg>
      <pc:sldChg chg="del">
        <pc:chgData name="DU Angelo" userId="8b72b4b1065ef00f" providerId="LiveId" clId="{B422563F-6691-4294-A86A-0918EAF95ECC}" dt="2020-12-14T08:59:20.245" v="31" actId="2696"/>
        <pc:sldMkLst>
          <pc:docMk/>
          <pc:sldMk cId="286345381" sldId="357"/>
        </pc:sldMkLst>
      </pc:sldChg>
      <pc:sldChg chg="modSp add">
        <pc:chgData name="DU Angelo" userId="8b72b4b1065ef00f" providerId="LiveId" clId="{B422563F-6691-4294-A86A-0918EAF95ECC}" dt="2020-12-14T12:28:18.579" v="940" actId="1076"/>
        <pc:sldMkLst>
          <pc:docMk/>
          <pc:sldMk cId="449844557" sldId="357"/>
        </pc:sldMkLst>
        <pc:spChg chg="mod">
          <ac:chgData name="DU Angelo" userId="8b72b4b1065ef00f" providerId="LiveId" clId="{B422563F-6691-4294-A86A-0918EAF95ECC}" dt="2020-12-14T12:28:09.303" v="938"/>
          <ac:spMkLst>
            <pc:docMk/>
            <pc:sldMk cId="449844557" sldId="357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8:18.579" v="940" actId="1076"/>
          <ac:spMkLst>
            <pc:docMk/>
            <pc:sldMk cId="449844557" sldId="357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0.285" v="32" actId="2696"/>
        <pc:sldMkLst>
          <pc:docMk/>
          <pc:sldMk cId="981196248" sldId="358"/>
        </pc:sldMkLst>
      </pc:sldChg>
      <pc:sldChg chg="modSp add">
        <pc:chgData name="DU Angelo" userId="8b72b4b1065ef00f" providerId="LiveId" clId="{B422563F-6691-4294-A86A-0918EAF95ECC}" dt="2020-12-14T12:28:46.675" v="943"/>
        <pc:sldMkLst>
          <pc:docMk/>
          <pc:sldMk cId="3831709510" sldId="358"/>
        </pc:sldMkLst>
        <pc:spChg chg="mod">
          <ac:chgData name="DU Angelo" userId="8b72b4b1065ef00f" providerId="LiveId" clId="{B422563F-6691-4294-A86A-0918EAF95ECC}" dt="2020-12-14T12:28:38.585" v="942"/>
          <ac:spMkLst>
            <pc:docMk/>
            <pc:sldMk cId="3831709510" sldId="35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8:46.675" v="943"/>
          <ac:spMkLst>
            <pc:docMk/>
            <pc:sldMk cId="3831709510" sldId="358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1.493" v="34" actId="2696"/>
        <pc:sldMkLst>
          <pc:docMk/>
          <pc:sldMk cId="1714453890" sldId="359"/>
        </pc:sldMkLst>
      </pc:sldChg>
      <pc:sldChg chg="modSp add">
        <pc:chgData name="DU Angelo" userId="8b72b4b1065ef00f" providerId="LiveId" clId="{B422563F-6691-4294-A86A-0918EAF95ECC}" dt="2020-12-14T12:29:12.297" v="955" actId="1076"/>
        <pc:sldMkLst>
          <pc:docMk/>
          <pc:sldMk cId="1734098841" sldId="359"/>
        </pc:sldMkLst>
        <pc:spChg chg="mod">
          <ac:chgData name="DU Angelo" userId="8b72b4b1065ef00f" providerId="LiveId" clId="{B422563F-6691-4294-A86A-0918EAF95ECC}" dt="2020-12-14T12:29:00.182" v="953" actId="20577"/>
          <ac:spMkLst>
            <pc:docMk/>
            <pc:sldMk cId="1734098841" sldId="35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9:12.297" v="955" actId="1076"/>
          <ac:spMkLst>
            <pc:docMk/>
            <pc:sldMk cId="1734098841" sldId="359"/>
            <ac:spMk id="5" creationId="{63F2EE83-9571-4E72-9AA3-2E5B4BDA9955}"/>
          </ac:spMkLst>
        </pc:spChg>
      </pc:sldChg>
      <pc:sldChg chg="modSp add">
        <pc:chgData name="DU Angelo" userId="8b72b4b1065ef00f" providerId="LiveId" clId="{B422563F-6691-4294-A86A-0918EAF95ECC}" dt="2020-12-14T12:29:40.868" v="958"/>
        <pc:sldMkLst>
          <pc:docMk/>
          <pc:sldMk cId="3446694472" sldId="360"/>
        </pc:sldMkLst>
        <pc:spChg chg="mod">
          <ac:chgData name="DU Angelo" userId="8b72b4b1065ef00f" providerId="LiveId" clId="{B422563F-6691-4294-A86A-0918EAF95ECC}" dt="2020-12-14T12:29:32.946" v="957"/>
          <ac:spMkLst>
            <pc:docMk/>
            <pc:sldMk cId="3446694472" sldId="360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9:40.868" v="958"/>
          <ac:spMkLst>
            <pc:docMk/>
            <pc:sldMk cId="3446694472" sldId="360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2.310" v="35" actId="2696"/>
        <pc:sldMkLst>
          <pc:docMk/>
          <pc:sldMk cId="4032590873" sldId="360"/>
        </pc:sldMkLst>
      </pc:sldChg>
      <pc:sldChg chg="modSp add">
        <pc:chgData name="DU Angelo" userId="8b72b4b1065ef00f" providerId="LiveId" clId="{B422563F-6691-4294-A86A-0918EAF95ECC}" dt="2020-12-14T12:30:21.844" v="961"/>
        <pc:sldMkLst>
          <pc:docMk/>
          <pc:sldMk cId="439195668" sldId="361"/>
        </pc:sldMkLst>
        <pc:spChg chg="mod">
          <ac:chgData name="DU Angelo" userId="8b72b4b1065ef00f" providerId="LiveId" clId="{B422563F-6691-4294-A86A-0918EAF95ECC}" dt="2020-12-14T12:30:14.231" v="960"/>
          <ac:spMkLst>
            <pc:docMk/>
            <pc:sldMk cId="439195668" sldId="361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0:21.844" v="961"/>
          <ac:spMkLst>
            <pc:docMk/>
            <pc:sldMk cId="439195668" sldId="361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2.981" v="36" actId="2696"/>
        <pc:sldMkLst>
          <pc:docMk/>
          <pc:sldMk cId="3658827864" sldId="361"/>
        </pc:sldMkLst>
      </pc:sldChg>
      <pc:sldChg chg="modSp add">
        <pc:chgData name="DU Angelo" userId="8b72b4b1065ef00f" providerId="LiveId" clId="{B422563F-6691-4294-A86A-0918EAF95ECC}" dt="2020-12-14T12:30:35.942" v="963"/>
        <pc:sldMkLst>
          <pc:docMk/>
          <pc:sldMk cId="2318064618" sldId="362"/>
        </pc:sldMkLst>
        <pc:spChg chg="mod">
          <ac:chgData name="DU Angelo" userId="8b72b4b1065ef00f" providerId="LiveId" clId="{B422563F-6691-4294-A86A-0918EAF95ECC}" dt="2020-12-14T12:30:35.942" v="963"/>
          <ac:spMkLst>
            <pc:docMk/>
            <pc:sldMk cId="2318064618" sldId="362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3.622" v="37" actId="2696"/>
        <pc:sldMkLst>
          <pc:docMk/>
          <pc:sldMk cId="2761848794" sldId="362"/>
        </pc:sldMkLst>
      </pc:sldChg>
      <pc:sldChg chg="del">
        <pc:chgData name="DU Angelo" userId="8b72b4b1065ef00f" providerId="LiveId" clId="{B422563F-6691-4294-A86A-0918EAF95ECC}" dt="2020-12-14T08:59:23.990" v="38" actId="2696"/>
        <pc:sldMkLst>
          <pc:docMk/>
          <pc:sldMk cId="441546813" sldId="363"/>
        </pc:sldMkLst>
      </pc:sldChg>
      <pc:sldChg chg="modSp add">
        <pc:chgData name="DU Angelo" userId="8b72b4b1065ef00f" providerId="LiveId" clId="{B422563F-6691-4294-A86A-0918EAF95ECC}" dt="2020-12-14T12:30:55.330" v="966" actId="1076"/>
        <pc:sldMkLst>
          <pc:docMk/>
          <pc:sldMk cId="2656127264" sldId="363"/>
        </pc:sldMkLst>
        <pc:spChg chg="mod">
          <ac:chgData name="DU Angelo" userId="8b72b4b1065ef00f" providerId="LiveId" clId="{B422563F-6691-4294-A86A-0918EAF95ECC}" dt="2020-12-14T12:30:55.330" v="966" actId="1076"/>
          <ac:spMkLst>
            <pc:docMk/>
            <pc:sldMk cId="2656127264" sldId="363"/>
            <ac:spMk id="5" creationId="{63F2EE83-9571-4E72-9AA3-2E5B4BDA9955}"/>
          </ac:spMkLst>
        </pc:spChg>
      </pc:sldChg>
      <pc:sldChg chg="delSp modSp add">
        <pc:chgData name="DU Angelo" userId="8b72b4b1065ef00f" providerId="LiveId" clId="{B422563F-6691-4294-A86A-0918EAF95ECC}" dt="2020-12-14T12:31:27.711" v="975" actId="20577"/>
        <pc:sldMkLst>
          <pc:docMk/>
          <pc:sldMk cId="2133201790" sldId="364"/>
        </pc:sldMkLst>
        <pc:spChg chg="mod">
          <ac:chgData name="DU Angelo" userId="8b72b4b1065ef00f" providerId="LiveId" clId="{B422563F-6691-4294-A86A-0918EAF95ECC}" dt="2020-12-14T12:31:27.711" v="975" actId="20577"/>
          <ac:spMkLst>
            <pc:docMk/>
            <pc:sldMk cId="2133201790" sldId="364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12:31:20.262" v="969" actId="478"/>
          <ac:spMkLst>
            <pc:docMk/>
            <pc:sldMk cId="2133201790" sldId="364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023" v="39" actId="2696"/>
        <pc:sldMkLst>
          <pc:docMk/>
          <pc:sldMk cId="2252571990" sldId="364"/>
        </pc:sldMkLst>
      </pc:sldChg>
      <pc:sldChg chg="addSp delSp modSp add ord">
        <pc:chgData name="DU Angelo" userId="8b72b4b1065ef00f" providerId="LiveId" clId="{B422563F-6691-4294-A86A-0918EAF95ECC}" dt="2020-12-14T12:32:21.567" v="982"/>
        <pc:sldMkLst>
          <pc:docMk/>
          <pc:sldMk cId="2001686857" sldId="365"/>
        </pc:sldMkLst>
        <pc:spChg chg="mod">
          <ac:chgData name="DU Angelo" userId="8b72b4b1065ef00f" providerId="LiveId" clId="{B422563F-6691-4294-A86A-0918EAF95ECC}" dt="2020-12-14T12:32:00.317" v="978"/>
          <ac:spMkLst>
            <pc:docMk/>
            <pc:sldMk cId="2001686857" sldId="365"/>
            <ac:spMk id="3" creationId="{E1BF4C49-D9BF-42F3-B713-48595D54AED3}"/>
          </ac:spMkLst>
        </pc:spChg>
        <pc:spChg chg="add del">
          <ac:chgData name="DU Angelo" userId="8b72b4b1065ef00f" providerId="LiveId" clId="{B422563F-6691-4294-A86A-0918EAF95ECC}" dt="2020-12-14T12:32:21.567" v="982"/>
          <ac:spMkLst>
            <pc:docMk/>
            <pc:sldMk cId="2001686857" sldId="365"/>
            <ac:spMk id="4" creationId="{130FD621-C2EF-4655-A83D-6AB34EBA93CF}"/>
          </ac:spMkLst>
        </pc:spChg>
        <pc:spChg chg="mod">
          <ac:chgData name="DU Angelo" userId="8b72b4b1065ef00f" providerId="LiveId" clId="{B422563F-6691-4294-A86A-0918EAF95ECC}" dt="2020-12-14T12:32:12.167" v="980" actId="1076"/>
          <ac:spMkLst>
            <pc:docMk/>
            <pc:sldMk cId="2001686857" sldId="365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192" v="41" actId="2696"/>
        <pc:sldMkLst>
          <pc:docMk/>
          <pc:sldMk cId="3734543196" sldId="365"/>
        </pc:sldMkLst>
      </pc:sldChg>
      <pc:sldChg chg="del">
        <pc:chgData name="DU Angelo" userId="8b72b4b1065ef00f" providerId="LiveId" clId="{B422563F-6691-4294-A86A-0918EAF95ECC}" dt="2020-12-14T08:59:24.425" v="42" actId="2696"/>
        <pc:sldMkLst>
          <pc:docMk/>
          <pc:sldMk cId="955043469" sldId="366"/>
        </pc:sldMkLst>
      </pc:sldChg>
      <pc:sldChg chg="modSp add ord">
        <pc:chgData name="DU Angelo" userId="8b72b4b1065ef00f" providerId="LiveId" clId="{B422563F-6691-4294-A86A-0918EAF95ECC}" dt="2020-12-14T12:32:50.296" v="986"/>
        <pc:sldMkLst>
          <pc:docMk/>
          <pc:sldMk cId="2870855227" sldId="366"/>
        </pc:sldMkLst>
        <pc:spChg chg="mod">
          <ac:chgData name="DU Angelo" userId="8b72b4b1065ef00f" providerId="LiveId" clId="{B422563F-6691-4294-A86A-0918EAF95ECC}" dt="2020-12-14T12:32:39.594" v="985"/>
          <ac:spMkLst>
            <pc:docMk/>
            <pc:sldMk cId="2870855227" sldId="36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2:50.296" v="986"/>
          <ac:spMkLst>
            <pc:docMk/>
            <pc:sldMk cId="2870855227" sldId="36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468" v="43" actId="2696"/>
        <pc:sldMkLst>
          <pc:docMk/>
          <pc:sldMk cId="1623418226" sldId="367"/>
        </pc:sldMkLst>
      </pc:sldChg>
      <pc:sldChg chg="modSp add">
        <pc:chgData name="DU Angelo" userId="8b72b4b1065ef00f" providerId="LiveId" clId="{B422563F-6691-4294-A86A-0918EAF95ECC}" dt="2020-12-14T12:33:11.034" v="989"/>
        <pc:sldMkLst>
          <pc:docMk/>
          <pc:sldMk cId="3772479529" sldId="367"/>
        </pc:sldMkLst>
        <pc:spChg chg="mod">
          <ac:chgData name="DU Angelo" userId="8b72b4b1065ef00f" providerId="LiveId" clId="{B422563F-6691-4294-A86A-0918EAF95ECC}" dt="2020-12-14T12:33:03.562" v="988"/>
          <ac:spMkLst>
            <pc:docMk/>
            <pc:sldMk cId="3772479529" sldId="367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3:11.034" v="989"/>
          <ac:spMkLst>
            <pc:docMk/>
            <pc:sldMk cId="3772479529" sldId="367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881" v="45" actId="2696"/>
        <pc:sldMkLst>
          <pc:docMk/>
          <pc:sldMk cId="1054455075" sldId="368"/>
        </pc:sldMkLst>
      </pc:sldChg>
      <pc:sldChg chg="modSp add">
        <pc:chgData name="DU Angelo" userId="8b72b4b1065ef00f" providerId="LiveId" clId="{B422563F-6691-4294-A86A-0918EAF95ECC}" dt="2020-12-14T12:33:36.114" v="992"/>
        <pc:sldMkLst>
          <pc:docMk/>
          <pc:sldMk cId="1520921493" sldId="368"/>
        </pc:sldMkLst>
        <pc:spChg chg="mod">
          <ac:chgData name="DU Angelo" userId="8b72b4b1065ef00f" providerId="LiveId" clId="{B422563F-6691-4294-A86A-0918EAF95ECC}" dt="2020-12-14T12:33:29.533" v="991"/>
          <ac:spMkLst>
            <pc:docMk/>
            <pc:sldMk cId="1520921493" sldId="36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3:36.114" v="992"/>
          <ac:spMkLst>
            <pc:docMk/>
            <pc:sldMk cId="1520921493" sldId="368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141" v="46" actId="2696"/>
        <pc:sldMkLst>
          <pc:docMk/>
          <pc:sldMk cId="2029073472" sldId="369"/>
        </pc:sldMkLst>
      </pc:sldChg>
      <pc:sldChg chg="modSp add">
        <pc:chgData name="DU Angelo" userId="8b72b4b1065ef00f" providerId="LiveId" clId="{B422563F-6691-4294-A86A-0918EAF95ECC}" dt="2020-12-14T12:34:01.817" v="995"/>
        <pc:sldMkLst>
          <pc:docMk/>
          <pc:sldMk cId="2041610761" sldId="369"/>
        </pc:sldMkLst>
        <pc:spChg chg="mod">
          <ac:chgData name="DU Angelo" userId="8b72b4b1065ef00f" providerId="LiveId" clId="{B422563F-6691-4294-A86A-0918EAF95ECC}" dt="2020-12-14T12:33:53.491" v="994"/>
          <ac:spMkLst>
            <pc:docMk/>
            <pc:sldMk cId="2041610761" sldId="36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4:01.817" v="995"/>
          <ac:spMkLst>
            <pc:docMk/>
            <pc:sldMk cId="2041610761" sldId="369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186" v="47" actId="2696"/>
        <pc:sldMkLst>
          <pc:docMk/>
          <pc:sldMk cId="796890555" sldId="370"/>
        </pc:sldMkLst>
      </pc:sldChg>
      <pc:sldChg chg="delSp modSp add">
        <pc:chgData name="DU Angelo" userId="8b72b4b1065ef00f" providerId="LiveId" clId="{B422563F-6691-4294-A86A-0918EAF95ECC}" dt="2020-12-14T12:34:19.544" v="998" actId="478"/>
        <pc:sldMkLst>
          <pc:docMk/>
          <pc:sldMk cId="2467984237" sldId="370"/>
        </pc:sldMkLst>
        <pc:spChg chg="mod">
          <ac:chgData name="DU Angelo" userId="8b72b4b1065ef00f" providerId="LiveId" clId="{B422563F-6691-4294-A86A-0918EAF95ECC}" dt="2020-12-14T12:34:16.636" v="997"/>
          <ac:spMkLst>
            <pc:docMk/>
            <pc:sldMk cId="2467984237" sldId="370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12:34:19.544" v="998" actId="478"/>
          <ac:spMkLst>
            <pc:docMk/>
            <pc:sldMk cId="2467984237" sldId="370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846" v="49" actId="2696"/>
        <pc:sldMkLst>
          <pc:docMk/>
          <pc:sldMk cId="3000302862" sldId="371"/>
        </pc:sldMkLst>
      </pc:sldChg>
      <pc:sldChg chg="modSp add">
        <pc:chgData name="DU Angelo" userId="8b72b4b1065ef00f" providerId="LiveId" clId="{B422563F-6691-4294-A86A-0918EAF95ECC}" dt="2020-12-14T12:34:37.608" v="1000"/>
        <pc:sldMkLst>
          <pc:docMk/>
          <pc:sldMk cId="3845324307" sldId="371"/>
        </pc:sldMkLst>
        <pc:spChg chg="mod">
          <ac:chgData name="DU Angelo" userId="8b72b4b1065ef00f" providerId="LiveId" clId="{B422563F-6691-4294-A86A-0918EAF95ECC}" dt="2020-12-14T12:34:37.608" v="1000"/>
          <ac:spMkLst>
            <pc:docMk/>
            <pc:sldMk cId="3845324307" sldId="371"/>
            <ac:spMk id="3" creationId="{E1BF4C49-D9BF-42F3-B713-48595D54AED3}"/>
          </ac:spMkLst>
        </pc:spChg>
      </pc:sldChg>
      <pc:sldChg chg="modSp add ord">
        <pc:chgData name="DU Angelo" userId="8b72b4b1065ef00f" providerId="LiveId" clId="{B422563F-6691-4294-A86A-0918EAF95ECC}" dt="2020-12-14T12:35:02.861" v="1005" actId="20577"/>
        <pc:sldMkLst>
          <pc:docMk/>
          <pc:sldMk cId="2339322228" sldId="372"/>
        </pc:sldMkLst>
        <pc:spChg chg="mod">
          <ac:chgData name="DU Angelo" userId="8b72b4b1065ef00f" providerId="LiveId" clId="{B422563F-6691-4294-A86A-0918EAF95ECC}" dt="2020-12-14T12:34:53.362" v="1003"/>
          <ac:spMkLst>
            <pc:docMk/>
            <pc:sldMk cId="2339322228" sldId="372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5:02.861" v="1005" actId="20577"/>
          <ac:spMkLst>
            <pc:docMk/>
            <pc:sldMk cId="2339322228" sldId="372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938" v="51" actId="2696"/>
        <pc:sldMkLst>
          <pc:docMk/>
          <pc:sldMk cId="2528489721" sldId="372"/>
        </pc:sldMkLst>
      </pc:sldChg>
      <pc:sldChg chg="modSp add">
        <pc:chgData name="DU Angelo" userId="8b72b4b1065ef00f" providerId="LiveId" clId="{B422563F-6691-4294-A86A-0918EAF95ECC}" dt="2020-12-14T12:35:26.541" v="1008"/>
        <pc:sldMkLst>
          <pc:docMk/>
          <pc:sldMk cId="2680790609" sldId="373"/>
        </pc:sldMkLst>
        <pc:spChg chg="mod">
          <ac:chgData name="DU Angelo" userId="8b72b4b1065ef00f" providerId="LiveId" clId="{B422563F-6691-4294-A86A-0918EAF95ECC}" dt="2020-12-14T12:35:17.146" v="1007"/>
          <ac:spMkLst>
            <pc:docMk/>
            <pc:sldMk cId="2680790609" sldId="373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5:26.541" v="1008"/>
          <ac:spMkLst>
            <pc:docMk/>
            <pc:sldMk cId="2680790609" sldId="373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6.780" v="52" actId="2696"/>
        <pc:sldMkLst>
          <pc:docMk/>
          <pc:sldMk cId="2922708056" sldId="373"/>
        </pc:sldMkLst>
      </pc:sldChg>
      <pc:sldChg chg="del">
        <pc:chgData name="DU Angelo" userId="8b72b4b1065ef00f" providerId="LiveId" clId="{B422563F-6691-4294-A86A-0918EAF95ECC}" dt="2020-12-14T08:59:27.559" v="53" actId="2696"/>
        <pc:sldMkLst>
          <pc:docMk/>
          <pc:sldMk cId="643975630" sldId="374"/>
        </pc:sldMkLst>
      </pc:sldChg>
      <pc:sldChg chg="delSp modSp add">
        <pc:chgData name="DU Angelo" userId="8b72b4b1065ef00f" providerId="LiveId" clId="{B422563F-6691-4294-A86A-0918EAF95ECC}" dt="2020-12-14T12:36:09.917" v="1011" actId="478"/>
        <pc:sldMkLst>
          <pc:docMk/>
          <pc:sldMk cId="4028957100" sldId="374"/>
        </pc:sldMkLst>
        <pc:spChg chg="mod">
          <ac:chgData name="DU Angelo" userId="8b72b4b1065ef00f" providerId="LiveId" clId="{B422563F-6691-4294-A86A-0918EAF95ECC}" dt="2020-12-14T12:36:06.683" v="1010"/>
          <ac:spMkLst>
            <pc:docMk/>
            <pc:sldMk cId="4028957100" sldId="374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12:36:09.917" v="1011" actId="478"/>
          <ac:spMkLst>
            <pc:docMk/>
            <pc:sldMk cId="4028957100" sldId="374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8.983" v="54" actId="2696"/>
        <pc:sldMkLst>
          <pc:docMk/>
          <pc:sldMk cId="834436624" sldId="375"/>
        </pc:sldMkLst>
      </pc:sldChg>
      <pc:sldChg chg="add">
        <pc:chgData name="DU Angelo" userId="8b72b4b1065ef00f" providerId="LiveId" clId="{B422563F-6691-4294-A86A-0918EAF95ECC}" dt="2020-12-14T12:36:12.850" v="1012"/>
        <pc:sldMkLst>
          <pc:docMk/>
          <pc:sldMk cId="1557041296" sldId="375"/>
        </pc:sldMkLst>
      </pc:sldChg>
      <pc:sldChg chg="del">
        <pc:chgData name="DU Angelo" userId="8b72b4b1065ef00f" providerId="LiveId" clId="{B422563F-6691-4294-A86A-0918EAF95ECC}" dt="2020-12-14T08:59:30.062" v="55" actId="2696"/>
        <pc:sldMkLst>
          <pc:docMk/>
          <pc:sldMk cId="1769853880" sldId="376"/>
        </pc:sldMkLst>
      </pc:sldChg>
      <pc:sldChg chg="modSp add ord">
        <pc:chgData name="DU Angelo" userId="8b72b4b1065ef00f" providerId="LiveId" clId="{B422563F-6691-4294-A86A-0918EAF95ECC}" dt="2020-12-14T12:37:10.184" v="1029" actId="1076"/>
        <pc:sldMkLst>
          <pc:docMk/>
          <pc:sldMk cId="3110052165" sldId="376"/>
        </pc:sldMkLst>
        <pc:spChg chg="mod">
          <ac:chgData name="DU Angelo" userId="8b72b4b1065ef00f" providerId="LiveId" clId="{B422563F-6691-4294-A86A-0918EAF95ECC}" dt="2020-12-14T12:37:10.184" v="1029" actId="1076"/>
          <ac:spMkLst>
            <pc:docMk/>
            <pc:sldMk cId="3110052165" sldId="37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6:56.748" v="1023" actId="403"/>
          <ac:spMkLst>
            <pc:docMk/>
            <pc:sldMk cId="3110052165" sldId="37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30.115" v="57" actId="2696"/>
        <pc:sldMkLst>
          <pc:docMk/>
          <pc:sldMk cId="628233304" sldId="377"/>
        </pc:sldMkLst>
      </pc:sldChg>
    </pc:docChg>
  </pc:docChgLst>
  <pc:docChgLst>
    <pc:chgData name="文宇" userId="b5e9da50-0ac2-42d3-828f-b9593ddb1f83" providerId="ADAL" clId="{0CC1BF2D-2221-43E3-9AAC-E7A1DD65C377}"/>
    <pc:docChg chg="modSld">
      <pc:chgData name="文宇" userId="b5e9da50-0ac2-42d3-828f-b9593ddb1f83" providerId="ADAL" clId="{0CC1BF2D-2221-43E3-9AAC-E7A1DD65C377}" dt="2020-11-25T02:38:04.967" v="46" actId="20577"/>
      <pc:docMkLst>
        <pc:docMk/>
      </pc:docMkLst>
      <pc:sldChg chg="modSp">
        <pc:chgData name="文宇" userId="b5e9da50-0ac2-42d3-828f-b9593ddb1f83" providerId="ADAL" clId="{0CC1BF2D-2221-43E3-9AAC-E7A1DD65C377}" dt="2020-11-25T02:38:04.967" v="46" actId="20577"/>
        <pc:sldMkLst>
          <pc:docMk/>
          <pc:sldMk cId="259383257" sldId="314"/>
        </pc:sldMkLst>
        <pc:spChg chg="mod">
          <ac:chgData name="文宇" userId="b5e9da50-0ac2-42d3-828f-b9593ddb1f83" providerId="ADAL" clId="{0CC1BF2D-2221-43E3-9AAC-E7A1DD65C377}" dt="2020-11-25T02:38:04.967" v="46" actId="20577"/>
          <ac:spMkLst>
            <pc:docMk/>
            <pc:sldMk cId="259383257" sldId="314"/>
            <ac:spMk id="3" creationId="{5E867693-945D-4AEC-9D56-D29D514CD55B}"/>
          </ac:spMkLst>
        </pc:spChg>
      </pc:sldChg>
    </pc:docChg>
  </pc:docChgLst>
  <pc:docChgLst>
    <pc:chgData name="DU Angelo" userId="8b72b4b1065ef00f" providerId="LiveId" clId="{D4A27566-FB56-42C3-BA1E-5058D6F49D94}"/>
    <pc:docChg chg="undo custSel delSld modSld modSection">
      <pc:chgData name="DU Angelo" userId="8b72b4b1065ef00f" providerId="LiveId" clId="{D4A27566-FB56-42C3-BA1E-5058D6F49D94}" dt="2020-12-14T07:00:09.959" v="193" actId="2696"/>
      <pc:docMkLst>
        <pc:docMk/>
      </pc:docMkLst>
      <pc:sldChg chg="modSp">
        <pc:chgData name="DU Angelo" userId="8b72b4b1065ef00f" providerId="LiveId" clId="{D4A27566-FB56-42C3-BA1E-5058D6F49D94}" dt="2020-12-10T11:36:59.881" v="2"/>
        <pc:sldMkLst>
          <pc:docMk/>
          <pc:sldMk cId="2947030013" sldId="330"/>
        </pc:sldMkLst>
        <pc:spChg chg="mod">
          <ac:chgData name="DU Angelo" userId="8b72b4b1065ef00f" providerId="LiveId" clId="{D4A27566-FB56-42C3-BA1E-5058D6F49D94}" dt="2020-12-10T11:36:59.881" v="2"/>
          <ac:spMkLst>
            <pc:docMk/>
            <pc:sldMk cId="2947030013" sldId="330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7:16.421" v="5"/>
        <pc:sldMkLst>
          <pc:docMk/>
          <pc:sldMk cId="815719555" sldId="331"/>
        </pc:sldMkLst>
        <pc:spChg chg="mod">
          <ac:chgData name="DU Angelo" userId="8b72b4b1065ef00f" providerId="LiveId" clId="{D4A27566-FB56-42C3-BA1E-5058D6F49D94}" dt="2020-12-10T11:37:16.421" v="5"/>
          <ac:spMkLst>
            <pc:docMk/>
            <pc:sldMk cId="815719555" sldId="33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9:37.107" v="26" actId="14100"/>
        <pc:sldMkLst>
          <pc:docMk/>
          <pc:sldMk cId="278696996" sldId="332"/>
        </pc:sldMkLst>
        <pc:spChg chg="mod">
          <ac:chgData name="DU Angelo" userId="8b72b4b1065ef00f" providerId="LiveId" clId="{D4A27566-FB56-42C3-BA1E-5058D6F49D94}" dt="2020-12-10T11:39:37.107" v="26" actId="14100"/>
          <ac:spMkLst>
            <pc:docMk/>
            <pc:sldMk cId="278696996" sldId="33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7:57.807" v="11"/>
        <pc:sldMkLst>
          <pc:docMk/>
          <pc:sldMk cId="1156812458" sldId="333"/>
        </pc:sldMkLst>
        <pc:spChg chg="mod">
          <ac:chgData name="DU Angelo" userId="8b72b4b1065ef00f" providerId="LiveId" clId="{D4A27566-FB56-42C3-BA1E-5058D6F49D94}" dt="2020-12-10T11:37:57.807" v="11"/>
          <ac:spMkLst>
            <pc:docMk/>
            <pc:sldMk cId="1156812458" sldId="33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9:22.208" v="24" actId="14100"/>
        <pc:sldMkLst>
          <pc:docMk/>
          <pc:sldMk cId="4142709109" sldId="334"/>
        </pc:sldMkLst>
        <pc:spChg chg="mod">
          <ac:chgData name="DU Angelo" userId="8b72b4b1065ef00f" providerId="LiveId" clId="{D4A27566-FB56-42C3-BA1E-5058D6F49D94}" dt="2020-12-10T11:39:22.208" v="24" actId="14100"/>
          <ac:spMkLst>
            <pc:docMk/>
            <pc:sldMk cId="4142709109" sldId="33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9:13.928" v="23" actId="14100"/>
        <pc:sldMkLst>
          <pc:docMk/>
          <pc:sldMk cId="2309346782" sldId="336"/>
        </pc:sldMkLst>
        <pc:spChg chg="mod">
          <ac:chgData name="DU Angelo" userId="8b72b4b1065ef00f" providerId="LiveId" clId="{D4A27566-FB56-42C3-BA1E-5058D6F49D94}" dt="2020-12-10T11:39:13.928" v="23" actId="14100"/>
          <ac:spMkLst>
            <pc:docMk/>
            <pc:sldMk cId="2309346782" sldId="33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8:54.943" v="21" actId="14100"/>
        <pc:sldMkLst>
          <pc:docMk/>
          <pc:sldMk cId="3673195532" sldId="337"/>
        </pc:sldMkLst>
        <pc:spChg chg="mod">
          <ac:chgData name="DU Angelo" userId="8b72b4b1065ef00f" providerId="LiveId" clId="{D4A27566-FB56-42C3-BA1E-5058D6F49D94}" dt="2020-12-10T11:38:54.943" v="21" actId="14100"/>
          <ac:spMkLst>
            <pc:docMk/>
            <pc:sldMk cId="3673195532" sldId="337"/>
            <ac:spMk id="4" creationId="{2918002F-8C64-4968-9ECA-DC63D9D4E45B}"/>
          </ac:spMkLst>
        </pc:spChg>
      </pc:sldChg>
      <pc:sldChg chg="del">
        <pc:chgData name="DU Angelo" userId="8b72b4b1065ef00f" providerId="LiveId" clId="{D4A27566-FB56-42C3-BA1E-5058D6F49D94}" dt="2020-12-14T07:00:09.959" v="193" actId="2696"/>
        <pc:sldMkLst>
          <pc:docMk/>
          <pc:sldMk cId="1100190736" sldId="338"/>
        </pc:sldMkLst>
      </pc:sldChg>
      <pc:sldChg chg="modSp">
        <pc:chgData name="DU Angelo" userId="8b72b4b1065ef00f" providerId="LiveId" clId="{D4A27566-FB56-42C3-BA1E-5058D6F49D94}" dt="2020-12-10T11:40:24.934" v="30" actId="14100"/>
        <pc:sldMkLst>
          <pc:docMk/>
          <pc:sldMk cId="4198146865" sldId="340"/>
        </pc:sldMkLst>
        <pc:spChg chg="mod">
          <ac:chgData name="DU Angelo" userId="8b72b4b1065ef00f" providerId="LiveId" clId="{D4A27566-FB56-42C3-BA1E-5058D6F49D94}" dt="2020-12-10T11:40:24.934" v="30" actId="14100"/>
          <ac:spMkLst>
            <pc:docMk/>
            <pc:sldMk cId="4198146865" sldId="340"/>
            <ac:spMk id="4" creationId="{2918002F-8C64-4968-9ECA-DC63D9D4E45B}"/>
          </ac:spMkLst>
        </pc:spChg>
      </pc:sldChg>
      <pc:sldChg chg="addSp modSp">
        <pc:chgData name="DU Angelo" userId="8b72b4b1065ef00f" providerId="LiveId" clId="{D4A27566-FB56-42C3-BA1E-5058D6F49D94}" dt="2020-12-10T11:40:52.988" v="37"/>
        <pc:sldMkLst>
          <pc:docMk/>
          <pc:sldMk cId="1595337548" sldId="341"/>
        </pc:sldMkLst>
        <pc:spChg chg="mod">
          <ac:chgData name="DU Angelo" userId="8b72b4b1065ef00f" providerId="LiveId" clId="{D4A27566-FB56-42C3-BA1E-5058D6F49D94}" dt="2020-12-10T11:40:44.249" v="35" actId="14100"/>
          <ac:spMkLst>
            <pc:docMk/>
            <pc:sldMk cId="1595337548" sldId="341"/>
            <ac:spMk id="4" creationId="{2918002F-8C64-4968-9ECA-DC63D9D4E45B}"/>
          </ac:spMkLst>
        </pc:spChg>
        <pc:spChg chg="add mod">
          <ac:chgData name="DU Angelo" userId="8b72b4b1065ef00f" providerId="LiveId" clId="{D4A27566-FB56-42C3-BA1E-5058D6F49D94}" dt="2020-12-10T11:40:52.988" v="37"/>
          <ac:spMkLst>
            <pc:docMk/>
            <pc:sldMk cId="1595337548" sldId="341"/>
            <ac:spMk id="5" creationId="{5ACDC3A1-5028-44DD-BA0E-D717576C594A}"/>
          </ac:spMkLst>
        </pc:spChg>
      </pc:sldChg>
      <pc:sldChg chg="modSp">
        <pc:chgData name="DU Angelo" userId="8b72b4b1065ef00f" providerId="LiveId" clId="{D4A27566-FB56-42C3-BA1E-5058D6F49D94}" dt="2020-12-10T11:41:21.151" v="40" actId="14100"/>
        <pc:sldMkLst>
          <pc:docMk/>
          <pc:sldMk cId="1436017647" sldId="342"/>
        </pc:sldMkLst>
        <pc:spChg chg="mod">
          <ac:chgData name="DU Angelo" userId="8b72b4b1065ef00f" providerId="LiveId" clId="{D4A27566-FB56-42C3-BA1E-5058D6F49D94}" dt="2020-12-10T11:41:21.151" v="40" actId="14100"/>
          <ac:spMkLst>
            <pc:docMk/>
            <pc:sldMk cId="1436017647" sldId="34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1:42.224" v="45" actId="1076"/>
        <pc:sldMkLst>
          <pc:docMk/>
          <pc:sldMk cId="1585090288" sldId="343"/>
        </pc:sldMkLst>
        <pc:spChg chg="mod">
          <ac:chgData name="DU Angelo" userId="8b72b4b1065ef00f" providerId="LiveId" clId="{D4A27566-FB56-42C3-BA1E-5058D6F49D94}" dt="2020-12-10T11:41:42.224" v="45" actId="1076"/>
          <ac:spMkLst>
            <pc:docMk/>
            <pc:sldMk cId="1585090288" sldId="34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1:57.728" v="50" actId="1076"/>
        <pc:sldMkLst>
          <pc:docMk/>
          <pc:sldMk cId="3520705252" sldId="344"/>
        </pc:sldMkLst>
        <pc:spChg chg="mod">
          <ac:chgData name="DU Angelo" userId="8b72b4b1065ef00f" providerId="LiveId" clId="{D4A27566-FB56-42C3-BA1E-5058D6F49D94}" dt="2020-12-10T11:41:57.728" v="50" actId="1076"/>
          <ac:spMkLst>
            <pc:docMk/>
            <pc:sldMk cId="3520705252" sldId="34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2:25.045" v="54"/>
        <pc:sldMkLst>
          <pc:docMk/>
          <pc:sldMk cId="869264172" sldId="345"/>
        </pc:sldMkLst>
        <pc:spChg chg="mod">
          <ac:chgData name="DU Angelo" userId="8b72b4b1065ef00f" providerId="LiveId" clId="{D4A27566-FB56-42C3-BA1E-5058D6F49D94}" dt="2020-12-10T11:42:25.045" v="54"/>
          <ac:spMkLst>
            <pc:docMk/>
            <pc:sldMk cId="869264172" sldId="34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2:48.242" v="60"/>
        <pc:sldMkLst>
          <pc:docMk/>
          <pc:sldMk cId="2970518560" sldId="346"/>
        </pc:sldMkLst>
        <pc:spChg chg="mod">
          <ac:chgData name="DU Angelo" userId="8b72b4b1065ef00f" providerId="LiveId" clId="{D4A27566-FB56-42C3-BA1E-5058D6F49D94}" dt="2020-12-10T11:42:48.242" v="60"/>
          <ac:spMkLst>
            <pc:docMk/>
            <pc:sldMk cId="2970518560" sldId="34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4:12.761" v="64"/>
        <pc:sldMkLst>
          <pc:docMk/>
          <pc:sldMk cId="1162468350" sldId="347"/>
        </pc:sldMkLst>
        <pc:spChg chg="mod">
          <ac:chgData name="DU Angelo" userId="8b72b4b1065ef00f" providerId="LiveId" clId="{D4A27566-FB56-42C3-BA1E-5058D6F49D94}" dt="2020-12-10T11:44:12.761" v="64"/>
          <ac:spMkLst>
            <pc:docMk/>
            <pc:sldMk cId="1162468350" sldId="347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5:22.945" v="73"/>
        <pc:sldMkLst>
          <pc:docMk/>
          <pc:sldMk cId="1792484398" sldId="348"/>
        </pc:sldMkLst>
        <pc:spChg chg="mod">
          <ac:chgData name="DU Angelo" userId="8b72b4b1065ef00f" providerId="LiveId" clId="{D4A27566-FB56-42C3-BA1E-5058D6F49D94}" dt="2020-12-10T11:45:22.945" v="73"/>
          <ac:spMkLst>
            <pc:docMk/>
            <pc:sldMk cId="1792484398" sldId="348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7:02.476" v="97"/>
        <pc:sldMkLst>
          <pc:docMk/>
          <pc:sldMk cId="1914621899" sldId="349"/>
        </pc:sldMkLst>
        <pc:spChg chg="mod">
          <ac:chgData name="DU Angelo" userId="8b72b4b1065ef00f" providerId="LiveId" clId="{D4A27566-FB56-42C3-BA1E-5058D6F49D94}" dt="2020-12-10T11:47:02.476" v="97"/>
          <ac:spMkLst>
            <pc:docMk/>
            <pc:sldMk cId="1914621899" sldId="349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5:39.623" v="77"/>
        <pc:sldMkLst>
          <pc:docMk/>
          <pc:sldMk cId="524329120" sldId="350"/>
        </pc:sldMkLst>
        <pc:spChg chg="mod">
          <ac:chgData name="DU Angelo" userId="8b72b4b1065ef00f" providerId="LiveId" clId="{D4A27566-FB56-42C3-BA1E-5058D6F49D94}" dt="2020-12-10T11:45:39.623" v="77"/>
          <ac:spMkLst>
            <pc:docMk/>
            <pc:sldMk cId="524329120" sldId="350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5:55.173" v="81"/>
        <pc:sldMkLst>
          <pc:docMk/>
          <pc:sldMk cId="2951754636" sldId="351"/>
        </pc:sldMkLst>
        <pc:spChg chg="mod">
          <ac:chgData name="DU Angelo" userId="8b72b4b1065ef00f" providerId="LiveId" clId="{D4A27566-FB56-42C3-BA1E-5058D6F49D94}" dt="2020-12-10T11:45:55.173" v="81"/>
          <ac:spMkLst>
            <pc:docMk/>
            <pc:sldMk cId="2951754636" sldId="35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6:08.181" v="87"/>
        <pc:sldMkLst>
          <pc:docMk/>
          <pc:sldMk cId="1955404471" sldId="352"/>
        </pc:sldMkLst>
        <pc:spChg chg="mod">
          <ac:chgData name="DU Angelo" userId="8b72b4b1065ef00f" providerId="LiveId" clId="{D4A27566-FB56-42C3-BA1E-5058D6F49D94}" dt="2020-12-10T11:46:08.181" v="87"/>
          <ac:spMkLst>
            <pc:docMk/>
            <pc:sldMk cId="1955404471" sldId="35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6:20.498" v="91"/>
        <pc:sldMkLst>
          <pc:docMk/>
          <pc:sldMk cId="1092306317" sldId="353"/>
        </pc:sldMkLst>
        <pc:spChg chg="mod">
          <ac:chgData name="DU Angelo" userId="8b72b4b1065ef00f" providerId="LiveId" clId="{D4A27566-FB56-42C3-BA1E-5058D6F49D94}" dt="2020-12-10T11:46:20.498" v="91"/>
          <ac:spMkLst>
            <pc:docMk/>
            <pc:sldMk cId="1092306317" sldId="35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4:42.059" v="70" actId="1076"/>
        <pc:sldMkLst>
          <pc:docMk/>
          <pc:sldMk cId="383836538" sldId="354"/>
        </pc:sldMkLst>
        <pc:spChg chg="mod">
          <ac:chgData name="DU Angelo" userId="8b72b4b1065ef00f" providerId="LiveId" clId="{D4A27566-FB56-42C3-BA1E-5058D6F49D94}" dt="2020-12-10T11:44:42.059" v="70" actId="1076"/>
          <ac:spMkLst>
            <pc:docMk/>
            <pc:sldMk cId="383836538" sldId="35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7:56.057" v="103"/>
        <pc:sldMkLst>
          <pc:docMk/>
          <pc:sldMk cId="3407129412" sldId="355"/>
        </pc:sldMkLst>
        <pc:spChg chg="mod">
          <ac:chgData name="DU Angelo" userId="8b72b4b1065ef00f" providerId="LiveId" clId="{D4A27566-FB56-42C3-BA1E-5058D6F49D94}" dt="2020-12-10T11:47:56.057" v="103"/>
          <ac:spMkLst>
            <pc:docMk/>
            <pc:sldMk cId="3407129412" sldId="35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8:31.253" v="114" actId="5793"/>
        <pc:sldMkLst>
          <pc:docMk/>
          <pc:sldMk cId="286345381" sldId="357"/>
        </pc:sldMkLst>
        <pc:spChg chg="mod">
          <ac:chgData name="DU Angelo" userId="8b72b4b1065ef00f" providerId="LiveId" clId="{D4A27566-FB56-42C3-BA1E-5058D6F49D94}" dt="2020-12-10T11:48:31.253" v="114" actId="5793"/>
          <ac:spMkLst>
            <pc:docMk/>
            <pc:sldMk cId="286345381" sldId="357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9:07.661" v="118"/>
        <pc:sldMkLst>
          <pc:docMk/>
          <pc:sldMk cId="1714453890" sldId="359"/>
        </pc:sldMkLst>
        <pc:spChg chg="mod">
          <ac:chgData name="DU Angelo" userId="8b72b4b1065ef00f" providerId="LiveId" clId="{D4A27566-FB56-42C3-BA1E-5058D6F49D94}" dt="2020-12-10T11:49:07.661" v="118"/>
          <ac:spMkLst>
            <pc:docMk/>
            <pc:sldMk cId="1714453890" sldId="359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9:32.137" v="124"/>
        <pc:sldMkLst>
          <pc:docMk/>
          <pc:sldMk cId="4032590873" sldId="360"/>
        </pc:sldMkLst>
        <pc:spChg chg="mod">
          <ac:chgData name="DU Angelo" userId="8b72b4b1065ef00f" providerId="LiveId" clId="{D4A27566-FB56-42C3-BA1E-5058D6F49D94}" dt="2020-12-10T11:49:32.137" v="124"/>
          <ac:spMkLst>
            <pc:docMk/>
            <pc:sldMk cId="4032590873" sldId="360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9:50.786" v="130"/>
        <pc:sldMkLst>
          <pc:docMk/>
          <pc:sldMk cId="3658827864" sldId="361"/>
        </pc:sldMkLst>
        <pc:spChg chg="mod">
          <ac:chgData name="DU Angelo" userId="8b72b4b1065ef00f" providerId="LiveId" clId="{D4A27566-FB56-42C3-BA1E-5058D6F49D94}" dt="2020-12-10T11:49:50.786" v="130"/>
          <ac:spMkLst>
            <pc:docMk/>
            <pc:sldMk cId="3658827864" sldId="36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0:06.602" v="134"/>
        <pc:sldMkLst>
          <pc:docMk/>
          <pc:sldMk cId="2761848794" sldId="362"/>
        </pc:sldMkLst>
        <pc:spChg chg="mod">
          <ac:chgData name="DU Angelo" userId="8b72b4b1065ef00f" providerId="LiveId" clId="{D4A27566-FB56-42C3-BA1E-5058D6F49D94}" dt="2020-12-10T11:50:06.602" v="134"/>
          <ac:spMkLst>
            <pc:docMk/>
            <pc:sldMk cId="2761848794" sldId="36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0:40.307" v="138"/>
        <pc:sldMkLst>
          <pc:docMk/>
          <pc:sldMk cId="441546813" sldId="363"/>
        </pc:sldMkLst>
        <pc:spChg chg="mod">
          <ac:chgData name="DU Angelo" userId="8b72b4b1065ef00f" providerId="LiveId" clId="{D4A27566-FB56-42C3-BA1E-5058D6F49D94}" dt="2020-12-10T11:50:40.307" v="138"/>
          <ac:spMkLst>
            <pc:docMk/>
            <pc:sldMk cId="441546813" sldId="36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1:00.654" v="142" actId="14100"/>
        <pc:sldMkLst>
          <pc:docMk/>
          <pc:sldMk cId="3734543196" sldId="365"/>
        </pc:sldMkLst>
        <pc:spChg chg="mod">
          <ac:chgData name="DU Angelo" userId="8b72b4b1065ef00f" providerId="LiveId" clId="{D4A27566-FB56-42C3-BA1E-5058D6F49D94}" dt="2020-12-10T11:51:00.654" v="142" actId="14100"/>
          <ac:spMkLst>
            <pc:docMk/>
            <pc:sldMk cId="3734543196" sldId="36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1:15.421" v="146"/>
        <pc:sldMkLst>
          <pc:docMk/>
          <pc:sldMk cId="955043469" sldId="366"/>
        </pc:sldMkLst>
        <pc:spChg chg="mod">
          <ac:chgData name="DU Angelo" userId="8b72b4b1065ef00f" providerId="LiveId" clId="{D4A27566-FB56-42C3-BA1E-5058D6F49D94}" dt="2020-12-10T11:51:15.421" v="146"/>
          <ac:spMkLst>
            <pc:docMk/>
            <pc:sldMk cId="955043469" sldId="36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1:41.569" v="152"/>
        <pc:sldMkLst>
          <pc:docMk/>
          <pc:sldMk cId="1054455075" sldId="368"/>
        </pc:sldMkLst>
        <pc:spChg chg="mod">
          <ac:chgData name="DU Angelo" userId="8b72b4b1065ef00f" providerId="LiveId" clId="{D4A27566-FB56-42C3-BA1E-5058D6F49D94}" dt="2020-12-10T11:51:41.569" v="152"/>
          <ac:spMkLst>
            <pc:docMk/>
            <pc:sldMk cId="1054455075" sldId="368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2:00.606" v="156"/>
        <pc:sldMkLst>
          <pc:docMk/>
          <pc:sldMk cId="2029073472" sldId="369"/>
        </pc:sldMkLst>
        <pc:spChg chg="mod">
          <ac:chgData name="DU Angelo" userId="8b72b4b1065ef00f" providerId="LiveId" clId="{D4A27566-FB56-42C3-BA1E-5058D6F49D94}" dt="2020-12-10T11:52:00.606" v="156"/>
          <ac:spMkLst>
            <pc:docMk/>
            <pc:sldMk cId="2029073472" sldId="369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2:28.034" v="160"/>
        <pc:sldMkLst>
          <pc:docMk/>
          <pc:sldMk cId="3000302862" sldId="371"/>
        </pc:sldMkLst>
        <pc:spChg chg="mod">
          <ac:chgData name="DU Angelo" userId="8b72b4b1065ef00f" providerId="LiveId" clId="{D4A27566-FB56-42C3-BA1E-5058D6F49D94}" dt="2020-12-10T11:52:28.034" v="160"/>
          <ac:spMkLst>
            <pc:docMk/>
            <pc:sldMk cId="3000302862" sldId="37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2:55.109" v="166" actId="6549"/>
        <pc:sldMkLst>
          <pc:docMk/>
          <pc:sldMk cId="2528489721" sldId="372"/>
        </pc:sldMkLst>
        <pc:spChg chg="mod">
          <ac:chgData name="DU Angelo" userId="8b72b4b1065ef00f" providerId="LiveId" clId="{D4A27566-FB56-42C3-BA1E-5058D6F49D94}" dt="2020-12-10T11:52:55.109" v="166" actId="6549"/>
          <ac:spMkLst>
            <pc:docMk/>
            <pc:sldMk cId="2528489721" sldId="37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3:18.994" v="171" actId="313"/>
        <pc:sldMkLst>
          <pc:docMk/>
          <pc:sldMk cId="2922708056" sldId="373"/>
        </pc:sldMkLst>
        <pc:spChg chg="mod">
          <ac:chgData name="DU Angelo" userId="8b72b4b1065ef00f" providerId="LiveId" clId="{D4A27566-FB56-42C3-BA1E-5058D6F49D94}" dt="2020-12-10T11:53:18.994" v="171" actId="313"/>
          <ac:spMkLst>
            <pc:docMk/>
            <pc:sldMk cId="2922708056" sldId="37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3:36.268" v="175"/>
        <pc:sldMkLst>
          <pc:docMk/>
          <pc:sldMk cId="643975630" sldId="374"/>
        </pc:sldMkLst>
        <pc:spChg chg="mod">
          <ac:chgData name="DU Angelo" userId="8b72b4b1065ef00f" providerId="LiveId" clId="{D4A27566-FB56-42C3-BA1E-5058D6F49D94}" dt="2020-12-10T11:53:36.268" v="175"/>
          <ac:spMkLst>
            <pc:docMk/>
            <pc:sldMk cId="643975630" sldId="37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3:51.808" v="181"/>
        <pc:sldMkLst>
          <pc:docMk/>
          <pc:sldMk cId="834436624" sldId="375"/>
        </pc:sldMkLst>
        <pc:spChg chg="mod">
          <ac:chgData name="DU Angelo" userId="8b72b4b1065ef00f" providerId="LiveId" clId="{D4A27566-FB56-42C3-BA1E-5058D6F49D94}" dt="2020-12-10T11:53:51.808" v="181"/>
          <ac:spMkLst>
            <pc:docMk/>
            <pc:sldMk cId="834436624" sldId="37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4:08.225" v="185"/>
        <pc:sldMkLst>
          <pc:docMk/>
          <pc:sldMk cId="1769853880" sldId="376"/>
        </pc:sldMkLst>
        <pc:spChg chg="mod">
          <ac:chgData name="DU Angelo" userId="8b72b4b1065ef00f" providerId="LiveId" clId="{D4A27566-FB56-42C3-BA1E-5058D6F49D94}" dt="2020-12-10T11:54:08.225" v="185"/>
          <ac:spMkLst>
            <pc:docMk/>
            <pc:sldMk cId="1769853880" sldId="37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4:27.171" v="192" actId="20577"/>
        <pc:sldMkLst>
          <pc:docMk/>
          <pc:sldMk cId="628233304" sldId="377"/>
        </pc:sldMkLst>
        <pc:spChg chg="mod">
          <ac:chgData name="DU Angelo" userId="8b72b4b1065ef00f" providerId="LiveId" clId="{D4A27566-FB56-42C3-BA1E-5058D6F49D94}" dt="2020-12-10T11:54:27.171" v="192" actId="20577"/>
          <ac:spMkLst>
            <pc:docMk/>
            <pc:sldMk cId="628233304" sldId="377"/>
            <ac:spMk id="4" creationId="{2918002F-8C64-4968-9ECA-DC63D9D4E45B}"/>
          </ac:spMkLst>
        </pc:spChg>
      </pc:sldChg>
    </pc:docChg>
  </pc:docChgLst>
  <pc:docChgLst>
    <pc:chgData name="DU Angelo" userId="8b72b4b1065ef00f" providerId="LiveId" clId="{DFC86912-C9EE-4F53-903E-74DB0D710267}"/>
    <pc:docChg chg="undo custSel addSld delSld modSld modSection">
      <pc:chgData name="DU Angelo" userId="8b72b4b1065ef00f" providerId="LiveId" clId="{DFC86912-C9EE-4F53-903E-74DB0D710267}" dt="2020-11-27T09:42:38.258" v="453" actId="1076"/>
      <pc:docMkLst>
        <pc:docMk/>
      </pc:docMkLst>
      <pc:sldChg chg="modSp">
        <pc:chgData name="DU Angelo" userId="8b72b4b1065ef00f" providerId="LiveId" clId="{DFC86912-C9EE-4F53-903E-74DB0D710267}" dt="2020-11-27T07:26:52.002" v="20" actId="1076"/>
        <pc:sldMkLst>
          <pc:docMk/>
          <pc:sldMk cId="1767134883" sldId="315"/>
        </pc:sldMkLst>
        <pc:spChg chg="mod">
          <ac:chgData name="DU Angelo" userId="8b72b4b1065ef00f" providerId="LiveId" clId="{DFC86912-C9EE-4F53-903E-74DB0D710267}" dt="2020-11-27T07:26:46.215" v="18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DU Angelo" userId="8b72b4b1065ef00f" providerId="LiveId" clId="{DFC86912-C9EE-4F53-903E-74DB0D710267}" dt="2020-11-27T07:26:52.002" v="20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01.398" v="96" actId="113"/>
        <pc:sldMkLst>
          <pc:docMk/>
          <pc:sldMk cId="4154068785" sldId="316"/>
        </pc:sldMkLst>
        <pc:spChg chg="mod">
          <ac:chgData name="DU Angelo" userId="8b72b4b1065ef00f" providerId="LiveId" clId="{DFC86912-C9EE-4F53-903E-74DB0D710267}" dt="2020-11-27T07:29:01.398" v="96" actId="113"/>
          <ac:spMkLst>
            <pc:docMk/>
            <pc:sldMk cId="4154068785" sldId="316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11.892" v="99" actId="207"/>
        <pc:sldMkLst>
          <pc:docMk/>
          <pc:sldMk cId="271434486" sldId="317"/>
        </pc:sldMkLst>
        <pc:spChg chg="mod">
          <ac:chgData name="DU Angelo" userId="8b72b4b1065ef00f" providerId="LiveId" clId="{DFC86912-C9EE-4F53-903E-74DB0D710267}" dt="2020-11-27T07:29:11.892" v="99" actId="207"/>
          <ac:spMkLst>
            <pc:docMk/>
            <pc:sldMk cId="271434486" sldId="317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26.939" v="102" actId="207"/>
        <pc:sldMkLst>
          <pc:docMk/>
          <pc:sldMk cId="2169405454" sldId="318"/>
        </pc:sldMkLst>
        <pc:spChg chg="mod">
          <ac:chgData name="DU Angelo" userId="8b72b4b1065ef00f" providerId="LiveId" clId="{DFC86912-C9EE-4F53-903E-74DB0D710267}" dt="2020-11-27T07:29:26.939" v="102" actId="207"/>
          <ac:spMkLst>
            <pc:docMk/>
            <pc:sldMk cId="2169405454" sldId="318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39.973" v="107" actId="113"/>
        <pc:sldMkLst>
          <pc:docMk/>
          <pc:sldMk cId="36045454" sldId="319"/>
        </pc:sldMkLst>
        <pc:spChg chg="mod">
          <ac:chgData name="DU Angelo" userId="8b72b4b1065ef00f" providerId="LiveId" clId="{DFC86912-C9EE-4F53-903E-74DB0D710267}" dt="2020-11-27T07:29:39.973" v="107" actId="113"/>
          <ac:spMkLst>
            <pc:docMk/>
            <pc:sldMk cId="36045454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51.585" v="110" actId="113"/>
        <pc:sldMkLst>
          <pc:docMk/>
          <pc:sldMk cId="4210487974" sldId="320"/>
        </pc:sldMkLst>
        <pc:spChg chg="mod">
          <ac:chgData name="DU Angelo" userId="8b72b4b1065ef00f" providerId="LiveId" clId="{DFC86912-C9EE-4F53-903E-74DB0D710267}" dt="2020-11-27T07:29:51.585" v="110" actId="113"/>
          <ac:spMkLst>
            <pc:docMk/>
            <pc:sldMk cId="4210487974" sldId="320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06.353" v="113" actId="207"/>
        <pc:sldMkLst>
          <pc:docMk/>
          <pc:sldMk cId="4147763594" sldId="321"/>
        </pc:sldMkLst>
        <pc:spChg chg="mod">
          <ac:chgData name="DU Angelo" userId="8b72b4b1065ef00f" providerId="LiveId" clId="{DFC86912-C9EE-4F53-903E-74DB0D710267}" dt="2020-11-27T07:30:06.353" v="113" actId="207"/>
          <ac:spMkLst>
            <pc:docMk/>
            <pc:sldMk cId="4147763594" sldId="321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24.997" v="116" actId="113"/>
        <pc:sldMkLst>
          <pc:docMk/>
          <pc:sldMk cId="3508286380" sldId="322"/>
        </pc:sldMkLst>
        <pc:spChg chg="mod">
          <ac:chgData name="DU Angelo" userId="8b72b4b1065ef00f" providerId="LiveId" clId="{DFC86912-C9EE-4F53-903E-74DB0D710267}" dt="2020-11-27T07:30:24.997" v="116" actId="113"/>
          <ac:spMkLst>
            <pc:docMk/>
            <pc:sldMk cId="3508286380" sldId="322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36.534" v="119" actId="207"/>
        <pc:sldMkLst>
          <pc:docMk/>
          <pc:sldMk cId="2636955698" sldId="323"/>
        </pc:sldMkLst>
        <pc:spChg chg="mod">
          <ac:chgData name="DU Angelo" userId="8b72b4b1065ef00f" providerId="LiveId" clId="{DFC86912-C9EE-4F53-903E-74DB0D710267}" dt="2020-11-27T07:30:36.534" v="119" actId="207"/>
          <ac:spMkLst>
            <pc:docMk/>
            <pc:sldMk cId="2636955698" sldId="323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53.649" v="124" actId="113"/>
        <pc:sldMkLst>
          <pc:docMk/>
          <pc:sldMk cId="1305198577" sldId="324"/>
        </pc:sldMkLst>
        <pc:spChg chg="mod">
          <ac:chgData name="DU Angelo" userId="8b72b4b1065ef00f" providerId="LiveId" clId="{DFC86912-C9EE-4F53-903E-74DB0D710267}" dt="2020-11-27T07:30:53.649" v="124" actId="113"/>
          <ac:spMkLst>
            <pc:docMk/>
            <pc:sldMk cId="1305198577" sldId="324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1:02.628" v="127" actId="113"/>
        <pc:sldMkLst>
          <pc:docMk/>
          <pc:sldMk cId="1570916911" sldId="325"/>
        </pc:sldMkLst>
        <pc:spChg chg="mod">
          <ac:chgData name="DU Angelo" userId="8b72b4b1065ef00f" providerId="LiveId" clId="{DFC86912-C9EE-4F53-903E-74DB0D710267}" dt="2020-11-27T07:31:02.628" v="127" actId="113"/>
          <ac:spMkLst>
            <pc:docMk/>
            <pc:sldMk cId="1570916911" sldId="325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1:08.862" v="129" actId="113"/>
        <pc:sldMkLst>
          <pc:docMk/>
          <pc:sldMk cId="719205069" sldId="326"/>
        </pc:sldMkLst>
        <pc:spChg chg="mod">
          <ac:chgData name="DU Angelo" userId="8b72b4b1065ef00f" providerId="LiveId" clId="{DFC86912-C9EE-4F53-903E-74DB0D710267}" dt="2020-11-27T07:31:08.862" v="129" actId="113"/>
          <ac:spMkLst>
            <pc:docMk/>
            <pc:sldMk cId="719205069" sldId="326"/>
            <ac:spMk id="4" creationId="{2918002F-8C64-4968-9ECA-DC63D9D4E45B}"/>
          </ac:spMkLst>
        </pc:spChg>
      </pc:sldChg>
      <pc:sldChg chg="addSp delSp modSp add">
        <pc:chgData name="DU Angelo" userId="8b72b4b1065ef00f" providerId="LiveId" clId="{DFC86912-C9EE-4F53-903E-74DB0D710267}" dt="2020-11-27T09:01:09.353" v="296" actId="1076"/>
        <pc:sldMkLst>
          <pc:docMk/>
          <pc:sldMk cId="1137794623" sldId="327"/>
        </pc:sldMkLst>
        <pc:spChg chg="add mod">
          <ac:chgData name="DU Angelo" userId="8b72b4b1065ef00f" providerId="LiveId" clId="{DFC86912-C9EE-4F53-903E-74DB0D710267}" dt="2020-11-27T07:39:03.706" v="160" actId="20577"/>
          <ac:spMkLst>
            <pc:docMk/>
            <pc:sldMk cId="1137794623" sldId="327"/>
            <ac:spMk id="3" creationId="{731D747E-D675-47E5-B7D4-5FB508149A3B}"/>
          </ac:spMkLst>
        </pc:spChg>
        <pc:spChg chg="add del mod">
          <ac:chgData name="DU Angelo" userId="8b72b4b1065ef00f" providerId="LiveId" clId="{DFC86912-C9EE-4F53-903E-74DB0D710267}" dt="2020-11-27T09:01:05.786" v="295" actId="20577"/>
          <ac:spMkLst>
            <pc:docMk/>
            <pc:sldMk cId="1137794623" sldId="327"/>
            <ac:spMk id="4" creationId="{49BB5A28-16CB-4476-B601-334F01E23798}"/>
          </ac:spMkLst>
        </pc:spChg>
        <pc:spChg chg="add del">
          <ac:chgData name="DU Angelo" userId="8b72b4b1065ef00f" providerId="LiveId" clId="{DFC86912-C9EE-4F53-903E-74DB0D710267}" dt="2020-11-27T07:59:22.911" v="179"/>
          <ac:spMkLst>
            <pc:docMk/>
            <pc:sldMk cId="1137794623" sldId="327"/>
            <ac:spMk id="5" creationId="{BEEA1BB7-F6C7-4B06-9282-BBB4941CE1EF}"/>
          </ac:spMkLst>
        </pc:spChg>
        <pc:spChg chg="add del mod">
          <ac:chgData name="DU Angelo" userId="8b72b4b1065ef00f" providerId="LiveId" clId="{DFC86912-C9EE-4F53-903E-74DB0D710267}" dt="2020-11-27T07:59:45.678" v="185" actId="478"/>
          <ac:spMkLst>
            <pc:docMk/>
            <pc:sldMk cId="1137794623" sldId="327"/>
            <ac:spMk id="7" creationId="{4895B23B-926B-46DF-8FFC-9DEBB82B05DE}"/>
          </ac:spMkLst>
        </pc:spChg>
        <pc:spChg chg="add del">
          <ac:chgData name="DU Angelo" userId="8b72b4b1065ef00f" providerId="LiveId" clId="{DFC86912-C9EE-4F53-903E-74DB0D710267}" dt="2020-11-27T08:22:46.417" v="201"/>
          <ac:spMkLst>
            <pc:docMk/>
            <pc:sldMk cId="1137794623" sldId="327"/>
            <ac:spMk id="10" creationId="{FF029B9A-57B0-478A-A1C5-FF3658073C19}"/>
          </ac:spMkLst>
        </pc:spChg>
        <pc:spChg chg="add del">
          <ac:chgData name="DU Angelo" userId="8b72b4b1065ef00f" providerId="LiveId" clId="{DFC86912-C9EE-4F53-903E-74DB0D710267}" dt="2020-11-27T08:22:47.774" v="203"/>
          <ac:spMkLst>
            <pc:docMk/>
            <pc:sldMk cId="1137794623" sldId="327"/>
            <ac:spMk id="11" creationId="{96F528EA-F4A0-423F-B5CF-4EAA721B32E5}"/>
          </ac:spMkLst>
        </pc:spChg>
        <pc:spChg chg="add del mod">
          <ac:chgData name="DU Angelo" userId="8b72b4b1065ef00f" providerId="LiveId" clId="{DFC86912-C9EE-4F53-903E-74DB0D710267}" dt="2020-11-27T08:24:14.106" v="211" actId="478"/>
          <ac:spMkLst>
            <pc:docMk/>
            <pc:sldMk cId="1137794623" sldId="327"/>
            <ac:spMk id="13" creationId="{76700E27-5AC1-410C-A887-B0079E1E1A10}"/>
          </ac:spMkLst>
        </pc:spChg>
        <pc:spChg chg="add del">
          <ac:chgData name="DU Angelo" userId="8b72b4b1065ef00f" providerId="LiveId" clId="{DFC86912-C9EE-4F53-903E-74DB0D710267}" dt="2020-11-27T08:24:18.302" v="213" actId="478"/>
          <ac:spMkLst>
            <pc:docMk/>
            <pc:sldMk cId="1137794623" sldId="327"/>
            <ac:spMk id="14" creationId="{10DF0A2A-9CFF-4D10-B5CF-9FE5899D9A96}"/>
          </ac:spMkLst>
        </pc:spChg>
        <pc:spChg chg="add del">
          <ac:chgData name="DU Angelo" userId="8b72b4b1065ef00f" providerId="LiveId" clId="{DFC86912-C9EE-4F53-903E-74DB0D710267}" dt="2020-11-27T08:25:17.879" v="223" actId="478"/>
          <ac:spMkLst>
            <pc:docMk/>
            <pc:sldMk cId="1137794623" sldId="327"/>
            <ac:spMk id="16" creationId="{10E079D8-7E43-4863-900F-9AC4EA3991C6}"/>
          </ac:spMkLst>
        </pc:spChg>
        <pc:picChg chg="add del mod">
          <ac:chgData name="DU Angelo" userId="8b72b4b1065ef00f" providerId="LiveId" clId="{DFC86912-C9EE-4F53-903E-74DB0D710267}" dt="2020-11-27T08:59:51.162" v="269" actId="478"/>
          <ac:picMkLst>
            <pc:docMk/>
            <pc:sldMk cId="1137794623" sldId="327"/>
            <ac:picMk id="6" creationId="{70186236-9B20-46B9-AD1D-2AE0943E7D2B}"/>
          </ac:picMkLst>
        </pc:picChg>
        <pc:picChg chg="add del">
          <ac:chgData name="DU Angelo" userId="8b72b4b1065ef00f" providerId="LiveId" clId="{DFC86912-C9EE-4F53-903E-74DB0D710267}" dt="2020-11-27T07:59:24.207" v="181"/>
          <ac:picMkLst>
            <pc:docMk/>
            <pc:sldMk cId="1137794623" sldId="327"/>
            <ac:picMk id="6" creationId="{D8F559DB-D38E-4A89-9D47-55EBDC9E2E56}"/>
          </ac:picMkLst>
        </pc:picChg>
        <pc:picChg chg="add mod modCrop">
          <ac:chgData name="DU Angelo" userId="8b72b4b1065ef00f" providerId="LiveId" clId="{DFC86912-C9EE-4F53-903E-74DB0D710267}" dt="2020-11-27T09:01:09.353" v="296" actId="1076"/>
          <ac:picMkLst>
            <pc:docMk/>
            <pc:sldMk cId="1137794623" sldId="327"/>
            <ac:picMk id="8" creationId="{987F58E8-6537-4985-AD20-1F9B99BCEB42}"/>
          </ac:picMkLst>
        </pc:picChg>
        <pc:picChg chg="add del mod">
          <ac:chgData name="DU Angelo" userId="8b72b4b1065ef00f" providerId="LiveId" clId="{DFC86912-C9EE-4F53-903E-74DB0D710267}" dt="2020-11-27T08:56:03.135" v="251" actId="478"/>
          <ac:picMkLst>
            <pc:docMk/>
            <pc:sldMk cId="1137794623" sldId="327"/>
            <ac:picMk id="9" creationId="{0B4B7669-AE5F-4449-A7F8-4C39889A0E6A}"/>
          </ac:picMkLst>
        </pc:picChg>
        <pc:picChg chg="add del mod">
          <ac:chgData name="DU Angelo" userId="8b72b4b1065ef00f" providerId="LiveId" clId="{DFC86912-C9EE-4F53-903E-74DB0D710267}" dt="2020-11-27T08:22:52.258" v="206" actId="478"/>
          <ac:picMkLst>
            <pc:docMk/>
            <pc:sldMk cId="1137794623" sldId="327"/>
            <ac:picMk id="12" creationId="{16C202DA-A8B7-4979-B9EC-735C42A7CD0A}"/>
          </ac:picMkLst>
        </pc:picChg>
        <pc:picChg chg="add del mod">
          <ac:chgData name="DU Angelo" userId="8b72b4b1065ef00f" providerId="LiveId" clId="{DFC86912-C9EE-4F53-903E-74DB0D710267}" dt="2020-11-27T08:24:42.947" v="218" actId="478"/>
          <ac:picMkLst>
            <pc:docMk/>
            <pc:sldMk cId="1137794623" sldId="327"/>
            <ac:picMk id="15" creationId="{22D562A8-3923-4C7A-B7BD-315A00DDF1A3}"/>
          </ac:picMkLst>
        </pc:picChg>
      </pc:sldChg>
      <pc:sldChg chg="addSp delSp modSp add">
        <pc:chgData name="DU Angelo" userId="8b72b4b1065ef00f" providerId="LiveId" clId="{DFC86912-C9EE-4F53-903E-74DB0D710267}" dt="2020-11-27T09:08:44.866" v="337" actId="255"/>
        <pc:sldMkLst>
          <pc:docMk/>
          <pc:sldMk cId="361856885" sldId="328"/>
        </pc:sldMkLst>
        <pc:spChg chg="mod">
          <ac:chgData name="DU Angelo" userId="8b72b4b1065ef00f" providerId="LiveId" clId="{DFC86912-C9EE-4F53-903E-74DB0D710267}" dt="2020-11-27T09:01:47.240" v="301" actId="1076"/>
          <ac:spMkLst>
            <pc:docMk/>
            <pc:sldMk cId="361856885" sldId="328"/>
            <ac:spMk id="3" creationId="{731D747E-D675-47E5-B7D4-5FB508149A3B}"/>
          </ac:spMkLst>
        </pc:spChg>
        <pc:spChg chg="mod">
          <ac:chgData name="DU Angelo" userId="8b72b4b1065ef00f" providerId="LiveId" clId="{DFC86912-C9EE-4F53-903E-74DB0D710267}" dt="2020-11-27T09:08:44.866" v="337" actId="255"/>
          <ac:spMkLst>
            <pc:docMk/>
            <pc:sldMk cId="361856885" sldId="328"/>
            <ac:spMk id="4" creationId="{49BB5A28-16CB-4476-B601-334F01E23798}"/>
          </ac:spMkLst>
        </pc:spChg>
        <pc:picChg chg="add mod">
          <ac:chgData name="DU Angelo" userId="8b72b4b1065ef00f" providerId="LiveId" clId="{DFC86912-C9EE-4F53-903E-74DB0D710267}" dt="2020-11-27T09:04:47.657" v="335" actId="27614"/>
          <ac:picMkLst>
            <pc:docMk/>
            <pc:sldMk cId="361856885" sldId="328"/>
            <ac:picMk id="6" creationId="{0EAE524E-F8DA-4B34-AC9C-855812545DB3}"/>
          </ac:picMkLst>
        </pc:picChg>
        <pc:picChg chg="del">
          <ac:chgData name="DU Angelo" userId="8b72b4b1065ef00f" providerId="LiveId" clId="{DFC86912-C9EE-4F53-903E-74DB0D710267}" dt="2020-11-27T09:01:49.390" v="302" actId="478"/>
          <ac:picMkLst>
            <pc:docMk/>
            <pc:sldMk cId="361856885" sldId="328"/>
            <ac:picMk id="8" creationId="{987F58E8-6537-4985-AD20-1F9B99BCEB42}"/>
          </ac:picMkLst>
        </pc:picChg>
      </pc:sldChg>
      <pc:sldChg chg="addSp delSp modSp add">
        <pc:chgData name="DU Angelo" userId="8b72b4b1065ef00f" providerId="LiveId" clId="{DFC86912-C9EE-4F53-903E-74DB0D710267}" dt="2020-11-27T09:42:38.258" v="453" actId="1076"/>
        <pc:sldMkLst>
          <pc:docMk/>
          <pc:sldMk cId="2353385451" sldId="329"/>
        </pc:sldMkLst>
        <pc:spChg chg="mod">
          <ac:chgData name="DU Angelo" userId="8b72b4b1065ef00f" providerId="LiveId" clId="{DFC86912-C9EE-4F53-903E-74DB0D710267}" dt="2020-11-27T09:42:38.258" v="453" actId="1076"/>
          <ac:spMkLst>
            <pc:docMk/>
            <pc:sldMk cId="2353385451" sldId="329"/>
            <ac:spMk id="3" creationId="{731D747E-D675-47E5-B7D4-5FB508149A3B}"/>
          </ac:spMkLst>
        </pc:spChg>
        <pc:spChg chg="mod">
          <ac:chgData name="DU Angelo" userId="8b72b4b1065ef00f" providerId="LiveId" clId="{DFC86912-C9EE-4F53-903E-74DB0D710267}" dt="2020-11-27T09:37:51.120" v="413"/>
          <ac:spMkLst>
            <pc:docMk/>
            <pc:sldMk cId="2353385451" sldId="329"/>
            <ac:spMk id="4" creationId="{49BB5A28-16CB-4476-B601-334F01E23798}"/>
          </ac:spMkLst>
        </pc:spChg>
        <pc:spChg chg="add mod">
          <ac:chgData name="DU Angelo" userId="8b72b4b1065ef00f" providerId="LiveId" clId="{DFC86912-C9EE-4F53-903E-74DB0D710267}" dt="2020-11-27T09:42:00.328" v="444" actId="1076"/>
          <ac:spMkLst>
            <pc:docMk/>
            <pc:sldMk cId="2353385451" sldId="329"/>
            <ac:spMk id="10" creationId="{407E10DD-6247-4CB9-98F7-875A6B621B49}"/>
          </ac:spMkLst>
        </pc:spChg>
        <pc:picChg chg="del">
          <ac:chgData name="DU Angelo" userId="8b72b4b1065ef00f" providerId="LiveId" clId="{DFC86912-C9EE-4F53-903E-74DB0D710267}" dt="2020-11-27T09:09:07.965" v="346" actId="478"/>
          <ac:picMkLst>
            <pc:docMk/>
            <pc:sldMk cId="2353385451" sldId="329"/>
            <ac:picMk id="6" creationId="{0EAE524E-F8DA-4B34-AC9C-855812545DB3}"/>
          </ac:picMkLst>
        </pc:picChg>
        <pc:picChg chg="add del mod">
          <ac:chgData name="DU Angelo" userId="8b72b4b1065ef00f" providerId="LiveId" clId="{DFC86912-C9EE-4F53-903E-74DB0D710267}" dt="2020-11-27T09:09:39.438" v="348" actId="478"/>
          <ac:picMkLst>
            <pc:docMk/>
            <pc:sldMk cId="2353385451" sldId="329"/>
            <ac:picMk id="7" creationId="{07EEAAE7-40CC-469F-B430-B40A884728E7}"/>
          </ac:picMkLst>
        </pc:picChg>
        <pc:picChg chg="add mod">
          <ac:chgData name="DU Angelo" userId="8b72b4b1065ef00f" providerId="LiveId" clId="{DFC86912-C9EE-4F53-903E-74DB0D710267}" dt="2020-11-27T09:42:04.313" v="446" actId="1076"/>
          <ac:picMkLst>
            <pc:docMk/>
            <pc:sldMk cId="2353385451" sldId="329"/>
            <ac:picMk id="9" creationId="{9BCFC603-057C-46D6-9C1D-87E385BDCCFD}"/>
          </ac:picMkLst>
        </pc:picChg>
      </pc:sldChg>
      <pc:sldChg chg="del">
        <pc:chgData name="DU Angelo" userId="8b72b4b1065ef00f" providerId="LiveId" clId="{DFC86912-C9EE-4F53-903E-74DB0D710267}" dt="2020-11-27T07:28:10.646" v="82" actId="2696"/>
        <pc:sldMkLst>
          <pc:docMk/>
          <pc:sldMk cId="710952880" sldId="385"/>
        </pc:sldMkLst>
      </pc:sldChg>
      <pc:sldChg chg="del">
        <pc:chgData name="DU Angelo" userId="8b72b4b1065ef00f" providerId="LiveId" clId="{DFC86912-C9EE-4F53-903E-74DB0D710267}" dt="2020-11-27T07:28:10.762" v="84" actId="2696"/>
        <pc:sldMkLst>
          <pc:docMk/>
          <pc:sldMk cId="1205641354" sldId="425"/>
        </pc:sldMkLst>
      </pc:sldChg>
      <pc:sldChg chg="del">
        <pc:chgData name="DU Angelo" userId="8b72b4b1065ef00f" providerId="LiveId" clId="{DFC86912-C9EE-4F53-903E-74DB0D710267}" dt="2020-11-27T07:28:07.816" v="21" actId="2696"/>
        <pc:sldMkLst>
          <pc:docMk/>
          <pc:sldMk cId="2190350276" sldId="426"/>
        </pc:sldMkLst>
      </pc:sldChg>
      <pc:sldChg chg="del">
        <pc:chgData name="DU Angelo" userId="8b72b4b1065ef00f" providerId="LiveId" clId="{DFC86912-C9EE-4F53-903E-74DB0D710267}" dt="2020-11-27T07:28:08.477" v="39" actId="2696"/>
        <pc:sldMkLst>
          <pc:docMk/>
          <pc:sldMk cId="436430313" sldId="427"/>
        </pc:sldMkLst>
      </pc:sldChg>
      <pc:sldChg chg="del">
        <pc:chgData name="DU Angelo" userId="8b72b4b1065ef00f" providerId="LiveId" clId="{DFC86912-C9EE-4F53-903E-74DB0D710267}" dt="2020-11-27T07:28:08.741" v="45" actId="2696"/>
        <pc:sldMkLst>
          <pc:docMk/>
          <pc:sldMk cId="2730066680" sldId="428"/>
        </pc:sldMkLst>
      </pc:sldChg>
      <pc:sldChg chg="del">
        <pc:chgData name="DU Angelo" userId="8b72b4b1065ef00f" providerId="LiveId" clId="{DFC86912-C9EE-4F53-903E-74DB0D710267}" dt="2020-11-27T07:28:08.826" v="49" actId="2696"/>
        <pc:sldMkLst>
          <pc:docMk/>
          <pc:sldMk cId="3554965389" sldId="429"/>
        </pc:sldMkLst>
      </pc:sldChg>
      <pc:sldChg chg="del">
        <pc:chgData name="DU Angelo" userId="8b72b4b1065ef00f" providerId="LiveId" clId="{DFC86912-C9EE-4F53-903E-74DB0D710267}" dt="2020-11-27T07:28:09.331" v="58" actId="2696"/>
        <pc:sldMkLst>
          <pc:docMk/>
          <pc:sldMk cId="985485262" sldId="430"/>
        </pc:sldMkLst>
      </pc:sldChg>
      <pc:sldChg chg="del">
        <pc:chgData name="DU Angelo" userId="8b72b4b1065ef00f" providerId="LiveId" clId="{DFC86912-C9EE-4F53-903E-74DB0D710267}" dt="2020-11-27T07:28:08.899" v="52" actId="2696"/>
        <pc:sldMkLst>
          <pc:docMk/>
          <pc:sldMk cId="1337385554" sldId="431"/>
        </pc:sldMkLst>
      </pc:sldChg>
      <pc:sldChg chg="del">
        <pc:chgData name="DU Angelo" userId="8b72b4b1065ef00f" providerId="LiveId" clId="{DFC86912-C9EE-4F53-903E-74DB0D710267}" dt="2020-11-27T07:28:09.862" v="63" actId="2696"/>
        <pc:sldMkLst>
          <pc:docMk/>
          <pc:sldMk cId="698184666" sldId="432"/>
        </pc:sldMkLst>
      </pc:sldChg>
      <pc:sldChg chg="del">
        <pc:chgData name="DU Angelo" userId="8b72b4b1065ef00f" providerId="LiveId" clId="{DFC86912-C9EE-4F53-903E-74DB0D710267}" dt="2020-11-27T07:28:09.922" v="65" actId="2696"/>
        <pc:sldMkLst>
          <pc:docMk/>
          <pc:sldMk cId="951052256" sldId="433"/>
        </pc:sldMkLst>
      </pc:sldChg>
      <pc:sldChg chg="del">
        <pc:chgData name="DU Angelo" userId="8b72b4b1065ef00f" providerId="LiveId" clId="{DFC86912-C9EE-4F53-903E-74DB0D710267}" dt="2020-11-27T07:28:10.059" v="68" actId="2696"/>
        <pc:sldMkLst>
          <pc:docMk/>
          <pc:sldMk cId="3567584339" sldId="434"/>
        </pc:sldMkLst>
      </pc:sldChg>
      <pc:sldChg chg="del">
        <pc:chgData name="DU Angelo" userId="8b72b4b1065ef00f" providerId="LiveId" clId="{DFC86912-C9EE-4F53-903E-74DB0D710267}" dt="2020-11-27T07:28:10.205" v="71" actId="2696"/>
        <pc:sldMkLst>
          <pc:docMk/>
          <pc:sldMk cId="3143191837" sldId="435"/>
        </pc:sldMkLst>
      </pc:sldChg>
      <pc:sldChg chg="del">
        <pc:chgData name="DU Angelo" userId="8b72b4b1065ef00f" providerId="LiveId" clId="{DFC86912-C9EE-4F53-903E-74DB0D710267}" dt="2020-11-27T07:28:10.252" v="73" actId="2696"/>
        <pc:sldMkLst>
          <pc:docMk/>
          <pc:sldMk cId="3260591710" sldId="437"/>
        </pc:sldMkLst>
      </pc:sldChg>
      <pc:sldChg chg="del">
        <pc:chgData name="DU Angelo" userId="8b72b4b1065ef00f" providerId="LiveId" clId="{DFC86912-C9EE-4F53-903E-74DB0D710267}" dt="2020-11-27T07:28:10.321" v="77" actId="2696"/>
        <pc:sldMkLst>
          <pc:docMk/>
          <pc:sldMk cId="3929902098" sldId="438"/>
        </pc:sldMkLst>
      </pc:sldChg>
      <pc:sldChg chg="del">
        <pc:chgData name="DU Angelo" userId="8b72b4b1065ef00f" providerId="LiveId" clId="{DFC86912-C9EE-4F53-903E-74DB0D710267}" dt="2020-11-27T07:28:10.369" v="79" actId="2696"/>
        <pc:sldMkLst>
          <pc:docMk/>
          <pc:sldMk cId="1227919429" sldId="439"/>
        </pc:sldMkLst>
      </pc:sldChg>
      <pc:sldChg chg="del">
        <pc:chgData name="DU Angelo" userId="8b72b4b1065ef00f" providerId="LiveId" clId="{DFC86912-C9EE-4F53-903E-74DB0D710267}" dt="2020-11-27T07:28:10.471" v="81" actId="2696"/>
        <pc:sldMkLst>
          <pc:docMk/>
          <pc:sldMk cId="398637625" sldId="440"/>
        </pc:sldMkLst>
      </pc:sldChg>
      <pc:sldChg chg="del">
        <pc:chgData name="DU Angelo" userId="8b72b4b1065ef00f" providerId="LiveId" clId="{DFC86912-C9EE-4F53-903E-74DB0D710267}" dt="2020-11-27T07:28:07.832" v="22" actId="2696"/>
        <pc:sldMkLst>
          <pc:docMk/>
          <pc:sldMk cId="330739266" sldId="441"/>
        </pc:sldMkLst>
      </pc:sldChg>
      <pc:sldChg chg="del">
        <pc:chgData name="DU Angelo" userId="8b72b4b1065ef00f" providerId="LiveId" clId="{DFC86912-C9EE-4F53-903E-74DB0D710267}" dt="2020-11-27T07:28:07.883" v="23" actId="2696"/>
        <pc:sldMkLst>
          <pc:docMk/>
          <pc:sldMk cId="4196557477" sldId="442"/>
        </pc:sldMkLst>
      </pc:sldChg>
      <pc:sldChg chg="del">
        <pc:chgData name="DU Angelo" userId="8b72b4b1065ef00f" providerId="LiveId" clId="{DFC86912-C9EE-4F53-903E-74DB0D710267}" dt="2020-11-27T07:28:07.987" v="24" actId="2696"/>
        <pc:sldMkLst>
          <pc:docMk/>
          <pc:sldMk cId="541321750" sldId="443"/>
        </pc:sldMkLst>
      </pc:sldChg>
      <pc:sldChg chg="del">
        <pc:chgData name="DU Angelo" userId="8b72b4b1065ef00f" providerId="LiveId" clId="{DFC86912-C9EE-4F53-903E-74DB0D710267}" dt="2020-11-27T07:28:08.043" v="25" actId="2696"/>
        <pc:sldMkLst>
          <pc:docMk/>
          <pc:sldMk cId="1881841547" sldId="444"/>
        </pc:sldMkLst>
      </pc:sldChg>
      <pc:sldChg chg="del">
        <pc:chgData name="DU Angelo" userId="8b72b4b1065ef00f" providerId="LiveId" clId="{DFC86912-C9EE-4F53-903E-74DB0D710267}" dt="2020-11-27T07:28:08.150" v="26" actId="2696"/>
        <pc:sldMkLst>
          <pc:docMk/>
          <pc:sldMk cId="1592120953" sldId="445"/>
        </pc:sldMkLst>
      </pc:sldChg>
      <pc:sldChg chg="del">
        <pc:chgData name="DU Angelo" userId="8b72b4b1065ef00f" providerId="LiveId" clId="{DFC86912-C9EE-4F53-903E-74DB0D710267}" dt="2020-11-27T07:28:08.178" v="27" actId="2696"/>
        <pc:sldMkLst>
          <pc:docMk/>
          <pc:sldMk cId="894606917" sldId="446"/>
        </pc:sldMkLst>
      </pc:sldChg>
      <pc:sldChg chg="del">
        <pc:chgData name="DU Angelo" userId="8b72b4b1065ef00f" providerId="LiveId" clId="{DFC86912-C9EE-4F53-903E-74DB0D710267}" dt="2020-11-27T07:28:08.187" v="28" actId="2696"/>
        <pc:sldMkLst>
          <pc:docMk/>
          <pc:sldMk cId="3631835278" sldId="447"/>
        </pc:sldMkLst>
      </pc:sldChg>
      <pc:sldChg chg="del">
        <pc:chgData name="DU Angelo" userId="8b72b4b1065ef00f" providerId="LiveId" clId="{DFC86912-C9EE-4F53-903E-74DB0D710267}" dt="2020-11-27T07:28:08.244" v="30" actId="2696"/>
        <pc:sldMkLst>
          <pc:docMk/>
          <pc:sldMk cId="2065531928" sldId="448"/>
        </pc:sldMkLst>
      </pc:sldChg>
      <pc:sldChg chg="del">
        <pc:chgData name="DU Angelo" userId="8b72b4b1065ef00f" providerId="LiveId" clId="{DFC86912-C9EE-4F53-903E-74DB0D710267}" dt="2020-11-27T07:28:08.211" v="29" actId="2696"/>
        <pc:sldMkLst>
          <pc:docMk/>
          <pc:sldMk cId="1789150158" sldId="449"/>
        </pc:sldMkLst>
      </pc:sldChg>
      <pc:sldChg chg="del">
        <pc:chgData name="DU Angelo" userId="8b72b4b1065ef00f" providerId="LiveId" clId="{DFC86912-C9EE-4F53-903E-74DB0D710267}" dt="2020-11-27T07:28:08.251" v="31" actId="2696"/>
        <pc:sldMkLst>
          <pc:docMk/>
          <pc:sldMk cId="1390645703" sldId="450"/>
        </pc:sldMkLst>
      </pc:sldChg>
      <pc:sldChg chg="del">
        <pc:chgData name="DU Angelo" userId="8b72b4b1065ef00f" providerId="LiveId" clId="{DFC86912-C9EE-4F53-903E-74DB0D710267}" dt="2020-11-27T07:28:08.277" v="32" actId="2696"/>
        <pc:sldMkLst>
          <pc:docMk/>
          <pc:sldMk cId="746114519" sldId="451"/>
        </pc:sldMkLst>
      </pc:sldChg>
      <pc:sldChg chg="del">
        <pc:chgData name="DU Angelo" userId="8b72b4b1065ef00f" providerId="LiveId" clId="{DFC86912-C9EE-4F53-903E-74DB0D710267}" dt="2020-11-27T07:28:08.304" v="33" actId="2696"/>
        <pc:sldMkLst>
          <pc:docMk/>
          <pc:sldMk cId="2011821805" sldId="452"/>
        </pc:sldMkLst>
      </pc:sldChg>
      <pc:sldChg chg="del">
        <pc:chgData name="DU Angelo" userId="8b72b4b1065ef00f" providerId="LiveId" clId="{DFC86912-C9EE-4F53-903E-74DB0D710267}" dt="2020-11-27T07:28:08.315" v="34" actId="2696"/>
        <pc:sldMkLst>
          <pc:docMk/>
          <pc:sldMk cId="2860662360" sldId="453"/>
        </pc:sldMkLst>
      </pc:sldChg>
      <pc:sldChg chg="del">
        <pc:chgData name="DU Angelo" userId="8b72b4b1065ef00f" providerId="LiveId" clId="{DFC86912-C9EE-4F53-903E-74DB0D710267}" dt="2020-11-27T07:28:08.350" v="35" actId="2696"/>
        <pc:sldMkLst>
          <pc:docMk/>
          <pc:sldMk cId="2254999364" sldId="454"/>
        </pc:sldMkLst>
      </pc:sldChg>
      <pc:sldChg chg="del">
        <pc:chgData name="DU Angelo" userId="8b72b4b1065ef00f" providerId="LiveId" clId="{DFC86912-C9EE-4F53-903E-74DB0D710267}" dt="2020-11-27T07:28:08.378" v="36" actId="2696"/>
        <pc:sldMkLst>
          <pc:docMk/>
          <pc:sldMk cId="4265822117" sldId="455"/>
        </pc:sldMkLst>
      </pc:sldChg>
      <pc:sldChg chg="del">
        <pc:chgData name="DU Angelo" userId="8b72b4b1065ef00f" providerId="LiveId" clId="{DFC86912-C9EE-4F53-903E-74DB0D710267}" dt="2020-11-27T07:28:08.404" v="37" actId="2696"/>
        <pc:sldMkLst>
          <pc:docMk/>
          <pc:sldMk cId="1611194353" sldId="456"/>
        </pc:sldMkLst>
      </pc:sldChg>
      <pc:sldChg chg="del">
        <pc:chgData name="DU Angelo" userId="8b72b4b1065ef00f" providerId="LiveId" clId="{DFC86912-C9EE-4F53-903E-74DB0D710267}" dt="2020-11-27T07:28:08.470" v="38" actId="2696"/>
        <pc:sldMkLst>
          <pc:docMk/>
          <pc:sldMk cId="3343015649" sldId="457"/>
        </pc:sldMkLst>
      </pc:sldChg>
      <pc:sldChg chg="del">
        <pc:chgData name="DU Angelo" userId="8b72b4b1065ef00f" providerId="LiveId" clId="{DFC86912-C9EE-4F53-903E-74DB0D710267}" dt="2020-11-27T07:28:08.506" v="40" actId="2696"/>
        <pc:sldMkLst>
          <pc:docMk/>
          <pc:sldMk cId="2008029852" sldId="458"/>
        </pc:sldMkLst>
      </pc:sldChg>
      <pc:sldChg chg="del">
        <pc:chgData name="DU Angelo" userId="8b72b4b1065ef00f" providerId="LiveId" clId="{DFC86912-C9EE-4F53-903E-74DB0D710267}" dt="2020-11-27T07:28:08.553" v="41" actId="2696"/>
        <pc:sldMkLst>
          <pc:docMk/>
          <pc:sldMk cId="2689793843" sldId="459"/>
        </pc:sldMkLst>
      </pc:sldChg>
      <pc:sldChg chg="del">
        <pc:chgData name="DU Angelo" userId="8b72b4b1065ef00f" providerId="LiveId" clId="{DFC86912-C9EE-4F53-903E-74DB0D710267}" dt="2020-11-27T07:28:08.663" v="42" actId="2696"/>
        <pc:sldMkLst>
          <pc:docMk/>
          <pc:sldMk cId="366376743" sldId="460"/>
        </pc:sldMkLst>
      </pc:sldChg>
      <pc:sldChg chg="del">
        <pc:chgData name="DU Angelo" userId="8b72b4b1065ef00f" providerId="LiveId" clId="{DFC86912-C9EE-4F53-903E-74DB0D710267}" dt="2020-11-27T07:28:08.706" v="43" actId="2696"/>
        <pc:sldMkLst>
          <pc:docMk/>
          <pc:sldMk cId="2284649163" sldId="461"/>
        </pc:sldMkLst>
      </pc:sldChg>
      <pc:sldChg chg="del">
        <pc:chgData name="DU Angelo" userId="8b72b4b1065ef00f" providerId="LiveId" clId="{DFC86912-C9EE-4F53-903E-74DB0D710267}" dt="2020-11-27T07:28:08.724" v="44" actId="2696"/>
        <pc:sldMkLst>
          <pc:docMk/>
          <pc:sldMk cId="3934661983" sldId="462"/>
        </pc:sldMkLst>
      </pc:sldChg>
      <pc:sldChg chg="del">
        <pc:chgData name="DU Angelo" userId="8b72b4b1065ef00f" providerId="LiveId" clId="{DFC86912-C9EE-4F53-903E-74DB0D710267}" dt="2020-11-27T07:28:08.768" v="46" actId="2696"/>
        <pc:sldMkLst>
          <pc:docMk/>
          <pc:sldMk cId="2482222769" sldId="463"/>
        </pc:sldMkLst>
      </pc:sldChg>
      <pc:sldChg chg="del">
        <pc:chgData name="DU Angelo" userId="8b72b4b1065ef00f" providerId="LiveId" clId="{DFC86912-C9EE-4F53-903E-74DB0D710267}" dt="2020-11-27T07:28:08.779" v="47" actId="2696"/>
        <pc:sldMkLst>
          <pc:docMk/>
          <pc:sldMk cId="70383905" sldId="464"/>
        </pc:sldMkLst>
      </pc:sldChg>
      <pc:sldChg chg="del">
        <pc:chgData name="DU Angelo" userId="8b72b4b1065ef00f" providerId="LiveId" clId="{DFC86912-C9EE-4F53-903E-74DB0D710267}" dt="2020-11-27T07:28:08.813" v="48" actId="2696"/>
        <pc:sldMkLst>
          <pc:docMk/>
          <pc:sldMk cId="3632407601" sldId="465"/>
        </pc:sldMkLst>
      </pc:sldChg>
      <pc:sldChg chg="del">
        <pc:chgData name="DU Angelo" userId="8b72b4b1065ef00f" providerId="LiveId" clId="{DFC86912-C9EE-4F53-903E-74DB0D710267}" dt="2020-11-27T07:28:08.838" v="50" actId="2696"/>
        <pc:sldMkLst>
          <pc:docMk/>
          <pc:sldMk cId="964367791" sldId="466"/>
        </pc:sldMkLst>
      </pc:sldChg>
      <pc:sldChg chg="del">
        <pc:chgData name="DU Angelo" userId="8b72b4b1065ef00f" providerId="LiveId" clId="{DFC86912-C9EE-4F53-903E-74DB0D710267}" dt="2020-11-27T07:28:08.875" v="51" actId="2696"/>
        <pc:sldMkLst>
          <pc:docMk/>
          <pc:sldMk cId="2992800259" sldId="467"/>
        </pc:sldMkLst>
      </pc:sldChg>
      <pc:sldChg chg="del">
        <pc:chgData name="DU Angelo" userId="8b72b4b1065ef00f" providerId="LiveId" clId="{DFC86912-C9EE-4F53-903E-74DB0D710267}" dt="2020-11-27T07:28:08.910" v="53" actId="2696"/>
        <pc:sldMkLst>
          <pc:docMk/>
          <pc:sldMk cId="3187806170" sldId="468"/>
        </pc:sldMkLst>
      </pc:sldChg>
      <pc:sldChg chg="del">
        <pc:chgData name="DU Angelo" userId="8b72b4b1065ef00f" providerId="LiveId" clId="{DFC86912-C9EE-4F53-903E-74DB0D710267}" dt="2020-11-27T07:28:08.972" v="54" actId="2696"/>
        <pc:sldMkLst>
          <pc:docMk/>
          <pc:sldMk cId="2201872409" sldId="469"/>
        </pc:sldMkLst>
      </pc:sldChg>
      <pc:sldChg chg="del">
        <pc:chgData name="DU Angelo" userId="8b72b4b1065ef00f" providerId="LiveId" clId="{DFC86912-C9EE-4F53-903E-74DB0D710267}" dt="2020-11-27T07:28:09.147" v="55" actId="2696"/>
        <pc:sldMkLst>
          <pc:docMk/>
          <pc:sldMk cId="2178966020" sldId="470"/>
        </pc:sldMkLst>
      </pc:sldChg>
      <pc:sldChg chg="del">
        <pc:chgData name="DU Angelo" userId="8b72b4b1065ef00f" providerId="LiveId" clId="{DFC86912-C9EE-4F53-903E-74DB0D710267}" dt="2020-11-27T07:28:09.242" v="56" actId="2696"/>
        <pc:sldMkLst>
          <pc:docMk/>
          <pc:sldMk cId="4162804036" sldId="471"/>
        </pc:sldMkLst>
      </pc:sldChg>
      <pc:sldChg chg="del">
        <pc:chgData name="DU Angelo" userId="8b72b4b1065ef00f" providerId="LiveId" clId="{DFC86912-C9EE-4F53-903E-74DB0D710267}" dt="2020-11-27T07:28:09.292" v="57" actId="2696"/>
        <pc:sldMkLst>
          <pc:docMk/>
          <pc:sldMk cId="3585132176" sldId="472"/>
        </pc:sldMkLst>
      </pc:sldChg>
      <pc:sldChg chg="del">
        <pc:chgData name="DU Angelo" userId="8b72b4b1065ef00f" providerId="LiveId" clId="{DFC86912-C9EE-4F53-903E-74DB0D710267}" dt="2020-11-27T07:28:09.427" v="59" actId="2696"/>
        <pc:sldMkLst>
          <pc:docMk/>
          <pc:sldMk cId="1752108634" sldId="473"/>
        </pc:sldMkLst>
      </pc:sldChg>
      <pc:sldChg chg="del">
        <pc:chgData name="DU Angelo" userId="8b72b4b1065ef00f" providerId="LiveId" clId="{DFC86912-C9EE-4F53-903E-74DB0D710267}" dt="2020-11-27T07:28:09.491" v="60" actId="2696"/>
        <pc:sldMkLst>
          <pc:docMk/>
          <pc:sldMk cId="3910134534" sldId="474"/>
        </pc:sldMkLst>
      </pc:sldChg>
      <pc:sldChg chg="del">
        <pc:chgData name="DU Angelo" userId="8b72b4b1065ef00f" providerId="LiveId" clId="{DFC86912-C9EE-4F53-903E-74DB0D710267}" dt="2020-11-27T07:28:09.622" v="61" actId="2696"/>
        <pc:sldMkLst>
          <pc:docMk/>
          <pc:sldMk cId="3366183443" sldId="475"/>
        </pc:sldMkLst>
      </pc:sldChg>
      <pc:sldChg chg="del">
        <pc:chgData name="DU Angelo" userId="8b72b4b1065ef00f" providerId="LiveId" clId="{DFC86912-C9EE-4F53-903E-74DB0D710267}" dt="2020-11-27T07:28:09.834" v="62" actId="2696"/>
        <pc:sldMkLst>
          <pc:docMk/>
          <pc:sldMk cId="4124396571" sldId="476"/>
        </pc:sldMkLst>
      </pc:sldChg>
      <pc:sldChg chg="del">
        <pc:chgData name="DU Angelo" userId="8b72b4b1065ef00f" providerId="LiveId" clId="{DFC86912-C9EE-4F53-903E-74DB0D710267}" dt="2020-11-27T07:28:09.888" v="64" actId="2696"/>
        <pc:sldMkLst>
          <pc:docMk/>
          <pc:sldMk cId="2760307763" sldId="477"/>
        </pc:sldMkLst>
      </pc:sldChg>
      <pc:sldChg chg="del">
        <pc:chgData name="DU Angelo" userId="8b72b4b1065ef00f" providerId="LiveId" clId="{DFC86912-C9EE-4F53-903E-74DB0D710267}" dt="2020-11-27T07:28:09.993" v="66" actId="2696"/>
        <pc:sldMkLst>
          <pc:docMk/>
          <pc:sldMk cId="1064653054" sldId="478"/>
        </pc:sldMkLst>
      </pc:sldChg>
      <pc:sldChg chg="del">
        <pc:chgData name="DU Angelo" userId="8b72b4b1065ef00f" providerId="LiveId" clId="{DFC86912-C9EE-4F53-903E-74DB0D710267}" dt="2020-11-27T07:28:10.024" v="67" actId="2696"/>
        <pc:sldMkLst>
          <pc:docMk/>
          <pc:sldMk cId="3732133721" sldId="479"/>
        </pc:sldMkLst>
      </pc:sldChg>
      <pc:sldChg chg="del">
        <pc:chgData name="DU Angelo" userId="8b72b4b1065ef00f" providerId="LiveId" clId="{DFC86912-C9EE-4F53-903E-74DB0D710267}" dt="2020-11-27T07:28:10.125" v="69" actId="2696"/>
        <pc:sldMkLst>
          <pc:docMk/>
          <pc:sldMk cId="3543270070" sldId="480"/>
        </pc:sldMkLst>
      </pc:sldChg>
      <pc:sldChg chg="del">
        <pc:chgData name="DU Angelo" userId="8b72b4b1065ef00f" providerId="LiveId" clId="{DFC86912-C9EE-4F53-903E-74DB0D710267}" dt="2020-11-27T07:28:10.193" v="70" actId="2696"/>
        <pc:sldMkLst>
          <pc:docMk/>
          <pc:sldMk cId="1072679302" sldId="481"/>
        </pc:sldMkLst>
      </pc:sldChg>
      <pc:sldChg chg="del">
        <pc:chgData name="DU Angelo" userId="8b72b4b1065ef00f" providerId="LiveId" clId="{DFC86912-C9EE-4F53-903E-74DB0D710267}" dt="2020-11-27T07:28:10.237" v="72" actId="2696"/>
        <pc:sldMkLst>
          <pc:docMk/>
          <pc:sldMk cId="3707749345" sldId="482"/>
        </pc:sldMkLst>
      </pc:sldChg>
      <pc:sldChg chg="del">
        <pc:chgData name="DU Angelo" userId="8b72b4b1065ef00f" providerId="LiveId" clId="{DFC86912-C9EE-4F53-903E-74DB0D710267}" dt="2020-11-27T07:28:10.263" v="74" actId="2696"/>
        <pc:sldMkLst>
          <pc:docMk/>
          <pc:sldMk cId="3305094254" sldId="483"/>
        </pc:sldMkLst>
      </pc:sldChg>
      <pc:sldChg chg="del">
        <pc:chgData name="DU Angelo" userId="8b72b4b1065ef00f" providerId="LiveId" clId="{DFC86912-C9EE-4F53-903E-74DB0D710267}" dt="2020-11-27T07:28:10.287" v="75" actId="2696"/>
        <pc:sldMkLst>
          <pc:docMk/>
          <pc:sldMk cId="3704017228" sldId="484"/>
        </pc:sldMkLst>
      </pc:sldChg>
      <pc:sldChg chg="del">
        <pc:chgData name="DU Angelo" userId="8b72b4b1065ef00f" providerId="LiveId" clId="{DFC86912-C9EE-4F53-903E-74DB0D710267}" dt="2020-11-27T07:28:10.308" v="76" actId="2696"/>
        <pc:sldMkLst>
          <pc:docMk/>
          <pc:sldMk cId="1425243716" sldId="485"/>
        </pc:sldMkLst>
      </pc:sldChg>
      <pc:sldChg chg="del">
        <pc:chgData name="DU Angelo" userId="8b72b4b1065ef00f" providerId="LiveId" clId="{DFC86912-C9EE-4F53-903E-74DB0D710267}" dt="2020-11-27T07:28:10.357" v="78" actId="2696"/>
        <pc:sldMkLst>
          <pc:docMk/>
          <pc:sldMk cId="1744971408" sldId="486"/>
        </pc:sldMkLst>
      </pc:sldChg>
      <pc:sldChg chg="del">
        <pc:chgData name="DU Angelo" userId="8b72b4b1065ef00f" providerId="LiveId" clId="{DFC86912-C9EE-4F53-903E-74DB0D710267}" dt="2020-11-27T07:28:10.395" v="80" actId="2696"/>
        <pc:sldMkLst>
          <pc:docMk/>
          <pc:sldMk cId="2286631713" sldId="487"/>
        </pc:sldMkLst>
      </pc:sldChg>
      <pc:sldChg chg="del">
        <pc:chgData name="DU Angelo" userId="8b72b4b1065ef00f" providerId="LiveId" clId="{DFC86912-C9EE-4F53-903E-74DB0D710267}" dt="2020-11-27T07:28:10.775" v="85" actId="2696"/>
        <pc:sldMkLst>
          <pc:docMk/>
          <pc:sldMk cId="2929334210" sldId="488"/>
        </pc:sldMkLst>
      </pc:sldChg>
      <pc:sldChg chg="del">
        <pc:chgData name="DU Angelo" userId="8b72b4b1065ef00f" providerId="LiveId" clId="{DFC86912-C9EE-4F53-903E-74DB0D710267}" dt="2020-11-27T07:28:10.743" v="83" actId="2696"/>
        <pc:sldMkLst>
          <pc:docMk/>
          <pc:sldMk cId="2950525315" sldId="489"/>
        </pc:sldMkLst>
      </pc:sldChg>
    </pc:docChg>
  </pc:docChgLst>
  <pc:docChgLst>
    <pc:chgData name="DU Angelo" userId="8b72b4b1065ef00f" providerId="LiveId" clId="{C79A81D6-8D98-489F-8469-5F33974AA0EE}"/>
    <pc:docChg chg="custSel addSld delSld modSld sldOrd modSection">
      <pc:chgData name="DU Angelo" userId="8b72b4b1065ef00f" providerId="LiveId" clId="{C79A81D6-8D98-489F-8469-5F33974AA0EE}" dt="2020-12-08T07:06:44.469" v="1130"/>
      <pc:docMkLst>
        <pc:docMk/>
      </pc:docMkLst>
      <pc:sldChg chg="modSp">
        <pc:chgData name="DU Angelo" userId="8b72b4b1065ef00f" providerId="LiveId" clId="{C79A81D6-8D98-489F-8469-5F33974AA0EE}" dt="2020-12-07T23:53:19.112" v="20" actId="403"/>
        <pc:sldMkLst>
          <pc:docMk/>
          <pc:sldMk cId="259383257" sldId="314"/>
        </pc:sldMkLst>
        <pc:spChg chg="mod">
          <ac:chgData name="DU Angelo" userId="8b72b4b1065ef00f" providerId="LiveId" clId="{C79A81D6-8D98-489F-8469-5F33974AA0EE}" dt="2020-12-07T23:53:19.112" v="20" actId="403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C79A81D6-8D98-489F-8469-5F33974AA0EE}" dt="2020-12-08T00:04:44.261" v="461" actId="1076"/>
        <pc:sldMkLst>
          <pc:docMk/>
          <pc:sldMk cId="1767134883" sldId="315"/>
        </pc:sldMkLst>
        <pc:spChg chg="mod">
          <ac:chgData name="DU Angelo" userId="8b72b4b1065ef00f" providerId="LiveId" clId="{C79A81D6-8D98-489F-8469-5F33974AA0EE}" dt="2020-12-08T00:04:44.261" v="461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add del">
        <pc:chgData name="DU Angelo" userId="8b72b4b1065ef00f" providerId="LiveId" clId="{C79A81D6-8D98-489F-8469-5F33974AA0EE}" dt="2020-12-08T00:05:50.437" v="505" actId="2696"/>
        <pc:sldMkLst>
          <pc:docMk/>
          <pc:sldMk cId="3623990578" sldId="316"/>
        </pc:sldMkLst>
      </pc:sldChg>
      <pc:sldChg chg="del">
        <pc:chgData name="DU Angelo" userId="8b72b4b1065ef00f" providerId="LiveId" clId="{C79A81D6-8D98-489F-8469-5F33974AA0EE}" dt="2020-12-08T00:05:01.379" v="462" actId="2696"/>
        <pc:sldMkLst>
          <pc:docMk/>
          <pc:sldMk cId="271434486" sldId="317"/>
        </pc:sldMkLst>
      </pc:sldChg>
      <pc:sldChg chg="add del">
        <pc:chgData name="DU Angelo" userId="8b72b4b1065ef00f" providerId="LiveId" clId="{C79A81D6-8D98-489F-8469-5F33974AA0EE}" dt="2020-12-08T00:05:52.545" v="506" actId="2696"/>
        <pc:sldMkLst>
          <pc:docMk/>
          <pc:sldMk cId="1712790237" sldId="317"/>
        </pc:sldMkLst>
      </pc:sldChg>
      <pc:sldChg chg="modSp add">
        <pc:chgData name="DU Angelo" userId="8b72b4b1065ef00f" providerId="LiveId" clId="{C79A81D6-8D98-489F-8469-5F33974AA0EE}" dt="2020-12-08T00:06:34.865" v="518" actId="113"/>
        <pc:sldMkLst>
          <pc:docMk/>
          <pc:sldMk cId="1192111575" sldId="318"/>
        </pc:sldMkLst>
        <pc:spChg chg="mod">
          <ac:chgData name="DU Angelo" userId="8b72b4b1065ef00f" providerId="LiveId" clId="{C79A81D6-8D98-489F-8469-5F33974AA0EE}" dt="2020-12-08T00:06:34.865" v="518" actId="113"/>
          <ac:spMkLst>
            <pc:docMk/>
            <pc:sldMk cId="1192111575" sldId="318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106" v="467" actId="2696"/>
        <pc:sldMkLst>
          <pc:docMk/>
          <pc:sldMk cId="2169405454" sldId="318"/>
        </pc:sldMkLst>
      </pc:sldChg>
      <pc:sldChg chg="del">
        <pc:chgData name="DU Angelo" userId="8b72b4b1065ef00f" providerId="LiveId" clId="{C79A81D6-8D98-489F-8469-5F33974AA0EE}" dt="2020-12-08T00:05:03.495" v="472" actId="2696"/>
        <pc:sldMkLst>
          <pc:docMk/>
          <pc:sldMk cId="36045454" sldId="319"/>
        </pc:sldMkLst>
      </pc:sldChg>
      <pc:sldChg chg="add del">
        <pc:chgData name="DU Angelo" userId="8b72b4b1065ef00f" providerId="LiveId" clId="{C79A81D6-8D98-489F-8469-5F33974AA0EE}" dt="2020-12-08T00:05:48.353" v="504" actId="2696"/>
        <pc:sldMkLst>
          <pc:docMk/>
          <pc:sldMk cId="723804069" sldId="319"/>
        </pc:sldMkLst>
      </pc:sldChg>
      <pc:sldChg chg="modSp add">
        <pc:chgData name="DU Angelo" userId="8b72b4b1065ef00f" providerId="LiveId" clId="{C79A81D6-8D98-489F-8469-5F33974AA0EE}" dt="2020-12-08T00:06:38.550" v="520" actId="113"/>
        <pc:sldMkLst>
          <pc:docMk/>
          <pc:sldMk cId="3557723283" sldId="319"/>
        </pc:sldMkLst>
        <pc:spChg chg="mod">
          <ac:chgData name="DU Angelo" userId="8b72b4b1065ef00f" providerId="LiveId" clId="{C79A81D6-8D98-489F-8469-5F33974AA0EE}" dt="2020-12-08T00:06:38.550" v="520" actId="113"/>
          <ac:spMkLst>
            <pc:docMk/>
            <pc:sldMk cId="3557723283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06:42.025" v="522" actId="113"/>
        <pc:sldMkLst>
          <pc:docMk/>
          <pc:sldMk cId="1295304621" sldId="320"/>
        </pc:sldMkLst>
        <pc:spChg chg="mod">
          <ac:chgData name="DU Angelo" userId="8b72b4b1065ef00f" providerId="LiveId" clId="{C79A81D6-8D98-489F-8469-5F33974AA0EE}" dt="2020-12-08T00:06:42.025" v="522" actId="113"/>
          <ac:spMkLst>
            <pc:docMk/>
            <pc:sldMk cId="1295304621" sldId="320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06:48.719" v="524" actId="113"/>
        <pc:sldMkLst>
          <pc:docMk/>
          <pc:sldMk cId="675295668" sldId="321"/>
        </pc:sldMkLst>
        <pc:spChg chg="mod">
          <ac:chgData name="DU Angelo" userId="8b72b4b1065ef00f" providerId="LiveId" clId="{C79A81D6-8D98-489F-8469-5F33974AA0EE}" dt="2020-12-08T00:06:48.719" v="524" actId="113"/>
          <ac:spMkLst>
            <pc:docMk/>
            <pc:sldMk cId="675295668" sldId="321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6.843" v="481" actId="2696"/>
        <pc:sldMkLst>
          <pc:docMk/>
          <pc:sldMk cId="4147763594" sldId="321"/>
        </pc:sldMkLst>
      </pc:sldChg>
      <pc:sldChg chg="modSp add">
        <pc:chgData name="DU Angelo" userId="8b72b4b1065ef00f" providerId="LiveId" clId="{C79A81D6-8D98-489F-8469-5F33974AA0EE}" dt="2020-12-08T00:06:52.635" v="526" actId="113"/>
        <pc:sldMkLst>
          <pc:docMk/>
          <pc:sldMk cId="215830404" sldId="322"/>
        </pc:sldMkLst>
        <pc:spChg chg="mod">
          <ac:chgData name="DU Angelo" userId="8b72b4b1065ef00f" providerId="LiveId" clId="{C79A81D6-8D98-489F-8469-5F33974AA0EE}" dt="2020-12-08T00:06:52.635" v="526" actId="113"/>
          <ac:spMkLst>
            <pc:docMk/>
            <pc:sldMk cId="215830404" sldId="322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6.937" v="483" actId="2696"/>
        <pc:sldMkLst>
          <pc:docMk/>
          <pc:sldMk cId="3508286380" sldId="322"/>
        </pc:sldMkLst>
      </pc:sldChg>
      <pc:sldChg chg="del">
        <pc:chgData name="DU Angelo" userId="8b72b4b1065ef00f" providerId="LiveId" clId="{C79A81D6-8D98-489F-8469-5F33974AA0EE}" dt="2020-12-08T00:05:07.050" v="485" actId="2696"/>
        <pc:sldMkLst>
          <pc:docMk/>
          <pc:sldMk cId="2636955698" sldId="323"/>
        </pc:sldMkLst>
      </pc:sldChg>
      <pc:sldChg chg="modSp add">
        <pc:chgData name="DU Angelo" userId="8b72b4b1065ef00f" providerId="LiveId" clId="{C79A81D6-8D98-489F-8469-5F33974AA0EE}" dt="2020-12-08T00:06:57.810" v="528" actId="113"/>
        <pc:sldMkLst>
          <pc:docMk/>
          <pc:sldMk cId="3278777511" sldId="323"/>
        </pc:sldMkLst>
        <pc:spChg chg="mod">
          <ac:chgData name="DU Angelo" userId="8b72b4b1065ef00f" providerId="LiveId" clId="{C79A81D6-8D98-489F-8469-5F33974AA0EE}" dt="2020-12-08T00:06:57.810" v="528" actId="113"/>
          <ac:spMkLst>
            <pc:docMk/>
            <pc:sldMk cId="3278777511" sldId="323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07:24.458" v="538" actId="113"/>
        <pc:sldMkLst>
          <pc:docMk/>
          <pc:sldMk cId="339519203" sldId="324"/>
        </pc:sldMkLst>
        <pc:spChg chg="mod">
          <ac:chgData name="DU Angelo" userId="8b72b4b1065ef00f" providerId="LiveId" clId="{C79A81D6-8D98-489F-8469-5F33974AA0EE}" dt="2020-12-08T00:07:24.458" v="538" actId="113"/>
          <ac:spMkLst>
            <pc:docMk/>
            <pc:sldMk cId="339519203" sldId="324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7.145" v="487" actId="2696"/>
        <pc:sldMkLst>
          <pc:docMk/>
          <pc:sldMk cId="1305198577" sldId="324"/>
        </pc:sldMkLst>
      </pc:sldChg>
      <pc:sldChg chg="del">
        <pc:chgData name="DU Angelo" userId="8b72b4b1065ef00f" providerId="LiveId" clId="{C79A81D6-8D98-489F-8469-5F33974AA0EE}" dt="2020-12-08T00:05:07.410" v="490" actId="2696"/>
        <pc:sldMkLst>
          <pc:docMk/>
          <pc:sldMk cId="1570916911" sldId="325"/>
        </pc:sldMkLst>
      </pc:sldChg>
      <pc:sldChg chg="modSp add">
        <pc:chgData name="DU Angelo" userId="8b72b4b1065ef00f" providerId="LiveId" clId="{C79A81D6-8D98-489F-8469-5F33974AA0EE}" dt="2020-12-08T00:07:08.105" v="532" actId="113"/>
        <pc:sldMkLst>
          <pc:docMk/>
          <pc:sldMk cId="1872896167" sldId="325"/>
        </pc:sldMkLst>
        <pc:spChg chg="mod">
          <ac:chgData name="DU Angelo" userId="8b72b4b1065ef00f" providerId="LiveId" clId="{C79A81D6-8D98-489F-8469-5F33974AA0EE}" dt="2020-12-08T00:07:08.105" v="532" actId="113"/>
          <ac:spMkLst>
            <pc:docMk/>
            <pc:sldMk cId="1872896167" sldId="325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7.910" v="492" actId="2696"/>
        <pc:sldMkLst>
          <pc:docMk/>
          <pc:sldMk cId="719205069" sldId="326"/>
        </pc:sldMkLst>
      </pc:sldChg>
      <pc:sldChg chg="modSp add">
        <pc:chgData name="DU Angelo" userId="8b72b4b1065ef00f" providerId="LiveId" clId="{C79A81D6-8D98-489F-8469-5F33974AA0EE}" dt="2020-12-08T00:07:12.965" v="534" actId="113"/>
        <pc:sldMkLst>
          <pc:docMk/>
          <pc:sldMk cId="3968951463" sldId="326"/>
        </pc:sldMkLst>
        <pc:spChg chg="mod">
          <ac:chgData name="DU Angelo" userId="8b72b4b1065ef00f" providerId="LiveId" clId="{C79A81D6-8D98-489F-8469-5F33974AA0EE}" dt="2020-12-08T00:07:12.965" v="534" actId="113"/>
          <ac:spMkLst>
            <pc:docMk/>
            <pc:sldMk cId="3968951463" sldId="326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1.585" v="463" actId="2696"/>
        <pc:sldMkLst>
          <pc:docMk/>
          <pc:sldMk cId="1137794623" sldId="327"/>
        </pc:sldMkLst>
      </pc:sldChg>
      <pc:sldChg chg="modSp add">
        <pc:chgData name="DU Angelo" userId="8b72b4b1065ef00f" providerId="LiveId" clId="{C79A81D6-8D98-489F-8469-5F33974AA0EE}" dt="2020-12-08T00:07:03.286" v="530" actId="113"/>
        <pc:sldMkLst>
          <pc:docMk/>
          <pc:sldMk cId="4264870716" sldId="327"/>
        </pc:sldMkLst>
        <pc:spChg chg="mod">
          <ac:chgData name="DU Angelo" userId="8b72b4b1065ef00f" providerId="LiveId" clId="{C79A81D6-8D98-489F-8469-5F33974AA0EE}" dt="2020-12-08T00:07:03.286" v="530" actId="113"/>
          <ac:spMkLst>
            <pc:docMk/>
            <pc:sldMk cId="4264870716" sldId="327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1.836" v="464" actId="2696"/>
        <pc:sldMkLst>
          <pc:docMk/>
          <pc:sldMk cId="361856885" sldId="328"/>
        </pc:sldMkLst>
      </pc:sldChg>
      <pc:sldChg chg="modSp add">
        <pc:chgData name="DU Angelo" userId="8b72b4b1065ef00f" providerId="LiveId" clId="{C79A81D6-8D98-489F-8469-5F33974AA0EE}" dt="2020-12-08T00:07:28.648" v="540" actId="113"/>
        <pc:sldMkLst>
          <pc:docMk/>
          <pc:sldMk cId="3171229680" sldId="328"/>
        </pc:sldMkLst>
        <pc:spChg chg="mod">
          <ac:chgData name="DU Angelo" userId="8b72b4b1065ef00f" providerId="LiveId" clId="{C79A81D6-8D98-489F-8469-5F33974AA0EE}" dt="2020-12-08T00:07:28.648" v="540" actId="113"/>
          <ac:spMkLst>
            <pc:docMk/>
            <pc:sldMk cId="3171229680" sldId="328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023" v="465" actId="2696"/>
        <pc:sldMkLst>
          <pc:docMk/>
          <pc:sldMk cId="2353385451" sldId="329"/>
        </pc:sldMkLst>
      </pc:sldChg>
      <pc:sldChg chg="modSp add">
        <pc:chgData name="DU Angelo" userId="8b72b4b1065ef00f" providerId="LiveId" clId="{C79A81D6-8D98-489F-8469-5F33974AA0EE}" dt="2020-12-08T00:07:33.589" v="542" actId="113"/>
        <pc:sldMkLst>
          <pc:docMk/>
          <pc:sldMk cId="3883607455" sldId="329"/>
        </pc:sldMkLst>
        <pc:spChg chg="mod">
          <ac:chgData name="DU Angelo" userId="8b72b4b1065ef00f" providerId="LiveId" clId="{C79A81D6-8D98-489F-8469-5F33974AA0EE}" dt="2020-12-08T00:07:33.589" v="542" actId="113"/>
          <ac:spMkLst>
            <pc:docMk/>
            <pc:sldMk cId="3883607455" sldId="329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070" v="466" actId="2696"/>
        <pc:sldMkLst>
          <pc:docMk/>
          <pc:sldMk cId="82070611" sldId="330"/>
        </pc:sldMkLst>
      </pc:sldChg>
      <pc:sldChg chg="modSp add">
        <pc:chgData name="DU Angelo" userId="8b72b4b1065ef00f" providerId="LiveId" clId="{C79A81D6-8D98-489F-8469-5F33974AA0EE}" dt="2020-12-08T00:09:00.129" v="648" actId="20577"/>
        <pc:sldMkLst>
          <pc:docMk/>
          <pc:sldMk cId="2631626691" sldId="330"/>
        </pc:sldMkLst>
        <pc:spChg chg="mod">
          <ac:chgData name="DU Angelo" userId="8b72b4b1065ef00f" providerId="LiveId" clId="{C79A81D6-8D98-489F-8469-5F33974AA0EE}" dt="2020-12-08T00:08:25.399" v="560" actId="14100"/>
          <ac:spMkLst>
            <pc:docMk/>
            <pc:sldMk cId="2631626691" sldId="330"/>
            <ac:spMk id="3" creationId="{E1BF4C49-D9BF-42F3-B713-48595D54AED3}"/>
          </ac:spMkLst>
        </pc:spChg>
        <pc:spChg chg="mod">
          <ac:chgData name="DU Angelo" userId="8b72b4b1065ef00f" providerId="LiveId" clId="{C79A81D6-8D98-489F-8469-5F33974AA0EE}" dt="2020-12-08T00:09:00.129" v="648" actId="20577"/>
          <ac:spMkLst>
            <pc:docMk/>
            <pc:sldMk cId="2631626691" sldId="330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326" v="468" actId="2696"/>
        <pc:sldMkLst>
          <pc:docMk/>
          <pc:sldMk cId="2218550584" sldId="331"/>
        </pc:sldMkLst>
      </pc:sldChg>
      <pc:sldChg chg="addSp delSp modSp add ord">
        <pc:chgData name="DU Angelo" userId="8b72b4b1065ef00f" providerId="LiveId" clId="{C79A81D6-8D98-489F-8469-5F33974AA0EE}" dt="2020-12-08T00:31:59.871" v="928" actId="1076"/>
        <pc:sldMkLst>
          <pc:docMk/>
          <pc:sldMk cId="3138852164" sldId="331"/>
        </pc:sldMkLst>
        <pc:spChg chg="mod">
          <ac:chgData name="DU Angelo" userId="8b72b4b1065ef00f" providerId="LiveId" clId="{C79A81D6-8D98-489F-8469-5F33974AA0EE}" dt="2020-12-08T00:23:57.290" v="690" actId="1076"/>
          <ac:spMkLst>
            <pc:docMk/>
            <pc:sldMk cId="3138852164" sldId="331"/>
            <ac:spMk id="3" creationId="{E1BF4C49-D9BF-42F3-B713-48595D54AED3}"/>
          </ac:spMkLst>
        </pc:spChg>
        <pc:spChg chg="mod">
          <ac:chgData name="DU Angelo" userId="8b72b4b1065ef00f" providerId="LiveId" clId="{C79A81D6-8D98-489F-8469-5F33974AA0EE}" dt="2020-12-08T00:31:51.567" v="926" actId="1076"/>
          <ac:spMkLst>
            <pc:docMk/>
            <pc:sldMk cId="3138852164" sldId="331"/>
            <ac:spMk id="4" creationId="{2918002F-8C64-4968-9ECA-DC63D9D4E45B}"/>
          </ac:spMkLst>
        </pc:spChg>
        <pc:spChg chg="add mod">
          <ac:chgData name="DU Angelo" userId="8b72b4b1065ef00f" providerId="LiveId" clId="{C79A81D6-8D98-489F-8469-5F33974AA0EE}" dt="2020-12-08T00:31:55.692" v="927" actId="1076"/>
          <ac:spMkLst>
            <pc:docMk/>
            <pc:sldMk cId="3138852164" sldId="331"/>
            <ac:spMk id="7" creationId="{7AF98305-5A12-4A6A-B5AD-F051DF15E8C7}"/>
          </ac:spMkLst>
        </pc:spChg>
        <pc:spChg chg="add del">
          <ac:chgData name="DU Angelo" userId="8b72b4b1065ef00f" providerId="LiveId" clId="{C79A81D6-8D98-489F-8469-5F33974AA0EE}" dt="2020-12-08T00:28:22.698" v="886"/>
          <ac:spMkLst>
            <pc:docMk/>
            <pc:sldMk cId="3138852164" sldId="331"/>
            <ac:spMk id="8" creationId="{64133132-AE1B-4AFD-A1F5-0C43BC694E58}"/>
          </ac:spMkLst>
        </pc:spChg>
        <pc:picChg chg="add mod">
          <ac:chgData name="DU Angelo" userId="8b72b4b1065ef00f" providerId="LiveId" clId="{C79A81D6-8D98-489F-8469-5F33974AA0EE}" dt="2020-12-08T00:31:59.871" v="928" actId="1076"/>
          <ac:picMkLst>
            <pc:docMk/>
            <pc:sldMk cId="3138852164" sldId="331"/>
            <ac:picMk id="6" creationId="{097896F1-777F-4EE9-910B-106D1CA7A10C}"/>
          </ac:picMkLst>
        </pc:picChg>
      </pc:sldChg>
      <pc:sldChg chg="del">
        <pc:chgData name="DU Angelo" userId="8b72b4b1065ef00f" providerId="LiveId" clId="{C79A81D6-8D98-489F-8469-5F33974AA0EE}" dt="2020-12-08T00:05:02.701" v="469" actId="2696"/>
        <pc:sldMkLst>
          <pc:docMk/>
          <pc:sldMk cId="307940222" sldId="332"/>
        </pc:sldMkLst>
      </pc:sldChg>
      <pc:sldChg chg="modSp add ord">
        <pc:chgData name="DU Angelo" userId="8b72b4b1065ef00f" providerId="LiveId" clId="{C79A81D6-8D98-489F-8469-5F33974AA0EE}" dt="2020-12-08T00:27:34.438" v="858" actId="20577"/>
        <pc:sldMkLst>
          <pc:docMk/>
          <pc:sldMk cId="4182842697" sldId="332"/>
        </pc:sldMkLst>
        <pc:spChg chg="mod">
          <ac:chgData name="DU Angelo" userId="8b72b4b1065ef00f" providerId="LiveId" clId="{C79A81D6-8D98-489F-8469-5F33974AA0EE}" dt="2020-12-08T00:26:32.840" v="801" actId="1076"/>
          <ac:spMkLst>
            <pc:docMk/>
            <pc:sldMk cId="4182842697" sldId="332"/>
            <ac:spMk id="3" creationId="{E1BF4C49-D9BF-42F3-B713-48595D54AED3}"/>
          </ac:spMkLst>
        </pc:spChg>
        <pc:spChg chg="mod">
          <ac:chgData name="DU Angelo" userId="8b72b4b1065ef00f" providerId="LiveId" clId="{C79A81D6-8D98-489F-8469-5F33974AA0EE}" dt="2020-12-08T00:27:34.438" v="858" actId="20577"/>
          <ac:spMkLst>
            <pc:docMk/>
            <pc:sldMk cId="4182842697" sldId="332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27:57.972" v="884" actId="20577"/>
        <pc:sldMkLst>
          <pc:docMk/>
          <pc:sldMk cId="1282489200" sldId="333"/>
        </pc:sldMkLst>
        <pc:spChg chg="mod">
          <ac:chgData name="DU Angelo" userId="8b72b4b1065ef00f" providerId="LiveId" clId="{C79A81D6-8D98-489F-8469-5F33974AA0EE}" dt="2020-12-08T00:27:57.972" v="884" actId="20577"/>
          <ac:spMkLst>
            <pc:docMk/>
            <pc:sldMk cId="1282489200" sldId="333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935" v="470" actId="2696"/>
        <pc:sldMkLst>
          <pc:docMk/>
          <pc:sldMk cId="3060085048" sldId="333"/>
        </pc:sldMkLst>
      </pc:sldChg>
      <pc:sldChg chg="addSp delSp modSp add">
        <pc:chgData name="DU Angelo" userId="8b72b4b1065ef00f" providerId="LiveId" clId="{C79A81D6-8D98-489F-8469-5F33974AA0EE}" dt="2020-12-08T07:06:41.996" v="1129"/>
        <pc:sldMkLst>
          <pc:docMk/>
          <pc:sldMk cId="2952278595" sldId="334"/>
        </pc:sldMkLst>
        <pc:spChg chg="mod">
          <ac:chgData name="DU Angelo" userId="8b72b4b1065ef00f" providerId="LiveId" clId="{C79A81D6-8D98-489F-8469-5F33974AA0EE}" dt="2020-12-08T07:06:20.806" v="1127" actId="20577"/>
          <ac:spMkLst>
            <pc:docMk/>
            <pc:sldMk cId="2952278595" sldId="334"/>
            <ac:spMk id="4" creationId="{2918002F-8C64-4968-9ECA-DC63D9D4E45B}"/>
          </ac:spMkLst>
        </pc:spChg>
        <pc:spChg chg="add del">
          <ac:chgData name="DU Angelo" userId="8b72b4b1065ef00f" providerId="LiveId" clId="{C79A81D6-8D98-489F-8469-5F33974AA0EE}" dt="2020-12-08T07:06:41.996" v="1129"/>
          <ac:spMkLst>
            <pc:docMk/>
            <pc:sldMk cId="2952278595" sldId="334"/>
            <ac:spMk id="5" creationId="{121F2455-DE5A-4A52-8792-AB95CB6196D4}"/>
          </ac:spMkLst>
        </pc:spChg>
        <pc:spChg chg="del">
          <ac:chgData name="DU Angelo" userId="8b72b4b1065ef00f" providerId="LiveId" clId="{C79A81D6-8D98-489F-8469-5F33974AA0EE}" dt="2020-12-08T00:45:24.391" v="931" actId="478"/>
          <ac:spMkLst>
            <pc:docMk/>
            <pc:sldMk cId="2952278595" sldId="334"/>
            <ac:spMk id="7" creationId="{7AF98305-5A12-4A6A-B5AD-F051DF15E8C7}"/>
          </ac:spMkLst>
        </pc:spChg>
        <pc:picChg chg="del">
          <ac:chgData name="DU Angelo" userId="8b72b4b1065ef00f" providerId="LiveId" clId="{C79A81D6-8D98-489F-8469-5F33974AA0EE}" dt="2020-12-08T00:45:21.017" v="930" actId="478"/>
          <ac:picMkLst>
            <pc:docMk/>
            <pc:sldMk cId="2952278595" sldId="334"/>
            <ac:picMk id="6" creationId="{097896F1-777F-4EE9-910B-106D1CA7A10C}"/>
          </ac:picMkLst>
        </pc:picChg>
      </pc:sldChg>
      <pc:sldChg chg="del">
        <pc:chgData name="DU Angelo" userId="8b72b4b1065ef00f" providerId="LiveId" clId="{C79A81D6-8D98-489F-8469-5F33974AA0EE}" dt="2020-12-08T00:05:03.318" v="471" actId="2696"/>
        <pc:sldMkLst>
          <pc:docMk/>
          <pc:sldMk cId="3717240597" sldId="334"/>
        </pc:sldMkLst>
      </pc:sldChg>
      <pc:sldChg chg="del">
        <pc:chgData name="DU Angelo" userId="8b72b4b1065ef00f" providerId="LiveId" clId="{C79A81D6-8D98-489F-8469-5F33974AA0EE}" dt="2020-12-08T00:05:03.860" v="473" actId="2696"/>
        <pc:sldMkLst>
          <pc:docMk/>
          <pc:sldMk cId="1857129977" sldId="335"/>
        </pc:sldMkLst>
      </pc:sldChg>
      <pc:sldChg chg="add">
        <pc:chgData name="DU Angelo" userId="8b72b4b1065ef00f" providerId="LiveId" clId="{C79A81D6-8D98-489F-8469-5F33974AA0EE}" dt="2020-12-08T07:06:44.469" v="1130"/>
        <pc:sldMkLst>
          <pc:docMk/>
          <pc:sldMk cId="3039047271" sldId="335"/>
        </pc:sldMkLst>
      </pc:sldChg>
      <pc:sldChg chg="del">
        <pc:chgData name="DU Angelo" userId="8b72b4b1065ef00f" providerId="LiveId" clId="{C79A81D6-8D98-489F-8469-5F33974AA0EE}" dt="2020-12-08T00:05:04.082" v="474" actId="2696"/>
        <pc:sldMkLst>
          <pc:docMk/>
          <pc:sldMk cId="551772909" sldId="336"/>
        </pc:sldMkLst>
      </pc:sldChg>
      <pc:sldChg chg="del">
        <pc:chgData name="DU Angelo" userId="8b72b4b1065ef00f" providerId="LiveId" clId="{C79A81D6-8D98-489F-8469-5F33974AA0EE}" dt="2020-12-08T00:05:04.286" v="475" actId="2696"/>
        <pc:sldMkLst>
          <pc:docMk/>
          <pc:sldMk cId="1010261566" sldId="338"/>
        </pc:sldMkLst>
      </pc:sldChg>
      <pc:sldChg chg="del">
        <pc:chgData name="DU Angelo" userId="8b72b4b1065ef00f" providerId="LiveId" clId="{C79A81D6-8D98-489F-8469-5F33974AA0EE}" dt="2020-12-08T00:05:04.661" v="476" actId="2696"/>
        <pc:sldMkLst>
          <pc:docMk/>
          <pc:sldMk cId="4183351747" sldId="339"/>
        </pc:sldMkLst>
      </pc:sldChg>
      <pc:sldChg chg="del">
        <pc:chgData name="DU Angelo" userId="8b72b4b1065ef00f" providerId="LiveId" clId="{C79A81D6-8D98-489F-8469-5F33974AA0EE}" dt="2020-12-08T00:05:05.166" v="477" actId="2696"/>
        <pc:sldMkLst>
          <pc:docMk/>
          <pc:sldMk cId="2572871774" sldId="340"/>
        </pc:sldMkLst>
      </pc:sldChg>
      <pc:sldChg chg="del">
        <pc:chgData name="DU Angelo" userId="8b72b4b1065ef00f" providerId="LiveId" clId="{C79A81D6-8D98-489F-8469-5F33974AA0EE}" dt="2020-12-08T00:05:05.822" v="478" actId="2696"/>
        <pc:sldMkLst>
          <pc:docMk/>
          <pc:sldMk cId="545568708" sldId="341"/>
        </pc:sldMkLst>
      </pc:sldChg>
      <pc:sldChg chg="del">
        <pc:chgData name="DU Angelo" userId="8b72b4b1065ef00f" providerId="LiveId" clId="{C79A81D6-8D98-489F-8469-5F33974AA0EE}" dt="2020-12-08T00:05:06.373" v="479" actId="2696"/>
        <pc:sldMkLst>
          <pc:docMk/>
          <pc:sldMk cId="3848997697" sldId="342"/>
        </pc:sldMkLst>
      </pc:sldChg>
      <pc:sldChg chg="del">
        <pc:chgData name="DU Angelo" userId="8b72b4b1065ef00f" providerId="LiveId" clId="{C79A81D6-8D98-489F-8469-5F33974AA0EE}" dt="2020-12-08T00:05:06.796" v="480" actId="2696"/>
        <pc:sldMkLst>
          <pc:docMk/>
          <pc:sldMk cId="11550158" sldId="343"/>
        </pc:sldMkLst>
      </pc:sldChg>
      <pc:sldChg chg="del">
        <pc:chgData name="DU Angelo" userId="8b72b4b1065ef00f" providerId="LiveId" clId="{C79A81D6-8D98-489F-8469-5F33974AA0EE}" dt="2020-12-08T00:05:07.160" v="488" actId="2696"/>
        <pc:sldMkLst>
          <pc:docMk/>
          <pc:sldMk cId="1035180332" sldId="344"/>
        </pc:sldMkLst>
      </pc:sldChg>
      <pc:sldChg chg="del">
        <pc:chgData name="DU Angelo" userId="8b72b4b1065ef00f" providerId="LiveId" clId="{C79A81D6-8D98-489F-8469-5F33974AA0EE}" dt="2020-12-08T00:05:07.207" v="489" actId="2696"/>
        <pc:sldMkLst>
          <pc:docMk/>
          <pc:sldMk cId="391359028" sldId="345"/>
        </pc:sldMkLst>
      </pc:sldChg>
      <pc:sldChg chg="del">
        <pc:chgData name="DU Angelo" userId="8b72b4b1065ef00f" providerId="LiveId" clId="{C79A81D6-8D98-489F-8469-5F33974AA0EE}" dt="2020-12-08T00:05:07.817" v="491" actId="2696"/>
        <pc:sldMkLst>
          <pc:docMk/>
          <pc:sldMk cId="460224336" sldId="346"/>
        </pc:sldMkLst>
      </pc:sldChg>
      <pc:sldChg chg="del">
        <pc:chgData name="DU Angelo" userId="8b72b4b1065ef00f" providerId="LiveId" clId="{C79A81D6-8D98-489F-8469-5F33974AA0EE}" dt="2020-12-08T00:05:08.195" v="493" actId="2696"/>
        <pc:sldMkLst>
          <pc:docMk/>
          <pc:sldMk cId="685234486" sldId="347"/>
        </pc:sldMkLst>
      </pc:sldChg>
      <pc:sldChg chg="del">
        <pc:chgData name="DU Angelo" userId="8b72b4b1065ef00f" providerId="LiveId" clId="{C79A81D6-8D98-489F-8469-5F33974AA0EE}" dt="2020-12-08T00:05:08.490" v="494" actId="2696"/>
        <pc:sldMkLst>
          <pc:docMk/>
          <pc:sldMk cId="1488901790" sldId="348"/>
        </pc:sldMkLst>
      </pc:sldChg>
      <pc:sldChg chg="del">
        <pc:chgData name="DU Angelo" userId="8b72b4b1065ef00f" providerId="LiveId" clId="{C79A81D6-8D98-489F-8469-5F33974AA0EE}" dt="2020-12-08T00:05:08.743" v="495" actId="2696"/>
        <pc:sldMkLst>
          <pc:docMk/>
          <pc:sldMk cId="813258900" sldId="349"/>
        </pc:sldMkLst>
      </pc:sldChg>
      <pc:sldChg chg="del">
        <pc:chgData name="DU Angelo" userId="8b72b4b1065ef00f" providerId="LiveId" clId="{C79A81D6-8D98-489F-8469-5F33974AA0EE}" dt="2020-12-08T00:05:08.775" v="496" actId="2696"/>
        <pc:sldMkLst>
          <pc:docMk/>
          <pc:sldMk cId="3556481026" sldId="350"/>
        </pc:sldMkLst>
      </pc:sldChg>
      <pc:sldChg chg="del">
        <pc:chgData name="DU Angelo" userId="8b72b4b1065ef00f" providerId="LiveId" clId="{C79A81D6-8D98-489F-8469-5F33974AA0EE}" dt="2020-12-08T00:05:08.869" v="497" actId="2696"/>
        <pc:sldMkLst>
          <pc:docMk/>
          <pc:sldMk cId="3377600676" sldId="351"/>
        </pc:sldMkLst>
      </pc:sldChg>
      <pc:sldChg chg="del">
        <pc:chgData name="DU Angelo" userId="8b72b4b1065ef00f" providerId="LiveId" clId="{C79A81D6-8D98-489F-8469-5F33974AA0EE}" dt="2020-12-08T00:05:09.104" v="498" actId="2696"/>
        <pc:sldMkLst>
          <pc:docMk/>
          <pc:sldMk cId="1057147937" sldId="352"/>
        </pc:sldMkLst>
      </pc:sldChg>
      <pc:sldChg chg="del">
        <pc:chgData name="DU Angelo" userId="8b72b4b1065ef00f" providerId="LiveId" clId="{C79A81D6-8D98-489F-8469-5F33974AA0EE}" dt="2020-12-08T00:05:09.151" v="499" actId="2696"/>
        <pc:sldMkLst>
          <pc:docMk/>
          <pc:sldMk cId="3869176609" sldId="353"/>
        </pc:sldMkLst>
      </pc:sldChg>
      <pc:sldChg chg="del">
        <pc:chgData name="DU Angelo" userId="8b72b4b1065ef00f" providerId="LiveId" clId="{C79A81D6-8D98-489F-8469-5F33974AA0EE}" dt="2020-12-08T00:05:06.905" v="482" actId="2696"/>
        <pc:sldMkLst>
          <pc:docMk/>
          <pc:sldMk cId="1462517007" sldId="354"/>
        </pc:sldMkLst>
      </pc:sldChg>
      <pc:sldChg chg="del">
        <pc:chgData name="DU Angelo" userId="8b72b4b1065ef00f" providerId="LiveId" clId="{C79A81D6-8D98-489F-8469-5F33974AA0EE}" dt="2020-12-08T00:05:06.984" v="484" actId="2696"/>
        <pc:sldMkLst>
          <pc:docMk/>
          <pc:sldMk cId="2376297448" sldId="355"/>
        </pc:sldMkLst>
      </pc:sldChg>
      <pc:sldChg chg="del">
        <pc:chgData name="DU Angelo" userId="8b72b4b1065ef00f" providerId="LiveId" clId="{C79A81D6-8D98-489F-8469-5F33974AA0EE}" dt="2020-12-08T00:05:07.097" v="486" actId="2696"/>
        <pc:sldMkLst>
          <pc:docMk/>
          <pc:sldMk cId="2889475501" sldId="356"/>
        </pc:sldMkLst>
      </pc:sldChg>
    </pc:docChg>
  </pc:docChgLst>
  <pc:docChgLst>
    <pc:chgData name="文宇 杜文宇" userId="b5e9da50-0ac2-42d3-828f-b9593ddb1f83" providerId="ADAL" clId="{95B58D6D-E92C-4BD0-8FB4-D9541E02F12D}"/>
    <pc:docChg chg="undo custSel addSld delSld modSld sldOrd modSection">
      <pc:chgData name="文宇 杜文宇" userId="b5e9da50-0ac2-42d3-828f-b9593ddb1f83" providerId="ADAL" clId="{95B58D6D-E92C-4BD0-8FB4-D9541E02F12D}" dt="2020-11-24T13:55:11.145" v="3913" actId="1076"/>
      <pc:docMkLst>
        <pc:docMk/>
      </pc:docMkLst>
      <pc:sldChg chg="modSp">
        <pc:chgData name="文宇 杜文宇" userId="b5e9da50-0ac2-42d3-828f-b9593ddb1f83" providerId="ADAL" clId="{95B58D6D-E92C-4BD0-8FB4-D9541E02F12D}" dt="2020-11-24T02:08:00.917" v="179" actId="404"/>
        <pc:sldMkLst>
          <pc:docMk/>
          <pc:sldMk cId="259383257" sldId="314"/>
        </pc:sldMkLst>
        <pc:spChg chg="mod">
          <ac:chgData name="文宇 杜文宇" userId="b5e9da50-0ac2-42d3-828f-b9593ddb1f83" providerId="ADAL" clId="{95B58D6D-E92C-4BD0-8FB4-D9541E02F12D}" dt="2020-11-24T02:08:00.917" v="179" actId="404"/>
          <ac:spMkLst>
            <pc:docMk/>
            <pc:sldMk cId="259383257" sldId="314"/>
            <ac:spMk id="3" creationId="{5E867693-945D-4AEC-9D56-D29D514CD55B}"/>
          </ac:spMkLst>
        </pc:spChg>
      </pc:sldChg>
      <pc:sldChg chg="addSp delSp modSp">
        <pc:chgData name="文宇 杜文宇" userId="b5e9da50-0ac2-42d3-828f-b9593ddb1f83" providerId="ADAL" clId="{95B58D6D-E92C-4BD0-8FB4-D9541E02F12D}" dt="2020-11-23T17:54:33.019" v="176" actId="20577"/>
        <pc:sldMkLst>
          <pc:docMk/>
          <pc:sldMk cId="1767134883" sldId="315"/>
        </pc:sldMkLst>
        <pc:spChg chg="mod">
          <ac:chgData name="文宇 杜文宇" userId="b5e9da50-0ac2-42d3-828f-b9593ddb1f83" providerId="ADAL" clId="{95B58D6D-E92C-4BD0-8FB4-D9541E02F12D}" dt="2020-11-23T17:53:38.922" v="168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文宇 杜文宇" userId="b5e9da50-0ac2-42d3-828f-b9593ddb1f83" providerId="ADAL" clId="{95B58D6D-E92C-4BD0-8FB4-D9541E02F12D}" dt="2020-11-23T17:54:33.019" v="176" actId="20577"/>
          <ac:spMkLst>
            <pc:docMk/>
            <pc:sldMk cId="1767134883" sldId="315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95B58D6D-E92C-4BD0-8FB4-D9541E02F12D}" dt="2020-11-23T17:46:14.245" v="21"/>
          <ac:spMkLst>
            <pc:docMk/>
            <pc:sldMk cId="1767134883" sldId="315"/>
            <ac:spMk id="5" creationId="{8F102E08-9007-4F48-B6F3-F51FBC4F9A1B}"/>
          </ac:spMkLst>
        </pc:spChg>
      </pc:sldChg>
      <pc:sldChg chg="del">
        <pc:chgData name="文宇 杜文宇" userId="b5e9da50-0ac2-42d3-828f-b9593ddb1f83" providerId="ADAL" clId="{95B58D6D-E92C-4BD0-8FB4-D9541E02F12D}" dt="2020-11-23T17:55:04.543" v="178" actId="2696"/>
        <pc:sldMkLst>
          <pc:docMk/>
          <pc:sldMk cId="1369146614" sldId="316"/>
        </pc:sldMkLst>
      </pc:sldChg>
      <pc:sldChg chg="addSp delSp modSp">
        <pc:chgData name="文宇 杜文宇" userId="b5e9da50-0ac2-42d3-828f-b9593ddb1f83" providerId="ADAL" clId="{95B58D6D-E92C-4BD0-8FB4-D9541E02F12D}" dt="2020-11-24T02:17:24.222" v="218" actId="404"/>
        <pc:sldMkLst>
          <pc:docMk/>
          <pc:sldMk cId="3294211129" sldId="317"/>
        </pc:sldMkLst>
        <pc:spChg chg="mod">
          <ac:chgData name="文宇 杜文宇" userId="b5e9da50-0ac2-42d3-828f-b9593ddb1f83" providerId="ADAL" clId="{95B58D6D-E92C-4BD0-8FB4-D9541E02F12D}" dt="2020-11-24T02:15:40.997" v="203" actId="1076"/>
          <ac:spMkLst>
            <pc:docMk/>
            <pc:sldMk cId="3294211129" sldId="317"/>
            <ac:spMk id="3" creationId="{6AFA173F-2791-4C85-BD67-FFD1A36E87FA}"/>
          </ac:spMkLst>
        </pc:spChg>
        <pc:spChg chg="del">
          <ac:chgData name="文宇 杜文宇" userId="b5e9da50-0ac2-42d3-828f-b9593ddb1f83" providerId="ADAL" clId="{95B58D6D-E92C-4BD0-8FB4-D9541E02F12D}" dt="2020-11-24T02:14:35.066" v="181" actId="478"/>
          <ac:spMkLst>
            <pc:docMk/>
            <pc:sldMk cId="3294211129" sldId="317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95B58D6D-E92C-4BD0-8FB4-D9541E02F12D}" dt="2020-11-24T02:17:24.222" v="218" actId="404"/>
          <ac:spMkLst>
            <pc:docMk/>
            <pc:sldMk cId="3294211129" sldId="317"/>
            <ac:spMk id="6" creationId="{06BB3946-C59E-42ED-9BFE-B5625D3C25D6}"/>
          </ac:spMkLst>
        </pc:spChg>
        <pc:spChg chg="add del">
          <ac:chgData name="文宇 杜文宇" userId="b5e9da50-0ac2-42d3-828f-b9593ddb1f83" providerId="ADAL" clId="{95B58D6D-E92C-4BD0-8FB4-D9541E02F12D}" dt="2020-11-24T02:14:43.374" v="184" actId="478"/>
          <ac:spMkLst>
            <pc:docMk/>
            <pc:sldMk cId="3294211129" sldId="317"/>
            <ac:spMk id="7" creationId="{43E011F9-ABB9-41DA-A714-BB2D4B5D8E73}"/>
          </ac:spMkLst>
        </pc:spChg>
        <pc:picChg chg="del">
          <ac:chgData name="文宇 杜文宇" userId="b5e9da50-0ac2-42d3-828f-b9593ddb1f83" providerId="ADAL" clId="{95B58D6D-E92C-4BD0-8FB4-D9541E02F12D}" dt="2020-11-24T02:15:20.219" v="197" actId="478"/>
          <ac:picMkLst>
            <pc:docMk/>
            <pc:sldMk cId="3294211129" sldId="317"/>
            <ac:picMk id="4" creationId="{B2C085E4-AA4A-4817-BD12-8DAF33A54FA9}"/>
          </ac:picMkLst>
        </pc:picChg>
        <pc:picChg chg="add mod">
          <ac:chgData name="文宇 杜文宇" userId="b5e9da50-0ac2-42d3-828f-b9593ddb1f83" providerId="ADAL" clId="{95B58D6D-E92C-4BD0-8FB4-D9541E02F12D}" dt="2020-11-24T02:15:45.535" v="204" actId="14100"/>
          <ac:picMkLst>
            <pc:docMk/>
            <pc:sldMk cId="3294211129" sldId="317"/>
            <ac:picMk id="9" creationId="{01AB50AC-4682-414B-BD3B-118F1C896113}"/>
          </ac:picMkLst>
        </pc:picChg>
      </pc:sldChg>
      <pc:sldChg chg="modSp">
        <pc:chgData name="文宇 杜文宇" userId="b5e9da50-0ac2-42d3-828f-b9593ddb1f83" providerId="ADAL" clId="{95B58D6D-E92C-4BD0-8FB4-D9541E02F12D}" dt="2020-11-24T02:23:48.939" v="622" actId="20577"/>
        <pc:sldMkLst>
          <pc:docMk/>
          <pc:sldMk cId="1896298792" sldId="318"/>
        </pc:sldMkLst>
        <pc:spChg chg="mod">
          <ac:chgData name="文宇 杜文宇" userId="b5e9da50-0ac2-42d3-828f-b9593ddb1f83" providerId="ADAL" clId="{95B58D6D-E92C-4BD0-8FB4-D9541E02F12D}" dt="2020-11-24T02:23:48.939" v="622" actId="20577"/>
          <ac:spMkLst>
            <pc:docMk/>
            <pc:sldMk cId="1896298792" sldId="318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2:17:34.592" v="220" actId="1076"/>
          <ac:spMkLst>
            <pc:docMk/>
            <pc:sldMk cId="1896298792" sldId="318"/>
            <ac:spMk id="7" creationId="{434C3CF0-0FA0-4A5A-A464-25C45C5E58D4}"/>
          </ac:spMkLst>
        </pc:spChg>
      </pc:sldChg>
      <pc:sldChg chg="modSp">
        <pc:chgData name="文宇 杜文宇" userId="b5e9da50-0ac2-42d3-828f-b9593ddb1f83" providerId="ADAL" clId="{95B58D6D-E92C-4BD0-8FB4-D9541E02F12D}" dt="2020-11-24T04:04:50.147" v="1669" actId="20577"/>
        <pc:sldMkLst>
          <pc:docMk/>
          <pc:sldMk cId="1234771746" sldId="319"/>
        </pc:sldMkLst>
        <pc:spChg chg="mod">
          <ac:chgData name="文宇 杜文宇" userId="b5e9da50-0ac2-42d3-828f-b9593ddb1f83" providerId="ADAL" clId="{95B58D6D-E92C-4BD0-8FB4-D9541E02F12D}" dt="2020-11-24T04:04:50.147" v="1669" actId="20577"/>
          <ac:spMkLst>
            <pc:docMk/>
            <pc:sldMk cId="1234771746" sldId="319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4:04:43.645" v="1660"/>
          <ac:spMkLst>
            <pc:docMk/>
            <pc:sldMk cId="1234771746" sldId="319"/>
            <ac:spMk id="6" creationId="{FACAE81B-C014-4AA4-BFE9-BEEEF1EBC107}"/>
          </ac:spMkLst>
        </pc:spChg>
      </pc:sldChg>
      <pc:sldChg chg="modSp">
        <pc:chgData name="文宇 杜文宇" userId="b5e9da50-0ac2-42d3-828f-b9593ddb1f83" providerId="ADAL" clId="{95B58D6D-E92C-4BD0-8FB4-D9541E02F12D}" dt="2020-11-24T13:03:58.872" v="2771"/>
        <pc:sldMkLst>
          <pc:docMk/>
          <pc:sldMk cId="3755510747" sldId="320"/>
        </pc:sldMkLst>
        <pc:spChg chg="mod">
          <ac:chgData name="文宇 杜文宇" userId="b5e9da50-0ac2-42d3-828f-b9593ddb1f83" providerId="ADAL" clId="{95B58D6D-E92C-4BD0-8FB4-D9541E02F12D}" dt="2020-11-24T13:03:58.872" v="2771"/>
          <ac:spMkLst>
            <pc:docMk/>
            <pc:sldMk cId="3755510747" sldId="320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2:37:27.049" v="2040" actId="404"/>
          <ac:spMkLst>
            <pc:docMk/>
            <pc:sldMk cId="3755510747" sldId="320"/>
            <ac:spMk id="7" creationId="{E46BA7D3-9211-45D8-A9B8-C1CFFC3F7B10}"/>
          </ac:spMkLst>
        </pc:spChg>
      </pc:sldChg>
      <pc:sldChg chg="del">
        <pc:chgData name="文宇 杜文宇" userId="b5e9da50-0ac2-42d3-828f-b9593ddb1f83" providerId="ADAL" clId="{95B58D6D-E92C-4BD0-8FB4-D9541E02F12D}" dt="2020-11-24T13:47:51.815" v="3684" actId="2696"/>
        <pc:sldMkLst>
          <pc:docMk/>
          <pc:sldMk cId="187196312" sldId="321"/>
        </pc:sldMkLst>
      </pc:sldChg>
      <pc:sldChg chg="del">
        <pc:chgData name="文宇 杜文宇" userId="b5e9da50-0ac2-42d3-828f-b9593ddb1f83" providerId="ADAL" clId="{95B58D6D-E92C-4BD0-8FB4-D9541E02F12D}" dt="2020-11-24T13:47:51.852" v="3685" actId="2696"/>
        <pc:sldMkLst>
          <pc:docMk/>
          <pc:sldMk cId="3565302846" sldId="322"/>
        </pc:sldMkLst>
      </pc:sldChg>
      <pc:sldChg chg="del">
        <pc:chgData name="文宇 杜文宇" userId="b5e9da50-0ac2-42d3-828f-b9593ddb1f83" providerId="ADAL" clId="{95B58D6D-E92C-4BD0-8FB4-D9541E02F12D}" dt="2020-11-24T13:47:51.884" v="3686" actId="2696"/>
        <pc:sldMkLst>
          <pc:docMk/>
          <pc:sldMk cId="976588619" sldId="323"/>
        </pc:sldMkLst>
      </pc:sldChg>
      <pc:sldChg chg="del">
        <pc:chgData name="文宇 杜文宇" userId="b5e9da50-0ac2-42d3-828f-b9593ddb1f83" providerId="ADAL" clId="{95B58D6D-E92C-4BD0-8FB4-D9541E02F12D}" dt="2020-11-24T13:47:51.913" v="3687" actId="2696"/>
        <pc:sldMkLst>
          <pc:docMk/>
          <pc:sldMk cId="2377843380" sldId="324"/>
        </pc:sldMkLst>
      </pc:sldChg>
      <pc:sldChg chg="del">
        <pc:chgData name="文宇 杜文宇" userId="b5e9da50-0ac2-42d3-828f-b9593ddb1f83" providerId="ADAL" clId="{95B58D6D-E92C-4BD0-8FB4-D9541E02F12D}" dt="2020-11-24T13:47:51.979" v="3689" actId="2696"/>
        <pc:sldMkLst>
          <pc:docMk/>
          <pc:sldMk cId="1534841004" sldId="325"/>
        </pc:sldMkLst>
      </pc:sldChg>
      <pc:sldChg chg="del">
        <pc:chgData name="文宇 杜文宇" userId="b5e9da50-0ac2-42d3-828f-b9593ddb1f83" providerId="ADAL" clId="{95B58D6D-E92C-4BD0-8FB4-D9541E02F12D}" dt="2020-11-24T13:47:51.948" v="3688" actId="2696"/>
        <pc:sldMkLst>
          <pc:docMk/>
          <pc:sldMk cId="2480261275" sldId="326"/>
        </pc:sldMkLst>
      </pc:sldChg>
      <pc:sldChg chg="del">
        <pc:chgData name="文宇 杜文宇" userId="b5e9da50-0ac2-42d3-828f-b9593ddb1f83" providerId="ADAL" clId="{95B58D6D-E92C-4BD0-8FB4-D9541E02F12D}" dt="2020-11-24T13:47:52.017" v="3690" actId="2696"/>
        <pc:sldMkLst>
          <pc:docMk/>
          <pc:sldMk cId="2118270547" sldId="327"/>
        </pc:sldMkLst>
      </pc:sldChg>
      <pc:sldChg chg="del">
        <pc:chgData name="文宇 杜文宇" userId="b5e9da50-0ac2-42d3-828f-b9593ddb1f83" providerId="ADAL" clId="{95B58D6D-E92C-4BD0-8FB4-D9541E02F12D}" dt="2020-11-24T13:47:52.061" v="3691" actId="2696"/>
        <pc:sldMkLst>
          <pc:docMk/>
          <pc:sldMk cId="1558153018" sldId="328"/>
        </pc:sldMkLst>
      </pc:sldChg>
      <pc:sldChg chg="del">
        <pc:chgData name="文宇 杜文宇" userId="b5e9da50-0ac2-42d3-828f-b9593ddb1f83" providerId="ADAL" clId="{95B58D6D-E92C-4BD0-8FB4-D9541E02F12D}" dt="2020-11-24T13:47:52.092" v="3692" actId="2696"/>
        <pc:sldMkLst>
          <pc:docMk/>
          <pc:sldMk cId="480314382" sldId="329"/>
        </pc:sldMkLst>
      </pc:sldChg>
      <pc:sldChg chg="del">
        <pc:chgData name="文宇 杜文宇" userId="b5e9da50-0ac2-42d3-828f-b9593ddb1f83" providerId="ADAL" clId="{95B58D6D-E92C-4BD0-8FB4-D9541E02F12D}" dt="2020-11-24T13:47:52.118" v="3693" actId="2696"/>
        <pc:sldMkLst>
          <pc:docMk/>
          <pc:sldMk cId="3640077458" sldId="330"/>
        </pc:sldMkLst>
      </pc:sldChg>
      <pc:sldChg chg="del">
        <pc:chgData name="文宇 杜文宇" userId="b5e9da50-0ac2-42d3-828f-b9593ddb1f83" providerId="ADAL" clId="{95B58D6D-E92C-4BD0-8FB4-D9541E02F12D}" dt="2020-11-24T13:47:52.171" v="3694" actId="2696"/>
        <pc:sldMkLst>
          <pc:docMk/>
          <pc:sldMk cId="1564090259" sldId="331"/>
        </pc:sldMkLst>
      </pc:sldChg>
      <pc:sldChg chg="del">
        <pc:chgData name="文宇 杜文宇" userId="b5e9da50-0ac2-42d3-828f-b9593ddb1f83" providerId="ADAL" clId="{95B58D6D-E92C-4BD0-8FB4-D9541E02F12D}" dt="2020-11-24T13:47:52.229" v="3695" actId="2696"/>
        <pc:sldMkLst>
          <pc:docMk/>
          <pc:sldMk cId="3038864016" sldId="332"/>
        </pc:sldMkLst>
      </pc:sldChg>
      <pc:sldChg chg="del">
        <pc:chgData name="文宇 杜文宇" userId="b5e9da50-0ac2-42d3-828f-b9593ddb1f83" providerId="ADAL" clId="{95B58D6D-E92C-4BD0-8FB4-D9541E02F12D}" dt="2020-11-24T13:47:52.324" v="3696" actId="2696"/>
        <pc:sldMkLst>
          <pc:docMk/>
          <pc:sldMk cId="3664365974" sldId="333"/>
        </pc:sldMkLst>
      </pc:sldChg>
      <pc:sldChg chg="del">
        <pc:chgData name="文宇 杜文宇" userId="b5e9da50-0ac2-42d3-828f-b9593ddb1f83" providerId="ADAL" clId="{95B58D6D-E92C-4BD0-8FB4-D9541E02F12D}" dt="2020-11-24T13:47:52.440" v="3697" actId="2696"/>
        <pc:sldMkLst>
          <pc:docMk/>
          <pc:sldMk cId="3940271619" sldId="334"/>
        </pc:sldMkLst>
      </pc:sldChg>
      <pc:sldChg chg="del">
        <pc:chgData name="文宇 杜文宇" userId="b5e9da50-0ac2-42d3-828f-b9593ddb1f83" providerId="ADAL" clId="{95B58D6D-E92C-4BD0-8FB4-D9541E02F12D}" dt="2020-11-24T13:47:52.518" v="3698" actId="2696"/>
        <pc:sldMkLst>
          <pc:docMk/>
          <pc:sldMk cId="2225973343" sldId="335"/>
        </pc:sldMkLst>
      </pc:sldChg>
      <pc:sldChg chg="del">
        <pc:chgData name="文宇 杜文宇" userId="b5e9da50-0ac2-42d3-828f-b9593ddb1f83" providerId="ADAL" clId="{95B58D6D-E92C-4BD0-8FB4-D9541E02F12D}" dt="2020-11-24T13:47:52.603" v="3699" actId="2696"/>
        <pc:sldMkLst>
          <pc:docMk/>
          <pc:sldMk cId="1645887376" sldId="336"/>
        </pc:sldMkLst>
      </pc:sldChg>
      <pc:sldChg chg="del">
        <pc:chgData name="文宇 杜文宇" userId="b5e9da50-0ac2-42d3-828f-b9593ddb1f83" providerId="ADAL" clId="{95B58D6D-E92C-4BD0-8FB4-D9541E02F12D}" dt="2020-11-24T13:47:52.641" v="3700" actId="2696"/>
        <pc:sldMkLst>
          <pc:docMk/>
          <pc:sldMk cId="1250219951" sldId="337"/>
        </pc:sldMkLst>
      </pc:sldChg>
      <pc:sldChg chg="del">
        <pc:chgData name="文宇 杜文宇" userId="b5e9da50-0ac2-42d3-828f-b9593ddb1f83" providerId="ADAL" clId="{95B58D6D-E92C-4BD0-8FB4-D9541E02F12D}" dt="2020-11-24T13:47:52.693" v="3701" actId="2696"/>
        <pc:sldMkLst>
          <pc:docMk/>
          <pc:sldMk cId="3821359757" sldId="338"/>
        </pc:sldMkLst>
      </pc:sldChg>
      <pc:sldChg chg="del">
        <pc:chgData name="文宇 杜文宇" userId="b5e9da50-0ac2-42d3-828f-b9593ddb1f83" providerId="ADAL" clId="{95B58D6D-E92C-4BD0-8FB4-D9541E02F12D}" dt="2020-11-24T13:47:52.739" v="3702" actId="2696"/>
        <pc:sldMkLst>
          <pc:docMk/>
          <pc:sldMk cId="3802897627" sldId="339"/>
        </pc:sldMkLst>
      </pc:sldChg>
      <pc:sldChg chg="del">
        <pc:chgData name="文宇 杜文宇" userId="b5e9da50-0ac2-42d3-828f-b9593ddb1f83" providerId="ADAL" clId="{95B58D6D-E92C-4BD0-8FB4-D9541E02F12D}" dt="2020-11-24T13:47:52.787" v="3703" actId="2696"/>
        <pc:sldMkLst>
          <pc:docMk/>
          <pc:sldMk cId="2778340180" sldId="340"/>
        </pc:sldMkLst>
      </pc:sldChg>
      <pc:sldChg chg="del">
        <pc:chgData name="文宇 杜文宇" userId="b5e9da50-0ac2-42d3-828f-b9593ddb1f83" providerId="ADAL" clId="{95B58D6D-E92C-4BD0-8FB4-D9541E02F12D}" dt="2020-11-24T13:47:52.826" v="3704" actId="2696"/>
        <pc:sldMkLst>
          <pc:docMk/>
          <pc:sldMk cId="4182440758" sldId="341"/>
        </pc:sldMkLst>
      </pc:sldChg>
      <pc:sldChg chg="del">
        <pc:chgData name="文宇 杜文宇" userId="b5e9da50-0ac2-42d3-828f-b9593ddb1f83" providerId="ADAL" clId="{95B58D6D-E92C-4BD0-8FB4-D9541E02F12D}" dt="2020-11-24T13:47:52.861" v="3705" actId="2696"/>
        <pc:sldMkLst>
          <pc:docMk/>
          <pc:sldMk cId="2958119359" sldId="342"/>
        </pc:sldMkLst>
      </pc:sldChg>
      <pc:sldChg chg="del">
        <pc:chgData name="文宇 杜文宇" userId="b5e9da50-0ac2-42d3-828f-b9593ddb1f83" providerId="ADAL" clId="{95B58D6D-E92C-4BD0-8FB4-D9541E02F12D}" dt="2020-11-24T13:47:52.899" v="3706" actId="2696"/>
        <pc:sldMkLst>
          <pc:docMk/>
          <pc:sldMk cId="3778511615" sldId="343"/>
        </pc:sldMkLst>
      </pc:sldChg>
      <pc:sldChg chg="del">
        <pc:chgData name="文宇 杜文宇" userId="b5e9da50-0ac2-42d3-828f-b9593ddb1f83" providerId="ADAL" clId="{95B58D6D-E92C-4BD0-8FB4-D9541E02F12D}" dt="2020-11-24T13:47:52.935" v="3707" actId="2696"/>
        <pc:sldMkLst>
          <pc:docMk/>
          <pc:sldMk cId="3051304437" sldId="344"/>
        </pc:sldMkLst>
      </pc:sldChg>
      <pc:sldChg chg="del">
        <pc:chgData name="文宇 杜文宇" userId="b5e9da50-0ac2-42d3-828f-b9593ddb1f83" providerId="ADAL" clId="{95B58D6D-E92C-4BD0-8FB4-D9541E02F12D}" dt="2020-11-24T13:47:52.979" v="3708" actId="2696"/>
        <pc:sldMkLst>
          <pc:docMk/>
          <pc:sldMk cId="3510697318" sldId="345"/>
        </pc:sldMkLst>
      </pc:sldChg>
      <pc:sldChg chg="del">
        <pc:chgData name="文宇 杜文宇" userId="b5e9da50-0ac2-42d3-828f-b9593ddb1f83" providerId="ADAL" clId="{95B58D6D-E92C-4BD0-8FB4-D9541E02F12D}" dt="2020-11-24T13:47:53.030" v="3709" actId="2696"/>
        <pc:sldMkLst>
          <pc:docMk/>
          <pc:sldMk cId="934174782" sldId="346"/>
        </pc:sldMkLst>
      </pc:sldChg>
      <pc:sldChg chg="del">
        <pc:chgData name="文宇 杜文宇" userId="b5e9da50-0ac2-42d3-828f-b9593ddb1f83" providerId="ADAL" clId="{95B58D6D-E92C-4BD0-8FB4-D9541E02F12D}" dt="2020-11-24T13:47:53.071" v="3710" actId="2696"/>
        <pc:sldMkLst>
          <pc:docMk/>
          <pc:sldMk cId="520522291" sldId="347"/>
        </pc:sldMkLst>
      </pc:sldChg>
      <pc:sldChg chg="del">
        <pc:chgData name="文宇 杜文宇" userId="b5e9da50-0ac2-42d3-828f-b9593ddb1f83" providerId="ADAL" clId="{95B58D6D-E92C-4BD0-8FB4-D9541E02F12D}" dt="2020-11-24T13:47:53.112" v="3711" actId="2696"/>
        <pc:sldMkLst>
          <pc:docMk/>
          <pc:sldMk cId="2424538389" sldId="348"/>
        </pc:sldMkLst>
      </pc:sldChg>
      <pc:sldChg chg="del">
        <pc:chgData name="文宇 杜文宇" userId="b5e9da50-0ac2-42d3-828f-b9593ddb1f83" providerId="ADAL" clId="{95B58D6D-E92C-4BD0-8FB4-D9541E02F12D}" dt="2020-11-24T13:47:53.141" v="3712" actId="2696"/>
        <pc:sldMkLst>
          <pc:docMk/>
          <pc:sldMk cId="3185008505" sldId="349"/>
        </pc:sldMkLst>
      </pc:sldChg>
      <pc:sldChg chg="del">
        <pc:chgData name="文宇 杜文宇" userId="b5e9da50-0ac2-42d3-828f-b9593ddb1f83" providerId="ADAL" clId="{95B58D6D-E92C-4BD0-8FB4-D9541E02F12D}" dt="2020-11-24T13:47:53.189" v="3713" actId="2696"/>
        <pc:sldMkLst>
          <pc:docMk/>
          <pc:sldMk cId="918734331" sldId="350"/>
        </pc:sldMkLst>
      </pc:sldChg>
      <pc:sldChg chg="del">
        <pc:chgData name="文宇 杜文宇" userId="b5e9da50-0ac2-42d3-828f-b9593ddb1f83" providerId="ADAL" clId="{95B58D6D-E92C-4BD0-8FB4-D9541E02F12D}" dt="2020-11-24T13:47:53.233" v="3714" actId="2696"/>
        <pc:sldMkLst>
          <pc:docMk/>
          <pc:sldMk cId="4143196863" sldId="351"/>
        </pc:sldMkLst>
      </pc:sldChg>
      <pc:sldChg chg="del">
        <pc:chgData name="文宇 杜文宇" userId="b5e9da50-0ac2-42d3-828f-b9593ddb1f83" providerId="ADAL" clId="{95B58D6D-E92C-4BD0-8FB4-D9541E02F12D}" dt="2020-11-24T13:47:53.287" v="3715" actId="2696"/>
        <pc:sldMkLst>
          <pc:docMk/>
          <pc:sldMk cId="2755908662" sldId="352"/>
        </pc:sldMkLst>
      </pc:sldChg>
      <pc:sldChg chg="del">
        <pc:chgData name="文宇 杜文宇" userId="b5e9da50-0ac2-42d3-828f-b9593ddb1f83" providerId="ADAL" clId="{95B58D6D-E92C-4BD0-8FB4-D9541E02F12D}" dt="2020-11-24T13:47:53.323" v="3716" actId="2696"/>
        <pc:sldMkLst>
          <pc:docMk/>
          <pc:sldMk cId="2410011851" sldId="353"/>
        </pc:sldMkLst>
      </pc:sldChg>
      <pc:sldChg chg="del">
        <pc:chgData name="文宇 杜文宇" userId="b5e9da50-0ac2-42d3-828f-b9593ddb1f83" providerId="ADAL" clId="{95B58D6D-E92C-4BD0-8FB4-D9541E02F12D}" dt="2020-11-24T13:47:53.348" v="3717" actId="2696"/>
        <pc:sldMkLst>
          <pc:docMk/>
          <pc:sldMk cId="1208790971" sldId="354"/>
        </pc:sldMkLst>
      </pc:sldChg>
      <pc:sldChg chg="del">
        <pc:chgData name="文宇 杜文宇" userId="b5e9da50-0ac2-42d3-828f-b9593ddb1f83" providerId="ADAL" clId="{95B58D6D-E92C-4BD0-8FB4-D9541E02F12D}" dt="2020-11-24T13:47:53.381" v="3718" actId="2696"/>
        <pc:sldMkLst>
          <pc:docMk/>
          <pc:sldMk cId="879785167" sldId="355"/>
        </pc:sldMkLst>
      </pc:sldChg>
      <pc:sldChg chg="del">
        <pc:chgData name="文宇 杜文宇" userId="b5e9da50-0ac2-42d3-828f-b9593ddb1f83" providerId="ADAL" clId="{95B58D6D-E92C-4BD0-8FB4-D9541E02F12D}" dt="2020-11-24T13:47:53.422" v="3719" actId="2696"/>
        <pc:sldMkLst>
          <pc:docMk/>
          <pc:sldMk cId="2602112129" sldId="356"/>
        </pc:sldMkLst>
      </pc:sldChg>
      <pc:sldChg chg="del">
        <pc:chgData name="文宇 杜文宇" userId="b5e9da50-0ac2-42d3-828f-b9593ddb1f83" providerId="ADAL" clId="{95B58D6D-E92C-4BD0-8FB4-D9541E02F12D}" dt="2020-11-24T13:47:53.455" v="3720" actId="2696"/>
        <pc:sldMkLst>
          <pc:docMk/>
          <pc:sldMk cId="2191877471" sldId="357"/>
        </pc:sldMkLst>
      </pc:sldChg>
      <pc:sldChg chg="del">
        <pc:chgData name="文宇 杜文宇" userId="b5e9da50-0ac2-42d3-828f-b9593ddb1f83" providerId="ADAL" clId="{95B58D6D-E92C-4BD0-8FB4-D9541E02F12D}" dt="2020-11-24T13:47:53.480" v="3721" actId="2696"/>
        <pc:sldMkLst>
          <pc:docMk/>
          <pc:sldMk cId="787141073" sldId="358"/>
        </pc:sldMkLst>
      </pc:sldChg>
      <pc:sldChg chg="del">
        <pc:chgData name="文宇 杜文宇" userId="b5e9da50-0ac2-42d3-828f-b9593ddb1f83" providerId="ADAL" clId="{95B58D6D-E92C-4BD0-8FB4-D9541E02F12D}" dt="2020-11-24T13:47:53.522" v="3722" actId="2696"/>
        <pc:sldMkLst>
          <pc:docMk/>
          <pc:sldMk cId="1883762695" sldId="359"/>
        </pc:sldMkLst>
      </pc:sldChg>
      <pc:sldChg chg="del">
        <pc:chgData name="文宇 杜文宇" userId="b5e9da50-0ac2-42d3-828f-b9593ddb1f83" providerId="ADAL" clId="{95B58D6D-E92C-4BD0-8FB4-D9541E02F12D}" dt="2020-11-24T13:47:53.561" v="3723" actId="2696"/>
        <pc:sldMkLst>
          <pc:docMk/>
          <pc:sldMk cId="478608820" sldId="360"/>
        </pc:sldMkLst>
      </pc:sldChg>
      <pc:sldChg chg="del">
        <pc:chgData name="文宇 杜文宇" userId="b5e9da50-0ac2-42d3-828f-b9593ddb1f83" providerId="ADAL" clId="{95B58D6D-E92C-4BD0-8FB4-D9541E02F12D}" dt="2020-11-24T13:47:53.613" v="3724" actId="2696"/>
        <pc:sldMkLst>
          <pc:docMk/>
          <pc:sldMk cId="2773892232" sldId="361"/>
        </pc:sldMkLst>
      </pc:sldChg>
      <pc:sldChg chg="del">
        <pc:chgData name="文宇 杜文宇" userId="b5e9da50-0ac2-42d3-828f-b9593ddb1f83" providerId="ADAL" clId="{95B58D6D-E92C-4BD0-8FB4-D9541E02F12D}" dt="2020-11-24T13:47:53.651" v="3725" actId="2696"/>
        <pc:sldMkLst>
          <pc:docMk/>
          <pc:sldMk cId="165727043" sldId="362"/>
        </pc:sldMkLst>
      </pc:sldChg>
      <pc:sldChg chg="del">
        <pc:chgData name="文宇 杜文宇" userId="b5e9da50-0ac2-42d3-828f-b9593ddb1f83" providerId="ADAL" clId="{95B58D6D-E92C-4BD0-8FB4-D9541E02F12D}" dt="2020-11-24T13:47:53.689" v="3726" actId="2696"/>
        <pc:sldMkLst>
          <pc:docMk/>
          <pc:sldMk cId="1019928735" sldId="363"/>
        </pc:sldMkLst>
      </pc:sldChg>
      <pc:sldChg chg="del">
        <pc:chgData name="文宇 杜文宇" userId="b5e9da50-0ac2-42d3-828f-b9593ddb1f83" providerId="ADAL" clId="{95B58D6D-E92C-4BD0-8FB4-D9541E02F12D}" dt="2020-11-24T13:47:53.723" v="3727" actId="2696"/>
        <pc:sldMkLst>
          <pc:docMk/>
          <pc:sldMk cId="1312814826" sldId="364"/>
        </pc:sldMkLst>
      </pc:sldChg>
      <pc:sldChg chg="del">
        <pc:chgData name="文宇 杜文宇" userId="b5e9da50-0ac2-42d3-828f-b9593ddb1f83" providerId="ADAL" clId="{95B58D6D-E92C-4BD0-8FB4-D9541E02F12D}" dt="2020-11-24T13:47:53.764" v="3728" actId="2696"/>
        <pc:sldMkLst>
          <pc:docMk/>
          <pc:sldMk cId="3419006514" sldId="365"/>
        </pc:sldMkLst>
      </pc:sldChg>
      <pc:sldChg chg="del">
        <pc:chgData name="文宇 杜文宇" userId="b5e9da50-0ac2-42d3-828f-b9593ddb1f83" providerId="ADAL" clId="{95B58D6D-E92C-4BD0-8FB4-D9541E02F12D}" dt="2020-11-24T13:47:53.819" v="3729" actId="2696"/>
        <pc:sldMkLst>
          <pc:docMk/>
          <pc:sldMk cId="3535349848" sldId="366"/>
        </pc:sldMkLst>
      </pc:sldChg>
      <pc:sldChg chg="del">
        <pc:chgData name="文宇 杜文宇" userId="b5e9da50-0ac2-42d3-828f-b9593ddb1f83" providerId="ADAL" clId="{95B58D6D-E92C-4BD0-8FB4-D9541E02F12D}" dt="2020-11-24T13:47:53.874" v="3730" actId="2696"/>
        <pc:sldMkLst>
          <pc:docMk/>
          <pc:sldMk cId="2065637340" sldId="367"/>
        </pc:sldMkLst>
      </pc:sldChg>
      <pc:sldChg chg="del">
        <pc:chgData name="文宇 杜文宇" userId="b5e9da50-0ac2-42d3-828f-b9593ddb1f83" providerId="ADAL" clId="{95B58D6D-E92C-4BD0-8FB4-D9541E02F12D}" dt="2020-11-24T13:47:53.927" v="3731" actId="2696"/>
        <pc:sldMkLst>
          <pc:docMk/>
          <pc:sldMk cId="2354383528" sldId="368"/>
        </pc:sldMkLst>
      </pc:sldChg>
      <pc:sldChg chg="del">
        <pc:chgData name="文宇 杜文宇" userId="b5e9da50-0ac2-42d3-828f-b9593ddb1f83" providerId="ADAL" clId="{95B58D6D-E92C-4BD0-8FB4-D9541E02F12D}" dt="2020-11-24T13:47:53.987" v="3732" actId="2696"/>
        <pc:sldMkLst>
          <pc:docMk/>
          <pc:sldMk cId="1678746391" sldId="369"/>
        </pc:sldMkLst>
      </pc:sldChg>
      <pc:sldChg chg="del">
        <pc:chgData name="文宇 杜文宇" userId="b5e9da50-0ac2-42d3-828f-b9593ddb1f83" providerId="ADAL" clId="{95B58D6D-E92C-4BD0-8FB4-D9541E02F12D}" dt="2020-11-24T13:47:54.036" v="3733" actId="2696"/>
        <pc:sldMkLst>
          <pc:docMk/>
          <pc:sldMk cId="931937747" sldId="370"/>
        </pc:sldMkLst>
      </pc:sldChg>
      <pc:sldChg chg="del">
        <pc:chgData name="文宇 杜文宇" userId="b5e9da50-0ac2-42d3-828f-b9593ddb1f83" providerId="ADAL" clId="{95B58D6D-E92C-4BD0-8FB4-D9541E02F12D}" dt="2020-11-24T13:47:54.075" v="3734" actId="2696"/>
        <pc:sldMkLst>
          <pc:docMk/>
          <pc:sldMk cId="3271294389" sldId="371"/>
        </pc:sldMkLst>
      </pc:sldChg>
      <pc:sldChg chg="del">
        <pc:chgData name="文宇 杜文宇" userId="b5e9da50-0ac2-42d3-828f-b9593ddb1f83" providerId="ADAL" clId="{95B58D6D-E92C-4BD0-8FB4-D9541E02F12D}" dt="2020-11-24T13:47:54.126" v="3735" actId="2696"/>
        <pc:sldMkLst>
          <pc:docMk/>
          <pc:sldMk cId="2785144625" sldId="372"/>
        </pc:sldMkLst>
      </pc:sldChg>
      <pc:sldChg chg="del">
        <pc:chgData name="文宇 杜文宇" userId="b5e9da50-0ac2-42d3-828f-b9593ddb1f83" providerId="ADAL" clId="{95B58D6D-E92C-4BD0-8FB4-D9541E02F12D}" dt="2020-11-24T13:47:54.167" v="3736" actId="2696"/>
        <pc:sldMkLst>
          <pc:docMk/>
          <pc:sldMk cId="3064053284" sldId="373"/>
        </pc:sldMkLst>
      </pc:sldChg>
      <pc:sldChg chg="del">
        <pc:chgData name="文宇 杜文宇" userId="b5e9da50-0ac2-42d3-828f-b9593ddb1f83" providerId="ADAL" clId="{95B58D6D-E92C-4BD0-8FB4-D9541E02F12D}" dt="2020-11-24T13:47:54.213" v="3737" actId="2696"/>
        <pc:sldMkLst>
          <pc:docMk/>
          <pc:sldMk cId="3358074552" sldId="374"/>
        </pc:sldMkLst>
      </pc:sldChg>
      <pc:sldChg chg="del">
        <pc:chgData name="文宇 杜文宇" userId="b5e9da50-0ac2-42d3-828f-b9593ddb1f83" providerId="ADAL" clId="{95B58D6D-E92C-4BD0-8FB4-D9541E02F12D}" dt="2020-11-24T13:47:54.256" v="3738" actId="2696"/>
        <pc:sldMkLst>
          <pc:docMk/>
          <pc:sldMk cId="1105152615" sldId="375"/>
        </pc:sldMkLst>
      </pc:sldChg>
      <pc:sldChg chg="del">
        <pc:chgData name="文宇 杜文宇" userId="b5e9da50-0ac2-42d3-828f-b9593ddb1f83" providerId="ADAL" clId="{95B58D6D-E92C-4BD0-8FB4-D9541E02F12D}" dt="2020-11-24T13:47:54.300" v="3739" actId="2696"/>
        <pc:sldMkLst>
          <pc:docMk/>
          <pc:sldMk cId="1155831017" sldId="376"/>
        </pc:sldMkLst>
      </pc:sldChg>
      <pc:sldChg chg="del">
        <pc:chgData name="文宇 杜文宇" userId="b5e9da50-0ac2-42d3-828f-b9593ddb1f83" providerId="ADAL" clId="{95B58D6D-E92C-4BD0-8FB4-D9541E02F12D}" dt="2020-11-24T13:47:54.339" v="3740" actId="2696"/>
        <pc:sldMkLst>
          <pc:docMk/>
          <pc:sldMk cId="2914787249" sldId="377"/>
        </pc:sldMkLst>
      </pc:sldChg>
      <pc:sldChg chg="del">
        <pc:chgData name="文宇 杜文宇" userId="b5e9da50-0ac2-42d3-828f-b9593ddb1f83" providerId="ADAL" clId="{95B58D6D-E92C-4BD0-8FB4-D9541E02F12D}" dt="2020-11-24T13:47:54.379" v="3741" actId="2696"/>
        <pc:sldMkLst>
          <pc:docMk/>
          <pc:sldMk cId="2326134418" sldId="378"/>
        </pc:sldMkLst>
      </pc:sldChg>
      <pc:sldChg chg="del">
        <pc:chgData name="文宇 杜文宇" userId="b5e9da50-0ac2-42d3-828f-b9593ddb1f83" providerId="ADAL" clId="{95B58D6D-E92C-4BD0-8FB4-D9541E02F12D}" dt="2020-11-24T13:47:54.415" v="3742" actId="2696"/>
        <pc:sldMkLst>
          <pc:docMk/>
          <pc:sldMk cId="1751376829" sldId="379"/>
        </pc:sldMkLst>
      </pc:sldChg>
      <pc:sldChg chg="del">
        <pc:chgData name="文宇 杜文宇" userId="b5e9da50-0ac2-42d3-828f-b9593ddb1f83" providerId="ADAL" clId="{95B58D6D-E92C-4BD0-8FB4-D9541E02F12D}" dt="2020-11-24T13:47:54.455" v="3743" actId="2696"/>
        <pc:sldMkLst>
          <pc:docMk/>
          <pc:sldMk cId="1113518883" sldId="380"/>
        </pc:sldMkLst>
      </pc:sldChg>
      <pc:sldChg chg="del">
        <pc:chgData name="文宇 杜文宇" userId="b5e9da50-0ac2-42d3-828f-b9593ddb1f83" providerId="ADAL" clId="{95B58D6D-E92C-4BD0-8FB4-D9541E02F12D}" dt="2020-11-24T13:47:54.501" v="3744" actId="2696"/>
        <pc:sldMkLst>
          <pc:docMk/>
          <pc:sldMk cId="3910538945" sldId="381"/>
        </pc:sldMkLst>
      </pc:sldChg>
      <pc:sldChg chg="del">
        <pc:chgData name="文宇 杜文宇" userId="b5e9da50-0ac2-42d3-828f-b9593ddb1f83" providerId="ADAL" clId="{95B58D6D-E92C-4BD0-8FB4-D9541E02F12D}" dt="2020-11-24T13:47:54.541" v="3745" actId="2696"/>
        <pc:sldMkLst>
          <pc:docMk/>
          <pc:sldMk cId="2360947716" sldId="382"/>
        </pc:sldMkLst>
      </pc:sldChg>
      <pc:sldChg chg="del">
        <pc:chgData name="文宇 杜文宇" userId="b5e9da50-0ac2-42d3-828f-b9593ddb1f83" providerId="ADAL" clId="{95B58D6D-E92C-4BD0-8FB4-D9541E02F12D}" dt="2020-11-24T13:47:54.577" v="3746" actId="2696"/>
        <pc:sldMkLst>
          <pc:docMk/>
          <pc:sldMk cId="592310687" sldId="383"/>
        </pc:sldMkLst>
      </pc:sldChg>
      <pc:sldChg chg="delSp modSp">
        <pc:chgData name="文宇 杜文宇" userId="b5e9da50-0ac2-42d3-828f-b9593ddb1f83" providerId="ADAL" clId="{95B58D6D-E92C-4BD0-8FB4-D9541E02F12D}" dt="2020-11-24T13:50:42.712" v="3798" actId="1076"/>
        <pc:sldMkLst>
          <pc:docMk/>
          <pc:sldMk cId="859989940" sldId="384"/>
        </pc:sldMkLst>
        <pc:spChg chg="del mod">
          <ac:chgData name="文宇 杜文宇" userId="b5e9da50-0ac2-42d3-828f-b9593ddb1f83" providerId="ADAL" clId="{95B58D6D-E92C-4BD0-8FB4-D9541E02F12D}" dt="2020-11-24T13:49:06.875" v="3768" actId="478"/>
          <ac:spMkLst>
            <pc:docMk/>
            <pc:sldMk cId="859989940" sldId="384"/>
            <ac:spMk id="3" creationId="{1E16F98C-A141-45A0-A2D9-533A4673F3A5}"/>
          </ac:spMkLst>
        </pc:spChg>
        <pc:spChg chg="mod">
          <ac:chgData name="文宇 杜文宇" userId="b5e9da50-0ac2-42d3-828f-b9593ddb1f83" providerId="ADAL" clId="{95B58D6D-E92C-4BD0-8FB4-D9541E02F12D}" dt="2020-11-24T13:50:39.563" v="3797" actId="1076"/>
          <ac:spMkLst>
            <pc:docMk/>
            <pc:sldMk cId="859989940" sldId="384"/>
            <ac:spMk id="5" creationId="{A21B1B4A-B145-4A37-AE10-5B4A5EF5744E}"/>
          </ac:spMkLst>
        </pc:spChg>
        <pc:spChg chg="mod">
          <ac:chgData name="文宇 杜文宇" userId="b5e9da50-0ac2-42d3-828f-b9593ddb1f83" providerId="ADAL" clId="{95B58D6D-E92C-4BD0-8FB4-D9541E02F12D}" dt="2020-11-24T13:50:42.712" v="3798" actId="1076"/>
          <ac:spMkLst>
            <pc:docMk/>
            <pc:sldMk cId="859989940" sldId="384"/>
            <ac:spMk id="8" creationId="{2706FCC0-EA5A-4C5B-91CC-61EEAF9B93DD}"/>
          </ac:spMkLst>
        </pc:spChg>
      </pc:sldChg>
      <pc:sldChg chg="addSp delSp modSp add">
        <pc:chgData name="文宇 杜文宇" userId="b5e9da50-0ac2-42d3-828f-b9593ddb1f83" providerId="ADAL" clId="{95B58D6D-E92C-4BD0-8FB4-D9541E02F12D}" dt="2020-11-24T02:17:15.513" v="216" actId="1076"/>
        <pc:sldMkLst>
          <pc:docMk/>
          <pc:sldMk cId="710952880" sldId="385"/>
        </pc:sldMkLst>
        <pc:spChg chg="del mod">
          <ac:chgData name="文宇 杜文宇" userId="b5e9da50-0ac2-42d3-828f-b9593ddb1f83" providerId="ADAL" clId="{95B58D6D-E92C-4BD0-8FB4-D9541E02F12D}" dt="2020-11-23T17:51:24.573" v="138" actId="478"/>
          <ac:spMkLst>
            <pc:docMk/>
            <pc:sldMk cId="710952880" sldId="385"/>
            <ac:spMk id="3" creationId="{6AFA173F-2791-4C85-BD67-FFD1A36E87FA}"/>
          </ac:spMkLst>
        </pc:spChg>
        <pc:spChg chg="mod">
          <ac:chgData name="文宇 杜文宇" userId="b5e9da50-0ac2-42d3-828f-b9593ddb1f83" providerId="ADAL" clId="{95B58D6D-E92C-4BD0-8FB4-D9541E02F12D}" dt="2020-11-24T02:17:15.513" v="216" actId="1076"/>
          <ac:spMkLst>
            <pc:docMk/>
            <pc:sldMk cId="710952880" sldId="385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95B58D6D-E92C-4BD0-8FB4-D9541E02F12D}" dt="2020-11-24T02:08:35.637" v="180" actId="20577"/>
          <ac:spMkLst>
            <pc:docMk/>
            <pc:sldMk cId="710952880" sldId="385"/>
            <ac:spMk id="6" creationId="{CBB3484C-A9A4-4A30-B91C-2180FE8C717A}"/>
          </ac:spMkLst>
        </pc:spChg>
        <pc:spChg chg="add del">
          <ac:chgData name="文宇 杜文宇" userId="b5e9da50-0ac2-42d3-828f-b9593ddb1f83" providerId="ADAL" clId="{95B58D6D-E92C-4BD0-8FB4-D9541E02F12D}" dt="2020-11-23T17:53:49.839" v="170"/>
          <ac:spMkLst>
            <pc:docMk/>
            <pc:sldMk cId="710952880" sldId="385"/>
            <ac:spMk id="7" creationId="{51081D5F-2BEE-4677-AFF5-E14D0FB1B633}"/>
          </ac:spMkLst>
        </pc:spChg>
        <pc:picChg chg="del">
          <ac:chgData name="文宇 杜文宇" userId="b5e9da50-0ac2-42d3-828f-b9593ddb1f83" providerId="ADAL" clId="{95B58D6D-E92C-4BD0-8FB4-D9541E02F12D}" dt="2020-11-23T17:47:22.439" v="36" actId="478"/>
          <ac:picMkLst>
            <pc:docMk/>
            <pc:sldMk cId="710952880" sldId="385"/>
            <ac:picMk id="4" creationId="{B2C085E4-AA4A-4817-BD12-8DAF33A54FA9}"/>
          </ac:picMkLst>
        </pc:picChg>
      </pc:sldChg>
      <pc:sldChg chg="modSp add">
        <pc:chgData name="文宇 杜文宇" userId="b5e9da50-0ac2-42d3-828f-b9593ddb1f83" providerId="ADAL" clId="{95B58D6D-E92C-4BD0-8FB4-D9541E02F12D}" dt="2020-11-23T17:54:55.625" v="177" actId="207"/>
        <pc:sldMkLst>
          <pc:docMk/>
          <pc:sldMk cId="3350614429" sldId="386"/>
        </pc:sldMkLst>
        <pc:spChg chg="mod">
          <ac:chgData name="文宇 杜文宇" userId="b5e9da50-0ac2-42d3-828f-b9593ddb1f83" providerId="ADAL" clId="{95B58D6D-E92C-4BD0-8FB4-D9541E02F12D}" dt="2020-11-23T17:54:55.625" v="177" actId="207"/>
          <ac:spMkLst>
            <pc:docMk/>
            <pc:sldMk cId="3350614429" sldId="386"/>
            <ac:spMk id="4" creationId="{2918002F-8C64-4968-9ECA-DC63D9D4E45B}"/>
          </ac:spMkLst>
        </pc:spChg>
      </pc:sldChg>
      <pc:sldChg chg="addSp modSp add">
        <pc:chgData name="文宇 杜文宇" userId="b5e9da50-0ac2-42d3-828f-b9593ddb1f83" providerId="ADAL" clId="{95B58D6D-E92C-4BD0-8FB4-D9541E02F12D}" dt="2020-11-24T02:40:58.723" v="1035" actId="14100"/>
        <pc:sldMkLst>
          <pc:docMk/>
          <pc:sldMk cId="1983833981" sldId="387"/>
        </pc:sldMkLst>
        <pc:spChg chg="mod">
          <ac:chgData name="文宇 杜文宇" userId="b5e9da50-0ac2-42d3-828f-b9593ddb1f83" providerId="ADAL" clId="{95B58D6D-E92C-4BD0-8FB4-D9541E02F12D}" dt="2020-11-24T02:40:52.705" v="1034" actId="20577"/>
          <ac:spMkLst>
            <pc:docMk/>
            <pc:sldMk cId="1983833981" sldId="387"/>
            <ac:spMk id="5" creationId="{84893080-5A47-4389-9BAC-88DD2BDA7C65}"/>
          </ac:spMkLst>
        </pc:spChg>
        <pc:picChg chg="add mod">
          <ac:chgData name="文宇 杜文宇" userId="b5e9da50-0ac2-42d3-828f-b9593ddb1f83" providerId="ADAL" clId="{95B58D6D-E92C-4BD0-8FB4-D9541E02F12D}" dt="2020-11-24T02:40:58.723" v="1035" actId="14100"/>
          <ac:picMkLst>
            <pc:docMk/>
            <pc:sldMk cId="1983833981" sldId="387"/>
            <ac:picMk id="4" creationId="{148F6BDB-6238-4E44-98E5-53A122ADED1F}"/>
          </ac:picMkLst>
        </pc:picChg>
      </pc:sldChg>
      <pc:sldChg chg="add del">
        <pc:chgData name="文宇 杜文宇" userId="b5e9da50-0ac2-42d3-828f-b9593ddb1f83" providerId="ADAL" clId="{95B58D6D-E92C-4BD0-8FB4-D9541E02F12D}" dt="2020-11-24T02:25:40.094" v="719"/>
        <pc:sldMkLst>
          <pc:docMk/>
          <pc:sldMk cId="97412791" sldId="388"/>
        </pc:sldMkLst>
      </pc:sldChg>
      <pc:sldChg chg="add del">
        <pc:chgData name="文宇 杜文宇" userId="b5e9da50-0ac2-42d3-828f-b9593ddb1f83" providerId="ADAL" clId="{95B58D6D-E92C-4BD0-8FB4-D9541E02F12D}" dt="2020-11-24T02:24:35.081" v="652"/>
        <pc:sldMkLst>
          <pc:docMk/>
          <pc:sldMk cId="397292995" sldId="388"/>
        </pc:sldMkLst>
      </pc:sldChg>
      <pc:sldChg chg="modSp add">
        <pc:chgData name="文宇 杜文宇" userId="b5e9da50-0ac2-42d3-828f-b9593ddb1f83" providerId="ADAL" clId="{95B58D6D-E92C-4BD0-8FB4-D9541E02F12D}" dt="2020-11-24T02:32:19.705" v="895" actId="207"/>
        <pc:sldMkLst>
          <pc:docMk/>
          <pc:sldMk cId="1936673014" sldId="388"/>
        </pc:sldMkLst>
        <pc:spChg chg="mod">
          <ac:chgData name="文宇 杜文宇" userId="b5e9da50-0ac2-42d3-828f-b9593ddb1f83" providerId="ADAL" clId="{95B58D6D-E92C-4BD0-8FB4-D9541E02F12D}" dt="2020-11-24T02:32:19.705" v="895" actId="207"/>
          <ac:spMkLst>
            <pc:docMk/>
            <pc:sldMk cId="1936673014" sldId="388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95B58D6D-E92C-4BD0-8FB4-D9541E02F12D}" dt="2020-11-24T02:41:20.488" v="1036" actId="1076"/>
        <pc:sldMkLst>
          <pc:docMk/>
          <pc:sldMk cId="500334690" sldId="389"/>
        </pc:sldMkLst>
        <pc:spChg chg="mod">
          <ac:chgData name="文宇 杜文宇" userId="b5e9da50-0ac2-42d3-828f-b9593ddb1f83" providerId="ADAL" clId="{95B58D6D-E92C-4BD0-8FB4-D9541E02F12D}" dt="2020-11-24T02:40:24.815" v="1033" actId="1076"/>
          <ac:spMkLst>
            <pc:docMk/>
            <pc:sldMk cId="500334690" sldId="389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2:41:20.488" v="1036" actId="1076"/>
          <ac:spMkLst>
            <pc:docMk/>
            <pc:sldMk cId="500334690" sldId="389"/>
            <ac:spMk id="7" creationId="{434C3CF0-0FA0-4A5A-A464-25C45C5E58D4}"/>
          </ac:spMkLst>
        </pc:spChg>
      </pc:sldChg>
      <pc:sldChg chg="addSp modSp add">
        <pc:chgData name="文宇 杜文宇" userId="b5e9da50-0ac2-42d3-828f-b9593ddb1f83" providerId="ADAL" clId="{95B58D6D-E92C-4BD0-8FB4-D9541E02F12D}" dt="2020-11-24T03:56:15.401" v="1459" actId="113"/>
        <pc:sldMkLst>
          <pc:docMk/>
          <pc:sldMk cId="918367609" sldId="390"/>
        </pc:sldMkLst>
        <pc:spChg chg="mod">
          <ac:chgData name="文宇 杜文宇" userId="b5e9da50-0ac2-42d3-828f-b9593ddb1f83" providerId="ADAL" clId="{95B58D6D-E92C-4BD0-8FB4-D9541E02F12D}" dt="2020-11-24T03:56:15.401" v="1459" actId="113"/>
          <ac:spMkLst>
            <pc:docMk/>
            <pc:sldMk cId="918367609" sldId="390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2:41:35.505" v="1038"/>
          <ac:spMkLst>
            <pc:docMk/>
            <pc:sldMk cId="918367609" sldId="390"/>
            <ac:spMk id="7" creationId="{434C3CF0-0FA0-4A5A-A464-25C45C5E58D4}"/>
          </ac:spMkLst>
        </pc:spChg>
        <pc:picChg chg="add mod">
          <ac:chgData name="文宇 杜文宇" userId="b5e9da50-0ac2-42d3-828f-b9593ddb1f83" providerId="ADAL" clId="{95B58D6D-E92C-4BD0-8FB4-D9541E02F12D}" dt="2020-11-24T03:56:08.268" v="1458" actId="1076"/>
          <ac:picMkLst>
            <pc:docMk/>
            <pc:sldMk cId="918367609" sldId="390"/>
            <ac:picMk id="4" creationId="{E722FA55-3297-47B2-9108-0FD45896556D}"/>
          </ac:picMkLst>
        </pc:picChg>
      </pc:sldChg>
      <pc:sldChg chg="delSp modSp add">
        <pc:chgData name="文宇 杜文宇" userId="b5e9da50-0ac2-42d3-828f-b9593ddb1f83" providerId="ADAL" clId="{95B58D6D-E92C-4BD0-8FB4-D9541E02F12D}" dt="2020-11-24T04:03:40.765" v="1656" actId="113"/>
        <pc:sldMkLst>
          <pc:docMk/>
          <pc:sldMk cId="3405596182" sldId="391"/>
        </pc:sldMkLst>
        <pc:spChg chg="mod">
          <ac:chgData name="文宇 杜文宇" userId="b5e9da50-0ac2-42d3-828f-b9593ddb1f83" providerId="ADAL" clId="{95B58D6D-E92C-4BD0-8FB4-D9541E02F12D}" dt="2020-11-24T04:03:40.765" v="1656" actId="113"/>
          <ac:spMkLst>
            <pc:docMk/>
            <pc:sldMk cId="3405596182" sldId="391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3:56:35.267" v="1461"/>
          <ac:spMkLst>
            <pc:docMk/>
            <pc:sldMk cId="3405596182" sldId="391"/>
            <ac:spMk id="7" creationId="{434C3CF0-0FA0-4A5A-A464-25C45C5E58D4}"/>
          </ac:spMkLst>
        </pc:spChg>
        <pc:picChg chg="del">
          <ac:chgData name="文宇 杜文宇" userId="b5e9da50-0ac2-42d3-828f-b9593ddb1f83" providerId="ADAL" clId="{95B58D6D-E92C-4BD0-8FB4-D9541E02F12D}" dt="2020-11-24T03:56:38.533" v="1462" actId="478"/>
          <ac:picMkLst>
            <pc:docMk/>
            <pc:sldMk cId="3405596182" sldId="391"/>
            <ac:picMk id="4" creationId="{E722FA55-3297-47B2-9108-0FD45896556D}"/>
          </ac:picMkLst>
        </pc:picChg>
      </pc:sldChg>
      <pc:sldChg chg="modSp add">
        <pc:chgData name="文宇 杜文宇" userId="b5e9da50-0ac2-42d3-828f-b9593ddb1f83" providerId="ADAL" clId="{95B58D6D-E92C-4BD0-8FB4-D9541E02F12D}" dt="2020-11-24T04:04:20.888" v="1659" actId="207"/>
        <pc:sldMkLst>
          <pc:docMk/>
          <pc:sldMk cId="278557467" sldId="392"/>
        </pc:sldMkLst>
        <pc:spChg chg="mod">
          <ac:chgData name="文宇 杜文宇" userId="b5e9da50-0ac2-42d3-828f-b9593ddb1f83" providerId="ADAL" clId="{95B58D6D-E92C-4BD0-8FB4-D9541E02F12D}" dt="2020-11-24T04:04:20.888" v="1659" actId="207"/>
          <ac:spMkLst>
            <pc:docMk/>
            <pc:sldMk cId="278557467" sldId="392"/>
            <ac:spMk id="4" creationId="{2918002F-8C64-4968-9ECA-DC63D9D4E45B}"/>
          </ac:spMkLst>
        </pc:spChg>
      </pc:sldChg>
      <pc:sldChg chg="modSp add ord">
        <pc:chgData name="文宇 杜文宇" userId="b5e9da50-0ac2-42d3-828f-b9593ddb1f83" providerId="ADAL" clId="{95B58D6D-E92C-4BD0-8FB4-D9541E02F12D}" dt="2020-11-24T04:05:29.189" v="1673" actId="207"/>
        <pc:sldMkLst>
          <pc:docMk/>
          <pc:sldMk cId="3889176716" sldId="393"/>
        </pc:sldMkLst>
        <pc:spChg chg="mod">
          <ac:chgData name="文宇 杜文宇" userId="b5e9da50-0ac2-42d3-828f-b9593ddb1f83" providerId="ADAL" clId="{95B58D6D-E92C-4BD0-8FB4-D9541E02F12D}" dt="2020-11-24T04:05:29.189" v="1673" actId="207"/>
          <ac:spMkLst>
            <pc:docMk/>
            <pc:sldMk cId="3889176716" sldId="393"/>
            <ac:spMk id="4" creationId="{2918002F-8C64-4968-9ECA-DC63D9D4E45B}"/>
          </ac:spMkLst>
        </pc:spChg>
      </pc:sldChg>
      <pc:sldChg chg="modSp add ord">
        <pc:chgData name="文宇 杜文宇" userId="b5e9da50-0ac2-42d3-828f-b9593ddb1f83" providerId="ADAL" clId="{95B58D6D-E92C-4BD0-8FB4-D9541E02F12D}" dt="2020-11-24T04:07:29.653" v="1740" actId="403"/>
        <pc:sldMkLst>
          <pc:docMk/>
          <pc:sldMk cId="468063394" sldId="394"/>
        </pc:sldMkLst>
        <pc:spChg chg="mod">
          <ac:chgData name="文宇 杜文宇" userId="b5e9da50-0ac2-42d3-828f-b9593ddb1f83" providerId="ADAL" clId="{95B58D6D-E92C-4BD0-8FB4-D9541E02F12D}" dt="2020-11-24T04:07:29.653" v="1740" actId="403"/>
          <ac:spMkLst>
            <pc:docMk/>
            <pc:sldMk cId="468063394" sldId="394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4:05:51.974" v="1676"/>
          <ac:spMkLst>
            <pc:docMk/>
            <pc:sldMk cId="468063394" sldId="394"/>
            <ac:spMk id="6" creationId="{FACAE81B-C014-4AA4-BFE9-BEEEF1EBC107}"/>
          </ac:spMkLst>
        </pc:spChg>
      </pc:sldChg>
      <pc:sldChg chg="modSp add ord">
        <pc:chgData name="文宇 杜文宇" userId="b5e9da50-0ac2-42d3-828f-b9593ddb1f83" providerId="ADAL" clId="{95B58D6D-E92C-4BD0-8FB4-D9541E02F12D}" dt="2020-11-24T04:07:54.368" v="1744" actId="207"/>
        <pc:sldMkLst>
          <pc:docMk/>
          <pc:sldMk cId="519773684" sldId="395"/>
        </pc:sldMkLst>
        <pc:spChg chg="mod">
          <ac:chgData name="文宇 杜文宇" userId="b5e9da50-0ac2-42d3-828f-b9593ddb1f83" providerId="ADAL" clId="{95B58D6D-E92C-4BD0-8FB4-D9541E02F12D}" dt="2020-11-24T04:07:54.368" v="1744" actId="207"/>
          <ac:spMkLst>
            <pc:docMk/>
            <pc:sldMk cId="519773684" sldId="395"/>
            <ac:spMk id="4" creationId="{2918002F-8C64-4968-9ECA-DC63D9D4E45B}"/>
          </ac:spMkLst>
        </pc:spChg>
      </pc:sldChg>
      <pc:sldChg chg="addSp modSp">
        <pc:chgData name="文宇 杜文宇" userId="b5e9da50-0ac2-42d3-828f-b9593ddb1f83" providerId="ADAL" clId="{95B58D6D-E92C-4BD0-8FB4-D9541E02F12D}" dt="2020-11-24T12:21:23.615" v="1774" actId="2711"/>
        <pc:sldMkLst>
          <pc:docMk/>
          <pc:sldMk cId="3367949870" sldId="410"/>
        </pc:sldMkLst>
        <pc:spChg chg="mod">
          <ac:chgData name="文宇 杜文宇" userId="b5e9da50-0ac2-42d3-828f-b9593ddb1f83" providerId="ADAL" clId="{95B58D6D-E92C-4BD0-8FB4-D9541E02F12D}" dt="2020-11-24T12:17:45.618" v="1756" actId="1076"/>
          <ac:spMkLst>
            <pc:docMk/>
            <pc:sldMk cId="3367949870" sldId="410"/>
            <ac:spMk id="5" creationId="{84893080-5A47-4389-9BAC-88DD2BDA7C65}"/>
          </ac:spMkLst>
        </pc:spChg>
        <pc:graphicFrameChg chg="add mod modGraphic">
          <ac:chgData name="文宇 杜文宇" userId="b5e9da50-0ac2-42d3-828f-b9593ddb1f83" providerId="ADAL" clId="{95B58D6D-E92C-4BD0-8FB4-D9541E02F12D}" dt="2020-11-24T12:21:23.615" v="1774" actId="2711"/>
          <ac:graphicFrameMkLst>
            <pc:docMk/>
            <pc:sldMk cId="3367949870" sldId="410"/>
            <ac:graphicFrameMk id="3" creationId="{6F949F70-FA21-423E-B057-5E7528D5B7F1}"/>
          </ac:graphicFrameMkLst>
        </pc:graphicFrameChg>
      </pc:sldChg>
      <pc:sldChg chg="addSp delSp modSp add">
        <pc:chgData name="文宇 杜文宇" userId="b5e9da50-0ac2-42d3-828f-b9593ddb1f83" providerId="ADAL" clId="{95B58D6D-E92C-4BD0-8FB4-D9541E02F12D}" dt="2020-11-24T12:21:09.521" v="1773" actId="1076"/>
        <pc:sldMkLst>
          <pc:docMk/>
          <pc:sldMk cId="1898117455" sldId="411"/>
        </pc:sldMkLst>
        <pc:spChg chg="mod">
          <ac:chgData name="文宇 杜文宇" userId="b5e9da50-0ac2-42d3-828f-b9593ddb1f83" providerId="ADAL" clId="{95B58D6D-E92C-4BD0-8FB4-D9541E02F12D}" dt="2020-11-24T12:20:36.933" v="1768" actId="1076"/>
          <ac:spMkLst>
            <pc:docMk/>
            <pc:sldMk cId="1898117455" sldId="411"/>
            <ac:spMk id="5" creationId="{84893080-5A47-4389-9BAC-88DD2BDA7C65}"/>
          </ac:spMkLst>
        </pc:spChg>
        <pc:graphicFrameChg chg="del">
          <ac:chgData name="文宇 杜文宇" userId="b5e9da50-0ac2-42d3-828f-b9593ddb1f83" providerId="ADAL" clId="{95B58D6D-E92C-4BD0-8FB4-D9541E02F12D}" dt="2020-11-24T12:20:23.682" v="1766" actId="478"/>
          <ac:graphicFrameMkLst>
            <pc:docMk/>
            <pc:sldMk cId="1898117455" sldId="411"/>
            <ac:graphicFrameMk id="3" creationId="{6F949F70-FA21-423E-B057-5E7528D5B7F1}"/>
          </ac:graphicFrameMkLst>
        </pc:graphicFrameChg>
        <pc:graphicFrameChg chg="add mod modGraphic">
          <ac:chgData name="文宇 杜文宇" userId="b5e9da50-0ac2-42d3-828f-b9593ddb1f83" providerId="ADAL" clId="{95B58D6D-E92C-4BD0-8FB4-D9541E02F12D}" dt="2020-11-24T12:21:09.521" v="1773" actId="1076"/>
          <ac:graphicFrameMkLst>
            <pc:docMk/>
            <pc:sldMk cId="1898117455" sldId="411"/>
            <ac:graphicFrameMk id="4" creationId="{660D0D00-6C35-42A5-A01C-C91B24ED03AE}"/>
          </ac:graphicFrameMkLst>
        </pc:graphicFrameChg>
      </pc:sldChg>
      <pc:sldChg chg="addSp delSp modSp add">
        <pc:chgData name="文宇 杜文宇" userId="b5e9da50-0ac2-42d3-828f-b9593ddb1f83" providerId="ADAL" clId="{95B58D6D-E92C-4BD0-8FB4-D9541E02F12D}" dt="2020-11-24T12:24:21.398" v="1809"/>
        <pc:sldMkLst>
          <pc:docMk/>
          <pc:sldMk cId="31446493" sldId="412"/>
        </pc:sldMkLst>
        <pc:spChg chg="mod">
          <ac:chgData name="文宇 杜文宇" userId="b5e9da50-0ac2-42d3-828f-b9593ddb1f83" providerId="ADAL" clId="{95B58D6D-E92C-4BD0-8FB4-D9541E02F12D}" dt="2020-11-24T12:23:43.263" v="1807" actId="1076"/>
          <ac:spMkLst>
            <pc:docMk/>
            <pc:sldMk cId="31446493" sldId="412"/>
            <ac:spMk id="5" creationId="{84893080-5A47-4389-9BAC-88DD2BDA7C65}"/>
          </ac:spMkLst>
        </pc:spChg>
        <pc:graphicFrameChg chg="add mod modGraphic">
          <ac:chgData name="文宇 杜文宇" userId="b5e9da50-0ac2-42d3-828f-b9593ddb1f83" providerId="ADAL" clId="{95B58D6D-E92C-4BD0-8FB4-D9541E02F12D}" dt="2020-11-24T12:23:36.610" v="1806" actId="1076"/>
          <ac:graphicFrameMkLst>
            <pc:docMk/>
            <pc:sldMk cId="31446493" sldId="412"/>
            <ac:graphicFrameMk id="3" creationId="{3FB9A773-594C-4F68-B5CD-D740904A0D73}"/>
          </ac:graphicFrameMkLst>
        </pc:graphicFrameChg>
        <pc:graphicFrameChg chg="del">
          <ac:chgData name="文宇 杜文宇" userId="b5e9da50-0ac2-42d3-828f-b9593ddb1f83" providerId="ADAL" clId="{95B58D6D-E92C-4BD0-8FB4-D9541E02F12D}" dt="2020-11-24T12:22:28.876" v="1777" actId="478"/>
          <ac:graphicFrameMkLst>
            <pc:docMk/>
            <pc:sldMk cId="31446493" sldId="412"/>
            <ac:graphicFrameMk id="4" creationId="{660D0D00-6C35-42A5-A01C-C91B24ED03AE}"/>
          </ac:graphicFrameMkLst>
        </pc:graphicFrameChg>
        <pc:graphicFrameChg chg="add del">
          <ac:chgData name="文宇 杜文宇" userId="b5e9da50-0ac2-42d3-828f-b9593ddb1f83" providerId="ADAL" clId="{95B58D6D-E92C-4BD0-8FB4-D9541E02F12D}" dt="2020-11-24T12:24:21.398" v="1809"/>
          <ac:graphicFrameMkLst>
            <pc:docMk/>
            <pc:sldMk cId="31446493" sldId="412"/>
            <ac:graphicFrameMk id="7" creationId="{1DF03FD9-8DBE-4A1D-BAA6-0DD08676A663}"/>
          </ac:graphicFrameMkLst>
        </pc:graphicFrameChg>
      </pc:sldChg>
      <pc:sldChg chg="addSp delSp modSp add ord setBg">
        <pc:chgData name="文宇 杜文宇" userId="b5e9da50-0ac2-42d3-828f-b9593ddb1f83" providerId="ADAL" clId="{95B58D6D-E92C-4BD0-8FB4-D9541E02F12D}" dt="2020-11-24T12:36:08.428" v="2029" actId="1076"/>
        <pc:sldMkLst>
          <pc:docMk/>
          <pc:sldMk cId="3684594811" sldId="413"/>
        </pc:sldMkLst>
        <pc:spChg chg="add del mod">
          <ac:chgData name="文宇 杜文宇" userId="b5e9da50-0ac2-42d3-828f-b9593ddb1f83" providerId="ADAL" clId="{95B58D6D-E92C-4BD0-8FB4-D9541E02F12D}" dt="2020-11-24T12:35:44.915" v="2024" actId="20577"/>
          <ac:spMkLst>
            <pc:docMk/>
            <pc:sldMk cId="3684594811" sldId="413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2:36:08.428" v="2029" actId="1076"/>
          <ac:spMkLst>
            <pc:docMk/>
            <pc:sldMk cId="3684594811" sldId="413"/>
            <ac:spMk id="6" creationId="{FACAE81B-C014-4AA4-BFE9-BEEEF1EBC107}"/>
          </ac:spMkLst>
        </pc:spChg>
      </pc:sldChg>
      <pc:sldChg chg="modSp add ord">
        <pc:chgData name="文宇 杜文宇" userId="b5e9da50-0ac2-42d3-828f-b9593ddb1f83" providerId="ADAL" clId="{95B58D6D-E92C-4BD0-8FB4-D9541E02F12D}" dt="2020-11-24T12:36:45.686" v="2035" actId="113"/>
        <pc:sldMkLst>
          <pc:docMk/>
          <pc:sldMk cId="658671716" sldId="414"/>
        </pc:sldMkLst>
        <pc:spChg chg="mod">
          <ac:chgData name="文宇 杜文宇" userId="b5e9da50-0ac2-42d3-828f-b9593ddb1f83" providerId="ADAL" clId="{95B58D6D-E92C-4BD0-8FB4-D9541E02F12D}" dt="2020-11-24T12:36:45.686" v="2035" actId="113"/>
          <ac:spMkLst>
            <pc:docMk/>
            <pc:sldMk cId="658671716" sldId="414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95B58D6D-E92C-4BD0-8FB4-D9541E02F12D}" dt="2020-11-24T13:00:13.579" v="2701" actId="20577"/>
        <pc:sldMkLst>
          <pc:docMk/>
          <pc:sldMk cId="719487568" sldId="415"/>
        </pc:sldMkLst>
        <pc:spChg chg="mod">
          <ac:chgData name="文宇 杜文宇" userId="b5e9da50-0ac2-42d3-828f-b9593ddb1f83" providerId="ADAL" clId="{95B58D6D-E92C-4BD0-8FB4-D9541E02F12D}" dt="2020-11-24T13:00:13.579" v="2701" actId="20577"/>
          <ac:spMkLst>
            <pc:docMk/>
            <pc:sldMk cId="719487568" sldId="415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2:52:00.226" v="2471"/>
          <ac:spMkLst>
            <pc:docMk/>
            <pc:sldMk cId="719487568" sldId="415"/>
            <ac:spMk id="7" creationId="{E46BA7D3-9211-45D8-A9B8-C1CFFC3F7B10}"/>
          </ac:spMkLst>
        </pc:spChg>
      </pc:sldChg>
      <pc:sldChg chg="modSp add ord">
        <pc:chgData name="文宇 杜文宇" userId="b5e9da50-0ac2-42d3-828f-b9593ddb1f83" providerId="ADAL" clId="{95B58D6D-E92C-4BD0-8FB4-D9541E02F12D}" dt="2020-11-24T13:00:53.014" v="2707" actId="113"/>
        <pc:sldMkLst>
          <pc:docMk/>
          <pc:sldMk cId="1783388521" sldId="416"/>
        </pc:sldMkLst>
        <pc:spChg chg="mod">
          <ac:chgData name="文宇 杜文宇" userId="b5e9da50-0ac2-42d3-828f-b9593ddb1f83" providerId="ADAL" clId="{95B58D6D-E92C-4BD0-8FB4-D9541E02F12D}" dt="2020-11-24T13:00:53.014" v="2707" actId="113"/>
          <ac:spMkLst>
            <pc:docMk/>
            <pc:sldMk cId="1783388521" sldId="416"/>
            <ac:spMk id="4" creationId="{2918002F-8C64-4968-9ECA-DC63D9D4E45B}"/>
          </ac:spMkLst>
        </pc:spChg>
      </pc:sldChg>
      <pc:sldChg chg="addSp delSp modSp add ord">
        <pc:chgData name="文宇 杜文宇" userId="b5e9da50-0ac2-42d3-828f-b9593ddb1f83" providerId="ADAL" clId="{95B58D6D-E92C-4BD0-8FB4-D9541E02F12D}" dt="2020-11-24T13:14:16.158" v="2958"/>
        <pc:sldMkLst>
          <pc:docMk/>
          <pc:sldMk cId="1750267369" sldId="417"/>
        </pc:sldMkLst>
        <pc:spChg chg="add del">
          <ac:chgData name="文宇 杜文宇" userId="b5e9da50-0ac2-42d3-828f-b9593ddb1f83" providerId="ADAL" clId="{95B58D6D-E92C-4BD0-8FB4-D9541E02F12D}" dt="2020-11-24T13:14:16.158" v="2958"/>
          <ac:spMkLst>
            <pc:docMk/>
            <pc:sldMk cId="1750267369" sldId="417"/>
            <ac:spMk id="3" creationId="{6F8ABD17-3A5B-44DB-B687-6B372A02CA19}"/>
          </ac:spMkLst>
        </pc:spChg>
        <pc:spChg chg="mod">
          <ac:chgData name="文宇 杜文宇" userId="b5e9da50-0ac2-42d3-828f-b9593ddb1f83" providerId="ADAL" clId="{95B58D6D-E92C-4BD0-8FB4-D9541E02F12D}" dt="2020-11-24T13:13:43.423" v="2956" actId="1076"/>
          <ac:spMkLst>
            <pc:docMk/>
            <pc:sldMk cId="1750267369" sldId="417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01:42.420" v="2712" actId="404"/>
          <ac:spMkLst>
            <pc:docMk/>
            <pc:sldMk cId="1750267369" sldId="417"/>
            <ac:spMk id="7" creationId="{E46BA7D3-9211-45D8-A9B8-C1CFFC3F7B10}"/>
          </ac:spMkLst>
        </pc:spChg>
      </pc:sldChg>
      <pc:sldChg chg="addSp modSp add">
        <pc:chgData name="文宇 杜文宇" userId="b5e9da50-0ac2-42d3-828f-b9593ddb1f83" providerId="ADAL" clId="{95B58D6D-E92C-4BD0-8FB4-D9541E02F12D}" dt="2020-11-24T13:25:24.293" v="3214" actId="5793"/>
        <pc:sldMkLst>
          <pc:docMk/>
          <pc:sldMk cId="487838135" sldId="418"/>
        </pc:sldMkLst>
        <pc:spChg chg="mod">
          <ac:chgData name="文宇 杜文宇" userId="b5e9da50-0ac2-42d3-828f-b9593ddb1f83" providerId="ADAL" clId="{95B58D6D-E92C-4BD0-8FB4-D9541E02F12D}" dt="2020-11-24T13:24:29.278" v="3202" actId="403"/>
          <ac:spMkLst>
            <pc:docMk/>
            <pc:sldMk cId="487838135" sldId="418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14:50.191" v="2961" actId="403"/>
          <ac:spMkLst>
            <pc:docMk/>
            <pc:sldMk cId="487838135" sldId="418"/>
            <ac:spMk id="7" creationId="{E46BA7D3-9211-45D8-A9B8-C1CFFC3F7B10}"/>
          </ac:spMkLst>
        </pc:spChg>
        <pc:spChg chg="add mod">
          <ac:chgData name="文宇 杜文宇" userId="b5e9da50-0ac2-42d3-828f-b9593ddb1f83" providerId="ADAL" clId="{95B58D6D-E92C-4BD0-8FB4-D9541E02F12D}" dt="2020-11-24T13:24:55.732" v="3210" actId="1076"/>
          <ac:spMkLst>
            <pc:docMk/>
            <pc:sldMk cId="487838135" sldId="418"/>
            <ac:spMk id="8" creationId="{81D3E892-FC8F-4AE6-9EE2-D88C756272AF}"/>
          </ac:spMkLst>
        </pc:spChg>
        <pc:spChg chg="add mod">
          <ac:chgData name="文宇 杜文宇" userId="b5e9da50-0ac2-42d3-828f-b9593ddb1f83" providerId="ADAL" clId="{95B58D6D-E92C-4BD0-8FB4-D9541E02F12D}" dt="2020-11-24T13:25:24.293" v="3214" actId="5793"/>
          <ac:spMkLst>
            <pc:docMk/>
            <pc:sldMk cId="487838135" sldId="418"/>
            <ac:spMk id="10" creationId="{363BC7AE-5ADF-49A3-AEDB-B73E6686B910}"/>
          </ac:spMkLst>
        </pc:spChg>
        <pc:picChg chg="add mod">
          <ac:chgData name="文宇 杜文宇" userId="b5e9da50-0ac2-42d3-828f-b9593ddb1f83" providerId="ADAL" clId="{95B58D6D-E92C-4BD0-8FB4-D9541E02F12D}" dt="2020-11-24T13:25:06.150" v="3213" actId="1076"/>
          <ac:picMkLst>
            <pc:docMk/>
            <pc:sldMk cId="487838135" sldId="418"/>
            <ac:picMk id="4" creationId="{3C5E5947-25D9-4403-9DB5-B235608A50F5}"/>
          </ac:picMkLst>
        </pc:picChg>
        <pc:picChg chg="add mod">
          <ac:chgData name="文宇 杜文宇" userId="b5e9da50-0ac2-42d3-828f-b9593ddb1f83" providerId="ADAL" clId="{95B58D6D-E92C-4BD0-8FB4-D9541E02F12D}" dt="2020-11-24T13:25:02.835" v="3212" actId="1076"/>
          <ac:picMkLst>
            <pc:docMk/>
            <pc:sldMk cId="487838135" sldId="418"/>
            <ac:picMk id="9" creationId="{BEA0E4B6-FC2D-436E-9D5F-7C0179BA4282}"/>
          </ac:picMkLst>
        </pc:picChg>
      </pc:sldChg>
      <pc:sldChg chg="addSp delSp modSp add setBg">
        <pc:chgData name="文宇 杜文宇" userId="b5e9da50-0ac2-42d3-828f-b9593ddb1f83" providerId="ADAL" clId="{95B58D6D-E92C-4BD0-8FB4-D9541E02F12D}" dt="2020-11-24T13:30:03.993" v="3310"/>
        <pc:sldMkLst>
          <pc:docMk/>
          <pc:sldMk cId="364255693" sldId="419"/>
        </pc:sldMkLst>
        <pc:spChg chg="mod">
          <ac:chgData name="文宇 杜文宇" userId="b5e9da50-0ac2-42d3-828f-b9593ddb1f83" providerId="ADAL" clId="{95B58D6D-E92C-4BD0-8FB4-D9541E02F12D}" dt="2020-11-24T13:28:45.462" v="3291" actId="2711"/>
          <ac:spMkLst>
            <pc:docMk/>
            <pc:sldMk cId="364255693" sldId="419"/>
            <ac:spMk id="2" creationId="{E15C5F3D-42A9-4A4A-B034-47F3B1064BA7}"/>
          </ac:spMkLst>
        </pc:spChg>
        <pc:spChg chg="add del mod">
          <ac:chgData name="文宇 杜文宇" userId="b5e9da50-0ac2-42d3-828f-b9593ddb1f83" providerId="ADAL" clId="{95B58D6D-E92C-4BD0-8FB4-D9541E02F12D}" dt="2020-11-24T13:28:18.848" v="3287" actId="478"/>
          <ac:spMkLst>
            <pc:docMk/>
            <pc:sldMk cId="364255693" sldId="419"/>
            <ac:spMk id="4" creationId="{D23DE68D-A380-4E2A-81CA-644E9174D9A7}"/>
          </ac:spMkLst>
        </pc:spChg>
        <pc:spChg chg="mod">
          <ac:chgData name="文宇 杜文宇" userId="b5e9da50-0ac2-42d3-828f-b9593ddb1f83" providerId="ADAL" clId="{95B58D6D-E92C-4BD0-8FB4-D9541E02F12D}" dt="2020-11-24T13:29:30.938" v="3303" actId="1076"/>
          <ac:spMkLst>
            <pc:docMk/>
            <pc:sldMk cId="364255693" sldId="419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28:45.462" v="3291" actId="2711"/>
          <ac:spMkLst>
            <pc:docMk/>
            <pc:sldMk cId="364255693" sldId="419"/>
            <ac:spMk id="6" creationId="{FACAE81B-C014-4AA4-BFE9-BEEEF1EBC107}"/>
          </ac:spMkLst>
        </pc:spChg>
        <pc:graphicFrameChg chg="del">
          <ac:chgData name="文宇 杜文宇" userId="b5e9da50-0ac2-42d3-828f-b9593ddb1f83" providerId="ADAL" clId="{95B58D6D-E92C-4BD0-8FB4-D9541E02F12D}" dt="2020-11-24T13:26:35.706" v="3219" actId="478"/>
          <ac:graphicFrameMkLst>
            <pc:docMk/>
            <pc:sldMk cId="364255693" sldId="419"/>
            <ac:graphicFrameMk id="3" creationId="{6F949F70-FA21-423E-B057-5E7528D5B7F1}"/>
          </ac:graphicFrameMkLst>
        </pc:graphicFrameChg>
        <pc:graphicFrameChg chg="add mod modGraphic">
          <ac:chgData name="文宇 杜文宇" userId="b5e9da50-0ac2-42d3-828f-b9593ddb1f83" providerId="ADAL" clId="{95B58D6D-E92C-4BD0-8FB4-D9541E02F12D}" dt="2020-11-24T13:30:03.993" v="3310"/>
          <ac:graphicFrameMkLst>
            <pc:docMk/>
            <pc:sldMk cId="364255693" sldId="419"/>
            <ac:graphicFrameMk id="7" creationId="{B6EC72FA-CD0A-49AF-AE80-60176047D225}"/>
          </ac:graphicFrameMkLst>
        </pc:graphicFrameChg>
      </pc:sldChg>
      <pc:sldChg chg="delSp modSp add setBg">
        <pc:chgData name="文宇 杜文宇" userId="b5e9da50-0ac2-42d3-828f-b9593ddb1f83" providerId="ADAL" clId="{95B58D6D-E92C-4BD0-8FB4-D9541E02F12D}" dt="2020-11-24T13:40:51.398" v="3525" actId="1076"/>
        <pc:sldMkLst>
          <pc:docMk/>
          <pc:sldMk cId="344034193" sldId="420"/>
        </pc:sldMkLst>
        <pc:spChg chg="mod">
          <ac:chgData name="文宇 杜文宇" userId="b5e9da50-0ac2-42d3-828f-b9593ddb1f83" providerId="ADAL" clId="{95B58D6D-E92C-4BD0-8FB4-D9541E02F12D}" dt="2020-11-24T13:40:41.769" v="3524" actId="20577"/>
          <ac:spMkLst>
            <pc:docMk/>
            <pc:sldMk cId="344034193" sldId="420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40:51.398" v="3525" actId="1076"/>
          <ac:spMkLst>
            <pc:docMk/>
            <pc:sldMk cId="344034193" sldId="420"/>
            <ac:spMk id="6" creationId="{FACAE81B-C014-4AA4-BFE9-BEEEF1EBC107}"/>
          </ac:spMkLst>
        </pc:spChg>
        <pc:graphicFrameChg chg="del">
          <ac:chgData name="文宇 杜文宇" userId="b5e9da50-0ac2-42d3-828f-b9593ddb1f83" providerId="ADAL" clId="{95B58D6D-E92C-4BD0-8FB4-D9541E02F12D}" dt="2020-11-24T13:33:02.761" v="3327" actId="478"/>
          <ac:graphicFrameMkLst>
            <pc:docMk/>
            <pc:sldMk cId="344034193" sldId="420"/>
            <ac:graphicFrameMk id="7" creationId="{B6EC72FA-CD0A-49AF-AE80-60176047D225}"/>
          </ac:graphicFrameMkLst>
        </pc:graphicFrameChg>
      </pc:sldChg>
      <pc:sldChg chg="modSp add del">
        <pc:chgData name="文宇 杜文宇" userId="b5e9da50-0ac2-42d3-828f-b9593ddb1f83" providerId="ADAL" clId="{95B58D6D-E92C-4BD0-8FB4-D9541E02F12D}" dt="2020-11-24T13:32:14.789" v="3315" actId="2696"/>
        <pc:sldMkLst>
          <pc:docMk/>
          <pc:sldMk cId="3585030520" sldId="420"/>
        </pc:sldMkLst>
        <pc:spChg chg="mod">
          <ac:chgData name="文宇 杜文宇" userId="b5e9da50-0ac2-42d3-828f-b9593ddb1f83" providerId="ADAL" clId="{95B58D6D-E92C-4BD0-8FB4-D9541E02F12D}" dt="2020-11-24T13:31:49.222" v="3314" actId="1076"/>
          <ac:spMkLst>
            <pc:docMk/>
            <pc:sldMk cId="3585030520" sldId="420"/>
            <ac:spMk id="6" creationId="{FACAE81B-C014-4AA4-BFE9-BEEEF1EBC107}"/>
          </ac:spMkLst>
        </pc:spChg>
      </pc:sldChg>
      <pc:sldChg chg="modSp add">
        <pc:chgData name="文宇 杜文宇" userId="b5e9da50-0ac2-42d3-828f-b9593ddb1f83" providerId="ADAL" clId="{95B58D6D-E92C-4BD0-8FB4-D9541E02F12D}" dt="2020-11-24T13:45:46.006" v="3673" actId="1076"/>
        <pc:sldMkLst>
          <pc:docMk/>
          <pc:sldMk cId="567139431" sldId="421"/>
        </pc:sldMkLst>
        <pc:spChg chg="mod">
          <ac:chgData name="文宇 杜文宇" userId="b5e9da50-0ac2-42d3-828f-b9593ddb1f83" providerId="ADAL" clId="{95B58D6D-E92C-4BD0-8FB4-D9541E02F12D}" dt="2020-11-24T13:45:46.006" v="3673" actId="1076"/>
          <ac:spMkLst>
            <pc:docMk/>
            <pc:sldMk cId="567139431" sldId="421"/>
            <ac:spMk id="5" creationId="{84893080-5A47-4389-9BAC-88DD2BDA7C65}"/>
          </ac:spMkLst>
        </pc:spChg>
      </pc:sldChg>
      <pc:sldChg chg="add del">
        <pc:chgData name="文宇 杜文宇" userId="b5e9da50-0ac2-42d3-828f-b9593ddb1f83" providerId="ADAL" clId="{95B58D6D-E92C-4BD0-8FB4-D9541E02F12D}" dt="2020-11-24T13:46:38.001" v="3675" actId="2696"/>
        <pc:sldMkLst>
          <pc:docMk/>
          <pc:sldMk cId="690713959" sldId="422"/>
        </pc:sldMkLst>
      </pc:sldChg>
      <pc:sldChg chg="modSp add">
        <pc:chgData name="文宇 杜文宇" userId="b5e9da50-0ac2-42d3-828f-b9593ddb1f83" providerId="ADAL" clId="{95B58D6D-E92C-4BD0-8FB4-D9541E02F12D}" dt="2020-11-24T13:47:16.029" v="3679" actId="207"/>
        <pc:sldMkLst>
          <pc:docMk/>
          <pc:sldMk cId="3089448460" sldId="422"/>
        </pc:sldMkLst>
        <pc:spChg chg="mod">
          <ac:chgData name="文宇 杜文宇" userId="b5e9da50-0ac2-42d3-828f-b9593ddb1f83" providerId="ADAL" clId="{95B58D6D-E92C-4BD0-8FB4-D9541E02F12D}" dt="2020-11-24T13:47:16.029" v="3679" actId="207"/>
          <ac:spMkLst>
            <pc:docMk/>
            <pc:sldMk cId="3089448460" sldId="422"/>
            <ac:spMk id="4" creationId="{2918002F-8C64-4968-9ECA-DC63D9D4E45B}"/>
          </ac:spMkLst>
        </pc:spChg>
      </pc:sldChg>
      <pc:sldChg chg="addSp delSp modSp add">
        <pc:chgData name="文宇 杜文宇" userId="b5e9da50-0ac2-42d3-828f-b9593ddb1f83" providerId="ADAL" clId="{95B58D6D-E92C-4BD0-8FB4-D9541E02F12D}" dt="2020-11-24T13:49:44.673" v="3780"/>
        <pc:sldMkLst>
          <pc:docMk/>
          <pc:sldMk cId="1584167007" sldId="423"/>
        </pc:sldMkLst>
        <pc:spChg chg="mod">
          <ac:chgData name="文宇 杜文宇" userId="b5e9da50-0ac2-42d3-828f-b9593ddb1f83" providerId="ADAL" clId="{95B58D6D-E92C-4BD0-8FB4-D9541E02F12D}" dt="2020-11-24T13:47:41.496" v="3683" actId="207"/>
          <ac:spMkLst>
            <pc:docMk/>
            <pc:sldMk cId="1584167007" sldId="423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95B58D6D-E92C-4BD0-8FB4-D9541E02F12D}" dt="2020-11-24T13:49:41.366" v="3778"/>
          <ac:spMkLst>
            <pc:docMk/>
            <pc:sldMk cId="1584167007" sldId="423"/>
            <ac:spMk id="5" creationId="{36346ABC-B6D0-4C9E-BE95-183E48084505}"/>
          </ac:spMkLst>
        </pc:spChg>
        <pc:spChg chg="add del">
          <ac:chgData name="文宇 杜文宇" userId="b5e9da50-0ac2-42d3-828f-b9593ddb1f83" providerId="ADAL" clId="{95B58D6D-E92C-4BD0-8FB4-D9541E02F12D}" dt="2020-11-24T13:49:44.673" v="3780"/>
          <ac:spMkLst>
            <pc:docMk/>
            <pc:sldMk cId="1584167007" sldId="423"/>
            <ac:spMk id="6" creationId="{661B475E-89B7-479A-B830-E0D885984782}"/>
          </ac:spMkLst>
        </pc:spChg>
      </pc:sldChg>
      <pc:sldChg chg="add">
        <pc:chgData name="文宇 杜文宇" userId="b5e9da50-0ac2-42d3-828f-b9593ddb1f83" providerId="ADAL" clId="{95B58D6D-E92C-4BD0-8FB4-D9541E02F12D}" dt="2020-11-24T13:48:40.931" v="3760"/>
        <pc:sldMkLst>
          <pc:docMk/>
          <pc:sldMk cId="1394749522" sldId="424"/>
        </pc:sldMkLst>
      </pc:sldChg>
      <pc:sldChg chg="add">
        <pc:chgData name="文宇 杜文宇" userId="b5e9da50-0ac2-42d3-828f-b9593ddb1f83" providerId="ADAL" clId="{95B58D6D-E92C-4BD0-8FB4-D9541E02F12D}" dt="2020-11-24T13:49:48.307" v="3781"/>
        <pc:sldMkLst>
          <pc:docMk/>
          <pc:sldMk cId="1205641354" sldId="425"/>
        </pc:sldMkLst>
      </pc:sldChg>
      <pc:sldChg chg="addSp modSp add ord">
        <pc:chgData name="文宇 杜文宇" userId="b5e9da50-0ac2-42d3-828f-b9593ddb1f83" providerId="ADAL" clId="{95B58D6D-E92C-4BD0-8FB4-D9541E02F12D}" dt="2020-11-24T13:55:11.145" v="3913" actId="1076"/>
        <pc:sldMkLst>
          <pc:docMk/>
          <pc:sldMk cId="3205752808" sldId="426"/>
        </pc:sldMkLst>
        <pc:spChg chg="mod">
          <ac:chgData name="文宇 杜文宇" userId="b5e9da50-0ac2-42d3-828f-b9593ddb1f83" providerId="ADAL" clId="{95B58D6D-E92C-4BD0-8FB4-D9541E02F12D}" dt="2020-11-24T13:55:08.910" v="3912" actId="1076"/>
          <ac:spMkLst>
            <pc:docMk/>
            <pc:sldMk cId="3205752808" sldId="426"/>
            <ac:spMk id="5" creationId="{A21B1B4A-B145-4A37-AE10-5B4A5EF5744E}"/>
          </ac:spMkLst>
        </pc:spChg>
        <pc:spChg chg="mod">
          <ac:chgData name="文宇 杜文宇" userId="b5e9da50-0ac2-42d3-828f-b9593ddb1f83" providerId="ADAL" clId="{95B58D6D-E92C-4BD0-8FB4-D9541E02F12D}" dt="2020-11-24T13:51:46.902" v="3802" actId="404"/>
          <ac:spMkLst>
            <pc:docMk/>
            <pc:sldMk cId="3205752808" sldId="426"/>
            <ac:spMk id="8" creationId="{2706FCC0-EA5A-4C5B-91CC-61EEAF9B93DD}"/>
          </ac:spMkLst>
        </pc:spChg>
        <pc:picChg chg="add mod modCrop">
          <ac:chgData name="文宇 杜文宇" userId="b5e9da50-0ac2-42d3-828f-b9593ddb1f83" providerId="ADAL" clId="{95B58D6D-E92C-4BD0-8FB4-D9541E02F12D}" dt="2020-11-24T13:55:11.145" v="3913" actId="1076"/>
          <ac:picMkLst>
            <pc:docMk/>
            <pc:sldMk cId="3205752808" sldId="426"/>
            <ac:picMk id="4" creationId="{F7AB0558-B5AB-4BB9-99D0-4D3B82D8F1E3}"/>
          </ac:picMkLst>
        </pc:picChg>
      </pc:sldChg>
    </pc:docChg>
  </pc:docChgLst>
  <pc:docChgLst>
    <pc:chgData name="DU Angelo" userId="8b72b4b1065ef00f" providerId="LiveId" clId="{E760A102-1300-4EB6-9740-B16AA6653396}"/>
    <pc:docChg chg="undo custSel addSld delSld modSld sldOrd modSection">
      <pc:chgData name="DU Angelo" userId="8b72b4b1065ef00f" providerId="LiveId" clId="{E760A102-1300-4EB6-9740-B16AA6653396}" dt="2020-12-22T13:53:45.153" v="2297" actId="1076"/>
      <pc:docMkLst>
        <pc:docMk/>
      </pc:docMkLst>
      <pc:sldChg chg="del">
        <pc:chgData name="DU Angelo" userId="8b72b4b1065ef00f" providerId="LiveId" clId="{E760A102-1300-4EB6-9740-B16AA6653396}" dt="2020-12-21T13:24:20.517" v="1236" actId="2696"/>
        <pc:sldMkLst>
          <pc:docMk/>
          <pc:sldMk cId="2669802022" sldId="317"/>
        </pc:sldMkLst>
      </pc:sldChg>
      <pc:sldChg chg="del">
        <pc:chgData name="DU Angelo" userId="8b72b4b1065ef00f" providerId="LiveId" clId="{E760A102-1300-4EB6-9740-B16AA6653396}" dt="2020-12-21T13:24:20.509" v="1235" actId="2696"/>
        <pc:sldMkLst>
          <pc:docMk/>
          <pc:sldMk cId="1767755063" sldId="318"/>
        </pc:sldMkLst>
      </pc:sldChg>
      <pc:sldChg chg="addSp delSp">
        <pc:chgData name="DU Angelo" userId="8b72b4b1065ef00f" providerId="LiveId" clId="{E760A102-1300-4EB6-9740-B16AA6653396}" dt="2020-12-21T13:30:29.130" v="1253"/>
        <pc:sldMkLst>
          <pc:docMk/>
          <pc:sldMk cId="4230257021" sldId="319"/>
        </pc:sldMkLst>
        <pc:spChg chg="del">
          <ac:chgData name="DU Angelo" userId="8b72b4b1065ef00f" providerId="LiveId" clId="{E760A102-1300-4EB6-9740-B16AA6653396}" dt="2020-12-21T13:30:21.971" v="1250" actId="478"/>
          <ac:spMkLst>
            <pc:docMk/>
            <pc:sldMk cId="4230257021" sldId="319"/>
            <ac:spMk id="2" creationId="{5196DA29-3DEB-4674-B5DB-FC16E69E562D}"/>
          </ac:spMkLst>
        </pc:spChg>
        <pc:spChg chg="add del">
          <ac:chgData name="DU Angelo" userId="8b72b4b1065ef00f" providerId="LiveId" clId="{E760A102-1300-4EB6-9740-B16AA6653396}" dt="2020-12-21T13:30:28.733" v="1252" actId="478"/>
          <ac:spMkLst>
            <pc:docMk/>
            <pc:sldMk cId="4230257021" sldId="319"/>
            <ac:spMk id="5" creationId="{60587CF8-BB4E-4410-9D64-DA28C7FED49B}"/>
          </ac:spMkLst>
        </pc:spChg>
        <pc:spChg chg="add">
          <ac:chgData name="DU Angelo" userId="8b72b4b1065ef00f" providerId="LiveId" clId="{E760A102-1300-4EB6-9740-B16AA6653396}" dt="2020-12-21T13:30:29.130" v="1253"/>
          <ac:spMkLst>
            <pc:docMk/>
            <pc:sldMk cId="4230257021" sldId="319"/>
            <ac:spMk id="6" creationId="{E4322ABB-9466-4019-9711-A278AE8CA9D1}"/>
          </ac:spMkLst>
        </pc:spChg>
      </pc:sldChg>
      <pc:sldChg chg="del">
        <pc:chgData name="DU Angelo" userId="8b72b4b1065ef00f" providerId="LiveId" clId="{E760A102-1300-4EB6-9740-B16AA6653396}" dt="2020-12-21T14:03:18.304" v="1588" actId="2696"/>
        <pc:sldMkLst>
          <pc:docMk/>
          <pc:sldMk cId="1236365163" sldId="320"/>
        </pc:sldMkLst>
      </pc:sldChg>
      <pc:sldChg chg="del">
        <pc:chgData name="DU Angelo" userId="8b72b4b1065ef00f" providerId="LiveId" clId="{E760A102-1300-4EB6-9740-B16AA6653396}" dt="2020-12-21T14:03:18.366" v="1589" actId="2696"/>
        <pc:sldMkLst>
          <pc:docMk/>
          <pc:sldMk cId="4173798177" sldId="321"/>
        </pc:sldMkLst>
      </pc:sldChg>
      <pc:sldChg chg="del">
        <pc:chgData name="DU Angelo" userId="8b72b4b1065ef00f" providerId="LiveId" clId="{E760A102-1300-4EB6-9740-B16AA6653396}" dt="2020-12-21T14:04:38.648" v="1590" actId="2696"/>
        <pc:sldMkLst>
          <pc:docMk/>
          <pc:sldMk cId="1971486296" sldId="323"/>
        </pc:sldMkLst>
      </pc:sldChg>
      <pc:sldChg chg="del">
        <pc:chgData name="DU Angelo" userId="8b72b4b1065ef00f" providerId="LiveId" clId="{E760A102-1300-4EB6-9740-B16AA6653396}" dt="2020-12-21T14:04:38.706" v="1591" actId="2696"/>
        <pc:sldMkLst>
          <pc:docMk/>
          <pc:sldMk cId="2563357045" sldId="324"/>
        </pc:sldMkLst>
      </pc:sldChg>
      <pc:sldChg chg="del">
        <pc:chgData name="DU Angelo" userId="8b72b4b1065ef00f" providerId="LiveId" clId="{E760A102-1300-4EB6-9740-B16AA6653396}" dt="2020-12-21T14:04:38.767" v="1592" actId="2696"/>
        <pc:sldMkLst>
          <pc:docMk/>
          <pc:sldMk cId="3416293304" sldId="325"/>
        </pc:sldMkLst>
      </pc:sldChg>
      <pc:sldChg chg="del">
        <pc:chgData name="DU Angelo" userId="8b72b4b1065ef00f" providerId="LiveId" clId="{E760A102-1300-4EB6-9740-B16AA6653396}" dt="2020-12-21T14:04:43.594" v="1594" actId="2696"/>
        <pc:sldMkLst>
          <pc:docMk/>
          <pc:sldMk cId="3112528529" sldId="327"/>
        </pc:sldMkLst>
      </pc:sldChg>
      <pc:sldChg chg="del">
        <pc:chgData name="DU Angelo" userId="8b72b4b1065ef00f" providerId="LiveId" clId="{E760A102-1300-4EB6-9740-B16AA6653396}" dt="2020-12-21T14:04:43.533" v="1593" actId="2696"/>
        <pc:sldMkLst>
          <pc:docMk/>
          <pc:sldMk cId="573230211" sldId="328"/>
        </pc:sldMkLst>
      </pc:sldChg>
      <pc:sldChg chg="modSp">
        <pc:chgData name="DU Angelo" userId="8b72b4b1065ef00f" providerId="LiveId" clId="{E760A102-1300-4EB6-9740-B16AA6653396}" dt="2020-12-21T11:50:21.328" v="102" actId="1076"/>
        <pc:sldMkLst>
          <pc:docMk/>
          <pc:sldMk cId="2413334175" sldId="329"/>
        </pc:sldMkLst>
        <pc:spChg chg="mod">
          <ac:chgData name="DU Angelo" userId="8b72b4b1065ef00f" providerId="LiveId" clId="{E760A102-1300-4EB6-9740-B16AA6653396}" dt="2020-12-21T11:50:20.887" v="101" actId="1076"/>
          <ac:spMkLst>
            <pc:docMk/>
            <pc:sldMk cId="2413334175" sldId="329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1:50:21.328" v="102" actId="1076"/>
          <ac:spMkLst>
            <pc:docMk/>
            <pc:sldMk cId="2413334175" sldId="329"/>
            <ac:spMk id="4" creationId="{2918002F-8C64-4968-9ECA-DC63D9D4E45B}"/>
          </ac:spMkLst>
        </pc:spChg>
      </pc:sldChg>
      <pc:sldChg chg="modSp add">
        <pc:chgData name="DU Angelo" userId="8b72b4b1065ef00f" providerId="LiveId" clId="{E760A102-1300-4EB6-9740-B16AA6653396}" dt="2020-12-21T11:52:18.884" v="136" actId="1076"/>
        <pc:sldMkLst>
          <pc:docMk/>
          <pc:sldMk cId="108868680" sldId="330"/>
        </pc:sldMkLst>
        <pc:spChg chg="mod">
          <ac:chgData name="DU Angelo" userId="8b72b4b1065ef00f" providerId="LiveId" clId="{E760A102-1300-4EB6-9740-B16AA6653396}" dt="2020-12-21T11:52:18.884" v="136" actId="1076"/>
          <ac:spMkLst>
            <pc:docMk/>
            <pc:sldMk cId="108868680" sldId="330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1:52:14.038" v="135" actId="2711"/>
          <ac:spMkLst>
            <pc:docMk/>
            <pc:sldMk cId="108868680" sldId="330"/>
            <ac:spMk id="4" creationId="{2918002F-8C64-4968-9ECA-DC63D9D4E45B}"/>
          </ac:spMkLst>
        </pc:spChg>
      </pc:sldChg>
      <pc:sldChg chg="addSp modSp add del">
        <pc:chgData name="DU Angelo" userId="8b72b4b1065ef00f" providerId="LiveId" clId="{E760A102-1300-4EB6-9740-B16AA6653396}" dt="2020-12-21T11:58:31.307" v="191" actId="2696"/>
        <pc:sldMkLst>
          <pc:docMk/>
          <pc:sldMk cId="2220256270" sldId="331"/>
        </pc:sldMkLst>
        <pc:spChg chg="mod">
          <ac:chgData name="DU Angelo" userId="8b72b4b1065ef00f" providerId="LiveId" clId="{E760A102-1300-4EB6-9740-B16AA6653396}" dt="2020-12-21T11:53:29.587" v="154" actId="1076"/>
          <ac:spMkLst>
            <pc:docMk/>
            <pc:sldMk cId="2220256270" sldId="331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1:53:20.531" v="152" actId="404"/>
          <ac:spMkLst>
            <pc:docMk/>
            <pc:sldMk cId="2220256270" sldId="331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1:53:25.349" v="153" actId="1076"/>
          <ac:spMkLst>
            <pc:docMk/>
            <pc:sldMk cId="2220256270" sldId="331"/>
            <ac:spMk id="5" creationId="{1ACE56B7-CC60-48F5-B28D-13C638E8F7C3}"/>
          </ac:spMkLst>
        </pc:spChg>
      </pc:sldChg>
      <pc:sldChg chg="addSp delSp modSp add del">
        <pc:chgData name="DU Angelo" userId="8b72b4b1065ef00f" providerId="LiveId" clId="{E760A102-1300-4EB6-9740-B16AA6653396}" dt="2020-12-21T11:58:31.388" v="192" actId="2696"/>
        <pc:sldMkLst>
          <pc:docMk/>
          <pc:sldMk cId="4068981161" sldId="332"/>
        </pc:sldMkLst>
        <pc:spChg chg="del">
          <ac:chgData name="DU Angelo" userId="8b72b4b1065ef00f" providerId="LiveId" clId="{E760A102-1300-4EB6-9740-B16AA6653396}" dt="2020-12-21T11:53:51.737" v="156" actId="478"/>
          <ac:spMkLst>
            <pc:docMk/>
            <pc:sldMk cId="4068981161" sldId="332"/>
            <ac:spMk id="5" creationId="{1ACE56B7-CC60-48F5-B28D-13C638E8F7C3}"/>
          </ac:spMkLst>
        </pc:spChg>
        <pc:spChg chg="add mod">
          <ac:chgData name="DU Angelo" userId="8b72b4b1065ef00f" providerId="LiveId" clId="{E760A102-1300-4EB6-9740-B16AA6653396}" dt="2020-12-21T11:54:05.445" v="159" actId="1076"/>
          <ac:spMkLst>
            <pc:docMk/>
            <pc:sldMk cId="4068981161" sldId="332"/>
            <ac:spMk id="6" creationId="{5184BAFA-5C77-4842-8593-85543F1576CA}"/>
          </ac:spMkLst>
        </pc:spChg>
        <pc:spChg chg="add mod">
          <ac:chgData name="DU Angelo" userId="8b72b4b1065ef00f" providerId="LiveId" clId="{E760A102-1300-4EB6-9740-B16AA6653396}" dt="2020-12-21T11:54:05.445" v="159" actId="1076"/>
          <ac:spMkLst>
            <pc:docMk/>
            <pc:sldMk cId="4068981161" sldId="332"/>
            <ac:spMk id="10" creationId="{E306EDAF-B62C-4167-A2E9-5B9CEA85FCCC}"/>
          </ac:spMkLst>
        </pc:spChg>
        <pc:grpChg chg="add mod">
          <ac:chgData name="DU Angelo" userId="8b72b4b1065ef00f" providerId="LiveId" clId="{E760A102-1300-4EB6-9740-B16AA6653396}" dt="2020-12-21T11:54:05.445" v="159" actId="1076"/>
          <ac:grpSpMkLst>
            <pc:docMk/>
            <pc:sldMk cId="4068981161" sldId="332"/>
            <ac:grpSpMk id="7" creationId="{4AA3DA0B-4430-4E12-B757-F02A57D83380}"/>
          </ac:grpSpMkLst>
        </pc:grpChg>
      </pc:sldChg>
      <pc:sldChg chg="addSp delSp modSp add del">
        <pc:chgData name="DU Angelo" userId="8b72b4b1065ef00f" providerId="LiveId" clId="{E760A102-1300-4EB6-9740-B16AA6653396}" dt="2020-12-21T11:58:31.461" v="193" actId="2696"/>
        <pc:sldMkLst>
          <pc:docMk/>
          <pc:sldMk cId="714081410" sldId="333"/>
        </pc:sldMkLst>
        <pc:spChg chg="del">
          <ac:chgData name="DU Angelo" userId="8b72b4b1065ef00f" providerId="LiveId" clId="{E760A102-1300-4EB6-9740-B16AA6653396}" dt="2020-12-21T11:54:38.283" v="161" actId="478"/>
          <ac:spMkLst>
            <pc:docMk/>
            <pc:sldMk cId="714081410" sldId="333"/>
            <ac:spMk id="6" creationId="{5184BAFA-5C77-4842-8593-85543F1576CA}"/>
          </ac:spMkLst>
        </pc:spChg>
        <pc:spChg chg="del">
          <ac:chgData name="DU Angelo" userId="8b72b4b1065ef00f" providerId="LiveId" clId="{E760A102-1300-4EB6-9740-B16AA6653396}" dt="2020-12-21T11:54:38.283" v="161" actId="478"/>
          <ac:spMkLst>
            <pc:docMk/>
            <pc:sldMk cId="714081410" sldId="333"/>
            <ac:spMk id="10" creationId="{E306EDAF-B62C-4167-A2E9-5B9CEA85FCCC}"/>
          </ac:spMkLst>
        </pc:spChg>
        <pc:spChg chg="add mod">
          <ac:chgData name="DU Angelo" userId="8b72b4b1065ef00f" providerId="LiveId" clId="{E760A102-1300-4EB6-9740-B16AA6653396}" dt="2020-12-21T11:55:46.283" v="169" actId="1076"/>
          <ac:spMkLst>
            <pc:docMk/>
            <pc:sldMk cId="714081410" sldId="333"/>
            <ac:spMk id="11" creationId="{0F32AE14-323C-482A-9DAA-BE3EA65D2802}"/>
          </ac:spMkLst>
        </pc:spChg>
        <pc:spChg chg="add mod">
          <ac:chgData name="DU Angelo" userId="8b72b4b1065ef00f" providerId="LiveId" clId="{E760A102-1300-4EB6-9740-B16AA6653396}" dt="2020-12-21T11:55:46.283" v="169" actId="1076"/>
          <ac:spMkLst>
            <pc:docMk/>
            <pc:sldMk cId="714081410" sldId="333"/>
            <ac:spMk id="12" creationId="{97C45437-9EBC-427C-926F-BA8515C22AAF}"/>
          </ac:spMkLst>
        </pc:spChg>
        <pc:spChg chg="add mod">
          <ac:chgData name="DU Angelo" userId="8b72b4b1065ef00f" providerId="LiveId" clId="{E760A102-1300-4EB6-9740-B16AA6653396}" dt="2020-12-21T11:55:46.283" v="169" actId="1076"/>
          <ac:spMkLst>
            <pc:docMk/>
            <pc:sldMk cId="714081410" sldId="333"/>
            <ac:spMk id="16" creationId="{9B593865-1D5E-4F12-A56B-992E41C10F92}"/>
          </ac:spMkLst>
        </pc:spChg>
        <pc:grpChg chg="del">
          <ac:chgData name="DU Angelo" userId="8b72b4b1065ef00f" providerId="LiveId" clId="{E760A102-1300-4EB6-9740-B16AA6653396}" dt="2020-12-21T11:54:38.283" v="161" actId="478"/>
          <ac:grpSpMkLst>
            <pc:docMk/>
            <pc:sldMk cId="714081410" sldId="333"/>
            <ac:grpSpMk id="7" creationId="{4AA3DA0B-4430-4E12-B757-F02A57D83380}"/>
          </ac:grpSpMkLst>
        </pc:grpChg>
        <pc:grpChg chg="add mod">
          <ac:chgData name="DU Angelo" userId="8b72b4b1065ef00f" providerId="LiveId" clId="{E760A102-1300-4EB6-9740-B16AA6653396}" dt="2020-12-21T11:55:46.283" v="169" actId="1076"/>
          <ac:grpSpMkLst>
            <pc:docMk/>
            <pc:sldMk cId="714081410" sldId="333"/>
            <ac:grpSpMk id="13" creationId="{B299FFEF-663A-4B71-A9FD-A2B39915A45D}"/>
          </ac:grpSpMkLst>
        </pc:grpChg>
        <pc:grpChg chg="add mod">
          <ac:chgData name="DU Angelo" userId="8b72b4b1065ef00f" providerId="LiveId" clId="{E760A102-1300-4EB6-9740-B16AA6653396}" dt="2020-12-21T11:55:46.283" v="169" actId="1076"/>
          <ac:grpSpMkLst>
            <pc:docMk/>
            <pc:sldMk cId="714081410" sldId="333"/>
            <ac:grpSpMk id="17" creationId="{D1EA3EEC-963C-4EBB-9642-EDF0824A8EF5}"/>
          </ac:grpSpMkLst>
        </pc:grpChg>
      </pc:sldChg>
      <pc:sldChg chg="addSp modSp add del">
        <pc:chgData name="DU Angelo" userId="8b72b4b1065ef00f" providerId="LiveId" clId="{E760A102-1300-4EB6-9740-B16AA6653396}" dt="2020-12-21T11:58:31.531" v="194" actId="2696"/>
        <pc:sldMkLst>
          <pc:docMk/>
          <pc:sldMk cId="1691934395" sldId="334"/>
        </pc:sldMkLst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5" creationId="{B63DD888-0177-4C3E-8C9B-231AA915D361}"/>
          </ac:spMkLst>
        </pc:spChg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6" creationId="{F18D50FE-5836-41B7-93B4-DDAB7ACE21E8}"/>
          </ac:spMkLst>
        </pc:spChg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10" creationId="{006FBB72-0C40-46DD-818D-294201FCA35B}"/>
          </ac:spMkLst>
        </pc:spChg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11" creationId="{C81BB622-EC68-4488-81F4-3AD053BC75E0}"/>
          </ac:spMkLst>
        </pc:spChg>
        <pc:grpChg chg="add mod">
          <ac:chgData name="DU Angelo" userId="8b72b4b1065ef00f" providerId="LiveId" clId="{E760A102-1300-4EB6-9740-B16AA6653396}" dt="2020-12-21T11:56:07.320" v="172" actId="1076"/>
          <ac:grpSpMkLst>
            <pc:docMk/>
            <pc:sldMk cId="1691934395" sldId="334"/>
            <ac:grpSpMk id="7" creationId="{4A7F7A85-7FAA-496C-8E35-83E5819756CC}"/>
          </ac:grpSpMkLst>
        </pc:grpChg>
        <pc:grpChg chg="add mod">
          <ac:chgData name="DU Angelo" userId="8b72b4b1065ef00f" providerId="LiveId" clId="{E760A102-1300-4EB6-9740-B16AA6653396}" dt="2020-12-21T11:56:07.320" v="172" actId="1076"/>
          <ac:grpSpMkLst>
            <pc:docMk/>
            <pc:sldMk cId="1691934395" sldId="334"/>
            <ac:grpSpMk id="12" creationId="{A71D8C32-34CC-40EB-9676-F8F3C38E7F0C}"/>
          </ac:grpSpMkLst>
        </pc:grpChg>
        <pc:grpChg chg="add mod">
          <ac:chgData name="DU Angelo" userId="8b72b4b1065ef00f" providerId="LiveId" clId="{E760A102-1300-4EB6-9740-B16AA6653396}" dt="2020-12-21T11:56:07.320" v="172" actId="1076"/>
          <ac:grpSpMkLst>
            <pc:docMk/>
            <pc:sldMk cId="1691934395" sldId="334"/>
            <ac:grpSpMk id="15" creationId="{158550AC-CD22-4AB0-918E-26282C05F3F9}"/>
          </ac:grpSpMkLst>
        </pc:grpChg>
      </pc:sldChg>
      <pc:sldChg chg="addSp modSp add del">
        <pc:chgData name="DU Angelo" userId="8b72b4b1065ef00f" providerId="LiveId" clId="{E760A102-1300-4EB6-9740-B16AA6653396}" dt="2020-12-21T11:58:31.603" v="195" actId="2696"/>
        <pc:sldMkLst>
          <pc:docMk/>
          <pc:sldMk cId="2717121695" sldId="335"/>
        </pc:sldMkLst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5" creationId="{B94542D6-709C-4FB0-9CB8-9CAE0D8D7BAC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6" creationId="{60A72125-88A7-49CB-83A1-1A9A072D3C0A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10" creationId="{C56D4926-AB83-4BA0-B108-931733CBB947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11" creationId="{A933C8B3-C758-442C-9A4C-440A54EC8744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12" creationId="{107EC84D-C5A0-4DF1-B4E0-84B6194415E5}"/>
          </ac:spMkLst>
        </pc:s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7" creationId="{8BD4847A-6E19-476E-AF67-DF2E49A04430}"/>
          </ac:grpSpMkLst>
        </pc:gr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13" creationId="{B063BAA0-B21C-40C2-9A5C-D0091A19B806}"/>
          </ac:grpSpMkLst>
        </pc:gr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16" creationId="{1EE0D71D-9E43-47C6-A14B-6B4A46C987E3}"/>
          </ac:grpSpMkLst>
        </pc:gr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19" creationId="{65D47B91-575F-41FA-9E94-699415982E46}"/>
          </ac:grpSpMkLst>
        </pc:grpChg>
      </pc:sldChg>
      <pc:sldChg chg="addSp modSp add del">
        <pc:chgData name="DU Angelo" userId="8b72b4b1065ef00f" providerId="LiveId" clId="{E760A102-1300-4EB6-9740-B16AA6653396}" dt="2020-12-21T11:58:31.237" v="190" actId="2696"/>
        <pc:sldMkLst>
          <pc:docMk/>
          <pc:sldMk cId="3515543319" sldId="336"/>
        </pc:sldMkLst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5" creationId="{78F5619C-8F71-484A-9F87-8C0C40A42A1C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6" creationId="{A0149F7C-FB95-4C25-9ADB-D87DDD52FF2E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0" creationId="{6BF00E6E-2579-44A3-B0B5-7676CD795206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1" creationId="{7934B80C-4B37-4C41-868A-FCA3EA924EFD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2" creationId="{478B081B-E9A5-4311-80ED-4E3EC4C42EF1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3" creationId="{FEDCB7F5-D1E2-4E3F-B99A-4A72AACBDB53}"/>
          </ac:spMkLst>
        </pc:s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7" creationId="{CDBB78F5-19BE-4C74-BE6D-9CDCA96F8F51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14" creationId="{54DFAF02-7DF9-49D7-B5AD-940DD71852D1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17" creationId="{DBE85B1F-6D51-49F2-AA87-EC28C4787030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20" creationId="{1A63C751-313E-41A6-ABE5-66EE3788AD24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23" creationId="{0D191692-41CB-4E17-BA9C-DC411995F7E3}"/>
          </ac:grpSpMkLst>
        </pc:grpChg>
      </pc:sldChg>
      <pc:sldChg chg="addSp modSp add">
        <pc:chgData name="DU Angelo" userId="8b72b4b1065ef00f" providerId="LiveId" clId="{E760A102-1300-4EB6-9740-B16AA6653396}" dt="2020-12-21T11:58:24.597" v="189" actId="1076"/>
        <pc:sldMkLst>
          <pc:docMk/>
          <pc:sldMk cId="494705894" sldId="337"/>
        </pc:sldMkLst>
        <pc:spChg chg="mod">
          <ac:chgData name="DU Angelo" userId="8b72b4b1065ef00f" providerId="LiveId" clId="{E760A102-1300-4EB6-9740-B16AA6653396}" dt="2020-12-21T11:58:24.597" v="189" actId="1076"/>
          <ac:spMkLst>
            <pc:docMk/>
            <pc:sldMk cId="494705894" sldId="337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1:57:56.275" v="184" actId="404"/>
          <ac:spMkLst>
            <pc:docMk/>
            <pc:sldMk cId="494705894" sldId="337"/>
            <ac:spMk id="6" creationId="{43044576-40C7-496A-A237-5BF521E99062}"/>
          </ac:spMkLst>
        </pc:spChg>
        <pc:spChg chg="mod">
          <ac:chgData name="DU Angelo" userId="8b72b4b1065ef00f" providerId="LiveId" clId="{E760A102-1300-4EB6-9740-B16AA6653396}" dt="2020-12-21T11:58:01.794" v="186" actId="404"/>
          <ac:spMkLst>
            <pc:docMk/>
            <pc:sldMk cId="494705894" sldId="337"/>
            <ac:spMk id="13" creationId="{0A3249C9-F4B8-45F6-BFB9-4462BF86D6B3}"/>
          </ac:spMkLst>
        </pc:spChg>
        <pc:grpChg chg="add 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8" creationId="{FAFEBE7D-EC84-4470-BF13-2E8C86378B03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4" creationId="{F88CAD70-5D49-4B11-A037-C3CBDC77662B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5" creationId="{D4E95968-969F-4DBE-953E-4127370238B3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6" creationId="{7326DD66-6C07-4217-8DE6-BF91294E032B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7" creationId="{C19AAF1F-1EC0-4682-86A3-60F77172AACA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8" creationId="{BDC18AA0-CB82-49A3-929B-AF07862D1310}"/>
          </ac:grpSpMkLst>
        </pc:grpChg>
      </pc:sldChg>
      <pc:sldChg chg="add del">
        <pc:chgData name="DU Angelo" userId="8b72b4b1065ef00f" providerId="LiveId" clId="{E760A102-1300-4EB6-9740-B16AA6653396}" dt="2020-12-21T11:58:56.518" v="202" actId="2696"/>
        <pc:sldMkLst>
          <pc:docMk/>
          <pc:sldMk cId="844403265" sldId="338"/>
        </pc:sldMkLst>
      </pc:sldChg>
      <pc:sldChg chg="addSp delSp modSp add ord">
        <pc:chgData name="DU Angelo" userId="8b72b4b1065ef00f" providerId="LiveId" clId="{E760A102-1300-4EB6-9740-B16AA6653396}" dt="2020-12-21T11:59:55.447" v="220"/>
        <pc:sldMkLst>
          <pc:docMk/>
          <pc:sldMk cId="1759250573" sldId="339"/>
        </pc:sldMkLst>
        <pc:spChg chg="add del">
          <ac:chgData name="DU Angelo" userId="8b72b4b1065ef00f" providerId="LiveId" clId="{E760A102-1300-4EB6-9740-B16AA6653396}" dt="2020-12-21T11:59:08.121" v="204" actId="478"/>
          <ac:spMkLst>
            <pc:docMk/>
            <pc:sldMk cId="1759250573" sldId="339"/>
            <ac:spMk id="12" creationId="{3B0194C8-A22F-46C9-803D-AF389C3F62F2}"/>
          </ac:spMkLst>
        </pc:spChg>
        <pc:spChg chg="del mod">
          <ac:chgData name="DU Angelo" userId="8b72b4b1065ef00f" providerId="LiveId" clId="{E760A102-1300-4EB6-9740-B16AA6653396}" dt="2020-12-21T11:58:48.533" v="199" actId="478"/>
          <ac:spMkLst>
            <pc:docMk/>
            <pc:sldMk cId="1759250573" sldId="339"/>
            <ac:spMk id="13" creationId="{0A3249C9-F4B8-45F6-BFB9-4462BF86D6B3}"/>
          </ac:spMkLst>
        </pc:spChg>
        <pc:spChg chg="del">
          <ac:chgData name="DU Angelo" userId="8b72b4b1065ef00f" providerId="LiveId" clId="{E760A102-1300-4EB6-9740-B16AA6653396}" dt="2020-12-21T11:58:49.707" v="200" actId="478"/>
          <ac:spMkLst>
            <pc:docMk/>
            <pc:sldMk cId="1759250573" sldId="339"/>
            <ac:spMk id="19" creationId="{124F40B0-8375-4BA0-9ACB-5B1F21B13FA2}"/>
          </ac:spMkLst>
        </pc:spChg>
        <pc:spChg chg="del mod">
          <ac:chgData name="DU Angelo" userId="8b72b4b1065ef00f" providerId="LiveId" clId="{E760A102-1300-4EB6-9740-B16AA6653396}" dt="2020-12-21T11:58:51.907" v="201" actId="478"/>
          <ac:spMkLst>
            <pc:docMk/>
            <pc:sldMk cId="1759250573" sldId="339"/>
            <ac:spMk id="20" creationId="{9B682D4C-28FE-4C1D-96ED-C13C81372701}"/>
          </ac:spMkLst>
        </pc:spChg>
        <pc:spChg chg="add del">
          <ac:chgData name="DU Angelo" userId="8b72b4b1065ef00f" providerId="LiveId" clId="{E760A102-1300-4EB6-9740-B16AA6653396}" dt="2020-12-21T11:59:08.121" v="204" actId="478"/>
          <ac:spMkLst>
            <pc:docMk/>
            <pc:sldMk cId="1759250573" sldId="339"/>
            <ac:spMk id="21" creationId="{B47B3BC7-7E71-4537-A570-649ACD9BBAA5}"/>
          </ac:spMkLst>
        </pc:spChg>
        <pc:spChg chg="add del mod">
          <ac:chgData name="DU Angelo" userId="8b72b4b1065ef00f" providerId="LiveId" clId="{E760A102-1300-4EB6-9740-B16AA6653396}" dt="2020-12-21T11:59:08.121" v="204" actId="478"/>
          <ac:spMkLst>
            <pc:docMk/>
            <pc:sldMk cId="1759250573" sldId="339"/>
            <ac:spMk id="22" creationId="{734326DF-1B03-4F39-84ED-7CBA8052988C}"/>
          </ac:spMkLst>
        </pc:spChg>
        <pc:grpChg chg="mod">
          <ac:chgData name="DU Angelo" userId="8b72b4b1065ef00f" providerId="LiveId" clId="{E760A102-1300-4EB6-9740-B16AA6653396}" dt="2020-12-21T11:59:08.121" v="204" actId="478"/>
          <ac:grpSpMkLst>
            <pc:docMk/>
            <pc:sldMk cId="1759250573" sldId="339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8:49.707" v="200" actId="478"/>
          <ac:grpSpMkLst>
            <pc:docMk/>
            <pc:sldMk cId="1759250573" sldId="339"/>
            <ac:grpSpMk id="16" creationId="{7326DD66-6C07-4217-8DE6-BF91294E032B}"/>
          </ac:grpSpMkLst>
        </pc:grpChg>
        <pc:grpChg chg="add del mod">
          <ac:chgData name="DU Angelo" userId="8b72b4b1065ef00f" providerId="LiveId" clId="{E760A102-1300-4EB6-9740-B16AA6653396}" dt="2020-12-21T11:59:08.121" v="204" actId="478"/>
          <ac:grpSpMkLst>
            <pc:docMk/>
            <pc:sldMk cId="1759250573" sldId="339"/>
            <ac:grpSpMk id="17" creationId="{C19AAF1F-1EC0-4682-86A3-60F77172AACA}"/>
          </ac:grpSpMkLst>
        </pc:grpChg>
        <pc:grpChg chg="del mod">
          <ac:chgData name="DU Angelo" userId="8b72b4b1065ef00f" providerId="LiveId" clId="{E760A102-1300-4EB6-9740-B16AA6653396}" dt="2020-12-21T11:58:49.707" v="200" actId="478"/>
          <ac:grpSpMkLst>
            <pc:docMk/>
            <pc:sldMk cId="1759250573" sldId="339"/>
            <ac:grpSpMk id="18" creationId="{BDC18AA0-CB82-49A3-929B-AF07862D1310}"/>
          </ac:grpSpMkLst>
        </pc:grpChg>
      </pc:sldChg>
      <pc:sldChg chg="delSp modSp add ord">
        <pc:chgData name="DU Angelo" userId="8b72b4b1065ef00f" providerId="LiveId" clId="{E760A102-1300-4EB6-9740-B16AA6653396}" dt="2020-12-21T11:59:54.261" v="219"/>
        <pc:sldMkLst>
          <pc:docMk/>
          <pc:sldMk cId="1187324810" sldId="340"/>
        </pc:sldMkLst>
        <pc:spChg chg="del">
          <ac:chgData name="DU Angelo" userId="8b72b4b1065ef00f" providerId="LiveId" clId="{E760A102-1300-4EB6-9740-B16AA6653396}" dt="2020-12-21T11:59:15.615" v="206" actId="478"/>
          <ac:spMkLst>
            <pc:docMk/>
            <pc:sldMk cId="1187324810" sldId="340"/>
            <ac:spMk id="12" creationId="{3B0194C8-A22F-46C9-803D-AF389C3F62F2}"/>
          </ac:spMkLst>
        </pc:spChg>
        <pc:spChg chg="del">
          <ac:chgData name="DU Angelo" userId="8b72b4b1065ef00f" providerId="LiveId" clId="{E760A102-1300-4EB6-9740-B16AA6653396}" dt="2020-12-21T11:59:15.615" v="206" actId="478"/>
          <ac:spMkLst>
            <pc:docMk/>
            <pc:sldMk cId="1187324810" sldId="340"/>
            <ac:spMk id="21" creationId="{B47B3BC7-7E71-4537-A570-649ACD9BBAA5}"/>
          </ac:spMkLst>
        </pc:spChg>
        <pc:spChg chg="del mod">
          <ac:chgData name="DU Angelo" userId="8b72b4b1065ef00f" providerId="LiveId" clId="{E760A102-1300-4EB6-9740-B16AA6653396}" dt="2020-12-21T11:59:15.615" v="206" actId="478"/>
          <ac:spMkLst>
            <pc:docMk/>
            <pc:sldMk cId="1187324810" sldId="340"/>
            <ac:spMk id="22" creationId="{734326DF-1B03-4F39-84ED-7CBA8052988C}"/>
          </ac:spMkLst>
        </pc:spChg>
        <pc:grpChg chg="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14" creationId="{F88CAD70-5D49-4B11-A037-C3CBDC77662B}"/>
          </ac:grpSpMkLst>
        </pc:grpChg>
        <pc:grpChg chg="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16" creationId="{7326DD66-6C07-4217-8DE6-BF91294E032B}"/>
          </ac:grpSpMkLst>
        </pc:grpChg>
        <pc:grpChg chg="del 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17" creationId="{C19AAF1F-1EC0-4682-86A3-60F77172AACA}"/>
          </ac:grpSpMkLst>
        </pc:grpChg>
      </pc:sldChg>
      <pc:sldChg chg="delSp modSp add ord">
        <pc:chgData name="DU Angelo" userId="8b72b4b1065ef00f" providerId="LiveId" clId="{E760A102-1300-4EB6-9740-B16AA6653396}" dt="2020-12-21T11:59:52.687" v="218"/>
        <pc:sldMkLst>
          <pc:docMk/>
          <pc:sldMk cId="2527970627" sldId="341"/>
        </pc:sldMkLst>
        <pc:spChg chg="del">
          <ac:chgData name="DU Angelo" userId="8b72b4b1065ef00f" providerId="LiveId" clId="{E760A102-1300-4EB6-9740-B16AA6653396}" dt="2020-12-21T11:59:24.307" v="208" actId="478"/>
          <ac:spMkLst>
            <pc:docMk/>
            <pc:sldMk cId="2527970627" sldId="341"/>
            <ac:spMk id="11" creationId="{BC9BD6F2-73F2-4BC6-AC62-4D7D77FBE815}"/>
          </ac:spMkLst>
        </pc:spChg>
        <pc:spChg chg="del">
          <ac:chgData name="DU Angelo" userId="8b72b4b1065ef00f" providerId="LiveId" clId="{E760A102-1300-4EB6-9740-B16AA6653396}" dt="2020-12-21T11:59:24.307" v="208" actId="478"/>
          <ac:spMkLst>
            <pc:docMk/>
            <pc:sldMk cId="2527970627" sldId="341"/>
            <ac:spMk id="23" creationId="{DA0976E4-B1C5-40DA-9B8E-AC09DF07BBAE}"/>
          </ac:spMkLst>
        </pc:spChg>
        <pc:spChg chg="del mod">
          <ac:chgData name="DU Angelo" userId="8b72b4b1065ef00f" providerId="LiveId" clId="{E760A102-1300-4EB6-9740-B16AA6653396}" dt="2020-12-21T11:59:24.307" v="208" actId="478"/>
          <ac:spMkLst>
            <pc:docMk/>
            <pc:sldMk cId="2527970627" sldId="341"/>
            <ac:spMk id="24" creationId="{46236534-47A3-40BF-98BF-5E8CBDF3EFFE}"/>
          </ac:spMkLst>
        </pc:spChg>
        <pc:grpChg chg="mod">
          <ac:chgData name="DU Angelo" userId="8b72b4b1065ef00f" providerId="LiveId" clId="{E760A102-1300-4EB6-9740-B16AA6653396}" dt="2020-12-21T11:59:24.307" v="208" actId="478"/>
          <ac:grpSpMkLst>
            <pc:docMk/>
            <pc:sldMk cId="2527970627" sldId="341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9:24.307" v="208" actId="478"/>
          <ac:grpSpMkLst>
            <pc:docMk/>
            <pc:sldMk cId="2527970627" sldId="341"/>
            <ac:grpSpMk id="15" creationId="{D4E95968-969F-4DBE-953E-4127370238B3}"/>
          </ac:grpSpMkLst>
        </pc:grpChg>
        <pc:grpChg chg="del mod">
          <ac:chgData name="DU Angelo" userId="8b72b4b1065ef00f" providerId="LiveId" clId="{E760A102-1300-4EB6-9740-B16AA6653396}" dt="2020-12-21T11:59:24.307" v="208" actId="478"/>
          <ac:grpSpMkLst>
            <pc:docMk/>
            <pc:sldMk cId="2527970627" sldId="341"/>
            <ac:grpSpMk id="16" creationId="{7326DD66-6C07-4217-8DE6-BF91294E032B}"/>
          </ac:grpSpMkLst>
        </pc:grpChg>
      </pc:sldChg>
      <pc:sldChg chg="delSp modSp add ord">
        <pc:chgData name="DU Angelo" userId="8b72b4b1065ef00f" providerId="LiveId" clId="{E760A102-1300-4EB6-9740-B16AA6653396}" dt="2020-12-21T11:59:50.851" v="217"/>
        <pc:sldMkLst>
          <pc:docMk/>
          <pc:sldMk cId="3872562934" sldId="342"/>
        </pc:sldMkLst>
        <pc:spChg chg="del">
          <ac:chgData name="DU Angelo" userId="8b72b4b1065ef00f" providerId="LiveId" clId="{E760A102-1300-4EB6-9740-B16AA6653396}" dt="2020-12-21T11:59:31.297" v="210" actId="478"/>
          <ac:spMkLst>
            <pc:docMk/>
            <pc:sldMk cId="3872562934" sldId="342"/>
            <ac:spMk id="10" creationId="{1A9A1F76-AC8B-4325-9E99-8F62E2BD1B5C}"/>
          </ac:spMkLst>
        </pc:spChg>
        <pc:spChg chg="del">
          <ac:chgData name="DU Angelo" userId="8b72b4b1065ef00f" providerId="LiveId" clId="{E760A102-1300-4EB6-9740-B16AA6653396}" dt="2020-12-21T11:59:31.297" v="210" actId="478"/>
          <ac:spMkLst>
            <pc:docMk/>
            <pc:sldMk cId="3872562934" sldId="342"/>
            <ac:spMk id="25" creationId="{BC7E6C32-EE58-46F9-A433-D3724A9BBD37}"/>
          </ac:spMkLst>
        </pc:spChg>
        <pc:spChg chg="del mod">
          <ac:chgData name="DU Angelo" userId="8b72b4b1065ef00f" providerId="LiveId" clId="{E760A102-1300-4EB6-9740-B16AA6653396}" dt="2020-12-21T11:59:31.297" v="210" actId="478"/>
          <ac:spMkLst>
            <pc:docMk/>
            <pc:sldMk cId="3872562934" sldId="342"/>
            <ac:spMk id="26" creationId="{A7CBCE43-16E3-488D-8E11-BC893223ADE5}"/>
          </ac:spMkLst>
        </pc:spChg>
        <pc:grpChg chg="mod">
          <ac:chgData name="DU Angelo" userId="8b72b4b1065ef00f" providerId="LiveId" clId="{E760A102-1300-4EB6-9740-B16AA6653396}" dt="2020-12-21T11:59:31.297" v="210" actId="478"/>
          <ac:grpSpMkLst>
            <pc:docMk/>
            <pc:sldMk cId="3872562934" sldId="342"/>
            <ac:grpSpMk id="5" creationId="{9F3C1548-C0E4-4CEE-ABCE-32149E9C2D7C}"/>
          </ac:grpSpMkLst>
        </pc:grpChg>
        <pc:grpChg chg="del mod">
          <ac:chgData name="DU Angelo" userId="8b72b4b1065ef00f" providerId="LiveId" clId="{E760A102-1300-4EB6-9740-B16AA6653396}" dt="2020-12-21T11:59:31.297" v="210" actId="478"/>
          <ac:grpSpMkLst>
            <pc:docMk/>
            <pc:sldMk cId="3872562934" sldId="342"/>
            <ac:grpSpMk id="15" creationId="{D4E95968-969F-4DBE-953E-4127370238B3}"/>
          </ac:grpSpMkLst>
        </pc:grpChg>
      </pc:sldChg>
      <pc:sldChg chg="delSp modSp add ord">
        <pc:chgData name="DU Angelo" userId="8b72b4b1065ef00f" providerId="LiveId" clId="{E760A102-1300-4EB6-9740-B16AA6653396}" dt="2020-12-21T11:59:48.953" v="216"/>
        <pc:sldMkLst>
          <pc:docMk/>
          <pc:sldMk cId="1159532109" sldId="343"/>
        </pc:sldMkLst>
        <pc:spChg chg="del">
          <ac:chgData name="DU Angelo" userId="8b72b4b1065ef00f" providerId="LiveId" clId="{E760A102-1300-4EB6-9740-B16AA6653396}" dt="2020-12-21T11:59:37.178" v="212" actId="478"/>
          <ac:spMkLst>
            <pc:docMk/>
            <pc:sldMk cId="1159532109" sldId="343"/>
            <ac:spMk id="7" creationId="{395519E3-7EBB-45EA-BAE9-15F3CED07936}"/>
          </ac:spMkLst>
        </pc:spChg>
        <pc:spChg chg="del">
          <ac:chgData name="DU Angelo" userId="8b72b4b1065ef00f" providerId="LiveId" clId="{E760A102-1300-4EB6-9740-B16AA6653396}" dt="2020-12-21T11:59:37.178" v="212" actId="478"/>
          <ac:spMkLst>
            <pc:docMk/>
            <pc:sldMk cId="1159532109" sldId="343"/>
            <ac:spMk id="27" creationId="{F9B30287-7DD5-4505-9729-77E1ED751658}"/>
          </ac:spMkLst>
        </pc:spChg>
        <pc:spChg chg="del mod">
          <ac:chgData name="DU Angelo" userId="8b72b4b1065ef00f" providerId="LiveId" clId="{E760A102-1300-4EB6-9740-B16AA6653396}" dt="2020-12-21T11:59:37.178" v="212" actId="478"/>
          <ac:spMkLst>
            <pc:docMk/>
            <pc:sldMk cId="1159532109" sldId="343"/>
            <ac:spMk id="28" creationId="{C2327EA9-965F-4046-BDBF-36542D45EDB9}"/>
          </ac:spMkLst>
        </pc:spChg>
        <pc:grpChg chg="mod">
          <ac:chgData name="DU Angelo" userId="8b72b4b1065ef00f" providerId="LiveId" clId="{E760A102-1300-4EB6-9740-B16AA6653396}" dt="2020-12-21T11:59:37.178" v="212" actId="478"/>
          <ac:grpSpMkLst>
            <pc:docMk/>
            <pc:sldMk cId="1159532109" sldId="343"/>
            <ac:grpSpMk id="5" creationId="{9F3C1548-C0E4-4CEE-ABCE-32149E9C2D7C}"/>
          </ac:grpSpMkLst>
        </pc:grpChg>
        <pc:grpChg chg="del mod">
          <ac:chgData name="DU Angelo" userId="8b72b4b1065ef00f" providerId="LiveId" clId="{E760A102-1300-4EB6-9740-B16AA6653396}" dt="2020-12-21T11:59:37.178" v="212" actId="478"/>
          <ac:grpSpMkLst>
            <pc:docMk/>
            <pc:sldMk cId="1159532109" sldId="343"/>
            <ac:grpSpMk id="14" creationId="{F88CAD70-5D49-4B11-A037-C3CBDC77662B}"/>
          </ac:grpSpMkLst>
        </pc:grpChg>
      </pc:sldChg>
      <pc:sldChg chg="delSp modSp add ord">
        <pc:chgData name="DU Angelo" userId="8b72b4b1065ef00f" providerId="LiveId" clId="{E760A102-1300-4EB6-9740-B16AA6653396}" dt="2020-12-21T11:59:46.864" v="215"/>
        <pc:sldMkLst>
          <pc:docMk/>
          <pc:sldMk cId="416669243" sldId="344"/>
        </pc:sldMkLst>
        <pc:spChg chg="mod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6" creationId="{43044576-40C7-496A-A237-5BF521E99062}"/>
          </ac:spMkLst>
        </pc:spChg>
        <pc:spChg chg="del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9" creationId="{797997D7-8360-46C9-B548-D3D8662A2A5F}"/>
          </ac:spMkLst>
        </pc:spChg>
        <pc:spChg chg="del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29" creationId="{B8FE807D-528E-4EB8-AED3-76510DC71068}"/>
          </ac:spMkLst>
        </pc:spChg>
        <pc:spChg chg="del mod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30" creationId="{BE33A199-5273-4B73-AC42-07AC700F7684}"/>
          </ac:spMkLst>
        </pc:spChg>
        <pc:grpChg chg="del mod">
          <ac:chgData name="DU Angelo" userId="8b72b4b1065ef00f" providerId="LiveId" clId="{E760A102-1300-4EB6-9740-B16AA6653396}" dt="2020-12-21T11:59:43.240" v="214" actId="478"/>
          <ac:grpSpMkLst>
            <pc:docMk/>
            <pc:sldMk cId="416669243" sldId="344"/>
            <ac:grpSpMk id="5" creationId="{9F3C1548-C0E4-4CEE-ABCE-32149E9C2D7C}"/>
          </ac:grpSpMkLst>
        </pc:grpChg>
        <pc:grpChg chg="del mod">
          <ac:chgData name="DU Angelo" userId="8b72b4b1065ef00f" providerId="LiveId" clId="{E760A102-1300-4EB6-9740-B16AA6653396}" dt="2020-12-21T11:59:43.240" v="214" actId="478"/>
          <ac:grpSpMkLst>
            <pc:docMk/>
            <pc:sldMk cId="416669243" sldId="344"/>
            <ac:grpSpMk id="8" creationId="{FAFEBE7D-EC84-4470-BF13-2E8C86378B03}"/>
          </ac:grpSpMkLst>
        </pc:grpChg>
      </pc:sldChg>
      <pc:sldChg chg="addSp delSp modSp add">
        <pc:chgData name="DU Angelo" userId="8b72b4b1065ef00f" providerId="LiveId" clId="{E760A102-1300-4EB6-9740-B16AA6653396}" dt="2020-12-21T12:14:38.304" v="390" actId="207"/>
        <pc:sldMkLst>
          <pc:docMk/>
          <pc:sldMk cId="4234903523" sldId="345"/>
        </pc:sldMkLst>
        <pc:spChg chg="mod">
          <ac:chgData name="DU Angelo" userId="8b72b4b1065ef00f" providerId="LiveId" clId="{E760A102-1300-4EB6-9740-B16AA6653396}" dt="2020-12-21T12:05:54.207" v="228" actId="1076"/>
          <ac:spMkLst>
            <pc:docMk/>
            <pc:sldMk cId="4234903523" sldId="345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05:56.269" v="229" actId="1076"/>
          <ac:spMkLst>
            <pc:docMk/>
            <pc:sldMk cId="4234903523" sldId="345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2:07:53.354" v="306" actId="20577"/>
          <ac:spMkLst>
            <pc:docMk/>
            <pc:sldMk cId="4234903523" sldId="345"/>
            <ac:spMk id="31" creationId="{558813C3-93FF-41F7-9323-FECCE1C01789}"/>
          </ac:spMkLst>
        </pc:spChg>
        <pc:spChg chg="add mod">
          <ac:chgData name="DU Angelo" userId="8b72b4b1065ef00f" providerId="LiveId" clId="{E760A102-1300-4EB6-9740-B16AA6653396}" dt="2020-12-21T12:14:38.304" v="390" actId="207"/>
          <ac:spMkLst>
            <pc:docMk/>
            <pc:sldMk cId="4234903523" sldId="345"/>
            <ac:spMk id="32" creationId="{9CF71237-8148-471E-B399-72C5FD0F0FF8}"/>
          </ac:spMkLst>
        </pc:spChg>
        <pc:grpChg chg="del">
          <ac:chgData name="DU Angelo" userId="8b72b4b1065ef00f" providerId="LiveId" clId="{E760A102-1300-4EB6-9740-B16AA6653396}" dt="2020-12-21T12:05:58.814" v="230" actId="478"/>
          <ac:grpSpMkLst>
            <pc:docMk/>
            <pc:sldMk cId="4234903523" sldId="345"/>
            <ac:grpSpMk id="5" creationId="{9F3C1548-C0E4-4CEE-ABCE-32149E9C2D7C}"/>
          </ac:grpSpMkLst>
        </pc:grpChg>
      </pc:sldChg>
      <pc:sldChg chg="delSp modSp add">
        <pc:chgData name="DU Angelo" userId="8b72b4b1065ef00f" providerId="LiveId" clId="{E760A102-1300-4EB6-9740-B16AA6653396}" dt="2020-12-21T12:14:31.405" v="389" actId="1076"/>
        <pc:sldMkLst>
          <pc:docMk/>
          <pc:sldMk cId="1798393930" sldId="346"/>
        </pc:sldMkLst>
        <pc:spChg chg="mod">
          <ac:chgData name="DU Angelo" userId="8b72b4b1065ef00f" providerId="LiveId" clId="{E760A102-1300-4EB6-9740-B16AA6653396}" dt="2020-12-21T12:09:56.777" v="331"/>
          <ac:spMkLst>
            <pc:docMk/>
            <pc:sldMk cId="1798393930" sldId="346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14:31.405" v="389" actId="1076"/>
          <ac:spMkLst>
            <pc:docMk/>
            <pc:sldMk cId="1798393930" sldId="346"/>
            <ac:spMk id="4" creationId="{2918002F-8C64-4968-9ECA-DC63D9D4E45B}"/>
          </ac:spMkLst>
        </pc:spChg>
        <pc:spChg chg="del">
          <ac:chgData name="DU Angelo" userId="8b72b4b1065ef00f" providerId="LiveId" clId="{E760A102-1300-4EB6-9740-B16AA6653396}" dt="2020-12-21T12:10:13.650" v="333" actId="478"/>
          <ac:spMkLst>
            <pc:docMk/>
            <pc:sldMk cId="1798393930" sldId="346"/>
            <ac:spMk id="31" creationId="{558813C3-93FF-41F7-9323-FECCE1C01789}"/>
          </ac:spMkLst>
        </pc:spChg>
        <pc:spChg chg="del">
          <ac:chgData name="DU Angelo" userId="8b72b4b1065ef00f" providerId="LiveId" clId="{E760A102-1300-4EB6-9740-B16AA6653396}" dt="2020-12-21T12:10:10.811" v="332" actId="478"/>
          <ac:spMkLst>
            <pc:docMk/>
            <pc:sldMk cId="1798393930" sldId="346"/>
            <ac:spMk id="32" creationId="{9CF71237-8148-471E-B399-72C5FD0F0FF8}"/>
          </ac:spMkLst>
        </pc:spChg>
      </pc:sldChg>
      <pc:sldChg chg="addSp delSp modSp add">
        <pc:chgData name="DU Angelo" userId="8b72b4b1065ef00f" providerId="LiveId" clId="{E760A102-1300-4EB6-9740-B16AA6653396}" dt="2020-12-21T12:20:57.113" v="489" actId="1076"/>
        <pc:sldMkLst>
          <pc:docMk/>
          <pc:sldMk cId="1805237635" sldId="347"/>
        </pc:sldMkLst>
        <pc:spChg chg="mod">
          <ac:chgData name="DU Angelo" userId="8b72b4b1065ef00f" providerId="LiveId" clId="{E760A102-1300-4EB6-9740-B16AA6653396}" dt="2020-12-21T12:15:05.170" v="394" actId="1076"/>
          <ac:spMkLst>
            <pc:docMk/>
            <pc:sldMk cId="1805237635" sldId="347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20:53.949" v="488" actId="164"/>
          <ac:spMkLst>
            <pc:docMk/>
            <pc:sldMk cId="1805237635" sldId="347"/>
            <ac:spMk id="4" creationId="{2918002F-8C64-4968-9ECA-DC63D9D4E45B}"/>
          </ac:spMkLst>
        </pc:spChg>
        <pc:spChg chg="add del mod">
          <ac:chgData name="DU Angelo" userId="8b72b4b1065ef00f" providerId="LiveId" clId="{E760A102-1300-4EB6-9740-B16AA6653396}" dt="2020-12-21T12:16:40.188" v="409" actId="478"/>
          <ac:spMkLst>
            <pc:docMk/>
            <pc:sldMk cId="1805237635" sldId="347"/>
            <ac:spMk id="5" creationId="{730534D9-13A5-487E-ADD0-072BAD0A0F5B}"/>
          </ac:spMkLst>
        </pc:spChg>
        <pc:spChg chg="add mod">
          <ac:chgData name="DU Angelo" userId="8b72b4b1065ef00f" providerId="LiveId" clId="{E760A102-1300-4EB6-9740-B16AA6653396}" dt="2020-12-21T12:20:53.949" v="488" actId="164"/>
          <ac:spMkLst>
            <pc:docMk/>
            <pc:sldMk cId="1805237635" sldId="347"/>
            <ac:spMk id="6" creationId="{5D0018C0-E27D-4C93-BFE7-69584655960D}"/>
          </ac:spMkLst>
        </pc:spChg>
        <pc:spChg chg="add mod">
          <ac:chgData name="DU Angelo" userId="8b72b4b1065ef00f" providerId="LiveId" clId="{E760A102-1300-4EB6-9740-B16AA6653396}" dt="2020-12-21T12:20:53.949" v="488" actId="164"/>
          <ac:spMkLst>
            <pc:docMk/>
            <pc:sldMk cId="1805237635" sldId="347"/>
            <ac:spMk id="7" creationId="{95FDE907-4B23-494A-B217-36262EE85EBD}"/>
          </ac:spMkLst>
        </pc:spChg>
        <pc:grpChg chg="add mod">
          <ac:chgData name="DU Angelo" userId="8b72b4b1065ef00f" providerId="LiveId" clId="{E760A102-1300-4EB6-9740-B16AA6653396}" dt="2020-12-21T12:20:57.113" v="489" actId="1076"/>
          <ac:grpSpMkLst>
            <pc:docMk/>
            <pc:sldMk cId="1805237635" sldId="347"/>
            <ac:grpSpMk id="8" creationId="{8B574DA6-9F6A-4A8B-A6CA-8D173B973D04}"/>
          </ac:grpSpMkLst>
        </pc:grpChg>
      </pc:sldChg>
      <pc:sldChg chg="addSp delSp modSp add">
        <pc:chgData name="DU Angelo" userId="8b72b4b1065ef00f" providerId="LiveId" clId="{E760A102-1300-4EB6-9740-B16AA6653396}" dt="2020-12-21T12:48:20.754" v="719" actId="1076"/>
        <pc:sldMkLst>
          <pc:docMk/>
          <pc:sldMk cId="1256099497" sldId="348"/>
        </pc:sldMkLst>
        <pc:spChg chg="mod topLvl">
          <ac:chgData name="DU Angelo" userId="8b72b4b1065ef00f" providerId="LiveId" clId="{E760A102-1300-4EB6-9740-B16AA6653396}" dt="2020-12-21T12:22:55.405" v="501" actId="1076"/>
          <ac:spMkLst>
            <pc:docMk/>
            <pc:sldMk cId="1256099497" sldId="348"/>
            <ac:spMk id="4" creationId="{2918002F-8C64-4968-9ECA-DC63D9D4E45B}"/>
          </ac:spMkLst>
        </pc:spChg>
        <pc:spChg chg="del mod topLvl">
          <ac:chgData name="DU Angelo" userId="8b72b4b1065ef00f" providerId="LiveId" clId="{E760A102-1300-4EB6-9740-B16AA6653396}" dt="2020-12-21T12:22:26.229" v="493" actId="478"/>
          <ac:spMkLst>
            <pc:docMk/>
            <pc:sldMk cId="1256099497" sldId="348"/>
            <ac:spMk id="6" creationId="{5D0018C0-E27D-4C93-BFE7-69584655960D}"/>
          </ac:spMkLst>
        </pc:spChg>
        <pc:spChg chg="del mod topLvl">
          <ac:chgData name="DU Angelo" userId="8b72b4b1065ef00f" providerId="LiveId" clId="{E760A102-1300-4EB6-9740-B16AA6653396}" dt="2020-12-21T12:22:24.670" v="492" actId="478"/>
          <ac:spMkLst>
            <pc:docMk/>
            <pc:sldMk cId="1256099497" sldId="348"/>
            <ac:spMk id="7" creationId="{95FDE907-4B23-494A-B217-36262EE85EBD}"/>
          </ac:spMkLst>
        </pc:spChg>
        <pc:spChg chg="add del mod">
          <ac:chgData name="DU Angelo" userId="8b72b4b1065ef00f" providerId="LiveId" clId="{E760A102-1300-4EB6-9740-B16AA6653396}" dt="2020-12-21T12:45:27.080" v="680" actId="478"/>
          <ac:spMkLst>
            <pc:docMk/>
            <pc:sldMk cId="1256099497" sldId="348"/>
            <ac:spMk id="9" creationId="{C0F40D23-9C2A-4E82-B126-CC687BC0F0A5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0" creationId="{AEB6DCFA-024C-42C2-AA04-86E71B0495BB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1" creationId="{7D1438ED-450E-468F-A6C0-20B387B43DFE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2" creationId="{29AEF313-90AC-4C2F-A5CF-65C11D741B28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3" creationId="{E9076898-956D-4326-888F-44DA8D57EF87}"/>
          </ac:spMkLst>
        </pc:spChg>
        <pc:spChg chg="add mod">
          <ac:chgData name="DU Angelo" userId="8b72b4b1065ef00f" providerId="LiveId" clId="{E760A102-1300-4EB6-9740-B16AA6653396}" dt="2020-12-21T12:48:20.754" v="719" actId="1076"/>
          <ac:spMkLst>
            <pc:docMk/>
            <pc:sldMk cId="1256099497" sldId="348"/>
            <ac:spMk id="14" creationId="{CB34CA3E-361D-474A-ABF0-A670CC59E403}"/>
          </ac:spMkLst>
        </pc:spChg>
        <pc:spChg chg="add mod">
          <ac:chgData name="DU Angelo" userId="8b72b4b1065ef00f" providerId="LiveId" clId="{E760A102-1300-4EB6-9740-B16AA6653396}" dt="2020-12-21T12:48:16.606" v="717" actId="164"/>
          <ac:spMkLst>
            <pc:docMk/>
            <pc:sldMk cId="1256099497" sldId="348"/>
            <ac:spMk id="15" creationId="{85F1A69C-CDA8-469B-9607-B4A009916932}"/>
          </ac:spMkLst>
        </pc:spChg>
        <pc:spChg chg="add mod">
          <ac:chgData name="DU Angelo" userId="8b72b4b1065ef00f" providerId="LiveId" clId="{E760A102-1300-4EB6-9740-B16AA6653396}" dt="2020-12-21T12:48:16.606" v="717" actId="164"/>
          <ac:spMkLst>
            <pc:docMk/>
            <pc:sldMk cId="1256099497" sldId="348"/>
            <ac:spMk id="16" creationId="{A76FF0CB-DE77-4C03-B840-0C56C2D9DF8B}"/>
          </ac:spMkLst>
        </pc:spChg>
        <pc:spChg chg="add del mod">
          <ac:chgData name="DU Angelo" userId="8b72b4b1065ef00f" providerId="LiveId" clId="{E760A102-1300-4EB6-9740-B16AA6653396}" dt="2020-12-21T12:47:51.543" v="712" actId="478"/>
          <ac:spMkLst>
            <pc:docMk/>
            <pc:sldMk cId="1256099497" sldId="348"/>
            <ac:spMk id="17" creationId="{83F4E729-40AA-4311-96E9-B81A1F95E7C1}"/>
          </ac:spMkLst>
        </pc:spChg>
        <pc:spChg chg="add mod">
          <ac:chgData name="DU Angelo" userId="8b72b4b1065ef00f" providerId="LiveId" clId="{E760A102-1300-4EB6-9740-B16AA6653396}" dt="2020-12-21T12:48:16.606" v="717" actId="164"/>
          <ac:spMkLst>
            <pc:docMk/>
            <pc:sldMk cId="1256099497" sldId="348"/>
            <ac:spMk id="18" creationId="{13477F58-DE0C-481D-AACD-C35E5B2F82F5}"/>
          </ac:spMkLst>
        </pc:spChg>
        <pc:grpChg chg="add mod">
          <ac:chgData name="DU Angelo" userId="8b72b4b1065ef00f" providerId="LiveId" clId="{E760A102-1300-4EB6-9740-B16AA6653396}" dt="2020-12-21T12:48:18.483" v="718" actId="1076"/>
          <ac:grpSpMkLst>
            <pc:docMk/>
            <pc:sldMk cId="1256099497" sldId="348"/>
            <ac:grpSpMk id="5" creationId="{37CBF59A-AAE3-454F-961C-55D94ECCD415}"/>
          </ac:grpSpMkLst>
        </pc:grpChg>
        <pc:grpChg chg="del">
          <ac:chgData name="DU Angelo" userId="8b72b4b1065ef00f" providerId="LiveId" clId="{E760A102-1300-4EB6-9740-B16AA6653396}" dt="2020-12-21T12:22:02.973" v="491" actId="165"/>
          <ac:grpSpMkLst>
            <pc:docMk/>
            <pc:sldMk cId="1256099497" sldId="348"/>
            <ac:grpSpMk id="8" creationId="{8B574DA6-9F6A-4A8B-A6CA-8D173B973D04}"/>
          </ac:grpSpMkLst>
        </pc:grpChg>
      </pc:sldChg>
      <pc:sldChg chg="delSp modSp add">
        <pc:chgData name="DU Angelo" userId="8b72b4b1065ef00f" providerId="LiveId" clId="{E760A102-1300-4EB6-9740-B16AA6653396}" dt="2020-12-21T12:25:44.190" v="522" actId="1076"/>
        <pc:sldMkLst>
          <pc:docMk/>
          <pc:sldMk cId="1468580125" sldId="349"/>
        </pc:sldMkLst>
        <pc:spChg chg="mod">
          <ac:chgData name="DU Angelo" userId="8b72b4b1065ef00f" providerId="LiveId" clId="{E760A102-1300-4EB6-9740-B16AA6653396}" dt="2020-12-21T12:25:41.236" v="521" actId="14100"/>
          <ac:spMkLst>
            <pc:docMk/>
            <pc:sldMk cId="1468580125" sldId="349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25:44.190" v="522" actId="1076"/>
          <ac:spMkLst>
            <pc:docMk/>
            <pc:sldMk cId="1468580125" sldId="349"/>
            <ac:spMk id="4" creationId="{2918002F-8C64-4968-9ECA-DC63D9D4E45B}"/>
          </ac:spMkLst>
        </pc:spChg>
        <pc:spChg chg="del">
          <ac:chgData name="DU Angelo" userId="8b72b4b1065ef00f" providerId="LiveId" clId="{E760A102-1300-4EB6-9740-B16AA6653396}" dt="2020-12-21T12:24:45.985" v="506" actId="478"/>
          <ac:spMkLst>
            <pc:docMk/>
            <pc:sldMk cId="1468580125" sldId="349"/>
            <ac:spMk id="9" creationId="{C0F40D23-9C2A-4E82-B126-CC687BC0F0A5}"/>
          </ac:spMkLst>
        </pc:spChg>
      </pc:sldChg>
      <pc:sldChg chg="modSp add">
        <pc:chgData name="DU Angelo" userId="8b72b4b1065ef00f" providerId="LiveId" clId="{E760A102-1300-4EB6-9740-B16AA6653396}" dt="2020-12-21T12:28:24.750" v="564" actId="1076"/>
        <pc:sldMkLst>
          <pc:docMk/>
          <pc:sldMk cId="2426263863" sldId="350"/>
        </pc:sldMkLst>
        <pc:spChg chg="mod">
          <ac:chgData name="DU Angelo" userId="8b72b4b1065ef00f" providerId="LiveId" clId="{E760A102-1300-4EB6-9740-B16AA6653396}" dt="2020-12-21T12:28:24.750" v="564" actId="1076"/>
          <ac:spMkLst>
            <pc:docMk/>
            <pc:sldMk cId="2426263863" sldId="350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28:20.190" v="563" actId="255"/>
          <ac:spMkLst>
            <pc:docMk/>
            <pc:sldMk cId="2426263863" sldId="350"/>
            <ac:spMk id="4" creationId="{2918002F-8C64-4968-9ECA-DC63D9D4E45B}"/>
          </ac:spMkLst>
        </pc:spChg>
      </pc:sldChg>
      <pc:sldChg chg="addSp delSp modSp add">
        <pc:chgData name="DU Angelo" userId="8b72b4b1065ef00f" providerId="LiveId" clId="{E760A102-1300-4EB6-9740-B16AA6653396}" dt="2020-12-21T12:36:05.694" v="662" actId="403"/>
        <pc:sldMkLst>
          <pc:docMk/>
          <pc:sldMk cId="1148382641" sldId="351"/>
        </pc:sldMkLst>
        <pc:spChg chg="mod">
          <ac:chgData name="DU Angelo" userId="8b72b4b1065ef00f" providerId="LiveId" clId="{E760A102-1300-4EB6-9740-B16AA6653396}" dt="2020-12-21T12:28:56.948" v="568" actId="1076"/>
          <ac:spMkLst>
            <pc:docMk/>
            <pc:sldMk cId="1148382641" sldId="351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36:05.694" v="662" actId="403"/>
          <ac:spMkLst>
            <pc:docMk/>
            <pc:sldMk cId="1148382641" sldId="351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2:33:26.210" v="626" actId="1076"/>
          <ac:spMkLst>
            <pc:docMk/>
            <pc:sldMk cId="1148382641" sldId="351"/>
            <ac:spMk id="5" creationId="{83B91975-C696-4704-99C7-3DE77039EE6B}"/>
          </ac:spMkLst>
        </pc:spChg>
        <pc:spChg chg="add del mod">
          <ac:chgData name="DU Angelo" userId="8b72b4b1065ef00f" providerId="LiveId" clId="{E760A102-1300-4EB6-9740-B16AA6653396}" dt="2020-12-21T12:33:19.857" v="624" actId="478"/>
          <ac:spMkLst>
            <pc:docMk/>
            <pc:sldMk cId="1148382641" sldId="351"/>
            <ac:spMk id="6" creationId="{7B5136EC-69BF-447D-B340-3142B555E006}"/>
          </ac:spMkLst>
        </pc:spChg>
        <pc:spChg chg="add del mod">
          <ac:chgData name="DU Angelo" userId="8b72b4b1065ef00f" providerId="LiveId" clId="{E760A102-1300-4EB6-9740-B16AA6653396}" dt="2020-12-21T12:33:21.530" v="625" actId="478"/>
          <ac:spMkLst>
            <pc:docMk/>
            <pc:sldMk cId="1148382641" sldId="351"/>
            <ac:spMk id="7" creationId="{3F32C9DB-9BC0-4A8C-B074-564B421E6E96}"/>
          </ac:spMkLst>
        </pc:spChg>
        <pc:spChg chg="add mod">
          <ac:chgData name="DU Angelo" userId="8b72b4b1065ef00f" providerId="LiveId" clId="{E760A102-1300-4EB6-9740-B16AA6653396}" dt="2020-12-21T12:33:28.643" v="627" actId="571"/>
          <ac:spMkLst>
            <pc:docMk/>
            <pc:sldMk cId="1148382641" sldId="351"/>
            <ac:spMk id="8" creationId="{D13873A6-CF81-4B66-88C0-83FE5656EF7B}"/>
          </ac:spMkLst>
        </pc:spChg>
        <pc:spChg chg="add mod">
          <ac:chgData name="DU Angelo" userId="8b72b4b1065ef00f" providerId="LiveId" clId="{E760A102-1300-4EB6-9740-B16AA6653396}" dt="2020-12-21T12:33:30.187" v="628" actId="571"/>
          <ac:spMkLst>
            <pc:docMk/>
            <pc:sldMk cId="1148382641" sldId="351"/>
            <ac:spMk id="9" creationId="{F5078080-A4D7-420D-9532-B727EDCC6704}"/>
          </ac:spMkLst>
        </pc:spChg>
        <pc:spChg chg="add mod">
          <ac:chgData name="DU Angelo" userId="8b72b4b1065ef00f" providerId="LiveId" clId="{E760A102-1300-4EB6-9740-B16AA6653396}" dt="2020-12-21T12:35:59.292" v="660" actId="1076"/>
          <ac:spMkLst>
            <pc:docMk/>
            <pc:sldMk cId="1148382641" sldId="351"/>
            <ac:spMk id="10" creationId="{D83E5407-779A-4DC3-B5B9-CB9676673228}"/>
          </ac:spMkLst>
        </pc:spChg>
      </pc:sldChg>
      <pc:sldChg chg="addSp delSp modSp add">
        <pc:chgData name="DU Angelo" userId="8b72b4b1065ef00f" providerId="LiveId" clId="{E760A102-1300-4EB6-9740-B16AA6653396}" dt="2020-12-21T13:15:47.057" v="1119"/>
        <pc:sldMkLst>
          <pc:docMk/>
          <pc:sldMk cId="3589562142" sldId="352"/>
        </pc:sldMkLst>
        <pc:spChg chg="mod">
          <ac:chgData name="DU Angelo" userId="8b72b4b1065ef00f" providerId="LiveId" clId="{E760A102-1300-4EB6-9740-B16AA6653396}" dt="2020-12-21T12:36:47.501" v="668" actId="1076"/>
          <ac:spMkLst>
            <pc:docMk/>
            <pc:sldMk cId="3589562142" sldId="352"/>
            <ac:spMk id="3" creationId="{E1BF4C49-D9BF-42F3-B713-48595D54AED3}"/>
          </ac:spMkLst>
        </pc:spChg>
        <pc:spChg chg="del">
          <ac:chgData name="DU Angelo" userId="8b72b4b1065ef00f" providerId="LiveId" clId="{E760A102-1300-4EB6-9740-B16AA6653396}" dt="2020-12-21T12:36:41.352" v="666" actId="478"/>
          <ac:spMkLst>
            <pc:docMk/>
            <pc:sldMk cId="3589562142" sldId="352"/>
            <ac:spMk id="4" creationId="{2918002F-8C64-4968-9ECA-DC63D9D4E45B}"/>
          </ac:spMkLst>
        </pc:spChg>
        <pc:spChg chg="del">
          <ac:chgData name="DU Angelo" userId="8b72b4b1065ef00f" providerId="LiveId" clId="{E760A102-1300-4EB6-9740-B16AA6653396}" dt="2020-12-21T12:36:43.419" v="667" actId="478"/>
          <ac:spMkLst>
            <pc:docMk/>
            <pc:sldMk cId="3589562142" sldId="352"/>
            <ac:spMk id="5" creationId="{83B91975-C696-4704-99C7-3DE77039EE6B}"/>
          </ac:spMkLst>
        </pc:spChg>
        <pc:spChg chg="del">
          <ac:chgData name="DU Angelo" userId="8b72b4b1065ef00f" providerId="LiveId" clId="{E760A102-1300-4EB6-9740-B16AA6653396}" dt="2020-12-21T12:36:43.419" v="667" actId="478"/>
          <ac:spMkLst>
            <pc:docMk/>
            <pc:sldMk cId="3589562142" sldId="352"/>
            <ac:spMk id="8" creationId="{D13873A6-CF81-4B66-88C0-83FE5656EF7B}"/>
          </ac:spMkLst>
        </pc:spChg>
        <pc:spChg chg="del">
          <ac:chgData name="DU Angelo" userId="8b72b4b1065ef00f" providerId="LiveId" clId="{E760A102-1300-4EB6-9740-B16AA6653396}" dt="2020-12-21T12:36:43.419" v="667" actId="478"/>
          <ac:spMkLst>
            <pc:docMk/>
            <pc:sldMk cId="3589562142" sldId="352"/>
            <ac:spMk id="9" creationId="{F5078080-A4D7-420D-9532-B727EDCC6704}"/>
          </ac:spMkLst>
        </pc:spChg>
        <pc:spChg chg="del">
          <ac:chgData name="DU Angelo" userId="8b72b4b1065ef00f" providerId="LiveId" clId="{E760A102-1300-4EB6-9740-B16AA6653396}" dt="2020-12-21T12:36:35.269" v="665" actId="478"/>
          <ac:spMkLst>
            <pc:docMk/>
            <pc:sldMk cId="3589562142" sldId="352"/>
            <ac:spMk id="10" creationId="{D83E5407-779A-4DC3-B5B9-CB9676673228}"/>
          </ac:spMkLst>
        </pc:spChg>
        <pc:spChg chg="mod">
          <ac:chgData name="DU Angelo" userId="8b72b4b1065ef00f" providerId="LiveId" clId="{E760A102-1300-4EB6-9740-B16AA6653396}" dt="2020-12-21T13:08:45.255" v="1050" actId="20577"/>
          <ac:spMkLst>
            <pc:docMk/>
            <pc:sldMk cId="3589562142" sldId="352"/>
            <ac:spMk id="21" creationId="{76B6FB3B-DC94-47A0-987F-39AAE516E887}"/>
          </ac:spMkLst>
        </pc:spChg>
        <pc:spChg chg="del">
          <ac:chgData name="DU Angelo" userId="8b72b4b1065ef00f" providerId="LiveId" clId="{E760A102-1300-4EB6-9740-B16AA6653396}" dt="2020-12-21T13:08:35.138" v="1039" actId="478"/>
          <ac:spMkLst>
            <pc:docMk/>
            <pc:sldMk cId="3589562142" sldId="352"/>
            <ac:spMk id="22" creationId="{DDF81A04-A36C-4706-982D-32C564DB3DC0}"/>
          </ac:spMkLst>
        </pc:spChg>
        <pc:spChg chg="del">
          <ac:chgData name="DU Angelo" userId="8b72b4b1065ef00f" providerId="LiveId" clId="{E760A102-1300-4EB6-9740-B16AA6653396}" dt="2020-12-21T13:08:37.007" v="1040" actId="478"/>
          <ac:spMkLst>
            <pc:docMk/>
            <pc:sldMk cId="3589562142" sldId="352"/>
            <ac:spMk id="23" creationId="{0BC763A8-BDBC-4688-98BF-0C637DE0621C}"/>
          </ac:spMkLst>
        </pc:spChg>
        <pc:spChg chg="add mod">
          <ac:chgData name="DU Angelo" userId="8b72b4b1065ef00f" providerId="LiveId" clId="{E760A102-1300-4EB6-9740-B16AA6653396}" dt="2020-12-21T13:08:31.624" v="1038" actId="20577"/>
          <ac:spMkLst>
            <pc:docMk/>
            <pc:sldMk cId="3589562142" sldId="352"/>
            <ac:spMk id="28" creationId="{5D769E9D-C44C-4162-9677-92A6ADB16A82}"/>
          </ac:spMkLst>
        </pc:spChg>
        <pc:spChg chg="del">
          <ac:chgData name="DU Angelo" userId="8b72b4b1065ef00f" providerId="LiveId" clId="{E760A102-1300-4EB6-9740-B16AA6653396}" dt="2020-12-21T13:09:07.723" v="1055" actId="478"/>
          <ac:spMkLst>
            <pc:docMk/>
            <pc:sldMk cId="3589562142" sldId="352"/>
            <ac:spMk id="32" creationId="{EED5C3FD-1CEE-42C4-B7E1-8DD1981A8DAA}"/>
          </ac:spMkLst>
        </pc:spChg>
        <pc:spChg chg="add del">
          <ac:chgData name="DU Angelo" userId="8b72b4b1065ef00f" providerId="LiveId" clId="{E760A102-1300-4EB6-9740-B16AA6653396}" dt="2020-12-21T13:15:47.057" v="1119"/>
          <ac:spMkLst>
            <pc:docMk/>
            <pc:sldMk cId="3589562142" sldId="352"/>
            <ac:spMk id="37" creationId="{974C06F5-9534-469E-9CA9-E45AEFD66354}"/>
          </ac:spMkLst>
        </pc:spChg>
        <pc:grpChg chg="add del mod">
          <ac:chgData name="DU Angelo" userId="8b72b4b1065ef00f" providerId="LiveId" clId="{E760A102-1300-4EB6-9740-B16AA6653396}" dt="2020-12-21T13:09:12.709" v="1056" actId="478"/>
          <ac:grpSpMkLst>
            <pc:docMk/>
            <pc:sldMk cId="3589562142" sldId="352"/>
            <ac:grpSpMk id="11" creationId="{D1B19FA7-2EBB-4B87-8B00-5156E5067E28}"/>
          </ac:grpSpMkLst>
        </pc:grpChg>
        <pc:grpChg chg="mod">
          <ac:chgData name="DU Angelo" userId="8b72b4b1065ef00f" providerId="LiveId" clId="{E760A102-1300-4EB6-9740-B16AA6653396}" dt="2020-12-21T13:08:12.986" v="1021" actId="14100"/>
          <ac:grpSpMkLst>
            <pc:docMk/>
            <pc:sldMk cId="3589562142" sldId="352"/>
            <ac:grpSpMk id="13" creationId="{A683A1F4-8B80-4D52-9660-282039491581}"/>
          </ac:grpSpMkLst>
        </pc:grpChg>
        <pc:grpChg chg="add del mod">
          <ac:chgData name="DU Angelo" userId="8b72b4b1065ef00f" providerId="LiveId" clId="{E760A102-1300-4EB6-9740-B16AA6653396}" dt="2020-12-21T13:09:12.709" v="1056" actId="478"/>
          <ac:grpSpMkLst>
            <pc:docMk/>
            <pc:sldMk cId="3589562142" sldId="352"/>
            <ac:grpSpMk id="19" creationId="{818199D4-9498-47FB-BF45-7CCE363A0C44}"/>
          </ac:grpSpMkLst>
        </pc:grpChg>
        <pc:grpChg chg="mod">
          <ac:chgData name="DU Angelo" userId="8b72b4b1065ef00f" providerId="LiveId" clId="{E760A102-1300-4EB6-9740-B16AA6653396}" dt="2020-12-21T13:09:00.552" v="1053" actId="1076"/>
          <ac:grpSpMkLst>
            <pc:docMk/>
            <pc:sldMk cId="3589562142" sldId="352"/>
            <ac:grpSpMk id="20" creationId="{E64DD842-81DE-4BB9-AE82-EEFC6186D07D}"/>
          </ac:grpSpMkLst>
        </pc:grpChg>
        <pc:grpChg chg="add del mod">
          <ac:chgData name="DU Angelo" userId="8b72b4b1065ef00f" providerId="LiveId" clId="{E760A102-1300-4EB6-9740-B16AA6653396}" dt="2020-12-21T13:09:12.709" v="1056" actId="478"/>
          <ac:grpSpMkLst>
            <pc:docMk/>
            <pc:sldMk cId="3589562142" sldId="352"/>
            <ac:grpSpMk id="29" creationId="{BB6A3BAA-6AF0-4085-BF6B-18372528AE1C}"/>
          </ac:grpSpMkLst>
        </pc:grpChg>
        <pc:grpChg chg="mod">
          <ac:chgData name="DU Angelo" userId="8b72b4b1065ef00f" providerId="LiveId" clId="{E760A102-1300-4EB6-9740-B16AA6653396}" dt="2020-12-21T13:09:07.723" v="1055" actId="478"/>
          <ac:grpSpMkLst>
            <pc:docMk/>
            <pc:sldMk cId="3589562142" sldId="352"/>
            <ac:grpSpMk id="30" creationId="{7F7D6C90-788B-4787-B800-8DB29649CB95}"/>
          </ac:grpSpMkLst>
        </pc:grpChg>
      </pc:sldChg>
      <pc:sldChg chg="addSp delSp modSp add">
        <pc:chgData name="DU Angelo" userId="8b72b4b1065ef00f" providerId="LiveId" clId="{E760A102-1300-4EB6-9740-B16AA6653396}" dt="2020-12-21T13:15:47.948" v="1120"/>
        <pc:sldMkLst>
          <pc:docMk/>
          <pc:sldMk cId="327067370" sldId="353"/>
        </pc:sldMkLst>
        <pc:spChg chg="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" creationId="{5196DA29-3DEB-4674-B5DB-FC16E69E562D}"/>
          </ac:spMkLst>
        </pc:spChg>
        <pc:spChg chg="mod">
          <ac:chgData name="DU Angelo" userId="8b72b4b1065ef00f" providerId="LiveId" clId="{E760A102-1300-4EB6-9740-B16AA6653396}" dt="2020-12-21T12:42:38.670" v="677" actId="20577"/>
          <ac:spMkLst>
            <pc:docMk/>
            <pc:sldMk cId="327067370" sldId="353"/>
            <ac:spMk id="3" creationId="{E1BF4C49-D9BF-42F3-B713-48595D54AED3}"/>
          </ac:spMkLst>
        </pc:spChg>
        <pc:spChg chg="add del mod">
          <ac:chgData name="DU Angelo" userId="8b72b4b1065ef00f" providerId="LiveId" clId="{E760A102-1300-4EB6-9740-B16AA6653396}" dt="2020-12-21T12:57:52.775" v="855" actId="478"/>
          <ac:spMkLst>
            <pc:docMk/>
            <pc:sldMk cId="327067370" sldId="353"/>
            <ac:spMk id="4" creationId="{AD1A7440-BC6A-4D93-8B5B-33776715B663}"/>
          </ac:spMkLst>
        </pc:spChg>
        <pc:spChg chg="add del">
          <ac:chgData name="DU Angelo" userId="8b72b4b1065ef00f" providerId="LiveId" clId="{E760A102-1300-4EB6-9740-B16AA6653396}" dt="2020-12-21T12:59:43.395" v="882" actId="478"/>
          <ac:spMkLst>
            <pc:docMk/>
            <pc:sldMk cId="327067370" sldId="353"/>
            <ac:spMk id="5" creationId="{97475D78-4D2C-464C-BEF9-BDAADF7BF3CF}"/>
          </ac:spMkLst>
        </pc:spChg>
        <pc:spChg chg="add del">
          <ac:chgData name="DU Angelo" userId="8b72b4b1065ef00f" providerId="LiveId" clId="{E760A102-1300-4EB6-9740-B16AA6653396}" dt="2020-12-21T12:59:40.203" v="881" actId="478"/>
          <ac:spMkLst>
            <pc:docMk/>
            <pc:sldMk cId="327067370" sldId="353"/>
            <ac:spMk id="6" creationId="{42BB243C-6102-491C-8809-21F5FC2E6B24}"/>
          </ac:spMkLst>
        </pc:spChg>
        <pc:spChg chg="add del">
          <ac:chgData name="DU Angelo" userId="8b72b4b1065ef00f" providerId="LiveId" clId="{E760A102-1300-4EB6-9740-B16AA6653396}" dt="2020-12-21T12:59:40.203" v="881" actId="478"/>
          <ac:spMkLst>
            <pc:docMk/>
            <pc:sldMk cId="327067370" sldId="353"/>
            <ac:spMk id="7" creationId="{80D67791-96EF-4734-8BDF-852910DFF536}"/>
          </ac:spMkLst>
        </pc:spChg>
        <pc:spChg chg="add del">
          <ac:chgData name="DU Angelo" userId="8b72b4b1065ef00f" providerId="LiveId" clId="{E760A102-1300-4EB6-9740-B16AA6653396}" dt="2020-12-21T12:59:40.203" v="881" actId="478"/>
          <ac:spMkLst>
            <pc:docMk/>
            <pc:sldMk cId="327067370" sldId="353"/>
            <ac:spMk id="8" creationId="{5A850DCC-1821-4213-B05C-35EB1391B60F}"/>
          </ac:spMkLst>
        </pc:spChg>
        <pc:spChg chg="add mod">
          <ac:chgData name="DU Angelo" userId="8b72b4b1065ef00f" providerId="LiveId" clId="{E760A102-1300-4EB6-9740-B16AA6653396}" dt="2020-12-21T13:00:06.577" v="887" actId="14100"/>
          <ac:spMkLst>
            <pc:docMk/>
            <pc:sldMk cId="327067370" sldId="353"/>
            <ac:spMk id="9" creationId="{F8FFD572-012A-4355-AFF3-812F1A8F6C1A}"/>
          </ac:spMkLst>
        </pc:spChg>
        <pc:spChg chg="add mod">
          <ac:chgData name="DU Angelo" userId="8b72b4b1065ef00f" providerId="LiveId" clId="{E760A102-1300-4EB6-9740-B16AA6653396}" dt="2020-12-21T13:00:18.008" v="890" actId="14100"/>
          <ac:spMkLst>
            <pc:docMk/>
            <pc:sldMk cId="327067370" sldId="353"/>
            <ac:spMk id="10" creationId="{81DF982A-7DC1-4019-AA82-B6037D7905DD}"/>
          </ac:spMkLst>
        </pc:spChg>
        <pc:spChg chg="add mod">
          <ac:chgData name="DU Angelo" userId="8b72b4b1065ef00f" providerId="LiveId" clId="{E760A102-1300-4EB6-9740-B16AA6653396}" dt="2020-12-21T13:00:12.630" v="889" actId="1076"/>
          <ac:spMkLst>
            <pc:docMk/>
            <pc:sldMk cId="327067370" sldId="353"/>
            <ac:spMk id="11" creationId="{0C6DCFF7-CC73-46CC-A0D8-6A36A100B34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" creationId="{60BCE800-DF4C-4E73-94D5-07A833A097B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" creationId="{F6C93998-FECD-47EF-A950-D2170A4CCB0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" creationId="{6E710B50-EC27-484D-A259-E8289A8D3DE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" creationId="{A0227B8E-7792-4799-902D-A308ECFB52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9" creationId="{0EB3AEA6-C150-44DA-8FB8-8C824D570E5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0" creationId="{C7C1A4A7-0BA1-46E0-B32A-511373CAF5A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1" creationId="{B597FD1B-169A-4941-9370-AD846566CEE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2" creationId="{DDA5ECA9-3672-47AF-AAEE-E05273F72E3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3" creationId="{7AD81CEB-337E-4797-BA57-29DE4E82939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4" creationId="{F22BDD30-0E17-444A-A32E-1FF25CEE3F8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5" creationId="{B1ADA327-1C92-4FB7-AD00-93594E8E8A5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9" creationId="{D75EF176-2B6F-4718-9CF5-35100C3ECA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0" creationId="{817BAE4B-0060-4AE3-9F5E-42D17DA90FC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1" creationId="{587428F3-061B-4682-8905-31BC5EC4377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2" creationId="{6525551F-079D-41F1-AA76-9EBBE695EDF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3" creationId="{442B9BEF-73D9-420D-BB7A-E344F8AD6CC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4" creationId="{0696D73C-6DEB-4A0A-A1B8-ABFA9A7AD3A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5" creationId="{0350F572-485E-4A64-A472-4FCA734BE3F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6" creationId="{BBBC8D27-9B22-4678-9218-4410630DD00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7" creationId="{3B473844-240E-440C-B6CE-2CB68BD27D3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8" creationId="{8EA7E518-3CDD-4FEC-8BC0-04BBBA48827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9" creationId="{EC9916C9-48D3-4A46-9E03-9F3EF13843E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0" creationId="{6FC50E5F-CE17-4609-986F-CCA052648DB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1" creationId="{F7607BD2-C954-4788-B10D-91EA10AC713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2" creationId="{39F56A98-091D-4CAA-B79D-99C0B2BEC58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3" creationId="{7C4EC9B6-E095-4A49-ABB0-1B3C9D90EE5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4" creationId="{FF76D16E-A742-4DCE-A12C-FDC2C98E697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1" creationId="{22E3DC7C-E040-4932-9AEA-A77FF2A1907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2" creationId="{8B61B7AA-42E7-43AC-9603-2C898638DA4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3" creationId="{9A11A9D0-110D-4523-A6BE-B2113B03244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4" creationId="{FCFCACF9-C91E-447A-B0FF-CB129D31BC5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8" creationId="{389221B0-C11E-4219-A02E-77F482F4CF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9" creationId="{C56D9F56-F588-4690-BCE7-4F413AB5CE6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0" creationId="{CC24A35D-BA0E-44E7-BA48-C7601E335FA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1" creationId="{CDD3C0B1-CD3E-4EEE-94F2-173CA1FF601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2" creationId="{041BDC73-22FD-473C-B4B3-CF470A08C31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3" creationId="{C9844BA8-2C75-4987-A84A-CBDBE04B806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4" creationId="{2C74584C-BDAC-4558-8074-EBAC3B3933F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1" creationId="{32A952FB-DF8F-4275-B080-2AFB4EEDCFF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2" creationId="{93E6FBB4-A333-49A5-8944-B8D91AE4D1A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3" creationId="{4AEE2CE7-98A0-418C-B983-EABBA3EC914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4" creationId="{140C5CDA-E95B-45A0-9D58-295CCB1F4A2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5" creationId="{53212A40-E838-4360-8068-61E0994295D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6" creationId="{BC205297-BE55-4C20-A842-17FB8547145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3" creationId="{DC1EC7AA-D1ED-410B-95D0-7BB5083D01B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4" creationId="{7D163D69-CA0B-4652-BAC8-77DCA4B2DF6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5" creationId="{75ED4368-6506-4EEB-88B1-88ED0F965EA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6" creationId="{16E70F12-2FDA-4B3D-BFC3-BD0340569A0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7" creationId="{BBBF39F7-E38D-4A30-ABB7-25D9D47A9F8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8" creationId="{94BE5FD3-E202-48D1-8841-1362F228A61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9" creationId="{C26DA43A-9B82-4AFD-B7B8-8A1F6CBB535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0" creationId="{DB63FB2C-D076-4F2F-8116-A9E4F018677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1" creationId="{000FFBB7-6029-4BC7-B1B6-A481503B54F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2" creationId="{07F972FA-9849-4E4C-AF60-FC21B6DBAC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3" creationId="{EC67B604-B455-49FD-AC37-3553E91D217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4" creationId="{1B84747D-559A-4FDA-AEA4-2DFEDFB62ED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5" creationId="{83E254C6-4886-4CAC-86C5-D7ECB56899A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6" creationId="{DA59865D-9C35-4DDB-8ECE-8F4CFEB3F58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7" creationId="{A0A788BB-77D4-4F46-A7DB-F64E12CA103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8" creationId="{C9A95FA0-DD61-4CB0-83D1-48172CD3490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9" creationId="{D2D81EDF-AAA0-41BF-AC7E-F73E5960D56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0" creationId="{9920A360-EBB2-496F-A06E-75C4ACEC22D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1" creationId="{1D15224D-974B-4963-A915-74DDFD197A4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2" creationId="{FCFC9298-41F8-4855-9EDD-CEC496BC92B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3" creationId="{C57D9A16-3DA4-4F46-98D5-9D1D471B1A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4" creationId="{7B1F2C26-327F-4150-A1A6-998B7922B79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5" creationId="{4F5EB32A-846A-4CBD-8966-66868DE641E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6" creationId="{153F62B8-2BC7-4C4D-B31B-A1F26C4E7C7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7" creationId="{AB9C8ECD-190C-4AD9-897B-AB8685E4ECB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8" creationId="{C537F9C3-18F7-4AB8-AA7C-1C7B3B8678B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9" creationId="{B44B1650-B40D-43B1-AED4-16C31334503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0" creationId="{766807B1-0C0C-485B-A4AB-3A993E17A12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1" creationId="{F6C3B110-4CEE-4FD4-8E38-0F5EB0A3A9F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2" creationId="{D41E2D42-2AA0-48A1-B82A-AB44B706FFF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3" creationId="{20F37FF1-73C1-469D-A4BA-7D4D83B26EE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4" creationId="{B6E24E82-38E0-40B3-AAF5-DD26B2AD1A2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5" creationId="{4F5EB365-72DF-408C-AEB1-B0203E253D2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6" creationId="{E93AF8AF-56E0-4E68-9E67-DC46A5787C6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7" creationId="{B85DBC6C-A4D3-4398-B70A-DE32B50F7A4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8" creationId="{7E5C0CF5-B736-4C9B-BD73-61882E22065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9" creationId="{2121A56F-956A-4B09-A9C7-DA97BAF6B2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0" creationId="{EECE4291-9EDA-4A6C-B56E-741E185EDA6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1" creationId="{EC563A4F-226B-458A-B7BE-6773B9E24E4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2" creationId="{29024F40-E710-4D86-99B7-B2C3A489A62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3" creationId="{1A504D7E-C5D9-45C5-AD18-9646ADC3ABF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4" creationId="{3B6698CC-3911-464C-BAEE-2DFFA92E1D3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5" creationId="{4D6E981F-3418-4831-8679-A9746989C6A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6" creationId="{19414C85-5DD2-49B7-B821-BDAA22DC432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7" creationId="{09DC816C-31B2-47F1-8839-5C9C325E050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8" creationId="{FF98E571-FC11-4E22-BDD3-977D7BEA7EE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9" creationId="{8589F378-3CFD-4A1A-9626-838F49F6861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0" creationId="{9AC2EA3D-6C61-4E52-93F6-FA9EE5381A3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1" creationId="{E6336605-7720-4ADF-A89B-3DECC32051A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2" creationId="{6AB385DA-ADC2-4256-8348-F0C25B6C719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3" creationId="{7E432B31-568A-4E32-AAE9-CFB545D2C3B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4" creationId="{28AD284A-4888-45AD-820F-6A549F46C5D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5" creationId="{8EF34E6C-ADAD-45F2-B91B-640DF749B38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6" creationId="{D12B59B3-827B-435B-9648-DBC1F6396FE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7" creationId="{FF7755AD-9AD6-4231-9387-CA14EF79DB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8" creationId="{08597E5E-D91E-4498-8EB7-EE5D46BC9E1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9" creationId="{B3624174-B309-494B-B2B8-B0832AC41C4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0" creationId="{6D95DB8C-76FD-476A-B8D6-011A919D2A2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1" creationId="{EF367589-AE61-4567-9A95-25032BD75C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2" creationId="{37CF91B3-8C69-4ED7-8902-4E172A79AF4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3" creationId="{AF9CEDED-E2F9-4BEC-82FB-F997C2DC39F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4" creationId="{889985D3-1ECB-4D2B-86E8-B88E2EAF1A4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5" creationId="{944BA5B4-8C0C-4C09-BF86-3054D86ED95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6" creationId="{86B4F77E-BDE2-4CAB-880B-6F85C231052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7" creationId="{58FBED41-B412-455A-A5DC-4544EE2E8DF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8" creationId="{1093033C-387A-49BC-9B5E-B3900B26E6C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9" creationId="{2582502A-EC2C-4DEF-B764-BE3D70BA146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0" creationId="{EDC6912B-2FEB-45E5-8EE7-55B0CB8A2F3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1" creationId="{89639ECE-7938-4C21-8FFD-CBD31EE6B0C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2" creationId="{AC8197CC-BF97-46E7-922E-C07076E8C8E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3" creationId="{093AE5F9-9178-4E8B-BF5C-9B5149A7808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4" creationId="{907CB5C4-9C8B-4590-AFF5-9205776BB51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5" creationId="{BC5A7F8A-91A5-4675-951A-584B6C58ECE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6" creationId="{A53E9571-AE95-4CCE-BBD6-3D6C2DFB37E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7" creationId="{DE5FDFFE-ADCB-4E49-A58C-1961EABCBCD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8" creationId="{5B45BC35-551E-42DE-9394-F14BDD332ED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9" creationId="{0670B62D-1E57-4C85-85E7-A9E146B2A06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0" creationId="{A0F1C4BA-09FA-43A8-8148-AB7FCFD5F72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1" creationId="{DE0186DE-FC42-4C3E-B562-0410EC30D5D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2" creationId="{020D7751-CE4E-4504-BE45-4A24BFBA5CB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3" creationId="{CCDDB24B-8A89-417E-B38E-83C86B143D1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4" creationId="{80D01112-36CE-4670-BB5D-8BE6FDD0AC8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5" creationId="{0D50429C-867B-496F-AE7B-908DFF407FA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6" creationId="{38E38961-EF8A-4135-87D9-914FEBABED0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7" creationId="{CD5559D4-4AA4-429D-89BF-0E4F8643105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8" creationId="{2BCE5002-64B8-4051-87F7-0A22D49C676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9" creationId="{5AC72813-9064-435D-9DE9-7C54B4587FD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0" creationId="{04B268B4-B9FE-4199-8AFA-8D7498987D3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1" creationId="{3A90C878-86BC-4AD2-9285-CF86B790443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2" creationId="{11DABAD6-9AB5-40F6-8938-25BD3B5DF74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3" creationId="{44A3FD3E-F938-4130-B22E-02FDB529F0E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4" creationId="{E8161423-2553-4E47-8A4D-8EB3930A61C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5" creationId="{4ABE02C0-5754-4899-9CBD-8F482F7C6E1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6" creationId="{3AF66EE8-278C-4B2D-BAA8-21E5B1E2375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7" creationId="{1F918841-75A6-49ED-AB27-6D84B8110FE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8" creationId="{3C451F7C-D1A9-45D7-BDA5-5A687D5C8B4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9" creationId="{0DF3818D-3153-4E87-94D2-6F8129E70E0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0" creationId="{0D4136F7-1801-41BB-9E59-66F7BECDD03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1" creationId="{A93ED0C4-3FA5-4259-83CB-8DB245DD823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2" creationId="{B0513B6B-7B78-46CC-B917-D93C3DAF382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3" creationId="{8D3108D9-30D2-4338-B94A-1AB77F79B656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4" creationId="{3AC8B102-A255-443C-B017-315657C2B52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5" creationId="{206993F9-636F-44F1-A977-68A2332F3343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6" creationId="{6DD55716-A7B5-4909-8C95-F009AC3DF459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7" creationId="{FBB4679F-E67B-405F-8567-BA748D5AF01A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8" creationId="{0EA64C84-3244-4D84-BC60-D44AFBE177D3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9" creationId="{1A74561F-F014-408E-9DE5-CA41A5ABB5BE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0" creationId="{83720676-8A5E-430B-A3FB-06677E591287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1" creationId="{73FD380C-B737-412C-A35F-DE59CC3ED27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2" creationId="{AF2CE199-6DE9-4968-A1E9-D0EC76525935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3" creationId="{B1577949-4573-4D68-B17B-3A9399B09826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4" creationId="{F2AE625D-876B-417F-8E58-9BD83C545D8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5" creationId="{D1DB09D2-CBFB-482E-9FAA-5640328240F0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6" creationId="{9D4E0E14-72F2-4826-B36D-2E5BFDDBF902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7" creationId="{0E0064C1-6208-4FED-A426-1B24738E35CB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8" creationId="{646999A9-B4D0-402A-8B9A-EE5A93149DAB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9" creationId="{ACC88C4D-EFF7-4ED9-878E-4624C925F7C0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0" creationId="{DF9E16F7-31D6-4FF2-B9F3-BB4CFEFFB8DC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1" creationId="{A1359FAF-A546-4889-ADC0-BB51554A9B7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2" creationId="{F7086829-D60C-4B6B-B6EF-633F539D14F9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3" creationId="{10BC274B-F1AF-4824-8DB4-CCE552F5B2F1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4" creationId="{549F6432-0F18-46C6-80B0-0A33A367E58C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5" creationId="{FFFFB19D-6536-49BF-9C2C-4C57FCDC3E86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6" creationId="{0F0587EC-34BC-4CC2-94D3-E82FC9506209}"/>
          </ac:spMkLst>
        </pc:spChg>
        <pc:spChg chg="add mod">
          <ac:chgData name="DU Angelo" userId="8b72b4b1065ef00f" providerId="LiveId" clId="{E760A102-1300-4EB6-9740-B16AA6653396}" dt="2020-12-21T12:58:45.489" v="880" actId="20577"/>
          <ac:spMkLst>
            <pc:docMk/>
            <pc:sldMk cId="327067370" sldId="353"/>
            <ac:spMk id="207" creationId="{B343357F-CDBB-4D86-AEB7-832EB0ADFAE5}"/>
          </ac:spMkLst>
        </pc:spChg>
        <pc:spChg chg="add mod">
          <ac:chgData name="DU Angelo" userId="8b72b4b1065ef00f" providerId="LiveId" clId="{E760A102-1300-4EB6-9740-B16AA6653396}" dt="2020-12-21T13:01:00.269" v="899" actId="1076"/>
          <ac:spMkLst>
            <pc:docMk/>
            <pc:sldMk cId="327067370" sldId="353"/>
            <ac:spMk id="209" creationId="{DDE909FB-F378-4927-B5F0-927A16F27BEF}"/>
          </ac:spMkLst>
        </pc:spChg>
        <pc:spChg chg="add">
          <ac:chgData name="DU Angelo" userId="8b72b4b1065ef00f" providerId="LiveId" clId="{E760A102-1300-4EB6-9740-B16AA6653396}" dt="2020-12-21T13:15:47.948" v="1120"/>
          <ac:spMkLst>
            <pc:docMk/>
            <pc:sldMk cId="327067370" sldId="353"/>
            <ac:spMk id="215" creationId="{B1090202-3D44-42DB-A213-83B14629B653}"/>
          </ac:spMkLst>
        </pc:spChg>
        <pc:grpChg chg="add del">
          <ac:chgData name="DU Angelo" userId="8b72b4b1065ef00f" providerId="LiveId" clId="{E760A102-1300-4EB6-9740-B16AA6653396}" dt="2020-12-21T12:58:25.741" v="861" actId="478"/>
          <ac:grpSpMkLst>
            <pc:docMk/>
            <pc:sldMk cId="327067370" sldId="353"/>
            <ac:grpSpMk id="16" creationId="{E02A34F3-C96E-4218-B0A7-D1EA4A189FB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26" creationId="{A6900C09-9ED7-422B-B45F-D2CB28F5336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45" creationId="{176B9727-DC1D-40D9-BA2C-437ABDF2DAA7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48" creationId="{560F0DB2-2AD8-4A57-835A-E2977A0DBF8E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55" creationId="{F6750D52-E3F6-4396-B3B1-745DE58EBA1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65" creationId="{B65AA117-3C92-41A4-B038-52D60B4AF7A3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68" creationId="{A969B237-C010-4017-B938-62F93CB7E06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77" creationId="{6ED3E91C-ACB2-45C1-84C3-987AFDA46678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80" creationId="{83C2984B-2028-4943-BED2-10EF4B66A242}"/>
          </ac:grpSpMkLst>
        </pc:grpChg>
        <pc:grpChg chg="add mod">
          <ac:chgData name="DU Angelo" userId="8b72b4b1065ef00f" providerId="LiveId" clId="{E760A102-1300-4EB6-9740-B16AA6653396}" dt="2020-12-21T13:00:56.294" v="897" actId="14100"/>
          <ac:grpSpMkLst>
            <pc:docMk/>
            <pc:sldMk cId="327067370" sldId="353"/>
            <ac:grpSpMk id="208" creationId="{D94AF15F-A80E-4E56-AF97-FF1A0D5F504B}"/>
          </ac:grpSpMkLst>
        </pc:grpChg>
        <pc:grpChg chg="add mod">
          <ac:chgData name="DU Angelo" userId="8b72b4b1065ef00f" providerId="LiveId" clId="{E760A102-1300-4EB6-9740-B16AA6653396}" dt="2020-12-21T13:01:10.543" v="901" actId="1076"/>
          <ac:grpSpMkLst>
            <pc:docMk/>
            <pc:sldMk cId="327067370" sldId="353"/>
            <ac:grpSpMk id="210" creationId="{0DE2996D-9DEB-4AE1-B47C-8F350D51FFDC}"/>
          </ac:grpSpMkLst>
        </pc:grpChg>
        <pc:grpChg chg="add mod">
          <ac:chgData name="DU Angelo" userId="8b72b4b1065ef00f" providerId="LiveId" clId="{E760A102-1300-4EB6-9740-B16AA6653396}" dt="2020-12-21T13:01:10.543" v="901" actId="1076"/>
          <ac:grpSpMkLst>
            <pc:docMk/>
            <pc:sldMk cId="327067370" sldId="353"/>
            <ac:grpSpMk id="214" creationId="{9EEB872A-AE0B-4953-842E-157C32422786}"/>
          </ac:grpSpMkLst>
        </pc:grpChg>
      </pc:sldChg>
      <pc:sldChg chg="addSp delSp modSp add del">
        <pc:chgData name="DU Angelo" userId="8b72b4b1065ef00f" providerId="LiveId" clId="{E760A102-1300-4EB6-9740-B16AA6653396}" dt="2020-12-21T12:49:25.621" v="724" actId="2696"/>
        <pc:sldMkLst>
          <pc:docMk/>
          <pc:sldMk cId="36229267" sldId="354"/>
        </pc:sldMkLst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5" creationId="{8E352F6E-DAFA-4C71-BBE2-B597EC0C862B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6" creationId="{66F938BF-63DF-435F-9136-023F6E004782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7" creationId="{94D623DD-50A2-4C50-939E-9DA0AAA21B95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8" creationId="{65CB0D5F-DD82-4381-9628-36A92154B080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9" creationId="{8E3C5273-7E5E-4AE1-AB89-CD03F3C45788}"/>
          </ac:spMkLst>
        </pc:spChg>
      </pc:sldChg>
      <pc:sldChg chg="addSp modSp add">
        <pc:chgData name="DU Angelo" userId="8b72b4b1065ef00f" providerId="LiveId" clId="{E760A102-1300-4EB6-9740-B16AA6653396}" dt="2020-12-21T13:03:01.487" v="924" actId="164"/>
        <pc:sldMkLst>
          <pc:docMk/>
          <pc:sldMk cId="2015593788" sldId="354"/>
        </pc:sldMkLst>
        <pc:spChg chg="mod">
          <ac:chgData name="DU Angelo" userId="8b72b4b1065ef00f" providerId="LiveId" clId="{E760A102-1300-4EB6-9740-B16AA6653396}" dt="2020-12-21T12:50:31.185" v="743" actId="20577"/>
          <ac:spMkLst>
            <pc:docMk/>
            <pc:sldMk cId="2015593788" sldId="354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3:03:01.487" v="924" actId="164"/>
          <ac:spMkLst>
            <pc:docMk/>
            <pc:sldMk cId="2015593788" sldId="354"/>
            <ac:spMk id="10" creationId="{2D1789D4-CB4F-4382-ACC3-2C294DC8B911}"/>
          </ac:spMkLst>
        </pc:spChg>
        <pc:spChg chg="mod">
          <ac:chgData name="DU Angelo" userId="8b72b4b1065ef00f" providerId="LiveId" clId="{E760A102-1300-4EB6-9740-B16AA6653396}" dt="2020-12-21T13:03:01.487" v="924" actId="164"/>
          <ac:spMkLst>
            <pc:docMk/>
            <pc:sldMk cId="2015593788" sldId="354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3:01.487" v="924" actId="164"/>
          <ac:grpSpMkLst>
            <pc:docMk/>
            <pc:sldMk cId="2015593788" sldId="354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3:01.487" v="924" actId="164"/>
          <ac:grpSpMkLst>
            <pc:docMk/>
            <pc:sldMk cId="2015593788" sldId="354"/>
            <ac:grpSpMk id="6" creationId="{7FFC3460-890D-4F2B-A9FA-F044E6B339F5}"/>
          </ac:grpSpMkLst>
        </pc:grpChg>
      </pc:sldChg>
      <pc:sldChg chg="add del">
        <pc:chgData name="DU Angelo" userId="8b72b4b1065ef00f" providerId="LiveId" clId="{E760A102-1300-4EB6-9740-B16AA6653396}" dt="2020-12-21T12:49:25.702" v="725" actId="2696"/>
        <pc:sldMkLst>
          <pc:docMk/>
          <pc:sldMk cId="2892260830" sldId="355"/>
        </pc:sldMkLst>
      </pc:sldChg>
      <pc:sldChg chg="addSp modSp add">
        <pc:chgData name="DU Angelo" userId="8b72b4b1065ef00f" providerId="LiveId" clId="{E760A102-1300-4EB6-9740-B16AA6653396}" dt="2020-12-21T13:07:01.334" v="1013" actId="164"/>
        <pc:sldMkLst>
          <pc:docMk/>
          <pc:sldMk cId="3317574749" sldId="355"/>
        </pc:sldMkLst>
        <pc:spChg chg="add mod">
          <ac:chgData name="DU Angelo" userId="8b72b4b1065ef00f" providerId="LiveId" clId="{E760A102-1300-4EB6-9740-B16AA6653396}" dt="2020-12-21T13:07:01.334" v="1013" actId="164"/>
          <ac:spMkLst>
            <pc:docMk/>
            <pc:sldMk cId="3317574749" sldId="355"/>
            <ac:spMk id="10" creationId="{17CAD750-FDFE-40FB-8375-D52B5DE02123}"/>
          </ac:spMkLst>
        </pc:spChg>
        <pc:spChg chg="add mod">
          <ac:chgData name="DU Angelo" userId="8b72b4b1065ef00f" providerId="LiveId" clId="{E760A102-1300-4EB6-9740-B16AA6653396}" dt="2020-12-21T13:07:01.334" v="1013" actId="164"/>
          <ac:spMkLst>
            <pc:docMk/>
            <pc:sldMk cId="3317574749" sldId="355"/>
            <ac:spMk id="11" creationId="{3EBE011A-5B79-437D-9AB2-A53EA7270725}"/>
          </ac:spMkLst>
        </pc:spChg>
        <pc:spChg chg="mod">
          <ac:chgData name="DU Angelo" userId="8b72b4b1065ef00f" providerId="LiveId" clId="{E760A102-1300-4EB6-9740-B16AA6653396}" dt="2020-12-21T13:07:01.334" v="1013" actId="164"/>
          <ac:spMkLst>
            <pc:docMk/>
            <pc:sldMk cId="3317574749" sldId="355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7:01.334" v="1013" actId="164"/>
          <ac:grpSpMkLst>
            <pc:docMk/>
            <pc:sldMk cId="3317574749" sldId="355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7:01.334" v="1013" actId="164"/>
          <ac:grpSpMkLst>
            <pc:docMk/>
            <pc:sldMk cId="3317574749" sldId="355"/>
            <ac:grpSpMk id="6" creationId="{1AB4992F-9254-4B37-9BFB-A6DDCC69538B}"/>
          </ac:grpSpMkLst>
        </pc:grpChg>
      </pc:sldChg>
      <pc:sldChg chg="add del">
        <pc:chgData name="DU Angelo" userId="8b72b4b1065ef00f" providerId="LiveId" clId="{E760A102-1300-4EB6-9740-B16AA6653396}" dt="2020-12-21T12:52:48.669" v="775" actId="2696"/>
        <pc:sldMkLst>
          <pc:docMk/>
          <pc:sldMk cId="2804875114" sldId="356"/>
        </pc:sldMkLst>
      </pc:sldChg>
      <pc:sldChg chg="add del">
        <pc:chgData name="DU Angelo" userId="8b72b4b1065ef00f" providerId="LiveId" clId="{E760A102-1300-4EB6-9740-B16AA6653396}" dt="2020-12-21T12:49:25.777" v="726" actId="2696"/>
        <pc:sldMkLst>
          <pc:docMk/>
          <pc:sldMk cId="4021813927" sldId="356"/>
        </pc:sldMkLst>
      </pc:sldChg>
      <pc:sldChg chg="addSp modSp add ord">
        <pc:chgData name="DU Angelo" userId="8b72b4b1065ef00f" providerId="LiveId" clId="{E760A102-1300-4EB6-9740-B16AA6653396}" dt="2020-12-21T13:07:15.340" v="1015" actId="164"/>
        <pc:sldMkLst>
          <pc:docMk/>
          <pc:sldMk cId="3053232787" sldId="357"/>
        </pc:sldMkLst>
        <pc:spChg chg="mod">
          <ac:chgData name="DU Angelo" userId="8b72b4b1065ef00f" providerId="LiveId" clId="{E760A102-1300-4EB6-9740-B16AA6653396}" dt="2020-12-21T12:51:57.546" v="765" actId="20577"/>
          <ac:spMkLst>
            <pc:docMk/>
            <pc:sldMk cId="3053232787" sldId="357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0" creationId="{2D1789D4-CB4F-4382-ACC3-2C294DC8B911}"/>
          </ac:spMkLst>
        </pc:spChg>
        <pc:spChg chg="add 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1" creationId="{21A59AB3-E95D-4DB1-897A-3DF602BB1614}"/>
          </ac:spMkLst>
        </pc:spChg>
        <pc:spChg chg="add 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2" creationId="{1DDFE8A1-95DA-4886-9A40-B6E9182B4334}"/>
          </ac:spMkLst>
        </pc:spChg>
        <pc:spChg chg="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7:15.340" v="1015" actId="164"/>
          <ac:grpSpMkLst>
            <pc:docMk/>
            <pc:sldMk cId="3053232787" sldId="357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7:15.340" v="1015" actId="164"/>
          <ac:grpSpMkLst>
            <pc:docMk/>
            <pc:sldMk cId="3053232787" sldId="357"/>
            <ac:grpSpMk id="6" creationId="{4D3766B1-4FC6-47DE-BD7A-474FA7F3A533}"/>
          </ac:grpSpMkLst>
        </pc:grpChg>
      </pc:sldChg>
      <pc:sldChg chg="add del">
        <pc:chgData name="DU Angelo" userId="8b72b4b1065ef00f" providerId="LiveId" clId="{E760A102-1300-4EB6-9740-B16AA6653396}" dt="2020-12-21T12:49:25.860" v="727" actId="2696"/>
        <pc:sldMkLst>
          <pc:docMk/>
          <pc:sldMk cId="3564244853" sldId="357"/>
        </pc:sldMkLst>
      </pc:sldChg>
      <pc:sldChg chg="addSp modSp add">
        <pc:chgData name="DU Angelo" userId="8b72b4b1065ef00f" providerId="LiveId" clId="{E760A102-1300-4EB6-9740-B16AA6653396}" dt="2020-12-21T13:07:52.190" v="1016" actId="164"/>
        <pc:sldMkLst>
          <pc:docMk/>
          <pc:sldMk cId="819525418" sldId="358"/>
        </pc:sldMkLst>
        <pc:spChg chg="mod">
          <ac:chgData name="DU Angelo" userId="8b72b4b1065ef00f" providerId="LiveId" clId="{E760A102-1300-4EB6-9740-B16AA6653396}" dt="2020-12-21T12:53:40.805" v="797" actId="20577"/>
          <ac:spMkLst>
            <pc:docMk/>
            <pc:sldMk cId="819525418" sldId="358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0" creationId="{2D1789D4-CB4F-4382-ACC3-2C294DC8B911}"/>
          </ac:spMkLst>
        </pc:spChg>
        <pc:spChg chg="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1" creationId="{21A59AB3-E95D-4DB1-897A-3DF602BB1614}"/>
          </ac:spMkLst>
        </pc:spChg>
        <pc:spChg chg="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2" creationId="{1DDFE8A1-95DA-4886-9A40-B6E9182B4334}"/>
          </ac:spMkLst>
        </pc:spChg>
        <pc:spChg chg="add 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3" creationId="{8B203C92-A4BB-4F2B-944B-7BEFC0058A3C}"/>
          </ac:spMkLst>
        </pc:spChg>
        <pc:spChg chg="mod">
          <ac:chgData name="DU Angelo" userId="8b72b4b1065ef00f" providerId="LiveId" clId="{E760A102-1300-4EB6-9740-B16AA6653396}" dt="2020-12-21T12:53:22.992" v="790" actId="20577"/>
          <ac:spMkLst>
            <pc:docMk/>
            <pc:sldMk cId="819525418" sldId="358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7:52.190" v="1016" actId="164"/>
          <ac:grpSpMkLst>
            <pc:docMk/>
            <pc:sldMk cId="819525418" sldId="358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7:52.190" v="1016" actId="164"/>
          <ac:grpSpMkLst>
            <pc:docMk/>
            <pc:sldMk cId="819525418" sldId="358"/>
            <ac:grpSpMk id="6" creationId="{AEB45843-CBCB-49A8-A300-117E43BC88C9}"/>
          </ac:grpSpMkLst>
        </pc:grpChg>
      </pc:sldChg>
      <pc:sldChg chg="add del">
        <pc:chgData name="DU Angelo" userId="8b72b4b1065ef00f" providerId="LiveId" clId="{E760A102-1300-4EB6-9740-B16AA6653396}" dt="2020-12-21T12:49:25.941" v="728" actId="2696"/>
        <pc:sldMkLst>
          <pc:docMk/>
          <pc:sldMk cId="1417712658" sldId="358"/>
        </pc:sldMkLst>
      </pc:sldChg>
      <pc:sldChg chg="addSp modSp add ord">
        <pc:chgData name="DU Angelo" userId="8b72b4b1065ef00f" providerId="LiveId" clId="{E760A102-1300-4EB6-9740-B16AA6653396}" dt="2020-12-21T12:54:25.490" v="814" actId="20577"/>
        <pc:sldMkLst>
          <pc:docMk/>
          <pc:sldMk cId="2136821964" sldId="359"/>
        </pc:sldMkLst>
        <pc:spChg chg="mod">
          <ac:chgData name="DU Angelo" userId="8b72b4b1065ef00f" providerId="LiveId" clId="{E760A102-1300-4EB6-9740-B16AA6653396}" dt="2020-12-21T12:54:25.490" v="814" actId="20577"/>
          <ac:spMkLst>
            <pc:docMk/>
            <pc:sldMk cId="2136821964" sldId="359"/>
            <ac:spMk id="11" creationId="{21A59AB3-E95D-4DB1-897A-3DF602BB1614}"/>
          </ac:spMkLst>
        </pc:spChg>
        <pc:spChg chg="add mod">
          <ac:chgData name="DU Angelo" userId="8b72b4b1065ef00f" providerId="LiveId" clId="{E760A102-1300-4EB6-9740-B16AA6653396}" dt="2020-12-21T12:54:09.982" v="803" actId="1076"/>
          <ac:spMkLst>
            <pc:docMk/>
            <pc:sldMk cId="2136821964" sldId="359"/>
            <ac:spMk id="13" creationId="{C80F1B06-4EF9-4E80-82AD-4BAE3ED8E496}"/>
          </ac:spMkLst>
        </pc:spChg>
        <pc:spChg chg="mod">
          <ac:chgData name="DU Angelo" userId="8b72b4b1065ef00f" providerId="LiveId" clId="{E760A102-1300-4EB6-9740-B16AA6653396}" dt="2020-12-21T12:54:20.904" v="806" actId="20577"/>
          <ac:spMkLst>
            <pc:docMk/>
            <pc:sldMk cId="2136821964" sldId="359"/>
            <ac:spMk id="14" creationId="{CB34CA3E-361D-474A-ABF0-A670CC59E403}"/>
          </ac:spMkLst>
        </pc:spChg>
      </pc:sldChg>
      <pc:sldChg chg="add del">
        <pc:chgData name="DU Angelo" userId="8b72b4b1065ef00f" providerId="LiveId" clId="{E760A102-1300-4EB6-9740-B16AA6653396}" dt="2020-12-21T12:49:26.013" v="729" actId="2696"/>
        <pc:sldMkLst>
          <pc:docMk/>
          <pc:sldMk cId="3507567649" sldId="359"/>
        </pc:sldMkLst>
      </pc:sldChg>
      <pc:sldChg chg="addSp delSp modSp add">
        <pc:chgData name="DU Angelo" userId="8b72b4b1065ef00f" providerId="LiveId" clId="{E760A102-1300-4EB6-9740-B16AA6653396}" dt="2020-12-21T12:55:13.873" v="830"/>
        <pc:sldMkLst>
          <pc:docMk/>
          <pc:sldMk cId="1894726569" sldId="360"/>
        </pc:sldMkLst>
        <pc:spChg chg="mod">
          <ac:chgData name="DU Angelo" userId="8b72b4b1065ef00f" providerId="LiveId" clId="{E760A102-1300-4EB6-9740-B16AA6653396}" dt="2020-12-21T12:54:49.646" v="821" actId="20577"/>
          <ac:spMkLst>
            <pc:docMk/>
            <pc:sldMk cId="1894726569" sldId="360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2:55:07.050" v="829" actId="20577"/>
          <ac:spMkLst>
            <pc:docMk/>
            <pc:sldMk cId="1894726569" sldId="360"/>
            <ac:spMk id="10" creationId="{2D1789D4-CB4F-4382-ACC3-2C294DC8B911}"/>
          </ac:spMkLst>
        </pc:spChg>
        <pc:spChg chg="del">
          <ac:chgData name="DU Angelo" userId="8b72b4b1065ef00f" providerId="LiveId" clId="{E760A102-1300-4EB6-9740-B16AA6653396}" dt="2020-12-21T12:54:55.877" v="822" actId="478"/>
          <ac:spMkLst>
            <pc:docMk/>
            <pc:sldMk cId="1894726569" sldId="360"/>
            <ac:spMk id="14" creationId="{CB34CA3E-361D-474A-ABF0-A670CC59E403}"/>
          </ac:spMkLst>
        </pc:spChg>
        <pc:spChg chg="add">
          <ac:chgData name="DU Angelo" userId="8b72b4b1065ef00f" providerId="LiveId" clId="{E760A102-1300-4EB6-9740-B16AA6653396}" dt="2020-12-21T12:55:13.873" v="830"/>
          <ac:spMkLst>
            <pc:docMk/>
            <pc:sldMk cId="1894726569" sldId="360"/>
            <ac:spMk id="17" creationId="{56222B88-2C15-41ED-982A-4A518D32F128}"/>
          </ac:spMkLst>
        </pc:spChg>
      </pc:sldChg>
      <pc:sldChg chg="add del">
        <pc:chgData name="DU Angelo" userId="8b72b4b1065ef00f" providerId="LiveId" clId="{E760A102-1300-4EB6-9740-B16AA6653396}" dt="2020-12-21T12:49:26.095" v="730" actId="2696"/>
        <pc:sldMkLst>
          <pc:docMk/>
          <pc:sldMk cId="3037604167" sldId="360"/>
        </pc:sldMkLst>
      </pc:sldChg>
      <pc:sldChg chg="addSp delSp modSp add">
        <pc:chgData name="DU Angelo" userId="8b72b4b1065ef00f" providerId="LiveId" clId="{E760A102-1300-4EB6-9740-B16AA6653396}" dt="2020-12-21T12:56:01.320" v="854" actId="20577"/>
        <pc:sldMkLst>
          <pc:docMk/>
          <pc:sldMk cId="3456192097" sldId="361"/>
        </pc:sldMkLst>
        <pc:spChg chg="mod">
          <ac:chgData name="DU Angelo" userId="8b72b4b1065ef00f" providerId="LiveId" clId="{E760A102-1300-4EB6-9740-B16AA6653396}" dt="2020-12-21T12:55:38.171" v="840" actId="20577"/>
          <ac:spMkLst>
            <pc:docMk/>
            <pc:sldMk cId="3456192097" sldId="361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2:55:54.788" v="844" actId="20577"/>
          <ac:spMkLst>
            <pc:docMk/>
            <pc:sldMk cId="3456192097" sldId="361"/>
            <ac:spMk id="10" creationId="{2D1789D4-CB4F-4382-ACC3-2C294DC8B911}"/>
          </ac:spMkLst>
        </pc:spChg>
        <pc:spChg chg="mod">
          <ac:chgData name="DU Angelo" userId="8b72b4b1065ef00f" providerId="LiveId" clId="{E760A102-1300-4EB6-9740-B16AA6653396}" dt="2020-12-21T12:56:01.320" v="854" actId="20577"/>
          <ac:spMkLst>
            <pc:docMk/>
            <pc:sldMk cId="3456192097" sldId="361"/>
            <ac:spMk id="11" creationId="{21A59AB3-E95D-4DB1-897A-3DF602BB1614}"/>
          </ac:spMkLst>
        </pc:spChg>
        <pc:spChg chg="add mod">
          <ac:chgData name="DU Angelo" userId="8b72b4b1065ef00f" providerId="LiveId" clId="{E760A102-1300-4EB6-9740-B16AA6653396}" dt="2020-12-21T12:55:49.613" v="843" actId="14100"/>
          <ac:spMkLst>
            <pc:docMk/>
            <pc:sldMk cId="3456192097" sldId="361"/>
            <ac:spMk id="14" creationId="{674F8B4C-9F8A-45E1-8F04-5EF814155936}"/>
          </ac:spMkLst>
        </pc:spChg>
        <pc:spChg chg="del">
          <ac:chgData name="DU Angelo" userId="8b72b4b1065ef00f" providerId="LiveId" clId="{E760A102-1300-4EB6-9740-B16AA6653396}" dt="2020-12-21T12:55:41.890" v="841" actId="478"/>
          <ac:spMkLst>
            <pc:docMk/>
            <pc:sldMk cId="3456192097" sldId="361"/>
            <ac:spMk id="17" creationId="{56222B88-2C15-41ED-982A-4A518D32F128}"/>
          </ac:spMkLst>
        </pc:spChg>
      </pc:sldChg>
      <pc:sldChg chg="addSp delSp modSp add">
        <pc:chgData name="DU Angelo" userId="8b72b4b1065ef00f" providerId="LiveId" clId="{E760A102-1300-4EB6-9740-B16AA6653396}" dt="2020-12-21T13:30:24.468" v="1251"/>
        <pc:sldMkLst>
          <pc:docMk/>
          <pc:sldMk cId="3036578323" sldId="362"/>
        </pc:sldMkLst>
        <pc:spChg chg="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" creationId="{5196DA29-3DEB-4674-B5DB-FC16E69E562D}"/>
          </ac:spMkLst>
        </pc:spChg>
        <pc:spChg chg="mod">
          <ac:chgData name="DU Angelo" userId="8b72b4b1065ef00f" providerId="LiveId" clId="{E760A102-1300-4EB6-9740-B16AA6653396}" dt="2020-12-21T13:23:55.298" v="1234" actId="20577"/>
          <ac:spMkLst>
            <pc:docMk/>
            <pc:sldMk cId="3036578323" sldId="362"/>
            <ac:spMk id="3" creationId="{E1BF4C49-D9BF-42F3-B713-48595D54AE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" creationId="{89AD4A55-B0E0-4C22-818C-FDA24340EC8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" creationId="{F521D8DC-4744-43D9-A149-B5DEEB70D40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" creationId="{4CBCDFDD-F55C-47C5-A9F2-BC142A57326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" creationId="{6F41BF50-6983-4381-9050-006C5E66E2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" creationId="{5CD9B813-8A6F-4E6C-9E55-FE3E95519F3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" creationId="{D7E38230-B0BC-4A7C-8406-95EE1C9B0BE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" creationId="{E49650CF-800C-4655-AEEC-E93E56BF095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" creationId="{95129A89-1545-413C-BAE2-1D619A5094C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" creationId="{B6EAB2FA-F40A-48DE-9A06-45483D51D45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" creationId="{3C7534A1-0DA3-4F4F-8706-FEE354CB8B8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" creationId="{B301B497-B78F-439B-B39A-1A5B9EAC1EC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" creationId="{0DF14D71-996D-47B1-904E-25C613AA0D9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" creationId="{1FEEA4FE-E8EF-4915-998C-D80248889BB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" creationId="{F1B548AB-4F51-4916-9756-CB8D6C91533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1" creationId="{B9CA8D9A-F3EB-48B8-B797-83AE72AFB04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2" creationId="{837A2285-89FC-4BCB-9E9D-3F53BC43D87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3" creationId="{4F461EFB-3B23-481B-895D-CC01B9EFB50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4" creationId="{3F18F82D-3849-42FE-B502-393838627A2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8" creationId="{5EA91BDA-0E92-4701-BC15-80C69208B37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9" creationId="{934D10DB-60DB-48EB-A8BF-A488DAA92F7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0" creationId="{86C83B07-8C41-40EB-8F0D-35416773F14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1" creationId="{EC4C95DF-A2A4-4F0F-ADDD-CCA00B9D7D5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2" creationId="{FF37DB5A-8873-40E4-B7B4-0EE1BE1874E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3" creationId="{7BF479AD-5F84-40CF-A352-C61655CB318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4" creationId="{D92DBD23-85CD-413E-92A2-E639CC3767E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5" creationId="{7286FFC1-AAE9-433F-99B8-244FE06C665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6" creationId="{2790CD4C-CAAA-427D-AD32-0463D1335FB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7" creationId="{20AAF05B-BD52-4AF9-B3A4-B7B309108C1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8" creationId="{18D83ED0-879A-48F0-90CF-31B849A9048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9" creationId="{9231D40F-E998-4BC8-B704-B19041466FB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0" creationId="{C2BF6841-5F5C-4882-9A59-CA3B2F2A51A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1" creationId="{E4654730-7D72-478E-BE2F-2B251A2ADC1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2" creationId="{194AA1CE-0181-4A9C-B1F4-EB4F5B75918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3" creationId="{606C9F4E-B2D2-478E-9499-C244CB50B22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0" creationId="{81D06997-FE34-4D67-A377-1844E1EA26F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1" creationId="{FB9585CF-8620-4657-815D-B7A278BD85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2" creationId="{7F70C7BB-C15E-4D5C-A8F7-6ADF002629A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3" creationId="{EE31966E-34D0-4E95-8598-2BA74D96967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7" creationId="{6B0DC4E6-36BD-4385-8A31-B06B730B6FD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8" creationId="{F64EF8DC-3E81-43C6-B62D-DE0B45DD38C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9" creationId="{31EA5B45-76D6-4C1F-923B-EE490B4F0CA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0" creationId="{649C77A1-ED03-451E-AF01-8153A069D40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1" creationId="{D5BE9867-6CD1-423C-A995-873A0D95C8F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2" creationId="{DFEAA369-97DF-4863-ABB2-831D82059BE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3" creationId="{434CF53A-18B4-4EB5-AE6D-7458F08CDA9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0" creationId="{08E5BA54-8B0C-45DB-917F-A6C51CB489D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1" creationId="{80503F62-E8C2-4FB7-A021-98194D2E284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2" creationId="{8CE0A688-3E7C-4483-A38F-6FEA3595CC5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3" creationId="{608CA50F-C5CD-4E03-9B70-F6A1BE79F5E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4" creationId="{E9E6A8B3-B9F7-47B5-B3EA-56A287A0ADF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5" creationId="{C0DF1210-7A30-4A26-8FE0-89AA9834C9E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2" creationId="{E3E26065-817D-4148-B3AF-8CA5544FC69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3" creationId="{DCF9F748-3995-4FA5-8326-C68238D2B18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4" creationId="{93D77B62-8D33-4CA5-A3C1-1803EB5D779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5" creationId="{CE4D97E3-1BAE-4F51-81F2-8610FC6378B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6" creationId="{8C079659-1DFA-4461-8F63-F35CA1F88F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7" creationId="{4B15D46C-68CD-4B0A-BDAB-1D7B0B0660D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8" creationId="{4C4EEEB5-E593-4138-B63C-EF2F56F783E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9" creationId="{13196C7C-DBE9-4AC0-B951-3D6537A1FEC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0" creationId="{EFFDEE94-E3FA-47E6-92E3-620FEFA2449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1" creationId="{1027061C-FC44-4CFE-889F-FCB9A4F5BAC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2" creationId="{F4DD743B-6F13-4CC7-8D1F-8ADAFDC2A89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3" creationId="{5B90DAA1-9C6C-441B-96C0-8D9CE3BBF1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4" creationId="{A5D64536-D4C3-4D80-A1D9-7FC71A2D0D8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5" creationId="{4F44FF0A-B163-4484-A13A-FE9BCF00B46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6" creationId="{424D34E1-DD4D-4420-B479-795354E261D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7" creationId="{E599BC95-293E-4B51-A8FA-38A6C99D0CF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8" creationId="{AC2EABD0-6208-41F0-9D5A-7057ACFD2F6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9" creationId="{1D6093B2-D4C1-4B54-AC0E-F552B75BF31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0" creationId="{A8175FB9-87B8-4ED5-B380-F7010293618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1" creationId="{777553E9-AEEB-473C-923A-54566C960A9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2" creationId="{05DE9EBF-DEAE-4C3A-837E-4B669E88655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3" creationId="{9D7B1B02-597A-42BC-888B-4283340ED49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4" creationId="{1DA914C3-C76A-4104-8802-92487D2D067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5" creationId="{79A3B987-80F7-4BCA-AA99-51A51BAE140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6" creationId="{848E2C72-73DE-41F3-9693-BCE3DF4B1D4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7" creationId="{A01C1C13-DEC1-4328-B6A5-F59F2D2FFE0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8" creationId="{76CD2594-A871-4B85-88C0-3B41B654D66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9" creationId="{66D60CD4-DDFF-49BF-8FC5-86A16AB98C9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0" creationId="{35880EB8-11F9-4D27-93DF-679D365D043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1" creationId="{06F1F6F7-CD2B-4D43-B852-3C5FB5B6947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2" creationId="{7B19D268-C551-431A-BDDB-E1CEECC879D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3" creationId="{4DB9B696-E496-4F42-A842-08BD83F794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4" creationId="{B5ACABAE-78D0-4588-AAAB-1F3A409D519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5" creationId="{EE47D0CD-EAC4-40F0-BFB9-97D02F09B80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6" creationId="{6912559D-E8C3-4E27-8166-A8834FFC4ED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7" creationId="{B502CFA0-020A-4C5C-8EC8-9B60FF86C95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8" creationId="{5A8F613F-A06D-4048-8B87-1ADEC99E55D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9" creationId="{49D68189-7F86-48A3-83DF-1542B58F4D2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0" creationId="{10B990B3-F633-4DD8-B99B-E4A70C72B12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1" creationId="{8A622AA4-AEA4-45A1-8F71-26F22F62E63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2" creationId="{477724CE-5F48-4A76-9EA0-C9EDB2F2705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3" creationId="{F3EE1B5E-F572-43E5-B9FF-22817D91C6C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4" creationId="{4CDD5D50-EFB5-4A73-8AD4-2A6672657E0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5" creationId="{C25F409A-AAA6-405B-8F67-E1B014A3D24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6" creationId="{545A11A5-3D58-4755-9811-47789EBF001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7" creationId="{426C003A-DBE1-4682-A180-381D95A430D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8" creationId="{EED37899-2C37-4FC7-AC2F-75ABF0B6AD3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9" creationId="{2F969591-2BB6-4D2A-832B-78EA72CDF90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0" creationId="{363E572C-14AA-44F0-A1E4-8BCAC4BC3B1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1" creationId="{407BAECA-090A-44D8-91E9-0FDD4FB8A57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2" creationId="{F6C0D3D4-02A8-45E4-915C-410D72BB363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3" creationId="{59C80332-6439-4509-AAA4-31374253E1E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4" creationId="{D95542A8-F94B-4F59-820B-643EF9E90F7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5" creationId="{456151BC-7901-4CC4-BF09-6B7EC5D0624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6" creationId="{727F6318-40CF-414B-8538-97D201D7A4D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7" creationId="{6F777892-5061-4A5F-B0AB-1DCD506A47E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8" creationId="{CC463BE9-0CC1-46AE-A4EB-AECA11F0FC9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9" creationId="{08958E2E-8443-45F2-8CD2-B97CC162BEA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0" creationId="{64766056-0204-4481-8EC1-41A658E8FCE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1" creationId="{F2ACFA9A-97AB-4144-8829-C2F2F48C95B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2" creationId="{29C13AA5-A84E-4F48-972F-D9FB193A291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3" creationId="{8AFECEF7-3430-4B28-A693-F367984A795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4" creationId="{A86E2D3E-A0D0-4F03-A4F2-66985D0A396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5" creationId="{5E993058-81F8-43F7-927B-1A640B9DD44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6" creationId="{9A0789EA-560E-4E62-860C-4D17601E676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7" creationId="{928B1AC6-85B9-4D86-8453-3F22E6A70E2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8" creationId="{D55770C4-DB48-4F7E-B8F9-F4F03623891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9" creationId="{9CFF0F8A-16EC-4F81-A127-242F9D81A9B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0" creationId="{26270F6D-005D-42A2-BF3B-E15428F3FF7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1" creationId="{934E60F2-72AE-40D4-9086-BF66B0F50E0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2" creationId="{E0D23ECC-41D9-469E-A45F-5D7F161A14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3" creationId="{C3C48B90-BD21-4A72-BC36-A8FC693433A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4" creationId="{DFB4AC05-3A9B-4CF2-A96E-69A81FB352C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5" creationId="{5DE8FB54-B861-4891-AE8D-58DD3FA47BE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6" creationId="{FD3E75AD-DA6F-480C-B259-EE5B0E9D5E2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7" creationId="{E48A16CB-E153-4864-A369-47723BE5F02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8" creationId="{6F4E9175-A041-4DBE-A4D8-79EB8387B33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9" creationId="{076CA57C-D1BE-4657-8084-9C4D9D75DCA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0" creationId="{3FA2871E-3F4F-4BDB-A220-41058B48CD5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1" creationId="{1A840446-CCFE-49DF-9A82-731E8C07507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2" creationId="{4E78CB72-5F9B-49FB-96EC-CEBC3BA13C4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3" creationId="{BD0ACF4C-961D-4122-9715-597728CA57A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4" creationId="{67D6BE38-FE79-45FA-B4FD-B99FAC9856B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5" creationId="{8D021FF5-3F6B-4FB7-AAB7-CF68C447A71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6" creationId="{B75B84A5-8A05-473F-A6C2-5575BFEF4F6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7" creationId="{08C60B4D-9096-4BD7-AF29-839335EA3E2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8" creationId="{1664DC5D-2C82-419D-8B08-664D229507D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9" creationId="{B7AE70F3-F062-4721-8C2E-5CD6079221F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0" creationId="{E6AF2127-F8B7-4D21-BBD3-2E0B7875924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1" creationId="{888583F4-35E0-43D4-9073-0CD456E2B55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2" creationId="{543501CB-B22D-4578-A21C-9AAC28906D6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3" creationId="{5540C67A-11C6-4D87-9103-01E7749A4DC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4" creationId="{C85B3280-88B3-4524-8D3E-CD0C60E499B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5" creationId="{8A7E7AB9-2780-4B42-912F-E996081E844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6" creationId="{A3BCF52A-AD5E-4A59-AE45-0168E070C50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7" creationId="{40463EF8-4E32-4A77-9B73-DD6324D794A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8" creationId="{58CB3C25-2B78-43DB-BE41-D71D6FC3CC7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9" creationId="{929F097E-9737-4CF8-91F1-727C6F19E1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0" creationId="{1A074A01-1BD0-4E4B-8D3A-277BE52220E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1" creationId="{F88F75D4-81B4-4166-8611-019D2C75E4E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2" creationId="{D309B0F9-7C7C-4703-85DB-D98D863EDD2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3" creationId="{032C2D1D-E029-4B0E-A28B-43DAB231031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4" creationId="{ECEB71CE-DCFE-4EC1-A7C5-5387AE512DC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5" creationId="{C5481FD0-744C-4756-B990-DEC7EC8F6DF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6" creationId="{8FD15E7F-FD5E-4ED1-8367-40A692A2055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7" creationId="{7528317B-4B46-4643-874A-D4700B87BAF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8" creationId="{E656FE9F-7101-4737-BA08-65E8EB531DC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9" creationId="{FCFC8B2F-D4F5-4362-B71F-48A3DE6FD4C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0" creationId="{EA61282F-A6F0-4F9D-9D6B-BCA64E13065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1" creationId="{CBFE6799-6FEC-49C1-9168-46B52E28CB2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2" creationId="{7A8A83FB-2A6D-46EE-9231-DFFC152E106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3" creationId="{CBBB88E3-03D1-46A4-A72B-7DD756B4AA4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4" creationId="{807C5288-0313-48F2-A5D3-9C187238934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5" creationId="{2542515C-A404-47B2-B76B-E21F7135DED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6" creationId="{79CEB0A5-71EA-47F2-8534-70C6D74B5B8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7" creationId="{09669529-BF13-462A-9F73-E0FC190EA12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8" creationId="{3D1B004A-BE52-4D3A-9E7F-5494482D104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9" creationId="{7C21F217-4C02-4515-B2D7-B7D8E0FD7CC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0" creationId="{81A2A143-822C-4EEF-A59A-B6F9C5DBAD1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1" creationId="{9DC8EA5C-B35C-4F09-8347-5B99CC02DB5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2" creationId="{DE1DBA92-C298-4117-A779-3B174892D0F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3" creationId="{83C68F1D-4458-48F5-9763-DD95F3AB0CA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4" creationId="{B48CE2DA-825F-4926-BC65-F297DCB0CDD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5" creationId="{61D65093-2697-48F6-9397-086F802DDFFE}"/>
          </ac:spMkLst>
        </pc:spChg>
        <pc:spChg chg="add">
          <ac:chgData name="DU Angelo" userId="8b72b4b1065ef00f" providerId="LiveId" clId="{E760A102-1300-4EB6-9740-B16AA6653396}" dt="2020-12-21T13:30:24.468" v="1251"/>
          <ac:spMkLst>
            <pc:docMk/>
            <pc:sldMk cId="3036578323" sldId="362"/>
            <ac:spMk id="206" creationId="{9C34900F-C2E3-4CF6-89B9-75F188A118FF}"/>
          </ac:spMkLst>
        </pc:s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15" creationId="{5937DB68-4878-4F17-94D0-3A7774ECA31E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25" creationId="{88BB9CCB-8BDD-4E6B-8BE4-C4AD2A04C9D9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44" creationId="{703A5A77-6E74-4073-9A6C-C900F02B1591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47" creationId="{449BEF54-916F-4FC2-B6EE-128E71C3FDBA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54" creationId="{8E79793D-489A-4ABC-AECA-96B500624740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64" creationId="{E9DD5365-7B05-4F57-96ED-A75AE35E923D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67" creationId="{E50D5388-94D1-4E00-87E9-B2BC1817888B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76" creationId="{84F6A1F6-59FB-40A1-BCEE-F492E7528010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79" creationId="{1B614E69-979B-48EA-BCF4-E2FD90D89140}"/>
          </ac:grpSpMkLst>
        </pc:grpChg>
      </pc:sldChg>
      <pc:sldChg chg="addSp delSp modSp add">
        <pc:chgData name="DU Angelo" userId="8b72b4b1065ef00f" providerId="LiveId" clId="{E760A102-1300-4EB6-9740-B16AA6653396}" dt="2020-12-21T13:15:49.143" v="1121"/>
        <pc:sldMkLst>
          <pc:docMk/>
          <pc:sldMk cId="3572802763" sldId="363"/>
        </pc:sldMkLst>
        <pc:spChg chg="mod">
          <ac:chgData name="DU Angelo" userId="8b72b4b1065ef00f" providerId="LiveId" clId="{E760A102-1300-4EB6-9740-B16AA6653396}" dt="2020-12-21T13:02:38.060" v="922" actId="255"/>
          <ac:spMkLst>
            <pc:docMk/>
            <pc:sldMk cId="3572802763" sldId="363"/>
            <ac:spMk id="20" creationId="{F9413A45-F458-42EE-9DD6-AE0D48F9E086}"/>
          </ac:spMkLst>
        </pc:spChg>
        <pc:spChg chg="add mod">
          <ac:chgData name="DU Angelo" userId="8b72b4b1065ef00f" providerId="LiveId" clId="{E760A102-1300-4EB6-9740-B16AA6653396}" dt="2020-12-21T13:04:14.569" v="947" actId="1076"/>
          <ac:spMkLst>
            <pc:docMk/>
            <pc:sldMk cId="3572802763" sldId="363"/>
            <ac:spMk id="32" creationId="{2C1E9563-B4FC-485A-BC01-C5AE89AB47F6}"/>
          </ac:spMkLst>
        </pc:spChg>
        <pc:spChg chg="add">
          <ac:chgData name="DU Angelo" userId="8b72b4b1065ef00f" providerId="LiveId" clId="{E760A102-1300-4EB6-9740-B16AA6653396}" dt="2020-12-21T13:15:49.143" v="1121"/>
          <ac:spMkLst>
            <pc:docMk/>
            <pc:sldMk cId="3572802763" sldId="363"/>
            <ac:spMk id="33" creationId="{6BC10056-38FF-42EB-A52D-CDE7019DB25D}"/>
          </ac:spMkLst>
        </pc:spChg>
        <pc:spChg chg="mod">
          <ac:chgData name="DU Angelo" userId="8b72b4b1065ef00f" providerId="LiveId" clId="{E760A102-1300-4EB6-9740-B16AA6653396}" dt="2020-12-21T13:01:33.123" v="906" actId="404"/>
          <ac:spMkLst>
            <pc:docMk/>
            <pc:sldMk cId="3572802763" sldId="363"/>
            <ac:spMk id="209" creationId="{DDE909FB-F378-4927-B5F0-927A16F27BEF}"/>
          </ac:spMkLst>
        </pc:spChg>
        <pc:grpChg chg="add del mod">
          <ac:chgData name="DU Angelo" userId="8b72b4b1065ef00f" providerId="LiveId" clId="{E760A102-1300-4EB6-9740-B16AA6653396}" dt="2020-12-21T13:02:22.053" v="919" actId="478"/>
          <ac:grpSpMkLst>
            <pc:docMk/>
            <pc:sldMk cId="3572802763" sldId="363"/>
            <ac:grpSpMk id="14" creationId="{89ABD832-E699-472F-BFB2-417DBC3C6874}"/>
          </ac:grpSpMkLst>
        </pc:grpChg>
        <pc:grpChg chg="add mod">
          <ac:chgData name="DU Angelo" userId="8b72b4b1065ef00f" providerId="LiveId" clId="{E760A102-1300-4EB6-9740-B16AA6653396}" dt="2020-12-21T13:04:29.638" v="949" actId="1076"/>
          <ac:grpSpMkLst>
            <pc:docMk/>
            <pc:sldMk cId="3572802763" sldId="363"/>
            <ac:grpSpMk id="18" creationId="{A5E11DA6-7E1B-42A2-BEB4-36C208A30EC2}"/>
          </ac:grpSpMkLst>
        </pc:grpChg>
        <pc:grpChg chg="add mod">
          <ac:chgData name="DU Angelo" userId="8b72b4b1065ef00f" providerId="LiveId" clId="{E760A102-1300-4EB6-9740-B16AA6653396}" dt="2020-12-21T13:04:00.063" v="945" actId="1076"/>
          <ac:grpSpMkLst>
            <pc:docMk/>
            <pc:sldMk cId="3572802763" sldId="363"/>
            <ac:grpSpMk id="21" creationId="{8B65C9F3-7560-407D-A935-D9EBE1BBFC3A}"/>
          </ac:grpSpMkLst>
        </pc:grpChg>
        <pc:grpChg chg="add mod">
          <ac:chgData name="DU Angelo" userId="8b72b4b1065ef00f" providerId="LiveId" clId="{E760A102-1300-4EB6-9740-B16AA6653396}" dt="2020-12-21T13:03:21.891" v="929" actId="14100"/>
          <ac:grpSpMkLst>
            <pc:docMk/>
            <pc:sldMk cId="3572802763" sldId="363"/>
            <ac:grpSpMk id="25" creationId="{DC49DE83-CEE5-4BCC-9DA4-FBB9BB5447FB}"/>
          </ac:grpSpMkLst>
        </pc:grpChg>
        <pc:grpChg chg="mod">
          <ac:chgData name="DU Angelo" userId="8b72b4b1065ef00f" providerId="LiveId" clId="{E760A102-1300-4EB6-9740-B16AA6653396}" dt="2020-12-21T13:03:21.891" v="929" actId="14100"/>
          <ac:grpSpMkLst>
            <pc:docMk/>
            <pc:sldMk cId="3572802763" sldId="363"/>
            <ac:grpSpMk id="27" creationId="{878655F2-08B8-4E2B-A2EB-BF0DD7FFCC76}"/>
          </ac:grpSpMkLst>
        </pc:grpChg>
        <pc:grpChg chg="mod">
          <ac:chgData name="DU Angelo" userId="8b72b4b1065ef00f" providerId="LiveId" clId="{E760A102-1300-4EB6-9740-B16AA6653396}" dt="2020-12-21T13:04:00.063" v="945" actId="1076"/>
          <ac:grpSpMkLst>
            <pc:docMk/>
            <pc:sldMk cId="3572802763" sldId="363"/>
            <ac:grpSpMk id="208" creationId="{D94AF15F-A80E-4E56-AF97-FF1A0D5F504B}"/>
          </ac:grpSpMkLst>
        </pc:grpChg>
        <pc:grpChg chg="mod">
          <ac:chgData name="DU Angelo" userId="8b72b4b1065ef00f" providerId="LiveId" clId="{E760A102-1300-4EB6-9740-B16AA6653396}" dt="2020-12-21T13:01:53.406" v="912" actId="1076"/>
          <ac:grpSpMkLst>
            <pc:docMk/>
            <pc:sldMk cId="3572802763" sldId="363"/>
            <ac:grpSpMk id="210" creationId="{0DE2996D-9DEB-4AE1-B47C-8F350D51FFDC}"/>
          </ac:grpSpMkLst>
        </pc:grpChg>
        <pc:grpChg chg="mod">
          <ac:chgData name="DU Angelo" userId="8b72b4b1065ef00f" providerId="LiveId" clId="{E760A102-1300-4EB6-9740-B16AA6653396}" dt="2020-12-21T13:01:53.406" v="912" actId="1076"/>
          <ac:grpSpMkLst>
            <pc:docMk/>
            <pc:sldMk cId="3572802763" sldId="363"/>
            <ac:grpSpMk id="214" creationId="{9EEB872A-AE0B-4953-842E-157C32422786}"/>
          </ac:grpSpMkLst>
        </pc:grpChg>
      </pc:sldChg>
      <pc:sldChg chg="addSp delSp modSp add">
        <pc:chgData name="DU Angelo" userId="8b72b4b1065ef00f" providerId="LiveId" clId="{E760A102-1300-4EB6-9740-B16AA6653396}" dt="2020-12-21T13:15:56.880" v="1125"/>
        <pc:sldMkLst>
          <pc:docMk/>
          <pc:sldMk cId="4039228669" sldId="364"/>
        </pc:sldMkLst>
        <pc:spChg chg="mod">
          <ac:chgData name="DU Angelo" userId="8b72b4b1065ef00f" providerId="LiveId" clId="{E760A102-1300-4EB6-9740-B16AA6653396}" dt="2020-12-21T13:05:21.755" v="1001" actId="1076"/>
          <ac:spMkLst>
            <pc:docMk/>
            <pc:sldMk cId="4039228669" sldId="364"/>
            <ac:spMk id="32" creationId="{2C1E9563-B4FC-485A-BC01-C5AE89AB47F6}"/>
          </ac:spMkLst>
        </pc:spChg>
        <pc:spChg chg="mod">
          <ac:chgData name="DU Angelo" userId="8b72b4b1065ef00f" providerId="LiveId" clId="{E760A102-1300-4EB6-9740-B16AA6653396}" dt="2020-12-21T13:06:15.276" v="1010" actId="255"/>
          <ac:spMkLst>
            <pc:docMk/>
            <pc:sldMk cId="4039228669" sldId="364"/>
            <ac:spMk id="38" creationId="{1DE5FC65-AB79-4C89-9A64-BC84EE290578}"/>
          </ac:spMkLst>
        </pc:spChg>
        <pc:spChg chg="add del">
          <ac:chgData name="DU Angelo" userId="8b72b4b1065ef00f" providerId="LiveId" clId="{E760A102-1300-4EB6-9740-B16AA6653396}" dt="2020-12-21T13:15:55.440" v="1124"/>
          <ac:spMkLst>
            <pc:docMk/>
            <pc:sldMk cId="4039228669" sldId="364"/>
            <ac:spMk id="68" creationId="{7C7ECFAB-5D22-4D38-8B75-4E7CB154B3C8}"/>
          </ac:spMkLst>
        </pc:spChg>
        <pc:spChg chg="add">
          <ac:chgData name="DU Angelo" userId="8b72b4b1065ef00f" providerId="LiveId" clId="{E760A102-1300-4EB6-9740-B16AA6653396}" dt="2020-12-21T13:15:56.880" v="1125"/>
          <ac:spMkLst>
            <pc:docMk/>
            <pc:sldMk cId="4039228669" sldId="364"/>
            <ac:spMk id="69" creationId="{D2797E64-BED5-4970-B210-C188135A07AC}"/>
          </ac:spMkLst>
        </pc:s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2" creationId="{28015AD2-B2D6-4751-8243-999A03933128}"/>
          </ac:grpSpMkLst>
        </pc:grpChg>
        <pc:grpChg chg="del mod">
          <ac:chgData name="DU Angelo" userId="8b72b4b1065ef00f" providerId="LiveId" clId="{E760A102-1300-4EB6-9740-B16AA6653396}" dt="2020-12-21T13:05:48.928" v="1002" actId="478"/>
          <ac:grpSpMkLst>
            <pc:docMk/>
            <pc:sldMk cId="4039228669" sldId="364"/>
            <ac:grpSpMk id="18" creationId="{A5E11DA6-7E1B-42A2-BEB4-36C208A30EC2}"/>
          </ac:grpSpMkLst>
        </pc:grpChg>
        <pc:grpChg chg="del">
          <ac:chgData name="DU Angelo" userId="8b72b4b1065ef00f" providerId="LiveId" clId="{E760A102-1300-4EB6-9740-B16AA6653396}" dt="2020-12-21T13:09:19.189" v="1057" actId="478"/>
          <ac:grpSpMkLst>
            <pc:docMk/>
            <pc:sldMk cId="4039228669" sldId="364"/>
            <ac:grpSpMk id="25" creationId="{DC49DE83-CEE5-4BCC-9DA4-FBB9BB5447FB}"/>
          </ac:grpSpMkLst>
        </pc:grpChg>
        <pc:grpChg chg="add del mod">
          <ac:chgData name="DU Angelo" userId="8b72b4b1065ef00f" providerId="LiveId" clId="{E760A102-1300-4EB6-9740-B16AA6653396}" dt="2020-12-21T13:05:54.704" v="1005" actId="478"/>
          <ac:grpSpMkLst>
            <pc:docMk/>
            <pc:sldMk cId="4039228669" sldId="364"/>
            <ac:grpSpMk id="33" creationId="{C25BC085-7936-4797-B91B-5ECB3A905E28}"/>
          </ac:grpSpMkLst>
        </pc:gr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36" creationId="{AC17B3B8-293A-40A7-A11B-ED4E8104F2CB}"/>
          </ac:grpSpMkLst>
        </pc:gr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39" creationId="{24D8DDA6-418E-4B67-A6DB-6BC89271D260}"/>
          </ac:grpSpMkLst>
        </pc:gr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42" creationId="{91CA5EC3-6C65-4E14-929D-78ADC3E4AB60}"/>
          </ac:grpSpMkLst>
        </pc:grpChg>
        <pc:grpChg chg="add 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45" creationId="{8463379A-FCCE-4E19-9A8F-76779FA902C0}"/>
          </ac:grpSpMkLst>
        </pc:grpChg>
        <pc:grpChg chg="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47" creationId="{A9185B3D-EE4B-4670-82FE-14D1612050F7}"/>
          </ac:grpSpMkLst>
        </pc:grpChg>
        <pc:grpChg chg="add 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53" creationId="{9034E92B-8423-45A4-9F47-75D13308F2A4}"/>
          </ac:grpSpMkLst>
        </pc:grpChg>
        <pc:grpChg chg="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54" creationId="{82EDEF01-978D-4AD8-9542-B16FA0089024}"/>
          </ac:grpSpMkLst>
        </pc:grpChg>
        <pc:grpChg chg="add 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61" creationId="{8A56832A-6243-4F7E-ABB0-762826648D5F}"/>
          </ac:grpSpMkLst>
        </pc:grpChg>
        <pc:grpChg chg="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62" creationId="{F0B9547B-2FE0-44C9-B786-AE0E641003EA}"/>
          </ac:grpSpMkLst>
        </pc:grpChg>
      </pc:sldChg>
      <pc:sldChg chg="addSp delSp modSp add">
        <pc:chgData name="DU Angelo" userId="8b72b4b1065ef00f" providerId="LiveId" clId="{E760A102-1300-4EB6-9740-B16AA6653396}" dt="2020-12-21T13:15:50.095" v="1122"/>
        <pc:sldMkLst>
          <pc:docMk/>
          <pc:sldMk cId="825616493" sldId="365"/>
        </pc:sldMkLst>
        <pc:spChg chg="del">
          <ac:chgData name="DU Angelo" userId="8b72b4b1065ef00f" providerId="LiveId" clId="{E760A102-1300-4EB6-9740-B16AA6653396}" dt="2020-12-21T13:10:21.180" v="1062" actId="478"/>
          <ac:spMkLst>
            <pc:docMk/>
            <pc:sldMk cId="825616493" sldId="365"/>
            <ac:spMk id="32" creationId="{2C1E9563-B4FC-485A-BC01-C5AE89AB47F6}"/>
          </ac:spMkLst>
        </pc:spChg>
        <pc:spChg chg="del mod topLvl">
          <ac:chgData name="DU Angelo" userId="8b72b4b1065ef00f" providerId="LiveId" clId="{E760A102-1300-4EB6-9740-B16AA6653396}" dt="2020-12-21T13:13:09.025" v="1100" actId="478"/>
          <ac:spMkLst>
            <pc:docMk/>
            <pc:sldMk cId="825616493" sldId="365"/>
            <ac:spMk id="46" creationId="{F85CF22D-9BAF-4C90-96EB-1BC182242D9A}"/>
          </ac:spMkLst>
        </pc:spChg>
        <pc:spChg chg="del mod topLvl">
          <ac:chgData name="DU Angelo" userId="8b72b4b1065ef00f" providerId="LiveId" clId="{E760A102-1300-4EB6-9740-B16AA6653396}" dt="2020-12-21T13:13:07.739" v="1099" actId="478"/>
          <ac:spMkLst>
            <pc:docMk/>
            <pc:sldMk cId="825616493" sldId="365"/>
            <ac:spMk id="48" creationId="{AEEB9FA3-DA0D-47D4-B276-E539815FCFE9}"/>
          </ac:spMkLst>
        </pc:spChg>
        <pc:spChg chg="del mod topLvl">
          <ac:chgData name="DU Angelo" userId="8b72b4b1065ef00f" providerId="LiveId" clId="{E760A102-1300-4EB6-9740-B16AA6653396}" dt="2020-12-21T13:12:59.631" v="1098" actId="478"/>
          <ac:spMkLst>
            <pc:docMk/>
            <pc:sldMk cId="825616493" sldId="365"/>
            <ac:spMk id="49" creationId="{62F7AB0F-8F0C-4CA5-B840-82173E202C76}"/>
          </ac:spMkLst>
        </pc:spChg>
        <pc:spChg chg="add del mod">
          <ac:chgData name="DU Angelo" userId="8b72b4b1065ef00f" providerId="LiveId" clId="{E760A102-1300-4EB6-9740-B16AA6653396}" dt="2020-12-21T13:10:58.495" v="1070" actId="478"/>
          <ac:spMkLst>
            <pc:docMk/>
            <pc:sldMk cId="825616493" sldId="365"/>
            <ac:spMk id="68" creationId="{80F60779-9786-4C30-8FF3-123A2EEB28D7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71" creationId="{C5CBB281-3195-42FB-B6CE-5C6E4E98354F}"/>
          </ac:spMkLst>
        </pc:spChg>
        <pc:spChg chg="add del mod">
          <ac:chgData name="DU Angelo" userId="8b72b4b1065ef00f" providerId="LiveId" clId="{E760A102-1300-4EB6-9740-B16AA6653396}" dt="2020-12-21T13:10:57.404" v="1069" actId="478"/>
          <ac:spMkLst>
            <pc:docMk/>
            <pc:sldMk cId="825616493" sldId="365"/>
            <ac:spMk id="72" creationId="{30A06E58-F97E-40A0-856B-724041E2B5CA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75" creationId="{CDC8A91E-3666-46CD-B49D-7EF33D765F1B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78" creationId="{C4E114F1-AF12-49E8-9E54-E03C047A6384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81" creationId="{B0A360B7-CD51-477F-A8D0-D05AA127F9F5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84" creationId="{35EC862D-5FD5-44B5-9523-BE379B96BEEF}"/>
          </ac:spMkLst>
        </pc:spChg>
        <pc:spChg chg="mod">
          <ac:chgData name="DU Angelo" userId="8b72b4b1065ef00f" providerId="LiveId" clId="{E760A102-1300-4EB6-9740-B16AA6653396}" dt="2020-12-21T13:11:59.864" v="1083" actId="20577"/>
          <ac:spMkLst>
            <pc:docMk/>
            <pc:sldMk cId="825616493" sldId="365"/>
            <ac:spMk id="87" creationId="{7312EE60-2D29-44C6-AA2C-315494757F3E}"/>
          </ac:spMkLst>
        </pc:spChg>
        <pc:spChg chg="add mod topLvl">
          <ac:chgData name="DU Angelo" userId="8b72b4b1065ef00f" providerId="LiveId" clId="{E760A102-1300-4EB6-9740-B16AA6653396}" dt="2020-12-21T13:12:56.497" v="1097" actId="165"/>
          <ac:spMkLst>
            <pc:docMk/>
            <pc:sldMk cId="825616493" sldId="365"/>
            <ac:spMk id="92" creationId="{07B6A9F5-502A-46F7-9DB8-507E27BF8E87}"/>
          </ac:spMkLst>
        </pc:spChg>
        <pc:spChg chg="add mod topLvl">
          <ac:chgData name="DU Angelo" userId="8b72b4b1065ef00f" providerId="LiveId" clId="{E760A102-1300-4EB6-9740-B16AA6653396}" dt="2020-12-21T13:12:56.497" v="1097" actId="165"/>
          <ac:spMkLst>
            <pc:docMk/>
            <pc:sldMk cId="825616493" sldId="365"/>
            <ac:spMk id="93" creationId="{66BAE0B2-8DD9-4FE7-83D4-75D798A91F7B}"/>
          </ac:spMkLst>
        </pc:spChg>
        <pc:spChg chg="mod">
          <ac:chgData name="DU Angelo" userId="8b72b4b1065ef00f" providerId="LiveId" clId="{E760A102-1300-4EB6-9740-B16AA6653396}" dt="2020-12-21T13:12:18.506" v="1088" actId="20577"/>
          <ac:spMkLst>
            <pc:docMk/>
            <pc:sldMk cId="825616493" sldId="365"/>
            <ac:spMk id="96" creationId="{2C6D8A5A-4CCD-4E17-AD41-293C05343073}"/>
          </ac:spMkLst>
        </pc:spChg>
        <pc:spChg chg="mod">
          <ac:chgData name="DU Angelo" userId="8b72b4b1065ef00f" providerId="LiveId" clId="{E760A102-1300-4EB6-9740-B16AA6653396}" dt="2020-12-21T13:12:14.689" v="1085" actId="20577"/>
          <ac:spMkLst>
            <pc:docMk/>
            <pc:sldMk cId="825616493" sldId="365"/>
            <ac:spMk id="98" creationId="{633100DD-E734-4FEB-8C64-5C5BC55C5EBB}"/>
          </ac:spMkLst>
        </pc:spChg>
        <pc:spChg chg="mod">
          <ac:chgData name="DU Angelo" userId="8b72b4b1065ef00f" providerId="LiveId" clId="{E760A102-1300-4EB6-9740-B16AA6653396}" dt="2020-12-21T13:12:33.921" v="1093" actId="14100"/>
          <ac:spMkLst>
            <pc:docMk/>
            <pc:sldMk cId="825616493" sldId="365"/>
            <ac:spMk id="105" creationId="{A997CE08-EB1C-4D6F-AF43-43E4DC94A2B2}"/>
          </ac:spMkLst>
        </pc:spChg>
        <pc:spChg chg="add mod">
          <ac:chgData name="DU Angelo" userId="8b72b4b1065ef00f" providerId="LiveId" clId="{E760A102-1300-4EB6-9740-B16AA6653396}" dt="2020-12-21T13:12:37.896" v="1094" actId="571"/>
          <ac:spMkLst>
            <pc:docMk/>
            <pc:sldMk cId="825616493" sldId="365"/>
            <ac:spMk id="110" creationId="{BD786AB1-C2E5-4787-A198-AEA00EDD4D5D}"/>
          </ac:spMkLst>
        </pc:spChg>
        <pc:spChg chg="add">
          <ac:chgData name="DU Angelo" userId="8b72b4b1065ef00f" providerId="LiveId" clId="{E760A102-1300-4EB6-9740-B16AA6653396}" dt="2020-12-21T13:15:50.095" v="1122"/>
          <ac:spMkLst>
            <pc:docMk/>
            <pc:sldMk cId="825616493" sldId="365"/>
            <ac:spMk id="111" creationId="{37D68741-AC90-45C1-A98E-9A00C2C20C8C}"/>
          </ac:spMkLst>
        </pc:spChg>
        <pc:grpChg chg="del">
          <ac:chgData name="DU Angelo" userId="8b72b4b1065ef00f" providerId="LiveId" clId="{E760A102-1300-4EB6-9740-B16AA6653396}" dt="2020-12-21T13:10:44.143" v="1066" actId="478"/>
          <ac:grpSpMkLst>
            <pc:docMk/>
            <pc:sldMk cId="825616493" sldId="365"/>
            <ac:grpSpMk id="2" creationId="{28015AD2-B2D6-4751-8243-999A03933128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4" creationId="{014F78AC-7F8C-40D2-9AB3-171A5861051B}"/>
          </ac:grpSpMkLst>
        </pc:grpChg>
        <pc:grpChg chg="add del mod">
          <ac:chgData name="DU Angelo" userId="8b72b4b1065ef00f" providerId="LiveId" clId="{E760A102-1300-4EB6-9740-B16AA6653396}" dt="2020-12-21T13:12:56.497" v="1097" actId="165"/>
          <ac:grpSpMkLst>
            <pc:docMk/>
            <pc:sldMk cId="825616493" sldId="365"/>
            <ac:grpSpMk id="45" creationId="{8463379A-FCCE-4E19-9A8F-76779FA902C0}"/>
          </ac:grpSpMkLst>
        </pc:grpChg>
        <pc:grpChg chg="del mod topLvl">
          <ac:chgData name="DU Angelo" userId="8b72b4b1065ef00f" providerId="LiveId" clId="{E760A102-1300-4EB6-9740-B16AA6653396}" dt="2020-12-21T13:12:59.631" v="1098" actId="478"/>
          <ac:grpSpMkLst>
            <pc:docMk/>
            <pc:sldMk cId="825616493" sldId="365"/>
            <ac:grpSpMk id="47" creationId="{A9185B3D-EE4B-4670-82FE-14D1612050F7}"/>
          </ac:grpSpMkLst>
        </pc:grpChg>
        <pc:grpChg chg="mod">
          <ac:chgData name="DU Angelo" userId="8b72b4b1065ef00f" providerId="LiveId" clId="{E760A102-1300-4EB6-9740-B16AA6653396}" dt="2020-12-21T13:11:25.954" v="1078" actId="1076"/>
          <ac:grpSpMkLst>
            <pc:docMk/>
            <pc:sldMk cId="825616493" sldId="365"/>
            <ac:grpSpMk id="53" creationId="{9034E92B-8423-45A4-9F47-75D13308F2A4}"/>
          </ac:grpSpMkLst>
        </pc:grpChg>
        <pc:grpChg chg="mod">
          <ac:chgData name="DU Angelo" userId="8b72b4b1065ef00f" providerId="LiveId" clId="{E760A102-1300-4EB6-9740-B16AA6653396}" dt="2020-12-21T13:11:25.954" v="1078" actId="1076"/>
          <ac:grpSpMkLst>
            <pc:docMk/>
            <pc:sldMk cId="825616493" sldId="365"/>
            <ac:grpSpMk id="54" creationId="{82EDEF01-978D-4AD8-9542-B16FA0089024}"/>
          </ac:grpSpMkLst>
        </pc:grpChg>
        <pc:grpChg chg="mod">
          <ac:chgData name="DU Angelo" userId="8b72b4b1065ef00f" providerId="LiveId" clId="{E760A102-1300-4EB6-9740-B16AA6653396}" dt="2020-12-21T13:11:29.688" v="1079" actId="1076"/>
          <ac:grpSpMkLst>
            <pc:docMk/>
            <pc:sldMk cId="825616493" sldId="365"/>
            <ac:grpSpMk id="61" creationId="{8A56832A-6243-4F7E-ABB0-762826648D5F}"/>
          </ac:grpSpMkLst>
        </pc:grpChg>
        <pc:grpChg chg="mod">
          <ac:chgData name="DU Angelo" userId="8b72b4b1065ef00f" providerId="LiveId" clId="{E760A102-1300-4EB6-9740-B16AA6653396}" dt="2020-12-21T13:11:29.688" v="1079" actId="1076"/>
          <ac:grpSpMkLst>
            <pc:docMk/>
            <pc:sldMk cId="825616493" sldId="365"/>
            <ac:grpSpMk id="62" creationId="{F0B9547B-2FE0-44C9-B786-AE0E641003EA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69" creationId="{C6E53112-9911-4939-9343-E8B11AA00133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73" creationId="{C4D6BC38-2F4F-4F2A-8CFC-DFD69B836993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76" creationId="{6C7C3FF5-0D84-4B57-B808-FB0947AC6EC3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79" creationId="{5566F6A8-6A3F-4E19-990E-49764C12A572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82" creationId="{AADD1809-6990-4DD5-AD27-0E01340B4D41}"/>
          </ac:grpSpMkLst>
        </pc:grpChg>
        <pc:grpChg chg="add mod">
          <ac:chgData name="DU Angelo" userId="8b72b4b1065ef00f" providerId="LiveId" clId="{E760A102-1300-4EB6-9740-B16AA6653396}" dt="2020-12-21T13:11:50.112" v="1081" actId="571"/>
          <ac:grpSpMkLst>
            <pc:docMk/>
            <pc:sldMk cId="825616493" sldId="365"/>
            <ac:grpSpMk id="85" creationId="{34CD2C15-0D86-448E-BCEC-A49852A4DB88}"/>
          </ac:grpSpMkLst>
        </pc:grpChg>
        <pc:grpChg chg="mod">
          <ac:chgData name="DU Angelo" userId="8b72b4b1065ef00f" providerId="LiveId" clId="{E760A102-1300-4EB6-9740-B16AA6653396}" dt="2020-12-21T13:11:50.112" v="1081" actId="571"/>
          <ac:grpSpMkLst>
            <pc:docMk/>
            <pc:sldMk cId="825616493" sldId="365"/>
            <ac:grpSpMk id="86" creationId="{C219856A-01AA-4C65-8917-53B34780EADC}"/>
          </ac:grpSpMkLst>
        </pc:grpChg>
        <pc:grpChg chg="add mod">
          <ac:chgData name="DU Angelo" userId="8b72b4b1065ef00f" providerId="LiveId" clId="{E760A102-1300-4EB6-9740-B16AA6653396}" dt="2020-12-21T13:12:24.743" v="1090" actId="1076"/>
          <ac:grpSpMkLst>
            <pc:docMk/>
            <pc:sldMk cId="825616493" sldId="365"/>
            <ac:grpSpMk id="94" creationId="{D66C9FF7-B228-4F4E-8E9A-5FBDC540A6DA}"/>
          </ac:grpSpMkLst>
        </pc:grpChg>
        <pc:grpChg chg="mod">
          <ac:chgData name="DU Angelo" userId="8b72b4b1065ef00f" providerId="LiveId" clId="{E760A102-1300-4EB6-9740-B16AA6653396}" dt="2020-12-21T13:12:24.743" v="1090" actId="1076"/>
          <ac:grpSpMkLst>
            <pc:docMk/>
            <pc:sldMk cId="825616493" sldId="365"/>
            <ac:grpSpMk id="95" creationId="{048D340A-9EB3-4D70-AFFF-26FC7D82A72B}"/>
          </ac:grpSpMkLst>
        </pc:grpChg>
        <pc:grpChg chg="add mod">
          <ac:chgData name="DU Angelo" userId="8b72b4b1065ef00f" providerId="LiveId" clId="{E760A102-1300-4EB6-9740-B16AA6653396}" dt="2020-12-21T13:12:37.896" v="1094" actId="571"/>
          <ac:grpSpMkLst>
            <pc:docMk/>
            <pc:sldMk cId="825616493" sldId="365"/>
            <ac:grpSpMk id="102" creationId="{DD220AAD-2E73-4B45-9604-8CCC92FA282C}"/>
          </ac:grpSpMkLst>
        </pc:grpChg>
        <pc:grpChg chg="mod">
          <ac:chgData name="DU Angelo" userId="8b72b4b1065ef00f" providerId="LiveId" clId="{E760A102-1300-4EB6-9740-B16AA6653396}" dt="2020-12-21T13:12:37.896" v="1094" actId="571"/>
          <ac:grpSpMkLst>
            <pc:docMk/>
            <pc:sldMk cId="825616493" sldId="365"/>
            <ac:grpSpMk id="103" creationId="{198F4F3F-4F07-4A02-BD74-564E5E3DD83A}"/>
          </ac:grpSpMkLst>
        </pc:grpChg>
        <pc:grpChg chg="mod">
          <ac:chgData name="DU Angelo" userId="8b72b4b1065ef00f" providerId="LiveId" clId="{E760A102-1300-4EB6-9740-B16AA6653396}" dt="2020-12-21T13:13:34.579" v="1102" actId="1076"/>
          <ac:grpSpMkLst>
            <pc:docMk/>
            <pc:sldMk cId="825616493" sldId="365"/>
            <ac:grpSpMk id="210" creationId="{0DE2996D-9DEB-4AE1-B47C-8F350D51FFDC}"/>
          </ac:grpSpMkLst>
        </pc:grpChg>
        <pc:grpChg chg="mod">
          <ac:chgData name="DU Angelo" userId="8b72b4b1065ef00f" providerId="LiveId" clId="{E760A102-1300-4EB6-9740-B16AA6653396}" dt="2020-12-21T13:13:34.579" v="1102" actId="1076"/>
          <ac:grpSpMkLst>
            <pc:docMk/>
            <pc:sldMk cId="825616493" sldId="365"/>
            <ac:grpSpMk id="214" creationId="{9EEB872A-AE0B-4953-842E-157C32422786}"/>
          </ac:grpSpMkLst>
        </pc:grpChg>
      </pc:sldChg>
      <pc:sldChg chg="addSp delSp modSp add">
        <pc:chgData name="DU Angelo" userId="8b72b4b1065ef00f" providerId="LiveId" clId="{E760A102-1300-4EB6-9740-B16AA6653396}" dt="2020-12-21T13:17:46.299" v="1147" actId="1076"/>
        <pc:sldMkLst>
          <pc:docMk/>
          <pc:sldMk cId="4054107334" sldId="366"/>
        </pc:sldMkLst>
        <pc:spChg chg="mod">
          <ac:chgData name="DU Angelo" userId="8b72b4b1065ef00f" providerId="LiveId" clId="{E760A102-1300-4EB6-9740-B16AA6653396}" dt="2020-12-21T13:15:10.204" v="1111" actId="164"/>
          <ac:spMkLst>
            <pc:docMk/>
            <pc:sldMk cId="4054107334" sldId="366"/>
            <ac:spMk id="92" creationId="{07B6A9F5-502A-46F7-9DB8-507E27BF8E87}"/>
          </ac:spMkLst>
        </pc:spChg>
        <pc:spChg chg="mod">
          <ac:chgData name="DU Angelo" userId="8b72b4b1065ef00f" providerId="LiveId" clId="{E760A102-1300-4EB6-9740-B16AA6653396}" dt="2020-12-21T13:15:10.204" v="1111" actId="164"/>
          <ac:spMkLst>
            <pc:docMk/>
            <pc:sldMk cId="4054107334" sldId="366"/>
            <ac:spMk id="93" creationId="{66BAE0B2-8DD9-4FE7-83D4-75D798A91F7B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1" creationId="{A5834A0F-1CE9-4C2C-B333-3E3916471920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2" creationId="{CC42332A-3138-486C-AC75-04B98FD64AF9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3" creationId="{1AFE2AE8-BABB-422E-91FF-EA45CCA6ADDA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4" creationId="{0E4343AC-B968-4FAE-BBD1-A3CD876B0F6C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5" creationId="{3BD1E74B-D290-4FBC-BC0C-24AF791D75D4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6" creationId="{78B16EE2-4935-44A8-819F-D5083412132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7" creationId="{9FA87D0D-51A1-4A3D-9DC1-BEF68103BF4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8" creationId="{1CA71C69-47CF-4304-BA61-E38821890BFA}"/>
          </ac:spMkLst>
        </pc:spChg>
        <pc:spChg chg="add del mod topLvl">
          <ac:chgData name="DU Angelo" userId="8b72b4b1065ef00f" providerId="LiveId" clId="{E760A102-1300-4EB6-9740-B16AA6653396}" dt="2020-12-21T13:16:40.885" v="1133" actId="478"/>
          <ac:spMkLst>
            <pc:docMk/>
            <pc:sldMk cId="4054107334" sldId="366"/>
            <ac:spMk id="119" creationId="{923D4E9F-2676-4EA4-9AFD-1A82A677DAF0}"/>
          </ac:spMkLst>
        </pc:spChg>
        <pc:spChg chg="add del mod topLvl">
          <ac:chgData name="DU Angelo" userId="8b72b4b1065ef00f" providerId="LiveId" clId="{E760A102-1300-4EB6-9740-B16AA6653396}" dt="2020-12-21T13:16:39.350" v="1132" actId="478"/>
          <ac:spMkLst>
            <pc:docMk/>
            <pc:sldMk cId="4054107334" sldId="366"/>
            <ac:spMk id="120" creationId="{2CF19115-AFBE-4D7E-984B-8134E6D42736}"/>
          </ac:spMkLst>
        </pc:spChg>
        <pc:spChg chg="add del mod topLvl">
          <ac:chgData name="DU Angelo" userId="8b72b4b1065ef00f" providerId="LiveId" clId="{E760A102-1300-4EB6-9740-B16AA6653396}" dt="2020-12-21T13:16:39.350" v="1132" actId="478"/>
          <ac:spMkLst>
            <pc:docMk/>
            <pc:sldMk cId="4054107334" sldId="366"/>
            <ac:spMk id="121" creationId="{FF4A4200-2A86-487F-A76E-F3D17F1F5F72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2" creationId="{560ABAA2-28DB-403B-B9C7-5464837F4757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3" creationId="{4ECE3225-8328-4E73-AD1A-94284D1A3222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4" creationId="{F151E2B1-DC88-4379-97E5-8C59332B1FF8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5" creationId="{706A360A-E3BE-4DA9-98FD-7B206F7B0068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6" creationId="{8EC560C9-118E-4015-A2E4-D31B1605136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7" creationId="{4A6DC4BB-A67E-4B77-9BC4-E68A747C064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8" creationId="{9AA861E0-494B-42C6-B836-7B8E62CE4AD4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9" creationId="{BA1FD2A3-1EBD-44AA-81E1-0607BDCBA888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0" creationId="{2B3F8A97-D76F-4E3A-8A26-C3453FBB5C63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1" creationId="{0918E434-9EA1-446E-B4F8-2D74E5157963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2" creationId="{A89DABEB-81A2-44C9-A824-BB70F0D41861}"/>
          </ac:spMkLst>
        </pc:spChg>
        <pc:spChg chg="add mod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3" creationId="{E3F253AE-66C4-46D6-8BAD-BBB1D1E9F7CF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4" creationId="{D26F214C-4884-4EA3-A3DA-801341753E76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5" creationId="{5E837E6F-4767-4B69-A5F4-42D3B06885E9}"/>
          </ac:spMkLst>
        </pc:spChg>
        <pc:spChg chg="add del mod topLvl">
          <ac:chgData name="DU Angelo" userId="8b72b4b1065ef00f" providerId="LiveId" clId="{E760A102-1300-4EB6-9740-B16AA6653396}" dt="2020-12-21T13:16:39.350" v="1132" actId="478"/>
          <ac:spMkLst>
            <pc:docMk/>
            <pc:sldMk cId="4054107334" sldId="366"/>
            <ac:spMk id="136" creationId="{F0603525-0660-4EE3-BFD3-DA199DEEFE68}"/>
          </ac:spMkLst>
        </pc:spChg>
        <pc:spChg chg="add">
          <ac:chgData name="DU Angelo" userId="8b72b4b1065ef00f" providerId="LiveId" clId="{E760A102-1300-4EB6-9740-B16AA6653396}" dt="2020-12-21T13:16:14.777" v="1127"/>
          <ac:spMkLst>
            <pc:docMk/>
            <pc:sldMk cId="4054107334" sldId="366"/>
            <ac:spMk id="137" creationId="{20957F5E-3E4D-4577-9E0D-B586143B8730}"/>
          </ac:spMkLst>
        </pc:spChg>
        <pc:spChg chg="mod">
          <ac:chgData name="DU Angelo" userId="8b72b4b1065ef00f" providerId="LiveId" clId="{E760A102-1300-4EB6-9740-B16AA6653396}" dt="2020-12-21T13:17:39.313" v="1145" actId="20577"/>
          <ac:spMkLst>
            <pc:docMk/>
            <pc:sldMk cId="4054107334" sldId="366"/>
            <ac:spMk id="140" creationId="{498CC257-B01A-42E8-B676-B9E88D026F6A}"/>
          </ac:spMkLst>
        </pc:spChg>
        <pc:grpChg chg="add 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2" creationId="{EDB54A4B-0BC3-48CB-AFF4-00F4B7E69F30}"/>
          </ac:grpSpMkLst>
        </pc:grpChg>
        <pc:grpChg chg="add del">
          <ac:chgData name="DU Angelo" userId="8b72b4b1065ef00f" providerId="LiveId" clId="{E760A102-1300-4EB6-9740-B16AA6653396}" dt="2020-12-21T13:15:21.528" v="1114" actId="478"/>
          <ac:grpSpMkLst>
            <pc:docMk/>
            <pc:sldMk cId="4054107334" sldId="366"/>
            <ac:grpSpMk id="4" creationId="{014F78AC-7F8C-40D2-9AB3-171A5861051B}"/>
          </ac:grpSpMkLst>
        </pc:grpChg>
        <pc:grpChg chg="add del mod">
          <ac:chgData name="DU Angelo" userId="8b72b4b1065ef00f" providerId="LiveId" clId="{E760A102-1300-4EB6-9740-B16AA6653396}" dt="2020-12-21T13:16:34.695" v="1131" actId="165"/>
          <ac:grpSpMkLst>
            <pc:docMk/>
            <pc:sldMk cId="4054107334" sldId="366"/>
            <ac:grpSpMk id="5" creationId="{B6847B21-A59E-4AA5-AA63-EEF1E2932058}"/>
          </ac:grpSpMkLst>
        </pc:grpChg>
        <pc:grpChg chg="add mod">
          <ac:chgData name="DU Angelo" userId="8b72b4b1065ef00f" providerId="LiveId" clId="{E760A102-1300-4EB6-9740-B16AA6653396}" dt="2020-12-21T13:17:23.004" v="1143" actId="14100"/>
          <ac:grpSpMkLst>
            <pc:docMk/>
            <pc:sldMk cId="4054107334" sldId="366"/>
            <ac:grpSpMk id="6" creationId="{DA521065-0F53-4100-A664-6BD66BD79C9A}"/>
          </ac:grpSpMkLst>
        </pc:grpChg>
        <pc:grpChg chg="add del">
          <ac:chgData name="DU Angelo" userId="8b72b4b1065ef00f" providerId="LiveId" clId="{E760A102-1300-4EB6-9740-B16AA6653396}" dt="2020-12-21T13:15:25.893" v="1115" actId="478"/>
          <ac:grpSpMkLst>
            <pc:docMk/>
            <pc:sldMk cId="4054107334" sldId="366"/>
            <ac:grpSpMk id="53" creationId="{9034E92B-8423-45A4-9F47-75D13308F2A4}"/>
          </ac:grpSpMkLst>
        </pc:grpChg>
        <pc:grpChg chg="add del">
          <ac:chgData name="DU Angelo" userId="8b72b4b1065ef00f" providerId="LiveId" clId="{E760A102-1300-4EB6-9740-B16AA6653396}" dt="2020-12-21T13:15:25.893" v="1115" actId="478"/>
          <ac:grpSpMkLst>
            <pc:docMk/>
            <pc:sldMk cId="4054107334" sldId="366"/>
            <ac:grpSpMk id="61" creationId="{8A56832A-6243-4F7E-ABB0-762826648D5F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85" creationId="{34CD2C15-0D86-448E-BCEC-A49852A4DB88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86" creationId="{C219856A-01AA-4C65-8917-53B34780EADC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94" creationId="{D66C9FF7-B228-4F4E-8E9A-5FBDC540A6DA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95" creationId="{048D340A-9EB3-4D70-AFFF-26FC7D82A72B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102" creationId="{DD220AAD-2E73-4B45-9604-8CCC92FA282C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103" creationId="{198F4F3F-4F07-4A02-BD74-564E5E3DD83A}"/>
          </ac:grpSpMkLst>
        </pc:grpChg>
        <pc:grpChg chg="add mod">
          <ac:chgData name="DU Angelo" userId="8b72b4b1065ef00f" providerId="LiveId" clId="{E760A102-1300-4EB6-9740-B16AA6653396}" dt="2020-12-21T13:17:46.299" v="1147" actId="1076"/>
          <ac:grpSpMkLst>
            <pc:docMk/>
            <pc:sldMk cId="4054107334" sldId="366"/>
            <ac:grpSpMk id="138" creationId="{B4C3C48E-91FA-4B0D-AA05-15E3CEC72CB7}"/>
          </ac:grpSpMkLst>
        </pc:grpChg>
        <pc:grpChg chg="add del">
          <ac:chgData name="DU Angelo" userId="8b72b4b1065ef00f" providerId="LiveId" clId="{E760A102-1300-4EB6-9740-B16AA6653396}" dt="2020-12-21T13:15:19.073" v="1113" actId="478"/>
          <ac:grpSpMkLst>
            <pc:docMk/>
            <pc:sldMk cId="4054107334" sldId="366"/>
            <ac:grpSpMk id="208" creationId="{D94AF15F-A80E-4E56-AF97-FF1A0D5F504B}"/>
          </ac:grpSpMkLst>
        </pc:grpChg>
        <pc:grpChg chg="add del">
          <ac:chgData name="DU Angelo" userId="8b72b4b1065ef00f" providerId="LiveId" clId="{E760A102-1300-4EB6-9740-B16AA6653396}" dt="2020-12-21T13:15:25.893" v="1115" actId="478"/>
          <ac:grpSpMkLst>
            <pc:docMk/>
            <pc:sldMk cId="4054107334" sldId="366"/>
            <ac:grpSpMk id="214" creationId="{9EEB872A-AE0B-4953-842E-157C32422786}"/>
          </ac:grpSpMkLst>
        </pc:grpChg>
      </pc:sldChg>
      <pc:sldChg chg="addSp delSp modSp add">
        <pc:chgData name="DU Angelo" userId="8b72b4b1065ef00f" providerId="LiveId" clId="{E760A102-1300-4EB6-9740-B16AA6653396}" dt="2020-12-21T13:20:09.823" v="1177" actId="2711"/>
        <pc:sldMkLst>
          <pc:docMk/>
          <pc:sldMk cId="4032463795" sldId="367"/>
        </pc:sldMkLst>
        <pc:spChg chg="add del mod">
          <ac:chgData name="DU Angelo" userId="8b72b4b1065ef00f" providerId="LiveId" clId="{E760A102-1300-4EB6-9740-B16AA6653396}" dt="2020-12-21T13:19:26.498" v="1167" actId="478"/>
          <ac:spMkLst>
            <pc:docMk/>
            <pc:sldMk cId="4032463795" sldId="367"/>
            <ac:spMk id="66" creationId="{78D79CA6-FCB5-4377-BF80-34239B428849}"/>
          </ac:spMkLst>
        </pc:spChg>
        <pc:spChg chg="add del mod">
          <ac:chgData name="DU Angelo" userId="8b72b4b1065ef00f" providerId="LiveId" clId="{E760A102-1300-4EB6-9740-B16AA6653396}" dt="2020-12-21T13:19:24.615" v="1166" actId="478"/>
          <ac:spMkLst>
            <pc:docMk/>
            <pc:sldMk cId="4032463795" sldId="367"/>
            <ac:spMk id="67" creationId="{B2AFBB58-94CD-439C-8F0A-A2254C59C1B8}"/>
          </ac:spMkLst>
        </pc:spChg>
        <pc:spChg chg="add mod">
          <ac:chgData name="DU Angelo" userId="8b72b4b1065ef00f" providerId="LiveId" clId="{E760A102-1300-4EB6-9740-B16AA6653396}" dt="2020-12-21T13:18:50.843" v="1156" actId="1076"/>
          <ac:spMkLst>
            <pc:docMk/>
            <pc:sldMk cId="4032463795" sldId="367"/>
            <ac:spMk id="68" creationId="{F46342EA-4935-4EDD-BCFF-06027F1E4E4A}"/>
          </ac:spMkLst>
        </pc:spChg>
        <pc:spChg chg="add mod">
          <ac:chgData name="DU Angelo" userId="8b72b4b1065ef00f" providerId="LiveId" clId="{E760A102-1300-4EB6-9740-B16AA6653396}" dt="2020-12-21T13:18:59.370" v="1158" actId="14100"/>
          <ac:spMkLst>
            <pc:docMk/>
            <pc:sldMk cId="4032463795" sldId="367"/>
            <ac:spMk id="69" creationId="{1638CB54-9E7A-4271-9528-2BE5887E9E30}"/>
          </ac:spMkLst>
        </pc:spChg>
        <pc:spChg chg="add mod">
          <ac:chgData name="DU Angelo" userId="8b72b4b1065ef00f" providerId="LiveId" clId="{E760A102-1300-4EB6-9740-B16AA6653396}" dt="2020-12-21T13:19:22.832" v="1165" actId="14100"/>
          <ac:spMkLst>
            <pc:docMk/>
            <pc:sldMk cId="4032463795" sldId="367"/>
            <ac:spMk id="70" creationId="{F06E7057-60B7-407C-BC6C-9F7D67D6CFEF}"/>
          </ac:spMkLst>
        </pc:spChg>
        <pc:spChg chg="add mod">
          <ac:chgData name="DU Angelo" userId="8b72b4b1065ef00f" providerId="LiveId" clId="{E760A102-1300-4EB6-9740-B16AA6653396}" dt="2020-12-21T13:19:15.555" v="1163" actId="1076"/>
          <ac:spMkLst>
            <pc:docMk/>
            <pc:sldMk cId="4032463795" sldId="367"/>
            <ac:spMk id="71" creationId="{1690B6D2-F158-4453-81BF-A32113272BF0}"/>
          </ac:spMkLst>
        </pc:spChg>
        <pc:spChg chg="add mod">
          <ac:chgData name="DU Angelo" userId="8b72b4b1065ef00f" providerId="LiveId" clId="{E760A102-1300-4EB6-9740-B16AA6653396}" dt="2020-12-21T13:19:05.978" v="1160" actId="14100"/>
          <ac:spMkLst>
            <pc:docMk/>
            <pc:sldMk cId="4032463795" sldId="367"/>
            <ac:spMk id="72" creationId="{17F7209F-BF3C-499A-B68B-10B40AE12C6B}"/>
          </ac:spMkLst>
        </pc:spChg>
        <pc:spChg chg="add del mod">
          <ac:chgData name="DU Angelo" userId="8b72b4b1065ef00f" providerId="LiveId" clId="{E760A102-1300-4EB6-9740-B16AA6653396}" dt="2020-12-21T13:19:47.736" v="1170" actId="478"/>
          <ac:spMkLst>
            <pc:docMk/>
            <pc:sldMk cId="4032463795" sldId="367"/>
            <ac:spMk id="73" creationId="{A09CC940-B345-4007-B330-200E013F78A7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4" creationId="{153A1A77-08D4-4096-BF93-DDE1C51315AC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5" creationId="{71F96599-A8E2-4AC7-A785-37269D717936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6" creationId="{7DE824A0-F912-43C1-8D83-52A403CD9AC1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7" creationId="{8390DB9E-CE97-4CA5-9A4F-40A0F2ED8EA8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8" creationId="{AC0A20F8-DAE8-4A30-821F-C7477212723F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9" creationId="{A05F3DBE-4082-4A96-805C-F28258D1F2F5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0" creationId="{05F3A57D-9909-47E8-8641-2BCC6D50294A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1" creationId="{90715836-8D25-442F-8CED-60B522464525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2" creationId="{8AF50196-20CB-4C04-A920-1DA0270235F1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3" creationId="{77502252-4ADD-40CF-93EF-604F008B3C50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4" creationId="{4993ABB3-35D3-4CA0-A646-EACACC9043DC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19" creationId="{908B541E-0234-4D8B-8270-494AC72CF7DD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20" creationId="{D7F5F066-781F-4E2C-9F3B-55513A12D5FE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21" creationId="{6E2114C9-621B-4D2F-B311-4833936163A0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36" creationId="{BE825AB2-0480-46E3-A665-D51D3036A09C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1" creationId="{92376E6B-33B6-4433-8E1E-90997BA4A769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2" creationId="{9A8041AF-26CB-4C6B-9D4E-F723298A824E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3" creationId="{ADCEB7C7-6F53-46B7-B98D-510FDF06B67E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4" creationId="{4ABAAD3A-C44D-4AC4-9EBE-B3A393A21F47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5" creationId="{C10C9A9F-7C4C-4D83-ABC7-092716940F7F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6" creationId="{26F89452-9A97-44DC-AF21-FEDA2814D370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7" creationId="{8342A0A3-B8DB-4F48-A232-9A0519764A34}"/>
          </ac:spMkLst>
        </pc:spChg>
        <pc:grpChg chg="del">
          <ac:chgData name="DU Angelo" userId="8b72b4b1065ef00f" providerId="LiveId" clId="{E760A102-1300-4EB6-9740-B16AA6653396}" dt="2020-12-21T13:18:18.069" v="1149" actId="478"/>
          <ac:grpSpMkLst>
            <pc:docMk/>
            <pc:sldMk cId="4032463795" sldId="367"/>
            <ac:grpSpMk id="2" creationId="{EDB54A4B-0BC3-48CB-AFF4-00F4B7E69F30}"/>
          </ac:grpSpMkLst>
        </pc:grpChg>
        <pc:grpChg chg="add mod">
          <ac:chgData name="DU Angelo" userId="8b72b4b1065ef00f" providerId="LiveId" clId="{E760A102-1300-4EB6-9740-B16AA6653396}" dt="2020-12-21T13:20:09.823" v="1177" actId="2711"/>
          <ac:grpSpMkLst>
            <pc:docMk/>
            <pc:sldMk cId="4032463795" sldId="367"/>
            <ac:grpSpMk id="4" creationId="{49F4734D-2982-4E86-9576-FABA47B0B332}"/>
          </ac:grpSpMkLst>
        </pc:grpChg>
        <pc:grpChg chg="mod">
          <ac:chgData name="DU Angelo" userId="8b72b4b1065ef00f" providerId="LiveId" clId="{E760A102-1300-4EB6-9740-B16AA6653396}" dt="2020-12-21T13:18:21.654" v="1150" actId="1076"/>
          <ac:grpSpMkLst>
            <pc:docMk/>
            <pc:sldMk cId="4032463795" sldId="367"/>
            <ac:grpSpMk id="6" creationId="{DA521065-0F53-4100-A664-6BD66BD79C9A}"/>
          </ac:grpSpMkLst>
        </pc:grpChg>
        <pc:grpChg chg="del">
          <ac:chgData name="DU Angelo" userId="8b72b4b1065ef00f" providerId="LiveId" clId="{E760A102-1300-4EB6-9740-B16AA6653396}" dt="2020-12-21T13:18:23.228" v="1151" actId="478"/>
          <ac:grpSpMkLst>
            <pc:docMk/>
            <pc:sldMk cId="4032463795" sldId="367"/>
            <ac:grpSpMk id="138" creationId="{B4C3C48E-91FA-4B0D-AA05-15E3CEC72CB7}"/>
          </ac:grpSpMkLst>
        </pc:grpChg>
      </pc:sldChg>
      <pc:sldChg chg="addSp delSp modSp add">
        <pc:chgData name="DU Angelo" userId="8b72b4b1065ef00f" providerId="LiveId" clId="{E760A102-1300-4EB6-9740-B16AA6653396}" dt="2020-12-21T13:23:09.366" v="1215" actId="1076"/>
        <pc:sldMkLst>
          <pc:docMk/>
          <pc:sldMk cId="2206627977" sldId="368"/>
        </pc:sldMkLst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4" creationId="{4B17AC36-5F8F-4924-B7EB-F7CE95A07768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5" creationId="{BD9758FD-C6F2-492E-8242-3306FC69E000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6" creationId="{0BCC7C73-BD48-4AB3-902A-76F56E07DD6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7" creationId="{D2D7FA0C-8634-44A5-BD51-11B4E9582665}"/>
          </ac:spMkLst>
        </pc:spChg>
        <pc:spChg chg="del mod">
          <ac:chgData name="DU Angelo" userId="8b72b4b1065ef00f" providerId="LiveId" clId="{E760A102-1300-4EB6-9740-B16AA6653396}" dt="2020-12-21T13:22:18.795" v="1202" actId="478"/>
          <ac:spMkLst>
            <pc:docMk/>
            <pc:sldMk cId="2206627977" sldId="368"/>
            <ac:spMk id="68" creationId="{F46342EA-4935-4EDD-BCFF-06027F1E4E4A}"/>
          </ac:spMkLst>
        </pc:spChg>
        <pc:spChg chg="mod">
          <ac:chgData name="DU Angelo" userId="8b72b4b1065ef00f" providerId="LiveId" clId="{E760A102-1300-4EB6-9740-B16AA6653396}" dt="2020-12-21T13:23:09.366" v="1215" actId="1076"/>
          <ac:spMkLst>
            <pc:docMk/>
            <pc:sldMk cId="2206627977" sldId="368"/>
            <ac:spMk id="69" creationId="{1638CB54-9E7A-4271-9528-2BE5887E9E30}"/>
          </ac:spMkLst>
        </pc:spChg>
        <pc:spChg chg="del mod">
          <ac:chgData name="DU Angelo" userId="8b72b4b1065ef00f" providerId="LiveId" clId="{E760A102-1300-4EB6-9740-B16AA6653396}" dt="2020-12-21T13:22:19.597" v="1203" actId="478"/>
          <ac:spMkLst>
            <pc:docMk/>
            <pc:sldMk cId="2206627977" sldId="368"/>
            <ac:spMk id="70" creationId="{F06E7057-60B7-407C-BC6C-9F7D67D6CFEF}"/>
          </ac:spMkLst>
        </pc:spChg>
        <pc:spChg chg="del">
          <ac:chgData name="DU Angelo" userId="8b72b4b1065ef00f" providerId="LiveId" clId="{E760A102-1300-4EB6-9740-B16AA6653396}" dt="2020-12-21T13:20:33.995" v="1179" actId="478"/>
          <ac:spMkLst>
            <pc:docMk/>
            <pc:sldMk cId="2206627977" sldId="368"/>
            <ac:spMk id="71" creationId="{1690B6D2-F158-4453-81BF-A32113272BF0}"/>
          </ac:spMkLst>
        </pc:spChg>
        <pc:spChg chg="del">
          <ac:chgData name="DU Angelo" userId="8b72b4b1065ef00f" providerId="LiveId" clId="{E760A102-1300-4EB6-9740-B16AA6653396}" dt="2020-12-21T13:20:37.223" v="1180" actId="478"/>
          <ac:spMkLst>
            <pc:docMk/>
            <pc:sldMk cId="2206627977" sldId="368"/>
            <ac:spMk id="72" creationId="{17F7209F-BF3C-499A-B68B-10B40AE12C6B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73" creationId="{52447A05-57B6-4472-93E7-067B139C6D7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5" creationId="{FD4083A7-69B5-45DD-BC03-09F97C65310A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6" creationId="{B72643C7-3619-4BA4-8075-7C9814315F7A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7" creationId="{8D7B8D66-4D02-4B19-9E92-B7BB2D06D2BA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8" creationId="{5A9C50B8-1CAA-4113-AF27-C1AE240A8792}"/>
          </ac:spMkLst>
        </pc:spChg>
        <pc:spChg chg="add del mod">
          <ac:chgData name="DU Angelo" userId="8b72b4b1065ef00f" providerId="LiveId" clId="{E760A102-1300-4EB6-9740-B16AA6653396}" dt="2020-12-21T13:21:25.601" v="1192" actId="478"/>
          <ac:spMkLst>
            <pc:docMk/>
            <pc:sldMk cId="2206627977" sldId="368"/>
            <ac:spMk id="89" creationId="{DEC39814-0C85-4C44-A2BE-7E8B53DC5C9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0" creationId="{540623FE-C3C9-4A67-91B1-119B4046FBD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1" creationId="{6E998CC2-AD5A-4D2A-AD97-E2170E619A53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2" creationId="{0841DDD2-B5B8-47AF-A383-19B667C936DF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3" creationId="{9F7F837D-2864-4974-A6F9-34C2E050B67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4" creationId="{9F07B864-BFC0-418E-A3B9-AA6FCB1A529D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5" creationId="{FB623F03-FC5E-4B15-B8C2-289D97D242B8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6" creationId="{FE5B9E1D-39E9-49AB-963E-81A608DC0381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7" creationId="{0F907C65-1FBA-4C83-AD3C-F141D58D14B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8" creationId="{DFE755E0-CD33-4BC1-AB49-BBDF8C91463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9" creationId="{0D0FA427-EE7B-4128-A0AC-284F02D98E8D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0" creationId="{BC60B688-BC85-4D6A-BC39-6961A2F8D17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1" creationId="{D5FCB5BB-6450-42D9-BEAA-CF8CA2A7374C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2" creationId="{BB2981C4-038A-4F7D-AA9E-D7E80E33772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3" creationId="{87B1058D-6AA3-4A10-89FD-00016C269C9B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4" creationId="{689260E8-8483-4DB5-97D9-83F9362ECCA4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5" creationId="{045428A4-7762-47C6-BA93-7539BEE11C98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6" creationId="{C07EA1F5-822A-4BCE-8CE1-77107073F8BB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07" creationId="{75351F25-2F9C-4DF1-8057-72F036168823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08" creationId="{7E64E2C7-8901-469D-B3D8-54036C6AEAA2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09" creationId="{CD52B615-1F47-431A-8E6A-36E80BF1A4CF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10" creationId="{4DF3E925-CB0A-44D2-9092-3F2D51999B1D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38" creationId="{60F6799E-117C-48BF-A1B1-E872064A6592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39" creationId="{9FF316B6-B5E9-4FDA-ACF8-3EB432F7D24E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40" creationId="{FEDAE1DE-B80E-4EF6-8A80-CE64B5C509D8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48" creationId="{BC0ADAAA-9BBF-421F-9F5D-FD553252B268}"/>
          </ac:spMkLst>
        </pc:spChg>
        <pc:spChg chg="add del mod">
          <ac:chgData name="DU Angelo" userId="8b72b4b1065ef00f" providerId="LiveId" clId="{E760A102-1300-4EB6-9740-B16AA6653396}" dt="2020-12-21T13:22:45.710" v="1207" actId="478"/>
          <ac:spMkLst>
            <pc:docMk/>
            <pc:sldMk cId="2206627977" sldId="368"/>
            <ac:spMk id="149" creationId="{EF380C85-9AC5-453C-83BC-FE33FA5526BB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0" creationId="{A52D159B-AA43-4BAA-AB32-082264CC4753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1" creationId="{6B3C99E5-394F-4E87-A13D-BA031A68C742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2" creationId="{65C7271D-E6E7-4ACA-9257-D9231B5818D1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3" creationId="{8AD941AB-B92D-439A-8189-7DD6C19FC97E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4" creationId="{949857FA-21D1-4C8A-BB8D-6091FB2FC0A9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5" creationId="{69BC681E-BEC4-46FC-92F3-2B432BBDAA95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6" creationId="{C34252FB-9994-412B-A19D-890FCE20F05C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7" creationId="{D3C7A47A-A9A8-4CAD-B9F1-48751145CC50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8" creationId="{2A44CC70-2241-4BF1-9758-567B40124DFE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9" creationId="{1907CBCE-3473-4D0A-9768-6DE7D7A5C671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60" creationId="{A4FAD1B7-6746-4211-A041-BE7A5FFDAD8D}"/>
          </ac:spMkLst>
        </pc:spChg>
        <pc:grpChg chg="add mod">
          <ac:chgData name="DU Angelo" userId="8b72b4b1065ef00f" providerId="LiveId" clId="{E760A102-1300-4EB6-9740-B16AA6653396}" dt="2020-12-21T13:22:15.606" v="1201" actId="1076"/>
          <ac:grpSpMkLst>
            <pc:docMk/>
            <pc:sldMk cId="2206627977" sldId="368"/>
            <ac:grpSpMk id="2" creationId="{F942A482-B55E-4E2C-9486-CE6581AA256C}"/>
          </ac:grpSpMkLst>
        </pc:grpChg>
        <pc:grpChg chg="del mod">
          <ac:chgData name="DU Angelo" userId="8b72b4b1065ef00f" providerId="LiveId" clId="{E760A102-1300-4EB6-9740-B16AA6653396}" dt="2020-12-21T13:22:10.263" v="1200" actId="478"/>
          <ac:grpSpMkLst>
            <pc:docMk/>
            <pc:sldMk cId="2206627977" sldId="368"/>
            <ac:grpSpMk id="4" creationId="{49F4734D-2982-4E86-9576-FABA47B0B332}"/>
          </ac:grpSpMkLst>
        </pc:grpChg>
        <pc:grpChg chg="add mod">
          <ac:chgData name="DU Angelo" userId="8b72b4b1065ef00f" providerId="LiveId" clId="{E760A102-1300-4EB6-9740-B16AA6653396}" dt="2020-12-21T13:23:07.394" v="1214" actId="1076"/>
          <ac:grpSpMkLst>
            <pc:docMk/>
            <pc:sldMk cId="2206627977" sldId="368"/>
            <ac:grpSpMk id="5" creationId="{B827C83A-EC8A-4D5B-939F-56FB4B1FAD48}"/>
          </ac:grpSpMkLst>
        </pc:grpChg>
        <pc:grpChg chg="del">
          <ac:chgData name="DU Angelo" userId="8b72b4b1065ef00f" providerId="LiveId" clId="{E760A102-1300-4EB6-9740-B16AA6653396}" dt="2020-12-21T13:20:39.031" v="1181" actId="478"/>
          <ac:grpSpMkLst>
            <pc:docMk/>
            <pc:sldMk cId="2206627977" sldId="368"/>
            <ac:grpSpMk id="6" creationId="{DA521065-0F53-4100-A664-6BD66BD79C9A}"/>
          </ac:grpSpMkLst>
        </pc:grpChg>
      </pc:sldChg>
      <pc:sldChg chg="add ord">
        <pc:chgData name="DU Angelo" userId="8b72b4b1065ef00f" providerId="LiveId" clId="{E760A102-1300-4EB6-9740-B16AA6653396}" dt="2020-12-21T13:22:26.701" v="1204"/>
        <pc:sldMkLst>
          <pc:docMk/>
          <pc:sldMk cId="1886627798" sldId="369"/>
        </pc:sldMkLst>
      </pc:sldChg>
      <pc:sldChg chg="addSp modSp add ord">
        <pc:chgData name="DU Angelo" userId="8b72b4b1065ef00f" providerId="LiveId" clId="{E760A102-1300-4EB6-9740-B16AA6653396}" dt="2020-12-21T13:31:09.611" v="1278" actId="5793"/>
        <pc:sldMkLst>
          <pc:docMk/>
          <pc:sldMk cId="386971250" sldId="370"/>
        </pc:sldMkLst>
        <pc:spChg chg="mod">
          <ac:chgData name="DU Angelo" userId="8b72b4b1065ef00f" providerId="LiveId" clId="{E760A102-1300-4EB6-9740-B16AA6653396}" dt="2020-12-21T13:24:56.492" v="1241" actId="20577"/>
          <ac:spMkLst>
            <pc:docMk/>
            <pc:sldMk cId="386971250" sldId="370"/>
            <ac:spMk id="3" creationId="{E1BF4C49-D9BF-42F3-B713-48595D54AED3}"/>
          </ac:spMkLst>
        </pc:spChg>
        <pc:spChg chg="add mod">
          <ac:chgData name="DU Angelo" userId="8b72b4b1065ef00f" providerId="LiveId" clId="{E760A102-1300-4EB6-9740-B16AA6653396}" dt="2020-12-21T13:31:09.611" v="1278" actId="5793"/>
          <ac:spMkLst>
            <pc:docMk/>
            <pc:sldMk cId="386971250" sldId="370"/>
            <ac:spMk id="4" creationId="{1F81F79F-0DD2-442B-ADE3-E02C3042070D}"/>
          </ac:spMkLst>
        </pc:spChg>
        <pc:spChg chg="add">
          <ac:chgData name="DU Angelo" userId="8b72b4b1065ef00f" providerId="LiveId" clId="{E760A102-1300-4EB6-9740-B16AA6653396}" dt="2020-12-21T13:30:30.602" v="1254"/>
          <ac:spMkLst>
            <pc:docMk/>
            <pc:sldMk cId="386971250" sldId="370"/>
            <ac:spMk id="5" creationId="{D5DBED2C-2F09-4B0D-8098-EF39322E9B12}"/>
          </ac:spMkLst>
        </pc:spChg>
      </pc:sldChg>
      <pc:sldChg chg="addSp modSp add">
        <pc:chgData name="DU Angelo" userId="8b72b4b1065ef00f" providerId="LiveId" clId="{E760A102-1300-4EB6-9740-B16AA6653396}" dt="2020-12-21T13:33:23.910" v="1294" actId="20577"/>
        <pc:sldMkLst>
          <pc:docMk/>
          <pc:sldMk cId="2147823170" sldId="371"/>
        </pc:sldMkLst>
        <pc:spChg chg="mod">
          <ac:chgData name="DU Angelo" userId="8b72b4b1065ef00f" providerId="LiveId" clId="{E760A102-1300-4EB6-9740-B16AA6653396}" dt="2020-12-21T13:33:23.910" v="1294" actId="20577"/>
          <ac:spMkLst>
            <pc:docMk/>
            <pc:sldMk cId="2147823170" sldId="371"/>
            <ac:spMk id="4" creationId="{1F81F79F-0DD2-442B-ADE3-E02C3042070D}"/>
          </ac:spMkLst>
        </pc:spChg>
        <pc:spChg chg="add">
          <ac:chgData name="DU Angelo" userId="8b72b4b1065ef00f" providerId="LiveId" clId="{E760A102-1300-4EB6-9740-B16AA6653396}" dt="2020-12-21T13:30:31.628" v="1255"/>
          <ac:spMkLst>
            <pc:docMk/>
            <pc:sldMk cId="2147823170" sldId="371"/>
            <ac:spMk id="5" creationId="{B858B95A-D574-44F8-8FD4-240E804025C2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6" creationId="{FBF2053A-7BA0-4952-8AC9-9269706136D4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7" creationId="{85F8C9F4-F569-4EB7-8E34-C1303EF0ED4B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3" creationId="{A3871195-09EA-4525-9351-8DE76E04F905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4" creationId="{EF727153-5A2C-4265-B630-ED384CC036FA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5" creationId="{2D527DFC-66E6-4BF9-82FA-69B91F41B571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6" creationId="{90749B2E-6F61-47D4-A501-A19B3F28B962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7" creationId="{CA1E8571-4A72-4DCC-82A8-73EF6FB2E62A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8" creationId="{F1EE1ADC-8DFE-4182-8080-6E69D898B7C4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2" creationId="{51EE9F42-10DB-408B-8E94-B1F179D33F8A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3" creationId="{B6E0103C-648C-47FF-A0B8-F2660D0DAC8B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5" creationId="{1E0574EF-6991-460F-A543-86AFC24E1CF7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6" creationId="{940141A3-34E5-4416-9C89-019E1F140F56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7" creationId="{B4196850-3543-4EB3-B661-8918B2CFB1AB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8" creationId="{40172033-6040-44FF-95D6-534909E1FF79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31" creationId="{3E4C7E19-B34A-4284-890A-1ABEBF304A70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32" creationId="{B492BB07-F4C8-421B-B6DD-FA4A60D0F2E9}"/>
          </ac:spMkLst>
        </pc:sp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8" creationId="{EB0A6F11-B1E3-47D9-A149-F85F039AE37B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9" creationId="{BCE5D813-A983-4BC1-89BC-7956E1A37640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0" creationId="{E4FFEECD-1A18-40BE-AC12-92C21071414C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1" creationId="{8CC363AA-EFF4-4FFD-945D-1687B253D5E5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2" creationId="{59001A1C-A30E-4476-A06B-0D66A065708D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9" creationId="{E96AA67D-2EE7-4613-8001-FF885FE0E568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0" creationId="{B0718FEF-4C52-4E7C-BC01-17D676DCB11E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1" creationId="{48EC6507-4BF6-4A86-AC9E-004C3B75187F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4" creationId="{23C9A60E-76BE-415D-BF93-DD7C4E90CAEF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9" creationId="{E3AF5B1C-28FF-4F8E-944A-767E850F9076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30" creationId="{47C57B5B-E6B7-44D9-8C96-DD3B74F13790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33" creationId="{CBA313F0-DD12-4330-9701-EDA8FF0449F4}"/>
          </ac:cxnSpMkLst>
        </pc:cxnChg>
      </pc:sldChg>
      <pc:sldChg chg="addSp delSp modSp add">
        <pc:chgData name="DU Angelo" userId="8b72b4b1065ef00f" providerId="LiveId" clId="{E760A102-1300-4EB6-9740-B16AA6653396}" dt="2020-12-21T13:33:29.912" v="1297" actId="20577"/>
        <pc:sldMkLst>
          <pc:docMk/>
          <pc:sldMk cId="2423820233" sldId="372"/>
        </pc:sldMkLst>
        <pc:spChg chg="mod">
          <ac:chgData name="DU Angelo" userId="8b72b4b1065ef00f" providerId="LiveId" clId="{E760A102-1300-4EB6-9740-B16AA6653396}" dt="2020-12-21T13:33:29.912" v="1297" actId="20577"/>
          <ac:spMkLst>
            <pc:docMk/>
            <pc:sldMk cId="2423820233" sldId="372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6" creationId="{FBF2053A-7BA0-4952-8AC9-9269706136D4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7" creationId="{85F8C9F4-F569-4EB7-8E34-C1303EF0ED4B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3" creationId="{A3871195-09EA-4525-9351-8DE76E04F905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4" creationId="{EF727153-5A2C-4265-B630-ED384CC036FA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5" creationId="{2D527DFC-66E6-4BF9-82FA-69B91F41B571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6" creationId="{90749B2E-6F61-47D4-A501-A19B3F28B962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7" creationId="{CA1E8571-4A72-4DCC-82A8-73EF6FB2E62A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8" creationId="{F1EE1ADC-8DFE-4182-8080-6E69D898B7C4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2" creationId="{51EE9F42-10DB-408B-8E94-B1F179D33F8A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3" creationId="{B6E0103C-648C-47FF-A0B8-F2660D0DAC8B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5" creationId="{1E0574EF-6991-460F-A543-86AFC24E1CF7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6" creationId="{940141A3-34E5-4416-9C89-019E1F140F56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7" creationId="{B4196850-3543-4EB3-B661-8918B2CFB1AB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8" creationId="{40172033-6040-44FF-95D6-534909E1FF79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31" creationId="{3E4C7E19-B34A-4284-890A-1ABEBF304A70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32" creationId="{B492BB07-F4C8-421B-B6DD-FA4A60D0F2E9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34" creationId="{27B92122-CF3F-4F48-A01A-64C427C6F994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35" creationId="{C4FBF23F-3804-4992-91F5-C80712B4FFF9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1" creationId="{1462FA9C-AFEC-4C72-BDC8-C761A2BC590A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2" creationId="{15780A7A-B543-4893-8BC6-30BEC9776D02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3" creationId="{6A16120C-A618-4FE6-917A-570B011D1B3F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4" creationId="{6EF76EE5-6860-4539-B77B-79F583490928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5" creationId="{E935B683-EFDF-40F7-A359-AE5E1E0C31A5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6" creationId="{950BB8EE-5B59-4D5E-AA3D-2BAE80C3A2D9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0" creationId="{1E84AED9-58AE-4AF6-A742-EC00CDE96ABB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1" creationId="{93035568-CFC6-4574-91CD-A8251208ECBF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3" creationId="{36096E19-EAFC-485C-879B-0F8150483446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4" creationId="{4C09D11F-C14C-42A9-BEED-D44058A1F72F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5" creationId="{850B49C6-A181-4405-96DE-2DD13EDE4A9C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6" creationId="{4760A600-565A-447D-A386-FB5E7ED21ACA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9" creationId="{12F81E34-CB0C-4314-A967-46C5384E761B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60" creationId="{F4B9F1B2-12EF-4A8B-94C5-9C1D2C29E676}"/>
          </ac:spMkLst>
        </pc:sp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8" creationId="{EB0A6F11-B1E3-47D9-A149-F85F039AE37B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9" creationId="{BCE5D813-A983-4BC1-89BC-7956E1A37640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0" creationId="{E4FFEECD-1A18-40BE-AC12-92C21071414C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1" creationId="{8CC363AA-EFF4-4FFD-945D-1687B253D5E5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2" creationId="{59001A1C-A30E-4476-A06B-0D66A065708D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9" creationId="{E96AA67D-2EE7-4613-8001-FF885FE0E568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0" creationId="{B0718FEF-4C52-4E7C-BC01-17D676DCB11E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1" creationId="{48EC6507-4BF6-4A86-AC9E-004C3B75187F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4" creationId="{23C9A60E-76BE-415D-BF93-DD7C4E90CAEF}"/>
          </ac:cxnSpMkLst>
        </pc:cxnChg>
        <pc:cxnChg chg="del mod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9" creationId="{E3AF5B1C-28FF-4F8E-944A-767E850F9076}"/>
          </ac:cxnSpMkLst>
        </pc:cxnChg>
        <pc:cxnChg chg="del mod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30" creationId="{47C57B5B-E6B7-44D9-8C96-DD3B74F13790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33" creationId="{CBA313F0-DD12-4330-9701-EDA8FF0449F4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6" creationId="{5FFC9A9F-A690-41F0-B7A8-F9D157FF454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7" creationId="{BF4DA748-24AF-4B63-8F57-A63864CCEAE5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8" creationId="{3C87DDED-DE9B-4308-B554-09CC9050BB8F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9" creationId="{3226AEB4-DEF6-41CB-B24C-D04F5468F45F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0" creationId="{7EF70321-8F45-41D3-B650-38CA2041F37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7" creationId="{EEDBE9F6-79D5-4A63-95B7-16F83634EAD3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8" creationId="{1FB403A1-79D2-4324-ADED-5081DA4DCD9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9" creationId="{2604FEA0-D1AE-42AD-B689-96173E114DF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52" creationId="{8FEACC50-9C0D-49F8-9D82-CF159FC67E5C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57" creationId="{329F96BA-E7A8-430C-B759-51A2CB3A8E6A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58" creationId="{FF8BF497-F029-44A6-9928-333D2A85417F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61" creationId="{73CE0A61-EF2E-4A8E-B795-434E6A811E68}"/>
          </ac:cxnSpMkLst>
        </pc:cxnChg>
      </pc:sldChg>
      <pc:sldChg chg="addSp modSp add">
        <pc:chgData name="DU Angelo" userId="8b72b4b1065ef00f" providerId="LiveId" clId="{E760A102-1300-4EB6-9740-B16AA6653396}" dt="2020-12-21T13:34:56.627" v="1307" actId="20577"/>
        <pc:sldMkLst>
          <pc:docMk/>
          <pc:sldMk cId="3112119900" sldId="373"/>
        </pc:sldMkLst>
        <pc:spChg chg="mod">
          <ac:chgData name="DU Angelo" userId="8b72b4b1065ef00f" providerId="LiveId" clId="{E760A102-1300-4EB6-9740-B16AA6653396}" dt="2020-12-21T13:34:56.627" v="1307" actId="20577"/>
          <ac:spMkLst>
            <pc:docMk/>
            <pc:sldMk cId="3112119900" sldId="373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6" creationId="{D83EB026-E4BA-4303-8546-C0F88511EBC6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7" creationId="{C35B935E-884C-4036-9084-14CA617D0FD1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3" creationId="{85A42E35-80CF-4CA9-B1B2-9AFE1A079CFD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4" creationId="{73731BFF-D512-4466-86E6-D21A5B73689C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5" creationId="{E07196E1-2A40-4739-B53C-855AD35A01A5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6" creationId="{180D42DE-CA89-4898-8662-A74345EC60E9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7" creationId="{DF30F806-0881-43E6-B350-792AF7879496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8" creationId="{64116C13-07E6-45D9-A3AE-1971020DE86A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2" creationId="{CCA7EDB3-CD1B-4232-88F6-40AF519D046B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3" creationId="{B9CE2D1D-387F-4DF1-9CB2-B6A988D45D97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5" creationId="{EA331D9E-94C4-4BE4-B2BF-8784DD080807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6" creationId="{671A1BAC-A1B2-44CD-BA4C-711B7CC2B263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7" creationId="{16F2E519-A5AD-4AF7-AAA4-05934A3C3789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8" creationId="{58097AF7-06D8-4187-9FCD-45CBF7D586C6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31" creationId="{E851EE29-E283-4A4C-910B-DF53A9784607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32" creationId="{A15E3050-2258-4A54-AAC2-7FEE6BAC5C2B}"/>
          </ac:spMkLst>
        </pc:sp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8" creationId="{6D3EA4CE-1A66-47D4-BE4F-D6978C24E9B5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9" creationId="{D0FA055D-FADF-4275-B763-BCC4F27DF8B3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0" creationId="{2944BFA1-CA3C-44AB-9048-36FCFAD3A3F2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1" creationId="{59FD7F9B-068C-4A98-BF84-DFAD8D04845D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2" creationId="{617149E9-C028-45F8-9C54-D459D75D9279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9" creationId="{D6F0DC74-9EF1-45E7-8A35-DD8F71BAC33A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0" creationId="{2C21E02A-1FFB-46E2-AD24-69118EA84725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1" creationId="{F22312F5-7F4F-4013-B939-AA78A761E64B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4" creationId="{B5D9E091-6304-4D83-96B0-2B1CD85DE07B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9" creationId="{AFDA330D-CDC4-4782-9B24-F777E1C111D8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30" creationId="{590B8427-D7BB-4ED4-B40C-F765AA4A3B4D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33" creationId="{D28734BE-B129-42BE-B90C-AC5BA92A88E1}"/>
          </ac:cxnSpMkLst>
        </pc:cxnChg>
      </pc:sldChg>
      <pc:sldChg chg="addSp modSp add">
        <pc:chgData name="DU Angelo" userId="8b72b4b1065ef00f" providerId="LiveId" clId="{E760A102-1300-4EB6-9740-B16AA6653396}" dt="2020-12-21T13:35:21.897" v="1312" actId="20577"/>
        <pc:sldMkLst>
          <pc:docMk/>
          <pc:sldMk cId="3719175132" sldId="374"/>
        </pc:sldMkLst>
        <pc:spChg chg="mod">
          <ac:chgData name="DU Angelo" userId="8b72b4b1065ef00f" providerId="LiveId" clId="{E760A102-1300-4EB6-9740-B16AA6653396}" dt="2020-12-21T13:35:21.897" v="1312" actId="20577"/>
          <ac:spMkLst>
            <pc:docMk/>
            <pc:sldMk cId="3719175132" sldId="374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6" creationId="{DD6A22A5-7AC6-4A6F-87A7-7C40B19E51D4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7" creationId="{5EC59A66-FF25-4065-9203-434F89BEFFD1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3" creationId="{884DBF86-70C0-463E-A5E1-A09CDB37BCC0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4" creationId="{565FAFD1-0712-4056-A6C6-59FE2508CB9D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5" creationId="{1AD885AF-9CDF-4EAE-8D03-7398181E750B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6" creationId="{D7924457-B590-4F57-9056-0997D8C7AA10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7" creationId="{A5CDA8DC-6746-40FF-B469-F77EE9846275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8" creationId="{6A116C91-4521-4FE6-8E7E-8149B1C37E5A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2" creationId="{C3581F6A-A461-4BDB-BDEE-8AA72BC6595E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3" creationId="{85C1B4BE-40AC-4D8E-9365-EE4B94B80C95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5" creationId="{5FF37FE8-BC63-4FC5-9A35-96DC7557675A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6" creationId="{6725BEE1-14B9-4786-9ED2-832852DCF406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7" creationId="{4EF87CD0-E4D0-4F0C-A897-2E7C0E5701D5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8" creationId="{028E3450-1256-4DC5-9EAC-91CAC3231529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31" creationId="{3AA97D35-9D5A-48B8-9282-98AF05C75C0D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32" creationId="{85A30CE3-0F76-4DC5-8443-44CB09C7DABE}"/>
          </ac:spMkLst>
        </pc:sp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8" creationId="{E30B5FEF-3A59-4865-B0D7-86D01A3A3586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9" creationId="{D8BCE9AE-35F3-487C-8FD8-71C58A7FA672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0" creationId="{4D64BC72-4F55-4F09-8108-0E38AEBD6493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1" creationId="{DC8CD206-31A7-4A98-BFF5-FC937352ECDB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2" creationId="{38DDFE5E-BD8E-459B-88DC-86A63E3F8E3D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9" creationId="{DB34EA50-FF8D-4F78-986B-869765A320DC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0" creationId="{022CFF50-7EEF-4735-9A27-3B94EE83B4C9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1" creationId="{BEE6DDFC-3701-46E4-97B2-5C19BFDF7423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4" creationId="{A5AB2292-2553-4B1A-BBFC-885958D039F8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9" creationId="{9273FD9E-D7DF-41C2-9108-FB6D84105C1F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30" creationId="{C2A46A0A-4B67-448F-938A-AC711C211A5E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33" creationId="{B48D4660-DBF5-4F65-8B42-041832135796}"/>
          </ac:cxnSpMkLst>
        </pc:cxnChg>
      </pc:sldChg>
      <pc:sldChg chg="addSp modSp add">
        <pc:chgData name="DU Angelo" userId="8b72b4b1065ef00f" providerId="LiveId" clId="{E760A102-1300-4EB6-9740-B16AA6653396}" dt="2020-12-21T13:38:42.375" v="1338" actId="1076"/>
        <pc:sldMkLst>
          <pc:docMk/>
          <pc:sldMk cId="4015923354" sldId="375"/>
        </pc:sldMkLst>
        <pc:spChg chg="mod">
          <ac:chgData name="DU Angelo" userId="8b72b4b1065ef00f" providerId="LiveId" clId="{E760A102-1300-4EB6-9740-B16AA6653396}" dt="2020-12-21T13:38:33.687" v="1337" actId="1076"/>
          <ac:spMkLst>
            <pc:docMk/>
            <pc:sldMk cId="4015923354" sldId="375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6" creationId="{4A0B9528-B53A-4C82-9AFF-E70661BB6DC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7" creationId="{33B2E7AC-38C0-4DF0-AF71-9837067ED1E4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3" creationId="{62BD5666-9477-4258-B00D-DC42FAEFD5E0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4" creationId="{0D129864-5789-41CB-B70F-6C6209AD5106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5" creationId="{6F9F29E0-38B7-42F8-AC25-13F1694FD212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6" creationId="{BAB648A5-D6E1-43F6-8B58-D1F11949284D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7" creationId="{9734AE0C-F209-4702-951B-231FD91F3A04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8" creationId="{04E4AF4F-43D8-4A4E-98B2-487168D2BAF1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2" creationId="{25866C84-3558-4096-A1EE-B8B3B445C98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3" creationId="{B4F3714A-DC7E-4D22-B14F-2C3E0876D15E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5" creationId="{57B33AF7-0BD1-40C5-9E7F-D2379F25CC6A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6" creationId="{09D8E3CB-1C8B-42F0-8FBF-7A98FAA2C1B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7" creationId="{8EAD3CFE-6BA8-4110-8F26-419B22FB0F91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8" creationId="{F7EAD1EB-2E74-44CC-97EA-41FE8D8A6431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1" creationId="{4AFDECE9-A7B3-42B5-B48F-F52F067DCBE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2" creationId="{1080FD90-33E6-40F9-BB41-6E878745C592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4" creationId="{68D6480D-8DE1-4338-A6CC-EC4DD8F394BD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7" creationId="{8A17ACF9-DB93-48B7-87D6-4315520A0708}"/>
          </ac:spMkLst>
        </pc:sp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8" creationId="{898E5F82-E007-41FC-99D1-00CA65BB5393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9" creationId="{A7696076-9BC4-4A17-A3BC-95F6B7953D65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0" creationId="{4F367B33-23DB-43E4-A2A1-AD14F72DCBF6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1" creationId="{D06CAC1A-A43A-4592-98E6-2556D0011CF0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2" creationId="{227A73BD-B522-432C-BEB2-0F6D669FEFA7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9" creationId="{B5A483EB-D3C8-4664-955F-085A78011F5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0" creationId="{89383711-FF67-4E65-A2D6-0DD87377BC7D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1" creationId="{51108479-4EF3-418C-AE3C-06A3034C9EB6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4" creationId="{744E76BD-F331-4708-9AE0-9DFCA2B8473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9" creationId="{D4DDA153-5552-41A1-9BAB-074B9DEE299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0" creationId="{3742AF22-67D5-47F0-8A03-D5A995D4E22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3" creationId="{D0CE3888-24B6-468E-B250-4F575F9C0FBD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5" creationId="{489E3930-584C-4ABA-89A6-55A6B0964795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6" creationId="{44D38653-4A7F-4DBA-ABF0-1086E9ED0913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8" creationId="{D84F209C-2FDE-4F86-B13A-BFF2E5D31E3B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9" creationId="{75B6EDCE-DD3C-448F-815F-E5D002106FB0}"/>
          </ac:cxnSpMkLst>
        </pc:cxnChg>
      </pc:sldChg>
      <pc:sldChg chg="addSp modSp add">
        <pc:chgData name="DU Angelo" userId="8b72b4b1065ef00f" providerId="LiveId" clId="{E760A102-1300-4EB6-9740-B16AA6653396}" dt="2020-12-21T13:37:31.434" v="1323" actId="1076"/>
        <pc:sldMkLst>
          <pc:docMk/>
          <pc:sldMk cId="2760664221" sldId="376"/>
        </pc:sldMkLst>
        <pc:spChg chg="mod">
          <ac:chgData name="DU Angelo" userId="8b72b4b1065ef00f" providerId="LiveId" clId="{E760A102-1300-4EB6-9740-B16AA6653396}" dt="2020-12-21T13:35:55.362" v="1320" actId="20577"/>
          <ac:spMkLst>
            <pc:docMk/>
            <pc:sldMk cId="2760664221" sldId="376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6" creationId="{BDFB7E13-3427-4471-9DFB-A22145C4FC95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7" creationId="{5CACC680-5C48-4896-A792-CB368045A07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3" creationId="{9E41B38D-381C-4A00-BF64-769CE0F8A31B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4" creationId="{4853B46E-7816-4DA1-BB44-BC6B48EA72FB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5" creationId="{7E11B170-7670-4AF2-A968-82C94D129627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6" creationId="{5F19001E-E11C-40BC-88E0-442AD2130400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7" creationId="{6684C22D-11EA-416B-90B0-A2451BE4632F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8" creationId="{97D3CB8B-3C4E-4E66-8F7F-7C9FD1B7A83E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2" creationId="{CA3A5209-A553-4DDE-87FE-9712CBFC5A9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3" creationId="{14851160-D0C0-4D1E-8949-EE68CF3BFE33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5" creationId="{AA0BC67A-6A7F-41EE-A2FE-5F45F59B5C8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6" creationId="{3E970AFF-7481-46F7-A5D8-FD601FBA9229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7" creationId="{4A1993BE-1E55-4758-A415-CAADC4928EC0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8" creationId="{6F3DAA3B-9A52-493E-AE58-19EAE3BD8912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1" creationId="{D2D46DE5-CC4C-44D1-A799-57193BB0E184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2" creationId="{EB516160-796F-48E6-973F-F6F037E1E92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4" creationId="{946E6897-EAB5-430D-A3FE-4E408AE19D83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7" creationId="{23E40076-A90B-4038-A029-6762175555ED}"/>
          </ac:spMkLst>
        </pc:sp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8" creationId="{628A1418-6911-4230-80AC-ED22AA09B6BA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9" creationId="{C24B7557-21E5-4025-BB82-E4610E0AB968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0" creationId="{644D47E3-E0B1-4C5E-AB56-CC8F0D7E2F1D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1" creationId="{68B72FF3-574A-49E8-83E0-CA983CC89C86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2" creationId="{B2EECD8C-036F-4EDC-8B55-94B8C453EAC4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9" creationId="{4F41CBFF-95E4-4C4F-8DED-ED1C68078BD0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0" creationId="{79D3DEC6-4E3F-4E4B-A65D-519B02479BCD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1" creationId="{A07537D4-99B3-4E50-9D76-29BC38315751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4" creationId="{18B86A67-BDDF-4A72-B9B3-01AC5D291DC5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9" creationId="{14A7FF11-8041-43BC-87D9-932735D0CABF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0" creationId="{BF0526DD-ECF8-4E9C-83AC-F965974860B1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3" creationId="{CADD40C0-7B37-4876-B9B4-A885DB4F3630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5" creationId="{405066E1-3EB5-47AB-9250-75F1A4731D7A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6" creationId="{37BC95BB-5C2F-4834-9310-71147140559E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8" creationId="{DB3D97ED-AA08-46FA-9D8F-36144865ACDC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9" creationId="{1A32AA98-9BBC-4B5F-92FD-AA0F9D386673}"/>
          </ac:cxnSpMkLst>
        </pc:cxnChg>
      </pc:sldChg>
      <pc:sldChg chg="addSp modSp add">
        <pc:chgData name="DU Angelo" userId="8b72b4b1065ef00f" providerId="LiveId" clId="{E760A102-1300-4EB6-9740-B16AA6653396}" dt="2020-12-21T13:35:44.513" v="1319" actId="1076"/>
        <pc:sldMkLst>
          <pc:docMk/>
          <pc:sldMk cId="3861206334" sldId="377"/>
        </pc:sldMkLst>
        <pc:spChg chg="mod">
          <ac:chgData name="DU Angelo" userId="8b72b4b1065ef00f" providerId="LiveId" clId="{E760A102-1300-4EB6-9740-B16AA6653396}" dt="2020-12-21T13:35:26.354" v="1317" actId="20577"/>
          <ac:spMkLst>
            <pc:docMk/>
            <pc:sldMk cId="3861206334" sldId="377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6" creationId="{E9EE1B16-F8F2-4F16-9AE0-876FB64F9CE4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7" creationId="{21D0F7A8-B712-4548-B469-091A70C3DFEC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3" creationId="{B7D983CB-054D-43D3-B632-9A40193ED33D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4" creationId="{DC122046-CDCB-4A78-9220-AD736CD2DB1B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5" creationId="{9C5C925E-8C85-4CCC-A2D6-051A22C8B5A8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6" creationId="{4816B351-E69A-4717-880F-3C3B92739539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7" creationId="{E58329EB-5F69-4A60-B83E-561A6A420D9F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8" creationId="{A361EBFB-6E41-4757-A527-83FD23AB81E9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2" creationId="{03FEEF11-73F4-4124-9D2D-0371637BFB12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3" creationId="{A0C7C1A5-C4AA-45FB-8245-4DBBC4C24C17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5" creationId="{5CE9E770-0475-46D1-A5FB-C210CC9924C2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6" creationId="{0D935A69-2F1E-4921-8C4D-3127A05D12E5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7" creationId="{F82ECE2D-9A04-423E-A4BA-5D2C71660FC3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8" creationId="{8CDB9F37-EE13-45F6-B762-DAD1328F2D6D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31" creationId="{28F22E9E-F23A-4560-A256-1E3956661742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32" creationId="{9CB2E214-54BC-4229-ACEA-F7924A2E0021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34" creationId="{519BFB59-447D-4B04-B048-77D89FEB8D20}"/>
          </ac:spMkLst>
        </pc:sp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8" creationId="{5560E82D-9079-4B83-866A-69DFA3F71CD4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9" creationId="{39E4AB37-71ED-46C8-A8EF-5838C0AE0F37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0" creationId="{7CFE1B16-2D44-452B-BAA6-AC6022FADB0E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1" creationId="{88AA816A-FCA7-4FFD-A591-C894E6455EB8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2" creationId="{B17F22F7-78FF-4C4E-8646-EA122D1D055A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9" creationId="{89AD64C5-0F76-468B-9E85-3F9F4B30C866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0" creationId="{A94BA3C6-C5A6-49AD-901F-7D851706433E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1" creationId="{30B2C15F-7FE8-472D-ADD8-0745D5FC8A1A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4" creationId="{0D45A1A5-AD68-481E-88F9-8F2F2845BE8E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9" creationId="{1139EB64-208D-4EDB-AF30-E630AC9D63BA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0" creationId="{68B12134-2116-4EB5-B494-B3C2677556EF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3" creationId="{73E51A0B-2A1D-40FD-A9AC-5D7A30F2FC94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5" creationId="{5BE1E0BC-0261-41D3-B9F0-6E2E0EB5010D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6" creationId="{33186FA8-6717-4EA4-9CCE-4DC7A3EA1284}"/>
          </ac:cxnSpMkLst>
        </pc:cxnChg>
      </pc:sldChg>
      <pc:sldChg chg="addSp modSp add">
        <pc:chgData name="DU Angelo" userId="8b72b4b1065ef00f" providerId="LiveId" clId="{E760A102-1300-4EB6-9740-B16AA6653396}" dt="2020-12-21T13:42:57.328" v="1357" actId="20577"/>
        <pc:sldMkLst>
          <pc:docMk/>
          <pc:sldMk cId="604477251" sldId="378"/>
        </pc:sldMkLst>
        <pc:spChg chg="mod">
          <ac:chgData name="DU Angelo" userId="8b72b4b1065ef00f" providerId="LiveId" clId="{E760A102-1300-4EB6-9740-B16AA6653396}" dt="2020-12-21T13:42:57.328" v="1357" actId="20577"/>
          <ac:spMkLst>
            <pc:docMk/>
            <pc:sldMk cId="604477251" sldId="378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6" creationId="{4B16F82E-25B6-4CBD-98C3-0851044266AB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7" creationId="{8F6C49CE-AA37-4A77-861E-78A614EA57A4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3" creationId="{8ECC8918-F8C1-4CFA-8117-F3AA964BBD8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4" creationId="{B5E0842B-42A5-41D4-85FB-E6121725109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5" creationId="{AC8C3DEE-BE3E-45D0-80A2-7AE8F7B3014C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6" creationId="{07144D03-DA3D-49A1-A6CF-EDB4EAF2A4B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7" creationId="{3F96F85F-B271-44FB-A16B-5765AD53C1EA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8" creationId="{B76CD3B1-469F-4525-B063-560BB4E45C71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2" creationId="{17FE2115-3FA7-4085-9E4C-DD709DB86696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3" creationId="{2BD7C44F-A3DD-413D-9473-C2FF5FBBD4E8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5" creationId="{17EB0C0F-B42F-485B-B7FE-939633AAAA6A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6" creationId="{E1564D1B-54AD-42F8-B270-32F200858E2F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7" creationId="{2266F639-8987-4DAB-A2C1-5EC6A6F2C45B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8" creationId="{7B66ACCF-BC51-4EE1-BD28-42145BF2423A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1" creationId="{6971DD50-3920-4D20-A24B-6BB55A952A5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2" creationId="{3E1EBF9D-C203-4DE1-9884-1E8B44467B89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4" creationId="{BE68FB2D-9ED3-49C8-9D31-737FE6C71D2F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7" creationId="{99CA6496-EDCD-42DC-88EA-B15D4CE414A7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40" creationId="{CBA48A09-47C5-43A0-A4A8-E881EC77F72E}"/>
          </ac:spMkLst>
        </pc:sp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8" creationId="{C28546FE-0D63-45B2-9A60-770E8AFDA3A4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9" creationId="{B2BC0AD1-278C-466A-A95C-9AD9642C045D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0" creationId="{52223D7D-DFB1-449D-A13F-093522AFE0CF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1" creationId="{0985169B-E2A1-43F2-A1B4-E0CE3890CCDC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2" creationId="{2F6F2E79-0981-4D54-8BA7-F4826D13CFD1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9" creationId="{D312406B-FCE6-42A0-B113-33D4E8CE24FB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0" creationId="{744F5F5E-2674-41F1-9226-224AB0E2ED84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1" creationId="{12F412CC-ECBA-47BF-9CB2-AFF82A24A4EE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4" creationId="{09694E00-B470-41F6-9394-C4D828853C5A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9" creationId="{9F27F476-C795-43C6-8F68-AEFBBED16C50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0" creationId="{5885EE08-EB52-4982-85CE-439EEA7020E6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3" creationId="{5DE5524E-6813-4149-8C35-889D7D5533F8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5" creationId="{1F39F288-1779-424F-9DD9-23EE929AA9A9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6" creationId="{37A22978-2C5F-48B5-8BB3-C183FA9B194C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8" creationId="{0318CA13-C7FB-4EF1-B7FB-5BC9726A75B6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9" creationId="{81621C1E-0712-421D-B0FC-ADC6A894536A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41" creationId="{600A9E84-8D84-48AF-AAAB-2D23436FB1CE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42" creationId="{8B5871C7-E470-419A-A1DC-F326BFAD041A}"/>
          </ac:cxnSpMkLst>
        </pc:cxnChg>
      </pc:sldChg>
      <pc:sldChg chg="add del">
        <pc:chgData name="DU Angelo" userId="8b72b4b1065ef00f" providerId="LiveId" clId="{E760A102-1300-4EB6-9740-B16AA6653396}" dt="2020-12-21T13:38:14.503" v="1328" actId="2696"/>
        <pc:sldMkLst>
          <pc:docMk/>
          <pc:sldMk cId="2144908005" sldId="378"/>
        </pc:sldMkLst>
      </pc:sldChg>
      <pc:sldChg chg="addSp modSp add">
        <pc:chgData name="DU Angelo" userId="8b72b4b1065ef00f" providerId="LiveId" clId="{E760A102-1300-4EB6-9740-B16AA6653396}" dt="2020-12-21T13:40:23.598" v="1347"/>
        <pc:sldMkLst>
          <pc:docMk/>
          <pc:sldMk cId="164864157" sldId="379"/>
        </pc:sldMkLst>
        <pc:spChg chg="mod">
          <ac:chgData name="DU Angelo" userId="8b72b4b1065ef00f" providerId="LiveId" clId="{E760A102-1300-4EB6-9740-B16AA6653396}" dt="2020-12-21T13:40:23.598" v="1347"/>
          <ac:spMkLst>
            <pc:docMk/>
            <pc:sldMk cId="164864157" sldId="379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6" creationId="{A3C9B207-78FB-4798-AD0D-3C767C8A751A}"/>
          </ac:spMkLst>
        </pc:spChg>
        <pc:spChg chg="add mod">
          <ac:chgData name="DU Angelo" userId="8b72b4b1065ef00f" providerId="LiveId" clId="{E760A102-1300-4EB6-9740-B16AA6653396}" dt="2020-12-21T13:39:42.308" v="1344" actId="1076"/>
          <ac:spMkLst>
            <pc:docMk/>
            <pc:sldMk cId="164864157" sldId="379"/>
            <ac:spMk id="7" creationId="{F75B7B99-D398-497B-8F2C-41A4EF243FB2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3" creationId="{190921D7-AEB5-48CC-A647-C92A3321A895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4" creationId="{011DC160-8251-4163-A216-FC98093225AA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5" creationId="{E2C4D54C-0385-4E98-8661-B3326063D580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6" creationId="{DFE99BFC-40C9-47EF-A6B1-B47D07AF8379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7" creationId="{C5E3E621-927D-4BCD-B6F5-B43AF19FCD01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8" creationId="{731BB18C-5EEA-4DB5-AACD-043CE650124B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2" creationId="{2E56F598-87AA-4375-853A-DB004BC8B095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3" creationId="{63F92B9D-CEEB-4182-BB32-47694A806517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5" creationId="{F49226AB-2EE5-4F93-860E-78011AD19795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6" creationId="{FCE9CF97-F047-4BC7-BD41-A3FD298DB56B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7" creationId="{3011AEB2-23D3-40C8-A878-2BF77511D852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8" creationId="{71F782F9-3D6E-4513-A085-8EBB100A57B2}"/>
          </ac:spMkLst>
        </pc:spChg>
        <pc:spChg chg="add mod">
          <ac:chgData name="DU Angelo" userId="8b72b4b1065ef00f" providerId="LiveId" clId="{E760A102-1300-4EB6-9740-B16AA6653396}" dt="2020-12-21T13:39:42.308" v="1344" actId="1076"/>
          <ac:spMkLst>
            <pc:docMk/>
            <pc:sldMk cId="164864157" sldId="379"/>
            <ac:spMk id="31" creationId="{763A4EBD-2482-43D6-9132-E951196B13F7}"/>
          </ac:spMkLst>
        </pc:spChg>
        <pc:spChg chg="add mod">
          <ac:chgData name="DU Angelo" userId="8b72b4b1065ef00f" providerId="LiveId" clId="{E760A102-1300-4EB6-9740-B16AA6653396}" dt="2020-12-21T13:39:42.308" v="1344" actId="1076"/>
          <ac:spMkLst>
            <pc:docMk/>
            <pc:sldMk cId="164864157" sldId="379"/>
            <ac:spMk id="32" creationId="{5193158C-F6E2-4F20-AEC9-4DBF11321F0E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34" creationId="{E0CD4410-3843-44EF-B99C-881771BD4BFA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37" creationId="{A9F80BD6-4D97-4276-9D93-4A22CE41722C}"/>
          </ac:spMkLst>
        </pc:sp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8" creationId="{7BD99A1A-6265-4F59-9E73-447934570B89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9" creationId="{E4824E3A-39E8-47A3-A574-84D52DC1879F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10" creationId="{2391C617-A547-4224-A483-44494D394DD0}"/>
          </ac:cxnSpMkLst>
        </pc:cxnChg>
        <pc:cxnChg chg="add mod">
          <ac:chgData name="DU Angelo" userId="8b72b4b1065ef00f" providerId="LiveId" clId="{E760A102-1300-4EB6-9740-B16AA6653396}" dt="2020-12-21T13:39:42.308" v="1344" actId="1076"/>
          <ac:cxnSpMkLst>
            <pc:docMk/>
            <pc:sldMk cId="164864157" sldId="379"/>
            <ac:cxnSpMk id="11" creationId="{22E98764-EC4C-4B74-8962-804B6422EBE4}"/>
          </ac:cxnSpMkLst>
        </pc:cxnChg>
        <pc:cxnChg chg="add mod">
          <ac:chgData name="DU Angelo" userId="8b72b4b1065ef00f" providerId="LiveId" clId="{E760A102-1300-4EB6-9740-B16AA6653396}" dt="2020-12-21T13:39:42.308" v="1344" actId="1076"/>
          <ac:cxnSpMkLst>
            <pc:docMk/>
            <pc:sldMk cId="164864157" sldId="379"/>
            <ac:cxnSpMk id="12" creationId="{3588A1CC-8330-41E0-A0E4-547EE41B6422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19" creationId="{2F405AFE-4179-4A34-8984-63E106535081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0" creationId="{A4D95A00-149B-4E3A-95C3-D3FBDD74F5DF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1" creationId="{A295620F-06AA-4EE6-835E-2D544D24E98F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4" creationId="{1D51D4D5-9F1C-4932-B5B9-B5F195644212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9" creationId="{02293D8A-5EA1-462F-A700-C1814FFCA191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0" creationId="{E3C9B309-9143-43D3-9135-900FC84F4FD1}"/>
          </ac:cxnSpMkLst>
        </pc:cxnChg>
        <pc:cxnChg chg="add mod">
          <ac:chgData name="DU Angelo" userId="8b72b4b1065ef00f" providerId="LiveId" clId="{E760A102-1300-4EB6-9740-B16AA6653396}" dt="2020-12-21T13:39:42.308" v="1344" actId="1076"/>
          <ac:cxnSpMkLst>
            <pc:docMk/>
            <pc:sldMk cId="164864157" sldId="379"/>
            <ac:cxnSpMk id="33" creationId="{E4E8CB57-6DF1-4DB7-8BA1-D7942A2EBA4C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5" creationId="{2FBD602B-1031-4BB2-AE80-E78B287DFEFD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6" creationId="{A162735F-CE78-4146-83D4-402EB788C64C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8" creationId="{EFEB56E9-F74C-4699-967B-0EEF11986627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9" creationId="{374A6670-45FE-4E2A-9F02-8387B7A182FE}"/>
          </ac:cxnSpMkLst>
        </pc:cxnChg>
      </pc:sldChg>
      <pc:sldChg chg="add del">
        <pc:chgData name="DU Angelo" userId="8b72b4b1065ef00f" providerId="LiveId" clId="{E760A102-1300-4EB6-9740-B16AA6653396}" dt="2020-12-21T13:38:14.530" v="1329" actId="2696"/>
        <pc:sldMkLst>
          <pc:docMk/>
          <pc:sldMk cId="1518868098" sldId="379"/>
        </pc:sldMkLst>
      </pc:sldChg>
      <pc:sldChg chg="addSp modSp add">
        <pc:chgData name="DU Angelo" userId="8b72b4b1065ef00f" providerId="LiveId" clId="{E760A102-1300-4EB6-9740-B16AA6653396}" dt="2020-12-21T13:40:10.150" v="1346" actId="1076"/>
        <pc:sldMkLst>
          <pc:docMk/>
          <pc:sldMk cId="3678419605" sldId="380"/>
        </pc:sldMkLst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6" creationId="{9349A600-2BB2-40D6-AEF4-C0627DA428EC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7" creationId="{BDB6B784-76E2-42D2-A583-19FB9F467655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3" creationId="{122AE93B-31CF-4F85-B2DB-37A8015FB54F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4" creationId="{70C2B56E-77F1-4938-B63B-A605DDAF581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5" creationId="{53130C63-41F4-415D-8111-ED72EB226EB8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6" creationId="{5B001E98-135B-4190-9695-A752E25E1066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7" creationId="{816345FC-A1BC-49FC-B857-1607FA420BA4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8" creationId="{75D50CB0-B33C-4AC8-8646-19C8333AF009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2" creationId="{BD41D1B7-B3BA-4332-BBF6-CF8A189F1B91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3" creationId="{4C9DD026-8D80-43EB-A27B-A2195E4517AE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5" creationId="{A893494B-3C08-4867-8C3D-68912A09789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6" creationId="{7DE4700A-E3D7-4D13-853E-FC1FAFB13244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7" creationId="{6BD4E9AC-E0E1-48BC-A820-AB448136054E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8" creationId="{30293955-118C-4DAE-8BF4-D8E9333C6F8D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1" creationId="{D53C0539-7762-44AF-AAF5-B0F7E4989B44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2" creationId="{B4818E56-C218-435E-8700-8FE918A1D0D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4" creationId="{BE98A33F-63C8-46DC-BE03-2023408D3C6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7" creationId="{1AF10617-D49E-4374-A0F6-7A1528D6D377}"/>
          </ac:spMkLst>
        </pc:sp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8" creationId="{450522DF-6849-47CA-91D4-505947B3F10C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9" creationId="{847DD4CE-8DE8-4050-A9EB-E9DB6A306F01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0" creationId="{86D4EF1E-1FF7-454B-8EFD-9BC8F06C6892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1" creationId="{ECE5C15B-BA29-48B5-8CD4-DBF320B38936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2" creationId="{149CCD2F-2F69-4FEE-98B8-58EA246ABF4F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9" creationId="{4EA94021-9C76-4F06-8B68-100D8B4D2469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0" creationId="{9786ED07-BA4C-4AEC-B8E0-79A8BA97DB85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1" creationId="{D301D75D-BCDA-4CD0-8583-DAC41F8C3E6C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4" creationId="{C60478C6-9F88-4704-BE11-F94C73B91483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9" creationId="{005818EA-50C7-4089-8DEF-3088688F6010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0" creationId="{B10A4DB4-CB4F-4EFA-A835-2CF32936F786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3" creationId="{C4323E86-E779-43B5-A462-BB8B837289CA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5" creationId="{577494A4-32B1-4CDC-9CDD-ACAE468A608C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6" creationId="{D674B20A-1F73-448E-BF74-7D6A5AF5B433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8" creationId="{90408A3F-02B9-4290-8F68-E1A0F4244400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9" creationId="{1F8C0DDD-2E63-4820-86DF-98DB5D14FB79}"/>
          </ac:cxnSpMkLst>
        </pc:cxnChg>
      </pc:sldChg>
      <pc:sldChg chg="add del">
        <pc:chgData name="DU Angelo" userId="8b72b4b1065ef00f" providerId="LiveId" clId="{E760A102-1300-4EB6-9740-B16AA6653396}" dt="2020-12-21T13:38:14.589" v="1330" actId="2696"/>
        <pc:sldMkLst>
          <pc:docMk/>
          <pc:sldMk cId="4193916438" sldId="380"/>
        </pc:sldMkLst>
      </pc:sldChg>
      <pc:sldChg chg="addSp delSp modSp add">
        <pc:chgData name="DU Angelo" userId="8b72b4b1065ef00f" providerId="LiveId" clId="{E760A102-1300-4EB6-9740-B16AA6653396}" dt="2020-12-21T13:44:42.248" v="1376" actId="1076"/>
        <pc:sldMkLst>
          <pc:docMk/>
          <pc:sldMk cId="294857288" sldId="381"/>
        </pc:sldMkLst>
        <pc:spChg chg="mod">
          <ac:chgData name="DU Angelo" userId="8b72b4b1065ef00f" providerId="LiveId" clId="{E760A102-1300-4EB6-9740-B16AA6653396}" dt="2020-12-21T13:44:06.473" v="1369" actId="20577"/>
          <ac:spMkLst>
            <pc:docMk/>
            <pc:sldMk cId="294857288" sldId="381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6" creationId="{4B16F82E-25B6-4CBD-98C3-0851044266AB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7" creationId="{8F6C49CE-AA37-4A77-861E-78A614EA57A4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3" creationId="{8ECC8918-F8C1-4CFA-8117-F3AA964BBD80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4" creationId="{B5E0842B-42A5-41D4-85FB-E61217251090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5" creationId="{AC8C3DEE-BE3E-45D0-80A2-7AE8F7B3014C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6" creationId="{07144D03-DA3D-49A1-A6CF-EDB4EAF2A4B0}"/>
          </ac:spMkLst>
        </pc:spChg>
        <pc:spChg chg="del">
          <ac:chgData name="DU Angelo" userId="8b72b4b1065ef00f" providerId="LiveId" clId="{E760A102-1300-4EB6-9740-B16AA6653396}" dt="2020-12-21T13:44:00.324" v="1361" actId="478"/>
          <ac:spMkLst>
            <pc:docMk/>
            <pc:sldMk cId="294857288" sldId="381"/>
            <ac:spMk id="17" creationId="{3F96F85F-B271-44FB-A16B-5765AD53C1EA}"/>
          </ac:spMkLst>
        </pc:spChg>
        <pc:spChg chg="del">
          <ac:chgData name="DU Angelo" userId="8b72b4b1065ef00f" providerId="LiveId" clId="{E760A102-1300-4EB6-9740-B16AA6653396}" dt="2020-12-21T13:44:00.324" v="1361" actId="478"/>
          <ac:spMkLst>
            <pc:docMk/>
            <pc:sldMk cId="294857288" sldId="381"/>
            <ac:spMk id="18" creationId="{B76CD3B1-469F-4525-B063-560BB4E45C71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2" creationId="{17FE2115-3FA7-4085-9E4C-DD709DB86696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3" creationId="{2BD7C44F-A3DD-413D-9473-C2FF5FBBD4E8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5" creationId="{17EB0C0F-B42F-485B-B7FE-939633AAAA6A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6" creationId="{E1564D1B-54AD-42F8-B270-32F200858E2F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7" creationId="{2266F639-8987-4DAB-A2C1-5EC6A6F2C45B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8" creationId="{7B66ACCF-BC51-4EE1-BD28-42145BF2423A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1" creationId="{6971DD50-3920-4D20-A24B-6BB55A952A50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2" creationId="{3E1EBF9D-C203-4DE1-9884-1E8B44467B89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4" creationId="{BE68FB2D-9ED3-49C8-9D31-737FE6C71D2F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7" creationId="{99CA6496-EDCD-42DC-88EA-B15D4CE414A7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40" creationId="{CBA48A09-47C5-43A0-A4A8-E881EC77F72E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43" creationId="{8D87A470-ADFD-4982-933E-7421E213913A}"/>
          </ac:spMkLst>
        </pc:spChg>
        <pc:spChg chg="add mod">
          <ac:chgData name="DU Angelo" userId="8b72b4b1065ef00f" providerId="LiveId" clId="{E760A102-1300-4EB6-9740-B16AA6653396}" dt="2020-12-21T13:44:33.542" v="1375" actId="1076"/>
          <ac:spMkLst>
            <pc:docMk/>
            <pc:sldMk cId="294857288" sldId="381"/>
            <ac:spMk id="44" creationId="{9E78DD12-180F-4D43-9E39-7E8B73151C0F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0" creationId="{58082E31-8AB0-4697-BE83-02A9D76B9667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1" creationId="{B7636DA7-5B03-4831-9F84-68A760C818A9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2" creationId="{466E0679-BF7F-4465-8B22-3F6A3CE15E14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3" creationId="{4593CD49-DD9F-42F0-B65B-37532B8EB50A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4" creationId="{A37FFAA5-D3F0-42B1-AB9A-810D8752D484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5" creationId="{64F03508-4779-40BF-B79E-73659022DDDB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9" creationId="{418BAD7C-DA14-4C8D-A71B-69659F9811EA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0" creationId="{4976BBA6-02FD-4334-A403-CF54DD85A081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2" creationId="{9B9F0350-A3AF-4A1E-BD21-A1F87CED1586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3" creationId="{2E5917D0-9715-4082-A460-E8BA9E8A5410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4" creationId="{C8926257-8C11-47DF-A199-704A83EB49C3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5" creationId="{F3911873-699E-4199-A1AA-9D2048C7D914}"/>
          </ac:spMkLst>
        </pc:spChg>
        <pc:spChg chg="add mod">
          <ac:chgData name="DU Angelo" userId="8b72b4b1065ef00f" providerId="LiveId" clId="{E760A102-1300-4EB6-9740-B16AA6653396}" dt="2020-12-21T13:44:33.542" v="1375" actId="1076"/>
          <ac:spMkLst>
            <pc:docMk/>
            <pc:sldMk cId="294857288" sldId="381"/>
            <ac:spMk id="68" creationId="{AC0A1AE6-56DA-4C4E-8D0A-69AE6E540767}"/>
          </ac:spMkLst>
        </pc:spChg>
        <pc:spChg chg="add mod">
          <ac:chgData name="DU Angelo" userId="8b72b4b1065ef00f" providerId="LiveId" clId="{E760A102-1300-4EB6-9740-B16AA6653396}" dt="2020-12-21T13:44:33.542" v="1375" actId="1076"/>
          <ac:spMkLst>
            <pc:docMk/>
            <pc:sldMk cId="294857288" sldId="381"/>
            <ac:spMk id="69" creationId="{97BB397C-E1CD-48AE-A14C-BD05E9478855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71" creationId="{12490876-DC66-450F-91E1-20816F1D0511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74" creationId="{7E92AC5D-2993-4D7C-8025-0BB664D86EB5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77" creationId="{583D8875-BC26-4CDF-8882-01E721791FC1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80" creationId="{D8F4A69C-61E9-4FAB-896F-FC14FF9E6BDC}"/>
          </ac:spMkLst>
        </pc:sp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8" creationId="{C28546FE-0D63-45B2-9A60-770E8AFDA3A4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9" creationId="{B2BC0AD1-278C-466A-A95C-9AD9642C045D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0" creationId="{52223D7D-DFB1-449D-A13F-093522AFE0CF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1" creationId="{0985169B-E2A1-43F2-A1B4-E0CE3890CCDC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2" creationId="{2F6F2E79-0981-4D54-8BA7-F4826D13CFD1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9" creationId="{D312406B-FCE6-42A0-B113-33D4E8CE24FB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0" creationId="{744F5F5E-2674-41F1-9226-224AB0E2ED84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1" creationId="{12F412CC-ECBA-47BF-9CB2-AFF82A24A4EE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4" creationId="{09694E00-B470-41F6-9394-C4D828853C5A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9" creationId="{9F27F476-C795-43C6-8F68-AEFBBED16C50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0" creationId="{5885EE08-EB52-4982-85CE-439EEA7020E6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3" creationId="{5DE5524E-6813-4149-8C35-889D7D5533F8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5" creationId="{1F39F288-1779-424F-9DD9-23EE929AA9A9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6" creationId="{37A22978-2C5F-48B5-8BB3-C183FA9B194C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8" creationId="{0318CA13-C7FB-4EF1-B7FB-5BC9726A75B6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9" creationId="{81621C1E-0712-421D-B0FC-ADC6A894536A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41" creationId="{600A9E84-8D84-48AF-AAAB-2D23436FB1CE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42" creationId="{8B5871C7-E470-419A-A1DC-F326BFAD041A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45" creationId="{34109EC5-E46B-4E99-BCDF-0E8C5C4C430E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46" creationId="{AFFE4F3D-4F62-4B48-9C11-3C0C01C5EC8B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47" creationId="{8846881B-8421-444C-A7DD-95B8F8709D31}"/>
          </ac:cxnSpMkLst>
        </pc:cxnChg>
        <pc:cxnChg chg="add mod">
          <ac:chgData name="DU Angelo" userId="8b72b4b1065ef00f" providerId="LiveId" clId="{E760A102-1300-4EB6-9740-B16AA6653396}" dt="2020-12-21T13:44:33.542" v="1375" actId="1076"/>
          <ac:cxnSpMkLst>
            <pc:docMk/>
            <pc:sldMk cId="294857288" sldId="381"/>
            <ac:cxnSpMk id="48" creationId="{44843BC7-C759-40DB-8BDB-5A834EE81118}"/>
          </ac:cxnSpMkLst>
        </pc:cxnChg>
        <pc:cxnChg chg="add mod">
          <ac:chgData name="DU Angelo" userId="8b72b4b1065ef00f" providerId="LiveId" clId="{E760A102-1300-4EB6-9740-B16AA6653396}" dt="2020-12-21T13:44:33.542" v="1375" actId="1076"/>
          <ac:cxnSpMkLst>
            <pc:docMk/>
            <pc:sldMk cId="294857288" sldId="381"/>
            <ac:cxnSpMk id="49" creationId="{68793C21-E2E2-48C2-AD4B-A982B74B845D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56" creationId="{E1F01C7A-B9B6-4C41-9F17-D318EE9C4A16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57" creationId="{EFB28F48-AD56-4627-8B42-7426BCF89255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58" creationId="{35D6DBBC-BF40-4DC1-9D7D-444291595BD4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61" creationId="{2784D71F-7C57-471F-A57E-0413D40AE129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66" creationId="{24F8A865-6D80-4218-8D65-7F5917554BB8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67" creationId="{080A1130-507F-4DD1-94F3-D4BD052D3F1E}"/>
          </ac:cxnSpMkLst>
        </pc:cxnChg>
        <pc:cxnChg chg="add mod">
          <ac:chgData name="DU Angelo" userId="8b72b4b1065ef00f" providerId="LiveId" clId="{E760A102-1300-4EB6-9740-B16AA6653396}" dt="2020-12-21T13:44:33.542" v="1375" actId="1076"/>
          <ac:cxnSpMkLst>
            <pc:docMk/>
            <pc:sldMk cId="294857288" sldId="381"/>
            <ac:cxnSpMk id="70" creationId="{1B52FB01-3DE5-472B-8E77-D514A829DEE6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2" creationId="{44613C14-9A38-473A-80AF-E41ECAC2A680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3" creationId="{85104F49-F9FD-4E9B-9158-ACF741FAD6F8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5" creationId="{8944CCED-5EA1-46BD-A42A-80D01A3D74AC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6" creationId="{6408092C-AC56-42A7-B708-044A1FC1CC45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8" creationId="{B4FCAD6A-67B8-4CD3-A0CC-37571E035C83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9" creationId="{59EF2BB5-30A9-4F43-B861-410A3E97FF96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81" creationId="{9927E5C8-9D98-482F-A330-2559FF1C4E14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82" creationId="{51A5DC4B-FB12-44BA-8FF3-AFD795F99CAA}"/>
          </ac:cxnSpMkLst>
        </pc:cxnChg>
      </pc:sldChg>
      <pc:sldChg chg="addSp modSp add">
        <pc:chgData name="DU Angelo" userId="8b72b4b1065ef00f" providerId="LiveId" clId="{E760A102-1300-4EB6-9740-B16AA6653396}" dt="2020-12-21T13:45:27.400" v="1383" actId="1076"/>
        <pc:sldMkLst>
          <pc:docMk/>
          <pc:sldMk cId="464149709" sldId="382"/>
        </pc:sldMkLst>
        <pc:spChg chg="mod">
          <ac:chgData name="DU Angelo" userId="8b72b4b1065ef00f" providerId="LiveId" clId="{E760A102-1300-4EB6-9740-B16AA6653396}" dt="2020-12-21T13:45:04.832" v="1380" actId="20577"/>
          <ac:spMkLst>
            <pc:docMk/>
            <pc:sldMk cId="464149709" sldId="382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6" creationId="{0FDA50A0-885C-4C87-A995-A55B1D968CA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7" creationId="{A37D060E-A31B-41CD-BD03-B3B281E5ECB6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3" creationId="{F099C5CA-913D-47F6-95BC-BC50E772B373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4" creationId="{2E166BF1-F510-4774-A605-20E8236331D9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5" creationId="{634E6962-E388-4FDC-914D-D20605B0DCC1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6" creationId="{C04AB852-C012-48B2-BAA4-AC1B8A4D7EEE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7" creationId="{F2C04938-0A10-40DF-903A-D21651D3F741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8" creationId="{8979088B-E47C-47E3-8A2F-BBE3B46F536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2" creationId="{AE23DF83-4A31-46F2-A43F-0E68BF4632D7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3" creationId="{6ED8C33F-0E66-4F74-900C-C5241E485F37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5" creationId="{DC2DFCAF-103C-4B11-B15D-39BDF484EC51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6" creationId="{9F96E675-0935-44D2-ACEC-0ADFD8B0D45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7" creationId="{4388DED8-B704-478F-901B-01F7D80BCECF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8" creationId="{C64F18D7-C8EA-47D3-81CC-3D5B80D4ADFE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1" creationId="{A7FDF306-165A-4609-8046-F9E944055FCF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2" creationId="{35732001-614D-409D-84BB-964468AF349A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4" creationId="{FCBEC33F-D393-48B2-B167-EFA151BC6B72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7" creationId="{E255947C-3E25-4076-8E23-05D8B9BEBD78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40" creationId="{5E2866F4-F1DF-477C-95DE-A20C0D79BB1C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43" creationId="{9D0E750B-4824-452A-BDAC-339D7D482D1E}"/>
          </ac:spMkLst>
        </pc:sp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8" creationId="{43580953-E6CB-42E9-B94B-1AC81B28DCB8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9" creationId="{A9B9E1D9-7499-4BF2-BE0E-81F78508D2B6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0" creationId="{CC6B5422-C419-457A-B038-404DA48DB951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1" creationId="{BC21E428-EBA1-484C-BFA7-196120F78080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2" creationId="{084CBB87-B048-46BF-B77B-66FCC600C3DF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9" creationId="{085BA87B-B93C-4DAF-8303-62BB94CAEB62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0" creationId="{643C175F-229D-44D7-AB05-DA2B210F1D7B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1" creationId="{52958A71-DD84-44CC-ACF5-818FF0A0AA0F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4" creationId="{025EDDAF-EDD8-4F19-90F6-289D27511BD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9" creationId="{EA865CA0-CB42-45DC-A187-DE4FF1421AA2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0" creationId="{8A982D45-2D20-4966-992B-4595FB857AB0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3" creationId="{A9062569-451A-4A36-8B0F-6293DAB7A9F9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5" creationId="{3C6513BD-B328-4C86-8DD6-78F392B46FD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6" creationId="{22DB077E-DE3E-4CA8-84F5-63782A347D0A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8" creationId="{4E25904A-076D-44AA-A8B4-D107D64820E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9" creationId="{791330FF-04C5-492E-A0CF-F45688059C82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1" creationId="{E3022A3E-0632-4C2F-9998-E885095390DC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2" creationId="{C3629E2B-FAD7-46B2-8CB8-A90606AB1274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4" creationId="{B5B8A358-7CB6-49E3-B7A2-F42415CA0E5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5" creationId="{DDAEF9BF-CE2A-4B4F-96AB-B1DD5CD01924}"/>
          </ac:cxnSpMkLst>
        </pc:cxnChg>
      </pc:sldChg>
      <pc:sldChg chg="addSp modSp add">
        <pc:chgData name="DU Angelo" userId="8b72b4b1065ef00f" providerId="LiveId" clId="{E760A102-1300-4EB6-9740-B16AA6653396}" dt="2020-12-21T13:48:02.072" v="1408" actId="1076"/>
        <pc:sldMkLst>
          <pc:docMk/>
          <pc:sldMk cId="738333992" sldId="383"/>
        </pc:sldMkLst>
        <pc:spChg chg="mod">
          <ac:chgData name="DU Angelo" userId="8b72b4b1065ef00f" providerId="LiveId" clId="{E760A102-1300-4EB6-9740-B16AA6653396}" dt="2020-12-21T13:45:57.481" v="1391" actId="20577"/>
          <ac:spMkLst>
            <pc:docMk/>
            <pc:sldMk cId="738333992" sldId="383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6" creationId="{C93BD30B-23F9-4341-A75D-CCC8BF3A3C27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7" creationId="{1751F8BF-7C91-4983-932E-FBEE9DD1A410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3" creationId="{F56EA1CE-AADA-48D9-B1AA-B47EC1DFBE8D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4" creationId="{800EFF30-9F08-42D5-9163-33B9D87E0176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5" creationId="{92952C09-518F-4D65-BF5E-A937E4E25A9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6" creationId="{D97C6AA4-7C6F-48A4-8804-A9130A931FB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7" creationId="{092B8711-ECA7-4096-AEF2-BC7AA7570814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8" creationId="{06F84B98-2366-450B-A778-7D086719D662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2" creationId="{6F0DA00B-BBC8-4605-BBAB-8F88D91DB31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3" creationId="{812A4B99-BE82-48FE-8806-64BFE03FEB9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5" creationId="{AAC7792F-F423-42F4-8789-7ACB5A893A90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6" creationId="{C1BFD36D-5C18-4071-9C4A-A0D219A4CD2C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7" creationId="{1C544156-04FC-4AE0-8EF6-5DA2E7702EEF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8" creationId="{97299F7E-1CF0-44E7-9D7A-6D9932185293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1" creationId="{F692F0DC-E56F-4FC6-A256-752368129BF9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2" creationId="{E69F8D8F-FCE2-4CEF-99B5-C7F24EA8FDA5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4" creationId="{F032BA70-636A-47A1-B69B-992380E4A1E3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7" creationId="{2D8E85AE-C316-42DC-AF7D-D9D74C7C5351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40" creationId="{B5F23BB8-C80E-45F3-8FAA-99C8D6FAF1FA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43" creationId="{D9D4B3CA-10CD-4F1D-A651-7F6479EBD80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46" creationId="{E90F0832-C47B-4121-8900-C7AC657FAC41}"/>
          </ac:spMkLst>
        </pc:sp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8" creationId="{8E356C4E-9B40-476F-96C8-48373C6990EC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9" creationId="{3E0EAE3A-659D-40B4-9AA8-DC217E5E0BD4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0" creationId="{A10711CF-86C3-418A-A845-000D944A8A87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1" creationId="{D2D9C90B-D08C-4422-B19E-624C0D88D9E4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2" creationId="{920FBF5F-493F-481B-9161-FAAA7F5A9406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9" creationId="{2E76F1B2-8421-4CBF-8573-DD32B93772AF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0" creationId="{DF9535B8-A61A-4C2B-9982-AE3F585A675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1" creationId="{C3DFB0EF-1A1F-4917-A3D6-FFFB97F8935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4" creationId="{3802FBFC-96B6-4EA1-99D4-8BA1348C0EF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9" creationId="{522186DE-1FFB-4BD0-AB55-55253A724EB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0" creationId="{7AA47E91-6420-403B-8AB2-9044E1CB430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3" creationId="{3BF6CD29-C9D5-4BE2-BE65-DB409A023B6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5" creationId="{32234B8C-9D5C-4421-B714-406F6DF10C5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6" creationId="{5D959C01-863C-4E15-9211-9254A145F4AB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8" creationId="{62494329-522D-4D70-8A3B-49B74AD84A43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9" creationId="{914C308E-2F69-4345-8862-DCFD2E1ABAD7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1" creationId="{E9E091FE-E1EE-4A32-929D-D96E3511EE68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2" creationId="{C707F2E7-A266-4DFF-A564-3414F237F786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4" creationId="{9EE98139-03D9-4FBF-9D80-518E766B199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5" creationId="{91BD61B1-0AD6-4603-A166-9A21EADE0D4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7" creationId="{AADA9E7E-79D2-4EC0-A5D4-2527C6E7D119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8" creationId="{51D83578-6687-4227-856D-C1151816D9EC}"/>
          </ac:cxnSpMkLst>
        </pc:cxnChg>
      </pc:sldChg>
      <pc:sldChg chg="addSp modSp add">
        <pc:chgData name="DU Angelo" userId="8b72b4b1065ef00f" providerId="LiveId" clId="{E760A102-1300-4EB6-9740-B16AA6653396}" dt="2020-12-21T13:47:40.216" v="1405" actId="1076"/>
        <pc:sldMkLst>
          <pc:docMk/>
          <pc:sldMk cId="1058549543" sldId="384"/>
        </pc:sldMkLst>
        <pc:spChg chg="mod">
          <ac:chgData name="DU Angelo" userId="8b72b4b1065ef00f" providerId="LiveId" clId="{E760A102-1300-4EB6-9740-B16AA6653396}" dt="2020-12-21T13:47:25.060" v="1404" actId="1076"/>
          <ac:spMkLst>
            <pc:docMk/>
            <pc:sldMk cId="1058549543" sldId="384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6" creationId="{5C922DB5-6894-4CAF-8737-9277676875F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7" creationId="{2334D64B-B099-4A0A-9412-2ED86AA2F13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3" creationId="{555FB1CF-2B17-433A-9DBD-3D9AB1558570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4" creationId="{49E8F52F-6D45-440A-8B82-76AFE1B01BF6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5" creationId="{192F9066-7E9E-464C-8595-AA5C740143B9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6" creationId="{1BF62ECA-BC6E-43A7-AB10-F60F015C31A8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7" creationId="{4A88AEF5-DFF0-4D22-985B-0ADB42DC8CF7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8" creationId="{EE41A6C0-45FF-4DA2-9AAF-7A80148D2898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2" creationId="{762AEB0C-4D4D-4107-9F06-EC86863DBF64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3" creationId="{C79C06C4-0A16-41C1-918C-657F25B652EB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5" creationId="{27819321-483F-4EFA-8CEE-01A6DA52D743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6" creationId="{63603F03-1E1C-4B1E-834F-0BAED219EEF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7" creationId="{9172498B-8BFD-4362-A8DF-8D9F01AE3823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8" creationId="{AF0BEEC1-B4A4-4228-B002-2F9FF1E5BDE5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1" creationId="{34E903C4-F4A5-41B4-B55A-E7FC313CEB4A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2" creationId="{4194CA1C-F79A-4BC0-BC53-6775DE5E0785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4" creationId="{B72CC43E-DC47-4A0C-832F-2F22921AEE2F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7" creationId="{D363F2CC-8800-4915-A9BB-F6A5A8431D0D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0" creationId="{2E727F20-DC57-4DEF-970F-D7D7DBE8CF2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3" creationId="{9F1E25B4-C1EB-4ED8-AAAD-15AB77B69EF5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6" creationId="{D7BAE9AB-27BD-460D-886A-A54B3910DF9E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9" creationId="{81643B4A-9ADE-4499-8702-AD428178EB12}"/>
          </ac:spMkLst>
        </pc:sp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8" creationId="{AC5FE458-A94B-4E3E-88AF-5CF156321692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9" creationId="{FF233229-32D4-4E90-894C-99CAFDE209A5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0" creationId="{1AFC6D78-42A2-46E0-BC53-6F96BBF5F375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1" creationId="{42862F3F-58B5-4C89-B73B-CD97B1FCE491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2" creationId="{F59AA610-A68D-4580-957C-2393533B4F60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9" creationId="{CB54BDD0-4B40-4556-AB53-5F957664EAD0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0" creationId="{8D3BC832-B340-4A67-B2F2-3499D186BB05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1" creationId="{13B803EE-4403-4025-A2E7-A2CEB52AE023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4" creationId="{7DEB2F94-B65D-472F-8076-8BB68997D723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9" creationId="{3441D87D-0213-4A73-BC79-99DBA7D5DE47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0" creationId="{6B8706E6-82CD-4607-9087-62FA4A904E4B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3" creationId="{9804A394-E64B-49D2-89CB-7BCCD1B717A8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5" creationId="{5B16F554-9D60-4F94-8205-71B734048428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6" creationId="{ABEB653D-7986-4693-8016-A1BD61EAE649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8" creationId="{8AAE3A95-99F8-4B44-BEBF-49F9B830E474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9" creationId="{F1BCC6E1-FC87-47D4-A684-1BDA2F802010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1" creationId="{A0B29341-B8AE-4BC3-A87C-4491B6C47033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2" creationId="{FC01CB01-90F2-4D66-8E4F-43667B7957F9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4" creationId="{1B7F4BEF-F266-4BE9-82EA-46F3717695CD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5" creationId="{F98AFC5C-288F-445F-8BCE-480BEAD4FB3D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7" creationId="{71AEDA2D-262A-4D58-9163-B16439DC6CCF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8" creationId="{232A3362-F399-4E50-AD83-DFAC43A3196B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50" creationId="{36D652EE-9E2C-4D53-BC03-815AA2C6E647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51" creationId="{8A260BD0-7072-4C00-9AA2-129628FBB2C9}"/>
          </ac:cxnSpMkLst>
        </pc:cxnChg>
      </pc:sldChg>
      <pc:sldChg chg="delSp modSp add">
        <pc:chgData name="DU Angelo" userId="8b72b4b1065ef00f" providerId="LiveId" clId="{E760A102-1300-4EB6-9740-B16AA6653396}" dt="2020-12-21T13:50:32.390" v="1436" actId="14100"/>
        <pc:sldMkLst>
          <pc:docMk/>
          <pc:sldMk cId="2000552809" sldId="385"/>
        </pc:sldMkLst>
        <pc:spChg chg="mod">
          <ac:chgData name="DU Angelo" userId="8b72b4b1065ef00f" providerId="LiveId" clId="{E760A102-1300-4EB6-9740-B16AA6653396}" dt="2020-12-21T13:50:32.390" v="1436" actId="14100"/>
          <ac:spMkLst>
            <pc:docMk/>
            <pc:sldMk cId="2000552809" sldId="385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6" creationId="{5C922DB5-6894-4CAF-8737-9277676875F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7" creationId="{2334D64B-B099-4A0A-9412-2ED86AA2F13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3" creationId="{555FB1CF-2B17-433A-9DBD-3D9AB1558570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4" creationId="{49E8F52F-6D45-440A-8B82-76AFE1B01BF6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5" creationId="{192F9066-7E9E-464C-8595-AA5C740143B9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6" creationId="{1BF62ECA-BC6E-43A7-AB10-F60F015C31A8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7" creationId="{4A88AEF5-DFF0-4D22-985B-0ADB42DC8CF7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8" creationId="{EE41A6C0-45FF-4DA2-9AAF-7A80148D2898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2" creationId="{762AEB0C-4D4D-4107-9F06-EC86863DBF64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3" creationId="{C79C06C4-0A16-41C1-918C-657F25B652EB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5" creationId="{27819321-483F-4EFA-8CEE-01A6DA52D743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6" creationId="{63603F03-1E1C-4B1E-834F-0BAED219EEF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7" creationId="{9172498B-8BFD-4362-A8DF-8D9F01AE3823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8" creationId="{AF0BEEC1-B4A4-4228-B002-2F9FF1E5BDE5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1" creationId="{34E903C4-F4A5-41B4-B55A-E7FC313CEB4A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2" creationId="{4194CA1C-F79A-4BC0-BC53-6775DE5E0785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4" creationId="{B72CC43E-DC47-4A0C-832F-2F22921AEE2F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7" creationId="{D363F2CC-8800-4915-A9BB-F6A5A8431D0D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0" creationId="{2E727F20-DC57-4DEF-970F-D7D7DBE8CF2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3" creationId="{9F1E25B4-C1EB-4ED8-AAAD-15AB77B69EF5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6" creationId="{D7BAE9AB-27BD-460D-886A-A54B3910DF9E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9" creationId="{81643B4A-9ADE-4499-8702-AD428178EB12}"/>
          </ac:spMkLst>
        </pc:sp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8" creationId="{AC5FE458-A94B-4E3E-88AF-5CF156321692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9" creationId="{FF233229-32D4-4E90-894C-99CAFDE209A5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0" creationId="{1AFC6D78-42A2-46E0-BC53-6F96BBF5F375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1" creationId="{42862F3F-58B5-4C89-B73B-CD97B1FCE491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2" creationId="{F59AA610-A68D-4580-957C-2393533B4F60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9" creationId="{CB54BDD0-4B40-4556-AB53-5F957664EAD0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0" creationId="{8D3BC832-B340-4A67-B2F2-3499D186BB05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1" creationId="{13B803EE-4403-4025-A2E7-A2CEB52AE023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4" creationId="{7DEB2F94-B65D-472F-8076-8BB68997D723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9" creationId="{3441D87D-0213-4A73-BC79-99DBA7D5DE47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0" creationId="{6B8706E6-82CD-4607-9087-62FA4A904E4B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3" creationId="{9804A394-E64B-49D2-89CB-7BCCD1B717A8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5" creationId="{5B16F554-9D60-4F94-8205-71B734048428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6" creationId="{ABEB653D-7986-4693-8016-A1BD61EAE649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8" creationId="{8AAE3A95-99F8-4B44-BEBF-49F9B830E474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9" creationId="{F1BCC6E1-FC87-47D4-A684-1BDA2F802010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1" creationId="{A0B29341-B8AE-4BC3-A87C-4491B6C47033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2" creationId="{FC01CB01-90F2-4D66-8E4F-43667B7957F9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4" creationId="{1B7F4BEF-F266-4BE9-82EA-46F3717695CD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5" creationId="{F98AFC5C-288F-445F-8BCE-480BEAD4FB3D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7" creationId="{71AEDA2D-262A-4D58-9163-B16439DC6CCF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8" creationId="{232A3362-F399-4E50-AD83-DFAC43A3196B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50" creationId="{36D652EE-9E2C-4D53-BC03-815AA2C6E647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51" creationId="{8A260BD0-7072-4C00-9AA2-129628FBB2C9}"/>
          </ac:cxnSpMkLst>
        </pc:cxnChg>
      </pc:sldChg>
      <pc:sldChg chg="addSp modSp add">
        <pc:chgData name="DU Angelo" userId="8b72b4b1065ef00f" providerId="LiveId" clId="{E760A102-1300-4EB6-9740-B16AA6653396}" dt="2020-12-21T13:52:38.931" v="1484" actId="1076"/>
        <pc:sldMkLst>
          <pc:docMk/>
          <pc:sldMk cId="1081672978" sldId="386"/>
        </pc:sldMkLst>
        <pc:spChg chg="mod">
          <ac:chgData name="DU Angelo" userId="8b72b4b1065ef00f" providerId="LiveId" clId="{E760A102-1300-4EB6-9740-B16AA6653396}" dt="2020-12-21T13:50:28.922" v="1435" actId="14100"/>
          <ac:spMkLst>
            <pc:docMk/>
            <pc:sldMk cId="1081672978" sldId="386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52:38.931" v="1484" actId="1076"/>
          <ac:spMkLst>
            <pc:docMk/>
            <pc:sldMk cId="1081672978" sldId="386"/>
            <ac:spMk id="6" creationId="{F735E859-5928-4F2D-AC4B-00FE72632C96}"/>
          </ac:spMkLst>
        </pc:spChg>
      </pc:sldChg>
      <pc:sldChg chg="addSp delSp modSp add">
        <pc:chgData name="DU Angelo" userId="8b72b4b1065ef00f" providerId="LiveId" clId="{E760A102-1300-4EB6-9740-B16AA6653396}" dt="2020-12-21T14:03:05.436" v="1587" actId="1076"/>
        <pc:sldMkLst>
          <pc:docMk/>
          <pc:sldMk cId="3734197024" sldId="387"/>
        </pc:sldMkLst>
        <pc:spChg chg="mod">
          <ac:chgData name="DU Angelo" userId="8b72b4b1065ef00f" providerId="LiveId" clId="{E760A102-1300-4EB6-9740-B16AA6653396}" dt="2020-12-21T13:55:02.820" v="1504" actId="20577"/>
          <ac:spMkLst>
            <pc:docMk/>
            <pc:sldMk cId="3734197024" sldId="387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54:51.835" v="1486" actId="478"/>
          <ac:spMkLst>
            <pc:docMk/>
            <pc:sldMk cId="3734197024" sldId="387"/>
            <ac:spMk id="6" creationId="{F735E859-5928-4F2D-AC4B-00FE72632C96}"/>
          </ac:spMkLst>
        </pc:spChg>
        <pc:spChg chg="add del mod">
          <ac:chgData name="DU Angelo" userId="8b72b4b1065ef00f" providerId="LiveId" clId="{E760A102-1300-4EB6-9740-B16AA6653396}" dt="2020-12-21T13:58:30.815" v="1531" actId="478"/>
          <ac:spMkLst>
            <pc:docMk/>
            <pc:sldMk cId="3734197024" sldId="387"/>
            <ac:spMk id="7" creationId="{ED890067-2A4E-4403-94A8-9F5F03A1F13E}"/>
          </ac:spMkLst>
        </pc:spChg>
        <pc:spChg chg="add del mod">
          <ac:chgData name="DU Angelo" userId="8b72b4b1065ef00f" providerId="LiveId" clId="{E760A102-1300-4EB6-9740-B16AA6653396}" dt="2020-12-21T13:58:33.944" v="1532" actId="478"/>
          <ac:spMkLst>
            <pc:docMk/>
            <pc:sldMk cId="3734197024" sldId="387"/>
            <ac:spMk id="8" creationId="{EDCBD006-A3E7-4B90-9A19-95216A862F72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4" creationId="{DBC7530E-C165-4AF5-AC28-F245145FF1B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5" creationId="{D5A42212-33B7-4A7A-8E95-FFCE5B845276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6" creationId="{AA51D021-E480-4750-8546-E2A30A64C5A1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7" creationId="{A1454CF0-6015-4E38-970D-D1F344FD414C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8" creationId="{69E31A54-3F8D-4465-851A-B3D2E4D8E4B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9" creationId="{9AF1DA8A-276A-442E-AA2D-A82D317C67BB}"/>
          </ac:spMkLst>
        </pc:spChg>
        <pc:spChg chg="add del mod">
          <ac:chgData name="DU Angelo" userId="8b72b4b1065ef00f" providerId="LiveId" clId="{E760A102-1300-4EB6-9740-B16AA6653396}" dt="2020-12-21T13:58:44.793" v="1533" actId="478"/>
          <ac:spMkLst>
            <pc:docMk/>
            <pc:sldMk cId="3734197024" sldId="387"/>
            <ac:spMk id="23" creationId="{B5D15299-EE15-42FB-8486-E673E28D000B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24" creationId="{24E09773-6F99-4194-9181-41AB3AAA3B3D}"/>
          </ac:spMkLst>
        </pc:spChg>
        <pc:spChg chg="add del mod">
          <ac:chgData name="DU Angelo" userId="8b72b4b1065ef00f" providerId="LiveId" clId="{E760A102-1300-4EB6-9740-B16AA6653396}" dt="2020-12-21T13:58:44.793" v="1533" actId="478"/>
          <ac:spMkLst>
            <pc:docMk/>
            <pc:sldMk cId="3734197024" sldId="387"/>
            <ac:spMk id="26" creationId="{A70D4AB9-CFB1-4DC8-9030-7ED2D651A254}"/>
          </ac:spMkLst>
        </pc:spChg>
        <pc:spChg chg="add del mod">
          <ac:chgData name="DU Angelo" userId="8b72b4b1065ef00f" providerId="LiveId" clId="{E760A102-1300-4EB6-9740-B16AA6653396}" dt="2020-12-21T13:58:44.793" v="1533" actId="478"/>
          <ac:spMkLst>
            <pc:docMk/>
            <pc:sldMk cId="3734197024" sldId="387"/>
            <ac:spMk id="27" creationId="{64D2EAEA-DBA9-48EB-92FB-9EA54A0BBD8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28" creationId="{B1313BFC-6497-48AA-896C-03B54450DC19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29" creationId="{1F370FB0-3BB6-44A7-9B3C-CDD091F9BD6B}"/>
          </ac:spMkLst>
        </pc:spChg>
        <pc:spChg chg="add del mod">
          <ac:chgData name="DU Angelo" userId="8b72b4b1065ef00f" providerId="LiveId" clId="{E760A102-1300-4EB6-9740-B16AA6653396}" dt="2020-12-21T13:58:49.076" v="1535" actId="478"/>
          <ac:spMkLst>
            <pc:docMk/>
            <pc:sldMk cId="3734197024" sldId="387"/>
            <ac:spMk id="32" creationId="{4DB1E652-8AFC-499B-BF44-9FC580753B73}"/>
          </ac:spMkLst>
        </pc:spChg>
        <pc:spChg chg="add del mod">
          <ac:chgData name="DU Angelo" userId="8b72b4b1065ef00f" providerId="LiveId" clId="{E760A102-1300-4EB6-9740-B16AA6653396}" dt="2020-12-21T13:58:49.076" v="1535" actId="478"/>
          <ac:spMkLst>
            <pc:docMk/>
            <pc:sldMk cId="3734197024" sldId="387"/>
            <ac:spMk id="33" creationId="{96A83B0E-2A78-4D2D-9D38-43FA13E3C18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35" creationId="{4253C983-8448-4F63-BD26-888A48699420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39" creationId="{CDF4356D-028E-4C40-8261-DD14ED30787F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0" creationId="{A43854A2-2EBB-49F3-A043-74F78471961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1" creationId="{FDF806A5-0166-41BC-8789-2E1D13EFAF8A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2" creationId="{8E47F391-6C92-4427-9D6F-EB89B3F1807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3" creationId="{47358F05-FEE3-4720-A064-3128D289F24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4" creationId="{58386B10-4575-4C7D-A505-F3F66085300A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5" creationId="{DFE5181A-F7E2-4BC6-BA60-D5E06E6D27FC}"/>
          </ac:spMkLst>
        </pc:spChg>
        <pc:spChg chg="add del mod">
          <ac:chgData name="DU Angelo" userId="8b72b4b1065ef00f" providerId="LiveId" clId="{E760A102-1300-4EB6-9740-B16AA6653396}" dt="2020-12-21T13:59:53.141" v="1560" actId="478"/>
          <ac:spMkLst>
            <pc:docMk/>
            <pc:sldMk cId="3734197024" sldId="387"/>
            <ac:spMk id="46" creationId="{D5CAB2C7-8AE9-4909-A787-E25C1B531987}"/>
          </ac:spMkLst>
        </pc:spChg>
        <pc:spChg chg="add del mod">
          <ac:chgData name="DU Angelo" userId="8b72b4b1065ef00f" providerId="LiveId" clId="{E760A102-1300-4EB6-9740-B16AA6653396}" dt="2020-12-21T14:00:05.003" v="1562" actId="478"/>
          <ac:spMkLst>
            <pc:docMk/>
            <pc:sldMk cId="3734197024" sldId="387"/>
            <ac:spMk id="47" creationId="{03CEB811-E4DA-43EC-8824-882DE524FD15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8" creationId="{08CD8736-3F92-4BE0-BF8E-064B198A944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9" creationId="{C10A3730-1294-406C-812B-F32A19DDB8C5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50" creationId="{12207696-E3F2-403C-BA70-07D073FE7B3F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51" creationId="{070925DA-153A-4460-B19F-901509860B7B}"/>
          </ac:spMkLst>
        </pc:sp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9" creationId="{9184D5C5-C3F6-400A-9B3A-ABAB50837A47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10" creationId="{122843DE-47D1-426B-9ACF-F016519EF54D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11" creationId="{7C2FED2C-AD13-4C82-AD46-18A5DFD3DCB5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12" creationId="{571BFD28-B155-4DE6-B1FA-9691A5A3218D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13" creationId="{9F14084D-0CA6-4817-BCC0-0F3CC679062D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20" creationId="{537EACCB-6670-47A3-91C1-4248BBBE4260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21" creationId="{66ADFD0C-E280-49F4-AABC-A86FD7E35A13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22" creationId="{35158893-ED0A-45B7-A551-C755F0D6EA49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25" creationId="{CEBA413C-1BB3-48BB-B52D-E17563221947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30" creationId="{E7C1FF16-9CFC-40FA-858C-AAC5EFD20965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31" creationId="{6125783C-9C0A-4057-A623-8D167EDAFB02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34" creationId="{54246B7D-AFBC-4A9E-90FB-C102B9A67C72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36" creationId="{0FA9CAAC-86E4-4D7B-AB5C-FE278BA6228C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37" creationId="{D73F0905-E0FD-4EAF-AD95-85FC43B59937}"/>
          </ac:cxnSpMkLst>
        </pc:cxnChg>
      </pc:sldChg>
      <pc:sldChg chg="delSp modSp add ord">
        <pc:chgData name="DU Angelo" userId="8b72b4b1065ef00f" providerId="LiveId" clId="{E760A102-1300-4EB6-9740-B16AA6653396}" dt="2020-12-21T14:06:46.312" v="1614" actId="20577"/>
        <pc:sldMkLst>
          <pc:docMk/>
          <pc:sldMk cId="1776792356" sldId="388"/>
        </pc:sldMkLst>
        <pc:spChg chg="mod">
          <ac:chgData name="DU Angelo" userId="8b72b4b1065ef00f" providerId="LiveId" clId="{E760A102-1300-4EB6-9740-B16AA6653396}" dt="2020-12-21T14:06:10.336" v="1599" actId="20577"/>
          <ac:spMkLst>
            <pc:docMk/>
            <pc:sldMk cId="1776792356" sldId="388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06:46.312" v="1614" actId="20577"/>
          <ac:spMkLst>
            <pc:docMk/>
            <pc:sldMk cId="1776792356" sldId="388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4" creationId="{DBC7530E-C165-4AF5-AC28-F245145FF1B3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5" creationId="{D5A42212-33B7-4A7A-8E95-FFCE5B845276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6" creationId="{AA51D021-E480-4750-8546-E2A30A64C5A1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7" creationId="{A1454CF0-6015-4E38-970D-D1F344FD414C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8" creationId="{69E31A54-3F8D-4465-851A-B3D2E4D8E4B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9" creationId="{9AF1DA8A-276A-442E-AA2D-A82D317C67BB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24" creationId="{24E09773-6F99-4194-9181-41AB3AAA3B3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28" creationId="{B1313BFC-6497-48AA-896C-03B54450DC19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29" creationId="{1F370FB0-3BB6-44A7-9B3C-CDD091F9BD6B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35" creationId="{4253C983-8448-4F63-BD26-888A48699420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39" creationId="{CDF4356D-028E-4C40-8261-DD14ED30787F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0" creationId="{A43854A2-2EBB-49F3-A043-74F78471961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1" creationId="{FDF806A5-0166-41BC-8789-2E1D13EFAF8A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2" creationId="{8E47F391-6C92-4427-9D6F-EB89B3F18073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3" creationId="{47358F05-FEE3-4720-A064-3128D289F24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4" creationId="{58386B10-4575-4C7D-A505-F3F66085300A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5" creationId="{DFE5181A-F7E2-4BC6-BA60-D5E06E6D27FC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8" creationId="{08CD8736-3F92-4BE0-BF8E-064B198A9443}"/>
          </ac:spMkLst>
        </pc:spChg>
        <pc:spChg chg="del">
          <ac:chgData name="DU Angelo" userId="8b72b4b1065ef00f" providerId="LiveId" clId="{E760A102-1300-4EB6-9740-B16AA6653396}" dt="2020-12-21T14:06:18.792" v="1601" actId="478"/>
          <ac:spMkLst>
            <pc:docMk/>
            <pc:sldMk cId="1776792356" sldId="388"/>
            <ac:spMk id="49" creationId="{C10A3730-1294-406C-812B-F32A19DDB8C5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50" creationId="{12207696-E3F2-403C-BA70-07D073FE7B3F}"/>
          </ac:spMkLst>
        </pc:spChg>
        <pc:spChg chg="del">
          <ac:chgData name="DU Angelo" userId="8b72b4b1065ef00f" providerId="LiveId" clId="{E760A102-1300-4EB6-9740-B16AA6653396}" dt="2020-12-21T14:06:18.792" v="1601" actId="478"/>
          <ac:spMkLst>
            <pc:docMk/>
            <pc:sldMk cId="1776792356" sldId="388"/>
            <ac:spMk id="51" creationId="{070925DA-153A-4460-B19F-901509860B7B}"/>
          </ac:spMkLst>
        </pc:sp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9" creationId="{9184D5C5-C3F6-400A-9B3A-ABAB50837A47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10" creationId="{122843DE-47D1-426B-9ACF-F016519EF54D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11" creationId="{7C2FED2C-AD13-4C82-AD46-18A5DFD3DCB5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20" creationId="{537EACCB-6670-47A3-91C1-4248BBBE4260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21" creationId="{66ADFD0C-E280-49F4-AABC-A86FD7E35A13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22" creationId="{35158893-ED0A-45B7-A551-C755F0D6EA49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36" creationId="{0FA9CAAC-86E4-4D7B-AB5C-FE278BA6228C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37" creationId="{D73F0905-E0FD-4EAF-AD95-85FC43B59937}"/>
          </ac:cxnSpMkLst>
        </pc:cxnChg>
      </pc:sldChg>
      <pc:sldChg chg="addSp modSp add">
        <pc:chgData name="DU Angelo" userId="8b72b4b1065ef00f" providerId="LiveId" clId="{E760A102-1300-4EB6-9740-B16AA6653396}" dt="2020-12-21T14:10:38.983" v="1670" actId="5793"/>
        <pc:sldMkLst>
          <pc:docMk/>
          <pc:sldMk cId="1364457657" sldId="389"/>
        </pc:sldMkLst>
        <pc:spChg chg="mod">
          <ac:chgData name="DU Angelo" userId="8b72b4b1065ef00f" providerId="LiveId" clId="{E760A102-1300-4EB6-9740-B16AA6653396}" dt="2020-12-21T14:10:38.983" v="1670" actId="5793"/>
          <ac:spMkLst>
            <pc:docMk/>
            <pc:sldMk cId="1364457657" sldId="389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4:10:06.843" v="1668" actId="1076"/>
          <ac:spMkLst>
            <pc:docMk/>
            <pc:sldMk cId="1364457657" sldId="389"/>
            <ac:spMk id="6" creationId="{E77BDAF4-200F-496F-BCDD-EC21C3D081B2}"/>
          </ac:spMkLst>
        </pc:spChg>
      </pc:sldChg>
      <pc:sldChg chg="delSp modSp add">
        <pc:chgData name="DU Angelo" userId="8b72b4b1065ef00f" providerId="LiveId" clId="{E760A102-1300-4EB6-9740-B16AA6653396}" dt="2020-12-21T14:10:56.207" v="1690" actId="478"/>
        <pc:sldMkLst>
          <pc:docMk/>
          <pc:sldMk cId="728554118" sldId="390"/>
        </pc:sldMkLst>
        <pc:spChg chg="mod">
          <ac:chgData name="DU Angelo" userId="8b72b4b1065ef00f" providerId="LiveId" clId="{E760A102-1300-4EB6-9740-B16AA6653396}" dt="2020-12-21T14:10:52.951" v="1689" actId="5793"/>
          <ac:spMkLst>
            <pc:docMk/>
            <pc:sldMk cId="728554118" sldId="390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4:10:56.207" v="1690" actId="478"/>
          <ac:spMkLst>
            <pc:docMk/>
            <pc:sldMk cId="728554118" sldId="390"/>
            <ac:spMk id="6" creationId="{E77BDAF4-200F-496F-BCDD-EC21C3D081B2}"/>
          </ac:spMkLst>
        </pc:spChg>
      </pc:sldChg>
      <pc:sldChg chg="addSp delSp modSp add">
        <pc:chgData name="DU Angelo" userId="8b72b4b1065ef00f" providerId="LiveId" clId="{E760A102-1300-4EB6-9740-B16AA6653396}" dt="2020-12-21T14:15:26.844" v="1774" actId="20577"/>
        <pc:sldMkLst>
          <pc:docMk/>
          <pc:sldMk cId="3608398414" sldId="391"/>
        </pc:sldMkLst>
        <pc:spChg chg="mod">
          <ac:chgData name="DU Angelo" userId="8b72b4b1065ef00f" providerId="LiveId" clId="{E760A102-1300-4EB6-9740-B16AA6653396}" dt="2020-12-21T14:15:26.844" v="1774" actId="20577"/>
          <ac:spMkLst>
            <pc:docMk/>
            <pc:sldMk cId="3608398414" sldId="391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12:58.943" v="1762" actId="20577"/>
          <ac:spMkLst>
            <pc:docMk/>
            <pc:sldMk cId="3608398414" sldId="391"/>
            <ac:spMk id="4" creationId="{1F81F79F-0DD2-442B-ADE3-E02C3042070D}"/>
          </ac:spMkLst>
        </pc:spChg>
        <pc:spChg chg="add del mod">
          <ac:chgData name="DU Angelo" userId="8b72b4b1065ef00f" providerId="LiveId" clId="{E760A102-1300-4EB6-9740-B16AA6653396}" dt="2020-12-21T14:13:11.112" v="1764" actId="478"/>
          <ac:spMkLst>
            <pc:docMk/>
            <pc:sldMk cId="3608398414" sldId="391"/>
            <ac:spMk id="6" creationId="{EBAB6557-95CB-46C9-8E1F-8890C73155EB}"/>
          </ac:spMkLst>
        </pc:spChg>
        <pc:spChg chg="add mod">
          <ac:chgData name="DU Angelo" userId="8b72b4b1065ef00f" providerId="LiveId" clId="{E760A102-1300-4EB6-9740-B16AA6653396}" dt="2020-12-21T14:14:02.833" v="1768" actId="14100"/>
          <ac:spMkLst>
            <pc:docMk/>
            <pc:sldMk cId="3608398414" sldId="391"/>
            <ac:spMk id="7" creationId="{F97D7827-DC4E-43A2-AEDE-F5988ABFB4ED}"/>
          </ac:spMkLst>
        </pc:spChg>
      </pc:sldChg>
      <pc:sldChg chg="addSp delSp modSp add">
        <pc:chgData name="DU Angelo" userId="8b72b4b1065ef00f" providerId="LiveId" clId="{E760A102-1300-4EB6-9740-B16AA6653396}" dt="2020-12-21T14:15:50.260" v="1782" actId="20577"/>
        <pc:sldMkLst>
          <pc:docMk/>
          <pc:sldMk cId="4137435058" sldId="392"/>
        </pc:sldMkLst>
        <pc:spChg chg="mod">
          <ac:chgData name="DU Angelo" userId="8b72b4b1065ef00f" providerId="LiveId" clId="{E760A102-1300-4EB6-9740-B16AA6653396}" dt="2020-12-21T14:15:31.625" v="1776" actId="20577"/>
          <ac:spMkLst>
            <pc:docMk/>
            <pc:sldMk cId="4137435058" sldId="392"/>
            <ac:spMk id="3" creationId="{E1BF4C49-D9BF-42F3-B713-48595D54AED3}"/>
          </ac:spMkLst>
        </pc:spChg>
        <pc:spChg chg="del">
          <ac:chgData name="DU Angelo" userId="8b72b4b1065ef00f" providerId="LiveId" clId="{E760A102-1300-4EB6-9740-B16AA6653396}" dt="2020-12-21T14:15:15.144" v="1771" actId="478"/>
          <ac:spMkLst>
            <pc:docMk/>
            <pc:sldMk cId="4137435058" sldId="392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4:15:50.260" v="1782" actId="20577"/>
          <ac:spMkLst>
            <pc:docMk/>
            <pc:sldMk cId="4137435058" sldId="392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15:12.114" v="1770" actId="478"/>
          <ac:spMkLst>
            <pc:docMk/>
            <pc:sldMk cId="4137435058" sldId="392"/>
            <ac:spMk id="7" creationId="{F97D7827-DC4E-43A2-AEDE-F5988ABFB4ED}"/>
          </ac:spMkLst>
        </pc:spChg>
      </pc:sldChg>
      <pc:sldChg chg="addSp modSp add">
        <pc:chgData name="DU Angelo" userId="8b72b4b1065ef00f" providerId="LiveId" clId="{E760A102-1300-4EB6-9740-B16AA6653396}" dt="2020-12-21T14:19:38.328" v="1821" actId="1076"/>
        <pc:sldMkLst>
          <pc:docMk/>
          <pc:sldMk cId="1475127484" sldId="393"/>
        </pc:sldMkLst>
        <pc:spChg chg="mod">
          <ac:chgData name="DU Angelo" userId="8b72b4b1065ef00f" providerId="LiveId" clId="{E760A102-1300-4EB6-9740-B16AA6653396}" dt="2020-12-21T14:16:52.618" v="1786" actId="20577"/>
          <ac:spMkLst>
            <pc:docMk/>
            <pc:sldMk cId="1475127484" sldId="393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17:05.472" v="1789" actId="20577"/>
          <ac:spMkLst>
            <pc:docMk/>
            <pc:sldMk cId="1475127484" sldId="393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1T14:19:38.328" v="1821" actId="1076"/>
          <ac:spMkLst>
            <pc:docMk/>
            <pc:sldMk cId="1475127484" sldId="393"/>
            <ac:spMk id="7" creationId="{8DE15E3A-15AD-4785-974C-6450C7B3FD2F}"/>
          </ac:spMkLst>
        </pc:spChg>
      </pc:sldChg>
      <pc:sldChg chg="addSp delSp modSp add">
        <pc:chgData name="DU Angelo" userId="8b72b4b1065ef00f" providerId="LiveId" clId="{E760A102-1300-4EB6-9740-B16AA6653396}" dt="2020-12-21T14:22:12.158" v="1874" actId="113"/>
        <pc:sldMkLst>
          <pc:docMk/>
          <pc:sldMk cId="3073844275" sldId="394"/>
        </pc:sldMkLst>
        <pc:spChg chg="mod">
          <ac:chgData name="DU Angelo" userId="8b72b4b1065ef00f" providerId="LiveId" clId="{E760A102-1300-4EB6-9740-B16AA6653396}" dt="2020-12-21T14:22:12.158" v="1874" actId="113"/>
          <ac:spMkLst>
            <pc:docMk/>
            <pc:sldMk cId="3073844275" sldId="394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0:50.674" v="1823" actId="478"/>
          <ac:spMkLst>
            <pc:docMk/>
            <pc:sldMk cId="3073844275" sldId="394"/>
            <ac:spMk id="7" creationId="{8DE15E3A-15AD-4785-974C-6450C7B3FD2F}"/>
          </ac:spMkLst>
        </pc:spChg>
        <pc:spChg chg="add mod">
          <ac:chgData name="DU Angelo" userId="8b72b4b1065ef00f" providerId="LiveId" clId="{E760A102-1300-4EB6-9740-B16AA6653396}" dt="2020-12-21T14:22:09.582" v="1873" actId="20577"/>
          <ac:spMkLst>
            <pc:docMk/>
            <pc:sldMk cId="3073844275" sldId="394"/>
            <ac:spMk id="8" creationId="{00329E36-8736-4E2C-8C11-A1AA1B4C6981}"/>
          </ac:spMkLst>
        </pc:spChg>
      </pc:sldChg>
      <pc:sldChg chg="delSp modSp add">
        <pc:chgData name="DU Angelo" userId="8b72b4b1065ef00f" providerId="LiveId" clId="{E760A102-1300-4EB6-9740-B16AA6653396}" dt="2020-12-21T14:23:16.223" v="1888" actId="1076"/>
        <pc:sldMkLst>
          <pc:docMk/>
          <pc:sldMk cId="707728385" sldId="395"/>
        </pc:sldMkLst>
        <pc:spChg chg="mod">
          <ac:chgData name="DU Angelo" userId="8b72b4b1065ef00f" providerId="LiveId" clId="{E760A102-1300-4EB6-9740-B16AA6653396}" dt="2020-12-21T14:23:16.223" v="1888" actId="1076"/>
          <ac:spMkLst>
            <pc:docMk/>
            <pc:sldMk cId="707728385" sldId="395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2:36.749" v="1878" actId="478"/>
          <ac:spMkLst>
            <pc:docMk/>
            <pc:sldMk cId="707728385" sldId="395"/>
            <ac:spMk id="8" creationId="{00329E36-8736-4E2C-8C11-A1AA1B4C6981}"/>
          </ac:spMkLst>
        </pc:spChg>
      </pc:sldChg>
      <pc:sldChg chg="addSp modSp add">
        <pc:chgData name="DU Angelo" userId="8b72b4b1065ef00f" providerId="LiveId" clId="{E760A102-1300-4EB6-9740-B16AA6653396}" dt="2020-12-21T14:26:32.477" v="1945" actId="1076"/>
        <pc:sldMkLst>
          <pc:docMk/>
          <pc:sldMk cId="1214544994" sldId="396"/>
        </pc:sldMkLst>
        <pc:spChg chg="mod">
          <ac:chgData name="DU Angelo" userId="8b72b4b1065ef00f" providerId="LiveId" clId="{E760A102-1300-4EB6-9740-B16AA6653396}" dt="2020-12-21T14:24:20.446" v="1892" actId="1076"/>
          <ac:spMkLst>
            <pc:docMk/>
            <pc:sldMk cId="1214544994" sldId="396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1T14:26:32.477" v="1945" actId="1076"/>
          <ac:spMkLst>
            <pc:docMk/>
            <pc:sldMk cId="1214544994" sldId="396"/>
            <ac:spMk id="7" creationId="{68B8913E-A39F-4FE6-967B-AC75320D939E}"/>
          </ac:spMkLst>
        </pc:spChg>
      </pc:sldChg>
      <pc:sldChg chg="addSp delSp modSp add">
        <pc:chgData name="DU Angelo" userId="8b72b4b1065ef00f" providerId="LiveId" clId="{E760A102-1300-4EB6-9740-B16AA6653396}" dt="2020-12-21T14:28:06.013" v="1988" actId="20577"/>
        <pc:sldMkLst>
          <pc:docMk/>
          <pc:sldMk cId="4293882901" sldId="397"/>
        </pc:sldMkLst>
        <pc:spChg chg="mod">
          <ac:chgData name="DU Angelo" userId="8b72b4b1065ef00f" providerId="LiveId" clId="{E760A102-1300-4EB6-9740-B16AA6653396}" dt="2020-12-21T14:27:03.594" v="1983" actId="5793"/>
          <ac:spMkLst>
            <pc:docMk/>
            <pc:sldMk cId="4293882901" sldId="397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6:43.880" v="1947" actId="478"/>
          <ac:spMkLst>
            <pc:docMk/>
            <pc:sldMk cId="4293882901" sldId="397"/>
            <ac:spMk id="7" creationId="{68B8913E-A39F-4FE6-967B-AC75320D939E}"/>
          </ac:spMkLst>
        </pc:spChg>
        <pc:spChg chg="add mod">
          <ac:chgData name="DU Angelo" userId="8b72b4b1065ef00f" providerId="LiveId" clId="{E760A102-1300-4EB6-9740-B16AA6653396}" dt="2020-12-21T14:28:06.013" v="1988" actId="20577"/>
          <ac:spMkLst>
            <pc:docMk/>
            <pc:sldMk cId="4293882901" sldId="397"/>
            <ac:spMk id="8" creationId="{4249D76A-EE8C-4A74-AF28-9A37E2C24E86}"/>
          </ac:spMkLst>
        </pc:spChg>
      </pc:sldChg>
      <pc:sldChg chg="delSp modSp add ord">
        <pc:chgData name="DU Angelo" userId="8b72b4b1065ef00f" providerId="LiveId" clId="{E760A102-1300-4EB6-9740-B16AA6653396}" dt="2020-12-21T14:30:12.833" v="2021" actId="1076"/>
        <pc:sldMkLst>
          <pc:docMk/>
          <pc:sldMk cId="3563040907" sldId="398"/>
        </pc:sldMkLst>
        <pc:spChg chg="mod">
          <ac:chgData name="DU Angelo" userId="8b72b4b1065ef00f" providerId="LiveId" clId="{E760A102-1300-4EB6-9740-B16AA6653396}" dt="2020-12-21T14:28:46.852" v="1991"/>
          <ac:spMkLst>
            <pc:docMk/>
            <pc:sldMk cId="3563040907" sldId="398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30:12.833" v="2021" actId="1076"/>
          <ac:spMkLst>
            <pc:docMk/>
            <pc:sldMk cId="3563040907" sldId="398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8:53.770" v="1992" actId="478"/>
          <ac:spMkLst>
            <pc:docMk/>
            <pc:sldMk cId="3563040907" sldId="398"/>
            <ac:spMk id="8" creationId="{4249D76A-EE8C-4A74-AF28-9A37E2C24E86}"/>
          </ac:spMkLst>
        </pc:spChg>
      </pc:sldChg>
      <pc:sldChg chg="modSp add">
        <pc:chgData name="DU Angelo" userId="8b72b4b1065ef00f" providerId="LiveId" clId="{E760A102-1300-4EB6-9740-B16AA6653396}" dt="2020-12-21T14:31:42.930" v="2039" actId="1076"/>
        <pc:sldMkLst>
          <pc:docMk/>
          <pc:sldMk cId="4073523232" sldId="399"/>
        </pc:sldMkLst>
        <pc:spChg chg="mod">
          <ac:chgData name="DU Angelo" userId="8b72b4b1065ef00f" providerId="LiveId" clId="{E760A102-1300-4EB6-9740-B16AA6653396}" dt="2020-12-21T14:31:42.930" v="2039" actId="1076"/>
          <ac:spMkLst>
            <pc:docMk/>
            <pc:sldMk cId="4073523232" sldId="399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31:39.188" v="2038" actId="1076"/>
          <ac:spMkLst>
            <pc:docMk/>
            <pc:sldMk cId="4073523232" sldId="399"/>
            <ac:spMk id="6" creationId="{E4690199-E31A-48EF-B232-56D24BE05045}"/>
          </ac:spMkLst>
        </pc:spChg>
      </pc:sldChg>
      <pc:sldChg chg="addSp delSp modSp add">
        <pc:chgData name="DU Angelo" userId="8b72b4b1065ef00f" providerId="LiveId" clId="{E760A102-1300-4EB6-9740-B16AA6653396}" dt="2020-12-22T13:48:53.205" v="2230" actId="20577"/>
        <pc:sldMkLst>
          <pc:docMk/>
          <pc:sldMk cId="3578265678" sldId="400"/>
        </pc:sldMkLst>
        <pc:spChg chg="mod">
          <ac:chgData name="DU Angelo" userId="8b72b4b1065ef00f" providerId="LiveId" clId="{E760A102-1300-4EB6-9740-B16AA6653396}" dt="2020-12-22T13:48:53.205" v="2230" actId="20577"/>
          <ac:spMkLst>
            <pc:docMk/>
            <pc:sldMk cId="3578265678" sldId="400"/>
            <ac:spMk id="6" creationId="{E4690199-E31A-48EF-B232-56D24BE05045}"/>
          </ac:spMkLst>
        </pc:spChg>
        <pc:spChg chg="add del mod">
          <ac:chgData name="DU Angelo" userId="8b72b4b1065ef00f" providerId="LiveId" clId="{E760A102-1300-4EB6-9740-B16AA6653396}" dt="2020-12-22T13:45:04.193" v="2181" actId="478"/>
          <ac:spMkLst>
            <pc:docMk/>
            <pc:sldMk cId="3578265678" sldId="400"/>
            <ac:spMk id="7" creationId="{7C635F5A-ED66-4752-ACE9-C07ADC84D694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8" creationId="{A6449573-D637-426F-AFCF-3A5B399736C7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9" creationId="{07CD47D4-18A7-4FA6-B705-3E7453D5DD90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10" creationId="{BD33EDF2-E469-436F-9FFC-9A80529B03EB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11" creationId="{B0E16AD9-3DC5-4063-AC14-D8AF27319B6E}"/>
          </ac:spMkLst>
        </pc:spChg>
      </pc:sldChg>
      <pc:sldChg chg="addSp delSp modSp add">
        <pc:chgData name="DU Angelo" userId="8b72b4b1065ef00f" providerId="LiveId" clId="{E760A102-1300-4EB6-9740-B16AA6653396}" dt="2020-12-21T14:37:26.421" v="2156" actId="1076"/>
        <pc:sldMkLst>
          <pc:docMk/>
          <pc:sldMk cId="1074497716" sldId="401"/>
        </pc:sldMkLst>
        <pc:spChg chg="mod">
          <ac:chgData name="DU Angelo" userId="8b72b4b1065ef00f" providerId="LiveId" clId="{E760A102-1300-4EB6-9740-B16AA6653396}" dt="2020-12-21T14:37:26.421" v="2156" actId="1076"/>
          <ac:spMkLst>
            <pc:docMk/>
            <pc:sldMk cId="1074497716" sldId="401"/>
            <ac:spMk id="6" creationId="{E4690199-E31A-48EF-B232-56D24BE05045}"/>
          </ac:spMkLst>
        </pc:spChg>
        <pc:spChg chg="del mod">
          <ac:chgData name="DU Angelo" userId="8b72b4b1065ef00f" providerId="LiveId" clId="{E760A102-1300-4EB6-9740-B16AA6653396}" dt="2020-12-21T14:34:27.153" v="2112" actId="478"/>
          <ac:spMkLst>
            <pc:docMk/>
            <pc:sldMk cId="1074497716" sldId="401"/>
            <ac:spMk id="7" creationId="{7C635F5A-ED66-4752-ACE9-C07ADC84D694}"/>
          </ac:spMkLst>
        </pc:spChg>
        <pc:spChg chg="add mod">
          <ac:chgData name="DU Angelo" userId="8b72b4b1065ef00f" providerId="LiveId" clId="{E760A102-1300-4EB6-9740-B16AA6653396}" dt="2020-12-21T14:36:39.234" v="2155" actId="20577"/>
          <ac:spMkLst>
            <pc:docMk/>
            <pc:sldMk cId="1074497716" sldId="401"/>
            <ac:spMk id="8" creationId="{66C16438-2CF7-4332-AFCA-6039890B6330}"/>
          </ac:spMkLst>
        </pc:spChg>
      </pc:sldChg>
      <pc:sldChg chg="addSp delSp modSp add">
        <pc:chgData name="DU Angelo" userId="8b72b4b1065ef00f" providerId="LiveId" clId="{E760A102-1300-4EB6-9740-B16AA6653396}" dt="2020-12-21T14:38:41.082" v="2170" actId="20577"/>
        <pc:sldMkLst>
          <pc:docMk/>
          <pc:sldMk cId="4182820847" sldId="402"/>
        </pc:sldMkLst>
        <pc:spChg chg="mod">
          <ac:chgData name="DU Angelo" userId="8b72b4b1065ef00f" providerId="LiveId" clId="{E760A102-1300-4EB6-9740-B16AA6653396}" dt="2020-12-21T14:37:51.642" v="2168" actId="12"/>
          <ac:spMkLst>
            <pc:docMk/>
            <pc:sldMk cId="4182820847" sldId="402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1T14:38:41.082" v="2170" actId="20577"/>
          <ac:spMkLst>
            <pc:docMk/>
            <pc:sldMk cId="4182820847" sldId="402"/>
            <ac:spMk id="7" creationId="{231FBA7B-E525-447D-8253-2FF1BA4BBC78}"/>
          </ac:spMkLst>
        </pc:spChg>
        <pc:spChg chg="del">
          <ac:chgData name="DU Angelo" userId="8b72b4b1065ef00f" providerId="LiveId" clId="{E760A102-1300-4EB6-9740-B16AA6653396}" dt="2020-12-21T14:37:40.937" v="2158" actId="478"/>
          <ac:spMkLst>
            <pc:docMk/>
            <pc:sldMk cId="4182820847" sldId="402"/>
            <ac:spMk id="8" creationId="{66C16438-2CF7-4332-AFCA-6039890B6330}"/>
          </ac:spMkLst>
        </pc:spChg>
      </pc:sldChg>
      <pc:sldChg chg="delSp modSp add">
        <pc:chgData name="DU Angelo" userId="8b72b4b1065ef00f" providerId="LiveId" clId="{E760A102-1300-4EB6-9740-B16AA6653396}" dt="2020-12-21T14:39:17.369" v="2180" actId="1076"/>
        <pc:sldMkLst>
          <pc:docMk/>
          <pc:sldMk cId="3697327623" sldId="403"/>
        </pc:sldMkLst>
        <pc:spChg chg="mod">
          <ac:chgData name="DU Angelo" userId="8b72b4b1065ef00f" providerId="LiveId" clId="{E760A102-1300-4EB6-9740-B16AA6653396}" dt="2020-12-21T14:39:01.923" v="2174"/>
          <ac:spMkLst>
            <pc:docMk/>
            <pc:sldMk cId="3697327623" sldId="403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39:17.369" v="2180" actId="1076"/>
          <ac:spMkLst>
            <pc:docMk/>
            <pc:sldMk cId="3697327623" sldId="403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38:56.055" v="2173" actId="478"/>
          <ac:spMkLst>
            <pc:docMk/>
            <pc:sldMk cId="3697327623" sldId="403"/>
            <ac:spMk id="7" creationId="{231FBA7B-E525-447D-8253-2FF1BA4BBC78}"/>
          </ac:spMkLst>
        </pc:spChg>
      </pc:sldChg>
      <pc:sldChg chg="addSp modSp add">
        <pc:chgData name="DU Angelo" userId="8b72b4b1065ef00f" providerId="LiveId" clId="{E760A102-1300-4EB6-9740-B16AA6653396}" dt="2020-12-22T13:48:58.170" v="2232" actId="20577"/>
        <pc:sldMkLst>
          <pc:docMk/>
          <pc:sldMk cId="2677395182" sldId="404"/>
        </pc:sldMkLst>
        <pc:spChg chg="mod">
          <ac:chgData name="DU Angelo" userId="8b72b4b1065ef00f" providerId="LiveId" clId="{E760A102-1300-4EB6-9740-B16AA6653396}" dt="2020-12-22T13:48:58.170" v="2232" actId="20577"/>
          <ac:spMkLst>
            <pc:docMk/>
            <pc:sldMk cId="2677395182" sldId="404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7" creationId="{FD56788E-3D94-4457-9CD4-FF210A7B011D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8" creationId="{C4B987C2-D703-4DDE-B68C-7631C0424D7B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9" creationId="{90B9BC1C-4EB0-4B20-8A9E-B41CA2BC3BF0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10" creationId="{615ADF22-590E-4DA4-9F32-C9C18B2794BA}"/>
          </ac:spMkLst>
        </pc:spChg>
      </pc:sldChg>
      <pc:sldChg chg="addSp modSp add">
        <pc:chgData name="DU Angelo" userId="8b72b4b1065ef00f" providerId="LiveId" clId="{E760A102-1300-4EB6-9740-B16AA6653396}" dt="2020-12-22T13:49:08.383" v="2236" actId="20577"/>
        <pc:sldMkLst>
          <pc:docMk/>
          <pc:sldMk cId="2884763519" sldId="405"/>
        </pc:sldMkLst>
        <pc:spChg chg="mod">
          <ac:chgData name="DU Angelo" userId="8b72b4b1065ef00f" providerId="LiveId" clId="{E760A102-1300-4EB6-9740-B16AA6653396}" dt="2020-12-22T13:49:08.383" v="2236" actId="20577"/>
          <ac:spMkLst>
            <pc:docMk/>
            <pc:sldMk cId="2884763519" sldId="405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7" creationId="{B1619988-52E8-4CC0-B4AF-BC9E31AE0774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8" creationId="{E4D19FFE-9FB8-44A3-892F-0E481AB17CB8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9" creationId="{29856D8D-AFAF-48A0-81ED-D120839346FC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10" creationId="{A381B8A9-7917-4CCD-8FC2-824A08C97B93}"/>
          </ac:spMkLst>
        </pc:spChg>
      </pc:sldChg>
      <pc:sldChg chg="addSp modSp add">
        <pc:chgData name="DU Angelo" userId="8b72b4b1065ef00f" providerId="LiveId" clId="{E760A102-1300-4EB6-9740-B16AA6653396}" dt="2020-12-22T13:50:01.781" v="2246" actId="2711"/>
        <pc:sldMkLst>
          <pc:docMk/>
          <pc:sldMk cId="3772436462" sldId="406"/>
        </pc:sldMkLst>
        <pc:spChg chg="mod">
          <ac:chgData name="DU Angelo" userId="8b72b4b1065ef00f" providerId="LiveId" clId="{E760A102-1300-4EB6-9740-B16AA6653396}" dt="2020-12-22T13:50:01.781" v="2246" actId="2711"/>
          <ac:spMkLst>
            <pc:docMk/>
            <pc:sldMk cId="3772436462" sldId="406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7" creationId="{0472251B-2BE6-40DA-B8D7-411D0151AF4B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8" creationId="{B93486D4-DF0F-4AFE-8A08-E8957D8BDF22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10" creationId="{FEBE5F9B-8D2D-4287-8AB4-FBCBFEAA6487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11" creationId="{C10D0E08-2E94-41D8-A3CF-FE363556C9E5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12" creationId="{B5A2491E-1B54-44E8-961F-54C5CFBFE03C}"/>
          </ac:spMkLst>
        </pc:spChg>
        <pc:cxnChg chg="add mod">
          <ac:chgData name="DU Angelo" userId="8b72b4b1065ef00f" providerId="LiveId" clId="{E760A102-1300-4EB6-9740-B16AA6653396}" dt="2020-12-22T13:49:44.952" v="2238" actId="1076"/>
          <ac:cxnSpMkLst>
            <pc:docMk/>
            <pc:sldMk cId="3772436462" sldId="406"/>
            <ac:cxnSpMk id="9" creationId="{490FC94F-C24F-4210-B96C-B282DFA56D14}"/>
          </ac:cxnSpMkLst>
        </pc:cxnChg>
      </pc:sldChg>
      <pc:sldChg chg="addSp delSp modSp add">
        <pc:chgData name="DU Angelo" userId="8b72b4b1065ef00f" providerId="LiveId" clId="{E760A102-1300-4EB6-9740-B16AA6653396}" dt="2020-12-22T13:51:06.254" v="2261" actId="1076"/>
        <pc:sldMkLst>
          <pc:docMk/>
          <pc:sldMk cId="2860215120" sldId="407"/>
        </pc:sldMkLst>
        <pc:spChg chg="mod">
          <ac:chgData name="DU Angelo" userId="8b72b4b1065ef00f" providerId="LiveId" clId="{E760A102-1300-4EB6-9740-B16AA6653396}" dt="2020-12-22T13:50:29.826" v="2256" actId="20577"/>
          <ac:spMkLst>
            <pc:docMk/>
            <pc:sldMk cId="2860215120" sldId="407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7" creationId="{0472251B-2BE6-40DA-B8D7-411D0151AF4B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8" creationId="{B93486D4-DF0F-4AFE-8A08-E8957D8BDF22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10" creationId="{FEBE5F9B-8D2D-4287-8AB4-FBCBFEAA6487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11" creationId="{C10D0E08-2E94-41D8-A3CF-FE363556C9E5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12" creationId="{B5A2491E-1B54-44E8-961F-54C5CFBFE03C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3" creationId="{B798900F-0733-4559-A607-9CA658A41189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4" creationId="{09A889F6-B67E-473F-A7B5-23E3C1B67A97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6" creationId="{9ABE1B67-25BB-49B4-90D9-58750027F86A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7" creationId="{AA0EC394-3818-4DB3-B9BE-401B23891C24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8" creationId="{BDBE2EC6-5791-4E44-934E-5547FB19A957}"/>
          </ac:spMkLst>
        </pc:spChg>
        <pc:cxnChg chg="del">
          <ac:chgData name="DU Angelo" userId="8b72b4b1065ef00f" providerId="LiveId" clId="{E760A102-1300-4EB6-9740-B16AA6653396}" dt="2020-12-22T13:50:42.724" v="2257" actId="478"/>
          <ac:cxnSpMkLst>
            <pc:docMk/>
            <pc:sldMk cId="2860215120" sldId="407"/>
            <ac:cxnSpMk id="9" creationId="{490FC94F-C24F-4210-B96C-B282DFA56D14}"/>
          </ac:cxnSpMkLst>
        </pc:cxnChg>
        <pc:cxnChg chg="add mod">
          <ac:chgData name="DU Angelo" userId="8b72b4b1065ef00f" providerId="LiveId" clId="{E760A102-1300-4EB6-9740-B16AA6653396}" dt="2020-12-22T13:51:06.254" v="2261" actId="1076"/>
          <ac:cxnSpMkLst>
            <pc:docMk/>
            <pc:sldMk cId="2860215120" sldId="407"/>
            <ac:cxnSpMk id="15" creationId="{C6E17A49-1764-45B6-A01B-376B12A64888}"/>
          </ac:cxnSpMkLst>
        </pc:cxnChg>
      </pc:sldChg>
      <pc:sldChg chg="addSp delSp modSp add">
        <pc:chgData name="DU Angelo" userId="8b72b4b1065ef00f" providerId="LiveId" clId="{E760A102-1300-4EB6-9740-B16AA6653396}" dt="2020-12-22T13:52:15.684" v="2277" actId="1076"/>
        <pc:sldMkLst>
          <pc:docMk/>
          <pc:sldMk cId="1883318256" sldId="408"/>
        </pc:sldMkLst>
        <pc:spChg chg="mod">
          <ac:chgData name="DU Angelo" userId="8b72b4b1065ef00f" providerId="LiveId" clId="{E760A102-1300-4EB6-9740-B16AA6653396}" dt="2020-12-22T13:51:49.113" v="2275" actId="20577"/>
          <ac:spMkLst>
            <pc:docMk/>
            <pc:sldMk cId="1883318256" sldId="408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7" creationId="{0472251B-2BE6-40DA-B8D7-411D0151AF4B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8" creationId="{B93486D4-DF0F-4AFE-8A08-E8957D8BDF22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10" creationId="{FEBE5F9B-8D2D-4287-8AB4-FBCBFEAA6487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11" creationId="{C10D0E08-2E94-41D8-A3CF-FE363556C9E5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12" creationId="{B5A2491E-1B54-44E8-961F-54C5CFBFE03C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3" creationId="{CCB3B27D-2809-477C-9B5F-56CA99D9B92E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4" creationId="{658DE3B6-615B-4B12-B0D4-7175672E3FE0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8" creationId="{7D1DB081-1676-410D-9FC4-262F0D031A5F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9" creationId="{74004DDD-04C3-4573-BB0C-53A3ECFBDB09}"/>
          </ac:spMkLst>
        </pc:spChg>
        <pc:grpChg chg="add mod">
          <ac:chgData name="DU Angelo" userId="8b72b4b1065ef00f" providerId="LiveId" clId="{E760A102-1300-4EB6-9740-B16AA6653396}" dt="2020-12-22T13:52:15.684" v="2277" actId="1076"/>
          <ac:grpSpMkLst>
            <pc:docMk/>
            <pc:sldMk cId="1883318256" sldId="408"/>
            <ac:grpSpMk id="15" creationId="{A435C650-A300-4BFE-B11A-28B5BBB45CBE}"/>
          </ac:grpSpMkLst>
        </pc:grpChg>
        <pc:cxnChg chg="del">
          <ac:chgData name="DU Angelo" userId="8b72b4b1065ef00f" providerId="LiveId" clId="{E760A102-1300-4EB6-9740-B16AA6653396}" dt="2020-12-22T13:51:12.549" v="2262" actId="478"/>
          <ac:cxnSpMkLst>
            <pc:docMk/>
            <pc:sldMk cId="1883318256" sldId="408"/>
            <ac:cxnSpMk id="9" creationId="{490FC94F-C24F-4210-B96C-B282DFA56D14}"/>
          </ac:cxnSpMkLst>
        </pc:cxnChg>
      </pc:sldChg>
      <pc:sldChg chg="addSp delSp modSp add">
        <pc:chgData name="DU Angelo" userId="8b72b4b1065ef00f" providerId="LiveId" clId="{E760A102-1300-4EB6-9740-B16AA6653396}" dt="2020-12-22T13:53:29.008" v="2295" actId="1076"/>
        <pc:sldMkLst>
          <pc:docMk/>
          <pc:sldMk cId="3721053375" sldId="409"/>
        </pc:sldMkLst>
        <pc:spChg chg="mod">
          <ac:chgData name="DU Angelo" userId="8b72b4b1065ef00f" providerId="LiveId" clId="{E760A102-1300-4EB6-9740-B16AA6653396}" dt="2020-12-22T13:52:55.756" v="2290" actId="20577"/>
          <ac:spMkLst>
            <pc:docMk/>
            <pc:sldMk cId="3721053375" sldId="409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12" creationId="{E5309131-A74F-42A7-BA25-98A6C4602F94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3" creationId="{CCB3B27D-2809-477C-9B5F-56CA99D9B92E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4" creationId="{658DE3B6-615B-4B12-B0D4-7175672E3FE0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8" creationId="{7D1DB081-1676-410D-9FC4-262F0D031A5F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9" creationId="{74004DDD-04C3-4573-BB0C-53A3ECFBDB09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20" creationId="{C89D581C-A825-472A-A6FC-0B0BDBA4810E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24" creationId="{487DC7C2-7037-4C6D-BA4B-1FC66F740B3F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25" creationId="{DC489B06-573C-42A1-8F4E-8CB7327FE56B}"/>
          </ac:spMkLst>
        </pc:spChg>
        <pc:grpChg chg="del">
          <ac:chgData name="DU Angelo" userId="8b72b4b1065ef00f" providerId="LiveId" clId="{E760A102-1300-4EB6-9740-B16AA6653396}" dt="2020-12-22T13:52:36.345" v="2279" actId="478"/>
          <ac:grpSpMkLst>
            <pc:docMk/>
            <pc:sldMk cId="3721053375" sldId="409"/>
            <ac:grpSpMk id="15" creationId="{A435C650-A300-4BFE-B11A-28B5BBB45CBE}"/>
          </ac:grpSpMkLst>
        </pc:grpChg>
        <pc:grpChg chg="add mod">
          <ac:chgData name="DU Angelo" userId="8b72b4b1065ef00f" providerId="LiveId" clId="{E760A102-1300-4EB6-9740-B16AA6653396}" dt="2020-12-22T13:53:29.008" v="2295" actId="1076"/>
          <ac:grpSpMkLst>
            <pc:docMk/>
            <pc:sldMk cId="3721053375" sldId="409"/>
            <ac:grpSpMk id="21" creationId="{5845C631-77EF-45F6-903C-077452225BF5}"/>
          </ac:grpSpMkLst>
        </pc:grpChg>
        <pc:grpChg chg="add mod">
          <ac:chgData name="DU Angelo" userId="8b72b4b1065ef00f" providerId="LiveId" clId="{E760A102-1300-4EB6-9740-B16AA6653396}" dt="2020-12-22T13:53:29.008" v="2295" actId="1076"/>
          <ac:grpSpMkLst>
            <pc:docMk/>
            <pc:sldMk cId="3721053375" sldId="409"/>
            <ac:grpSpMk id="26" creationId="{4DBCABFA-D83F-4F4A-BE73-427DF76B866D}"/>
          </ac:grpSpMkLst>
        </pc:grpChg>
      </pc:sldChg>
      <pc:sldChg chg="addSp modSp add">
        <pc:chgData name="DU Angelo" userId="8b72b4b1065ef00f" providerId="LiveId" clId="{E760A102-1300-4EB6-9740-B16AA6653396}" dt="2020-12-22T13:53:45.153" v="2297" actId="1076"/>
        <pc:sldMkLst>
          <pc:docMk/>
          <pc:sldMk cId="1303754311" sldId="410"/>
        </pc:sldMkLst>
        <pc:spChg chg="mod">
          <ac:chgData name="DU Angelo" userId="8b72b4b1065ef00f" providerId="LiveId" clId="{E760A102-1300-4EB6-9740-B16AA6653396}" dt="2020-12-22T13:53:02.830" v="2293" actId="20577"/>
          <ac:spMkLst>
            <pc:docMk/>
            <pc:sldMk cId="1303754311" sldId="410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7" creationId="{2C5D424C-0E7B-460F-AB79-E1E1A090AAB9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8" creationId="{ED651D7F-5B2C-4779-8230-0A082281435F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12" creationId="{25D8C47D-B37C-4290-8D38-D68A041DE5A8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13" creationId="{DAE840A3-8B58-4C2F-B6CC-EF1376530771}"/>
          </ac:spMkLst>
        </pc:spChg>
        <pc:grpChg chg="add mod">
          <ac:chgData name="DU Angelo" userId="8b72b4b1065ef00f" providerId="LiveId" clId="{E760A102-1300-4EB6-9740-B16AA6653396}" dt="2020-12-22T13:53:45.153" v="2297" actId="1076"/>
          <ac:grpSpMkLst>
            <pc:docMk/>
            <pc:sldMk cId="1303754311" sldId="410"/>
            <ac:grpSpMk id="9" creationId="{FB0ADBB1-B73F-4C3F-A168-0D46986D0080}"/>
          </ac:grpSpMkLst>
        </pc:grpChg>
        <pc:grpChg chg="add mod">
          <ac:chgData name="DU Angelo" userId="8b72b4b1065ef00f" providerId="LiveId" clId="{E760A102-1300-4EB6-9740-B16AA6653396}" dt="2020-12-22T13:53:45.153" v="2297" actId="1076"/>
          <ac:grpSpMkLst>
            <pc:docMk/>
            <pc:sldMk cId="1303754311" sldId="410"/>
            <ac:grpSpMk id="14" creationId="{80355774-BF8F-4A6E-BD62-352638BACEB2}"/>
          </ac:grpSpMkLst>
        </pc:grpChg>
        <pc:grpChg chg="add mod">
          <ac:chgData name="DU Angelo" userId="8b72b4b1065ef00f" providerId="LiveId" clId="{E760A102-1300-4EB6-9740-B16AA6653396}" dt="2020-12-22T13:53:45.153" v="2297" actId="1076"/>
          <ac:grpSpMkLst>
            <pc:docMk/>
            <pc:sldMk cId="1303754311" sldId="410"/>
            <ac:grpSpMk id="17" creationId="{352C256B-997D-48DD-A56E-27064C82EBAA}"/>
          </ac:grpSpMkLst>
        </pc:grpChg>
      </pc:sldChg>
    </pc:docChg>
  </pc:docChgLst>
  <pc:docChgLst>
    <pc:chgData name="文宇 杜文宇" userId="b5e9da50-0ac2-42d3-828f-b9593ddb1f83" providerId="ADAL" clId="{D1AA8B5D-E8AB-445D-9471-F62BBBE4B339}"/>
    <pc:docChg chg="undo custSel addSld delSld modSld sldOrd modSection">
      <pc:chgData name="文宇 杜文宇" userId="b5e9da50-0ac2-42d3-828f-b9593ddb1f83" providerId="ADAL" clId="{D1AA8B5D-E8AB-445D-9471-F62BBBE4B339}" dt="2020-11-24T20:36:52.545" v="3835" actId="1076"/>
      <pc:docMkLst>
        <pc:docMk/>
      </pc:docMkLst>
      <pc:sldChg chg="modSp">
        <pc:chgData name="文宇 杜文宇" userId="b5e9da50-0ac2-42d3-828f-b9593ddb1f83" providerId="ADAL" clId="{D1AA8B5D-E8AB-445D-9471-F62BBBE4B339}" dt="2020-11-24T16:31:44.773" v="3" actId="20577"/>
        <pc:sldMkLst>
          <pc:docMk/>
          <pc:sldMk cId="259383257" sldId="314"/>
        </pc:sldMkLst>
        <pc:spChg chg="mod">
          <ac:chgData name="文宇 杜文宇" userId="b5e9da50-0ac2-42d3-828f-b9593ddb1f83" providerId="ADAL" clId="{D1AA8B5D-E8AB-445D-9471-F62BBBE4B339}" dt="2020-11-24T16:31:44.773" v="3" actId="20577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文宇 杜文宇" userId="b5e9da50-0ac2-42d3-828f-b9593ddb1f83" providerId="ADAL" clId="{D1AA8B5D-E8AB-445D-9471-F62BBBE4B339}" dt="2020-11-24T16:38:15.199" v="115" actId="1076"/>
        <pc:sldMkLst>
          <pc:docMk/>
          <pc:sldMk cId="1767134883" sldId="315"/>
        </pc:sldMkLst>
        <pc:spChg chg="mod">
          <ac:chgData name="文宇 杜文宇" userId="b5e9da50-0ac2-42d3-828f-b9593ddb1f83" providerId="ADAL" clId="{D1AA8B5D-E8AB-445D-9471-F62BBBE4B339}" dt="2020-11-24T16:38:15.199" v="115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文宇 杜文宇" userId="b5e9da50-0ac2-42d3-828f-b9593ddb1f83" providerId="ADAL" clId="{D1AA8B5D-E8AB-445D-9471-F62BBBE4B339}" dt="2020-11-24T16:38:09.746" v="114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del">
        <pc:chgData name="文宇 杜文宇" userId="b5e9da50-0ac2-42d3-828f-b9593ddb1f83" providerId="ADAL" clId="{D1AA8B5D-E8AB-445D-9471-F62BBBE4B339}" dt="2020-11-24T16:32:05.911" v="5" actId="2696"/>
        <pc:sldMkLst>
          <pc:docMk/>
          <pc:sldMk cId="3294211129" sldId="317"/>
        </pc:sldMkLst>
      </pc:sldChg>
      <pc:sldChg chg="del">
        <pc:chgData name="文宇 杜文宇" userId="b5e9da50-0ac2-42d3-828f-b9593ddb1f83" providerId="ADAL" clId="{D1AA8B5D-E8AB-445D-9471-F62BBBE4B339}" dt="2020-11-24T16:32:06.208" v="6" actId="2696"/>
        <pc:sldMkLst>
          <pc:docMk/>
          <pc:sldMk cId="1896298792" sldId="318"/>
        </pc:sldMkLst>
      </pc:sldChg>
      <pc:sldChg chg="del">
        <pc:chgData name="文宇 杜文宇" userId="b5e9da50-0ac2-42d3-828f-b9593ddb1f83" providerId="ADAL" clId="{D1AA8B5D-E8AB-445D-9471-F62BBBE4B339}" dt="2020-11-24T16:32:07.374" v="13" actId="2696"/>
        <pc:sldMkLst>
          <pc:docMk/>
          <pc:sldMk cId="1234771746" sldId="319"/>
        </pc:sldMkLst>
      </pc:sldChg>
      <pc:sldChg chg="del">
        <pc:chgData name="文宇 杜文宇" userId="b5e9da50-0ac2-42d3-828f-b9593ddb1f83" providerId="ADAL" clId="{D1AA8B5D-E8AB-445D-9471-F62BBBE4B339}" dt="2020-11-24T16:32:11.796" v="36" actId="2696"/>
        <pc:sldMkLst>
          <pc:docMk/>
          <pc:sldMk cId="3755510747" sldId="320"/>
        </pc:sldMkLst>
      </pc:sldChg>
      <pc:sldChg chg="del">
        <pc:chgData name="文宇 杜文宇" userId="b5e9da50-0ac2-42d3-828f-b9593ddb1f83" providerId="ADAL" clId="{D1AA8B5D-E8AB-445D-9471-F62BBBE4B339}" dt="2020-11-24T16:32:26.184" v="44" actId="2696"/>
        <pc:sldMkLst>
          <pc:docMk/>
          <pc:sldMk cId="859989940" sldId="384"/>
        </pc:sldMkLst>
      </pc:sldChg>
      <pc:sldChg chg="addSp modSp">
        <pc:chgData name="文宇 杜文宇" userId="b5e9da50-0ac2-42d3-828f-b9593ddb1f83" providerId="ADAL" clId="{D1AA8B5D-E8AB-445D-9471-F62BBBE4B339}" dt="2020-11-24T20:31:29.328" v="3622" actId="1076"/>
        <pc:sldMkLst>
          <pc:docMk/>
          <pc:sldMk cId="710952880" sldId="385"/>
        </pc:sldMkLst>
        <pc:spChg chg="mod">
          <ac:chgData name="文宇 杜文宇" userId="b5e9da50-0ac2-42d3-828f-b9593ddb1f83" providerId="ADAL" clId="{D1AA8B5D-E8AB-445D-9471-F62BBBE4B339}" dt="2020-11-24T20:17:41.921" v="3391"/>
          <ac:spMkLst>
            <pc:docMk/>
            <pc:sldMk cId="710952880" sldId="385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27:14.048" v="3498" actId="20577"/>
          <ac:spMkLst>
            <pc:docMk/>
            <pc:sldMk cId="710952880" sldId="385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20:31:29.328" v="3622" actId="1076"/>
          <ac:spMkLst>
            <pc:docMk/>
            <pc:sldMk cId="710952880" sldId="385"/>
            <ac:spMk id="14" creationId="{87ECC96E-314D-478E-A7A5-505CF0CDE35E}"/>
          </ac:spMkLst>
        </pc:spChg>
        <pc:grpChg chg="add mod">
          <ac:chgData name="文宇 杜文宇" userId="b5e9da50-0ac2-42d3-828f-b9593ddb1f83" providerId="ADAL" clId="{D1AA8B5D-E8AB-445D-9471-F62BBBE4B339}" dt="2020-11-24T20:31:25.499" v="3621" actId="1076"/>
          <ac:grpSpMkLst>
            <pc:docMk/>
            <pc:sldMk cId="710952880" sldId="385"/>
            <ac:grpSpMk id="12" creationId="{80F07E49-B349-440C-9BFE-FE5E35115ABF}"/>
          </ac:grpSpMkLst>
        </pc:grpChg>
        <pc:grpChg chg="add mod">
          <ac:chgData name="文宇 杜文宇" userId="b5e9da50-0ac2-42d3-828f-b9593ddb1f83" providerId="ADAL" clId="{D1AA8B5D-E8AB-445D-9471-F62BBBE4B339}" dt="2020-11-24T20:27:16.842" v="3499" actId="1076"/>
          <ac:grpSpMkLst>
            <pc:docMk/>
            <pc:sldMk cId="710952880" sldId="385"/>
            <ac:grpSpMk id="13" creationId="{F07FD438-FCB8-435C-B4AB-1866C832174E}"/>
          </ac:grpSpMkLst>
        </pc:grpChg>
        <pc:picChg chg="add mod">
          <ac:chgData name="文宇 杜文宇" userId="b5e9da50-0ac2-42d3-828f-b9593ddb1f83" providerId="ADAL" clId="{D1AA8B5D-E8AB-445D-9471-F62BBBE4B339}" dt="2020-11-24T20:23:33.657" v="3496" actId="164"/>
          <ac:picMkLst>
            <pc:docMk/>
            <pc:sldMk cId="710952880" sldId="385"/>
            <ac:picMk id="4" creationId="{80693108-23DB-4677-8020-78B1EE1501B9}"/>
          </ac:picMkLst>
        </pc:picChg>
        <pc:picChg chg="add mod">
          <ac:chgData name="文宇 杜文宇" userId="b5e9da50-0ac2-42d3-828f-b9593ddb1f83" providerId="ADAL" clId="{D1AA8B5D-E8AB-445D-9471-F62BBBE4B339}" dt="2020-11-24T20:23:29.836" v="3495" actId="164"/>
          <ac:picMkLst>
            <pc:docMk/>
            <pc:sldMk cId="710952880" sldId="385"/>
            <ac:picMk id="8" creationId="{C6FE642A-ABE8-4FC3-83CA-B98BC2E7A5C6}"/>
          </ac:picMkLst>
        </pc:picChg>
        <pc:picChg chg="add mod modCrop">
          <ac:chgData name="文宇 杜文宇" userId="b5e9da50-0ac2-42d3-828f-b9593ddb1f83" providerId="ADAL" clId="{D1AA8B5D-E8AB-445D-9471-F62BBBE4B339}" dt="2020-11-24T20:23:33.657" v="3496" actId="164"/>
          <ac:picMkLst>
            <pc:docMk/>
            <pc:sldMk cId="710952880" sldId="385"/>
            <ac:picMk id="9" creationId="{38F4E774-E8BB-4D0C-8F0D-38C53CFF6F82}"/>
          </ac:picMkLst>
        </pc:picChg>
        <pc:picChg chg="add mod">
          <ac:chgData name="文宇 杜文宇" userId="b5e9da50-0ac2-42d3-828f-b9593ddb1f83" providerId="ADAL" clId="{D1AA8B5D-E8AB-445D-9471-F62BBBE4B339}" dt="2020-11-24T20:20:53.706" v="3454" actId="571"/>
          <ac:picMkLst>
            <pc:docMk/>
            <pc:sldMk cId="710952880" sldId="385"/>
            <ac:picMk id="10" creationId="{381D4EA9-C025-4BF8-8538-A294C77C810F}"/>
          </ac:picMkLst>
        </pc:picChg>
        <pc:picChg chg="add mod">
          <ac:chgData name="文宇 杜文宇" userId="b5e9da50-0ac2-42d3-828f-b9593ddb1f83" providerId="ADAL" clId="{D1AA8B5D-E8AB-445D-9471-F62BBBE4B339}" dt="2020-11-24T20:23:29.836" v="3495" actId="164"/>
          <ac:picMkLst>
            <pc:docMk/>
            <pc:sldMk cId="710952880" sldId="385"/>
            <ac:picMk id="11" creationId="{8B89A918-F881-4015-A641-9156DD8D4731}"/>
          </ac:picMkLst>
        </pc:picChg>
      </pc:sldChg>
      <pc:sldChg chg="del">
        <pc:chgData name="文宇 杜文宇" userId="b5e9da50-0ac2-42d3-828f-b9593ddb1f83" providerId="ADAL" clId="{D1AA8B5D-E8AB-445D-9471-F62BBBE4B339}" dt="2020-11-24T16:32:05.738" v="4" actId="2696"/>
        <pc:sldMkLst>
          <pc:docMk/>
          <pc:sldMk cId="3350614429" sldId="386"/>
        </pc:sldMkLst>
      </pc:sldChg>
      <pc:sldChg chg="del">
        <pc:chgData name="文宇 杜文宇" userId="b5e9da50-0ac2-42d3-828f-b9593ddb1f83" providerId="ADAL" clId="{D1AA8B5D-E8AB-445D-9471-F62BBBE4B339}" dt="2020-11-24T16:32:06.349" v="7" actId="2696"/>
        <pc:sldMkLst>
          <pc:docMk/>
          <pc:sldMk cId="1983833981" sldId="387"/>
        </pc:sldMkLst>
      </pc:sldChg>
      <pc:sldChg chg="del">
        <pc:chgData name="文宇 杜文宇" userId="b5e9da50-0ac2-42d3-828f-b9593ddb1f83" providerId="ADAL" clId="{D1AA8B5D-E8AB-445D-9471-F62BBBE4B339}" dt="2020-11-24T16:32:06.442" v="8" actId="2696"/>
        <pc:sldMkLst>
          <pc:docMk/>
          <pc:sldMk cId="1936673014" sldId="388"/>
        </pc:sldMkLst>
      </pc:sldChg>
      <pc:sldChg chg="del">
        <pc:chgData name="文宇 杜文宇" userId="b5e9da50-0ac2-42d3-828f-b9593ddb1f83" providerId="ADAL" clId="{D1AA8B5D-E8AB-445D-9471-F62BBBE4B339}" dt="2020-11-24T16:32:06.791" v="9" actId="2696"/>
        <pc:sldMkLst>
          <pc:docMk/>
          <pc:sldMk cId="500334690" sldId="389"/>
        </pc:sldMkLst>
      </pc:sldChg>
      <pc:sldChg chg="del">
        <pc:chgData name="文宇 杜文宇" userId="b5e9da50-0ac2-42d3-828f-b9593ddb1f83" providerId="ADAL" clId="{D1AA8B5D-E8AB-445D-9471-F62BBBE4B339}" dt="2020-11-24T16:32:07.077" v="10" actId="2696"/>
        <pc:sldMkLst>
          <pc:docMk/>
          <pc:sldMk cId="918367609" sldId="390"/>
        </pc:sldMkLst>
      </pc:sldChg>
      <pc:sldChg chg="del">
        <pc:chgData name="文宇 杜文宇" userId="b5e9da50-0ac2-42d3-828f-b9593ddb1f83" providerId="ADAL" clId="{D1AA8B5D-E8AB-445D-9471-F62BBBE4B339}" dt="2020-11-24T16:32:07.295" v="11" actId="2696"/>
        <pc:sldMkLst>
          <pc:docMk/>
          <pc:sldMk cId="3405596182" sldId="391"/>
        </pc:sldMkLst>
      </pc:sldChg>
      <pc:sldChg chg="del">
        <pc:chgData name="文宇 杜文宇" userId="b5e9da50-0ac2-42d3-828f-b9593ddb1f83" providerId="ADAL" clId="{D1AA8B5D-E8AB-445D-9471-F62BBBE4B339}" dt="2020-11-24T16:32:07.327" v="12" actId="2696"/>
        <pc:sldMkLst>
          <pc:docMk/>
          <pc:sldMk cId="278557467" sldId="392"/>
        </pc:sldMkLst>
      </pc:sldChg>
      <pc:sldChg chg="del">
        <pc:chgData name="文宇 杜文宇" userId="b5e9da50-0ac2-42d3-828f-b9593ddb1f83" providerId="ADAL" clId="{D1AA8B5D-E8AB-445D-9471-F62BBBE4B339}" dt="2020-11-24T16:32:07.405" v="14" actId="2696"/>
        <pc:sldMkLst>
          <pc:docMk/>
          <pc:sldMk cId="3889176716" sldId="393"/>
        </pc:sldMkLst>
      </pc:sldChg>
      <pc:sldChg chg="del">
        <pc:chgData name="文宇 杜文宇" userId="b5e9da50-0ac2-42d3-828f-b9593ddb1f83" providerId="ADAL" clId="{D1AA8B5D-E8AB-445D-9471-F62BBBE4B339}" dt="2020-11-24T16:32:07.452" v="15" actId="2696"/>
        <pc:sldMkLst>
          <pc:docMk/>
          <pc:sldMk cId="468063394" sldId="394"/>
        </pc:sldMkLst>
      </pc:sldChg>
      <pc:sldChg chg="del">
        <pc:chgData name="文宇 杜文宇" userId="b5e9da50-0ac2-42d3-828f-b9593ddb1f83" providerId="ADAL" clId="{D1AA8B5D-E8AB-445D-9471-F62BBBE4B339}" dt="2020-11-24T16:32:07.546" v="16" actId="2696"/>
        <pc:sldMkLst>
          <pc:docMk/>
          <pc:sldMk cId="519773684" sldId="395"/>
        </pc:sldMkLst>
      </pc:sldChg>
      <pc:sldChg chg="del">
        <pc:chgData name="文宇 杜文宇" userId="b5e9da50-0ac2-42d3-828f-b9593ddb1f83" providerId="ADAL" clId="{D1AA8B5D-E8AB-445D-9471-F62BBBE4B339}" dt="2020-11-24T16:32:07.785" v="17" actId="2696"/>
        <pc:sldMkLst>
          <pc:docMk/>
          <pc:sldMk cId="1572983136" sldId="396"/>
        </pc:sldMkLst>
      </pc:sldChg>
      <pc:sldChg chg="del">
        <pc:chgData name="文宇 杜文宇" userId="b5e9da50-0ac2-42d3-828f-b9593ddb1f83" providerId="ADAL" clId="{D1AA8B5D-E8AB-445D-9471-F62BBBE4B339}" dt="2020-11-24T16:32:07.800" v="18" actId="2696"/>
        <pc:sldMkLst>
          <pc:docMk/>
          <pc:sldMk cId="331803091" sldId="397"/>
        </pc:sldMkLst>
      </pc:sldChg>
      <pc:sldChg chg="del">
        <pc:chgData name="文宇 杜文宇" userId="b5e9da50-0ac2-42d3-828f-b9593ddb1f83" providerId="ADAL" clId="{D1AA8B5D-E8AB-445D-9471-F62BBBE4B339}" dt="2020-11-24T16:32:07.832" v="19" actId="2696"/>
        <pc:sldMkLst>
          <pc:docMk/>
          <pc:sldMk cId="2448505635" sldId="398"/>
        </pc:sldMkLst>
      </pc:sldChg>
      <pc:sldChg chg="del">
        <pc:chgData name="文宇 杜文宇" userId="b5e9da50-0ac2-42d3-828f-b9593ddb1f83" providerId="ADAL" clId="{D1AA8B5D-E8AB-445D-9471-F62BBBE4B339}" dt="2020-11-24T16:32:07.925" v="20" actId="2696"/>
        <pc:sldMkLst>
          <pc:docMk/>
          <pc:sldMk cId="4220187259" sldId="399"/>
        </pc:sldMkLst>
      </pc:sldChg>
      <pc:sldChg chg="del">
        <pc:chgData name="文宇 杜文宇" userId="b5e9da50-0ac2-42d3-828f-b9593ddb1f83" providerId="ADAL" clId="{D1AA8B5D-E8AB-445D-9471-F62BBBE4B339}" dt="2020-11-24T16:32:08.160" v="21" actId="2696"/>
        <pc:sldMkLst>
          <pc:docMk/>
          <pc:sldMk cId="1803205649" sldId="400"/>
        </pc:sldMkLst>
      </pc:sldChg>
      <pc:sldChg chg="del">
        <pc:chgData name="文宇 杜文宇" userId="b5e9da50-0ac2-42d3-828f-b9593ddb1f83" providerId="ADAL" clId="{D1AA8B5D-E8AB-445D-9471-F62BBBE4B339}" dt="2020-11-24T16:32:08.587" v="22" actId="2696"/>
        <pc:sldMkLst>
          <pc:docMk/>
          <pc:sldMk cId="3527502015" sldId="401"/>
        </pc:sldMkLst>
      </pc:sldChg>
      <pc:sldChg chg="del">
        <pc:chgData name="文宇 杜文宇" userId="b5e9da50-0ac2-42d3-828f-b9593ddb1f83" providerId="ADAL" clId="{D1AA8B5D-E8AB-445D-9471-F62BBBE4B339}" dt="2020-11-24T16:32:09.025" v="23" actId="2696"/>
        <pc:sldMkLst>
          <pc:docMk/>
          <pc:sldMk cId="680063986" sldId="402"/>
        </pc:sldMkLst>
      </pc:sldChg>
      <pc:sldChg chg="del">
        <pc:chgData name="文宇 杜文宇" userId="b5e9da50-0ac2-42d3-828f-b9593ddb1f83" providerId="ADAL" clId="{D1AA8B5D-E8AB-445D-9471-F62BBBE4B339}" dt="2020-11-24T16:32:09.322" v="24" actId="2696"/>
        <pc:sldMkLst>
          <pc:docMk/>
          <pc:sldMk cId="283547357" sldId="403"/>
        </pc:sldMkLst>
      </pc:sldChg>
      <pc:sldChg chg="del">
        <pc:chgData name="文宇 杜文宇" userId="b5e9da50-0ac2-42d3-828f-b9593ddb1f83" providerId="ADAL" clId="{D1AA8B5D-E8AB-445D-9471-F62BBBE4B339}" dt="2020-11-24T16:32:09.827" v="25" actId="2696"/>
        <pc:sldMkLst>
          <pc:docMk/>
          <pc:sldMk cId="2886428976" sldId="404"/>
        </pc:sldMkLst>
      </pc:sldChg>
      <pc:sldChg chg="del">
        <pc:chgData name="文宇 杜文宇" userId="b5e9da50-0ac2-42d3-828f-b9593ddb1f83" providerId="ADAL" clId="{D1AA8B5D-E8AB-445D-9471-F62BBBE4B339}" dt="2020-11-24T16:32:09.858" v="26" actId="2696"/>
        <pc:sldMkLst>
          <pc:docMk/>
          <pc:sldMk cId="782311513" sldId="405"/>
        </pc:sldMkLst>
      </pc:sldChg>
      <pc:sldChg chg="del">
        <pc:chgData name="文宇 杜文宇" userId="b5e9da50-0ac2-42d3-828f-b9593ddb1f83" providerId="ADAL" clId="{D1AA8B5D-E8AB-445D-9471-F62BBBE4B339}" dt="2020-11-24T16:32:09.952" v="27" actId="2696"/>
        <pc:sldMkLst>
          <pc:docMk/>
          <pc:sldMk cId="1134792671" sldId="406"/>
        </pc:sldMkLst>
      </pc:sldChg>
      <pc:sldChg chg="del">
        <pc:chgData name="文宇 杜文宇" userId="b5e9da50-0ac2-42d3-828f-b9593ddb1f83" providerId="ADAL" clId="{D1AA8B5D-E8AB-445D-9471-F62BBBE4B339}" dt="2020-11-24T16:32:09.999" v="28" actId="2696"/>
        <pc:sldMkLst>
          <pc:docMk/>
          <pc:sldMk cId="4155850231" sldId="407"/>
        </pc:sldMkLst>
      </pc:sldChg>
      <pc:sldChg chg="del">
        <pc:chgData name="文宇 杜文宇" userId="b5e9da50-0ac2-42d3-828f-b9593ddb1f83" providerId="ADAL" clId="{D1AA8B5D-E8AB-445D-9471-F62BBBE4B339}" dt="2020-11-24T16:32:10.093" v="29" actId="2696"/>
        <pc:sldMkLst>
          <pc:docMk/>
          <pc:sldMk cId="4213619138" sldId="408"/>
        </pc:sldMkLst>
      </pc:sldChg>
      <pc:sldChg chg="del">
        <pc:chgData name="文宇 杜文宇" userId="b5e9da50-0ac2-42d3-828f-b9593ddb1f83" providerId="ADAL" clId="{D1AA8B5D-E8AB-445D-9471-F62BBBE4B339}" dt="2020-11-24T16:32:10.399" v="30" actId="2696"/>
        <pc:sldMkLst>
          <pc:docMk/>
          <pc:sldMk cId="2311055359" sldId="409"/>
        </pc:sldMkLst>
      </pc:sldChg>
      <pc:sldChg chg="del">
        <pc:chgData name="文宇 杜文宇" userId="b5e9da50-0ac2-42d3-828f-b9593ddb1f83" providerId="ADAL" clId="{D1AA8B5D-E8AB-445D-9471-F62BBBE4B339}" dt="2020-11-24T16:32:10.541" v="31" actId="2696"/>
        <pc:sldMkLst>
          <pc:docMk/>
          <pc:sldMk cId="3367949870" sldId="410"/>
        </pc:sldMkLst>
      </pc:sldChg>
      <pc:sldChg chg="del">
        <pc:chgData name="文宇 杜文宇" userId="b5e9da50-0ac2-42d3-828f-b9593ddb1f83" providerId="ADAL" clId="{D1AA8B5D-E8AB-445D-9471-F62BBBE4B339}" dt="2020-11-24T16:32:10.666" v="32" actId="2696"/>
        <pc:sldMkLst>
          <pc:docMk/>
          <pc:sldMk cId="1898117455" sldId="411"/>
        </pc:sldMkLst>
      </pc:sldChg>
      <pc:sldChg chg="del">
        <pc:chgData name="文宇 杜文宇" userId="b5e9da50-0ac2-42d3-828f-b9593ddb1f83" providerId="ADAL" clId="{D1AA8B5D-E8AB-445D-9471-F62BBBE4B339}" dt="2020-11-24T16:32:10.869" v="33" actId="2696"/>
        <pc:sldMkLst>
          <pc:docMk/>
          <pc:sldMk cId="31446493" sldId="412"/>
        </pc:sldMkLst>
      </pc:sldChg>
      <pc:sldChg chg="del">
        <pc:chgData name="文宇 杜文宇" userId="b5e9da50-0ac2-42d3-828f-b9593ddb1f83" providerId="ADAL" clId="{D1AA8B5D-E8AB-445D-9471-F62BBBE4B339}" dt="2020-11-24T16:32:11.217" v="34" actId="2696"/>
        <pc:sldMkLst>
          <pc:docMk/>
          <pc:sldMk cId="3684594811" sldId="413"/>
        </pc:sldMkLst>
      </pc:sldChg>
      <pc:sldChg chg="del">
        <pc:chgData name="文宇 杜文宇" userId="b5e9da50-0ac2-42d3-828f-b9593ddb1f83" providerId="ADAL" clId="{D1AA8B5D-E8AB-445D-9471-F62BBBE4B339}" dt="2020-11-24T16:32:11.358" v="35" actId="2696"/>
        <pc:sldMkLst>
          <pc:docMk/>
          <pc:sldMk cId="658671716" sldId="414"/>
        </pc:sldMkLst>
      </pc:sldChg>
      <pc:sldChg chg="del">
        <pc:chgData name="文宇 杜文宇" userId="b5e9da50-0ac2-42d3-828f-b9593ddb1f83" providerId="ADAL" clId="{D1AA8B5D-E8AB-445D-9471-F62BBBE4B339}" dt="2020-11-24T16:32:12.061" v="37" actId="2696"/>
        <pc:sldMkLst>
          <pc:docMk/>
          <pc:sldMk cId="719487568" sldId="415"/>
        </pc:sldMkLst>
      </pc:sldChg>
      <pc:sldChg chg="del">
        <pc:chgData name="文宇 杜文宇" userId="b5e9da50-0ac2-42d3-828f-b9593ddb1f83" providerId="ADAL" clId="{D1AA8B5D-E8AB-445D-9471-F62BBBE4B339}" dt="2020-11-24T16:32:12.312" v="38" actId="2696"/>
        <pc:sldMkLst>
          <pc:docMk/>
          <pc:sldMk cId="1783388521" sldId="416"/>
        </pc:sldMkLst>
      </pc:sldChg>
      <pc:sldChg chg="del">
        <pc:chgData name="文宇 杜文宇" userId="b5e9da50-0ac2-42d3-828f-b9593ddb1f83" providerId="ADAL" clId="{D1AA8B5D-E8AB-445D-9471-F62BBBE4B339}" dt="2020-11-24T16:32:12.775" v="39" actId="2696"/>
        <pc:sldMkLst>
          <pc:docMk/>
          <pc:sldMk cId="1750267369" sldId="417"/>
        </pc:sldMkLst>
      </pc:sldChg>
      <pc:sldChg chg="del">
        <pc:chgData name="文宇 杜文宇" userId="b5e9da50-0ac2-42d3-828f-b9593ddb1f83" providerId="ADAL" clId="{D1AA8B5D-E8AB-445D-9471-F62BBBE4B339}" dt="2020-11-24T16:32:13.075" v="40" actId="2696"/>
        <pc:sldMkLst>
          <pc:docMk/>
          <pc:sldMk cId="487838135" sldId="418"/>
        </pc:sldMkLst>
      </pc:sldChg>
      <pc:sldChg chg="del">
        <pc:chgData name="文宇 杜文宇" userId="b5e9da50-0ac2-42d3-828f-b9593ddb1f83" providerId="ADAL" clId="{D1AA8B5D-E8AB-445D-9471-F62BBBE4B339}" dt="2020-11-24T16:32:13.472" v="41" actId="2696"/>
        <pc:sldMkLst>
          <pc:docMk/>
          <pc:sldMk cId="364255693" sldId="419"/>
        </pc:sldMkLst>
      </pc:sldChg>
      <pc:sldChg chg="del">
        <pc:chgData name="文宇 杜文宇" userId="b5e9da50-0ac2-42d3-828f-b9593ddb1f83" providerId="ADAL" clId="{D1AA8B5D-E8AB-445D-9471-F62BBBE4B339}" dt="2020-11-24T16:32:14.087" v="42" actId="2696"/>
        <pc:sldMkLst>
          <pc:docMk/>
          <pc:sldMk cId="344034193" sldId="420"/>
        </pc:sldMkLst>
      </pc:sldChg>
      <pc:sldChg chg="del">
        <pc:chgData name="文宇 杜文宇" userId="b5e9da50-0ac2-42d3-828f-b9593ddb1f83" providerId="ADAL" clId="{D1AA8B5D-E8AB-445D-9471-F62BBBE4B339}" dt="2020-11-24T17:01:09.030" v="440" actId="2696"/>
        <pc:sldMkLst>
          <pc:docMk/>
          <pc:sldMk cId="567139431" sldId="421"/>
        </pc:sldMkLst>
      </pc:sldChg>
      <pc:sldChg chg="del">
        <pc:chgData name="文宇 杜文宇" userId="b5e9da50-0ac2-42d3-828f-b9593ddb1f83" providerId="ADAL" clId="{D1AA8B5D-E8AB-445D-9471-F62BBBE4B339}" dt="2020-11-24T16:32:26.184" v="45" actId="2696"/>
        <pc:sldMkLst>
          <pc:docMk/>
          <pc:sldMk cId="3089448460" sldId="422"/>
        </pc:sldMkLst>
      </pc:sldChg>
      <pc:sldChg chg="del">
        <pc:chgData name="文宇 杜文宇" userId="b5e9da50-0ac2-42d3-828f-b9593ddb1f83" providerId="ADAL" clId="{D1AA8B5D-E8AB-445D-9471-F62BBBE4B339}" dt="2020-11-24T16:32:26.320" v="47" actId="2696"/>
        <pc:sldMkLst>
          <pc:docMk/>
          <pc:sldMk cId="1584167007" sldId="423"/>
        </pc:sldMkLst>
      </pc:sldChg>
      <pc:sldChg chg="del">
        <pc:chgData name="文宇 杜文宇" userId="b5e9da50-0ac2-42d3-828f-b9593ddb1f83" providerId="ADAL" clId="{D1AA8B5D-E8AB-445D-9471-F62BBBE4B339}" dt="2020-11-24T16:32:23.043" v="43" actId="2696"/>
        <pc:sldMkLst>
          <pc:docMk/>
          <pc:sldMk cId="1394749522" sldId="424"/>
        </pc:sldMkLst>
      </pc:sldChg>
      <pc:sldChg chg="addSp delSp modSp">
        <pc:chgData name="文宇 杜文宇" userId="b5e9da50-0ac2-42d3-828f-b9593ddb1f83" providerId="ADAL" clId="{D1AA8B5D-E8AB-445D-9471-F62BBBE4B339}" dt="2020-11-24T20:17:17.445" v="3390" actId="1076"/>
        <pc:sldMkLst>
          <pc:docMk/>
          <pc:sldMk cId="1205641354" sldId="425"/>
        </pc:sldMkLst>
        <pc:spChg chg="add del">
          <ac:chgData name="文宇 杜文宇" userId="b5e9da50-0ac2-42d3-828f-b9593ddb1f83" providerId="ADAL" clId="{D1AA8B5D-E8AB-445D-9471-F62BBBE4B339}" dt="2020-11-24T20:15:52.287" v="3366"/>
          <ac:spMkLst>
            <pc:docMk/>
            <pc:sldMk cId="1205641354" sldId="425"/>
            <ac:spMk id="3" creationId="{66A32FED-B3ED-410B-90B1-123F2AEF90E4}"/>
          </ac:spMkLst>
        </pc:spChg>
        <pc:spChg chg="add del mod">
          <ac:chgData name="文宇 杜文宇" userId="b5e9da50-0ac2-42d3-828f-b9593ddb1f83" providerId="ADAL" clId="{D1AA8B5D-E8AB-445D-9471-F62BBBE4B339}" dt="2020-11-24T20:17:11.283" v="3388" actId="478"/>
          <ac:spMkLst>
            <pc:docMk/>
            <pc:sldMk cId="1205641354" sldId="425"/>
            <ac:spMk id="4" creationId="{A620E58F-F418-419E-8DBA-2A828B699FCB}"/>
          </ac:spMkLst>
        </pc:spChg>
        <pc:spChg chg="mod">
          <ac:chgData name="文宇 杜文宇" userId="b5e9da50-0ac2-42d3-828f-b9593ddb1f83" providerId="ADAL" clId="{D1AA8B5D-E8AB-445D-9471-F62BBBE4B339}" dt="2020-11-24T20:17:06.864" v="3387" actId="6549"/>
          <ac:spMkLst>
            <pc:docMk/>
            <pc:sldMk cId="1205641354" sldId="425"/>
            <ac:spMk id="5" creationId="{A21B1B4A-B145-4A37-AE10-5B4A5EF5744E}"/>
          </ac:spMkLst>
        </pc:spChg>
        <pc:spChg chg="mod">
          <ac:chgData name="文宇 杜文宇" userId="b5e9da50-0ac2-42d3-828f-b9593ddb1f83" providerId="ADAL" clId="{D1AA8B5D-E8AB-445D-9471-F62BBBE4B339}" dt="2020-11-24T20:17:17.445" v="3390" actId="1076"/>
          <ac:spMkLst>
            <pc:docMk/>
            <pc:sldMk cId="1205641354" sldId="425"/>
            <ac:spMk id="8" creationId="{2706FCC0-EA5A-4C5B-91CC-61EEAF9B93DD}"/>
          </ac:spMkLst>
        </pc:spChg>
      </pc:sldChg>
      <pc:sldChg chg="modSp add">
        <pc:chgData name="文宇 杜文宇" userId="b5e9da50-0ac2-42d3-828f-b9593ddb1f83" providerId="ADAL" clId="{D1AA8B5D-E8AB-445D-9471-F62BBBE4B339}" dt="2020-11-24T16:38:42.058" v="118" actId="113"/>
        <pc:sldMkLst>
          <pc:docMk/>
          <pc:sldMk cId="2190350276" sldId="426"/>
        </pc:sldMkLst>
        <pc:spChg chg="mod">
          <ac:chgData name="文宇 杜文宇" userId="b5e9da50-0ac2-42d3-828f-b9593ddb1f83" providerId="ADAL" clId="{D1AA8B5D-E8AB-445D-9471-F62BBBE4B339}" dt="2020-11-24T16:38:42.058" v="118" actId="113"/>
          <ac:spMkLst>
            <pc:docMk/>
            <pc:sldMk cId="2190350276" sldId="426"/>
            <ac:spMk id="4" creationId="{2918002F-8C64-4968-9ECA-DC63D9D4E45B}"/>
          </ac:spMkLst>
        </pc:spChg>
      </pc:sldChg>
      <pc:sldChg chg="del">
        <pc:chgData name="文宇 杜文宇" userId="b5e9da50-0ac2-42d3-828f-b9593ddb1f83" providerId="ADAL" clId="{D1AA8B5D-E8AB-445D-9471-F62BBBE4B339}" dt="2020-11-24T16:32:26.320" v="46" actId="2696"/>
        <pc:sldMkLst>
          <pc:docMk/>
          <pc:sldMk cId="3205752808" sldId="426"/>
        </pc:sldMkLst>
      </pc:sldChg>
      <pc:sldChg chg="addSp delSp modSp add">
        <pc:chgData name="文宇 杜文宇" userId="b5e9da50-0ac2-42d3-828f-b9593ddb1f83" providerId="ADAL" clId="{D1AA8B5D-E8AB-445D-9471-F62BBBE4B339}" dt="2020-11-24T18:05:22.203" v="1215"/>
        <pc:sldMkLst>
          <pc:docMk/>
          <pc:sldMk cId="436430313" sldId="427"/>
        </pc:sldMkLst>
        <pc:spChg chg="mod">
          <ac:chgData name="文宇 杜文宇" userId="b5e9da50-0ac2-42d3-828f-b9593ddb1f83" providerId="ADAL" clId="{D1AA8B5D-E8AB-445D-9471-F62BBBE4B339}" dt="2020-11-24T16:39:08.703" v="126" actId="113"/>
          <ac:spMkLst>
            <pc:docMk/>
            <pc:sldMk cId="436430313" sldId="427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D1AA8B5D-E8AB-445D-9471-F62BBBE4B339}" dt="2020-11-24T18:05:22.203" v="1215"/>
          <ac:spMkLst>
            <pc:docMk/>
            <pc:sldMk cId="436430313" sldId="427"/>
            <ac:spMk id="5" creationId="{6492D8C4-5700-4CA8-9FCA-6EE9F0EB447F}"/>
          </ac:spMkLst>
        </pc:spChg>
      </pc:sldChg>
      <pc:sldChg chg="modSp add">
        <pc:chgData name="文宇 杜文宇" userId="b5e9da50-0ac2-42d3-828f-b9593ddb1f83" providerId="ADAL" clId="{D1AA8B5D-E8AB-445D-9471-F62BBBE4B339}" dt="2020-11-24T16:39:05.629" v="125" actId="113"/>
        <pc:sldMkLst>
          <pc:docMk/>
          <pc:sldMk cId="2730066680" sldId="428"/>
        </pc:sldMkLst>
        <pc:spChg chg="mod">
          <ac:chgData name="文宇 杜文宇" userId="b5e9da50-0ac2-42d3-828f-b9593ddb1f83" providerId="ADAL" clId="{D1AA8B5D-E8AB-445D-9471-F62BBBE4B339}" dt="2020-11-24T16:39:05.629" v="125" actId="113"/>
          <ac:spMkLst>
            <pc:docMk/>
            <pc:sldMk cId="2730066680" sldId="428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39:30.970" v="131" actId="113"/>
        <pc:sldMkLst>
          <pc:docMk/>
          <pc:sldMk cId="3554965389" sldId="429"/>
        </pc:sldMkLst>
        <pc:spChg chg="mod">
          <ac:chgData name="文宇 杜文宇" userId="b5e9da50-0ac2-42d3-828f-b9593ddb1f83" providerId="ADAL" clId="{D1AA8B5D-E8AB-445D-9471-F62BBBE4B339}" dt="2020-11-24T16:39:30.970" v="131" actId="113"/>
          <ac:spMkLst>
            <pc:docMk/>
            <pc:sldMk cId="3554965389" sldId="429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39:49.858" v="136" actId="113"/>
        <pc:sldMkLst>
          <pc:docMk/>
          <pc:sldMk cId="985485262" sldId="430"/>
        </pc:sldMkLst>
        <pc:spChg chg="mod">
          <ac:chgData name="文宇 杜文宇" userId="b5e9da50-0ac2-42d3-828f-b9593ddb1f83" providerId="ADAL" clId="{D1AA8B5D-E8AB-445D-9471-F62BBBE4B339}" dt="2020-11-24T16:39:49.858" v="136" actId="113"/>
          <ac:spMkLst>
            <pc:docMk/>
            <pc:sldMk cId="985485262" sldId="430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0:04.803" v="142" actId="113"/>
        <pc:sldMkLst>
          <pc:docMk/>
          <pc:sldMk cId="1337385554" sldId="431"/>
        </pc:sldMkLst>
        <pc:spChg chg="mod">
          <ac:chgData name="文宇 杜文宇" userId="b5e9da50-0ac2-42d3-828f-b9593ddb1f83" providerId="ADAL" clId="{D1AA8B5D-E8AB-445D-9471-F62BBBE4B339}" dt="2020-11-24T16:40:04.803" v="142" actId="113"/>
          <ac:spMkLst>
            <pc:docMk/>
            <pc:sldMk cId="1337385554" sldId="431"/>
            <ac:spMk id="4" creationId="{2918002F-8C64-4968-9ECA-DC63D9D4E45B}"/>
          </ac:spMkLst>
        </pc:spChg>
      </pc:sldChg>
      <pc:sldChg chg="addSp delSp modSp add">
        <pc:chgData name="文宇 杜文宇" userId="b5e9da50-0ac2-42d3-828f-b9593ddb1f83" providerId="ADAL" clId="{D1AA8B5D-E8AB-445D-9471-F62BBBE4B339}" dt="2020-11-24T19:34:37.003" v="2645"/>
        <pc:sldMkLst>
          <pc:docMk/>
          <pc:sldMk cId="698184666" sldId="432"/>
        </pc:sldMkLst>
        <pc:spChg chg="mod">
          <ac:chgData name="文宇 杜文宇" userId="b5e9da50-0ac2-42d3-828f-b9593ddb1f83" providerId="ADAL" clId="{D1AA8B5D-E8AB-445D-9471-F62BBBE4B339}" dt="2020-11-24T16:40:37.579" v="155" actId="113"/>
          <ac:spMkLst>
            <pc:docMk/>
            <pc:sldMk cId="698184666" sldId="432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D1AA8B5D-E8AB-445D-9471-F62BBBE4B339}" dt="2020-11-24T19:34:37.003" v="2645"/>
          <ac:spMkLst>
            <pc:docMk/>
            <pc:sldMk cId="698184666" sldId="432"/>
            <ac:spMk id="5" creationId="{E947AFD8-8C73-4464-B7ED-FA9E2C6004EB}"/>
          </ac:spMkLst>
        </pc:spChg>
      </pc:sldChg>
      <pc:sldChg chg="modSp add">
        <pc:chgData name="文宇 杜文宇" userId="b5e9da50-0ac2-42d3-828f-b9593ddb1f83" providerId="ADAL" clId="{D1AA8B5D-E8AB-445D-9471-F62BBBE4B339}" dt="2020-11-24T16:40:51.895" v="159" actId="113"/>
        <pc:sldMkLst>
          <pc:docMk/>
          <pc:sldMk cId="951052256" sldId="433"/>
        </pc:sldMkLst>
        <pc:spChg chg="mod">
          <ac:chgData name="文宇 杜文宇" userId="b5e9da50-0ac2-42d3-828f-b9593ddb1f83" providerId="ADAL" clId="{D1AA8B5D-E8AB-445D-9471-F62BBBE4B339}" dt="2020-11-24T16:40:51.895" v="159" actId="113"/>
          <ac:spMkLst>
            <pc:docMk/>
            <pc:sldMk cId="951052256" sldId="433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1:03.694" v="163" actId="113"/>
        <pc:sldMkLst>
          <pc:docMk/>
          <pc:sldMk cId="3567584339" sldId="434"/>
        </pc:sldMkLst>
        <pc:spChg chg="mod">
          <ac:chgData name="文宇 杜文宇" userId="b5e9da50-0ac2-42d3-828f-b9593ddb1f83" providerId="ADAL" clId="{D1AA8B5D-E8AB-445D-9471-F62BBBE4B339}" dt="2020-11-24T16:41:03.694" v="163" actId="113"/>
          <ac:spMkLst>
            <pc:docMk/>
            <pc:sldMk cId="3567584339" sldId="434"/>
            <ac:spMk id="4" creationId="{2918002F-8C64-4968-9ECA-DC63D9D4E45B}"/>
          </ac:spMkLst>
        </pc:spChg>
      </pc:sldChg>
      <pc:sldChg chg="addSp delSp modSp add">
        <pc:chgData name="文宇 杜文宇" userId="b5e9da50-0ac2-42d3-828f-b9593ddb1f83" providerId="ADAL" clId="{D1AA8B5D-E8AB-445D-9471-F62BBBE4B339}" dt="2020-11-24T19:50:49.537" v="2944"/>
        <pc:sldMkLst>
          <pc:docMk/>
          <pc:sldMk cId="3143191837" sldId="435"/>
        </pc:sldMkLst>
        <pc:spChg chg="mod">
          <ac:chgData name="文宇 杜文宇" userId="b5e9da50-0ac2-42d3-828f-b9593ddb1f83" providerId="ADAL" clId="{D1AA8B5D-E8AB-445D-9471-F62BBBE4B339}" dt="2020-11-24T16:41:16.849" v="167" actId="113"/>
          <ac:spMkLst>
            <pc:docMk/>
            <pc:sldMk cId="3143191837" sldId="435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D1AA8B5D-E8AB-445D-9471-F62BBBE4B339}" dt="2020-11-24T19:50:49.537" v="2944"/>
          <ac:spMkLst>
            <pc:docMk/>
            <pc:sldMk cId="3143191837" sldId="435"/>
            <ac:spMk id="5" creationId="{5D28202E-E152-4CC8-907C-0B29DBF2FE07}"/>
          </ac:spMkLst>
        </pc:spChg>
      </pc:sldChg>
      <pc:sldChg chg="modSp add del">
        <pc:chgData name="文宇 杜文宇" userId="b5e9da50-0ac2-42d3-828f-b9593ddb1f83" providerId="ADAL" clId="{D1AA8B5D-E8AB-445D-9471-F62BBBE4B339}" dt="2020-11-24T19:58:41.617" v="3086" actId="2696"/>
        <pc:sldMkLst>
          <pc:docMk/>
          <pc:sldMk cId="1592896987" sldId="436"/>
        </pc:sldMkLst>
        <pc:spChg chg="mod">
          <ac:chgData name="文宇 杜文宇" userId="b5e9da50-0ac2-42d3-828f-b9593ddb1f83" providerId="ADAL" clId="{D1AA8B5D-E8AB-445D-9471-F62BBBE4B339}" dt="2020-11-24T16:42:23.028" v="184" actId="207"/>
          <ac:spMkLst>
            <pc:docMk/>
            <pc:sldMk cId="1592896987" sldId="436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19.765" v="183" actId="207"/>
        <pc:sldMkLst>
          <pc:docMk/>
          <pc:sldMk cId="3260591710" sldId="437"/>
        </pc:sldMkLst>
        <pc:spChg chg="mod">
          <ac:chgData name="文宇 杜文宇" userId="b5e9da50-0ac2-42d3-828f-b9593ddb1f83" providerId="ADAL" clId="{D1AA8B5D-E8AB-445D-9471-F62BBBE4B339}" dt="2020-11-24T16:42:19.765" v="183" actId="207"/>
          <ac:spMkLst>
            <pc:docMk/>
            <pc:sldMk cId="3260591710" sldId="437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10.255" v="182" actId="207"/>
        <pc:sldMkLst>
          <pc:docMk/>
          <pc:sldMk cId="3929902098" sldId="438"/>
        </pc:sldMkLst>
        <pc:spChg chg="mod">
          <ac:chgData name="文宇 杜文宇" userId="b5e9da50-0ac2-42d3-828f-b9593ddb1f83" providerId="ADAL" clId="{D1AA8B5D-E8AB-445D-9471-F62BBBE4B339}" dt="2020-11-24T16:42:10.255" v="182" actId="207"/>
          <ac:spMkLst>
            <pc:docMk/>
            <pc:sldMk cId="3929902098" sldId="438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06.273" v="181" actId="207"/>
        <pc:sldMkLst>
          <pc:docMk/>
          <pc:sldMk cId="1227919429" sldId="439"/>
        </pc:sldMkLst>
        <pc:spChg chg="mod">
          <ac:chgData name="文宇 杜文宇" userId="b5e9da50-0ac2-42d3-828f-b9593ddb1f83" providerId="ADAL" clId="{D1AA8B5D-E8AB-445D-9471-F62BBBE4B339}" dt="2020-11-24T16:42:06.273" v="181" actId="207"/>
          <ac:spMkLst>
            <pc:docMk/>
            <pc:sldMk cId="1227919429" sldId="439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02.636" v="180" actId="113"/>
        <pc:sldMkLst>
          <pc:docMk/>
          <pc:sldMk cId="398637625" sldId="440"/>
        </pc:sldMkLst>
        <pc:spChg chg="mod">
          <ac:chgData name="文宇 杜文宇" userId="b5e9da50-0ac2-42d3-828f-b9593ddb1f83" providerId="ADAL" clId="{D1AA8B5D-E8AB-445D-9471-F62BBBE4B339}" dt="2020-11-24T16:42:02.636" v="180" actId="113"/>
          <ac:spMkLst>
            <pc:docMk/>
            <pc:sldMk cId="398637625" sldId="440"/>
            <ac:spMk id="4" creationId="{2918002F-8C64-4968-9ECA-DC63D9D4E45B}"/>
          </ac:spMkLst>
        </pc:spChg>
      </pc:sldChg>
      <pc:sldChg chg="addSp delSp modSp add ord">
        <pc:chgData name="文宇 杜文宇" userId="b5e9da50-0ac2-42d3-828f-b9593ddb1f83" providerId="ADAL" clId="{D1AA8B5D-E8AB-445D-9471-F62BBBE4B339}" dt="2020-11-24T16:52:45.076" v="252"/>
        <pc:sldMkLst>
          <pc:docMk/>
          <pc:sldMk cId="330739266" sldId="441"/>
        </pc:sldMkLst>
        <pc:spChg chg="mod">
          <ac:chgData name="文宇 杜文宇" userId="b5e9da50-0ac2-42d3-828f-b9593ddb1f83" providerId="ADAL" clId="{D1AA8B5D-E8AB-445D-9471-F62BBBE4B339}" dt="2020-11-24T16:43:08.854" v="202" actId="20577"/>
          <ac:spMkLst>
            <pc:docMk/>
            <pc:sldMk cId="330739266" sldId="441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6:43:17.870" v="203" actId="478"/>
          <ac:spMkLst>
            <pc:docMk/>
            <pc:sldMk cId="330739266" sldId="441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16:44:53.708" v="234" actId="1076"/>
          <ac:spMkLst>
            <pc:docMk/>
            <pc:sldMk cId="330739266" sldId="441"/>
            <ac:spMk id="7" creationId="{9ACE3D17-6328-4C7F-B8BE-402B6BD84464}"/>
          </ac:spMkLst>
        </pc:spChg>
        <pc:picChg chg="add mod">
          <ac:chgData name="文宇 杜文宇" userId="b5e9da50-0ac2-42d3-828f-b9593ddb1f83" providerId="ADAL" clId="{D1AA8B5D-E8AB-445D-9471-F62BBBE4B339}" dt="2020-11-24T16:44:51.099" v="233" actId="1076"/>
          <ac:picMkLst>
            <pc:docMk/>
            <pc:sldMk cId="330739266" sldId="441"/>
            <ac:picMk id="4" creationId="{ADAB375B-52B5-4436-8868-EF64D5174C86}"/>
          </ac:picMkLst>
        </pc:picChg>
        <pc:picChg chg="add mod">
          <ac:chgData name="文宇 杜文宇" userId="b5e9da50-0ac2-42d3-828f-b9593ddb1f83" providerId="ADAL" clId="{D1AA8B5D-E8AB-445D-9471-F62BBBE4B339}" dt="2020-11-24T16:44:43.689" v="232" actId="1076"/>
          <ac:picMkLst>
            <pc:docMk/>
            <pc:sldMk cId="330739266" sldId="441"/>
            <ac:picMk id="9" creationId="{CAEAC23A-CDEF-4D4A-B748-55D4B45468C3}"/>
          </ac:picMkLst>
        </pc:picChg>
      </pc:sldChg>
      <pc:sldChg chg="addSp modSp add">
        <pc:chgData name="文宇 杜文宇" userId="b5e9da50-0ac2-42d3-828f-b9593ddb1f83" providerId="ADAL" clId="{D1AA8B5D-E8AB-445D-9471-F62BBBE4B339}" dt="2020-11-24T16:51:55.002" v="250" actId="962"/>
        <pc:sldMkLst>
          <pc:docMk/>
          <pc:sldMk cId="4196557477" sldId="442"/>
        </pc:sldMkLst>
        <pc:spChg chg="mod">
          <ac:chgData name="文宇 杜文宇" userId="b5e9da50-0ac2-42d3-828f-b9593ddb1f83" providerId="ADAL" clId="{D1AA8B5D-E8AB-445D-9471-F62BBBE4B339}" dt="2020-11-24T16:45:59.993" v="240"/>
          <ac:spMkLst>
            <pc:docMk/>
            <pc:sldMk cId="4196557477" sldId="442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6:50:21.167" v="246" actId="313"/>
          <ac:spMkLst>
            <pc:docMk/>
            <pc:sldMk cId="4196557477" sldId="442"/>
            <ac:spMk id="6" creationId="{CBB3484C-A9A4-4A30-B91C-2180FE8C717A}"/>
          </ac:spMkLst>
        </pc:spChg>
        <pc:picChg chg="add mod">
          <ac:chgData name="文宇 杜文宇" userId="b5e9da50-0ac2-42d3-828f-b9593ddb1f83" providerId="ADAL" clId="{D1AA8B5D-E8AB-445D-9471-F62BBBE4B339}" dt="2020-11-24T16:51:55.002" v="250" actId="962"/>
          <ac:picMkLst>
            <pc:docMk/>
            <pc:sldMk cId="4196557477" sldId="442"/>
            <ac:picMk id="4" creationId="{FE56B9EA-4501-4697-A0FC-3263564F2F3B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6:57:06.457" v="366" actId="1076"/>
        <pc:sldMkLst>
          <pc:docMk/>
          <pc:sldMk cId="541321750" sldId="443"/>
        </pc:sldMkLst>
        <pc:spChg chg="mod">
          <ac:chgData name="文宇 杜文宇" userId="b5e9da50-0ac2-42d3-828f-b9593ddb1f83" providerId="ADAL" clId="{D1AA8B5D-E8AB-445D-9471-F62BBBE4B339}" dt="2020-11-24T16:53:09.443" v="256" actId="1076"/>
          <ac:spMkLst>
            <pc:docMk/>
            <pc:sldMk cId="541321750" sldId="443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6:57:04.102" v="365" actId="1076"/>
          <ac:spMkLst>
            <pc:docMk/>
            <pc:sldMk cId="541321750" sldId="443"/>
            <ac:spMk id="6" creationId="{CBB3484C-A9A4-4A30-B91C-2180FE8C717A}"/>
          </ac:spMkLst>
        </pc:spChg>
        <pc:picChg chg="del">
          <ac:chgData name="文宇 杜文宇" userId="b5e9da50-0ac2-42d3-828f-b9593ddb1f83" providerId="ADAL" clId="{D1AA8B5D-E8AB-445D-9471-F62BBBE4B339}" dt="2020-11-24T16:52:54.644" v="253" actId="478"/>
          <ac:picMkLst>
            <pc:docMk/>
            <pc:sldMk cId="541321750" sldId="443"/>
            <ac:picMk id="4" creationId="{FE56B9EA-4501-4697-A0FC-3263564F2F3B}"/>
          </ac:picMkLst>
        </pc:picChg>
        <pc:picChg chg="add mod">
          <ac:chgData name="文宇 杜文宇" userId="b5e9da50-0ac2-42d3-828f-b9593ddb1f83" providerId="ADAL" clId="{D1AA8B5D-E8AB-445D-9471-F62BBBE4B339}" dt="2020-11-24T16:57:06.457" v="366" actId="1076"/>
          <ac:picMkLst>
            <pc:docMk/>
            <pc:sldMk cId="541321750" sldId="443"/>
            <ac:picMk id="7" creationId="{E7D242C8-61CF-47FE-A20C-AFC2A7EFB741}"/>
          </ac:picMkLst>
        </pc:picChg>
      </pc:sldChg>
      <pc:sldChg chg="delSp modSp add">
        <pc:chgData name="文宇 杜文宇" userId="b5e9da50-0ac2-42d3-828f-b9593ddb1f83" providerId="ADAL" clId="{D1AA8B5D-E8AB-445D-9471-F62BBBE4B339}" dt="2020-11-24T16:59:53.066" v="437" actId="14100"/>
        <pc:sldMkLst>
          <pc:docMk/>
          <pc:sldMk cId="1881841547" sldId="444"/>
        </pc:sldMkLst>
        <pc:spChg chg="mod">
          <ac:chgData name="文宇 杜文宇" userId="b5e9da50-0ac2-42d3-828f-b9593ddb1f83" providerId="ADAL" clId="{D1AA8B5D-E8AB-445D-9471-F62BBBE4B339}" dt="2020-11-24T16:57:35.731" v="377" actId="20577"/>
          <ac:spMkLst>
            <pc:docMk/>
            <pc:sldMk cId="1881841547" sldId="444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6:59:53.066" v="437" actId="14100"/>
          <ac:spMkLst>
            <pc:docMk/>
            <pc:sldMk cId="1881841547" sldId="444"/>
            <ac:spMk id="6" creationId="{CBB3484C-A9A4-4A30-B91C-2180FE8C717A}"/>
          </ac:spMkLst>
        </pc:spChg>
        <pc:picChg chg="del">
          <ac:chgData name="文宇 杜文宇" userId="b5e9da50-0ac2-42d3-828f-b9593ddb1f83" providerId="ADAL" clId="{D1AA8B5D-E8AB-445D-9471-F62BBBE4B339}" dt="2020-11-24T16:57:38.967" v="378" actId="478"/>
          <ac:picMkLst>
            <pc:docMk/>
            <pc:sldMk cId="1881841547" sldId="444"/>
            <ac:picMk id="4" creationId="{FE56B9EA-4501-4697-A0FC-3263564F2F3B}"/>
          </ac:picMkLst>
        </pc:picChg>
      </pc:sldChg>
      <pc:sldChg chg="addSp modSp add setBg">
        <pc:chgData name="文宇 杜文宇" userId="b5e9da50-0ac2-42d3-828f-b9593ddb1f83" providerId="ADAL" clId="{D1AA8B5D-E8AB-445D-9471-F62BBBE4B339}" dt="2020-11-24T17:16:14.955" v="644" actId="1076"/>
        <pc:sldMkLst>
          <pc:docMk/>
          <pc:sldMk cId="1592120953" sldId="445"/>
        </pc:sldMkLst>
        <pc:spChg chg="add mod">
          <ac:chgData name="文宇 杜文宇" userId="b5e9da50-0ac2-42d3-828f-b9593ddb1f83" providerId="ADAL" clId="{D1AA8B5D-E8AB-445D-9471-F62BBBE4B339}" dt="2020-11-24T17:15:29.273" v="600" actId="1076"/>
          <ac:spMkLst>
            <pc:docMk/>
            <pc:sldMk cId="1592120953" sldId="445"/>
            <ac:spMk id="3" creationId="{2EF911C1-D75E-47C0-AA52-AC1BC2B47E03}"/>
          </ac:spMkLst>
        </pc:spChg>
        <pc:spChg chg="mod">
          <ac:chgData name="文宇 杜文宇" userId="b5e9da50-0ac2-42d3-828f-b9593ddb1f83" providerId="ADAL" clId="{D1AA8B5D-E8AB-445D-9471-F62BBBE4B339}" dt="2020-11-24T17:15:23.429" v="599" actId="404"/>
          <ac:spMkLst>
            <pc:docMk/>
            <pc:sldMk cId="1592120953" sldId="445"/>
            <ac:spMk id="5" creationId="{84893080-5A47-4389-9BAC-88DD2BDA7C65}"/>
          </ac:spMkLst>
        </pc:spChg>
        <pc:spChg chg="add mod">
          <ac:chgData name="文宇 杜文宇" userId="b5e9da50-0ac2-42d3-828f-b9593ddb1f83" providerId="ADAL" clId="{D1AA8B5D-E8AB-445D-9471-F62BBBE4B339}" dt="2020-11-24T17:16:14.955" v="644" actId="1076"/>
          <ac:spMkLst>
            <pc:docMk/>
            <pc:sldMk cId="1592120953" sldId="445"/>
            <ac:spMk id="7" creationId="{7F8C3EDD-B6F5-4FDE-A311-5CB657F4E056}"/>
          </ac:spMkLst>
        </pc:spChg>
      </pc:sldChg>
      <pc:sldChg chg="addSp delSp modSp add setBg">
        <pc:chgData name="文宇 杜文宇" userId="b5e9da50-0ac2-42d3-828f-b9593ddb1f83" providerId="ADAL" clId="{D1AA8B5D-E8AB-445D-9471-F62BBBE4B339}" dt="2020-11-24T17:35:05.740" v="837" actId="1076"/>
        <pc:sldMkLst>
          <pc:docMk/>
          <pc:sldMk cId="894606917" sldId="446"/>
        </pc:sldMkLst>
        <pc:spChg chg="del">
          <ac:chgData name="文宇 杜文宇" userId="b5e9da50-0ac2-42d3-828f-b9593ddb1f83" providerId="ADAL" clId="{D1AA8B5D-E8AB-445D-9471-F62BBBE4B339}" dt="2020-11-24T17:18:45.426" v="667" actId="478"/>
          <ac:spMkLst>
            <pc:docMk/>
            <pc:sldMk cId="894606917" sldId="446"/>
            <ac:spMk id="3" creationId="{2EF911C1-D75E-47C0-AA52-AC1BC2B47E03}"/>
          </ac:spMkLst>
        </pc:spChg>
        <pc:spChg chg="add del mod">
          <ac:chgData name="文宇 杜文宇" userId="b5e9da50-0ac2-42d3-828f-b9593ddb1f83" providerId="ADAL" clId="{D1AA8B5D-E8AB-445D-9471-F62BBBE4B339}" dt="2020-11-24T17:20:25.571" v="677" actId="767"/>
          <ac:spMkLst>
            <pc:docMk/>
            <pc:sldMk cId="894606917" sldId="446"/>
            <ac:spMk id="4" creationId="{099D3B2D-326A-47CE-AE2F-90E23DE23F1E}"/>
          </ac:spMkLst>
        </pc:spChg>
        <pc:spChg chg="mod">
          <ac:chgData name="文宇 杜文宇" userId="b5e9da50-0ac2-42d3-828f-b9593ddb1f83" providerId="ADAL" clId="{D1AA8B5D-E8AB-445D-9471-F62BBBE4B339}" dt="2020-11-24T17:18:38.057" v="666" actId="13926"/>
          <ac:spMkLst>
            <pc:docMk/>
            <pc:sldMk cId="894606917" sldId="446"/>
            <ac:spMk id="5" creationId="{84893080-5A47-4389-9BAC-88DD2BDA7C65}"/>
          </ac:spMkLst>
        </pc:spChg>
        <pc:spChg chg="del">
          <ac:chgData name="文宇 杜文宇" userId="b5e9da50-0ac2-42d3-828f-b9593ddb1f83" providerId="ADAL" clId="{D1AA8B5D-E8AB-445D-9471-F62BBBE4B339}" dt="2020-11-24T17:18:48.172" v="668" actId="478"/>
          <ac:spMkLst>
            <pc:docMk/>
            <pc:sldMk cId="894606917" sldId="446"/>
            <ac:spMk id="7" creationId="{7F8C3EDD-B6F5-4FDE-A311-5CB657F4E056}"/>
          </ac:spMkLst>
        </pc:spChg>
        <pc:spChg chg="add mod">
          <ac:chgData name="文宇 杜文宇" userId="b5e9da50-0ac2-42d3-828f-b9593ddb1f83" providerId="ADAL" clId="{D1AA8B5D-E8AB-445D-9471-F62BBBE4B339}" dt="2020-11-24T17:34:30.702" v="828" actId="1076"/>
          <ac:spMkLst>
            <pc:docMk/>
            <pc:sldMk cId="894606917" sldId="446"/>
            <ac:spMk id="8" creationId="{A4AEBC82-0B3F-486C-A7C7-3A95385715A5}"/>
          </ac:spMkLst>
        </pc:spChg>
        <pc:spChg chg="add del mod">
          <ac:chgData name="文宇 杜文宇" userId="b5e9da50-0ac2-42d3-828f-b9593ddb1f83" providerId="ADAL" clId="{D1AA8B5D-E8AB-445D-9471-F62BBBE4B339}" dt="2020-11-24T17:33:52.211" v="821" actId="478"/>
          <ac:spMkLst>
            <pc:docMk/>
            <pc:sldMk cId="894606917" sldId="446"/>
            <ac:spMk id="9" creationId="{AE0618BE-87F3-473A-ABF0-FFD23A5BB509}"/>
          </ac:spMkLst>
        </pc:spChg>
        <pc:spChg chg="add del mod">
          <ac:chgData name="文宇 杜文宇" userId="b5e9da50-0ac2-42d3-828f-b9593ddb1f83" providerId="ADAL" clId="{D1AA8B5D-E8AB-445D-9471-F62BBBE4B339}" dt="2020-11-24T17:33:53.535" v="822" actId="478"/>
          <ac:spMkLst>
            <pc:docMk/>
            <pc:sldMk cId="894606917" sldId="446"/>
            <ac:spMk id="10" creationId="{D620C3EC-B0BB-419C-ADF0-2229DDED57C7}"/>
          </ac:spMkLst>
        </pc:spChg>
        <pc:spChg chg="add del">
          <ac:chgData name="文宇 杜文宇" userId="b5e9da50-0ac2-42d3-828f-b9593ddb1f83" providerId="ADAL" clId="{D1AA8B5D-E8AB-445D-9471-F62BBBE4B339}" dt="2020-11-24T17:24:48.519" v="720"/>
          <ac:spMkLst>
            <pc:docMk/>
            <pc:sldMk cId="894606917" sldId="446"/>
            <ac:spMk id="11" creationId="{4580F8A5-0460-4147-AA88-FC20FF45DCB8}"/>
          </ac:spMkLst>
        </pc:spChg>
        <pc:picChg chg="add mod">
          <ac:chgData name="文宇 杜文宇" userId="b5e9da50-0ac2-42d3-828f-b9593ddb1f83" providerId="ADAL" clId="{D1AA8B5D-E8AB-445D-9471-F62BBBE4B339}" dt="2020-11-24T17:34:26.808" v="827" actId="1076"/>
          <ac:picMkLst>
            <pc:docMk/>
            <pc:sldMk cId="894606917" sldId="446"/>
            <ac:picMk id="13" creationId="{0C729CF0-F7A0-4AB9-B827-89C13EF1E143}"/>
          </ac:picMkLst>
        </pc:picChg>
        <pc:picChg chg="add mod">
          <ac:chgData name="文宇 杜文宇" userId="b5e9da50-0ac2-42d3-828f-b9593ddb1f83" providerId="ADAL" clId="{D1AA8B5D-E8AB-445D-9471-F62BBBE4B339}" dt="2020-11-24T17:35:05.740" v="837" actId="1076"/>
          <ac:picMkLst>
            <pc:docMk/>
            <pc:sldMk cId="894606917" sldId="446"/>
            <ac:picMk id="15" creationId="{52E0DE5E-42EB-441F-A8A5-B8F549D724B7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36:10.908" v="848" actId="14100"/>
        <pc:sldMkLst>
          <pc:docMk/>
          <pc:sldMk cId="3631835278" sldId="447"/>
        </pc:sldMkLst>
        <pc:spChg chg="mod">
          <ac:chgData name="文宇 杜文宇" userId="b5e9da50-0ac2-42d3-828f-b9593ddb1f83" providerId="ADAL" clId="{D1AA8B5D-E8AB-445D-9471-F62BBBE4B339}" dt="2020-11-24T17:27:35.059" v="768" actId="1076"/>
          <ac:spMkLst>
            <pc:docMk/>
            <pc:sldMk cId="3631835278" sldId="447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35:43.308" v="843" actId="1076"/>
          <ac:spMkLst>
            <pc:docMk/>
            <pc:sldMk cId="3631835278" sldId="447"/>
            <ac:spMk id="8" creationId="{A4AEBC82-0B3F-486C-A7C7-3A95385715A5}"/>
          </ac:spMkLst>
        </pc:spChg>
        <pc:spChg chg="del mod">
          <ac:chgData name="文宇 杜文宇" userId="b5e9da50-0ac2-42d3-828f-b9593ddb1f83" providerId="ADAL" clId="{D1AA8B5D-E8AB-445D-9471-F62BBBE4B339}" dt="2020-11-24T17:33:48.127" v="819" actId="478"/>
          <ac:spMkLst>
            <pc:docMk/>
            <pc:sldMk cId="3631835278" sldId="447"/>
            <ac:spMk id="9" creationId="{AE0618BE-87F3-473A-ABF0-FFD23A5BB509}"/>
          </ac:spMkLst>
        </pc:spChg>
        <pc:spChg chg="del mod">
          <ac:chgData name="文宇 杜文宇" userId="b5e9da50-0ac2-42d3-828f-b9593ddb1f83" providerId="ADAL" clId="{D1AA8B5D-E8AB-445D-9471-F62BBBE4B339}" dt="2020-11-24T17:33:49.731" v="820" actId="478"/>
          <ac:spMkLst>
            <pc:docMk/>
            <pc:sldMk cId="3631835278" sldId="447"/>
            <ac:spMk id="10" creationId="{D620C3EC-B0BB-419C-ADF0-2229DDED57C7}"/>
          </ac:spMkLst>
        </pc:spChg>
        <pc:picChg chg="add mod">
          <ac:chgData name="文宇 杜文宇" userId="b5e9da50-0ac2-42d3-828f-b9593ddb1f83" providerId="ADAL" clId="{D1AA8B5D-E8AB-445D-9471-F62BBBE4B339}" dt="2020-11-24T17:35:40.007" v="842" actId="1076"/>
          <ac:picMkLst>
            <pc:docMk/>
            <pc:sldMk cId="3631835278" sldId="447"/>
            <ac:picMk id="4" creationId="{625F0BC8-6CDA-456D-B04F-92B603E3F8AB}"/>
          </ac:picMkLst>
        </pc:picChg>
        <pc:picChg chg="add mod">
          <ac:chgData name="文宇 杜文宇" userId="b5e9da50-0ac2-42d3-828f-b9593ddb1f83" providerId="ADAL" clId="{D1AA8B5D-E8AB-445D-9471-F62BBBE4B339}" dt="2020-11-24T17:36:10.908" v="848" actId="14100"/>
          <ac:picMkLst>
            <pc:docMk/>
            <pc:sldMk cId="3631835278" sldId="447"/>
            <ac:picMk id="11" creationId="{C2AD5799-65D0-4505-8AD3-52ED1AC0FB95}"/>
          </ac:picMkLst>
        </pc:picChg>
      </pc:sldChg>
      <pc:sldChg chg="addSp delSp modSp add setBg">
        <pc:chgData name="文宇 杜文宇" userId="b5e9da50-0ac2-42d3-828f-b9593ddb1f83" providerId="ADAL" clId="{D1AA8B5D-E8AB-445D-9471-F62BBBE4B339}" dt="2020-11-24T17:41:32.696" v="928"/>
        <pc:sldMkLst>
          <pc:docMk/>
          <pc:sldMk cId="2065531928" sldId="448"/>
        </pc:sldMkLst>
        <pc:spChg chg="mod">
          <ac:chgData name="文宇 杜文宇" userId="b5e9da50-0ac2-42d3-828f-b9593ddb1f83" providerId="ADAL" clId="{D1AA8B5D-E8AB-445D-9471-F62BBBE4B339}" dt="2020-11-24T17:40:03.303" v="892" actId="1076"/>
          <ac:spMkLst>
            <pc:docMk/>
            <pc:sldMk cId="2065531928" sldId="448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40:38.237" v="921" actId="1076"/>
          <ac:spMkLst>
            <pc:docMk/>
            <pc:sldMk cId="2065531928" sldId="448"/>
            <ac:spMk id="8" creationId="{A4AEBC82-0B3F-486C-A7C7-3A95385715A5}"/>
          </ac:spMkLst>
        </pc:spChg>
        <pc:spChg chg="del">
          <ac:chgData name="文宇 杜文宇" userId="b5e9da50-0ac2-42d3-828f-b9593ddb1f83" providerId="ADAL" clId="{D1AA8B5D-E8AB-445D-9471-F62BBBE4B339}" dt="2020-11-24T17:38:53.323" v="877" actId="478"/>
          <ac:spMkLst>
            <pc:docMk/>
            <pc:sldMk cId="2065531928" sldId="448"/>
            <ac:spMk id="9" creationId="{AE0618BE-87F3-473A-ABF0-FFD23A5BB509}"/>
          </ac:spMkLst>
        </pc:spChg>
        <pc:spChg chg="del">
          <ac:chgData name="文宇 杜文宇" userId="b5e9da50-0ac2-42d3-828f-b9593ddb1f83" providerId="ADAL" clId="{D1AA8B5D-E8AB-445D-9471-F62BBBE4B339}" dt="2020-11-24T17:38:54.381" v="878" actId="478"/>
          <ac:spMkLst>
            <pc:docMk/>
            <pc:sldMk cId="2065531928" sldId="448"/>
            <ac:spMk id="10" creationId="{D620C3EC-B0BB-419C-ADF0-2229DDED57C7}"/>
          </ac:spMkLst>
        </pc:spChg>
        <pc:spChg chg="add mod">
          <ac:chgData name="文宇 杜文宇" userId="b5e9da50-0ac2-42d3-828f-b9593ddb1f83" providerId="ADAL" clId="{D1AA8B5D-E8AB-445D-9471-F62BBBE4B339}" dt="2020-11-24T17:41:25.620" v="927" actId="13926"/>
          <ac:spMkLst>
            <pc:docMk/>
            <pc:sldMk cId="2065531928" sldId="448"/>
            <ac:spMk id="12" creationId="{CC942E2B-0582-4881-94CC-CC2B08B34401}"/>
          </ac:spMkLst>
        </pc:spChg>
        <pc:picChg chg="add mod">
          <ac:chgData name="文宇 杜文宇" userId="b5e9da50-0ac2-42d3-828f-b9593ddb1f83" providerId="ADAL" clId="{D1AA8B5D-E8AB-445D-9471-F62BBBE4B339}" dt="2020-11-24T17:40:16.075" v="894" actId="14100"/>
          <ac:picMkLst>
            <pc:docMk/>
            <pc:sldMk cId="2065531928" sldId="448"/>
            <ac:picMk id="4" creationId="{D6D7BF8D-988E-4020-B3AA-D7BFF9B91165}"/>
          </ac:picMkLst>
        </pc:picChg>
        <pc:picChg chg="add mod">
          <ac:chgData name="文宇 杜文宇" userId="b5e9da50-0ac2-42d3-828f-b9593ddb1f83" providerId="ADAL" clId="{D1AA8B5D-E8AB-445D-9471-F62BBBE4B339}" dt="2020-11-24T17:40:43.741" v="923" actId="14100"/>
          <ac:picMkLst>
            <pc:docMk/>
            <pc:sldMk cId="2065531928" sldId="448"/>
            <ac:picMk id="11" creationId="{C0D9EB79-0EAA-46C1-AA97-65C1286F1348}"/>
          </ac:picMkLst>
        </pc:picChg>
      </pc:sldChg>
      <pc:sldChg chg="addSp delSp modSp add ord setBg">
        <pc:chgData name="文宇 杜文宇" userId="b5e9da50-0ac2-42d3-828f-b9593ddb1f83" providerId="ADAL" clId="{D1AA8B5D-E8AB-445D-9471-F62BBBE4B339}" dt="2020-11-24T17:38:25.350" v="876" actId="1076"/>
        <pc:sldMkLst>
          <pc:docMk/>
          <pc:sldMk cId="1789150158" sldId="449"/>
        </pc:sldMkLst>
        <pc:spChg chg="mod">
          <ac:chgData name="文宇 杜文宇" userId="b5e9da50-0ac2-42d3-828f-b9593ddb1f83" providerId="ADAL" clId="{D1AA8B5D-E8AB-445D-9471-F62BBBE4B339}" dt="2020-11-24T17:38:16.308" v="874" actId="1076"/>
          <ac:spMkLst>
            <pc:docMk/>
            <pc:sldMk cId="1789150158" sldId="449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38:25.350" v="876" actId="1076"/>
          <ac:spMkLst>
            <pc:docMk/>
            <pc:sldMk cId="1789150158" sldId="449"/>
            <ac:spMk id="6" creationId="{FACAE81B-C014-4AA4-BFE9-BEEEF1EBC107}"/>
          </ac:spMkLst>
        </pc:spChg>
        <pc:spChg chg="mod">
          <ac:chgData name="文宇 杜文宇" userId="b5e9da50-0ac2-42d3-828f-b9593ddb1f83" providerId="ADAL" clId="{D1AA8B5D-E8AB-445D-9471-F62BBBE4B339}" dt="2020-11-24T17:38:04.997" v="871" actId="1076"/>
          <ac:spMkLst>
            <pc:docMk/>
            <pc:sldMk cId="1789150158" sldId="449"/>
            <ac:spMk id="8" creationId="{A4AEBC82-0B3F-486C-A7C7-3A95385715A5}"/>
          </ac:spMkLst>
        </pc:spChg>
        <pc:spChg chg="del mod">
          <ac:chgData name="文宇 杜文宇" userId="b5e9da50-0ac2-42d3-828f-b9593ddb1f83" providerId="ADAL" clId="{D1AA8B5D-E8AB-445D-9471-F62BBBE4B339}" dt="2020-11-24T17:33:44.005" v="817" actId="478"/>
          <ac:spMkLst>
            <pc:docMk/>
            <pc:sldMk cId="1789150158" sldId="449"/>
            <ac:spMk id="9" creationId="{AE0618BE-87F3-473A-ABF0-FFD23A5BB509}"/>
          </ac:spMkLst>
        </pc:spChg>
        <pc:spChg chg="del mod">
          <ac:chgData name="文宇 杜文宇" userId="b5e9da50-0ac2-42d3-828f-b9593ddb1f83" providerId="ADAL" clId="{D1AA8B5D-E8AB-445D-9471-F62BBBE4B339}" dt="2020-11-24T17:33:45.503" v="818" actId="478"/>
          <ac:spMkLst>
            <pc:docMk/>
            <pc:sldMk cId="1789150158" sldId="449"/>
            <ac:spMk id="10" creationId="{D620C3EC-B0BB-419C-ADF0-2229DDED57C7}"/>
          </ac:spMkLst>
        </pc:spChg>
        <pc:spChg chg="add mod">
          <ac:chgData name="文宇 杜文宇" userId="b5e9da50-0ac2-42d3-828f-b9593ddb1f83" providerId="ADAL" clId="{D1AA8B5D-E8AB-445D-9471-F62BBBE4B339}" dt="2020-11-24T17:38:04.997" v="871" actId="1076"/>
          <ac:spMkLst>
            <pc:docMk/>
            <pc:sldMk cId="1789150158" sldId="449"/>
            <ac:spMk id="12" creationId="{9C4C4B94-E32E-4E1F-A4BE-8519818480B2}"/>
          </ac:spMkLst>
        </pc:spChg>
        <pc:picChg chg="add mod">
          <ac:chgData name="文宇 杜文宇" userId="b5e9da50-0ac2-42d3-828f-b9593ddb1f83" providerId="ADAL" clId="{D1AA8B5D-E8AB-445D-9471-F62BBBE4B339}" dt="2020-11-24T17:38:13.945" v="873" actId="1076"/>
          <ac:picMkLst>
            <pc:docMk/>
            <pc:sldMk cId="1789150158" sldId="449"/>
            <ac:picMk id="4" creationId="{507CFA4E-402D-49B9-9066-3B0A5BAEC457}"/>
          </ac:picMkLst>
        </pc:picChg>
        <pc:picChg chg="add mod">
          <ac:chgData name="文宇 杜文宇" userId="b5e9da50-0ac2-42d3-828f-b9593ddb1f83" providerId="ADAL" clId="{D1AA8B5D-E8AB-445D-9471-F62BBBE4B339}" dt="2020-11-24T17:38:04.997" v="871" actId="1076"/>
          <ac:picMkLst>
            <pc:docMk/>
            <pc:sldMk cId="1789150158" sldId="449"/>
            <ac:picMk id="11" creationId="{E0BF1EC0-C0C5-44E7-A758-48432A7EEADC}"/>
          </ac:picMkLst>
        </pc:picChg>
        <pc:picChg chg="add mod">
          <ac:chgData name="文宇 杜文宇" userId="b5e9da50-0ac2-42d3-828f-b9593ddb1f83" providerId="ADAL" clId="{D1AA8B5D-E8AB-445D-9471-F62BBBE4B339}" dt="2020-11-24T17:38:04.997" v="871" actId="1076"/>
          <ac:picMkLst>
            <pc:docMk/>
            <pc:sldMk cId="1789150158" sldId="449"/>
            <ac:picMk id="14" creationId="{996CE13B-607D-419A-91DF-40ACF9D35026}"/>
          </ac:picMkLst>
        </pc:picChg>
      </pc:sldChg>
      <pc:sldChg chg="addSp modSp add">
        <pc:chgData name="文宇 杜文宇" userId="b5e9da50-0ac2-42d3-828f-b9593ddb1f83" providerId="ADAL" clId="{D1AA8B5D-E8AB-445D-9471-F62BBBE4B339}" dt="2020-11-24T17:44:19.680" v="963" actId="14100"/>
        <pc:sldMkLst>
          <pc:docMk/>
          <pc:sldMk cId="1390645703" sldId="450"/>
        </pc:sldMkLst>
        <pc:spChg chg="mod">
          <ac:chgData name="文宇 杜文宇" userId="b5e9da50-0ac2-42d3-828f-b9593ddb1f83" providerId="ADAL" clId="{D1AA8B5D-E8AB-445D-9471-F62BBBE4B339}" dt="2020-11-24T17:42:07.194" v="930"/>
          <ac:spMkLst>
            <pc:docMk/>
            <pc:sldMk cId="1390645703" sldId="450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7:43:32.618" v="949" actId="1076"/>
          <ac:spMkLst>
            <pc:docMk/>
            <pc:sldMk cId="1390645703" sldId="450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17:43:05.649" v="943" actId="1076"/>
          <ac:spMkLst>
            <pc:docMk/>
            <pc:sldMk cId="1390645703" sldId="450"/>
            <ac:spMk id="7" creationId="{09E0FCE2-D561-408F-845D-04764F47233F}"/>
          </ac:spMkLst>
        </pc:spChg>
        <pc:spChg chg="add mod">
          <ac:chgData name="文宇 杜文宇" userId="b5e9da50-0ac2-42d3-828f-b9593ddb1f83" providerId="ADAL" clId="{D1AA8B5D-E8AB-445D-9471-F62BBBE4B339}" dt="2020-11-24T17:43:51.023" v="955" actId="1076"/>
          <ac:spMkLst>
            <pc:docMk/>
            <pc:sldMk cId="1390645703" sldId="450"/>
            <ac:spMk id="8" creationId="{A05C7928-86A1-4C07-85BF-AB86C4030B23}"/>
          </ac:spMkLst>
        </pc:spChg>
        <pc:picChg chg="add mod">
          <ac:chgData name="文宇 杜文宇" userId="b5e9da50-0ac2-42d3-828f-b9593ddb1f83" providerId="ADAL" clId="{D1AA8B5D-E8AB-445D-9471-F62BBBE4B339}" dt="2020-11-24T17:43:37.688" v="951" actId="1076"/>
          <ac:picMkLst>
            <pc:docMk/>
            <pc:sldMk cId="1390645703" sldId="450"/>
            <ac:picMk id="4" creationId="{FCABC9B5-A4C3-4DEC-B2E9-6A3ECD2FDAC8}"/>
          </ac:picMkLst>
        </pc:picChg>
        <pc:picChg chg="add mod">
          <ac:chgData name="文宇 杜文宇" userId="b5e9da50-0ac2-42d3-828f-b9593ddb1f83" providerId="ADAL" clId="{D1AA8B5D-E8AB-445D-9471-F62BBBE4B339}" dt="2020-11-24T17:43:58.800" v="957" actId="1076"/>
          <ac:picMkLst>
            <pc:docMk/>
            <pc:sldMk cId="1390645703" sldId="450"/>
            <ac:picMk id="10" creationId="{A37917C2-FCE6-470E-AD8A-82241A41C1C5}"/>
          </ac:picMkLst>
        </pc:picChg>
        <pc:picChg chg="add mod">
          <ac:chgData name="文宇 杜文宇" userId="b5e9da50-0ac2-42d3-828f-b9593ddb1f83" providerId="ADAL" clId="{D1AA8B5D-E8AB-445D-9471-F62BBBE4B339}" dt="2020-11-24T17:44:19.680" v="963" actId="14100"/>
          <ac:picMkLst>
            <pc:docMk/>
            <pc:sldMk cId="1390645703" sldId="450"/>
            <ac:picMk id="12" creationId="{266FA1C4-4F2E-490E-ACB0-1B61A0A4ECFE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45:49.117" v="978" actId="1076"/>
        <pc:sldMkLst>
          <pc:docMk/>
          <pc:sldMk cId="746114519" sldId="451"/>
        </pc:sldMkLst>
        <pc:spChg chg="mod">
          <ac:chgData name="文宇 杜文宇" userId="b5e9da50-0ac2-42d3-828f-b9593ddb1f83" providerId="ADAL" clId="{D1AA8B5D-E8AB-445D-9471-F62BBBE4B339}" dt="2020-11-24T17:45:49.117" v="978" actId="1076"/>
          <ac:spMkLst>
            <pc:docMk/>
            <pc:sldMk cId="746114519" sldId="451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7:45:43.440" v="976" actId="1076"/>
          <ac:spMkLst>
            <pc:docMk/>
            <pc:sldMk cId="746114519" sldId="451"/>
            <ac:spMk id="6" creationId="{CBB3484C-A9A4-4A30-B91C-2180FE8C717A}"/>
          </ac:spMkLst>
        </pc:spChg>
        <pc:spChg chg="del">
          <ac:chgData name="文宇 杜文宇" userId="b5e9da50-0ac2-42d3-828f-b9593ddb1f83" providerId="ADAL" clId="{D1AA8B5D-E8AB-445D-9471-F62BBBE4B339}" dt="2020-11-24T17:45:19.663" v="968" actId="478"/>
          <ac:spMkLst>
            <pc:docMk/>
            <pc:sldMk cId="746114519" sldId="451"/>
            <ac:spMk id="7" creationId="{09E0FCE2-D561-408F-845D-04764F47233F}"/>
          </ac:spMkLst>
        </pc:spChg>
        <pc:spChg chg="del">
          <ac:chgData name="文宇 杜文宇" userId="b5e9da50-0ac2-42d3-828f-b9593ddb1f83" providerId="ADAL" clId="{D1AA8B5D-E8AB-445D-9471-F62BBBE4B339}" dt="2020-11-24T17:45:20.984" v="969" actId="478"/>
          <ac:spMkLst>
            <pc:docMk/>
            <pc:sldMk cId="746114519" sldId="451"/>
            <ac:spMk id="8" creationId="{A05C7928-86A1-4C07-85BF-AB86C4030B23}"/>
          </ac:spMkLst>
        </pc:spChg>
        <pc:picChg chg="del">
          <ac:chgData name="文宇 杜文宇" userId="b5e9da50-0ac2-42d3-828f-b9593ddb1f83" providerId="ADAL" clId="{D1AA8B5D-E8AB-445D-9471-F62BBBE4B339}" dt="2020-11-24T17:45:13.393" v="967" actId="478"/>
          <ac:picMkLst>
            <pc:docMk/>
            <pc:sldMk cId="746114519" sldId="451"/>
            <ac:picMk id="4" creationId="{FCABC9B5-A4C3-4DEC-B2E9-6A3ECD2FDAC8}"/>
          </ac:picMkLst>
        </pc:picChg>
        <pc:picChg chg="add mod">
          <ac:chgData name="文宇 杜文宇" userId="b5e9da50-0ac2-42d3-828f-b9593ddb1f83" providerId="ADAL" clId="{D1AA8B5D-E8AB-445D-9471-F62BBBE4B339}" dt="2020-11-24T17:45:45.225" v="977" actId="1076"/>
          <ac:picMkLst>
            <pc:docMk/>
            <pc:sldMk cId="746114519" sldId="451"/>
            <ac:picMk id="9" creationId="{35E162D6-D431-4235-A98C-09BE5544CEA4}"/>
          </ac:picMkLst>
        </pc:picChg>
        <pc:picChg chg="del">
          <ac:chgData name="文宇 杜文宇" userId="b5e9da50-0ac2-42d3-828f-b9593ddb1f83" providerId="ADAL" clId="{D1AA8B5D-E8AB-445D-9471-F62BBBE4B339}" dt="2020-11-24T17:45:13.393" v="967" actId="478"/>
          <ac:picMkLst>
            <pc:docMk/>
            <pc:sldMk cId="746114519" sldId="451"/>
            <ac:picMk id="10" creationId="{A37917C2-FCE6-470E-AD8A-82241A41C1C5}"/>
          </ac:picMkLst>
        </pc:picChg>
        <pc:picChg chg="del">
          <ac:chgData name="文宇 杜文宇" userId="b5e9da50-0ac2-42d3-828f-b9593ddb1f83" providerId="ADAL" clId="{D1AA8B5D-E8AB-445D-9471-F62BBBE4B339}" dt="2020-11-24T17:45:13.393" v="967" actId="478"/>
          <ac:picMkLst>
            <pc:docMk/>
            <pc:sldMk cId="746114519" sldId="451"/>
            <ac:picMk id="12" creationId="{266FA1C4-4F2E-490E-ACB0-1B61A0A4ECFE}"/>
          </ac:picMkLst>
        </pc:picChg>
      </pc:sldChg>
      <pc:sldChg chg="addSp delSp modSp add setBg">
        <pc:chgData name="文宇 杜文宇" userId="b5e9da50-0ac2-42d3-828f-b9593ddb1f83" providerId="ADAL" clId="{D1AA8B5D-E8AB-445D-9471-F62BBBE4B339}" dt="2020-11-24T17:48:56.326" v="1019"/>
        <pc:sldMkLst>
          <pc:docMk/>
          <pc:sldMk cId="2011821805" sldId="452"/>
        </pc:sldMkLst>
        <pc:spChg chg="mod">
          <ac:chgData name="文宇 杜文宇" userId="b5e9da50-0ac2-42d3-828f-b9593ddb1f83" providerId="ADAL" clId="{D1AA8B5D-E8AB-445D-9471-F62BBBE4B339}" dt="2020-11-24T17:48:42.719" v="1013" actId="1076"/>
          <ac:spMkLst>
            <pc:docMk/>
            <pc:sldMk cId="2011821805" sldId="452"/>
            <ac:spMk id="5" creationId="{84893080-5A47-4389-9BAC-88DD2BDA7C65}"/>
          </ac:spMkLst>
        </pc:spChg>
        <pc:spChg chg="del">
          <ac:chgData name="文宇 杜文宇" userId="b5e9da50-0ac2-42d3-828f-b9593ddb1f83" providerId="ADAL" clId="{D1AA8B5D-E8AB-445D-9471-F62BBBE4B339}" dt="2020-11-24T17:47:05.660" v="991" actId="478"/>
          <ac:spMkLst>
            <pc:docMk/>
            <pc:sldMk cId="2011821805" sldId="452"/>
            <ac:spMk id="8" creationId="{A4AEBC82-0B3F-486C-A7C7-3A95385715A5}"/>
          </ac:spMkLst>
        </pc:spChg>
        <pc:spChg chg="add del mod">
          <ac:chgData name="文宇 杜文宇" userId="b5e9da50-0ac2-42d3-828f-b9593ddb1f83" providerId="ADAL" clId="{D1AA8B5D-E8AB-445D-9471-F62BBBE4B339}" dt="2020-11-24T17:48:52.981" v="1018" actId="478"/>
          <ac:spMkLst>
            <pc:docMk/>
            <pc:sldMk cId="2011821805" sldId="452"/>
            <ac:spMk id="10" creationId="{4FDEE413-CF72-41FE-AC60-B87C0F46EF91}"/>
          </ac:spMkLst>
        </pc:spChg>
        <pc:spChg chg="add mod">
          <ac:chgData name="文宇 杜文宇" userId="b5e9da50-0ac2-42d3-828f-b9593ddb1f83" providerId="ADAL" clId="{D1AA8B5D-E8AB-445D-9471-F62BBBE4B339}" dt="2020-11-24T17:48:56.326" v="1019"/>
          <ac:spMkLst>
            <pc:docMk/>
            <pc:sldMk cId="2011821805" sldId="452"/>
            <ac:spMk id="14" creationId="{5345F4F8-B756-4F8D-BAE0-CC4AD36204A3}"/>
          </ac:spMkLst>
        </pc:spChg>
        <pc:picChg chg="add mod">
          <ac:chgData name="文宇 杜文宇" userId="b5e9da50-0ac2-42d3-828f-b9593ddb1f83" providerId="ADAL" clId="{D1AA8B5D-E8AB-445D-9471-F62BBBE4B339}" dt="2020-11-24T17:48:44.902" v="1014" actId="1076"/>
          <ac:picMkLst>
            <pc:docMk/>
            <pc:sldMk cId="2011821805" sldId="452"/>
            <ac:picMk id="4" creationId="{8C89E1EF-DF04-4E9D-995A-DF52B331096F}"/>
          </ac:picMkLst>
        </pc:picChg>
        <pc:picChg chg="add mod">
          <ac:chgData name="文宇 杜文宇" userId="b5e9da50-0ac2-42d3-828f-b9593ddb1f83" providerId="ADAL" clId="{D1AA8B5D-E8AB-445D-9471-F62BBBE4B339}" dt="2020-11-24T17:48:46.535" v="1015" actId="1076"/>
          <ac:picMkLst>
            <pc:docMk/>
            <pc:sldMk cId="2011821805" sldId="452"/>
            <ac:picMk id="9" creationId="{EC183FA8-F1B1-4E47-A861-C8CE183A7CB2}"/>
          </ac:picMkLst>
        </pc:picChg>
        <pc:picChg chg="del">
          <ac:chgData name="文宇 杜文宇" userId="b5e9da50-0ac2-42d3-828f-b9593ddb1f83" providerId="ADAL" clId="{D1AA8B5D-E8AB-445D-9471-F62BBBE4B339}" dt="2020-11-24T17:46:50.584" v="988" actId="478"/>
          <ac:picMkLst>
            <pc:docMk/>
            <pc:sldMk cId="2011821805" sldId="452"/>
            <ac:picMk id="13" creationId="{0C729CF0-F7A0-4AB9-B827-89C13EF1E143}"/>
          </ac:picMkLst>
        </pc:picChg>
        <pc:picChg chg="del">
          <ac:chgData name="文宇 杜文宇" userId="b5e9da50-0ac2-42d3-828f-b9593ddb1f83" providerId="ADAL" clId="{D1AA8B5D-E8AB-445D-9471-F62BBBE4B339}" dt="2020-11-24T17:47:03.671" v="990" actId="478"/>
          <ac:picMkLst>
            <pc:docMk/>
            <pc:sldMk cId="2011821805" sldId="452"/>
            <ac:picMk id="15" creationId="{52E0DE5E-42EB-441F-A8A5-B8F549D724B7}"/>
          </ac:picMkLst>
        </pc:picChg>
      </pc:sldChg>
      <pc:sldChg chg="add del">
        <pc:chgData name="文宇 杜文宇" userId="b5e9da50-0ac2-42d3-828f-b9593ddb1f83" providerId="ADAL" clId="{D1AA8B5D-E8AB-445D-9471-F62BBBE4B339}" dt="2020-11-24T17:46:13.016" v="980" actId="2696"/>
        <pc:sldMkLst>
          <pc:docMk/>
          <pc:sldMk cId="3407488403" sldId="452"/>
        </pc:sldMkLst>
      </pc:sldChg>
      <pc:sldChg chg="addSp delSp modSp add setBg">
        <pc:chgData name="文宇 杜文宇" userId="b5e9da50-0ac2-42d3-828f-b9593ddb1f83" providerId="ADAL" clId="{D1AA8B5D-E8AB-445D-9471-F62BBBE4B339}" dt="2020-11-24T17:51:56.248" v="1057" actId="14100"/>
        <pc:sldMkLst>
          <pc:docMk/>
          <pc:sldMk cId="2860662360" sldId="453"/>
        </pc:sldMkLst>
        <pc:spChg chg="mod">
          <ac:chgData name="文宇 杜文宇" userId="b5e9da50-0ac2-42d3-828f-b9593ddb1f83" providerId="ADAL" clId="{D1AA8B5D-E8AB-445D-9471-F62BBBE4B339}" dt="2020-11-24T17:49:55.998" v="1022"/>
          <ac:spMkLst>
            <pc:docMk/>
            <pc:sldMk cId="2860662360" sldId="453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51:50.278" v="1055" actId="1076"/>
          <ac:spMkLst>
            <pc:docMk/>
            <pc:sldMk cId="2860662360" sldId="453"/>
            <ac:spMk id="8" creationId="{A4AEBC82-0B3F-486C-A7C7-3A95385715A5}"/>
          </ac:spMkLst>
        </pc:spChg>
        <pc:spChg chg="mod">
          <ac:chgData name="文宇 杜文宇" userId="b5e9da50-0ac2-42d3-828f-b9593ddb1f83" providerId="ADAL" clId="{D1AA8B5D-E8AB-445D-9471-F62BBBE4B339}" dt="2020-11-24T17:51:33.289" v="1050" actId="1076"/>
          <ac:spMkLst>
            <pc:docMk/>
            <pc:sldMk cId="2860662360" sldId="453"/>
            <ac:spMk id="12" creationId="{9C4C4B94-E32E-4E1F-A4BE-8519818480B2}"/>
          </ac:spMkLst>
        </pc:spChg>
        <pc:picChg chg="del">
          <ac:chgData name="文宇 杜文宇" userId="b5e9da50-0ac2-42d3-828f-b9593ddb1f83" providerId="ADAL" clId="{D1AA8B5D-E8AB-445D-9471-F62BBBE4B339}" dt="2020-11-24T17:50:13.565" v="1025" actId="478"/>
          <ac:picMkLst>
            <pc:docMk/>
            <pc:sldMk cId="2860662360" sldId="453"/>
            <ac:picMk id="4" creationId="{507CFA4E-402D-49B9-9066-3B0A5BAEC457}"/>
          </ac:picMkLst>
        </pc:picChg>
        <pc:picChg chg="add mod">
          <ac:chgData name="文宇 杜文宇" userId="b5e9da50-0ac2-42d3-828f-b9593ddb1f83" providerId="ADAL" clId="{D1AA8B5D-E8AB-445D-9471-F62BBBE4B339}" dt="2020-11-24T17:50:41.135" v="1034" actId="1076"/>
          <ac:picMkLst>
            <pc:docMk/>
            <pc:sldMk cId="2860662360" sldId="453"/>
            <ac:picMk id="7" creationId="{75EC522C-C0E5-48BB-A50C-B2A388457A41}"/>
          </ac:picMkLst>
        </pc:picChg>
        <pc:picChg chg="add mod">
          <ac:chgData name="文宇 杜文宇" userId="b5e9da50-0ac2-42d3-828f-b9593ddb1f83" providerId="ADAL" clId="{D1AA8B5D-E8AB-445D-9471-F62BBBE4B339}" dt="2020-11-24T17:51:33.289" v="1050" actId="1076"/>
          <ac:picMkLst>
            <pc:docMk/>
            <pc:sldMk cId="2860662360" sldId="453"/>
            <ac:picMk id="10" creationId="{DEF4CED2-56A3-4E5D-A219-9104FA3843F5}"/>
          </ac:picMkLst>
        </pc:picChg>
        <pc:picChg chg="del">
          <ac:chgData name="文宇 杜文宇" userId="b5e9da50-0ac2-42d3-828f-b9593ddb1f83" providerId="ADAL" clId="{D1AA8B5D-E8AB-445D-9471-F62BBBE4B339}" dt="2020-11-24T17:50:14.143" v="1026" actId="478"/>
          <ac:picMkLst>
            <pc:docMk/>
            <pc:sldMk cId="2860662360" sldId="453"/>
            <ac:picMk id="11" creationId="{E0BF1EC0-C0C5-44E7-A758-48432A7EEADC}"/>
          </ac:picMkLst>
        </pc:picChg>
        <pc:picChg chg="del">
          <ac:chgData name="文宇 杜文宇" userId="b5e9da50-0ac2-42d3-828f-b9593ddb1f83" providerId="ADAL" clId="{D1AA8B5D-E8AB-445D-9471-F62BBBE4B339}" dt="2020-11-24T17:50:14.645" v="1027" actId="478"/>
          <ac:picMkLst>
            <pc:docMk/>
            <pc:sldMk cId="2860662360" sldId="453"/>
            <ac:picMk id="14" creationId="{996CE13B-607D-419A-91DF-40ACF9D35026}"/>
          </ac:picMkLst>
        </pc:picChg>
        <pc:picChg chg="add mod">
          <ac:chgData name="文宇 杜文宇" userId="b5e9da50-0ac2-42d3-828f-b9593ddb1f83" providerId="ADAL" clId="{D1AA8B5D-E8AB-445D-9471-F62BBBE4B339}" dt="2020-11-24T17:51:56.248" v="1057" actId="14100"/>
          <ac:picMkLst>
            <pc:docMk/>
            <pc:sldMk cId="2860662360" sldId="453"/>
            <ac:picMk id="15" creationId="{A06F2DBE-F438-49BA-A94C-7A427CAF113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53:43.573" v="1078" actId="1076"/>
        <pc:sldMkLst>
          <pc:docMk/>
          <pc:sldMk cId="2254999364" sldId="454"/>
        </pc:sldMkLst>
        <pc:spChg chg="mod">
          <ac:chgData name="文宇 杜文宇" userId="b5e9da50-0ac2-42d3-828f-b9593ddb1f83" providerId="ADAL" clId="{D1AA8B5D-E8AB-445D-9471-F62BBBE4B339}" dt="2020-11-24T17:53:12.305" v="1069" actId="1076"/>
          <ac:spMkLst>
            <pc:docMk/>
            <pc:sldMk cId="2254999364" sldId="454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53:17.097" v="1071" actId="1076"/>
          <ac:spMkLst>
            <pc:docMk/>
            <pc:sldMk cId="2254999364" sldId="454"/>
            <ac:spMk id="8" creationId="{A4AEBC82-0B3F-486C-A7C7-3A95385715A5}"/>
          </ac:spMkLst>
        </pc:spChg>
        <pc:spChg chg="del">
          <ac:chgData name="文宇 杜文宇" userId="b5e9da50-0ac2-42d3-828f-b9593ddb1f83" providerId="ADAL" clId="{D1AA8B5D-E8AB-445D-9471-F62BBBE4B339}" dt="2020-11-24T17:52:31.610" v="1059" actId="478"/>
          <ac:spMkLst>
            <pc:docMk/>
            <pc:sldMk cId="2254999364" sldId="454"/>
            <ac:spMk id="12" creationId="{9C4C4B94-E32E-4E1F-A4BE-8519818480B2}"/>
          </ac:spMkLst>
        </pc:spChg>
        <pc:picChg chg="add mod">
          <ac:chgData name="文宇 杜文宇" userId="b5e9da50-0ac2-42d3-828f-b9593ddb1f83" providerId="ADAL" clId="{D1AA8B5D-E8AB-445D-9471-F62BBBE4B339}" dt="2020-11-24T17:53:14.202" v="1070" actId="1076"/>
          <ac:picMkLst>
            <pc:docMk/>
            <pc:sldMk cId="2254999364" sldId="454"/>
            <ac:picMk id="4" creationId="{985E6372-FEE0-48C6-B7D9-D745D1B3B390}"/>
          </ac:picMkLst>
        </pc:picChg>
        <pc:picChg chg="del">
          <ac:chgData name="文宇 杜文宇" userId="b5e9da50-0ac2-42d3-828f-b9593ddb1f83" providerId="ADAL" clId="{D1AA8B5D-E8AB-445D-9471-F62BBBE4B339}" dt="2020-11-24T17:52:33.400" v="1060" actId="478"/>
          <ac:picMkLst>
            <pc:docMk/>
            <pc:sldMk cId="2254999364" sldId="454"/>
            <ac:picMk id="7" creationId="{75EC522C-C0E5-48BB-A50C-B2A388457A41}"/>
          </ac:picMkLst>
        </pc:picChg>
        <pc:picChg chg="del">
          <ac:chgData name="文宇 杜文宇" userId="b5e9da50-0ac2-42d3-828f-b9593ddb1f83" providerId="ADAL" clId="{D1AA8B5D-E8AB-445D-9471-F62BBBE4B339}" dt="2020-11-24T17:52:31.610" v="1059" actId="478"/>
          <ac:picMkLst>
            <pc:docMk/>
            <pc:sldMk cId="2254999364" sldId="454"/>
            <ac:picMk id="10" creationId="{DEF4CED2-56A3-4E5D-A219-9104FA3843F5}"/>
          </ac:picMkLst>
        </pc:picChg>
        <pc:picChg chg="add mod">
          <ac:chgData name="文宇 杜文宇" userId="b5e9da50-0ac2-42d3-828f-b9593ddb1f83" providerId="ADAL" clId="{D1AA8B5D-E8AB-445D-9471-F62BBBE4B339}" dt="2020-11-24T17:53:43.573" v="1078" actId="1076"/>
          <ac:picMkLst>
            <pc:docMk/>
            <pc:sldMk cId="2254999364" sldId="454"/>
            <ac:picMk id="11" creationId="{751624FF-F710-4627-9D16-A63ABFB41330}"/>
          </ac:picMkLst>
        </pc:picChg>
        <pc:picChg chg="del">
          <ac:chgData name="文宇 杜文宇" userId="b5e9da50-0ac2-42d3-828f-b9593ddb1f83" providerId="ADAL" clId="{D1AA8B5D-E8AB-445D-9471-F62BBBE4B339}" dt="2020-11-24T17:52:31.610" v="1059" actId="478"/>
          <ac:picMkLst>
            <pc:docMk/>
            <pc:sldMk cId="2254999364" sldId="454"/>
            <ac:picMk id="15" creationId="{A06F2DBE-F438-49BA-A94C-7A427CAF113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56:41.995" v="1101"/>
        <pc:sldMkLst>
          <pc:docMk/>
          <pc:sldMk cId="4265822117" sldId="455"/>
        </pc:sldMkLst>
        <pc:spChg chg="mod">
          <ac:chgData name="文宇 杜文宇" userId="b5e9da50-0ac2-42d3-828f-b9593ddb1f83" providerId="ADAL" clId="{D1AA8B5D-E8AB-445D-9471-F62BBBE4B339}" dt="2020-11-24T17:55:07.774" v="1098" actId="1076"/>
          <ac:spMkLst>
            <pc:docMk/>
            <pc:sldMk cId="4265822117" sldId="455"/>
            <ac:spMk id="5" creationId="{84893080-5A47-4389-9BAC-88DD2BDA7C65}"/>
          </ac:spMkLst>
        </pc:spChg>
        <pc:spChg chg="del mod">
          <ac:chgData name="文宇 杜文宇" userId="b5e9da50-0ac2-42d3-828f-b9593ddb1f83" providerId="ADAL" clId="{D1AA8B5D-E8AB-445D-9471-F62BBBE4B339}" dt="2020-11-24T17:54:08.608" v="1083" actId="478"/>
          <ac:spMkLst>
            <pc:docMk/>
            <pc:sldMk cId="4265822117" sldId="455"/>
            <ac:spMk id="8" creationId="{A4AEBC82-0B3F-486C-A7C7-3A95385715A5}"/>
          </ac:spMkLst>
        </pc:spChg>
        <pc:spChg chg="add del">
          <ac:chgData name="文宇 杜文宇" userId="b5e9da50-0ac2-42d3-828f-b9593ddb1f83" providerId="ADAL" clId="{D1AA8B5D-E8AB-445D-9471-F62BBBE4B339}" dt="2020-11-24T17:56:41.995" v="1101"/>
          <ac:spMkLst>
            <pc:docMk/>
            <pc:sldMk cId="4265822117" sldId="455"/>
            <ac:spMk id="12" creationId="{8041C8BC-C69E-495F-B349-5A6F4FA1A8AD}"/>
          </ac:spMkLst>
        </pc:spChg>
        <pc:picChg chg="del">
          <ac:chgData name="文宇 杜文宇" userId="b5e9da50-0ac2-42d3-828f-b9593ddb1f83" providerId="ADAL" clId="{D1AA8B5D-E8AB-445D-9471-F62BBBE4B339}" dt="2020-11-24T17:54:09.142" v="1084" actId="478"/>
          <ac:picMkLst>
            <pc:docMk/>
            <pc:sldMk cId="4265822117" sldId="455"/>
            <ac:picMk id="4" creationId="{985E6372-FEE0-48C6-B7D9-D745D1B3B390}"/>
          </ac:picMkLst>
        </pc:picChg>
        <pc:picChg chg="add mod">
          <ac:chgData name="文宇 杜文宇" userId="b5e9da50-0ac2-42d3-828f-b9593ddb1f83" providerId="ADAL" clId="{D1AA8B5D-E8AB-445D-9471-F62BBBE4B339}" dt="2020-11-24T17:55:09.642" v="1099" actId="1076"/>
          <ac:picMkLst>
            <pc:docMk/>
            <pc:sldMk cId="4265822117" sldId="455"/>
            <ac:picMk id="7" creationId="{BC37CF97-82E4-45DE-BF3F-FF6CD8079AC4}"/>
          </ac:picMkLst>
        </pc:picChg>
        <pc:picChg chg="add mod">
          <ac:chgData name="文宇 杜文宇" userId="b5e9da50-0ac2-42d3-828f-b9593ddb1f83" providerId="ADAL" clId="{D1AA8B5D-E8AB-445D-9471-F62BBBE4B339}" dt="2020-11-24T17:55:03.416" v="1096" actId="1076"/>
          <ac:picMkLst>
            <pc:docMk/>
            <pc:sldMk cId="4265822117" sldId="455"/>
            <ac:picMk id="10" creationId="{D2DBFAA9-3FCE-43F2-9754-58E15065277E}"/>
          </ac:picMkLst>
        </pc:picChg>
        <pc:picChg chg="del">
          <ac:chgData name="文宇 杜文宇" userId="b5e9da50-0ac2-42d3-828f-b9593ddb1f83" providerId="ADAL" clId="{D1AA8B5D-E8AB-445D-9471-F62BBBE4B339}" dt="2020-11-24T17:54:06.801" v="1081" actId="478"/>
          <ac:picMkLst>
            <pc:docMk/>
            <pc:sldMk cId="4265822117" sldId="455"/>
            <ac:picMk id="11" creationId="{751624FF-F710-4627-9D16-A63ABFB41330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58:34.981" v="1123"/>
        <pc:sldMkLst>
          <pc:docMk/>
          <pc:sldMk cId="1611194353" sldId="456"/>
        </pc:sldMkLst>
        <pc:spChg chg="add del mod">
          <ac:chgData name="文宇 杜文宇" userId="b5e9da50-0ac2-42d3-828f-b9593ddb1f83" providerId="ADAL" clId="{D1AA8B5D-E8AB-445D-9471-F62BBBE4B339}" dt="2020-11-24T17:57:44.181" v="1111" actId="478"/>
          <ac:spMkLst>
            <pc:docMk/>
            <pc:sldMk cId="1611194353" sldId="456"/>
            <ac:spMk id="3" creationId="{2877DA01-8886-498B-848A-B1A33399C156}"/>
          </ac:spMkLst>
        </pc:spChg>
        <pc:spChg chg="mod">
          <ac:chgData name="文宇 杜文宇" userId="b5e9da50-0ac2-42d3-828f-b9593ddb1f83" providerId="ADAL" clId="{D1AA8B5D-E8AB-445D-9471-F62BBBE4B339}" dt="2020-11-24T17:58:11.442" v="1118" actId="1076"/>
          <ac:spMkLst>
            <pc:docMk/>
            <pc:sldMk cId="1611194353" sldId="456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7:56:54.335" v="1104" actId="478"/>
          <ac:spMkLst>
            <pc:docMk/>
            <pc:sldMk cId="1611194353" sldId="456"/>
            <ac:spMk id="6" creationId="{CBB3484C-A9A4-4A30-B91C-2180FE8C717A}"/>
          </ac:spMkLst>
        </pc:spChg>
        <pc:picChg chg="add mod">
          <ac:chgData name="文宇 杜文宇" userId="b5e9da50-0ac2-42d3-828f-b9593ddb1f83" providerId="ADAL" clId="{D1AA8B5D-E8AB-445D-9471-F62BBBE4B339}" dt="2020-11-24T17:58:15.777" v="1121" actId="1076"/>
          <ac:picMkLst>
            <pc:docMk/>
            <pc:sldMk cId="1611194353" sldId="456"/>
            <ac:picMk id="4" creationId="{5F0BA986-D69E-4631-8D67-C05A0D245C07}"/>
          </ac:picMkLst>
        </pc:picChg>
        <pc:picChg chg="add del">
          <ac:chgData name="文宇 杜文宇" userId="b5e9da50-0ac2-42d3-828f-b9593ddb1f83" providerId="ADAL" clId="{D1AA8B5D-E8AB-445D-9471-F62BBBE4B339}" dt="2020-11-24T17:58:34.981" v="1123"/>
          <ac:picMkLst>
            <pc:docMk/>
            <pc:sldMk cId="1611194353" sldId="456"/>
            <ac:picMk id="7" creationId="{2BC11FAA-F704-485D-BCDD-A77492ED6183}"/>
          </ac:picMkLst>
        </pc:picChg>
        <pc:picChg chg="del">
          <ac:chgData name="文宇 杜文宇" userId="b5e9da50-0ac2-42d3-828f-b9593ddb1f83" providerId="ADAL" clId="{D1AA8B5D-E8AB-445D-9471-F62BBBE4B339}" dt="2020-11-24T17:56:52.237" v="1103" actId="478"/>
          <ac:picMkLst>
            <pc:docMk/>
            <pc:sldMk cId="1611194353" sldId="456"/>
            <ac:picMk id="9" creationId="{35E162D6-D431-4235-A98C-09BE5544CEA4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04:53.990" v="1213"/>
        <pc:sldMkLst>
          <pc:docMk/>
          <pc:sldMk cId="3343015649" sldId="457"/>
        </pc:sldMkLst>
        <pc:spChg chg="mod">
          <ac:chgData name="文宇 杜文宇" userId="b5e9da50-0ac2-42d3-828f-b9593ddb1f83" providerId="ADAL" clId="{D1AA8B5D-E8AB-445D-9471-F62BBBE4B339}" dt="2020-11-24T17:59:55.872" v="1142" actId="1076"/>
          <ac:spMkLst>
            <pc:docMk/>
            <pc:sldMk cId="3343015649" sldId="457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D1AA8B5D-E8AB-445D-9471-F62BBBE4B339}" dt="2020-11-24T18:00:36.244" v="1147" actId="1076"/>
          <ac:spMkLst>
            <pc:docMk/>
            <pc:sldMk cId="3343015649" sldId="457"/>
            <ac:spMk id="6" creationId="{611E32B6-73DE-47D5-A7B5-A560D20C1C5D}"/>
          </ac:spMkLst>
        </pc:spChg>
        <pc:spChg chg="add mod">
          <ac:chgData name="文宇 杜文宇" userId="b5e9da50-0ac2-42d3-828f-b9593ddb1f83" providerId="ADAL" clId="{D1AA8B5D-E8AB-445D-9471-F62BBBE4B339}" dt="2020-11-24T18:01:14.055" v="1153" actId="20577"/>
          <ac:spMkLst>
            <pc:docMk/>
            <pc:sldMk cId="3343015649" sldId="457"/>
            <ac:spMk id="8" creationId="{6EC8E4CA-CBDA-4CF0-B1EC-2C951FC0DF47}"/>
          </ac:spMkLst>
        </pc:spChg>
        <pc:spChg chg="add mod">
          <ac:chgData name="文宇 杜文宇" userId="b5e9da50-0ac2-42d3-828f-b9593ddb1f83" providerId="ADAL" clId="{D1AA8B5D-E8AB-445D-9471-F62BBBE4B339}" dt="2020-11-24T18:02:22.209" v="1175" actId="20577"/>
          <ac:spMkLst>
            <pc:docMk/>
            <pc:sldMk cId="3343015649" sldId="457"/>
            <ac:spMk id="13" creationId="{2BABE471-FA68-45F8-9BBF-6A11AE08DEC7}"/>
          </ac:spMkLst>
        </pc:spChg>
        <pc:spChg chg="add mod">
          <ac:chgData name="文宇 杜文宇" userId="b5e9da50-0ac2-42d3-828f-b9593ddb1f83" providerId="ADAL" clId="{D1AA8B5D-E8AB-445D-9471-F62BBBE4B339}" dt="2020-11-24T18:04:53.990" v="1213"/>
          <ac:spMkLst>
            <pc:docMk/>
            <pc:sldMk cId="3343015649" sldId="457"/>
            <ac:spMk id="16" creationId="{F2A4D024-CC11-42F1-BED7-882D50401220}"/>
          </ac:spMkLst>
        </pc:spChg>
        <pc:picChg chg="del">
          <ac:chgData name="文宇 杜文宇" userId="b5e9da50-0ac2-42d3-828f-b9593ddb1f83" providerId="ADAL" clId="{D1AA8B5D-E8AB-445D-9471-F62BBBE4B339}" dt="2020-11-24T17:58:49.389" v="1133" actId="478"/>
          <ac:picMkLst>
            <pc:docMk/>
            <pc:sldMk cId="3343015649" sldId="457"/>
            <ac:picMk id="4" creationId="{5F0BA986-D69E-4631-8D67-C05A0D245C07}"/>
          </ac:picMkLst>
        </pc:picChg>
        <pc:picChg chg="add mod">
          <ac:chgData name="文宇 杜文宇" userId="b5e9da50-0ac2-42d3-828f-b9593ddb1f83" providerId="ADAL" clId="{D1AA8B5D-E8AB-445D-9471-F62BBBE4B339}" dt="2020-11-24T18:00:38.870" v="1148" actId="1076"/>
          <ac:picMkLst>
            <pc:docMk/>
            <pc:sldMk cId="3343015649" sldId="457"/>
            <ac:picMk id="7" creationId="{7A60A904-C0A5-48CE-9041-5F926BF43A70}"/>
          </ac:picMkLst>
        </pc:picChg>
        <pc:picChg chg="add mod">
          <ac:chgData name="文宇 杜文宇" userId="b5e9da50-0ac2-42d3-828f-b9593ddb1f83" providerId="ADAL" clId="{D1AA8B5D-E8AB-445D-9471-F62BBBE4B339}" dt="2020-11-24T18:01:36.701" v="1162" actId="14100"/>
          <ac:picMkLst>
            <pc:docMk/>
            <pc:sldMk cId="3343015649" sldId="457"/>
            <ac:picMk id="10" creationId="{D605D73B-97C0-44B7-86B7-95806D957798}"/>
          </ac:picMkLst>
        </pc:picChg>
        <pc:picChg chg="add mod">
          <ac:chgData name="文宇 杜文宇" userId="b5e9da50-0ac2-42d3-828f-b9593ddb1f83" providerId="ADAL" clId="{D1AA8B5D-E8AB-445D-9471-F62BBBE4B339}" dt="2020-11-24T18:02:07.399" v="1168" actId="1076"/>
          <ac:picMkLst>
            <pc:docMk/>
            <pc:sldMk cId="3343015649" sldId="457"/>
            <ac:picMk id="12" creationId="{1E6B85A9-56F1-4854-83DD-CEE12FD072E8}"/>
          </ac:picMkLst>
        </pc:picChg>
        <pc:picChg chg="add mod">
          <ac:chgData name="文宇 杜文宇" userId="b5e9da50-0ac2-42d3-828f-b9593ddb1f83" providerId="ADAL" clId="{D1AA8B5D-E8AB-445D-9471-F62BBBE4B339}" dt="2020-11-24T18:03:08.869" v="1180" actId="1076"/>
          <ac:picMkLst>
            <pc:docMk/>
            <pc:sldMk cId="3343015649" sldId="457"/>
            <ac:picMk id="15" creationId="{3D56FE47-5606-4C17-AA14-D3D7DD5823E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06:43" v="1233" actId="1076"/>
        <pc:sldMkLst>
          <pc:docMk/>
          <pc:sldMk cId="2008029852" sldId="458"/>
        </pc:sldMkLst>
        <pc:spChg chg="mod">
          <ac:chgData name="文宇 杜文宇" userId="b5e9da50-0ac2-42d3-828f-b9593ddb1f83" providerId="ADAL" clId="{D1AA8B5D-E8AB-445D-9471-F62BBBE4B339}" dt="2020-11-24T18:05:41.915" v="1219"/>
          <ac:spMkLst>
            <pc:docMk/>
            <pc:sldMk cId="2008029852" sldId="458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6" creationId="{611E32B6-73DE-47D5-A7B5-A560D20C1C5D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8" creationId="{6EC8E4CA-CBDA-4CF0-B1EC-2C951FC0DF47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13" creationId="{2BABE471-FA68-45F8-9BBF-6A11AE08DEC7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16" creationId="{F2A4D024-CC11-42F1-BED7-882D50401220}"/>
          </ac:spMkLst>
        </pc:spChg>
        <pc:picChg chg="add mod">
          <ac:chgData name="文宇 杜文宇" userId="b5e9da50-0ac2-42d3-828f-b9593ddb1f83" providerId="ADAL" clId="{D1AA8B5D-E8AB-445D-9471-F62BBBE4B339}" dt="2020-11-24T18:06:43" v="1233" actId="1076"/>
          <ac:picMkLst>
            <pc:docMk/>
            <pc:sldMk cId="2008029852" sldId="458"/>
            <ac:picMk id="4" creationId="{0FDFE5B5-9298-4F62-93FD-B0198F2A620D}"/>
          </ac:picMkLst>
        </pc:picChg>
        <pc:picChg chg="del">
          <ac:chgData name="文宇 杜文宇" userId="b5e9da50-0ac2-42d3-828f-b9593ddb1f83" providerId="ADAL" clId="{D1AA8B5D-E8AB-445D-9471-F62BBBE4B339}" dt="2020-11-24T18:05:49.933" v="1221" actId="478"/>
          <ac:picMkLst>
            <pc:docMk/>
            <pc:sldMk cId="2008029852" sldId="458"/>
            <ac:picMk id="7" creationId="{7A60A904-C0A5-48CE-9041-5F926BF43A70}"/>
          </ac:picMkLst>
        </pc:picChg>
        <pc:picChg chg="del">
          <ac:chgData name="文宇 杜文宇" userId="b5e9da50-0ac2-42d3-828f-b9593ddb1f83" providerId="ADAL" clId="{D1AA8B5D-E8AB-445D-9471-F62BBBE4B339}" dt="2020-11-24T18:05:49.933" v="1221" actId="478"/>
          <ac:picMkLst>
            <pc:docMk/>
            <pc:sldMk cId="2008029852" sldId="458"/>
            <ac:picMk id="10" creationId="{D605D73B-97C0-44B7-86B7-95806D957798}"/>
          </ac:picMkLst>
        </pc:picChg>
        <pc:picChg chg="add mod">
          <ac:chgData name="文宇 杜文宇" userId="b5e9da50-0ac2-42d3-828f-b9593ddb1f83" providerId="ADAL" clId="{D1AA8B5D-E8AB-445D-9471-F62BBBE4B339}" dt="2020-11-24T18:06:38.380" v="1232" actId="1076"/>
          <ac:picMkLst>
            <pc:docMk/>
            <pc:sldMk cId="2008029852" sldId="458"/>
            <ac:picMk id="11" creationId="{574F4FF8-7DD8-409B-B67C-2F240345B17C}"/>
          </ac:picMkLst>
        </pc:picChg>
        <pc:picChg chg="del">
          <ac:chgData name="文宇 杜文宇" userId="b5e9da50-0ac2-42d3-828f-b9593ddb1f83" providerId="ADAL" clId="{D1AA8B5D-E8AB-445D-9471-F62BBBE4B339}" dt="2020-11-24T18:05:47.370" v="1220" actId="478"/>
          <ac:picMkLst>
            <pc:docMk/>
            <pc:sldMk cId="2008029852" sldId="458"/>
            <ac:picMk id="12" creationId="{1E6B85A9-56F1-4854-83DD-CEE12FD072E8}"/>
          </ac:picMkLst>
        </pc:picChg>
        <pc:picChg chg="del">
          <ac:chgData name="文宇 杜文宇" userId="b5e9da50-0ac2-42d3-828f-b9593ddb1f83" providerId="ADAL" clId="{D1AA8B5D-E8AB-445D-9471-F62BBBE4B339}" dt="2020-11-24T18:05:49.933" v="1221" actId="478"/>
          <ac:picMkLst>
            <pc:docMk/>
            <pc:sldMk cId="2008029852" sldId="458"/>
            <ac:picMk id="15" creationId="{3D56FE47-5606-4C17-AA14-D3D7DD5823E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10:23.132" v="1292" actId="1076"/>
        <pc:sldMkLst>
          <pc:docMk/>
          <pc:sldMk cId="2689793843" sldId="459"/>
        </pc:sldMkLst>
        <pc:spChg chg="mod">
          <ac:chgData name="文宇 杜文宇" userId="b5e9da50-0ac2-42d3-828f-b9593ddb1f83" providerId="ADAL" clId="{D1AA8B5D-E8AB-445D-9471-F62BBBE4B339}" dt="2020-11-24T18:08:05.778" v="1236" actId="1076"/>
          <ac:spMkLst>
            <pc:docMk/>
            <pc:sldMk cId="2689793843" sldId="459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08:24.510" v="1241"/>
          <ac:spMkLst>
            <pc:docMk/>
            <pc:sldMk cId="2689793843" sldId="459"/>
            <ac:spMk id="6" creationId="{CBB3484C-A9A4-4A30-B91C-2180FE8C717A}"/>
          </ac:spMkLst>
        </pc:spChg>
        <pc:spChg chg="mod">
          <ac:chgData name="文宇 杜文宇" userId="b5e9da50-0ac2-42d3-828f-b9593ddb1f83" providerId="ADAL" clId="{D1AA8B5D-E8AB-445D-9471-F62BBBE4B339}" dt="2020-11-24T18:08:54.512" v="1247"/>
          <ac:spMkLst>
            <pc:docMk/>
            <pc:sldMk cId="2689793843" sldId="459"/>
            <ac:spMk id="7" creationId="{09E0FCE2-D561-408F-845D-04764F47233F}"/>
          </ac:spMkLst>
        </pc:spChg>
        <pc:spChg chg="mod">
          <ac:chgData name="文宇 杜文宇" userId="b5e9da50-0ac2-42d3-828f-b9593ddb1f83" providerId="ADAL" clId="{D1AA8B5D-E8AB-445D-9471-F62BBBE4B339}" dt="2020-11-24T18:09:54.557" v="1286" actId="1076"/>
          <ac:spMkLst>
            <pc:docMk/>
            <pc:sldMk cId="2689793843" sldId="459"/>
            <ac:spMk id="8" creationId="{A05C7928-86A1-4C07-85BF-AB86C4030B23}"/>
          </ac:spMkLst>
        </pc:spChg>
        <pc:picChg chg="del">
          <ac:chgData name="文宇 杜文宇" userId="b5e9da50-0ac2-42d3-828f-b9593ddb1f83" providerId="ADAL" clId="{D1AA8B5D-E8AB-445D-9471-F62BBBE4B339}" dt="2020-11-24T18:08:09.332" v="1237" actId="478"/>
          <ac:picMkLst>
            <pc:docMk/>
            <pc:sldMk cId="2689793843" sldId="459"/>
            <ac:picMk id="4" creationId="{FCABC9B5-A4C3-4DEC-B2E9-6A3ECD2FDAC8}"/>
          </ac:picMkLst>
        </pc:picChg>
        <pc:picChg chg="add mod">
          <ac:chgData name="文宇 杜文宇" userId="b5e9da50-0ac2-42d3-828f-b9593ddb1f83" providerId="ADAL" clId="{D1AA8B5D-E8AB-445D-9471-F62BBBE4B339}" dt="2020-11-24T18:08:43.951" v="1245" actId="14100"/>
          <ac:picMkLst>
            <pc:docMk/>
            <pc:sldMk cId="2689793843" sldId="459"/>
            <ac:picMk id="9" creationId="{12C847A7-E092-4F9E-BE3C-0E1FDA14C669}"/>
          </ac:picMkLst>
        </pc:picChg>
        <pc:picChg chg="del">
          <ac:chgData name="文宇 杜文宇" userId="b5e9da50-0ac2-42d3-828f-b9593ddb1f83" providerId="ADAL" clId="{D1AA8B5D-E8AB-445D-9471-F62BBBE4B339}" dt="2020-11-24T18:08:09.861" v="1238" actId="478"/>
          <ac:picMkLst>
            <pc:docMk/>
            <pc:sldMk cId="2689793843" sldId="459"/>
            <ac:picMk id="10" creationId="{A37917C2-FCE6-470E-AD8A-82241A41C1C5}"/>
          </ac:picMkLst>
        </pc:picChg>
        <pc:picChg chg="del">
          <ac:chgData name="文宇 杜文宇" userId="b5e9da50-0ac2-42d3-828f-b9593ddb1f83" providerId="ADAL" clId="{D1AA8B5D-E8AB-445D-9471-F62BBBE4B339}" dt="2020-11-24T18:08:10.701" v="1239" actId="478"/>
          <ac:picMkLst>
            <pc:docMk/>
            <pc:sldMk cId="2689793843" sldId="459"/>
            <ac:picMk id="12" creationId="{266FA1C4-4F2E-490E-ACB0-1B61A0A4ECFE}"/>
          </ac:picMkLst>
        </pc:picChg>
        <pc:picChg chg="add mod">
          <ac:chgData name="文宇 杜文宇" userId="b5e9da50-0ac2-42d3-828f-b9593ddb1f83" providerId="ADAL" clId="{D1AA8B5D-E8AB-445D-9471-F62BBBE4B339}" dt="2020-11-24T18:09:50.440" v="1285" actId="14100"/>
          <ac:picMkLst>
            <pc:docMk/>
            <pc:sldMk cId="2689793843" sldId="459"/>
            <ac:picMk id="13" creationId="{8A2446B3-3B8A-4CF2-8007-026E029F6742}"/>
          </ac:picMkLst>
        </pc:picChg>
        <pc:picChg chg="add mod">
          <ac:chgData name="文宇 杜文宇" userId="b5e9da50-0ac2-42d3-828f-b9593ddb1f83" providerId="ADAL" clId="{D1AA8B5D-E8AB-445D-9471-F62BBBE4B339}" dt="2020-11-24T18:10:23.132" v="1292" actId="1076"/>
          <ac:picMkLst>
            <pc:docMk/>
            <pc:sldMk cId="2689793843" sldId="459"/>
            <ac:picMk id="15" creationId="{917444D5-9CB8-40D4-98AB-DDFF55AB3FCD}"/>
          </ac:picMkLst>
        </pc:picChg>
      </pc:sldChg>
      <pc:sldChg chg="addSp delSp modSp add setBg">
        <pc:chgData name="文宇 杜文宇" userId="b5e9da50-0ac2-42d3-828f-b9593ddb1f83" providerId="ADAL" clId="{D1AA8B5D-E8AB-445D-9471-F62BBBE4B339}" dt="2020-11-24T18:16:29.701" v="1376" actId="1076"/>
        <pc:sldMkLst>
          <pc:docMk/>
          <pc:sldMk cId="366376743" sldId="460"/>
        </pc:sldMkLst>
        <pc:spChg chg="mod">
          <ac:chgData name="文宇 杜文宇" userId="b5e9da50-0ac2-42d3-828f-b9593ddb1f83" providerId="ADAL" clId="{D1AA8B5D-E8AB-445D-9471-F62BBBE4B339}" dt="2020-11-24T18:16:29.701" v="1376" actId="1076"/>
          <ac:spMkLst>
            <pc:docMk/>
            <pc:sldMk cId="366376743" sldId="460"/>
            <ac:spMk id="5" creationId="{84893080-5A47-4389-9BAC-88DD2BDA7C65}"/>
          </ac:spMkLst>
        </pc:spChg>
        <pc:spChg chg="add">
          <ac:chgData name="文宇 杜文宇" userId="b5e9da50-0ac2-42d3-828f-b9593ddb1f83" providerId="ADAL" clId="{D1AA8B5D-E8AB-445D-9471-F62BBBE4B339}" dt="2020-11-24T18:16:11.615" v="1373"/>
          <ac:spMkLst>
            <pc:docMk/>
            <pc:sldMk cId="366376743" sldId="460"/>
            <ac:spMk id="10" creationId="{EFF08936-B11A-46BA-8BF2-A5BF81CD1EB2}"/>
          </ac:spMkLst>
        </pc:spChg>
        <pc:spChg chg="del">
          <ac:chgData name="文宇 杜文宇" userId="b5e9da50-0ac2-42d3-828f-b9593ddb1f83" providerId="ADAL" clId="{D1AA8B5D-E8AB-445D-9471-F62BBBE4B339}" dt="2020-11-24T18:12:27.635" v="1300" actId="478"/>
          <ac:spMkLst>
            <pc:docMk/>
            <pc:sldMk cId="366376743" sldId="460"/>
            <ac:spMk id="14" creationId="{5345F4F8-B756-4F8D-BAE0-CC4AD36204A3}"/>
          </ac:spMkLst>
        </pc:spChg>
        <pc:picChg chg="del">
          <ac:chgData name="文宇 杜文宇" userId="b5e9da50-0ac2-42d3-828f-b9593ddb1f83" providerId="ADAL" clId="{D1AA8B5D-E8AB-445D-9471-F62BBBE4B339}" dt="2020-11-24T18:12:25.741" v="1298" actId="478"/>
          <ac:picMkLst>
            <pc:docMk/>
            <pc:sldMk cId="366376743" sldId="460"/>
            <ac:picMk id="4" creationId="{8C89E1EF-DF04-4E9D-995A-DF52B331096F}"/>
          </ac:picMkLst>
        </pc:picChg>
        <pc:picChg chg="add mod">
          <ac:chgData name="文宇 杜文宇" userId="b5e9da50-0ac2-42d3-828f-b9593ddb1f83" providerId="ADAL" clId="{D1AA8B5D-E8AB-445D-9471-F62BBBE4B339}" dt="2020-11-24T18:16:18.188" v="1374" actId="1076"/>
          <ac:picMkLst>
            <pc:docMk/>
            <pc:sldMk cId="366376743" sldId="460"/>
            <ac:picMk id="7" creationId="{3954E5C6-9304-43A7-9519-8DEBD1859884}"/>
          </ac:picMkLst>
        </pc:picChg>
        <pc:picChg chg="del">
          <ac:chgData name="文宇 杜文宇" userId="b5e9da50-0ac2-42d3-828f-b9593ddb1f83" providerId="ADAL" clId="{D1AA8B5D-E8AB-445D-9471-F62BBBE4B339}" dt="2020-11-24T18:12:26.239" v="1299" actId="478"/>
          <ac:picMkLst>
            <pc:docMk/>
            <pc:sldMk cId="366376743" sldId="460"/>
            <ac:picMk id="9" creationId="{EC183FA8-F1B1-4E47-A861-C8CE183A7CB2}"/>
          </ac:picMkLst>
        </pc:picChg>
      </pc:sldChg>
      <pc:sldChg chg="add del">
        <pc:chgData name="文宇 杜文宇" userId="b5e9da50-0ac2-42d3-828f-b9593ddb1f83" providerId="ADAL" clId="{D1AA8B5D-E8AB-445D-9471-F62BBBE4B339}" dt="2020-11-24T18:11:49.481" v="1294" actId="2696"/>
        <pc:sldMkLst>
          <pc:docMk/>
          <pc:sldMk cId="2253505537" sldId="460"/>
        </pc:sldMkLst>
      </pc:sldChg>
      <pc:sldChg chg="add del">
        <pc:chgData name="文宇 杜文宇" userId="b5e9da50-0ac2-42d3-828f-b9593ddb1f83" providerId="ADAL" clId="{D1AA8B5D-E8AB-445D-9471-F62BBBE4B339}" dt="2020-11-24T18:16:49.719" v="1378" actId="2696"/>
        <pc:sldMkLst>
          <pc:docMk/>
          <pc:sldMk cId="330472280" sldId="461"/>
        </pc:sldMkLst>
      </pc:sldChg>
      <pc:sldChg chg="addSp delSp modSp add setBg">
        <pc:chgData name="文宇 杜文宇" userId="b5e9da50-0ac2-42d3-828f-b9593ddb1f83" providerId="ADAL" clId="{D1AA8B5D-E8AB-445D-9471-F62BBBE4B339}" dt="2020-11-24T18:19:52.207" v="1432" actId="1076"/>
        <pc:sldMkLst>
          <pc:docMk/>
          <pc:sldMk cId="2284649163" sldId="461"/>
        </pc:sldMkLst>
        <pc:spChg chg="mod">
          <ac:chgData name="文宇 杜文宇" userId="b5e9da50-0ac2-42d3-828f-b9593ddb1f83" providerId="ADAL" clId="{D1AA8B5D-E8AB-445D-9471-F62BBBE4B339}" dt="2020-11-24T18:17:20.883" v="1382" actId="13926"/>
          <ac:spMkLst>
            <pc:docMk/>
            <pc:sldMk cId="2284649163" sldId="461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8:19:50.715" v="1431" actId="1076"/>
          <ac:spMkLst>
            <pc:docMk/>
            <pc:sldMk cId="2284649163" sldId="461"/>
            <ac:spMk id="8" creationId="{A4AEBC82-0B3F-486C-A7C7-3A95385715A5}"/>
          </ac:spMkLst>
        </pc:spChg>
        <pc:spChg chg="mod">
          <ac:chgData name="文宇 杜文宇" userId="b5e9da50-0ac2-42d3-828f-b9593ddb1f83" providerId="ADAL" clId="{D1AA8B5D-E8AB-445D-9471-F62BBBE4B339}" dt="2020-11-24T18:17:55.156" v="1400" actId="1076"/>
          <ac:spMkLst>
            <pc:docMk/>
            <pc:sldMk cId="2284649163" sldId="461"/>
            <ac:spMk id="12" creationId="{9C4C4B94-E32E-4E1F-A4BE-8519818480B2}"/>
          </ac:spMkLst>
        </pc:spChg>
        <pc:spChg chg="add mod">
          <ac:chgData name="文宇 杜文宇" userId="b5e9da50-0ac2-42d3-828f-b9593ddb1f83" providerId="ADAL" clId="{D1AA8B5D-E8AB-445D-9471-F62BBBE4B339}" dt="2020-11-24T18:18:49.636" v="1416" actId="20577"/>
          <ac:spMkLst>
            <pc:docMk/>
            <pc:sldMk cId="2284649163" sldId="461"/>
            <ac:spMk id="14" creationId="{60D2002D-FE21-43FD-8FFD-1FF61593B604}"/>
          </ac:spMkLst>
        </pc:spChg>
        <pc:picChg chg="add mod">
          <ac:chgData name="文宇 杜文宇" userId="b5e9da50-0ac2-42d3-828f-b9593ddb1f83" providerId="ADAL" clId="{D1AA8B5D-E8AB-445D-9471-F62BBBE4B339}" dt="2020-11-24T18:17:49.591" v="1398" actId="14100"/>
          <ac:picMkLst>
            <pc:docMk/>
            <pc:sldMk cId="2284649163" sldId="461"/>
            <ac:picMk id="4" creationId="{30D60842-2DEE-48A2-8893-296371488EF7}"/>
          </ac:picMkLst>
        </pc:picChg>
        <pc:picChg chg="del">
          <ac:chgData name="文宇 杜文宇" userId="b5e9da50-0ac2-42d3-828f-b9593ddb1f83" providerId="ADAL" clId="{D1AA8B5D-E8AB-445D-9471-F62BBBE4B339}" dt="2020-11-24T18:17:31.053" v="1394" actId="478"/>
          <ac:picMkLst>
            <pc:docMk/>
            <pc:sldMk cId="2284649163" sldId="461"/>
            <ac:picMk id="7" creationId="{75EC522C-C0E5-48BB-A50C-B2A388457A41}"/>
          </ac:picMkLst>
        </pc:picChg>
        <pc:picChg chg="del">
          <ac:chgData name="文宇 杜文宇" userId="b5e9da50-0ac2-42d3-828f-b9593ddb1f83" providerId="ADAL" clId="{D1AA8B5D-E8AB-445D-9471-F62BBBE4B339}" dt="2020-11-24T18:17:50.989" v="1399" actId="478"/>
          <ac:picMkLst>
            <pc:docMk/>
            <pc:sldMk cId="2284649163" sldId="461"/>
            <ac:picMk id="10" creationId="{DEF4CED2-56A3-4E5D-A219-9104FA3843F5}"/>
          </ac:picMkLst>
        </pc:picChg>
        <pc:picChg chg="add mod">
          <ac:chgData name="文宇 杜文宇" userId="b5e9da50-0ac2-42d3-828f-b9593ddb1f83" providerId="ADAL" clId="{D1AA8B5D-E8AB-445D-9471-F62BBBE4B339}" dt="2020-11-24T18:18:14.175" v="1406" actId="14100"/>
          <ac:picMkLst>
            <pc:docMk/>
            <pc:sldMk cId="2284649163" sldId="461"/>
            <ac:picMk id="11" creationId="{AC8833C0-C42A-47CB-A14C-87523F620DE7}"/>
          </ac:picMkLst>
        </pc:picChg>
        <pc:picChg chg="del">
          <ac:chgData name="文宇 杜文宇" userId="b5e9da50-0ac2-42d3-828f-b9593ddb1f83" providerId="ADAL" clId="{D1AA8B5D-E8AB-445D-9471-F62BBBE4B339}" dt="2020-11-24T18:18:35.334" v="1407" actId="478"/>
          <ac:picMkLst>
            <pc:docMk/>
            <pc:sldMk cId="2284649163" sldId="461"/>
            <ac:picMk id="15" creationId="{A06F2DBE-F438-49BA-A94C-7A427CAF113A}"/>
          </ac:picMkLst>
        </pc:picChg>
        <pc:picChg chg="add mod">
          <ac:chgData name="文宇 杜文宇" userId="b5e9da50-0ac2-42d3-828f-b9593ddb1f83" providerId="ADAL" clId="{D1AA8B5D-E8AB-445D-9471-F62BBBE4B339}" dt="2020-11-24T18:19:11.483" v="1420" actId="14100"/>
          <ac:picMkLst>
            <pc:docMk/>
            <pc:sldMk cId="2284649163" sldId="461"/>
            <ac:picMk id="16" creationId="{8A7826DF-4D5A-4F60-82FA-1BCC1C17614D}"/>
          </ac:picMkLst>
        </pc:picChg>
        <pc:picChg chg="add mod">
          <ac:chgData name="文宇 杜文宇" userId="b5e9da50-0ac2-42d3-828f-b9593ddb1f83" providerId="ADAL" clId="{D1AA8B5D-E8AB-445D-9471-F62BBBE4B339}" dt="2020-11-24T18:19:52.207" v="1432" actId="1076"/>
          <ac:picMkLst>
            <pc:docMk/>
            <pc:sldMk cId="2284649163" sldId="461"/>
            <ac:picMk id="18" creationId="{09995986-3782-45F5-B4BB-3F41238276F4}"/>
          </ac:picMkLst>
        </pc:picChg>
      </pc:sldChg>
      <pc:sldChg chg="add del">
        <pc:chgData name="文宇 杜文宇" userId="b5e9da50-0ac2-42d3-828f-b9593ddb1f83" providerId="ADAL" clId="{D1AA8B5D-E8AB-445D-9471-F62BBBE4B339}" dt="2020-11-24T18:20:38.371" v="1434" actId="2696"/>
        <pc:sldMkLst>
          <pc:docMk/>
          <pc:sldMk cId="2952280031" sldId="462"/>
        </pc:sldMkLst>
      </pc:sldChg>
      <pc:sldChg chg="addSp delSp modSp add">
        <pc:chgData name="文宇 杜文宇" userId="b5e9da50-0ac2-42d3-828f-b9593ddb1f83" providerId="ADAL" clId="{D1AA8B5D-E8AB-445D-9471-F62BBBE4B339}" dt="2020-11-24T18:22:35.301" v="1476" actId="1076"/>
        <pc:sldMkLst>
          <pc:docMk/>
          <pc:sldMk cId="3934661983" sldId="462"/>
        </pc:sldMkLst>
        <pc:spChg chg="mod">
          <ac:chgData name="文宇 杜文宇" userId="b5e9da50-0ac2-42d3-828f-b9593ddb1f83" providerId="ADAL" clId="{D1AA8B5D-E8AB-445D-9471-F62BBBE4B339}" dt="2020-11-24T18:21:08.115" v="1451" actId="1076"/>
          <ac:spMkLst>
            <pc:docMk/>
            <pc:sldMk cId="3934661983" sldId="462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22:31.334" v="1475" actId="1076"/>
          <ac:spMkLst>
            <pc:docMk/>
            <pc:sldMk cId="3934661983" sldId="462"/>
            <ac:spMk id="6" creationId="{CBB3484C-A9A4-4A30-B91C-2180FE8C717A}"/>
          </ac:spMkLst>
        </pc:spChg>
        <pc:picChg chg="add mod">
          <ac:chgData name="文宇 杜文宇" userId="b5e9da50-0ac2-42d3-828f-b9593ddb1f83" providerId="ADAL" clId="{D1AA8B5D-E8AB-445D-9471-F62BBBE4B339}" dt="2020-11-24T18:22:35.301" v="1476" actId="1076"/>
          <ac:picMkLst>
            <pc:docMk/>
            <pc:sldMk cId="3934661983" sldId="462"/>
            <ac:picMk id="4" creationId="{840528F6-D5CA-47E4-B7AC-DB62E2C05656}"/>
          </ac:picMkLst>
        </pc:picChg>
        <pc:picChg chg="del">
          <ac:chgData name="文宇 杜文宇" userId="b5e9da50-0ac2-42d3-828f-b9593ddb1f83" providerId="ADAL" clId="{D1AA8B5D-E8AB-445D-9471-F62BBBE4B339}" dt="2020-11-24T18:21:10.450" v="1452" actId="478"/>
          <ac:picMkLst>
            <pc:docMk/>
            <pc:sldMk cId="3934661983" sldId="462"/>
            <ac:picMk id="9" creationId="{35E162D6-D431-4235-A98C-09BE5544CEA4}"/>
          </ac:picMkLst>
        </pc:picChg>
      </pc:sldChg>
      <pc:sldChg chg="add del">
        <pc:chgData name="文宇 杜文宇" userId="b5e9da50-0ac2-42d3-828f-b9593ddb1f83" providerId="ADAL" clId="{D1AA8B5D-E8AB-445D-9471-F62BBBE4B339}" dt="2020-11-24T18:22:51.822" v="1478" actId="2696"/>
        <pc:sldMkLst>
          <pc:docMk/>
          <pc:sldMk cId="1929487350" sldId="463"/>
        </pc:sldMkLst>
      </pc:sldChg>
      <pc:sldChg chg="addSp delSp modSp add">
        <pc:chgData name="文宇 杜文宇" userId="b5e9da50-0ac2-42d3-828f-b9593ddb1f83" providerId="ADAL" clId="{D1AA8B5D-E8AB-445D-9471-F62BBBE4B339}" dt="2020-11-24T18:27:33.984" v="1551" actId="20577"/>
        <pc:sldMkLst>
          <pc:docMk/>
          <pc:sldMk cId="2482222769" sldId="463"/>
        </pc:sldMkLst>
        <pc:spChg chg="add mod">
          <ac:chgData name="文宇 杜文宇" userId="b5e9da50-0ac2-42d3-828f-b9593ddb1f83" providerId="ADAL" clId="{D1AA8B5D-E8AB-445D-9471-F62BBBE4B339}" dt="2020-11-24T18:27:33.984" v="1551" actId="20577"/>
          <ac:spMkLst>
            <pc:docMk/>
            <pc:sldMk cId="2482222769" sldId="463"/>
            <ac:spMk id="3" creationId="{36AA7D73-1F1D-4E56-85CC-A739DD5EA6CA}"/>
          </ac:spMkLst>
        </pc:spChg>
        <pc:spChg chg="mod">
          <ac:chgData name="文宇 杜文宇" userId="b5e9da50-0ac2-42d3-828f-b9593ddb1f83" providerId="ADAL" clId="{D1AA8B5D-E8AB-445D-9471-F62BBBE4B339}" dt="2020-11-24T18:23:18.040" v="1482" actId="404"/>
          <ac:spMkLst>
            <pc:docMk/>
            <pc:sldMk cId="2482222769" sldId="463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23:40.875" v="1488" actId="1076"/>
          <ac:spMkLst>
            <pc:docMk/>
            <pc:sldMk cId="2482222769" sldId="463"/>
            <ac:spMk id="6" creationId="{CBB3484C-A9A4-4A30-B91C-2180FE8C717A}"/>
          </ac:spMkLst>
        </pc:spChg>
        <pc:picChg chg="del">
          <ac:chgData name="文宇 杜文宇" userId="b5e9da50-0ac2-42d3-828f-b9593ddb1f83" providerId="ADAL" clId="{D1AA8B5D-E8AB-445D-9471-F62BBBE4B339}" dt="2020-11-24T18:23:41.834" v="1489" actId="478"/>
          <ac:picMkLst>
            <pc:docMk/>
            <pc:sldMk cId="2482222769" sldId="463"/>
            <ac:picMk id="4" creationId="{840528F6-D5CA-47E4-B7AC-DB62E2C05656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30:55.282" v="1569" actId="1076"/>
        <pc:sldMkLst>
          <pc:docMk/>
          <pc:sldMk cId="70383905" sldId="464"/>
        </pc:sldMkLst>
        <pc:spChg chg="del">
          <ac:chgData name="文宇 杜文宇" userId="b5e9da50-0ac2-42d3-828f-b9593ddb1f83" providerId="ADAL" clId="{D1AA8B5D-E8AB-445D-9471-F62BBBE4B339}" dt="2020-11-24T18:28:06.428" v="1554" actId="478"/>
          <ac:spMkLst>
            <pc:docMk/>
            <pc:sldMk cId="70383905" sldId="464"/>
            <ac:spMk id="3" creationId="{36AA7D73-1F1D-4E56-85CC-A739DD5EA6CA}"/>
          </ac:spMkLst>
        </pc:spChg>
        <pc:spChg chg="del">
          <ac:chgData name="文宇 杜文宇" userId="b5e9da50-0ac2-42d3-828f-b9593ddb1f83" providerId="ADAL" clId="{D1AA8B5D-E8AB-445D-9471-F62BBBE4B339}" dt="2020-11-24T18:28:04.723" v="1553" actId="478"/>
          <ac:spMkLst>
            <pc:docMk/>
            <pc:sldMk cId="70383905" sldId="464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18:30:51.183" v="1566" actId="20577"/>
          <ac:spMkLst>
            <pc:docMk/>
            <pc:sldMk cId="70383905" sldId="464"/>
            <ac:spMk id="8" creationId="{6E4AECEF-D8E9-4CA2-8E9F-851DCAC55CE2}"/>
          </ac:spMkLst>
        </pc:spChg>
        <pc:picChg chg="add mod">
          <ac:chgData name="文宇 杜文宇" userId="b5e9da50-0ac2-42d3-828f-b9593ddb1f83" providerId="ADAL" clId="{D1AA8B5D-E8AB-445D-9471-F62BBBE4B339}" dt="2020-11-24T18:30:55.282" v="1569" actId="1076"/>
          <ac:picMkLst>
            <pc:docMk/>
            <pc:sldMk cId="70383905" sldId="464"/>
            <ac:picMk id="7" creationId="{0FBB3614-851D-44D9-82F0-7231A184C108}"/>
          </ac:picMkLst>
        </pc:picChg>
      </pc:sldChg>
      <pc:sldChg chg="add del">
        <pc:chgData name="文宇 杜文宇" userId="b5e9da50-0ac2-42d3-828f-b9593ddb1f83" providerId="ADAL" clId="{D1AA8B5D-E8AB-445D-9471-F62BBBE4B339}" dt="2020-11-24T18:31:13.771" v="1571" actId="2696"/>
        <pc:sldMkLst>
          <pc:docMk/>
          <pc:sldMk cId="2484438956" sldId="465"/>
        </pc:sldMkLst>
      </pc:sldChg>
      <pc:sldChg chg="addSp delSp modSp add setBg">
        <pc:chgData name="文宇 杜文宇" userId="b5e9da50-0ac2-42d3-828f-b9593ddb1f83" providerId="ADAL" clId="{D1AA8B5D-E8AB-445D-9471-F62BBBE4B339}" dt="2020-11-24T18:34:31.161" v="1603" actId="1076"/>
        <pc:sldMkLst>
          <pc:docMk/>
          <pc:sldMk cId="3632407601" sldId="465"/>
        </pc:sldMkLst>
        <pc:spChg chg="mod">
          <ac:chgData name="文宇 杜文宇" userId="b5e9da50-0ac2-42d3-828f-b9593ddb1f83" providerId="ADAL" clId="{D1AA8B5D-E8AB-445D-9471-F62BBBE4B339}" dt="2020-11-24T18:34:17.435" v="1600" actId="1076"/>
          <ac:spMkLst>
            <pc:docMk/>
            <pc:sldMk cId="3632407601" sldId="465"/>
            <ac:spMk id="5" creationId="{84893080-5A47-4389-9BAC-88DD2BDA7C65}"/>
          </ac:spMkLst>
        </pc:spChg>
        <pc:spChg chg="add mod">
          <ac:chgData name="文宇 杜文宇" userId="b5e9da50-0ac2-42d3-828f-b9593ddb1f83" providerId="ADAL" clId="{D1AA8B5D-E8AB-445D-9471-F62BBBE4B339}" dt="2020-11-24T18:34:31.161" v="1603" actId="1076"/>
          <ac:spMkLst>
            <pc:docMk/>
            <pc:sldMk cId="3632407601" sldId="465"/>
            <ac:spMk id="9" creationId="{5C64BA76-8C52-4499-A108-AB9C3047D271}"/>
          </ac:spMkLst>
        </pc:spChg>
        <pc:spChg chg="del">
          <ac:chgData name="文宇 杜文宇" userId="b5e9da50-0ac2-42d3-828f-b9593ddb1f83" providerId="ADAL" clId="{D1AA8B5D-E8AB-445D-9471-F62BBBE4B339}" dt="2020-11-24T18:32:37.162" v="1580" actId="478"/>
          <ac:spMkLst>
            <pc:docMk/>
            <pc:sldMk cId="3632407601" sldId="465"/>
            <ac:spMk id="10" creationId="{EFF08936-B11A-46BA-8BF2-A5BF81CD1EB2}"/>
          </ac:spMkLst>
        </pc:spChg>
        <pc:picChg chg="add mod">
          <ac:chgData name="文宇 杜文宇" userId="b5e9da50-0ac2-42d3-828f-b9593ddb1f83" providerId="ADAL" clId="{D1AA8B5D-E8AB-445D-9471-F62BBBE4B339}" dt="2020-11-24T18:34:19.175" v="1601" actId="1076"/>
          <ac:picMkLst>
            <pc:docMk/>
            <pc:sldMk cId="3632407601" sldId="465"/>
            <ac:picMk id="4" creationId="{8A36F535-821A-486A-9A98-159891BA6C6D}"/>
          </ac:picMkLst>
        </pc:picChg>
        <pc:picChg chg="del">
          <ac:chgData name="文宇 杜文宇" userId="b5e9da50-0ac2-42d3-828f-b9593ddb1f83" providerId="ADAL" clId="{D1AA8B5D-E8AB-445D-9471-F62BBBE4B339}" dt="2020-11-24T18:32:29.600" v="1579" actId="478"/>
          <ac:picMkLst>
            <pc:docMk/>
            <pc:sldMk cId="3632407601" sldId="465"/>
            <ac:picMk id="7" creationId="{3954E5C6-9304-43A7-9519-8DEBD1859884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36:18.238" v="1612" actId="1076"/>
        <pc:sldMkLst>
          <pc:docMk/>
          <pc:sldMk cId="964367791" sldId="466"/>
        </pc:sldMkLst>
        <pc:spChg chg="mod">
          <ac:chgData name="文宇 杜文宇" userId="b5e9da50-0ac2-42d3-828f-b9593ddb1f83" providerId="ADAL" clId="{D1AA8B5D-E8AB-445D-9471-F62BBBE4B339}" dt="2020-11-24T18:36:02.776" v="1605"/>
          <ac:spMkLst>
            <pc:docMk/>
            <pc:sldMk cId="964367791" sldId="466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8:36:06.137" v="1607" actId="478"/>
          <ac:spMkLst>
            <pc:docMk/>
            <pc:sldMk cId="964367791" sldId="466"/>
            <ac:spMk id="8" creationId="{6E4AECEF-D8E9-4CA2-8E9F-851DCAC55CE2}"/>
          </ac:spMkLst>
        </pc:spChg>
        <pc:picChg chg="add mod">
          <ac:chgData name="文宇 杜文宇" userId="b5e9da50-0ac2-42d3-828f-b9593ddb1f83" providerId="ADAL" clId="{D1AA8B5D-E8AB-445D-9471-F62BBBE4B339}" dt="2020-11-24T18:36:18.238" v="1612" actId="1076"/>
          <ac:picMkLst>
            <pc:docMk/>
            <pc:sldMk cId="964367791" sldId="466"/>
            <ac:picMk id="4" creationId="{D9213C77-D150-4F55-A3E5-9764EB363896}"/>
          </ac:picMkLst>
        </pc:picChg>
        <pc:picChg chg="del">
          <ac:chgData name="文宇 杜文宇" userId="b5e9da50-0ac2-42d3-828f-b9593ddb1f83" providerId="ADAL" clId="{D1AA8B5D-E8AB-445D-9471-F62BBBE4B339}" dt="2020-11-24T18:36:04.865" v="1606" actId="478"/>
          <ac:picMkLst>
            <pc:docMk/>
            <pc:sldMk cId="964367791" sldId="466"/>
            <ac:picMk id="7" creationId="{0FBB3614-851D-44D9-82F0-7231A184C108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37:43.857" v="1639" actId="1076"/>
        <pc:sldMkLst>
          <pc:docMk/>
          <pc:sldMk cId="2992800259" sldId="467"/>
        </pc:sldMkLst>
        <pc:spChg chg="add del mod">
          <ac:chgData name="文宇 杜文宇" userId="b5e9da50-0ac2-42d3-828f-b9593ddb1f83" providerId="ADAL" clId="{D1AA8B5D-E8AB-445D-9471-F62BBBE4B339}" dt="2020-11-24T18:36:54.551" v="1619" actId="478"/>
          <ac:spMkLst>
            <pc:docMk/>
            <pc:sldMk cId="2992800259" sldId="467"/>
            <ac:spMk id="3" creationId="{D15381A8-E241-446F-A834-E842719DE517}"/>
          </ac:spMkLst>
        </pc:spChg>
        <pc:spChg chg="add mod">
          <ac:chgData name="文宇 杜文宇" userId="b5e9da50-0ac2-42d3-828f-b9593ddb1f83" providerId="ADAL" clId="{D1AA8B5D-E8AB-445D-9471-F62BBBE4B339}" dt="2020-11-24T18:37:43.857" v="1639" actId="1076"/>
          <ac:spMkLst>
            <pc:docMk/>
            <pc:sldMk cId="2992800259" sldId="467"/>
            <ac:spMk id="6" creationId="{D17A7395-C213-4131-95F6-54A376DF42CD}"/>
          </ac:spMkLst>
        </pc:spChg>
        <pc:picChg chg="del">
          <ac:chgData name="文宇 杜文宇" userId="b5e9da50-0ac2-42d3-828f-b9593ddb1f83" providerId="ADAL" clId="{D1AA8B5D-E8AB-445D-9471-F62BBBE4B339}" dt="2020-11-24T18:36:36.723" v="1614" actId="478"/>
          <ac:picMkLst>
            <pc:docMk/>
            <pc:sldMk cId="2992800259" sldId="467"/>
            <ac:picMk id="4" creationId="{D9213C77-D150-4F55-A3E5-9764EB363896}"/>
          </ac:picMkLst>
        </pc:picChg>
      </pc:sldChg>
      <pc:sldChg chg="modSp add">
        <pc:chgData name="文宇 杜文宇" userId="b5e9da50-0ac2-42d3-828f-b9593ddb1f83" providerId="ADAL" clId="{D1AA8B5D-E8AB-445D-9471-F62BBBE4B339}" dt="2020-11-24T18:39:27.566" v="1661" actId="113"/>
        <pc:sldMkLst>
          <pc:docMk/>
          <pc:sldMk cId="3187806170" sldId="468"/>
        </pc:sldMkLst>
        <pc:spChg chg="mod">
          <ac:chgData name="文宇 杜文宇" userId="b5e9da50-0ac2-42d3-828f-b9593ddb1f83" providerId="ADAL" clId="{D1AA8B5D-E8AB-445D-9471-F62BBBE4B339}" dt="2020-11-24T18:38:21.975" v="1643"/>
          <ac:spMkLst>
            <pc:docMk/>
            <pc:sldMk cId="3187806170" sldId="468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39:27.566" v="1661" actId="113"/>
          <ac:spMkLst>
            <pc:docMk/>
            <pc:sldMk cId="3187806170" sldId="468"/>
            <ac:spMk id="6" creationId="{D17A7395-C213-4131-95F6-54A376DF42CD}"/>
          </ac:spMkLst>
        </pc:spChg>
      </pc:sldChg>
      <pc:sldChg chg="add del">
        <pc:chgData name="文宇 杜文宇" userId="b5e9da50-0ac2-42d3-828f-b9593ddb1f83" providerId="ADAL" clId="{D1AA8B5D-E8AB-445D-9471-F62BBBE4B339}" dt="2020-11-24T18:38:06.431" v="1641" actId="2696"/>
        <pc:sldMkLst>
          <pc:docMk/>
          <pc:sldMk cId="4173561017" sldId="468"/>
        </pc:sldMkLst>
      </pc:sldChg>
      <pc:sldChg chg="addSp modSp add">
        <pc:chgData name="文宇 杜文宇" userId="b5e9da50-0ac2-42d3-828f-b9593ddb1f83" providerId="ADAL" clId="{D1AA8B5D-E8AB-445D-9471-F62BBBE4B339}" dt="2020-11-24T18:41:07.797" v="1697" actId="1076"/>
        <pc:sldMkLst>
          <pc:docMk/>
          <pc:sldMk cId="2201872409" sldId="469"/>
        </pc:sldMkLst>
        <pc:spChg chg="mod">
          <ac:chgData name="文宇 杜文宇" userId="b5e9da50-0ac2-42d3-828f-b9593ddb1f83" providerId="ADAL" clId="{D1AA8B5D-E8AB-445D-9471-F62BBBE4B339}" dt="2020-11-24T18:39:50.753" v="1663"/>
          <ac:spMkLst>
            <pc:docMk/>
            <pc:sldMk cId="2201872409" sldId="469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40:35.116" v="1686" actId="20577"/>
          <ac:spMkLst>
            <pc:docMk/>
            <pc:sldMk cId="2201872409" sldId="469"/>
            <ac:spMk id="6" creationId="{D17A7395-C213-4131-95F6-54A376DF42CD}"/>
          </ac:spMkLst>
        </pc:spChg>
        <pc:picChg chg="add mod">
          <ac:chgData name="文宇 杜文宇" userId="b5e9da50-0ac2-42d3-828f-b9593ddb1f83" providerId="ADAL" clId="{D1AA8B5D-E8AB-445D-9471-F62BBBE4B339}" dt="2020-11-24T18:41:07.797" v="1697" actId="1076"/>
          <ac:picMkLst>
            <pc:docMk/>
            <pc:sldMk cId="2201872409" sldId="469"/>
            <ac:picMk id="4" creationId="{B2599E23-5FE4-40AA-9AD9-1D80CE9DA817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53:32.458" v="1893" actId="1076"/>
        <pc:sldMkLst>
          <pc:docMk/>
          <pc:sldMk cId="2178966020" sldId="470"/>
        </pc:sldMkLst>
        <pc:spChg chg="mod">
          <ac:chgData name="文宇 杜文宇" userId="b5e9da50-0ac2-42d3-828f-b9593ddb1f83" providerId="ADAL" clId="{D1AA8B5D-E8AB-445D-9471-F62BBBE4B339}" dt="2020-11-24T18:42:50.514" v="1699"/>
          <ac:spMkLst>
            <pc:docMk/>
            <pc:sldMk cId="2178966020" sldId="470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53:19.467" v="1890" actId="404"/>
          <ac:spMkLst>
            <pc:docMk/>
            <pc:sldMk cId="2178966020" sldId="470"/>
            <ac:spMk id="6" creationId="{D17A7395-C213-4131-95F6-54A376DF42CD}"/>
          </ac:spMkLst>
        </pc:spChg>
        <pc:spChg chg="add mod">
          <ac:chgData name="文宇 杜文宇" userId="b5e9da50-0ac2-42d3-828f-b9593ddb1f83" providerId="ADAL" clId="{D1AA8B5D-E8AB-445D-9471-F62BBBE4B339}" dt="2020-11-24T18:51:15.538" v="1840" actId="20577"/>
          <ac:spMkLst>
            <pc:docMk/>
            <pc:sldMk cId="2178966020" sldId="470"/>
            <ac:spMk id="7" creationId="{C90EF538-7EB1-4BA1-A62F-DAAEC66661BF}"/>
          </ac:spMkLst>
        </pc:spChg>
        <pc:spChg chg="add del mod">
          <ac:chgData name="文宇 杜文宇" userId="b5e9da50-0ac2-42d3-828f-b9593ddb1f83" providerId="ADAL" clId="{D1AA8B5D-E8AB-445D-9471-F62BBBE4B339}" dt="2020-11-24T18:53:11.634" v="1889" actId="20577"/>
          <ac:spMkLst>
            <pc:docMk/>
            <pc:sldMk cId="2178966020" sldId="470"/>
            <ac:spMk id="8" creationId="{268E2F0B-BF12-451C-94CB-86E1161078CE}"/>
          </ac:spMkLst>
        </pc:spChg>
        <pc:spChg chg="add del mod">
          <ac:chgData name="文宇 杜文宇" userId="b5e9da50-0ac2-42d3-828f-b9593ddb1f83" providerId="ADAL" clId="{D1AA8B5D-E8AB-445D-9471-F62BBBE4B339}" dt="2020-11-24T18:51:55.543" v="1850"/>
          <ac:spMkLst>
            <pc:docMk/>
            <pc:sldMk cId="2178966020" sldId="470"/>
            <ac:spMk id="12" creationId="{2523C563-6E54-4ECA-8272-98A5533B4041}"/>
          </ac:spMkLst>
        </pc:spChg>
        <pc:spChg chg="add del mod">
          <ac:chgData name="文宇 杜文宇" userId="b5e9da50-0ac2-42d3-828f-b9593ddb1f83" providerId="ADAL" clId="{D1AA8B5D-E8AB-445D-9471-F62BBBE4B339}" dt="2020-11-24T18:52:29.604" v="1868" actId="478"/>
          <ac:spMkLst>
            <pc:docMk/>
            <pc:sldMk cId="2178966020" sldId="470"/>
            <ac:spMk id="13" creationId="{4C487A69-B099-4227-8847-92A2CB231E55}"/>
          </ac:spMkLst>
        </pc:spChg>
        <pc:picChg chg="del">
          <ac:chgData name="文宇 杜文宇" userId="b5e9da50-0ac2-42d3-828f-b9593ddb1f83" providerId="ADAL" clId="{D1AA8B5D-E8AB-445D-9471-F62BBBE4B339}" dt="2020-11-24T18:43:09.765" v="1701" actId="478"/>
          <ac:picMkLst>
            <pc:docMk/>
            <pc:sldMk cId="2178966020" sldId="470"/>
            <ac:picMk id="4" creationId="{B2599E23-5FE4-40AA-9AD9-1D80CE9DA817}"/>
          </ac:picMkLst>
        </pc:picChg>
        <pc:picChg chg="add mod">
          <ac:chgData name="文宇 杜文宇" userId="b5e9da50-0ac2-42d3-828f-b9593ddb1f83" providerId="ADAL" clId="{D1AA8B5D-E8AB-445D-9471-F62BBBE4B339}" dt="2020-11-24T18:53:08.432" v="1888" actId="1076"/>
          <ac:picMkLst>
            <pc:docMk/>
            <pc:sldMk cId="2178966020" sldId="470"/>
            <ac:picMk id="9" creationId="{C4635EF0-A9B7-48BC-AEF2-1E7CA7895FC6}"/>
          </ac:picMkLst>
        </pc:picChg>
        <pc:picChg chg="add mod">
          <ac:chgData name="文宇 杜文宇" userId="b5e9da50-0ac2-42d3-828f-b9593ddb1f83" providerId="ADAL" clId="{D1AA8B5D-E8AB-445D-9471-F62BBBE4B339}" dt="2020-11-24T18:53:32.458" v="1893" actId="1076"/>
          <ac:picMkLst>
            <pc:docMk/>
            <pc:sldMk cId="2178966020" sldId="470"/>
            <ac:picMk id="11" creationId="{EABC12EE-616A-4D30-9E66-F0E2BD87C4CE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01:10.692" v="2163" actId="1076"/>
        <pc:sldMkLst>
          <pc:docMk/>
          <pc:sldMk cId="4162804036" sldId="471"/>
        </pc:sldMkLst>
        <pc:spChg chg="mod">
          <ac:chgData name="文宇 杜文宇" userId="b5e9da50-0ac2-42d3-828f-b9593ddb1f83" providerId="ADAL" clId="{D1AA8B5D-E8AB-445D-9471-F62BBBE4B339}" dt="2020-11-24T18:59:34.168" v="2152" actId="113"/>
          <ac:spMkLst>
            <pc:docMk/>
            <pc:sldMk cId="4162804036" sldId="471"/>
            <ac:spMk id="6" creationId="{D17A7395-C213-4131-95F6-54A376DF42CD}"/>
          </ac:spMkLst>
        </pc:spChg>
        <pc:spChg chg="del">
          <ac:chgData name="文宇 杜文宇" userId="b5e9da50-0ac2-42d3-828f-b9593ddb1f83" providerId="ADAL" clId="{D1AA8B5D-E8AB-445D-9471-F62BBBE4B339}" dt="2020-11-24T18:55:37.385" v="1936" actId="478"/>
          <ac:spMkLst>
            <pc:docMk/>
            <pc:sldMk cId="4162804036" sldId="471"/>
            <ac:spMk id="7" creationId="{C90EF538-7EB1-4BA1-A62F-DAAEC66661BF}"/>
          </ac:spMkLst>
        </pc:spChg>
        <pc:spChg chg="del">
          <ac:chgData name="文宇 杜文宇" userId="b5e9da50-0ac2-42d3-828f-b9593ddb1f83" providerId="ADAL" clId="{D1AA8B5D-E8AB-445D-9471-F62BBBE4B339}" dt="2020-11-24T18:55:39.592" v="1937" actId="478"/>
          <ac:spMkLst>
            <pc:docMk/>
            <pc:sldMk cId="4162804036" sldId="471"/>
            <ac:spMk id="8" creationId="{268E2F0B-BF12-451C-94CB-86E1161078CE}"/>
          </ac:spMkLst>
        </pc:spChg>
        <pc:grpChg chg="add mod">
          <ac:chgData name="文宇 杜文宇" userId="b5e9da50-0ac2-42d3-828f-b9593ddb1f83" providerId="ADAL" clId="{D1AA8B5D-E8AB-445D-9471-F62BBBE4B339}" dt="2020-11-24T19:01:10.692" v="2163" actId="1076"/>
          <ac:grpSpMkLst>
            <pc:docMk/>
            <pc:sldMk cId="4162804036" sldId="471"/>
            <ac:grpSpMk id="10" creationId="{F1C0BE39-B6F0-40A1-8F55-398A6FD6034A}"/>
          </ac:grpSpMkLst>
        </pc:grpChg>
        <pc:picChg chg="add mod modCrop">
          <ac:chgData name="文宇 杜文宇" userId="b5e9da50-0ac2-42d3-828f-b9593ddb1f83" providerId="ADAL" clId="{D1AA8B5D-E8AB-445D-9471-F62BBBE4B339}" dt="2020-11-24T19:01:08.126" v="2162" actId="164"/>
          <ac:picMkLst>
            <pc:docMk/>
            <pc:sldMk cId="4162804036" sldId="471"/>
            <ac:picMk id="4" creationId="{F49A2BB1-6AFD-44EE-944D-F2034929785E}"/>
          </ac:picMkLst>
        </pc:picChg>
        <pc:picChg chg="del">
          <ac:chgData name="文宇 杜文宇" userId="b5e9da50-0ac2-42d3-828f-b9593ddb1f83" providerId="ADAL" clId="{D1AA8B5D-E8AB-445D-9471-F62BBBE4B339}" dt="2020-11-24T18:55:41.738" v="1938" actId="478"/>
          <ac:picMkLst>
            <pc:docMk/>
            <pc:sldMk cId="4162804036" sldId="471"/>
            <ac:picMk id="9" creationId="{C4635EF0-A9B7-48BC-AEF2-1E7CA7895FC6}"/>
          </ac:picMkLst>
        </pc:picChg>
        <pc:picChg chg="del">
          <ac:chgData name="文宇 杜文宇" userId="b5e9da50-0ac2-42d3-828f-b9593ddb1f83" providerId="ADAL" clId="{D1AA8B5D-E8AB-445D-9471-F62BBBE4B339}" dt="2020-11-24T18:55:41.738" v="1938" actId="478"/>
          <ac:picMkLst>
            <pc:docMk/>
            <pc:sldMk cId="4162804036" sldId="471"/>
            <ac:picMk id="11" creationId="{EABC12EE-616A-4D30-9E66-F0E2BD87C4CE}"/>
          </ac:picMkLst>
        </pc:picChg>
        <pc:picChg chg="add mod modCrop">
          <ac:chgData name="文宇 杜文宇" userId="b5e9da50-0ac2-42d3-828f-b9593ddb1f83" providerId="ADAL" clId="{D1AA8B5D-E8AB-445D-9471-F62BBBE4B339}" dt="2020-11-24T19:01:08.126" v="2162" actId="164"/>
          <ac:picMkLst>
            <pc:docMk/>
            <pc:sldMk cId="4162804036" sldId="471"/>
            <ac:picMk id="12" creationId="{E448AEA1-DDF4-483E-895C-7C0B0240BCBF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02:08.771" v="2175" actId="1076"/>
        <pc:sldMkLst>
          <pc:docMk/>
          <pc:sldMk cId="3585132176" sldId="472"/>
        </pc:sldMkLst>
        <pc:spChg chg="mod">
          <ac:chgData name="文宇 杜文宇" userId="b5e9da50-0ac2-42d3-828f-b9593ddb1f83" providerId="ADAL" clId="{D1AA8B5D-E8AB-445D-9471-F62BBBE4B339}" dt="2020-11-24T19:01:51.897" v="2173" actId="1076"/>
          <ac:spMkLst>
            <pc:docMk/>
            <pc:sldMk cId="3585132176" sldId="472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9:01:34.775" v="2166" actId="478"/>
          <ac:spMkLst>
            <pc:docMk/>
            <pc:sldMk cId="3585132176" sldId="472"/>
            <ac:spMk id="6" creationId="{D17A7395-C213-4131-95F6-54A376DF42CD}"/>
          </ac:spMkLst>
        </pc:spChg>
        <pc:grpChg chg="del">
          <ac:chgData name="文宇 杜文宇" userId="b5e9da50-0ac2-42d3-828f-b9593ddb1f83" providerId="ADAL" clId="{D1AA8B5D-E8AB-445D-9471-F62BBBE4B339}" dt="2020-11-24T19:01:35.598" v="2167" actId="478"/>
          <ac:grpSpMkLst>
            <pc:docMk/>
            <pc:sldMk cId="3585132176" sldId="472"/>
            <ac:grpSpMk id="10" creationId="{F1C0BE39-B6F0-40A1-8F55-398A6FD6034A}"/>
          </ac:grpSpMkLst>
        </pc:grpChg>
        <pc:picChg chg="add mod">
          <ac:chgData name="文宇 杜文宇" userId="b5e9da50-0ac2-42d3-828f-b9593ddb1f83" providerId="ADAL" clId="{D1AA8B5D-E8AB-445D-9471-F62BBBE4B339}" dt="2020-11-24T19:02:08.771" v="2175" actId="1076"/>
          <ac:picMkLst>
            <pc:docMk/>
            <pc:sldMk cId="3585132176" sldId="472"/>
            <ac:picMk id="7" creationId="{371BDBCA-A210-4375-B0C7-94AEC4E42C05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08:49.414" v="2260" actId="1076"/>
        <pc:sldMkLst>
          <pc:docMk/>
          <pc:sldMk cId="1752108634" sldId="473"/>
        </pc:sldMkLst>
        <pc:spChg chg="mod">
          <ac:chgData name="文宇 杜文宇" userId="b5e9da50-0ac2-42d3-828f-b9593ddb1f83" providerId="ADAL" clId="{D1AA8B5D-E8AB-445D-9471-F62BBBE4B339}" dt="2020-11-24T19:04:31.450" v="2182" actId="313"/>
          <ac:spMkLst>
            <pc:docMk/>
            <pc:sldMk cId="1752108634" sldId="473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9:04:28" v="2180" actId="478"/>
          <ac:spMkLst>
            <pc:docMk/>
            <pc:sldMk cId="1752108634" sldId="473"/>
            <ac:spMk id="6" creationId="{D17A7395-C213-4131-95F6-54A376DF42CD}"/>
          </ac:spMkLst>
        </pc:spChg>
        <pc:spChg chg="add del mod">
          <ac:chgData name="文宇 杜文宇" userId="b5e9da50-0ac2-42d3-828f-b9593ddb1f83" providerId="ADAL" clId="{D1AA8B5D-E8AB-445D-9471-F62BBBE4B339}" dt="2020-11-24T19:08:04.896" v="2250" actId="20577"/>
          <ac:spMkLst>
            <pc:docMk/>
            <pc:sldMk cId="1752108634" sldId="473"/>
            <ac:spMk id="8" creationId="{5B820B27-F35C-455F-B0A2-218280AD235C}"/>
          </ac:spMkLst>
        </pc:spChg>
        <pc:grpChg chg="del">
          <ac:chgData name="文宇 杜文宇" userId="b5e9da50-0ac2-42d3-828f-b9593ddb1f83" providerId="ADAL" clId="{D1AA8B5D-E8AB-445D-9471-F62BBBE4B339}" dt="2020-11-24T19:04:28.589" v="2181" actId="478"/>
          <ac:grpSpMkLst>
            <pc:docMk/>
            <pc:sldMk cId="1752108634" sldId="473"/>
            <ac:grpSpMk id="10" creationId="{F1C0BE39-B6F0-40A1-8F55-398A6FD6034A}"/>
          </ac:grpSpMkLst>
        </pc:grpChg>
        <pc:picChg chg="add mod modCrop">
          <ac:chgData name="文宇 杜文宇" userId="b5e9da50-0ac2-42d3-828f-b9593ddb1f83" providerId="ADAL" clId="{D1AA8B5D-E8AB-445D-9471-F62BBBE4B339}" dt="2020-11-24T19:08:49.414" v="2260" actId="1076"/>
          <ac:picMkLst>
            <pc:docMk/>
            <pc:sldMk cId="1752108634" sldId="473"/>
            <ac:picMk id="7" creationId="{867BB67E-6157-465F-86FC-796A770ACEAE}"/>
          </ac:picMkLst>
        </pc:picChg>
      </pc:sldChg>
      <pc:sldChg chg="add del">
        <pc:chgData name="文宇 杜文宇" userId="b5e9da50-0ac2-42d3-828f-b9593ddb1f83" providerId="ADAL" clId="{D1AA8B5D-E8AB-445D-9471-F62BBBE4B339}" dt="2020-11-24T19:03:59.348" v="2177" actId="2696"/>
        <pc:sldMkLst>
          <pc:docMk/>
          <pc:sldMk cId="1895203410" sldId="473"/>
        </pc:sldMkLst>
      </pc:sldChg>
      <pc:sldChg chg="addSp delSp modSp add">
        <pc:chgData name="文宇 杜文宇" userId="b5e9da50-0ac2-42d3-828f-b9593ddb1f83" providerId="ADAL" clId="{D1AA8B5D-E8AB-445D-9471-F62BBBE4B339}" dt="2020-11-24T19:12:05.853" v="2317" actId="20577"/>
        <pc:sldMkLst>
          <pc:docMk/>
          <pc:sldMk cId="3910134534" sldId="474"/>
        </pc:sldMkLst>
        <pc:spChg chg="mod">
          <ac:chgData name="文宇 杜文宇" userId="b5e9da50-0ac2-42d3-828f-b9593ddb1f83" providerId="ADAL" clId="{D1AA8B5D-E8AB-445D-9471-F62BBBE4B339}" dt="2020-11-24T19:09:22.495" v="2262"/>
          <ac:spMkLst>
            <pc:docMk/>
            <pc:sldMk cId="3910134534" sldId="474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09:46.586" v="2264" actId="20577"/>
          <ac:spMkLst>
            <pc:docMk/>
            <pc:sldMk cId="3910134534" sldId="474"/>
            <ac:spMk id="8" creationId="{5B820B27-F35C-455F-B0A2-218280AD235C}"/>
          </ac:spMkLst>
        </pc:spChg>
        <pc:spChg chg="add mod">
          <ac:chgData name="文宇 杜文宇" userId="b5e9da50-0ac2-42d3-828f-b9593ddb1f83" providerId="ADAL" clId="{D1AA8B5D-E8AB-445D-9471-F62BBBE4B339}" dt="2020-11-24T19:12:05.853" v="2317" actId="20577"/>
          <ac:spMkLst>
            <pc:docMk/>
            <pc:sldMk cId="3910134534" sldId="474"/>
            <ac:spMk id="9" creationId="{EADF1B86-D345-48E6-A6A2-7EA90E087688}"/>
          </ac:spMkLst>
        </pc:spChg>
        <pc:picChg chg="add mod">
          <ac:chgData name="文宇 杜文宇" userId="b5e9da50-0ac2-42d3-828f-b9593ddb1f83" providerId="ADAL" clId="{D1AA8B5D-E8AB-445D-9471-F62BBBE4B339}" dt="2020-11-24T19:10:05.636" v="2271" actId="1076"/>
          <ac:picMkLst>
            <pc:docMk/>
            <pc:sldMk cId="3910134534" sldId="474"/>
            <ac:picMk id="4" creationId="{BA8B9B53-7E8B-46B0-8C36-9C9CC55EF469}"/>
          </ac:picMkLst>
        </pc:picChg>
        <pc:picChg chg="del">
          <ac:chgData name="文宇 杜文宇" userId="b5e9da50-0ac2-42d3-828f-b9593ddb1f83" providerId="ADAL" clId="{D1AA8B5D-E8AB-445D-9471-F62BBBE4B339}" dt="2020-11-24T19:09:48.191" v="2265" actId="478"/>
          <ac:picMkLst>
            <pc:docMk/>
            <pc:sldMk cId="3910134534" sldId="474"/>
            <ac:picMk id="7" creationId="{867BB67E-6157-465F-86FC-796A770ACEAE}"/>
          </ac:picMkLst>
        </pc:picChg>
      </pc:sldChg>
      <pc:sldChg chg="delSp modSp add">
        <pc:chgData name="文宇 杜文宇" userId="b5e9da50-0ac2-42d3-828f-b9593ddb1f83" providerId="ADAL" clId="{D1AA8B5D-E8AB-445D-9471-F62BBBE4B339}" dt="2020-11-24T19:14:02.186" v="2356" actId="20577"/>
        <pc:sldMkLst>
          <pc:docMk/>
          <pc:sldMk cId="3366183443" sldId="475"/>
        </pc:sldMkLst>
        <pc:spChg chg="mod">
          <ac:chgData name="文宇 杜文宇" userId="b5e9da50-0ac2-42d3-828f-b9593ddb1f83" providerId="ADAL" clId="{D1AA8B5D-E8AB-445D-9471-F62BBBE4B339}" dt="2020-11-24T19:12:46.124" v="2346" actId="20577"/>
          <ac:spMkLst>
            <pc:docMk/>
            <pc:sldMk cId="3366183443" sldId="475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14:02.186" v="2356" actId="20577"/>
          <ac:spMkLst>
            <pc:docMk/>
            <pc:sldMk cId="3366183443" sldId="475"/>
            <ac:spMk id="8" creationId="{5B820B27-F35C-455F-B0A2-218280AD235C}"/>
          </ac:spMkLst>
        </pc:spChg>
        <pc:spChg chg="del mod">
          <ac:chgData name="文宇 杜文宇" userId="b5e9da50-0ac2-42d3-828f-b9593ddb1f83" providerId="ADAL" clId="{D1AA8B5D-E8AB-445D-9471-F62BBBE4B339}" dt="2020-11-24T19:12:51.270" v="2349" actId="478"/>
          <ac:spMkLst>
            <pc:docMk/>
            <pc:sldMk cId="3366183443" sldId="475"/>
            <ac:spMk id="9" creationId="{EADF1B86-D345-48E6-A6A2-7EA90E087688}"/>
          </ac:spMkLst>
        </pc:spChg>
        <pc:picChg chg="del">
          <ac:chgData name="文宇 杜文宇" userId="b5e9da50-0ac2-42d3-828f-b9593ddb1f83" providerId="ADAL" clId="{D1AA8B5D-E8AB-445D-9471-F62BBBE4B339}" dt="2020-11-24T19:12:48.018" v="2347" actId="478"/>
          <ac:picMkLst>
            <pc:docMk/>
            <pc:sldMk cId="3366183443" sldId="475"/>
            <ac:picMk id="4" creationId="{BA8B9B53-7E8B-46B0-8C36-9C9CC55EF469}"/>
          </ac:picMkLst>
        </pc:picChg>
      </pc:sldChg>
      <pc:sldChg chg="modSp add">
        <pc:chgData name="文宇 杜文宇" userId="b5e9da50-0ac2-42d3-828f-b9593ddb1f83" providerId="ADAL" clId="{D1AA8B5D-E8AB-445D-9471-F62BBBE4B339}" dt="2020-11-24T19:33:56.026" v="2643" actId="20577"/>
        <pc:sldMkLst>
          <pc:docMk/>
          <pc:sldMk cId="4124396571" sldId="476"/>
        </pc:sldMkLst>
        <pc:spChg chg="mod">
          <ac:chgData name="文宇 杜文宇" userId="b5e9da50-0ac2-42d3-828f-b9593ddb1f83" providerId="ADAL" clId="{D1AA8B5D-E8AB-445D-9471-F62BBBE4B339}" dt="2020-11-24T19:33:48.263" v="2641" actId="1076"/>
          <ac:spMkLst>
            <pc:docMk/>
            <pc:sldMk cId="4124396571" sldId="476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33:56.026" v="2643" actId="20577"/>
          <ac:spMkLst>
            <pc:docMk/>
            <pc:sldMk cId="4124396571" sldId="476"/>
            <ac:spMk id="8" creationId="{5B820B27-F35C-455F-B0A2-218280AD235C}"/>
          </ac:spMkLst>
        </pc:spChg>
      </pc:sldChg>
      <pc:sldChg chg="add del">
        <pc:chgData name="文宇 杜文宇" userId="b5e9da50-0ac2-42d3-828f-b9593ddb1f83" providerId="ADAL" clId="{D1AA8B5D-E8AB-445D-9471-F62BBBE4B339}" dt="2020-11-24T19:34:42.990" v="2647" actId="2696"/>
        <pc:sldMkLst>
          <pc:docMk/>
          <pc:sldMk cId="1575507179" sldId="477"/>
        </pc:sldMkLst>
      </pc:sldChg>
      <pc:sldChg chg="addSp delSp modSp add">
        <pc:chgData name="文宇 杜文宇" userId="b5e9da50-0ac2-42d3-828f-b9593ddb1f83" providerId="ADAL" clId="{D1AA8B5D-E8AB-445D-9471-F62BBBE4B339}" dt="2020-11-24T19:37:00.784" v="2678" actId="20577"/>
        <pc:sldMkLst>
          <pc:docMk/>
          <pc:sldMk cId="2760307763" sldId="477"/>
        </pc:sldMkLst>
        <pc:spChg chg="mod">
          <ac:chgData name="文宇 杜文宇" userId="b5e9da50-0ac2-42d3-828f-b9593ddb1f83" providerId="ADAL" clId="{D1AA8B5D-E8AB-445D-9471-F62BBBE4B339}" dt="2020-11-24T19:35:30.654" v="2656" actId="1076"/>
          <ac:spMkLst>
            <pc:docMk/>
            <pc:sldMk cId="2760307763" sldId="477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D1AA8B5D-E8AB-445D-9471-F62BBBE4B339}" dt="2020-11-24T19:37:00.784" v="2678" actId="20577"/>
          <ac:spMkLst>
            <pc:docMk/>
            <pc:sldMk cId="2760307763" sldId="477"/>
            <ac:spMk id="6" creationId="{6DA5B845-E433-41EA-82A3-DA550725D297}"/>
          </ac:spMkLst>
        </pc:spChg>
        <pc:spChg chg="del mod">
          <ac:chgData name="文宇 杜文宇" userId="b5e9da50-0ac2-42d3-828f-b9593ddb1f83" providerId="ADAL" clId="{D1AA8B5D-E8AB-445D-9471-F62BBBE4B339}" dt="2020-11-24T19:35:17.436" v="2654"/>
          <ac:spMkLst>
            <pc:docMk/>
            <pc:sldMk cId="2760307763" sldId="477"/>
            <ac:spMk id="8" creationId="{5B820B27-F35C-455F-B0A2-218280AD235C}"/>
          </ac:spMkLst>
        </pc:spChg>
      </pc:sldChg>
      <pc:sldChg chg="addSp delSp modSp add ord">
        <pc:chgData name="文宇 杜文宇" userId="b5e9da50-0ac2-42d3-828f-b9593ddb1f83" providerId="ADAL" clId="{D1AA8B5D-E8AB-445D-9471-F62BBBE4B339}" dt="2020-11-24T19:44:45.653" v="2837" actId="1076"/>
        <pc:sldMkLst>
          <pc:docMk/>
          <pc:sldMk cId="1064653054" sldId="478"/>
        </pc:sldMkLst>
        <pc:spChg chg="mod">
          <ac:chgData name="文宇 杜文宇" userId="b5e9da50-0ac2-42d3-828f-b9593ddb1f83" providerId="ADAL" clId="{D1AA8B5D-E8AB-445D-9471-F62BBBE4B339}" dt="2020-11-24T19:37:58.577" v="2682" actId="1076"/>
          <ac:spMkLst>
            <pc:docMk/>
            <pc:sldMk cId="1064653054" sldId="478"/>
            <ac:spMk id="5" creationId="{1488A9D6-7824-4B74-9A21-BF3A90EEF12F}"/>
          </ac:spMkLst>
        </pc:spChg>
        <pc:spChg chg="add del mod">
          <ac:chgData name="文宇 杜文宇" userId="b5e9da50-0ac2-42d3-828f-b9593ddb1f83" providerId="ADAL" clId="{D1AA8B5D-E8AB-445D-9471-F62BBBE4B339}" dt="2020-11-24T19:44:35.252" v="2835" actId="20577"/>
          <ac:spMkLst>
            <pc:docMk/>
            <pc:sldMk cId="1064653054" sldId="478"/>
            <ac:spMk id="6" creationId="{6DA5B845-E433-41EA-82A3-DA550725D297}"/>
          </ac:spMkLst>
        </pc:spChg>
        <pc:picChg chg="add mod">
          <ac:chgData name="文宇 杜文宇" userId="b5e9da50-0ac2-42d3-828f-b9593ddb1f83" providerId="ADAL" clId="{D1AA8B5D-E8AB-445D-9471-F62BBBE4B339}" dt="2020-11-24T19:39:31.132" v="2701" actId="1076"/>
          <ac:picMkLst>
            <pc:docMk/>
            <pc:sldMk cId="1064653054" sldId="478"/>
            <ac:picMk id="4" creationId="{8BB35C7D-5D26-41C3-8575-B2A055D12D47}"/>
          </ac:picMkLst>
        </pc:picChg>
        <pc:picChg chg="add mod">
          <ac:chgData name="文宇 杜文宇" userId="b5e9da50-0ac2-42d3-828f-b9593ddb1f83" providerId="ADAL" clId="{D1AA8B5D-E8AB-445D-9471-F62BBBE4B339}" dt="2020-11-24T19:44:45.653" v="2837" actId="1076"/>
          <ac:picMkLst>
            <pc:docMk/>
            <pc:sldMk cId="1064653054" sldId="478"/>
            <ac:picMk id="8" creationId="{DE2E29AE-E276-473A-9414-D7A102093C9F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45:59.228" v="2850" actId="1076"/>
        <pc:sldMkLst>
          <pc:docMk/>
          <pc:sldMk cId="3732133721" sldId="479"/>
        </pc:sldMkLst>
        <pc:spChg chg="mod">
          <ac:chgData name="文宇 杜文宇" userId="b5e9da50-0ac2-42d3-828f-b9593ddb1f83" providerId="ADAL" clId="{D1AA8B5D-E8AB-445D-9471-F62BBBE4B339}" dt="2020-11-24T19:45:58.006" v="2849" actId="1076"/>
          <ac:spMkLst>
            <pc:docMk/>
            <pc:sldMk cId="3732133721" sldId="479"/>
            <ac:spMk id="6" creationId="{6DA5B845-E433-41EA-82A3-DA550725D297}"/>
          </ac:spMkLst>
        </pc:spChg>
        <pc:picChg chg="del">
          <ac:chgData name="文宇 杜文宇" userId="b5e9da50-0ac2-42d3-828f-b9593ddb1f83" providerId="ADAL" clId="{D1AA8B5D-E8AB-445D-9471-F62BBBE4B339}" dt="2020-11-24T19:45:02.439" v="2841" actId="478"/>
          <ac:picMkLst>
            <pc:docMk/>
            <pc:sldMk cId="3732133721" sldId="479"/>
            <ac:picMk id="4" creationId="{8BB35C7D-5D26-41C3-8575-B2A055D12D47}"/>
          </ac:picMkLst>
        </pc:picChg>
        <pc:picChg chg="add mod">
          <ac:chgData name="文宇 杜文宇" userId="b5e9da50-0ac2-42d3-828f-b9593ddb1f83" providerId="ADAL" clId="{D1AA8B5D-E8AB-445D-9471-F62BBBE4B339}" dt="2020-11-24T19:45:59.228" v="2850" actId="1076"/>
          <ac:picMkLst>
            <pc:docMk/>
            <pc:sldMk cId="3732133721" sldId="479"/>
            <ac:picMk id="7" creationId="{7382B5D1-3CDF-420C-9BAF-900992B5B46A}"/>
          </ac:picMkLst>
        </pc:picChg>
        <pc:picChg chg="del">
          <ac:chgData name="文宇 杜文宇" userId="b5e9da50-0ac2-42d3-828f-b9593ddb1f83" providerId="ADAL" clId="{D1AA8B5D-E8AB-445D-9471-F62BBBE4B339}" dt="2020-11-24T19:44:58.519" v="2839" actId="478"/>
          <ac:picMkLst>
            <pc:docMk/>
            <pc:sldMk cId="3732133721" sldId="479"/>
            <ac:picMk id="8" creationId="{DE2E29AE-E276-473A-9414-D7A102093C9F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19:51:37.263" v="2964" actId="20577"/>
        <pc:sldMkLst>
          <pc:docMk/>
          <pc:sldMk cId="3543270070" sldId="480"/>
        </pc:sldMkLst>
        <pc:spChg chg="mod">
          <ac:chgData name="文宇 杜文宇" userId="b5e9da50-0ac2-42d3-828f-b9593ddb1f83" providerId="ADAL" clId="{D1AA8B5D-E8AB-445D-9471-F62BBBE4B339}" dt="2020-11-24T19:47:34.643" v="2862" actId="1076"/>
          <ac:spMkLst>
            <pc:docMk/>
            <pc:sldMk cId="3543270070" sldId="480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50:20.617" v="2935" actId="20577"/>
          <ac:spMkLst>
            <pc:docMk/>
            <pc:sldMk cId="3543270070" sldId="480"/>
            <ac:spMk id="6" creationId="{6DA5B845-E433-41EA-82A3-DA550725D297}"/>
          </ac:spMkLst>
        </pc:spChg>
        <pc:spChg chg="add mod">
          <ac:chgData name="文宇 杜文宇" userId="b5e9da50-0ac2-42d3-828f-b9593ddb1f83" providerId="ADAL" clId="{D1AA8B5D-E8AB-445D-9471-F62BBBE4B339}" dt="2020-11-24T19:51:37.263" v="2964" actId="20577"/>
          <ac:spMkLst>
            <pc:docMk/>
            <pc:sldMk cId="3543270070" sldId="480"/>
            <ac:spMk id="10" creationId="{98C0F6E9-AB91-43BB-A455-E1C272451B9A}"/>
          </ac:spMkLst>
        </pc:spChg>
        <pc:picChg chg="add mod">
          <ac:chgData name="文宇 杜文宇" userId="b5e9da50-0ac2-42d3-828f-b9593ddb1f83" providerId="ADAL" clId="{D1AA8B5D-E8AB-445D-9471-F62BBBE4B339}" dt="2020-11-24T19:48:12.203" v="2875" actId="1076"/>
          <ac:picMkLst>
            <pc:docMk/>
            <pc:sldMk cId="3543270070" sldId="480"/>
            <ac:picMk id="4" creationId="{9FE2EB24-2EB4-4F71-B66E-777D562EB1BB}"/>
          </ac:picMkLst>
        </pc:picChg>
        <pc:picChg chg="del">
          <ac:chgData name="文宇 杜文宇" userId="b5e9da50-0ac2-42d3-828f-b9593ddb1f83" providerId="ADAL" clId="{D1AA8B5D-E8AB-445D-9471-F62BBBE4B339}" dt="2020-11-24T19:47:03.617" v="2856" actId="478"/>
          <ac:picMkLst>
            <pc:docMk/>
            <pc:sldMk cId="3543270070" sldId="480"/>
            <ac:picMk id="7" creationId="{7382B5D1-3CDF-420C-9BAF-900992B5B46A}"/>
          </ac:picMkLst>
        </pc:picChg>
        <pc:picChg chg="add mod">
          <ac:chgData name="文宇 杜文宇" userId="b5e9da50-0ac2-42d3-828f-b9593ddb1f83" providerId="ADAL" clId="{D1AA8B5D-E8AB-445D-9471-F62BBBE4B339}" dt="2020-11-24T19:50:37.604" v="2942" actId="1076"/>
          <ac:picMkLst>
            <pc:docMk/>
            <pc:sldMk cId="3543270070" sldId="480"/>
            <ac:picMk id="9" creationId="{1867D4D8-E80E-49F6-9C63-EA8E545DF204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54:56.481" v="3018" actId="1076"/>
        <pc:sldMkLst>
          <pc:docMk/>
          <pc:sldMk cId="1072679302" sldId="481"/>
        </pc:sldMkLst>
        <pc:spChg chg="mod">
          <ac:chgData name="文宇 杜文宇" userId="b5e9da50-0ac2-42d3-828f-b9593ddb1f83" providerId="ADAL" clId="{D1AA8B5D-E8AB-445D-9471-F62BBBE4B339}" dt="2020-11-24T19:52:22.860" v="2968" actId="1076"/>
          <ac:spMkLst>
            <pc:docMk/>
            <pc:sldMk cId="1072679302" sldId="481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54:37.729" v="3011"/>
          <ac:spMkLst>
            <pc:docMk/>
            <pc:sldMk cId="1072679302" sldId="481"/>
            <ac:spMk id="6" creationId="{6DA5B845-E433-41EA-82A3-DA550725D297}"/>
          </ac:spMkLst>
        </pc:spChg>
        <pc:spChg chg="del">
          <ac:chgData name="文宇 杜文宇" userId="b5e9da50-0ac2-42d3-828f-b9593ddb1f83" providerId="ADAL" clId="{D1AA8B5D-E8AB-445D-9471-F62BBBE4B339}" dt="2020-11-24T19:52:33.609" v="2970" actId="478"/>
          <ac:spMkLst>
            <pc:docMk/>
            <pc:sldMk cId="1072679302" sldId="481"/>
            <ac:spMk id="10" creationId="{98C0F6E9-AB91-43BB-A455-E1C272451B9A}"/>
          </ac:spMkLst>
        </pc:spChg>
        <pc:picChg chg="del">
          <ac:chgData name="文宇 杜文宇" userId="b5e9da50-0ac2-42d3-828f-b9593ddb1f83" providerId="ADAL" clId="{D1AA8B5D-E8AB-445D-9471-F62BBBE4B339}" dt="2020-11-24T19:52:37.638" v="2971" actId="478"/>
          <ac:picMkLst>
            <pc:docMk/>
            <pc:sldMk cId="1072679302" sldId="481"/>
            <ac:picMk id="4" creationId="{9FE2EB24-2EB4-4F71-B66E-777D562EB1BB}"/>
          </ac:picMkLst>
        </pc:picChg>
        <pc:picChg chg="add mod">
          <ac:chgData name="文宇 杜文宇" userId="b5e9da50-0ac2-42d3-828f-b9593ddb1f83" providerId="ADAL" clId="{D1AA8B5D-E8AB-445D-9471-F62BBBE4B339}" dt="2020-11-24T19:53:00.646" v="2976" actId="1076"/>
          <ac:picMkLst>
            <pc:docMk/>
            <pc:sldMk cId="1072679302" sldId="481"/>
            <ac:picMk id="7" creationId="{A9CC8487-09BA-472F-8F3C-1901E49E81FB}"/>
          </ac:picMkLst>
        </pc:picChg>
        <pc:picChg chg="del">
          <ac:chgData name="文宇 杜文宇" userId="b5e9da50-0ac2-42d3-828f-b9593ddb1f83" providerId="ADAL" clId="{D1AA8B5D-E8AB-445D-9471-F62BBBE4B339}" dt="2020-11-24T19:52:32.183" v="2969" actId="478"/>
          <ac:picMkLst>
            <pc:docMk/>
            <pc:sldMk cId="1072679302" sldId="481"/>
            <ac:picMk id="9" creationId="{1867D4D8-E80E-49F6-9C63-EA8E545DF204}"/>
          </ac:picMkLst>
        </pc:picChg>
        <pc:picChg chg="add mod">
          <ac:chgData name="文宇 杜文宇" userId="b5e9da50-0ac2-42d3-828f-b9593ddb1f83" providerId="ADAL" clId="{D1AA8B5D-E8AB-445D-9471-F62BBBE4B339}" dt="2020-11-24T19:54:19.446" v="3007" actId="1076"/>
          <ac:picMkLst>
            <pc:docMk/>
            <pc:sldMk cId="1072679302" sldId="481"/>
            <ac:picMk id="11" creationId="{AA2844FE-5A9B-49FA-954F-974D7830B584}"/>
          </ac:picMkLst>
        </pc:picChg>
        <pc:picChg chg="add mod">
          <ac:chgData name="文宇 杜文宇" userId="b5e9da50-0ac2-42d3-828f-b9593ddb1f83" providerId="ADAL" clId="{D1AA8B5D-E8AB-445D-9471-F62BBBE4B339}" dt="2020-11-24T19:54:56.481" v="3018" actId="1076"/>
          <ac:picMkLst>
            <pc:docMk/>
            <pc:sldMk cId="1072679302" sldId="481"/>
            <ac:picMk id="13" creationId="{85511D1B-CC1F-433F-BC91-33225BAB21E6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19:58:21.383" v="3083"/>
        <pc:sldMkLst>
          <pc:docMk/>
          <pc:sldMk cId="3707749345" sldId="482"/>
        </pc:sldMkLst>
        <pc:spChg chg="mod">
          <ac:chgData name="文宇 杜文宇" userId="b5e9da50-0ac2-42d3-828f-b9593ddb1f83" providerId="ADAL" clId="{D1AA8B5D-E8AB-445D-9471-F62BBBE4B339}" dt="2020-11-24T19:57:53.510" v="3080" actId="1076"/>
          <ac:spMkLst>
            <pc:docMk/>
            <pc:sldMk cId="3707749345" sldId="482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56:52.011" v="3059" actId="1076"/>
          <ac:spMkLst>
            <pc:docMk/>
            <pc:sldMk cId="3707749345" sldId="482"/>
            <ac:spMk id="6" creationId="{6DA5B845-E433-41EA-82A3-DA550725D297}"/>
          </ac:spMkLst>
        </pc:spChg>
        <pc:spChg chg="add mod">
          <ac:chgData name="文宇 杜文宇" userId="b5e9da50-0ac2-42d3-828f-b9593ddb1f83" providerId="ADAL" clId="{D1AA8B5D-E8AB-445D-9471-F62BBBE4B339}" dt="2020-11-24T19:57:55.730" v="3081" actId="1076"/>
          <ac:spMkLst>
            <pc:docMk/>
            <pc:sldMk cId="3707749345" sldId="482"/>
            <ac:spMk id="10" creationId="{803FE1D3-91E0-42E3-AD63-9985D3426CA8}"/>
          </ac:spMkLst>
        </pc:spChg>
        <pc:spChg chg="add del">
          <ac:chgData name="文宇 杜文宇" userId="b5e9da50-0ac2-42d3-828f-b9593ddb1f83" providerId="ADAL" clId="{D1AA8B5D-E8AB-445D-9471-F62BBBE4B339}" dt="2020-11-24T19:58:21.383" v="3083"/>
          <ac:spMkLst>
            <pc:docMk/>
            <pc:sldMk cId="3707749345" sldId="482"/>
            <ac:spMk id="12" creationId="{44062521-6EDA-4B2A-A8F2-1C4F231701C4}"/>
          </ac:spMkLst>
        </pc:spChg>
        <pc:picChg chg="add mod modCrop">
          <ac:chgData name="文宇 杜文宇" userId="b5e9da50-0ac2-42d3-828f-b9593ddb1f83" providerId="ADAL" clId="{D1AA8B5D-E8AB-445D-9471-F62BBBE4B339}" dt="2020-11-24T19:57:03.329" v="3061" actId="732"/>
          <ac:picMkLst>
            <pc:docMk/>
            <pc:sldMk cId="3707749345" sldId="482"/>
            <ac:picMk id="4" creationId="{6A3DD35B-764E-4771-A013-1645261CA8E9}"/>
          </ac:picMkLst>
        </pc:picChg>
        <pc:picChg chg="del">
          <ac:chgData name="文宇 杜文宇" userId="b5e9da50-0ac2-42d3-828f-b9593ddb1f83" providerId="ADAL" clId="{D1AA8B5D-E8AB-445D-9471-F62BBBE4B339}" dt="2020-11-24T19:56:02.868" v="3041" actId="478"/>
          <ac:picMkLst>
            <pc:docMk/>
            <pc:sldMk cId="3707749345" sldId="482"/>
            <ac:picMk id="7" creationId="{A9CC8487-09BA-472F-8F3C-1901E49E81FB}"/>
          </ac:picMkLst>
        </pc:picChg>
        <pc:picChg chg="del">
          <ac:chgData name="文宇 杜文宇" userId="b5e9da50-0ac2-42d3-828f-b9593ddb1f83" providerId="ADAL" clId="{D1AA8B5D-E8AB-445D-9471-F62BBBE4B339}" dt="2020-11-24T19:56:03.503" v="3042" actId="478"/>
          <ac:picMkLst>
            <pc:docMk/>
            <pc:sldMk cId="3707749345" sldId="482"/>
            <ac:picMk id="11" creationId="{AA2844FE-5A9B-49FA-954F-974D7830B584}"/>
          </ac:picMkLst>
        </pc:picChg>
        <pc:picChg chg="del">
          <ac:chgData name="文宇 杜文宇" userId="b5e9da50-0ac2-42d3-828f-b9593ddb1f83" providerId="ADAL" clId="{D1AA8B5D-E8AB-445D-9471-F62BBBE4B339}" dt="2020-11-24T19:56:04.192" v="3043" actId="478"/>
          <ac:picMkLst>
            <pc:docMk/>
            <pc:sldMk cId="3707749345" sldId="482"/>
            <ac:picMk id="13" creationId="{85511D1B-CC1F-433F-BC91-33225BAB21E6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20:02:48.341" v="3147" actId="1076"/>
        <pc:sldMkLst>
          <pc:docMk/>
          <pc:sldMk cId="3305094254" sldId="483"/>
        </pc:sldMkLst>
        <pc:spChg chg="mod">
          <ac:chgData name="文宇 杜文宇" userId="b5e9da50-0ac2-42d3-828f-b9593ddb1f83" providerId="ADAL" clId="{D1AA8B5D-E8AB-445D-9471-F62BBBE4B339}" dt="2020-11-24T20:01:04.497" v="3126" actId="1076"/>
          <ac:spMkLst>
            <pc:docMk/>
            <pc:sldMk cId="3305094254" sldId="483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00:54.939" v="3122" actId="20577"/>
          <ac:spMkLst>
            <pc:docMk/>
            <pc:sldMk cId="3305094254" sldId="483"/>
            <ac:spMk id="6" creationId="{6DA5B845-E433-41EA-82A3-DA550725D297}"/>
          </ac:spMkLst>
        </pc:spChg>
        <pc:spChg chg="del">
          <ac:chgData name="文宇 杜文宇" userId="b5e9da50-0ac2-42d3-828f-b9593ddb1f83" providerId="ADAL" clId="{D1AA8B5D-E8AB-445D-9471-F62BBBE4B339}" dt="2020-11-24T19:59:24.022" v="3090" actId="478"/>
          <ac:spMkLst>
            <pc:docMk/>
            <pc:sldMk cId="3305094254" sldId="483"/>
            <ac:spMk id="10" creationId="{803FE1D3-91E0-42E3-AD63-9985D3426CA8}"/>
          </ac:spMkLst>
        </pc:spChg>
        <pc:picChg chg="del">
          <ac:chgData name="文宇 杜文宇" userId="b5e9da50-0ac2-42d3-828f-b9593ddb1f83" providerId="ADAL" clId="{D1AA8B5D-E8AB-445D-9471-F62BBBE4B339}" dt="2020-11-24T19:59:21.777" v="3089" actId="478"/>
          <ac:picMkLst>
            <pc:docMk/>
            <pc:sldMk cId="3305094254" sldId="483"/>
            <ac:picMk id="4" creationId="{6A3DD35B-764E-4771-A013-1645261CA8E9}"/>
          </ac:picMkLst>
        </pc:picChg>
        <pc:picChg chg="add mod">
          <ac:chgData name="文宇 杜文宇" userId="b5e9da50-0ac2-42d3-828f-b9593ddb1f83" providerId="ADAL" clId="{D1AA8B5D-E8AB-445D-9471-F62BBBE4B339}" dt="2020-11-24T20:02:48.341" v="3147" actId="1076"/>
          <ac:picMkLst>
            <pc:docMk/>
            <pc:sldMk cId="3305094254" sldId="483"/>
            <ac:picMk id="7" creationId="{D951D0B2-12D9-4F99-92AD-42C0C6E8D650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20:02:32.554" v="3146" actId="33524"/>
        <pc:sldMkLst>
          <pc:docMk/>
          <pc:sldMk cId="3704017228" sldId="484"/>
        </pc:sldMkLst>
        <pc:spChg chg="mod">
          <ac:chgData name="文宇 杜文宇" userId="b5e9da50-0ac2-42d3-828f-b9593ddb1f83" providerId="ADAL" clId="{D1AA8B5D-E8AB-445D-9471-F62BBBE4B339}" dt="2020-11-24T20:01:49.313" v="3131" actId="403"/>
          <ac:spMkLst>
            <pc:docMk/>
            <pc:sldMk cId="3704017228" sldId="484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02:32.554" v="3146" actId="33524"/>
          <ac:spMkLst>
            <pc:docMk/>
            <pc:sldMk cId="3704017228" sldId="484"/>
            <ac:spMk id="6" creationId="{6DA5B845-E433-41EA-82A3-DA550725D297}"/>
          </ac:spMkLst>
        </pc:spChg>
        <pc:picChg chg="add mod">
          <ac:chgData name="文宇 杜文宇" userId="b5e9da50-0ac2-42d3-828f-b9593ddb1f83" providerId="ADAL" clId="{D1AA8B5D-E8AB-445D-9471-F62BBBE4B339}" dt="2020-11-24T20:02:07.212" v="3137" actId="14100"/>
          <ac:picMkLst>
            <pc:docMk/>
            <pc:sldMk cId="3704017228" sldId="484"/>
            <ac:picMk id="4" creationId="{2D52DABA-E2EB-409D-807D-65A2F0AA2CF8}"/>
          </ac:picMkLst>
        </pc:picChg>
        <pc:picChg chg="del">
          <ac:chgData name="文宇 杜文宇" userId="b5e9da50-0ac2-42d3-828f-b9593ddb1f83" providerId="ADAL" clId="{D1AA8B5D-E8AB-445D-9471-F62BBBE4B339}" dt="2020-11-24T20:01:51.065" v="3132" actId="478"/>
          <ac:picMkLst>
            <pc:docMk/>
            <pc:sldMk cId="3704017228" sldId="484"/>
            <ac:picMk id="7" creationId="{D951D0B2-12D9-4F99-92AD-42C0C6E8D650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20:05:45.715" v="3188" actId="1076"/>
        <pc:sldMkLst>
          <pc:docMk/>
          <pc:sldMk cId="1425243716" sldId="485"/>
        </pc:sldMkLst>
        <pc:spChg chg="mod">
          <ac:chgData name="文宇 杜文宇" userId="b5e9da50-0ac2-42d3-828f-b9593ddb1f83" providerId="ADAL" clId="{D1AA8B5D-E8AB-445D-9471-F62BBBE4B339}" dt="2020-11-24T20:05:05.249" v="3178" actId="14100"/>
          <ac:spMkLst>
            <pc:docMk/>
            <pc:sldMk cId="1425243716" sldId="485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05:45.715" v="3188" actId="1076"/>
          <ac:spMkLst>
            <pc:docMk/>
            <pc:sldMk cId="1425243716" sldId="485"/>
            <ac:spMk id="6" creationId="{6DA5B845-E433-41EA-82A3-DA550725D297}"/>
          </ac:spMkLst>
        </pc:spChg>
        <pc:picChg chg="del">
          <ac:chgData name="文宇 杜文宇" userId="b5e9da50-0ac2-42d3-828f-b9593ddb1f83" providerId="ADAL" clId="{D1AA8B5D-E8AB-445D-9471-F62BBBE4B339}" dt="2020-11-24T20:03:27.567" v="3155" actId="478"/>
          <ac:picMkLst>
            <pc:docMk/>
            <pc:sldMk cId="1425243716" sldId="485"/>
            <ac:picMk id="4" creationId="{2D52DABA-E2EB-409D-807D-65A2F0AA2CF8}"/>
          </ac:picMkLst>
        </pc:picChg>
        <pc:picChg chg="add mod">
          <ac:chgData name="文宇 杜文宇" userId="b5e9da50-0ac2-42d3-828f-b9593ddb1f83" providerId="ADAL" clId="{D1AA8B5D-E8AB-445D-9471-F62BBBE4B339}" dt="2020-11-24T20:05:17.418" v="3181" actId="1076"/>
          <ac:picMkLst>
            <pc:docMk/>
            <pc:sldMk cId="1425243716" sldId="485"/>
            <ac:picMk id="7" creationId="{08596B62-7352-4448-9708-677287ADAF4C}"/>
          </ac:picMkLst>
        </pc:picChg>
        <pc:picChg chg="add mod">
          <ac:chgData name="文宇 杜文宇" userId="b5e9da50-0ac2-42d3-828f-b9593ddb1f83" providerId="ADAL" clId="{D1AA8B5D-E8AB-445D-9471-F62BBBE4B339}" dt="2020-11-24T20:05:39.123" v="3187" actId="1076"/>
          <ac:picMkLst>
            <pc:docMk/>
            <pc:sldMk cId="1425243716" sldId="485"/>
            <ac:picMk id="9" creationId="{3552AC60-C47E-4C7E-889B-8ACF907898A1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20:10:47.409" v="3304" actId="1076"/>
        <pc:sldMkLst>
          <pc:docMk/>
          <pc:sldMk cId="1744971408" sldId="486"/>
        </pc:sldMkLst>
        <pc:spChg chg="mod">
          <ac:chgData name="文宇 杜文宇" userId="b5e9da50-0ac2-42d3-828f-b9593ddb1f83" providerId="ADAL" clId="{D1AA8B5D-E8AB-445D-9471-F62BBBE4B339}" dt="2020-11-24T20:08:07.660" v="3214" actId="1076"/>
          <ac:spMkLst>
            <pc:docMk/>
            <pc:sldMk cId="1744971408" sldId="486"/>
            <ac:spMk id="5" creationId="{1488A9D6-7824-4B74-9A21-BF3A90EEF12F}"/>
          </ac:spMkLst>
        </pc:spChg>
        <pc:spChg chg="add del mod">
          <ac:chgData name="文宇 杜文宇" userId="b5e9da50-0ac2-42d3-828f-b9593ddb1f83" providerId="ADAL" clId="{D1AA8B5D-E8AB-445D-9471-F62BBBE4B339}" dt="2020-11-24T20:08:09.752" v="3215" actId="1076"/>
          <ac:spMkLst>
            <pc:docMk/>
            <pc:sldMk cId="1744971408" sldId="486"/>
            <ac:spMk id="6" creationId="{6DA5B845-E433-41EA-82A3-DA550725D297}"/>
          </ac:spMkLst>
        </pc:spChg>
        <pc:spChg chg="add del mod">
          <ac:chgData name="文宇 杜文宇" userId="b5e9da50-0ac2-42d3-828f-b9593ddb1f83" providerId="ADAL" clId="{D1AA8B5D-E8AB-445D-9471-F62BBBE4B339}" dt="2020-11-24T20:08:42.797" v="3220" actId="478"/>
          <ac:spMkLst>
            <pc:docMk/>
            <pc:sldMk cId="1744971408" sldId="486"/>
            <ac:spMk id="8" creationId="{7571B072-EB59-413C-892B-2ECDA1E8F8CC}"/>
          </ac:spMkLst>
        </pc:spChg>
        <pc:spChg chg="add mod">
          <ac:chgData name="文宇 杜文宇" userId="b5e9da50-0ac2-42d3-828f-b9593ddb1f83" providerId="ADAL" clId="{D1AA8B5D-E8AB-445D-9471-F62BBBE4B339}" dt="2020-11-24T20:10:26.672" v="3293" actId="1076"/>
          <ac:spMkLst>
            <pc:docMk/>
            <pc:sldMk cId="1744971408" sldId="486"/>
            <ac:spMk id="14" creationId="{C4087BF1-02CE-4541-86D7-F73C6F6F420F}"/>
          </ac:spMkLst>
        </pc:spChg>
        <pc:spChg chg="add mod">
          <ac:chgData name="文宇 杜文宇" userId="b5e9da50-0ac2-42d3-828f-b9593ddb1f83" providerId="ADAL" clId="{D1AA8B5D-E8AB-445D-9471-F62BBBE4B339}" dt="2020-11-24T20:10:47.409" v="3304" actId="1076"/>
          <ac:spMkLst>
            <pc:docMk/>
            <pc:sldMk cId="1744971408" sldId="486"/>
            <ac:spMk id="15" creationId="{235E1D37-8122-4801-9CA1-36E0B7A2B38D}"/>
          </ac:spMkLst>
        </pc:spChg>
        <pc:picChg chg="add mod">
          <ac:chgData name="文宇 杜文宇" userId="b5e9da50-0ac2-42d3-828f-b9593ddb1f83" providerId="ADAL" clId="{D1AA8B5D-E8AB-445D-9471-F62BBBE4B339}" dt="2020-11-24T20:08:18.279" v="3218" actId="1076"/>
          <ac:picMkLst>
            <pc:docMk/>
            <pc:sldMk cId="1744971408" sldId="486"/>
            <ac:picMk id="4" creationId="{E29D3C4A-EF5E-4594-A274-126F64602CC9}"/>
          </ac:picMkLst>
        </pc:picChg>
        <pc:picChg chg="del">
          <ac:chgData name="文宇 杜文宇" userId="b5e9da50-0ac2-42d3-828f-b9593ddb1f83" providerId="ADAL" clId="{D1AA8B5D-E8AB-445D-9471-F62BBBE4B339}" dt="2020-11-24T20:06:54.289" v="3197" actId="478"/>
          <ac:picMkLst>
            <pc:docMk/>
            <pc:sldMk cId="1744971408" sldId="486"/>
            <ac:picMk id="7" creationId="{08596B62-7352-4448-9708-677287ADAF4C}"/>
          </ac:picMkLst>
        </pc:picChg>
        <pc:picChg chg="del">
          <ac:chgData name="文宇 杜文宇" userId="b5e9da50-0ac2-42d3-828f-b9593ddb1f83" providerId="ADAL" clId="{D1AA8B5D-E8AB-445D-9471-F62BBBE4B339}" dt="2020-11-24T20:06:59.171" v="3200" actId="478"/>
          <ac:picMkLst>
            <pc:docMk/>
            <pc:sldMk cId="1744971408" sldId="486"/>
            <ac:picMk id="9" creationId="{3552AC60-C47E-4C7E-889B-8ACF907898A1}"/>
          </ac:picMkLst>
        </pc:picChg>
        <pc:picChg chg="add mod">
          <ac:chgData name="文宇 杜文宇" userId="b5e9da50-0ac2-42d3-828f-b9593ddb1f83" providerId="ADAL" clId="{D1AA8B5D-E8AB-445D-9471-F62BBBE4B339}" dt="2020-11-24T20:09:34.067" v="3229" actId="1076"/>
          <ac:picMkLst>
            <pc:docMk/>
            <pc:sldMk cId="1744971408" sldId="486"/>
            <ac:picMk id="11" creationId="{C26E61CB-D85D-4F27-9305-2F3FBA86147F}"/>
          </ac:picMkLst>
        </pc:picChg>
        <pc:picChg chg="add mod">
          <ac:chgData name="文宇 杜文宇" userId="b5e9da50-0ac2-42d3-828f-b9593ddb1f83" providerId="ADAL" clId="{D1AA8B5D-E8AB-445D-9471-F62BBBE4B339}" dt="2020-11-24T20:09:36.340" v="3230" actId="1076"/>
          <ac:picMkLst>
            <pc:docMk/>
            <pc:sldMk cId="1744971408" sldId="486"/>
            <ac:picMk id="13" creationId="{169FDF9E-9D66-4CC8-A650-E8DA63EDC05F}"/>
          </ac:picMkLst>
        </pc:picChg>
      </pc:sldChg>
      <pc:sldChg chg="delSp modSp add ord">
        <pc:chgData name="文宇 杜文宇" userId="b5e9da50-0ac2-42d3-828f-b9593ddb1f83" providerId="ADAL" clId="{D1AA8B5D-E8AB-445D-9471-F62BBBE4B339}" dt="2020-11-24T20:14:05.716" v="3353" actId="1076"/>
        <pc:sldMkLst>
          <pc:docMk/>
          <pc:sldMk cId="2286631713" sldId="487"/>
        </pc:sldMkLst>
        <pc:spChg chg="mod">
          <ac:chgData name="文宇 杜文宇" userId="b5e9da50-0ac2-42d3-828f-b9593ddb1f83" providerId="ADAL" clId="{D1AA8B5D-E8AB-445D-9471-F62BBBE4B339}" dt="2020-11-24T20:11:45.322" v="3314"/>
          <ac:spMkLst>
            <pc:docMk/>
            <pc:sldMk cId="2286631713" sldId="487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14:05.716" v="3353" actId="1076"/>
          <ac:spMkLst>
            <pc:docMk/>
            <pc:sldMk cId="2286631713" sldId="487"/>
            <ac:spMk id="6" creationId="{6DA5B845-E433-41EA-82A3-DA550725D297}"/>
          </ac:spMkLst>
        </pc:spChg>
        <pc:spChg chg="del">
          <ac:chgData name="文宇 杜文宇" userId="b5e9da50-0ac2-42d3-828f-b9593ddb1f83" providerId="ADAL" clId="{D1AA8B5D-E8AB-445D-9471-F62BBBE4B339}" dt="2020-11-24T20:11:15.561" v="3311" actId="478"/>
          <ac:spMkLst>
            <pc:docMk/>
            <pc:sldMk cId="2286631713" sldId="487"/>
            <ac:spMk id="14" creationId="{C4087BF1-02CE-4541-86D7-F73C6F6F420F}"/>
          </ac:spMkLst>
        </pc:spChg>
        <pc:spChg chg="del">
          <ac:chgData name="文宇 杜文宇" userId="b5e9da50-0ac2-42d3-828f-b9593ddb1f83" providerId="ADAL" clId="{D1AA8B5D-E8AB-445D-9471-F62BBBE4B339}" dt="2020-11-24T20:11:16.722" v="3312" actId="478"/>
          <ac:spMkLst>
            <pc:docMk/>
            <pc:sldMk cId="2286631713" sldId="487"/>
            <ac:spMk id="15" creationId="{235E1D37-8122-4801-9CA1-36E0B7A2B38D}"/>
          </ac:spMkLst>
        </pc:spChg>
        <pc:picChg chg="del">
          <ac:chgData name="文宇 杜文宇" userId="b5e9da50-0ac2-42d3-828f-b9593ddb1f83" providerId="ADAL" clId="{D1AA8B5D-E8AB-445D-9471-F62BBBE4B339}" dt="2020-11-24T20:11:12.985" v="3308" actId="478"/>
          <ac:picMkLst>
            <pc:docMk/>
            <pc:sldMk cId="2286631713" sldId="487"/>
            <ac:picMk id="4" creationId="{E29D3C4A-EF5E-4594-A274-126F64602CC9}"/>
          </ac:picMkLst>
        </pc:picChg>
        <pc:picChg chg="del mod">
          <ac:chgData name="文宇 杜文宇" userId="b5e9da50-0ac2-42d3-828f-b9593ddb1f83" providerId="ADAL" clId="{D1AA8B5D-E8AB-445D-9471-F62BBBE4B339}" dt="2020-11-24T20:11:14.469" v="3310" actId="478"/>
          <ac:picMkLst>
            <pc:docMk/>
            <pc:sldMk cId="2286631713" sldId="487"/>
            <ac:picMk id="11" creationId="{C26E61CB-D85D-4F27-9305-2F3FBA86147F}"/>
          </ac:picMkLst>
        </pc:picChg>
        <pc:picChg chg="del">
          <ac:chgData name="文宇 杜文宇" userId="b5e9da50-0ac2-42d3-828f-b9593ddb1f83" providerId="ADAL" clId="{D1AA8B5D-E8AB-445D-9471-F62BBBE4B339}" dt="2020-11-24T20:11:13.884" v="3309" actId="478"/>
          <ac:picMkLst>
            <pc:docMk/>
            <pc:sldMk cId="2286631713" sldId="487"/>
            <ac:picMk id="13" creationId="{169FDF9E-9D66-4CC8-A650-E8DA63EDC05F}"/>
          </ac:picMkLst>
        </pc:picChg>
      </pc:sldChg>
      <pc:sldChg chg="add">
        <pc:chgData name="文宇 杜文宇" userId="b5e9da50-0ac2-42d3-828f-b9593ddb1f83" providerId="ADAL" clId="{D1AA8B5D-E8AB-445D-9471-F62BBBE4B339}" dt="2020-11-24T20:15:54.781" v="3367"/>
        <pc:sldMkLst>
          <pc:docMk/>
          <pc:sldMk cId="2929334210" sldId="488"/>
        </pc:sldMkLst>
      </pc:sldChg>
      <pc:sldChg chg="addSp delSp modSp add">
        <pc:chgData name="文宇 杜文宇" userId="b5e9da50-0ac2-42d3-828f-b9593ddb1f83" providerId="ADAL" clId="{D1AA8B5D-E8AB-445D-9471-F62BBBE4B339}" dt="2020-11-24T20:36:52.545" v="3835" actId="1076"/>
        <pc:sldMkLst>
          <pc:docMk/>
          <pc:sldMk cId="2950525315" sldId="489"/>
        </pc:sldMkLst>
        <pc:spChg chg="mod">
          <ac:chgData name="文宇 杜文宇" userId="b5e9da50-0ac2-42d3-828f-b9593ddb1f83" providerId="ADAL" clId="{D1AA8B5D-E8AB-445D-9471-F62BBBE4B339}" dt="2020-11-24T20:22:19.392" v="3477" actId="20577"/>
          <ac:spMkLst>
            <pc:docMk/>
            <pc:sldMk cId="2950525315" sldId="489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22:44.842" v="3484" actId="20577"/>
          <ac:spMkLst>
            <pc:docMk/>
            <pc:sldMk cId="2950525315" sldId="489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20:36:52.545" v="3835" actId="1076"/>
          <ac:spMkLst>
            <pc:docMk/>
            <pc:sldMk cId="2950525315" sldId="489"/>
            <ac:spMk id="12" creationId="{CEC94893-7F68-4A59-812C-D822FAA565DE}"/>
          </ac:spMkLst>
        </pc:spChg>
        <pc:grpChg chg="add mod">
          <ac:chgData name="文宇 杜文宇" userId="b5e9da50-0ac2-42d3-828f-b9593ddb1f83" providerId="ADAL" clId="{D1AA8B5D-E8AB-445D-9471-F62BBBE4B339}" dt="2020-11-24T20:36:12.855" v="3830" actId="1076"/>
          <ac:grpSpMkLst>
            <pc:docMk/>
            <pc:sldMk cId="2950525315" sldId="489"/>
            <ac:grpSpMk id="10" creationId="{6E9D7FB1-2C91-4685-8A5E-3313F732D3C9}"/>
          </ac:grpSpMkLst>
        </pc:grpChg>
        <pc:picChg chg="del">
          <ac:chgData name="文宇 杜文宇" userId="b5e9da50-0ac2-42d3-828f-b9593ddb1f83" providerId="ADAL" clId="{D1AA8B5D-E8AB-445D-9471-F62BBBE4B339}" dt="2020-11-24T20:22:37.665" v="3481" actId="478"/>
          <ac:picMkLst>
            <pc:docMk/>
            <pc:sldMk cId="2950525315" sldId="489"/>
            <ac:picMk id="4" creationId="{80693108-23DB-4677-8020-78B1EE1501B9}"/>
          </ac:picMkLst>
        </pc:picChg>
        <pc:picChg chg="add mod">
          <ac:chgData name="文宇 杜文宇" userId="b5e9da50-0ac2-42d3-828f-b9593ddb1f83" providerId="ADAL" clId="{D1AA8B5D-E8AB-445D-9471-F62BBBE4B339}" dt="2020-11-24T20:23:18.853" v="3493" actId="164"/>
          <ac:picMkLst>
            <pc:docMk/>
            <pc:sldMk cId="2950525315" sldId="489"/>
            <ac:picMk id="7" creationId="{2EB6AA7A-72DB-4D7C-AE5C-7CE7A51F7642}"/>
          </ac:picMkLst>
        </pc:picChg>
        <pc:picChg chg="del">
          <ac:chgData name="文宇 杜文宇" userId="b5e9da50-0ac2-42d3-828f-b9593ddb1f83" providerId="ADAL" clId="{D1AA8B5D-E8AB-445D-9471-F62BBBE4B339}" dt="2020-11-24T20:22:39.593" v="3482" actId="478"/>
          <ac:picMkLst>
            <pc:docMk/>
            <pc:sldMk cId="2950525315" sldId="489"/>
            <ac:picMk id="8" creationId="{C6FE642A-ABE8-4FC3-83CA-B98BC2E7A5C6}"/>
          </ac:picMkLst>
        </pc:picChg>
        <pc:picChg chg="mod ord">
          <ac:chgData name="文宇 杜文宇" userId="b5e9da50-0ac2-42d3-828f-b9593ddb1f83" providerId="ADAL" clId="{D1AA8B5D-E8AB-445D-9471-F62BBBE4B339}" dt="2020-11-24T20:23:18.853" v="3493" actId="164"/>
          <ac:picMkLst>
            <pc:docMk/>
            <pc:sldMk cId="2950525315" sldId="489"/>
            <ac:picMk id="9" creationId="{38F4E774-E8BB-4D0C-8F0D-38C53CFF6F82}"/>
          </ac:picMkLst>
        </pc:picChg>
        <pc:picChg chg="del">
          <ac:chgData name="文宇 杜文宇" userId="b5e9da50-0ac2-42d3-828f-b9593ddb1f83" providerId="ADAL" clId="{D1AA8B5D-E8AB-445D-9471-F62BBBE4B339}" dt="2020-11-24T20:22:41.484" v="3483" actId="478"/>
          <ac:picMkLst>
            <pc:docMk/>
            <pc:sldMk cId="2950525315" sldId="489"/>
            <ac:picMk id="11" creationId="{8B89A918-F881-4015-A641-9156DD8D4731}"/>
          </ac:picMkLst>
        </pc:picChg>
      </pc:sldChg>
    </pc:docChg>
  </pc:docChgLst>
  <pc:docChgLst>
    <pc:chgData name="DU Angelo" userId="8b72b4b1065ef00f" providerId="LiveId" clId="{5A73A995-BA73-4811-AB70-B6E14E3C19DC}"/>
    <pc:docChg chg="undo custSel addSld delSld modSld sldOrd modSection">
      <pc:chgData name="DU Angelo" userId="8b72b4b1065ef00f" providerId="LiveId" clId="{5A73A995-BA73-4811-AB70-B6E14E3C19DC}" dt="2021-01-16T09:15:46.544" v="4517" actId="20577"/>
      <pc:docMkLst>
        <pc:docMk/>
      </pc:docMkLst>
      <pc:sldChg chg="addSp delSp">
        <pc:chgData name="DU Angelo" userId="8b72b4b1065ef00f" providerId="LiveId" clId="{5A73A995-BA73-4811-AB70-B6E14E3C19DC}" dt="2021-01-06T11:55:59.711" v="845"/>
        <pc:sldMkLst>
          <pc:docMk/>
          <pc:sldMk cId="4148013520" sldId="408"/>
        </pc:sldMkLst>
        <pc:spChg chg="add del">
          <ac:chgData name="DU Angelo" userId="8b72b4b1065ef00f" providerId="LiveId" clId="{5A73A995-BA73-4811-AB70-B6E14E3C19DC}" dt="2021-01-06T11:55:59.711" v="845"/>
          <ac:spMkLst>
            <pc:docMk/>
            <pc:sldMk cId="4148013520" sldId="408"/>
            <ac:spMk id="5" creationId="{ECB82EAC-C1B1-45CB-9D69-8175A3BE7686}"/>
          </ac:spMkLst>
        </pc:spChg>
      </pc:sldChg>
      <pc:sldChg chg="ord">
        <pc:chgData name="DU Angelo" userId="8b72b4b1065ef00f" providerId="LiveId" clId="{5A73A995-BA73-4811-AB70-B6E14E3C19DC}" dt="2021-01-06T12:37:35.970" v="1071"/>
        <pc:sldMkLst>
          <pc:docMk/>
          <pc:sldMk cId="1105795872" sldId="409"/>
        </pc:sldMkLst>
      </pc:sldChg>
      <pc:sldChg chg="ord">
        <pc:chgData name="DU Angelo" userId="8b72b4b1065ef00f" providerId="LiveId" clId="{5A73A995-BA73-4811-AB70-B6E14E3C19DC}" dt="2021-01-06T12:37:37.567" v="1072"/>
        <pc:sldMkLst>
          <pc:docMk/>
          <pc:sldMk cId="2525412536" sldId="410"/>
        </pc:sldMkLst>
      </pc:sldChg>
      <pc:sldChg chg="modSp">
        <pc:chgData name="DU Angelo" userId="8b72b4b1065ef00f" providerId="LiveId" clId="{5A73A995-BA73-4811-AB70-B6E14E3C19DC}" dt="2021-01-14T06:34:00.780" v="2503" actId="1076"/>
        <pc:sldMkLst>
          <pc:docMk/>
          <pc:sldMk cId="1063832409" sldId="420"/>
        </pc:sldMkLst>
        <pc:spChg chg="mod">
          <ac:chgData name="DU Angelo" userId="8b72b4b1065ef00f" providerId="LiveId" clId="{5A73A995-BA73-4811-AB70-B6E14E3C19DC}" dt="2021-01-14T06:34:00.780" v="2503" actId="1076"/>
          <ac:spMkLst>
            <pc:docMk/>
            <pc:sldMk cId="1063832409" sldId="420"/>
            <ac:spMk id="6" creationId="{E4690199-E31A-48EF-B232-56D24BE05045}"/>
          </ac:spMkLst>
        </pc:spChg>
        <pc:spChg chg="mod">
          <ac:chgData name="DU Angelo" userId="8b72b4b1065ef00f" providerId="LiveId" clId="{5A73A995-BA73-4811-AB70-B6E14E3C19DC}" dt="2021-01-06T08:18:13.778" v="124" actId="1076"/>
          <ac:spMkLst>
            <pc:docMk/>
            <pc:sldMk cId="1063832409" sldId="420"/>
            <ac:spMk id="8" creationId="{BEBE5566-9FB3-4332-AD53-7934153A7B2E}"/>
          </ac:spMkLst>
        </pc:spChg>
      </pc:sldChg>
      <pc:sldChg chg="modSp">
        <pc:chgData name="DU Angelo" userId="8b72b4b1065ef00f" providerId="LiveId" clId="{5A73A995-BA73-4811-AB70-B6E14E3C19DC}" dt="2021-01-14T06:36:21.801" v="2625" actId="1076"/>
        <pc:sldMkLst>
          <pc:docMk/>
          <pc:sldMk cId="1731895287" sldId="422"/>
        </pc:sldMkLst>
        <pc:spChg chg="mod">
          <ac:chgData name="DU Angelo" userId="8b72b4b1065ef00f" providerId="LiveId" clId="{5A73A995-BA73-4811-AB70-B6E14E3C19DC}" dt="2021-01-14T06:34:19.948" v="2518" actId="1076"/>
          <ac:spMkLst>
            <pc:docMk/>
            <pc:sldMk cId="1731895287" sldId="422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6:36:21.801" v="2625" actId="1076"/>
          <ac:spMkLst>
            <pc:docMk/>
            <pc:sldMk cId="1731895287" sldId="422"/>
            <ac:spMk id="9" creationId="{0F5D542A-83D4-472F-939A-2FFAABFB6848}"/>
          </ac:spMkLst>
        </pc:spChg>
        <pc:picChg chg="mod">
          <ac:chgData name="DU Angelo" userId="8b72b4b1065ef00f" providerId="LiveId" clId="{5A73A995-BA73-4811-AB70-B6E14E3C19DC}" dt="2021-01-06T08:09:55.480" v="15" actId="1076"/>
          <ac:picMkLst>
            <pc:docMk/>
            <pc:sldMk cId="1731895287" sldId="422"/>
            <ac:picMk id="7" creationId="{9FE38582-AE42-40AD-B35E-BAB1B3B265F9}"/>
          </ac:picMkLst>
        </pc:picChg>
      </pc:sldChg>
      <pc:sldChg chg="addSp modSp">
        <pc:chgData name="DU Angelo" userId="8b72b4b1065ef00f" providerId="LiveId" clId="{5A73A995-BA73-4811-AB70-B6E14E3C19DC}" dt="2021-01-16T09:13:05.593" v="4496" actId="6549"/>
        <pc:sldMkLst>
          <pc:docMk/>
          <pc:sldMk cId="3311208050" sldId="423"/>
        </pc:sldMkLst>
        <pc:spChg chg="mod">
          <ac:chgData name="DU Angelo" userId="8b72b4b1065ef00f" providerId="LiveId" clId="{5A73A995-BA73-4811-AB70-B6E14E3C19DC}" dt="2021-01-14T07:32:33.006" v="2826" actId="1076"/>
          <ac:spMkLst>
            <pc:docMk/>
            <pc:sldMk cId="3311208050" sldId="423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6T09:13:05.593" v="4496" actId="6549"/>
          <ac:spMkLst>
            <pc:docMk/>
            <pc:sldMk cId="3311208050" sldId="423"/>
            <ac:spMk id="9" creationId="{0F5D542A-83D4-472F-939A-2FFAABFB6848}"/>
          </ac:spMkLst>
        </pc:spChg>
        <pc:grpChg chg="add mod">
          <ac:chgData name="DU Angelo" userId="8b72b4b1065ef00f" providerId="LiveId" clId="{5A73A995-BA73-4811-AB70-B6E14E3C19DC}" dt="2021-01-14T07:32:27.246" v="2824" actId="1076"/>
          <ac:grpSpMkLst>
            <pc:docMk/>
            <pc:sldMk cId="3311208050" sldId="423"/>
            <ac:grpSpMk id="11" creationId="{EFD46F3E-1A44-4960-A401-4C17E8398E3A}"/>
          </ac:grpSpMkLst>
        </pc:grpChg>
        <pc:picChg chg="mod modCrop">
          <ac:chgData name="DU Angelo" userId="8b72b4b1065ef00f" providerId="LiveId" clId="{5A73A995-BA73-4811-AB70-B6E14E3C19DC}" dt="2021-01-14T07:32:30.232" v="2825" actId="1076"/>
          <ac:picMkLst>
            <pc:docMk/>
            <pc:sldMk cId="3311208050" sldId="423"/>
            <ac:picMk id="7" creationId="{9FE38582-AE42-40AD-B35E-BAB1B3B265F9}"/>
          </ac:picMkLst>
        </pc:picChg>
        <pc:cxnChg chg="add mod">
          <ac:chgData name="DU Angelo" userId="8b72b4b1065ef00f" providerId="LiveId" clId="{5A73A995-BA73-4811-AB70-B6E14E3C19DC}" dt="2021-01-14T07:32:14.233" v="2819" actId="164"/>
          <ac:cxnSpMkLst>
            <pc:docMk/>
            <pc:sldMk cId="3311208050" sldId="423"/>
            <ac:cxnSpMk id="4" creationId="{DB14E521-A65D-4F4D-BEC3-CC5ED7E8C0AB}"/>
          </ac:cxnSpMkLst>
        </pc:cxnChg>
      </pc:sldChg>
      <pc:sldChg chg="addSp delSp modSp add">
        <pc:chgData name="DU Angelo" userId="8b72b4b1065ef00f" providerId="LiveId" clId="{5A73A995-BA73-4811-AB70-B6E14E3C19DC}" dt="2021-01-14T07:56:28.301" v="3062" actId="1076"/>
        <pc:sldMkLst>
          <pc:docMk/>
          <pc:sldMk cId="613030747" sldId="424"/>
        </pc:sldMkLst>
        <pc:spChg chg="mod">
          <ac:chgData name="DU Angelo" userId="8b72b4b1065ef00f" providerId="LiveId" clId="{5A73A995-BA73-4811-AB70-B6E14E3C19DC}" dt="2021-01-06T08:13:57.369" v="76" actId="1076"/>
          <ac:spMkLst>
            <pc:docMk/>
            <pc:sldMk cId="613030747" sldId="424"/>
            <ac:spMk id="3" creationId="{E1BF4C49-D9BF-42F3-B713-48595D54AED3}"/>
          </ac:spMkLst>
        </pc:spChg>
        <pc:spChg chg="mod topLvl">
          <ac:chgData name="DU Angelo" userId="8b72b4b1065ef00f" providerId="LiveId" clId="{5A73A995-BA73-4811-AB70-B6E14E3C19DC}" dt="2021-01-14T07:56:28.301" v="3062" actId="1076"/>
          <ac:spMkLst>
            <pc:docMk/>
            <pc:sldMk cId="613030747" sldId="424"/>
            <ac:spMk id="9" creationId="{0F5D542A-83D4-472F-939A-2FFAABFB6848}"/>
          </ac:spMkLst>
        </pc:spChg>
        <pc:grpChg chg="add del mod">
          <ac:chgData name="DU Angelo" userId="8b72b4b1065ef00f" providerId="LiveId" clId="{5A73A995-BA73-4811-AB70-B6E14E3C19DC}" dt="2021-01-14T07:41:01.536" v="2906" actId="165"/>
          <ac:grpSpMkLst>
            <pc:docMk/>
            <pc:sldMk cId="613030747" sldId="424"/>
            <ac:grpSpMk id="2" creationId="{2129DF47-3F81-40A5-90C4-0DB44C371DA1}"/>
          </ac:grpSpMkLst>
        </pc:grpChg>
        <pc:picChg chg="mod modCrop">
          <ac:chgData name="DU Angelo" userId="8b72b4b1065ef00f" providerId="LiveId" clId="{5A73A995-BA73-4811-AB70-B6E14E3C19DC}" dt="2021-01-14T07:56:19.172" v="3060" actId="1076"/>
          <ac:picMkLst>
            <pc:docMk/>
            <pc:sldMk cId="613030747" sldId="424"/>
            <ac:picMk id="7" creationId="{9FE38582-AE42-40AD-B35E-BAB1B3B265F9}"/>
          </ac:picMkLst>
        </pc:picChg>
        <pc:cxnChg chg="add del mod topLvl">
          <ac:chgData name="DU Angelo" userId="8b72b4b1065ef00f" providerId="LiveId" clId="{5A73A995-BA73-4811-AB70-B6E14E3C19DC}" dt="2021-01-14T07:41:05.297" v="2908" actId="478"/>
          <ac:cxnSpMkLst>
            <pc:docMk/>
            <pc:sldMk cId="613030747" sldId="424"/>
            <ac:cxnSpMk id="6" creationId="{BD9FD11C-054C-40AB-A063-D2CEFFD549B2}"/>
          </ac:cxnSpMkLst>
        </pc:cxnChg>
        <pc:cxnChg chg="add del mod topLvl">
          <ac:chgData name="DU Angelo" userId="8b72b4b1065ef00f" providerId="LiveId" clId="{5A73A995-BA73-4811-AB70-B6E14E3C19DC}" dt="2021-01-14T07:41:03.439" v="2907" actId="478"/>
          <ac:cxnSpMkLst>
            <pc:docMk/>
            <pc:sldMk cId="613030747" sldId="424"/>
            <ac:cxnSpMk id="8" creationId="{C9CC92B7-E9D8-4E8E-AAE3-E12F9B6510A7}"/>
          </ac:cxnSpMkLst>
        </pc:cxnChg>
      </pc:sldChg>
      <pc:sldChg chg="del">
        <pc:chgData name="DU Angelo" userId="8b72b4b1065ef00f" providerId="LiveId" clId="{5A73A995-BA73-4811-AB70-B6E14E3C19DC}" dt="2021-01-06T08:10:17.039" v="17" actId="2696"/>
        <pc:sldMkLst>
          <pc:docMk/>
          <pc:sldMk cId="2205189266" sldId="424"/>
        </pc:sldMkLst>
      </pc:sldChg>
      <pc:sldChg chg="del">
        <pc:chgData name="DU Angelo" userId="8b72b4b1065ef00f" providerId="LiveId" clId="{5A73A995-BA73-4811-AB70-B6E14E3C19DC}" dt="2021-01-06T08:10:14.083" v="16" actId="2696"/>
        <pc:sldMkLst>
          <pc:docMk/>
          <pc:sldMk cId="702190060" sldId="425"/>
        </pc:sldMkLst>
      </pc:sldChg>
      <pc:sldChg chg="modSp add">
        <pc:chgData name="DU Angelo" userId="8b72b4b1065ef00f" providerId="LiveId" clId="{5A73A995-BA73-4811-AB70-B6E14E3C19DC}" dt="2021-01-14T08:03:28.842" v="3086" actId="1076"/>
        <pc:sldMkLst>
          <pc:docMk/>
          <pc:sldMk cId="2951472219" sldId="425"/>
        </pc:sldMkLst>
        <pc:spChg chg="mod">
          <ac:chgData name="DU Angelo" userId="8b72b4b1065ef00f" providerId="LiveId" clId="{5A73A995-BA73-4811-AB70-B6E14E3C19DC}" dt="2021-01-14T08:03:28.842" v="3086" actId="1076"/>
          <ac:spMkLst>
            <pc:docMk/>
            <pc:sldMk cId="2951472219" sldId="425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8:02:26.541" v="3085" actId="20577"/>
          <ac:spMkLst>
            <pc:docMk/>
            <pc:sldMk cId="2951472219" sldId="425"/>
            <ac:spMk id="9" creationId="{0F5D542A-83D4-472F-939A-2FFAABFB6848}"/>
          </ac:spMkLst>
        </pc:spChg>
        <pc:picChg chg="mod modCrop">
          <ac:chgData name="DU Angelo" userId="8b72b4b1065ef00f" providerId="LiveId" clId="{5A73A995-BA73-4811-AB70-B6E14E3C19DC}" dt="2021-01-06T16:23:50.419" v="2113" actId="1076"/>
          <ac:picMkLst>
            <pc:docMk/>
            <pc:sldMk cId="2951472219" sldId="425"/>
            <ac:picMk id="7" creationId="{9FE38582-AE42-40AD-B35E-BAB1B3B265F9}"/>
          </ac:picMkLst>
        </pc:picChg>
      </pc:sldChg>
      <pc:sldChg chg="addSp delSp modSp add">
        <pc:chgData name="DU Angelo" userId="8b72b4b1065ef00f" providerId="LiveId" clId="{5A73A995-BA73-4811-AB70-B6E14E3C19DC}" dt="2021-01-06T08:23:39.952" v="166" actId="14100"/>
        <pc:sldMkLst>
          <pc:docMk/>
          <pc:sldMk cId="4018615393" sldId="426"/>
        </pc:sldMkLst>
        <pc:spChg chg="mod">
          <ac:chgData name="DU Angelo" userId="8b72b4b1065ef00f" providerId="LiveId" clId="{5A73A995-BA73-4811-AB70-B6E14E3C19DC}" dt="2021-01-06T08:23:29.519" v="164" actId="1076"/>
          <ac:spMkLst>
            <pc:docMk/>
            <pc:sldMk cId="4018615393" sldId="426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06T08:23:34.319" v="165" actId="1076"/>
          <ac:spMkLst>
            <pc:docMk/>
            <pc:sldMk cId="4018615393" sldId="426"/>
            <ac:spMk id="9" creationId="{0F5D542A-83D4-472F-939A-2FFAABFB6848}"/>
          </ac:spMkLst>
        </pc:spChg>
        <pc:picChg chg="add mod">
          <ac:chgData name="DU Angelo" userId="8b72b4b1065ef00f" providerId="LiveId" clId="{5A73A995-BA73-4811-AB70-B6E14E3C19DC}" dt="2021-01-06T08:23:39.952" v="166" actId="14100"/>
          <ac:picMkLst>
            <pc:docMk/>
            <pc:sldMk cId="4018615393" sldId="426"/>
            <ac:picMk id="4" creationId="{45D66C29-63D0-4153-806C-603664328EDE}"/>
          </ac:picMkLst>
        </pc:picChg>
        <pc:picChg chg="del">
          <ac:chgData name="DU Angelo" userId="8b72b4b1065ef00f" providerId="LiveId" clId="{5A73A995-BA73-4811-AB70-B6E14E3C19DC}" dt="2021-01-06T08:21:41.253" v="152" actId="478"/>
          <ac:picMkLst>
            <pc:docMk/>
            <pc:sldMk cId="4018615393" sldId="426"/>
            <ac:picMk id="7" creationId="{9FE38582-AE42-40AD-B35E-BAB1B3B265F9}"/>
          </ac:picMkLst>
        </pc:picChg>
      </pc:sldChg>
      <pc:sldChg chg="addSp delSp modSp add ord">
        <pc:chgData name="DU Angelo" userId="8b72b4b1065ef00f" providerId="LiveId" clId="{5A73A995-BA73-4811-AB70-B6E14E3C19DC}" dt="2021-01-14T08:07:51.387" v="3175" actId="1076"/>
        <pc:sldMkLst>
          <pc:docMk/>
          <pc:sldMk cId="581720101" sldId="427"/>
        </pc:sldMkLst>
        <pc:spChg chg="add del mod">
          <ac:chgData name="DU Angelo" userId="8b72b4b1065ef00f" providerId="LiveId" clId="{5A73A995-BA73-4811-AB70-B6E14E3C19DC}" dt="2021-01-06T09:58:59.385" v="203"/>
          <ac:spMkLst>
            <pc:docMk/>
            <pc:sldMk cId="581720101" sldId="427"/>
            <ac:spMk id="2" creationId="{9F13F207-70C8-4EF5-B1FE-46D18C0250AF}"/>
          </ac:spMkLst>
        </pc:spChg>
        <pc:spChg chg="mod">
          <ac:chgData name="DU Angelo" userId="8b72b4b1065ef00f" providerId="LiveId" clId="{5A73A995-BA73-4811-AB70-B6E14E3C19DC}" dt="2021-01-14T08:07:51.387" v="3175" actId="1076"/>
          <ac:spMkLst>
            <pc:docMk/>
            <pc:sldMk cId="581720101" sldId="427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06T09:58:59.385" v="205"/>
          <ac:spMkLst>
            <pc:docMk/>
            <pc:sldMk cId="581720101" sldId="427"/>
            <ac:spMk id="6" creationId="{F1848A9F-CF16-417C-933A-D154FAF55032}"/>
          </ac:spMkLst>
        </pc:spChg>
        <pc:spChg chg="add del mod">
          <ac:chgData name="DU Angelo" userId="8b72b4b1065ef00f" providerId="LiveId" clId="{5A73A995-BA73-4811-AB70-B6E14E3C19DC}" dt="2021-01-06T09:58:59.385" v="207"/>
          <ac:spMkLst>
            <pc:docMk/>
            <pc:sldMk cId="581720101" sldId="427"/>
            <ac:spMk id="7" creationId="{4F5331F1-9D54-4B4C-9999-5EBA2CA837A9}"/>
          </ac:spMkLst>
        </pc:spChg>
        <pc:spChg chg="mod">
          <ac:chgData name="DU Angelo" userId="8b72b4b1065ef00f" providerId="LiveId" clId="{5A73A995-BA73-4811-AB70-B6E14E3C19DC}" dt="2021-01-14T08:07:48.597" v="3174" actId="1076"/>
          <ac:spMkLst>
            <pc:docMk/>
            <pc:sldMk cId="581720101" sldId="427"/>
            <ac:spMk id="9" creationId="{0F5D542A-83D4-472F-939A-2FFAABFB6848}"/>
          </ac:spMkLst>
        </pc:spChg>
        <pc:picChg chg="del">
          <ac:chgData name="DU Angelo" userId="8b72b4b1065ef00f" providerId="LiveId" clId="{5A73A995-BA73-4811-AB70-B6E14E3C19DC}" dt="2021-01-06T08:24:14.043" v="171" actId="478"/>
          <ac:picMkLst>
            <pc:docMk/>
            <pc:sldMk cId="581720101" sldId="427"/>
            <ac:picMk id="4" creationId="{45D66C29-63D0-4153-806C-603664328EDE}"/>
          </ac:picMkLst>
        </pc:picChg>
      </pc:sldChg>
      <pc:sldChg chg="addSp delSp modSp add">
        <pc:chgData name="DU Angelo" userId="8b72b4b1065ef00f" providerId="LiveId" clId="{5A73A995-BA73-4811-AB70-B6E14E3C19DC}" dt="2021-01-14T08:07:28.723" v="3170" actId="1076"/>
        <pc:sldMkLst>
          <pc:docMk/>
          <pc:sldMk cId="3115103830" sldId="428"/>
        </pc:sldMkLst>
        <pc:spChg chg="add del mod">
          <ac:chgData name="DU Angelo" userId="8b72b4b1065ef00f" providerId="LiveId" clId="{5A73A995-BA73-4811-AB70-B6E14E3C19DC}" dt="2021-01-06T10:05:14.824" v="245"/>
          <ac:spMkLst>
            <pc:docMk/>
            <pc:sldMk cId="3115103830" sldId="428"/>
            <ac:spMk id="2" creationId="{3AB421DD-E39C-4992-AF42-107592DB5EEA}"/>
          </ac:spMkLst>
        </pc:spChg>
        <pc:spChg chg="mod">
          <ac:chgData name="DU Angelo" userId="8b72b4b1065ef00f" providerId="LiveId" clId="{5A73A995-BA73-4811-AB70-B6E14E3C19DC}" dt="2021-01-14T08:07:28.723" v="3170" actId="1076"/>
          <ac:spMkLst>
            <pc:docMk/>
            <pc:sldMk cId="3115103830" sldId="428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06T10:05:14.824" v="247"/>
          <ac:spMkLst>
            <pc:docMk/>
            <pc:sldMk cId="3115103830" sldId="428"/>
            <ac:spMk id="4" creationId="{DB787864-636D-43E2-A9F1-E8F4825FB1F7}"/>
          </ac:spMkLst>
        </pc:spChg>
        <pc:spChg chg="add del mod">
          <ac:chgData name="DU Angelo" userId="8b72b4b1065ef00f" providerId="LiveId" clId="{5A73A995-BA73-4811-AB70-B6E14E3C19DC}" dt="2021-01-06T10:05:14.824" v="249"/>
          <ac:spMkLst>
            <pc:docMk/>
            <pc:sldMk cId="3115103830" sldId="428"/>
            <ac:spMk id="6" creationId="{38A91C4D-41A3-42B9-BEBC-29EAF6DB0D11}"/>
          </ac:spMkLst>
        </pc:spChg>
        <pc:spChg chg="add del mod">
          <ac:chgData name="DU Angelo" userId="8b72b4b1065ef00f" providerId="LiveId" clId="{5A73A995-BA73-4811-AB70-B6E14E3C19DC}" dt="2021-01-06T10:05:14.824" v="251"/>
          <ac:spMkLst>
            <pc:docMk/>
            <pc:sldMk cId="3115103830" sldId="428"/>
            <ac:spMk id="7" creationId="{83AE5E2E-C4A1-4394-931B-FD15CDE56C97}"/>
          </ac:spMkLst>
        </pc:spChg>
        <pc:spChg chg="mod">
          <ac:chgData name="DU Angelo" userId="8b72b4b1065ef00f" providerId="LiveId" clId="{5A73A995-BA73-4811-AB70-B6E14E3C19DC}" dt="2021-01-14T08:07:20.803" v="3169" actId="1076"/>
          <ac:spMkLst>
            <pc:docMk/>
            <pc:sldMk cId="3115103830" sldId="428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8:17:15.369" v="3406" actId="1076"/>
        <pc:sldMkLst>
          <pc:docMk/>
          <pc:sldMk cId="2299120525" sldId="429"/>
        </pc:sldMkLst>
        <pc:spChg chg="mod">
          <ac:chgData name="DU Angelo" userId="8b72b4b1065ef00f" providerId="LiveId" clId="{5A73A995-BA73-4811-AB70-B6E14E3C19DC}" dt="2021-01-14T08:17:15.369" v="3406" actId="1076"/>
          <ac:spMkLst>
            <pc:docMk/>
            <pc:sldMk cId="2299120525" sldId="429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8:17:11.192" v="3405" actId="1076"/>
          <ac:spMkLst>
            <pc:docMk/>
            <pc:sldMk cId="2299120525" sldId="429"/>
            <ac:spMk id="9" creationId="{0F5D542A-83D4-472F-939A-2FFAABFB6848}"/>
          </ac:spMkLst>
        </pc:spChg>
        <pc:picChg chg="add del">
          <ac:chgData name="DU Angelo" userId="8b72b4b1065ef00f" providerId="LiveId" clId="{5A73A995-BA73-4811-AB70-B6E14E3C19DC}" dt="2021-01-06T10:06:09.077" v="258" actId="478"/>
          <ac:picMkLst>
            <pc:docMk/>
            <pc:sldMk cId="2299120525" sldId="429"/>
            <ac:picMk id="2" creationId="{3F5A0F82-DD94-4281-B332-27596C0AA416}"/>
          </ac:picMkLst>
        </pc:picChg>
      </pc:sldChg>
      <pc:sldChg chg="addSp modSp add">
        <pc:chgData name="DU Angelo" userId="8b72b4b1065ef00f" providerId="LiveId" clId="{5A73A995-BA73-4811-AB70-B6E14E3C19DC}" dt="2021-01-16T09:13:19.586" v="4497" actId="403"/>
        <pc:sldMkLst>
          <pc:docMk/>
          <pc:sldMk cId="1227350774" sldId="430"/>
        </pc:sldMkLst>
        <pc:spChg chg="add mod">
          <ac:chgData name="DU Angelo" userId="8b72b4b1065ef00f" providerId="LiveId" clId="{5A73A995-BA73-4811-AB70-B6E14E3C19DC}" dt="2021-01-07T14:07:49.865" v="2319" actId="1076"/>
          <ac:spMkLst>
            <pc:docMk/>
            <pc:sldMk cId="1227350774" sldId="430"/>
            <ac:spMk id="2" creationId="{99085202-3BB2-48F5-9929-AFF15F1766D3}"/>
          </ac:spMkLst>
        </pc:spChg>
        <pc:spChg chg="mod">
          <ac:chgData name="DU Angelo" userId="8b72b4b1065ef00f" providerId="LiveId" clId="{5A73A995-BA73-4811-AB70-B6E14E3C19DC}" dt="2021-01-07T14:04:15.745" v="2253" actId="14100"/>
          <ac:spMkLst>
            <pc:docMk/>
            <pc:sldMk cId="1227350774" sldId="430"/>
            <ac:spMk id="3" creationId="{E1BF4C49-D9BF-42F3-B713-48595D54AED3}"/>
          </ac:spMkLst>
        </pc:spChg>
        <pc:spChg chg="add mod">
          <ac:chgData name="DU Angelo" userId="8b72b4b1065ef00f" providerId="LiveId" clId="{5A73A995-BA73-4811-AB70-B6E14E3C19DC}" dt="2021-01-07T14:07:49.865" v="2319" actId="1076"/>
          <ac:spMkLst>
            <pc:docMk/>
            <pc:sldMk cId="1227350774" sldId="430"/>
            <ac:spMk id="6" creationId="{FE0A5CF9-2A25-4FE9-8549-14D9C9D18CA7}"/>
          </ac:spMkLst>
        </pc:spChg>
        <pc:spChg chg="add mod">
          <ac:chgData name="DU Angelo" userId="8b72b4b1065ef00f" providerId="LiveId" clId="{5A73A995-BA73-4811-AB70-B6E14E3C19DC}" dt="2021-01-16T09:13:19.586" v="4497" actId="403"/>
          <ac:spMkLst>
            <pc:docMk/>
            <pc:sldMk cId="1227350774" sldId="430"/>
            <ac:spMk id="7" creationId="{14D1BC06-707B-43D9-889B-87CD6529518C}"/>
          </ac:spMkLst>
        </pc:spChg>
        <pc:spChg chg="mod">
          <ac:chgData name="DU Angelo" userId="8b72b4b1065ef00f" providerId="LiveId" clId="{5A73A995-BA73-4811-AB70-B6E14E3C19DC}" dt="2021-01-07T14:07:49.865" v="2319" actId="1076"/>
          <ac:spMkLst>
            <pc:docMk/>
            <pc:sldMk cId="1227350774" sldId="430"/>
            <ac:spMk id="9" creationId="{0F5D542A-83D4-472F-939A-2FFAABFB6848}"/>
          </ac:spMkLst>
        </pc:spChg>
      </pc:sldChg>
      <pc:sldChg chg="addSp modSp add">
        <pc:chgData name="DU Angelo" userId="8b72b4b1065ef00f" providerId="LiveId" clId="{5A73A995-BA73-4811-AB70-B6E14E3C19DC}" dt="2021-01-06T10:10:08.752" v="325" actId="1076"/>
        <pc:sldMkLst>
          <pc:docMk/>
          <pc:sldMk cId="2836677245" sldId="431"/>
        </pc:sldMkLst>
        <pc:spChg chg="mod">
          <ac:chgData name="DU Angelo" userId="8b72b4b1065ef00f" providerId="LiveId" clId="{5A73A995-BA73-4811-AB70-B6E14E3C19DC}" dt="2021-01-06T10:09:42.837" v="317" actId="1076"/>
          <ac:spMkLst>
            <pc:docMk/>
            <pc:sldMk cId="2836677245" sldId="431"/>
            <ac:spMk id="3" creationId="{E1BF4C49-D9BF-42F3-B713-48595D54AED3}"/>
          </ac:spMkLst>
        </pc:spChg>
        <pc:spChg chg="add mod">
          <ac:chgData name="DU Angelo" userId="8b72b4b1065ef00f" providerId="LiveId" clId="{5A73A995-BA73-4811-AB70-B6E14E3C19DC}" dt="2021-01-06T10:09:58.374" v="322" actId="1076"/>
          <ac:spMkLst>
            <pc:docMk/>
            <pc:sldMk cId="2836677245" sldId="431"/>
            <ac:spMk id="6" creationId="{6079E2A5-BC7C-4E04-B541-14E5A97F4272}"/>
          </ac:spMkLst>
        </pc:spChg>
        <pc:spChg chg="mod">
          <ac:chgData name="DU Angelo" userId="8b72b4b1065ef00f" providerId="LiveId" clId="{5A73A995-BA73-4811-AB70-B6E14E3C19DC}" dt="2021-01-06T10:10:08.752" v="325" actId="1076"/>
          <ac:spMkLst>
            <pc:docMk/>
            <pc:sldMk cId="2836677245" sldId="431"/>
            <ac:spMk id="9" creationId="{0F5D542A-83D4-472F-939A-2FFAABFB6848}"/>
          </ac:spMkLst>
        </pc:spChg>
        <pc:picChg chg="add mod">
          <ac:chgData name="DU Angelo" userId="8b72b4b1065ef00f" providerId="LiveId" clId="{5A73A995-BA73-4811-AB70-B6E14E3C19DC}" dt="2021-01-06T10:09:59.688" v="323" actId="1076"/>
          <ac:picMkLst>
            <pc:docMk/>
            <pc:sldMk cId="2836677245" sldId="431"/>
            <ac:picMk id="4" creationId="{33BCC2F1-4CF2-4CC2-AEA8-565729B7C457}"/>
          </ac:picMkLst>
        </pc:picChg>
      </pc:sldChg>
      <pc:sldChg chg="addSp delSp modSp add ord">
        <pc:chgData name="DU Angelo" userId="8b72b4b1065ef00f" providerId="LiveId" clId="{5A73A995-BA73-4811-AB70-B6E14E3C19DC}" dt="2021-01-16T09:13:48.881" v="4502" actId="20577"/>
        <pc:sldMkLst>
          <pc:docMk/>
          <pc:sldMk cId="2244576882" sldId="432"/>
        </pc:sldMkLst>
        <pc:spChg chg="add del mod">
          <ac:chgData name="DU Angelo" userId="8b72b4b1065ef00f" providerId="LiveId" clId="{5A73A995-BA73-4811-AB70-B6E14E3C19DC}" dt="2021-01-06T10:18:04.748" v="383"/>
          <ac:spMkLst>
            <pc:docMk/>
            <pc:sldMk cId="2244576882" sldId="432"/>
            <ac:spMk id="2" creationId="{E9397935-C787-4033-9DC7-93CB43937E5B}"/>
          </ac:spMkLst>
        </pc:spChg>
        <pc:spChg chg="mod">
          <ac:chgData name="DU Angelo" userId="8b72b4b1065ef00f" providerId="LiveId" clId="{5A73A995-BA73-4811-AB70-B6E14E3C19DC}" dt="2021-01-06T10:18:28.054" v="430" actId="1076"/>
          <ac:spMkLst>
            <pc:docMk/>
            <pc:sldMk cId="2244576882" sldId="432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06T10:18:04.748" v="385"/>
          <ac:spMkLst>
            <pc:docMk/>
            <pc:sldMk cId="2244576882" sldId="432"/>
            <ac:spMk id="4" creationId="{314D181D-67C3-459B-9921-CA75C6678A24}"/>
          </ac:spMkLst>
        </pc:spChg>
        <pc:spChg chg="add del mod">
          <ac:chgData name="DU Angelo" userId="8b72b4b1065ef00f" providerId="LiveId" clId="{5A73A995-BA73-4811-AB70-B6E14E3C19DC}" dt="2021-01-06T10:18:04.748" v="387"/>
          <ac:spMkLst>
            <pc:docMk/>
            <pc:sldMk cId="2244576882" sldId="432"/>
            <ac:spMk id="6" creationId="{19BDCD6A-6011-4F7B-AAF4-7C84872C969B}"/>
          </ac:spMkLst>
        </pc:spChg>
        <pc:spChg chg="mod">
          <ac:chgData name="DU Angelo" userId="8b72b4b1065ef00f" providerId="LiveId" clId="{5A73A995-BA73-4811-AB70-B6E14E3C19DC}" dt="2021-01-16T09:13:48.881" v="4502" actId="20577"/>
          <ac:spMkLst>
            <pc:docMk/>
            <pc:sldMk cId="2244576882" sldId="432"/>
            <ac:spMk id="9" creationId="{0F5D542A-83D4-472F-939A-2FFAABFB6848}"/>
          </ac:spMkLst>
        </pc:spChg>
      </pc:sldChg>
      <pc:sldChg chg="modSp add">
        <pc:chgData name="DU Angelo" userId="8b72b4b1065ef00f" providerId="LiveId" clId="{5A73A995-BA73-4811-AB70-B6E14E3C19DC}" dt="2021-01-14T08:39:17.529" v="3672" actId="113"/>
        <pc:sldMkLst>
          <pc:docMk/>
          <pc:sldMk cId="1300896032" sldId="433"/>
        </pc:sldMkLst>
        <pc:spChg chg="mod">
          <ac:chgData name="DU Angelo" userId="8b72b4b1065ef00f" providerId="LiveId" clId="{5A73A995-BA73-4811-AB70-B6E14E3C19DC}" dt="2021-01-07T16:19:32.304" v="2351" actId="1076"/>
          <ac:spMkLst>
            <pc:docMk/>
            <pc:sldMk cId="1300896032" sldId="433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8:39:17.529" v="3672" actId="113"/>
          <ac:spMkLst>
            <pc:docMk/>
            <pc:sldMk cId="1300896032" sldId="433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8:48:34.009" v="3856" actId="20577"/>
        <pc:sldMkLst>
          <pc:docMk/>
          <pc:sldMk cId="3595842431" sldId="434"/>
        </pc:sldMkLst>
        <pc:spChg chg="mod">
          <ac:chgData name="DU Angelo" userId="8b72b4b1065ef00f" providerId="LiveId" clId="{5A73A995-BA73-4811-AB70-B6E14E3C19DC}" dt="2021-01-14T08:48:34.009" v="3856" actId="20577"/>
          <ac:spMkLst>
            <pc:docMk/>
            <pc:sldMk cId="3595842431" sldId="434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14T08:43:52.761" v="3693" actId="478"/>
          <ac:spMkLst>
            <pc:docMk/>
            <pc:sldMk cId="3595842431" sldId="434"/>
            <ac:spMk id="7" creationId="{957ED6E0-19AE-48AA-80E4-BECA3BFB0793}"/>
          </ac:spMkLst>
        </pc:spChg>
        <pc:spChg chg="mod">
          <ac:chgData name="DU Angelo" userId="8b72b4b1065ef00f" providerId="LiveId" clId="{5A73A995-BA73-4811-AB70-B6E14E3C19DC}" dt="2021-01-14T08:47:50.580" v="3849" actId="1076"/>
          <ac:spMkLst>
            <pc:docMk/>
            <pc:sldMk cId="3595842431" sldId="434"/>
            <ac:spMk id="9" creationId="{0F5D542A-83D4-472F-939A-2FFAABFB6848}"/>
          </ac:spMkLst>
        </pc:spChg>
        <pc:picChg chg="add mod modCrop">
          <ac:chgData name="DU Angelo" userId="8b72b4b1065ef00f" providerId="LiveId" clId="{5A73A995-BA73-4811-AB70-B6E14E3C19DC}" dt="2021-01-14T08:47:38.468" v="3848" actId="1076"/>
          <ac:picMkLst>
            <pc:docMk/>
            <pc:sldMk cId="3595842431" sldId="434"/>
            <ac:picMk id="8" creationId="{AA60F4D5-E288-49BD-90B7-94BEEAB8F268}"/>
          </ac:picMkLst>
        </pc:picChg>
        <pc:picChg chg="add del">
          <ac:chgData name="DU Angelo" userId="8b72b4b1065ef00f" providerId="LiveId" clId="{5A73A995-BA73-4811-AB70-B6E14E3C19DC}" dt="2021-01-07T16:24:28.784" v="2427" actId="478"/>
          <ac:picMkLst>
            <pc:docMk/>
            <pc:sldMk cId="3595842431" sldId="434"/>
            <ac:picMk id="3074" creationId="{8B5764DE-5548-4008-9911-CBB418D6F50A}"/>
          </ac:picMkLst>
        </pc:picChg>
        <pc:picChg chg="add del mod">
          <ac:chgData name="DU Angelo" userId="8b72b4b1065ef00f" providerId="LiveId" clId="{5A73A995-BA73-4811-AB70-B6E14E3C19DC}" dt="2021-01-14T08:43:49.738" v="3692" actId="478"/>
          <ac:picMkLst>
            <pc:docMk/>
            <pc:sldMk cId="3595842431" sldId="434"/>
            <ac:picMk id="3076" creationId="{E53B8972-CC58-4009-8165-55820A29D69F}"/>
          </ac:picMkLst>
        </pc:picChg>
      </pc:sldChg>
      <pc:sldChg chg="addSp delSp modSp add">
        <pc:chgData name="DU Angelo" userId="8b72b4b1065ef00f" providerId="LiveId" clId="{5A73A995-BA73-4811-AB70-B6E14E3C19DC}" dt="2021-01-14T08:52:51.016" v="3885" actId="1076"/>
        <pc:sldMkLst>
          <pc:docMk/>
          <pc:sldMk cId="12222926" sldId="435"/>
        </pc:sldMkLst>
        <pc:spChg chg="del mod">
          <ac:chgData name="DU Angelo" userId="8b72b4b1065ef00f" providerId="LiveId" clId="{5A73A995-BA73-4811-AB70-B6E14E3C19DC}" dt="2021-01-06T10:30:16.576" v="476" actId="478"/>
          <ac:spMkLst>
            <pc:docMk/>
            <pc:sldMk cId="12222926" sldId="435"/>
            <ac:spMk id="3" creationId="{E1BF4C49-D9BF-42F3-B713-48595D54AED3}"/>
          </ac:spMkLst>
        </pc:spChg>
        <pc:spChg chg="add mod">
          <ac:chgData name="DU Angelo" userId="8b72b4b1065ef00f" providerId="LiveId" clId="{5A73A995-BA73-4811-AB70-B6E14E3C19DC}" dt="2021-01-06T10:30:32.068" v="479" actId="1076"/>
          <ac:spMkLst>
            <pc:docMk/>
            <pc:sldMk cId="12222926" sldId="435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8:52:51.016" v="3885" actId="1076"/>
          <ac:spMkLst>
            <pc:docMk/>
            <pc:sldMk cId="12222926" sldId="435"/>
            <ac:spMk id="9" creationId="{0F5D542A-83D4-472F-939A-2FFAABFB6848}"/>
          </ac:spMkLst>
        </pc:spChg>
        <pc:picChg chg="add mod">
          <ac:chgData name="DU Angelo" userId="8b72b4b1065ef00f" providerId="LiveId" clId="{5A73A995-BA73-4811-AB70-B6E14E3C19DC}" dt="2021-01-14T08:52:48.317" v="3884" actId="1076"/>
          <ac:picMkLst>
            <pc:docMk/>
            <pc:sldMk cId="12222926" sldId="435"/>
            <ac:picMk id="4" creationId="{7C29C890-5CC3-41DF-AB4B-472FA522948B}"/>
          </ac:picMkLst>
        </pc:picChg>
      </pc:sldChg>
      <pc:sldChg chg="addSp delSp modSp add">
        <pc:chgData name="DU Angelo" userId="8b72b4b1065ef00f" providerId="LiveId" clId="{5A73A995-BA73-4811-AB70-B6E14E3C19DC}" dt="2021-01-06T11:12:34.578" v="590" actId="20577"/>
        <pc:sldMkLst>
          <pc:docMk/>
          <pc:sldMk cId="886856539" sldId="436"/>
        </pc:sldMkLst>
        <pc:spChg chg="add del mod">
          <ac:chgData name="DU Angelo" userId="8b72b4b1065ef00f" providerId="LiveId" clId="{5A73A995-BA73-4811-AB70-B6E14E3C19DC}" dt="2021-01-06T10:32:57.349" v="517"/>
          <ac:spMkLst>
            <pc:docMk/>
            <pc:sldMk cId="886856539" sldId="436"/>
            <ac:spMk id="2" creationId="{8D8F2FDC-8A85-4382-8F9B-BBB5E890E5A5}"/>
          </ac:spMkLst>
        </pc:spChg>
        <pc:spChg chg="add del mod">
          <ac:chgData name="DU Angelo" userId="8b72b4b1065ef00f" providerId="LiveId" clId="{5A73A995-BA73-4811-AB70-B6E14E3C19DC}" dt="2021-01-06T10:45:09.707" v="545"/>
          <ac:spMkLst>
            <pc:docMk/>
            <pc:sldMk cId="886856539" sldId="436"/>
            <ac:spMk id="3" creationId="{20818318-8084-4DEC-B523-FE0D97D1D2FD}"/>
          </ac:spMkLst>
        </pc:spChg>
        <pc:spChg chg="mod">
          <ac:chgData name="DU Angelo" userId="8b72b4b1065ef00f" providerId="LiveId" clId="{5A73A995-BA73-4811-AB70-B6E14E3C19DC}" dt="2021-01-06T11:05:56.127" v="548" actId="403"/>
          <ac:spMkLst>
            <pc:docMk/>
            <pc:sldMk cId="886856539" sldId="436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1:12:34.578" v="590" actId="20577"/>
          <ac:spMkLst>
            <pc:docMk/>
            <pc:sldMk cId="886856539" sldId="436"/>
            <ac:spMk id="9" creationId="{0F5D542A-83D4-472F-939A-2FFAABFB6848}"/>
          </ac:spMkLst>
        </pc:spChg>
        <pc:picChg chg="del">
          <ac:chgData name="DU Angelo" userId="8b72b4b1065ef00f" providerId="LiveId" clId="{5A73A995-BA73-4811-AB70-B6E14E3C19DC}" dt="2021-01-06T10:32:21.641" v="509" actId="478"/>
          <ac:picMkLst>
            <pc:docMk/>
            <pc:sldMk cId="886856539" sldId="436"/>
            <ac:picMk id="4" creationId="{7C29C890-5CC3-41DF-AB4B-472FA522948B}"/>
          </ac:picMkLst>
        </pc:picChg>
      </pc:sldChg>
      <pc:sldChg chg="addSp delSp modSp add">
        <pc:chgData name="DU Angelo" userId="8b72b4b1065ef00f" providerId="LiveId" clId="{5A73A995-BA73-4811-AB70-B6E14E3C19DC}" dt="2021-01-14T08:57:29.842" v="3899" actId="1076"/>
        <pc:sldMkLst>
          <pc:docMk/>
          <pc:sldMk cId="1943771721" sldId="437"/>
        </pc:sldMkLst>
        <pc:spChg chg="add del mod">
          <ac:chgData name="DU Angelo" userId="8b72b4b1065ef00f" providerId="LiveId" clId="{5A73A995-BA73-4811-AB70-B6E14E3C19DC}" dt="2021-01-14T08:57:02.335" v="3892"/>
          <ac:spMkLst>
            <pc:docMk/>
            <pc:sldMk cId="1943771721" sldId="437"/>
            <ac:spMk id="2" creationId="{737D960F-1F84-44A5-8AFD-41AB058756BD}"/>
          </ac:spMkLst>
        </pc:spChg>
        <pc:spChg chg="add del mod">
          <ac:chgData name="DU Angelo" userId="8b72b4b1065ef00f" providerId="LiveId" clId="{5A73A995-BA73-4811-AB70-B6E14E3C19DC}" dt="2021-01-06T11:09:39.458" v="576"/>
          <ac:spMkLst>
            <pc:docMk/>
            <pc:sldMk cId="1943771721" sldId="437"/>
            <ac:spMk id="2" creationId="{C894C8C2-1D80-4CF1-A71F-4D72A91A6033}"/>
          </ac:spMkLst>
        </pc:spChg>
        <pc:spChg chg="add del mod">
          <ac:chgData name="DU Angelo" userId="8b72b4b1065ef00f" providerId="LiveId" clId="{5A73A995-BA73-4811-AB70-B6E14E3C19DC}" dt="2021-01-06T11:09:39.458" v="578"/>
          <ac:spMkLst>
            <pc:docMk/>
            <pc:sldMk cId="1943771721" sldId="437"/>
            <ac:spMk id="3" creationId="{DB9624D0-0982-4904-9697-59AA7A8EED30}"/>
          </ac:spMkLst>
        </pc:spChg>
        <pc:spChg chg="add del mod">
          <ac:chgData name="DU Angelo" userId="8b72b4b1065ef00f" providerId="LiveId" clId="{5A73A995-BA73-4811-AB70-B6E14E3C19DC}" dt="2021-01-06T11:09:39.473" v="580"/>
          <ac:spMkLst>
            <pc:docMk/>
            <pc:sldMk cId="1943771721" sldId="437"/>
            <ac:spMk id="4" creationId="{B4BFC0EE-E65B-49FE-B046-23FA0D491F31}"/>
          </ac:spMkLst>
        </pc:spChg>
        <pc:spChg chg="mod">
          <ac:chgData name="DU Angelo" userId="8b72b4b1065ef00f" providerId="LiveId" clId="{5A73A995-BA73-4811-AB70-B6E14E3C19DC}" dt="2021-01-14T08:57:29.842" v="3899" actId="1076"/>
          <ac:spMkLst>
            <pc:docMk/>
            <pc:sldMk cId="1943771721" sldId="437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09:39.473" v="582"/>
          <ac:spMkLst>
            <pc:docMk/>
            <pc:sldMk cId="1943771721" sldId="437"/>
            <ac:spMk id="7" creationId="{008AE6BB-84BC-4C5B-B87D-38A0D2634440}"/>
          </ac:spMkLst>
        </pc:spChg>
        <pc:spChg chg="mod">
          <ac:chgData name="DU Angelo" userId="8b72b4b1065ef00f" providerId="LiveId" clId="{5A73A995-BA73-4811-AB70-B6E14E3C19DC}" dt="2021-01-14T08:57:25.411" v="3898" actId="1076"/>
          <ac:spMkLst>
            <pc:docMk/>
            <pc:sldMk cId="1943771721" sldId="437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9:11:47.791" v="4095" actId="1076"/>
        <pc:sldMkLst>
          <pc:docMk/>
          <pc:sldMk cId="4010332744" sldId="438"/>
        </pc:sldMkLst>
        <pc:spChg chg="add del mod">
          <ac:chgData name="DU Angelo" userId="8b72b4b1065ef00f" providerId="LiveId" clId="{5A73A995-BA73-4811-AB70-B6E14E3C19DC}" dt="2021-01-14T08:58:26.714" v="3906"/>
          <ac:spMkLst>
            <pc:docMk/>
            <pc:sldMk cId="4010332744" sldId="438"/>
            <ac:spMk id="2" creationId="{B9E87EA6-1F76-465A-AE11-56271FBBA7CF}"/>
          </ac:spMkLst>
        </pc:spChg>
        <pc:spChg chg="add del mod">
          <ac:chgData name="DU Angelo" userId="8b72b4b1065ef00f" providerId="LiveId" clId="{5A73A995-BA73-4811-AB70-B6E14E3C19DC}" dt="2021-01-14T09:00:10.666" v="3921"/>
          <ac:spMkLst>
            <pc:docMk/>
            <pc:sldMk cId="4010332744" sldId="438"/>
            <ac:spMk id="4" creationId="{48856DEE-3717-4564-9F0C-8C9FFACF2441}"/>
          </ac:spMkLst>
        </pc:spChg>
        <pc:spChg chg="mod">
          <ac:chgData name="DU Angelo" userId="8b72b4b1065ef00f" providerId="LiveId" clId="{5A73A995-BA73-4811-AB70-B6E14E3C19DC}" dt="2021-01-14T09:03:40.469" v="3964" actId="1076"/>
          <ac:spMkLst>
            <pc:docMk/>
            <pc:sldMk cId="4010332744" sldId="438"/>
            <ac:spMk id="6" creationId="{EDDB4315-7EE7-48E4-A288-02B872B82773}"/>
          </ac:spMkLst>
        </pc:spChg>
        <pc:spChg chg="add mod">
          <ac:chgData name="DU Angelo" userId="8b72b4b1065ef00f" providerId="LiveId" clId="{5A73A995-BA73-4811-AB70-B6E14E3C19DC}" dt="2021-01-14T09:11:47.791" v="4095" actId="1076"/>
          <ac:spMkLst>
            <pc:docMk/>
            <pc:sldMk cId="4010332744" sldId="438"/>
            <ac:spMk id="7" creationId="{38D1220D-C3D2-44C4-8977-10E124C1F306}"/>
          </ac:spMkLst>
        </pc:spChg>
        <pc:spChg chg="add del mod">
          <ac:chgData name="DU Angelo" userId="8b72b4b1065ef00f" providerId="LiveId" clId="{5A73A995-BA73-4811-AB70-B6E14E3C19DC}" dt="2021-01-14T09:00:10.667" v="3923"/>
          <ac:spMkLst>
            <pc:docMk/>
            <pc:sldMk cId="4010332744" sldId="438"/>
            <ac:spMk id="8" creationId="{AACE258A-25C5-4E7A-96CB-0219874B18AB}"/>
          </ac:spMkLst>
        </pc:spChg>
        <pc:spChg chg="del mod">
          <ac:chgData name="DU Angelo" userId="8b72b4b1065ef00f" providerId="LiveId" clId="{5A73A995-BA73-4811-AB70-B6E14E3C19DC}" dt="2021-01-07T16:21:11.030" v="2353" actId="478"/>
          <ac:spMkLst>
            <pc:docMk/>
            <pc:sldMk cId="4010332744" sldId="438"/>
            <ac:spMk id="9" creationId="{0F5D542A-83D4-472F-939A-2FFAABFB6848}"/>
          </ac:spMkLst>
        </pc:spChg>
        <pc:spChg chg="add del mod">
          <ac:chgData name="DU Angelo" userId="8b72b4b1065ef00f" providerId="LiveId" clId="{5A73A995-BA73-4811-AB70-B6E14E3C19DC}" dt="2021-01-14T09:03:09.582" v="3957"/>
          <ac:spMkLst>
            <pc:docMk/>
            <pc:sldMk cId="4010332744" sldId="438"/>
            <ac:spMk id="9" creationId="{B5597056-80EE-46F4-B682-2BF2DE68EE46}"/>
          </ac:spMkLst>
        </pc:spChg>
        <pc:spChg chg="add del mod">
          <ac:chgData name="DU Angelo" userId="8b72b4b1065ef00f" providerId="LiveId" clId="{5A73A995-BA73-4811-AB70-B6E14E3C19DC}" dt="2021-01-14T09:03:09.585" v="3959"/>
          <ac:spMkLst>
            <pc:docMk/>
            <pc:sldMk cId="4010332744" sldId="438"/>
            <ac:spMk id="10" creationId="{538F9A50-9F90-4E4F-BFEE-81954DA51197}"/>
          </ac:spMkLst>
        </pc:spChg>
        <pc:spChg chg="add del mod">
          <ac:chgData name="DU Angelo" userId="8b72b4b1065ef00f" providerId="LiveId" clId="{5A73A995-BA73-4811-AB70-B6E14E3C19DC}" dt="2021-01-14T09:03:09.586" v="3961"/>
          <ac:spMkLst>
            <pc:docMk/>
            <pc:sldMk cId="4010332744" sldId="438"/>
            <ac:spMk id="11" creationId="{88A3FC11-89BA-45D4-9A5E-4E22E7CF27CF}"/>
          </ac:spMkLst>
        </pc:spChg>
        <pc:picChg chg="add del mod">
          <ac:chgData name="DU Angelo" userId="8b72b4b1065ef00f" providerId="LiveId" clId="{5A73A995-BA73-4811-AB70-B6E14E3C19DC}" dt="2021-01-14T08:57:39.492" v="3900" actId="478"/>
          <ac:picMkLst>
            <pc:docMk/>
            <pc:sldMk cId="4010332744" sldId="438"/>
            <ac:picMk id="3" creationId="{E991B0D2-8879-4BA6-B441-B3DFC3B0103D}"/>
          </ac:picMkLst>
        </pc:picChg>
      </pc:sldChg>
      <pc:sldChg chg="addSp delSp modSp add ord">
        <pc:chgData name="DU Angelo" userId="8b72b4b1065ef00f" providerId="LiveId" clId="{5A73A995-BA73-4811-AB70-B6E14E3C19DC}" dt="2021-01-14T09:06:22.088" v="4001" actId="1076"/>
        <pc:sldMkLst>
          <pc:docMk/>
          <pc:sldMk cId="1509317027" sldId="439"/>
        </pc:sldMkLst>
        <pc:spChg chg="add del mod">
          <ac:chgData name="DU Angelo" userId="8b72b4b1065ef00f" providerId="LiveId" clId="{5A73A995-BA73-4811-AB70-B6E14E3C19DC}" dt="2021-01-06T11:24:36.710" v="615"/>
          <ac:spMkLst>
            <pc:docMk/>
            <pc:sldMk cId="1509317027" sldId="439"/>
            <ac:spMk id="2" creationId="{F0F989D4-EC00-4141-BE49-8CE8A279873B}"/>
          </ac:spMkLst>
        </pc:spChg>
        <pc:spChg chg="add del mod">
          <ac:chgData name="DU Angelo" userId="8b72b4b1065ef00f" providerId="LiveId" clId="{5A73A995-BA73-4811-AB70-B6E14E3C19DC}" dt="2021-01-06T11:29:12.313" v="636"/>
          <ac:spMkLst>
            <pc:docMk/>
            <pc:sldMk cId="1509317027" sldId="439"/>
            <ac:spMk id="3" creationId="{D8B27ED2-E069-49D0-9B05-460F14DAF940}"/>
          </ac:spMkLst>
        </pc:spChg>
        <pc:spChg chg="add del mod">
          <ac:chgData name="DU Angelo" userId="8b72b4b1065ef00f" providerId="LiveId" clId="{5A73A995-BA73-4811-AB70-B6E14E3C19DC}" dt="2021-01-06T11:29:12.313" v="638"/>
          <ac:spMkLst>
            <pc:docMk/>
            <pc:sldMk cId="1509317027" sldId="439"/>
            <ac:spMk id="4" creationId="{502CA1A6-F00F-4890-BE73-1D62CBC15B69}"/>
          </ac:spMkLst>
        </pc:spChg>
        <pc:spChg chg="mod">
          <ac:chgData name="DU Angelo" userId="8b72b4b1065ef00f" providerId="LiveId" clId="{5A73A995-BA73-4811-AB70-B6E14E3C19DC}" dt="2021-01-14T09:06:16.185" v="4000" actId="1076"/>
          <ac:spMkLst>
            <pc:docMk/>
            <pc:sldMk cId="1509317027" sldId="439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29:12.313" v="640"/>
          <ac:spMkLst>
            <pc:docMk/>
            <pc:sldMk cId="1509317027" sldId="439"/>
            <ac:spMk id="7" creationId="{A4ECF37B-96CE-4F83-84A0-392F6E242563}"/>
          </ac:spMkLst>
        </pc:spChg>
        <pc:spChg chg="mod">
          <ac:chgData name="DU Angelo" userId="8b72b4b1065ef00f" providerId="LiveId" clId="{5A73A995-BA73-4811-AB70-B6E14E3C19DC}" dt="2021-01-14T09:06:22.088" v="4001" actId="1076"/>
          <ac:spMkLst>
            <pc:docMk/>
            <pc:sldMk cId="1509317027" sldId="439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9:13:34.748" v="4097" actId="1076"/>
        <pc:sldMkLst>
          <pc:docMk/>
          <pc:sldMk cId="1581215609" sldId="440"/>
        </pc:sldMkLst>
        <pc:spChg chg="add del mod">
          <ac:chgData name="DU Angelo" userId="8b72b4b1065ef00f" providerId="LiveId" clId="{5A73A995-BA73-4811-AB70-B6E14E3C19DC}" dt="2021-01-06T11:49:54.849" v="704"/>
          <ac:spMkLst>
            <pc:docMk/>
            <pc:sldMk cId="1581215609" sldId="440"/>
            <ac:spMk id="2" creationId="{E9A19383-2EE6-43F4-BEB0-377D8F3C91F9}"/>
          </ac:spMkLst>
        </pc:spChg>
        <pc:spChg chg="add del mod">
          <ac:chgData name="DU Angelo" userId="8b72b4b1065ef00f" providerId="LiveId" clId="{5A73A995-BA73-4811-AB70-B6E14E3C19DC}" dt="2021-01-06T11:49:54.851" v="706"/>
          <ac:spMkLst>
            <pc:docMk/>
            <pc:sldMk cId="1581215609" sldId="440"/>
            <ac:spMk id="3" creationId="{7CE0CBD1-1DE6-4A79-A049-D149A6A2AB8C}"/>
          </ac:spMkLst>
        </pc:spChg>
        <pc:spChg chg="add del mod">
          <ac:chgData name="DU Angelo" userId="8b72b4b1065ef00f" providerId="LiveId" clId="{5A73A995-BA73-4811-AB70-B6E14E3C19DC}" dt="2021-01-06T11:49:54.852" v="708"/>
          <ac:spMkLst>
            <pc:docMk/>
            <pc:sldMk cId="1581215609" sldId="440"/>
            <ac:spMk id="4" creationId="{733505DF-DE1D-47F9-B56D-CDB0AC018B4A}"/>
          </ac:spMkLst>
        </pc:spChg>
        <pc:spChg chg="mod">
          <ac:chgData name="DU Angelo" userId="8b72b4b1065ef00f" providerId="LiveId" clId="{5A73A995-BA73-4811-AB70-B6E14E3C19DC}" dt="2021-01-14T09:13:34.748" v="4097" actId="1076"/>
          <ac:spMkLst>
            <pc:docMk/>
            <pc:sldMk cId="1581215609" sldId="440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49:54.853" v="710"/>
          <ac:spMkLst>
            <pc:docMk/>
            <pc:sldMk cId="1581215609" sldId="440"/>
            <ac:spMk id="7" creationId="{1C8F9688-431C-4CE7-BF73-1388E29DFAAD}"/>
          </ac:spMkLst>
        </pc:spChg>
        <pc:spChg chg="add del mod">
          <ac:chgData name="DU Angelo" userId="8b72b4b1065ef00f" providerId="LiveId" clId="{5A73A995-BA73-4811-AB70-B6E14E3C19DC}" dt="2021-01-06T11:49:54.854" v="712"/>
          <ac:spMkLst>
            <pc:docMk/>
            <pc:sldMk cId="1581215609" sldId="440"/>
            <ac:spMk id="8" creationId="{38A813E8-9C28-4CBE-9286-EC9E9B408C6A}"/>
          </ac:spMkLst>
        </pc:spChg>
        <pc:spChg chg="mod">
          <ac:chgData name="DU Angelo" userId="8b72b4b1065ef00f" providerId="LiveId" clId="{5A73A995-BA73-4811-AB70-B6E14E3C19DC}" dt="2021-01-14T09:13:29.101" v="4096" actId="1076"/>
          <ac:spMkLst>
            <pc:docMk/>
            <pc:sldMk cId="1581215609" sldId="440"/>
            <ac:spMk id="9" creationId="{0F5D542A-83D4-472F-939A-2FFAABFB6848}"/>
          </ac:spMkLst>
        </pc:spChg>
        <pc:spChg chg="add del mod">
          <ac:chgData name="DU Angelo" userId="8b72b4b1065ef00f" providerId="LiveId" clId="{5A73A995-BA73-4811-AB70-B6E14E3C19DC}" dt="2021-01-06T11:49:54.855" v="714"/>
          <ac:spMkLst>
            <pc:docMk/>
            <pc:sldMk cId="1581215609" sldId="440"/>
            <ac:spMk id="10" creationId="{43F82EF0-206D-4515-A8B0-56F066086EA5}"/>
          </ac:spMkLst>
        </pc:spChg>
        <pc:spChg chg="add del mod">
          <ac:chgData name="DU Angelo" userId="8b72b4b1065ef00f" providerId="LiveId" clId="{5A73A995-BA73-4811-AB70-B6E14E3C19DC}" dt="2021-01-06T11:49:54.856" v="716"/>
          <ac:spMkLst>
            <pc:docMk/>
            <pc:sldMk cId="1581215609" sldId="440"/>
            <ac:spMk id="11" creationId="{81615A1B-3EB8-4502-95F9-B0E80E67A7BB}"/>
          </ac:spMkLst>
        </pc:spChg>
      </pc:sldChg>
      <pc:sldChg chg="addSp delSp modSp add">
        <pc:chgData name="DU Angelo" userId="8b72b4b1065ef00f" providerId="LiveId" clId="{5A73A995-BA73-4811-AB70-B6E14E3C19DC}" dt="2021-01-14T09:15:40.757" v="4124" actId="1076"/>
        <pc:sldMkLst>
          <pc:docMk/>
          <pc:sldMk cId="705537285" sldId="441"/>
        </pc:sldMkLst>
        <pc:spChg chg="mod">
          <ac:chgData name="DU Angelo" userId="8b72b4b1065ef00f" providerId="LiveId" clId="{5A73A995-BA73-4811-AB70-B6E14E3C19DC}" dt="2021-01-14T09:15:40.757" v="4124" actId="1076"/>
          <ac:spMkLst>
            <pc:docMk/>
            <pc:sldMk cId="705537285" sldId="441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52:51.595" v="755"/>
          <ac:spMkLst>
            <pc:docMk/>
            <pc:sldMk cId="705537285" sldId="441"/>
            <ac:spMk id="7" creationId="{BE3A454D-83F3-417C-A7A5-8CC53A6EEDD4}"/>
          </ac:spMkLst>
        </pc:spChg>
        <pc:spChg chg="add mod">
          <ac:chgData name="DU Angelo" userId="8b72b4b1065ef00f" providerId="LiveId" clId="{5A73A995-BA73-4811-AB70-B6E14E3C19DC}" dt="2021-01-14T09:15:27.729" v="4123" actId="1076"/>
          <ac:spMkLst>
            <pc:docMk/>
            <pc:sldMk cId="705537285" sldId="441"/>
            <ac:spMk id="8" creationId="{6E3CF4C6-D2D5-4ABC-9FCB-8997A4ED796A}"/>
          </ac:spMkLst>
        </pc:spChg>
        <pc:spChg chg="del mod">
          <ac:chgData name="DU Angelo" userId="8b72b4b1065ef00f" providerId="LiveId" clId="{5A73A995-BA73-4811-AB70-B6E14E3C19DC}" dt="2021-01-06T11:52:17.930" v="743"/>
          <ac:spMkLst>
            <pc:docMk/>
            <pc:sldMk cId="705537285" sldId="441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06T11:55:29.302" v="837" actId="1076"/>
        <pc:sldMkLst>
          <pc:docMk/>
          <pc:sldMk cId="1860549347" sldId="442"/>
        </pc:sldMkLst>
        <pc:spChg chg="mod">
          <ac:chgData name="DU Angelo" userId="8b72b4b1065ef00f" providerId="LiveId" clId="{5A73A995-BA73-4811-AB70-B6E14E3C19DC}" dt="2021-01-06T11:55:29.302" v="837" actId="1076"/>
          <ac:spMkLst>
            <pc:docMk/>
            <pc:sldMk cId="1860549347" sldId="442"/>
            <ac:spMk id="6" creationId="{EDDB4315-7EE7-48E4-A288-02B872B82773}"/>
          </ac:spMkLst>
        </pc:spChg>
        <pc:spChg chg="del">
          <ac:chgData name="DU Angelo" userId="8b72b4b1065ef00f" providerId="LiveId" clId="{5A73A995-BA73-4811-AB70-B6E14E3C19DC}" dt="2021-01-06T11:54:28.259" v="767" actId="478"/>
          <ac:spMkLst>
            <pc:docMk/>
            <pc:sldMk cId="1860549347" sldId="442"/>
            <ac:spMk id="8" creationId="{6E3CF4C6-D2D5-4ABC-9FCB-8997A4ED796A}"/>
          </ac:spMkLst>
        </pc:spChg>
        <pc:picChg chg="add mod modCrop">
          <ac:chgData name="DU Angelo" userId="8b72b4b1065ef00f" providerId="LiveId" clId="{5A73A995-BA73-4811-AB70-B6E14E3C19DC}" dt="2021-01-06T11:54:52.259" v="775" actId="1076"/>
          <ac:picMkLst>
            <pc:docMk/>
            <pc:sldMk cId="1860549347" sldId="442"/>
            <ac:picMk id="3" creationId="{25BFF62D-9C72-4DFF-B287-9B2464DE3DE0}"/>
          </ac:picMkLst>
        </pc:picChg>
      </pc:sldChg>
      <pc:sldChg chg="addSp delSp modSp add">
        <pc:chgData name="DU Angelo" userId="8b72b4b1065ef00f" providerId="LiveId" clId="{5A73A995-BA73-4811-AB70-B6E14E3C19DC}" dt="2021-01-14T09:18:30.372" v="4159" actId="404"/>
        <pc:sldMkLst>
          <pc:docMk/>
          <pc:sldMk cId="869836089" sldId="443"/>
        </pc:sldMkLst>
        <pc:spChg chg="add del mod">
          <ac:chgData name="DU Angelo" userId="8b72b4b1065ef00f" providerId="LiveId" clId="{5A73A995-BA73-4811-AB70-B6E14E3C19DC}" dt="2021-01-06T11:57:03.915" v="864"/>
          <ac:spMkLst>
            <pc:docMk/>
            <pc:sldMk cId="869836089" sldId="443"/>
            <ac:spMk id="2" creationId="{DBA3CF1A-0FF0-4384-8336-311C89661CF3}"/>
          </ac:spMkLst>
        </pc:spChg>
        <pc:spChg chg="add del mod">
          <ac:chgData name="DU Angelo" userId="8b72b4b1065ef00f" providerId="LiveId" clId="{5A73A995-BA73-4811-AB70-B6E14E3C19DC}" dt="2021-01-06T12:05:36.949" v="905"/>
          <ac:spMkLst>
            <pc:docMk/>
            <pc:sldMk cId="869836089" sldId="443"/>
            <ac:spMk id="4" creationId="{73E9E1CC-82A7-4B94-8606-5781A63CE130}"/>
          </ac:spMkLst>
        </pc:spChg>
        <pc:spChg chg="mod">
          <ac:chgData name="DU Angelo" userId="8b72b4b1065ef00f" providerId="LiveId" clId="{5A73A995-BA73-4811-AB70-B6E14E3C19DC}" dt="2021-01-06T16:22:33.567" v="2101" actId="1076"/>
          <ac:spMkLst>
            <pc:docMk/>
            <pc:sldMk cId="869836089" sldId="443"/>
            <ac:spMk id="6" creationId="{EDDB4315-7EE7-48E4-A288-02B872B82773}"/>
          </ac:spMkLst>
        </pc:spChg>
        <pc:spChg chg="add mod">
          <ac:chgData name="DU Angelo" userId="8b72b4b1065ef00f" providerId="LiveId" clId="{5A73A995-BA73-4811-AB70-B6E14E3C19DC}" dt="2021-01-14T09:18:30.372" v="4159" actId="404"/>
          <ac:spMkLst>
            <pc:docMk/>
            <pc:sldMk cId="869836089" sldId="443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05:36.950" v="907"/>
          <ac:spMkLst>
            <pc:docMk/>
            <pc:sldMk cId="869836089" sldId="443"/>
            <ac:spMk id="8" creationId="{257190E5-2E5B-4EF1-934A-EF7F6A094BC0}"/>
          </ac:spMkLst>
        </pc:spChg>
        <pc:spChg chg="add del mod">
          <ac:chgData name="DU Angelo" userId="8b72b4b1065ef00f" providerId="LiveId" clId="{5A73A995-BA73-4811-AB70-B6E14E3C19DC}" dt="2021-01-06T12:05:36.952" v="909"/>
          <ac:spMkLst>
            <pc:docMk/>
            <pc:sldMk cId="869836089" sldId="443"/>
            <ac:spMk id="9" creationId="{1C9CB662-D513-4209-A6BE-1DE1422AC708}"/>
          </ac:spMkLst>
        </pc:spChg>
        <pc:spChg chg="add del mod">
          <ac:chgData name="DU Angelo" userId="8b72b4b1065ef00f" providerId="LiveId" clId="{5A73A995-BA73-4811-AB70-B6E14E3C19DC}" dt="2021-01-06T12:05:36.954" v="911"/>
          <ac:spMkLst>
            <pc:docMk/>
            <pc:sldMk cId="869836089" sldId="443"/>
            <ac:spMk id="10" creationId="{AA4D1C7B-A2CB-4045-ACB8-94DBF89C3DEB}"/>
          </ac:spMkLst>
        </pc:spChg>
        <pc:picChg chg="del">
          <ac:chgData name="DU Angelo" userId="8b72b4b1065ef00f" providerId="LiveId" clId="{5A73A995-BA73-4811-AB70-B6E14E3C19DC}" dt="2021-01-06T11:55:52.217" v="843" actId="478"/>
          <ac:picMkLst>
            <pc:docMk/>
            <pc:sldMk cId="869836089" sldId="443"/>
            <ac:picMk id="3" creationId="{25BFF62D-9C72-4DFF-B287-9B2464DE3DE0}"/>
          </ac:picMkLst>
        </pc:picChg>
      </pc:sldChg>
      <pc:sldChg chg="addSp modSp add ord">
        <pc:chgData name="DU Angelo" userId="8b72b4b1065ef00f" providerId="LiveId" clId="{5A73A995-BA73-4811-AB70-B6E14E3C19DC}" dt="2021-01-14T09:20:14.568" v="4255" actId="1076"/>
        <pc:sldMkLst>
          <pc:docMk/>
          <pc:sldMk cId="2177800202" sldId="444"/>
        </pc:sldMkLst>
        <pc:spChg chg="mod">
          <ac:chgData name="DU Angelo" userId="8b72b4b1065ef00f" providerId="LiveId" clId="{5A73A995-BA73-4811-AB70-B6E14E3C19DC}" dt="2021-01-06T12:18:03.124" v="989" actId="1076"/>
          <ac:spMkLst>
            <pc:docMk/>
            <pc:sldMk cId="2177800202" sldId="444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0:13.128" v="4254" actId="1076"/>
          <ac:spMkLst>
            <pc:docMk/>
            <pc:sldMk cId="2177800202" sldId="444"/>
            <ac:spMk id="7" creationId="{3C9EC68B-50E8-43EC-93A6-3DE03C45B5FF}"/>
          </ac:spMkLst>
        </pc:spChg>
        <pc:picChg chg="add mod modCrop">
          <ac:chgData name="DU Angelo" userId="8b72b4b1065ef00f" providerId="LiveId" clId="{5A73A995-BA73-4811-AB70-B6E14E3C19DC}" dt="2021-01-14T09:20:14.568" v="4255" actId="1076"/>
          <ac:picMkLst>
            <pc:docMk/>
            <pc:sldMk cId="2177800202" sldId="444"/>
            <ac:picMk id="3" creationId="{875F6C9F-2CD2-47FC-BF96-CF4BD70C5509}"/>
          </ac:picMkLst>
        </pc:picChg>
      </pc:sldChg>
      <pc:sldChg chg="addSp delSp modSp add ord">
        <pc:chgData name="DU Angelo" userId="8b72b4b1065ef00f" providerId="LiveId" clId="{5A73A995-BA73-4811-AB70-B6E14E3C19DC}" dt="2021-01-06T12:36:16.657" v="1069" actId="1076"/>
        <pc:sldMkLst>
          <pc:docMk/>
          <pc:sldMk cId="8506398" sldId="445"/>
        </pc:sldMkLst>
        <pc:spChg chg="add del mod">
          <ac:chgData name="DU Angelo" userId="8b72b4b1065ef00f" providerId="LiveId" clId="{5A73A995-BA73-4811-AB70-B6E14E3C19DC}" dt="2021-01-06T12:29:34.491" v="1034"/>
          <ac:spMkLst>
            <pc:docMk/>
            <pc:sldMk cId="8506398" sldId="445"/>
            <ac:spMk id="2" creationId="{5A2786FE-DA46-4504-869E-8E39C655C1DD}"/>
          </ac:spMkLst>
        </pc:spChg>
        <pc:spChg chg="add del mod">
          <ac:chgData name="DU Angelo" userId="8b72b4b1065ef00f" providerId="LiveId" clId="{5A73A995-BA73-4811-AB70-B6E14E3C19DC}" dt="2021-01-06T12:29:34.492" v="1036"/>
          <ac:spMkLst>
            <pc:docMk/>
            <pc:sldMk cId="8506398" sldId="445"/>
            <ac:spMk id="4" creationId="{74B2195A-D30D-4797-AC6A-F26458A0BB4F}"/>
          </ac:spMkLst>
        </pc:spChg>
        <pc:spChg chg="mod">
          <ac:chgData name="DU Angelo" userId="8b72b4b1065ef00f" providerId="LiveId" clId="{5A73A995-BA73-4811-AB70-B6E14E3C19DC}" dt="2021-01-06T12:36:16.657" v="1069" actId="1076"/>
          <ac:spMkLst>
            <pc:docMk/>
            <pc:sldMk cId="8506398" sldId="445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2:36:11.520" v="1067" actId="1076"/>
          <ac:spMkLst>
            <pc:docMk/>
            <pc:sldMk cId="8506398" sldId="445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29:34.494" v="1038"/>
          <ac:spMkLst>
            <pc:docMk/>
            <pc:sldMk cId="8506398" sldId="445"/>
            <ac:spMk id="8" creationId="{F54DC96A-A635-49CA-907E-75D5808B32E4}"/>
          </ac:spMkLst>
        </pc:spChg>
        <pc:picChg chg="del mod">
          <ac:chgData name="DU Angelo" userId="8b72b4b1065ef00f" providerId="LiveId" clId="{5A73A995-BA73-4811-AB70-B6E14E3C19DC}" dt="2021-01-06T12:18:45.140" v="996" actId="478"/>
          <ac:picMkLst>
            <pc:docMk/>
            <pc:sldMk cId="8506398" sldId="445"/>
            <ac:picMk id="3" creationId="{875F6C9F-2CD2-47FC-BF96-CF4BD70C5509}"/>
          </ac:picMkLst>
        </pc:picChg>
      </pc:sldChg>
      <pc:sldChg chg="modSp add ord">
        <pc:chgData name="DU Angelo" userId="8b72b4b1065ef00f" providerId="LiveId" clId="{5A73A995-BA73-4811-AB70-B6E14E3C19DC}" dt="2021-01-14T09:21:55.097" v="4276" actId="1076"/>
        <pc:sldMkLst>
          <pc:docMk/>
          <pc:sldMk cId="3222409687" sldId="446"/>
        </pc:sldMkLst>
        <pc:spChg chg="mod">
          <ac:chgData name="DU Angelo" userId="8b72b4b1065ef00f" providerId="LiveId" clId="{5A73A995-BA73-4811-AB70-B6E14E3C19DC}" dt="2021-01-14T09:21:55.097" v="4276" actId="1076"/>
          <ac:spMkLst>
            <pc:docMk/>
            <pc:sldMk cId="3222409687" sldId="446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1:45.446" v="4275" actId="1076"/>
          <ac:spMkLst>
            <pc:docMk/>
            <pc:sldMk cId="3222409687" sldId="446"/>
            <ac:spMk id="7" creationId="{3C9EC68B-50E8-43EC-93A6-3DE03C45B5FF}"/>
          </ac:spMkLst>
        </pc:spChg>
      </pc:sldChg>
      <pc:sldChg chg="addSp delSp modSp add">
        <pc:chgData name="DU Angelo" userId="8b72b4b1065ef00f" providerId="LiveId" clId="{5A73A995-BA73-4811-AB70-B6E14E3C19DC}" dt="2021-01-14T09:22:45.167" v="4285" actId="1076"/>
        <pc:sldMkLst>
          <pc:docMk/>
          <pc:sldMk cId="1786284857" sldId="447"/>
        </pc:sldMkLst>
        <pc:spChg chg="add del mod">
          <ac:chgData name="DU Angelo" userId="8b72b4b1065ef00f" providerId="LiveId" clId="{5A73A995-BA73-4811-AB70-B6E14E3C19DC}" dt="2021-01-06T12:45:00.106" v="1137"/>
          <ac:spMkLst>
            <pc:docMk/>
            <pc:sldMk cId="1786284857" sldId="447"/>
            <ac:spMk id="2" creationId="{728571E9-6B6E-42C1-BCEC-D3AB4174CCC4}"/>
          </ac:spMkLst>
        </pc:spChg>
        <pc:spChg chg="add del mod">
          <ac:chgData name="DU Angelo" userId="8b72b4b1065ef00f" providerId="LiveId" clId="{5A73A995-BA73-4811-AB70-B6E14E3C19DC}" dt="2021-01-06T12:45:00.109" v="1139"/>
          <ac:spMkLst>
            <pc:docMk/>
            <pc:sldMk cId="1786284857" sldId="447"/>
            <ac:spMk id="3" creationId="{2C818C73-3465-4570-AE1C-8974EBD687E1}"/>
          </ac:spMkLst>
        </pc:spChg>
        <pc:spChg chg="add del mod">
          <ac:chgData name="DU Angelo" userId="8b72b4b1065ef00f" providerId="LiveId" clId="{5A73A995-BA73-4811-AB70-B6E14E3C19DC}" dt="2021-01-06T12:45:00.111" v="1141"/>
          <ac:spMkLst>
            <pc:docMk/>
            <pc:sldMk cId="1786284857" sldId="447"/>
            <ac:spMk id="4" creationId="{44BAA2D2-33DC-40F1-84AD-CCD05F5EDBB4}"/>
          </ac:spMkLst>
        </pc:spChg>
        <pc:spChg chg="mod">
          <ac:chgData name="DU Angelo" userId="8b72b4b1065ef00f" providerId="LiveId" clId="{5A73A995-BA73-4811-AB70-B6E14E3C19DC}" dt="2021-01-14T09:22:45.167" v="4285" actId="1076"/>
          <ac:spMkLst>
            <pc:docMk/>
            <pc:sldMk cId="1786284857" sldId="447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2:33.052" v="4284" actId="20577"/>
          <ac:spMkLst>
            <pc:docMk/>
            <pc:sldMk cId="1786284857" sldId="447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45:00.114" v="1143"/>
          <ac:spMkLst>
            <pc:docMk/>
            <pc:sldMk cId="1786284857" sldId="447"/>
            <ac:spMk id="8" creationId="{AC3DBC94-E216-40D4-8A2F-0560E87B2F98}"/>
          </ac:spMkLst>
        </pc:spChg>
        <pc:picChg chg="add mod modCrop">
          <ac:chgData name="DU Angelo" userId="8b72b4b1065ef00f" providerId="LiveId" clId="{5A73A995-BA73-4811-AB70-B6E14E3C19DC}" dt="2021-01-06T13:02:42.099" v="1240" actId="1076"/>
          <ac:picMkLst>
            <pc:docMk/>
            <pc:sldMk cId="1786284857" sldId="447"/>
            <ac:picMk id="10" creationId="{CC79E9D6-95D0-4202-A6E1-7DB7EBF4C292}"/>
          </ac:picMkLst>
        </pc:picChg>
      </pc:sldChg>
      <pc:sldChg chg="addSp delSp modSp add">
        <pc:chgData name="DU Angelo" userId="8b72b4b1065ef00f" providerId="LiveId" clId="{5A73A995-BA73-4811-AB70-B6E14E3C19DC}" dt="2021-01-14T09:24:50.702" v="4299" actId="1076"/>
        <pc:sldMkLst>
          <pc:docMk/>
          <pc:sldMk cId="2398196733" sldId="448"/>
        </pc:sldMkLst>
        <pc:spChg chg="add del mod">
          <ac:chgData name="DU Angelo" userId="8b72b4b1065ef00f" providerId="LiveId" clId="{5A73A995-BA73-4811-AB70-B6E14E3C19DC}" dt="2021-01-06T12:46:53.815" v="1166"/>
          <ac:spMkLst>
            <pc:docMk/>
            <pc:sldMk cId="2398196733" sldId="448"/>
            <ac:spMk id="2" creationId="{92374260-0814-47FA-AD7B-7C5C32EAC448}"/>
          </ac:spMkLst>
        </pc:spChg>
        <pc:spChg chg="add del mod">
          <ac:chgData name="DU Angelo" userId="8b72b4b1065ef00f" providerId="LiveId" clId="{5A73A995-BA73-4811-AB70-B6E14E3C19DC}" dt="2021-01-06T12:48:16.464" v="1192"/>
          <ac:spMkLst>
            <pc:docMk/>
            <pc:sldMk cId="2398196733" sldId="448"/>
            <ac:spMk id="3" creationId="{EC2CE2E1-248F-4B29-8CC6-2A3DBF34EF6F}"/>
          </ac:spMkLst>
        </pc:spChg>
        <pc:spChg chg="add del mod">
          <ac:chgData name="DU Angelo" userId="8b72b4b1065ef00f" providerId="LiveId" clId="{5A73A995-BA73-4811-AB70-B6E14E3C19DC}" dt="2021-01-06T12:48:16.465" v="1194"/>
          <ac:spMkLst>
            <pc:docMk/>
            <pc:sldMk cId="2398196733" sldId="448"/>
            <ac:spMk id="4" creationId="{EB8116F3-AA5F-4486-A384-5FFB776E955C}"/>
          </ac:spMkLst>
        </pc:spChg>
        <pc:spChg chg="mod">
          <ac:chgData name="DU Angelo" userId="8b72b4b1065ef00f" providerId="LiveId" clId="{5A73A995-BA73-4811-AB70-B6E14E3C19DC}" dt="2021-01-06T13:01:29.939" v="1231" actId="1076"/>
          <ac:spMkLst>
            <pc:docMk/>
            <pc:sldMk cId="2398196733" sldId="448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4:50.702" v="4299" actId="1076"/>
          <ac:spMkLst>
            <pc:docMk/>
            <pc:sldMk cId="2398196733" sldId="448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48:16.467" v="1196"/>
          <ac:spMkLst>
            <pc:docMk/>
            <pc:sldMk cId="2398196733" sldId="448"/>
            <ac:spMk id="8" creationId="{F5DDE0F6-A006-4824-9EE9-EE7ABA435607}"/>
          </ac:spMkLst>
        </pc:spChg>
        <pc:spChg chg="add del mod">
          <ac:chgData name="DU Angelo" userId="8b72b4b1065ef00f" providerId="LiveId" clId="{5A73A995-BA73-4811-AB70-B6E14E3C19DC}" dt="2021-01-06T12:49:33.417" v="1206" actId="478"/>
          <ac:spMkLst>
            <pc:docMk/>
            <pc:sldMk cId="2398196733" sldId="448"/>
            <ac:spMk id="9" creationId="{6BE523E9-E772-4058-869D-890346115295}"/>
          </ac:spMkLst>
        </pc:spChg>
        <pc:spChg chg="add del mod">
          <ac:chgData name="DU Angelo" userId="8b72b4b1065ef00f" providerId="LiveId" clId="{5A73A995-BA73-4811-AB70-B6E14E3C19DC}" dt="2021-01-06T16:21:58.783" v="2095" actId="478"/>
          <ac:spMkLst>
            <pc:docMk/>
            <pc:sldMk cId="2398196733" sldId="448"/>
            <ac:spMk id="11" creationId="{3BAFEB6C-0F23-4CF5-94E3-81B779AAD8F1}"/>
          </ac:spMkLst>
        </pc:spChg>
        <pc:spChg chg="add del mod">
          <ac:chgData name="DU Angelo" userId="8b72b4b1065ef00f" providerId="LiveId" clId="{5A73A995-BA73-4811-AB70-B6E14E3C19DC}" dt="2021-01-06T12:56:02.278" v="1230" actId="478"/>
          <ac:spMkLst>
            <pc:docMk/>
            <pc:sldMk cId="2398196733" sldId="448"/>
            <ac:spMk id="12" creationId="{5BA8D69B-5DC3-400D-80AA-56F64FEC211C}"/>
          </ac:spMkLst>
        </pc:spChg>
        <pc:picChg chg="del">
          <ac:chgData name="DU Angelo" userId="8b72b4b1065ef00f" providerId="LiveId" clId="{5A73A995-BA73-4811-AB70-B6E14E3C19DC}" dt="2021-01-06T12:46:03.919" v="1157" actId="478"/>
          <ac:picMkLst>
            <pc:docMk/>
            <pc:sldMk cId="2398196733" sldId="448"/>
            <ac:picMk id="10" creationId="{CC79E9D6-95D0-4202-A6E1-7DB7EBF4C292}"/>
          </ac:picMkLst>
        </pc:picChg>
      </pc:sldChg>
      <pc:sldChg chg="addSp delSp modSp add">
        <pc:chgData name="DU Angelo" userId="8b72b4b1065ef00f" providerId="LiveId" clId="{5A73A995-BA73-4811-AB70-B6E14E3C19DC}" dt="2021-01-14T09:25:22.413" v="4306" actId="15"/>
        <pc:sldMkLst>
          <pc:docMk/>
          <pc:sldMk cId="2177990927" sldId="449"/>
        </pc:sldMkLst>
        <pc:spChg chg="add del mod">
          <ac:chgData name="DU Angelo" userId="8b72b4b1065ef00f" providerId="LiveId" clId="{5A73A995-BA73-4811-AB70-B6E14E3C19DC}" dt="2021-01-06T13:05:26.471" v="1272"/>
          <ac:spMkLst>
            <pc:docMk/>
            <pc:sldMk cId="2177990927" sldId="449"/>
            <ac:spMk id="2" creationId="{0E58037D-0852-496A-88CB-E2719BFC9F00}"/>
          </ac:spMkLst>
        </pc:spChg>
        <pc:spChg chg="mod">
          <ac:chgData name="DU Angelo" userId="8b72b4b1065ef00f" providerId="LiveId" clId="{5A73A995-BA73-4811-AB70-B6E14E3C19DC}" dt="2021-01-06T13:04:14.487" v="1255" actId="1076"/>
          <ac:spMkLst>
            <pc:docMk/>
            <pc:sldMk cId="2177990927" sldId="449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3:05:30.844" v="1274" actId="1076"/>
          <ac:spMkLst>
            <pc:docMk/>
            <pc:sldMk cId="2177990927" sldId="449"/>
            <ac:spMk id="7" creationId="{3C9EC68B-50E8-43EC-93A6-3DE03C45B5FF}"/>
          </ac:spMkLst>
        </pc:spChg>
        <pc:spChg chg="add mod">
          <ac:chgData name="DU Angelo" userId="8b72b4b1065ef00f" providerId="LiveId" clId="{5A73A995-BA73-4811-AB70-B6E14E3C19DC}" dt="2021-01-14T09:25:22.413" v="4306" actId="15"/>
          <ac:spMkLst>
            <pc:docMk/>
            <pc:sldMk cId="2177990927" sldId="449"/>
            <ac:spMk id="8" creationId="{9AD77C7D-508D-4474-928D-64FB3558170B}"/>
          </ac:spMkLst>
        </pc:spChg>
        <pc:spChg chg="add del mod">
          <ac:chgData name="DU Angelo" userId="8b72b4b1065ef00f" providerId="LiveId" clId="{5A73A995-BA73-4811-AB70-B6E14E3C19DC}" dt="2021-01-06T13:06:48.537" v="1285"/>
          <ac:spMkLst>
            <pc:docMk/>
            <pc:sldMk cId="2177990927" sldId="449"/>
            <ac:spMk id="9" creationId="{A3066ABA-820D-4563-A0B7-91C77787C5F0}"/>
          </ac:spMkLst>
        </pc:spChg>
        <pc:spChg chg="add del mod">
          <ac:chgData name="DU Angelo" userId="8b72b4b1065ef00f" providerId="LiveId" clId="{5A73A995-BA73-4811-AB70-B6E14E3C19DC}" dt="2021-01-06T13:06:54.925" v="1290"/>
          <ac:spMkLst>
            <pc:docMk/>
            <pc:sldMk cId="2177990927" sldId="449"/>
            <ac:spMk id="10" creationId="{E3C4D37A-AD7C-4718-AC5F-D39C34895A28}"/>
          </ac:spMkLst>
        </pc:spChg>
        <pc:spChg chg="add del mod">
          <ac:chgData name="DU Angelo" userId="8b72b4b1065ef00f" providerId="LiveId" clId="{5A73A995-BA73-4811-AB70-B6E14E3C19DC}" dt="2021-01-06T13:07:17.838" v="1298"/>
          <ac:spMkLst>
            <pc:docMk/>
            <pc:sldMk cId="2177990927" sldId="449"/>
            <ac:spMk id="11" creationId="{D377640A-DBB3-4D49-A19B-CE7C9B73CC6F}"/>
          </ac:spMkLst>
        </pc:spChg>
        <pc:picChg chg="add mod modCrop">
          <ac:chgData name="DU Angelo" userId="8b72b4b1065ef00f" providerId="LiveId" clId="{5A73A995-BA73-4811-AB70-B6E14E3C19DC}" dt="2021-01-06T13:05:32.486" v="1275" actId="1076"/>
          <ac:picMkLst>
            <pc:docMk/>
            <pc:sldMk cId="2177990927" sldId="449"/>
            <ac:picMk id="4" creationId="{86ADD135-0B49-4409-AFBE-0A7E20B9F1F7}"/>
          </ac:picMkLst>
        </pc:picChg>
      </pc:sldChg>
      <pc:sldChg chg="addSp delSp modSp add">
        <pc:chgData name="DU Angelo" userId="8b72b4b1065ef00f" providerId="LiveId" clId="{5A73A995-BA73-4811-AB70-B6E14E3C19DC}" dt="2021-01-06T13:10:50.492" v="1343" actId="1076"/>
        <pc:sldMkLst>
          <pc:docMk/>
          <pc:sldMk cId="1207113821" sldId="450"/>
        </pc:sldMkLst>
        <pc:spChg chg="add del mod">
          <ac:chgData name="DU Angelo" userId="8b72b4b1065ef00f" providerId="LiveId" clId="{5A73A995-BA73-4811-AB70-B6E14E3C19DC}" dt="2021-01-06T13:09:24.571" v="1320"/>
          <ac:spMkLst>
            <pc:docMk/>
            <pc:sldMk cId="1207113821" sldId="450"/>
            <ac:spMk id="2" creationId="{D7A61956-25EE-40A0-B70C-2C6416837F7D}"/>
          </ac:spMkLst>
        </pc:spChg>
        <pc:spChg chg="add del mod">
          <ac:chgData name="DU Angelo" userId="8b72b4b1065ef00f" providerId="LiveId" clId="{5A73A995-BA73-4811-AB70-B6E14E3C19DC}" dt="2021-01-06T13:09:24.573" v="1322"/>
          <ac:spMkLst>
            <pc:docMk/>
            <pc:sldMk cId="1207113821" sldId="450"/>
            <ac:spMk id="3" creationId="{C10815EB-4E0C-4438-B3B2-83DB8FB22925}"/>
          </ac:spMkLst>
        </pc:spChg>
        <pc:spChg chg="mod">
          <ac:chgData name="DU Angelo" userId="8b72b4b1065ef00f" providerId="LiveId" clId="{5A73A995-BA73-4811-AB70-B6E14E3C19DC}" dt="2021-01-06T13:10:50.492" v="1343" actId="1076"/>
          <ac:spMkLst>
            <pc:docMk/>
            <pc:sldMk cId="1207113821" sldId="450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3:10:45.009" v="1338" actId="404"/>
          <ac:spMkLst>
            <pc:docMk/>
            <pc:sldMk cId="1207113821" sldId="450"/>
            <ac:spMk id="7" creationId="{3C9EC68B-50E8-43EC-93A6-3DE03C45B5FF}"/>
          </ac:spMkLst>
        </pc:spChg>
        <pc:spChg chg="del">
          <ac:chgData name="DU Angelo" userId="8b72b4b1065ef00f" providerId="LiveId" clId="{5A73A995-BA73-4811-AB70-B6E14E3C19DC}" dt="2021-01-06T13:08:10.321" v="1301" actId="478"/>
          <ac:spMkLst>
            <pc:docMk/>
            <pc:sldMk cId="1207113821" sldId="450"/>
            <ac:spMk id="8" creationId="{9AD77C7D-508D-4474-928D-64FB3558170B}"/>
          </ac:spMkLst>
        </pc:spChg>
        <pc:spChg chg="add del mod">
          <ac:chgData name="DU Angelo" userId="8b72b4b1065ef00f" providerId="LiveId" clId="{5A73A995-BA73-4811-AB70-B6E14E3C19DC}" dt="2021-01-06T13:10:46.463" v="1340"/>
          <ac:spMkLst>
            <pc:docMk/>
            <pc:sldMk cId="1207113821" sldId="450"/>
            <ac:spMk id="9" creationId="{28A77B24-2ECC-4081-B04D-F8E6D858BF73}"/>
          </ac:spMkLst>
        </pc:spChg>
        <pc:spChg chg="add del mod">
          <ac:chgData name="DU Angelo" userId="8b72b4b1065ef00f" providerId="LiveId" clId="{5A73A995-BA73-4811-AB70-B6E14E3C19DC}" dt="2021-01-06T13:10:46.465" v="1342"/>
          <ac:spMkLst>
            <pc:docMk/>
            <pc:sldMk cId="1207113821" sldId="450"/>
            <ac:spMk id="10" creationId="{C58A4058-F0C0-4DBA-AC86-A07BC972F974}"/>
          </ac:spMkLst>
        </pc:spChg>
        <pc:picChg chg="del">
          <ac:chgData name="DU Angelo" userId="8b72b4b1065ef00f" providerId="LiveId" clId="{5A73A995-BA73-4811-AB70-B6E14E3C19DC}" dt="2021-01-06T13:08:06.573" v="1300" actId="478"/>
          <ac:picMkLst>
            <pc:docMk/>
            <pc:sldMk cId="1207113821" sldId="450"/>
            <ac:picMk id="4" creationId="{86ADD135-0B49-4409-AFBE-0A7E20B9F1F7}"/>
          </ac:picMkLst>
        </pc:picChg>
      </pc:sldChg>
      <pc:sldChg chg="modSp add">
        <pc:chgData name="DU Angelo" userId="8b72b4b1065ef00f" providerId="LiveId" clId="{5A73A995-BA73-4811-AB70-B6E14E3C19DC}" dt="2021-01-14T09:26:11.598" v="4332" actId="1076"/>
        <pc:sldMkLst>
          <pc:docMk/>
          <pc:sldMk cId="3801344236" sldId="451"/>
        </pc:sldMkLst>
        <pc:spChg chg="mod">
          <ac:chgData name="DU Angelo" userId="8b72b4b1065ef00f" providerId="LiveId" clId="{5A73A995-BA73-4811-AB70-B6E14E3C19DC}" dt="2021-01-06T13:11:57.557" v="1358" actId="1076"/>
          <ac:spMkLst>
            <pc:docMk/>
            <pc:sldMk cId="3801344236" sldId="451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6:11.598" v="4332" actId="1076"/>
          <ac:spMkLst>
            <pc:docMk/>
            <pc:sldMk cId="3801344236" sldId="451"/>
            <ac:spMk id="7" creationId="{3C9EC68B-50E8-43EC-93A6-3DE03C45B5FF}"/>
          </ac:spMkLst>
        </pc:spChg>
      </pc:sldChg>
      <pc:sldChg chg="addSp delSp modSp add ord">
        <pc:chgData name="DU Angelo" userId="8b72b4b1065ef00f" providerId="LiveId" clId="{5A73A995-BA73-4811-AB70-B6E14E3C19DC}" dt="2021-01-14T09:26:59.710" v="4337" actId="1076"/>
        <pc:sldMkLst>
          <pc:docMk/>
          <pc:sldMk cId="1152493433" sldId="452"/>
        </pc:sldMkLst>
        <pc:spChg chg="add del mod">
          <ac:chgData name="DU Angelo" userId="8b72b4b1065ef00f" providerId="LiveId" clId="{5A73A995-BA73-4811-AB70-B6E14E3C19DC}" dt="2021-01-06T13:13:50.147" v="1398"/>
          <ac:spMkLst>
            <pc:docMk/>
            <pc:sldMk cId="1152493433" sldId="452"/>
            <ac:spMk id="2" creationId="{FA87D0A5-21E1-4840-887A-F252AF828DD9}"/>
          </ac:spMkLst>
        </pc:spChg>
        <pc:spChg chg="add del mod">
          <ac:chgData name="DU Angelo" userId="8b72b4b1065ef00f" providerId="LiveId" clId="{5A73A995-BA73-4811-AB70-B6E14E3C19DC}" dt="2021-01-06T13:13:50.148" v="1400"/>
          <ac:spMkLst>
            <pc:docMk/>
            <pc:sldMk cId="1152493433" sldId="452"/>
            <ac:spMk id="3" creationId="{8DA02C03-F169-4764-9FAB-7DD784540232}"/>
          </ac:spMkLst>
        </pc:spChg>
        <pc:spChg chg="add del mod">
          <ac:chgData name="DU Angelo" userId="8b72b4b1065ef00f" providerId="LiveId" clId="{5A73A995-BA73-4811-AB70-B6E14E3C19DC}" dt="2021-01-06T13:16:13.478" v="1442"/>
          <ac:spMkLst>
            <pc:docMk/>
            <pc:sldMk cId="1152493433" sldId="452"/>
            <ac:spMk id="4" creationId="{C5CBD488-F32B-4377-8F5E-6E6F0A0F046B}"/>
          </ac:spMkLst>
        </pc:spChg>
        <pc:spChg chg="mod">
          <ac:chgData name="DU Angelo" userId="8b72b4b1065ef00f" providerId="LiveId" clId="{5A73A995-BA73-4811-AB70-B6E14E3C19DC}" dt="2021-01-06T13:13:02.132" v="1383" actId="1076"/>
          <ac:spMkLst>
            <pc:docMk/>
            <pc:sldMk cId="1152493433" sldId="452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6:59.710" v="4337" actId="1076"/>
          <ac:spMkLst>
            <pc:docMk/>
            <pc:sldMk cId="1152493433" sldId="452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3:16:13.479" v="1444"/>
          <ac:spMkLst>
            <pc:docMk/>
            <pc:sldMk cId="1152493433" sldId="452"/>
            <ac:spMk id="8" creationId="{365A9074-B5D1-4532-BDBE-4DA6BEC56991}"/>
          </ac:spMkLst>
        </pc:spChg>
        <pc:spChg chg="add del mod">
          <ac:chgData name="DU Angelo" userId="8b72b4b1065ef00f" providerId="LiveId" clId="{5A73A995-BA73-4811-AB70-B6E14E3C19DC}" dt="2021-01-06T13:16:13.481" v="1446"/>
          <ac:spMkLst>
            <pc:docMk/>
            <pc:sldMk cId="1152493433" sldId="452"/>
            <ac:spMk id="9" creationId="{0D95C5B7-0C1E-4A57-90DD-4EEDED63578E}"/>
          </ac:spMkLst>
        </pc:spChg>
        <pc:spChg chg="add del mod">
          <ac:chgData name="DU Angelo" userId="8b72b4b1065ef00f" providerId="LiveId" clId="{5A73A995-BA73-4811-AB70-B6E14E3C19DC}" dt="2021-01-06T13:16:13.482" v="1448"/>
          <ac:spMkLst>
            <pc:docMk/>
            <pc:sldMk cId="1152493433" sldId="452"/>
            <ac:spMk id="10" creationId="{2663F45A-3D65-44F1-8065-2A68BB2B25F1}"/>
          </ac:spMkLst>
        </pc:spChg>
      </pc:sldChg>
      <pc:sldChg chg="modSp add ord">
        <pc:chgData name="DU Angelo" userId="8b72b4b1065ef00f" providerId="LiveId" clId="{5A73A995-BA73-4811-AB70-B6E14E3C19DC}" dt="2021-01-16T09:15:06.566" v="4511" actId="1076"/>
        <pc:sldMkLst>
          <pc:docMk/>
          <pc:sldMk cId="3824601867" sldId="453"/>
        </pc:sldMkLst>
        <pc:spChg chg="mod">
          <ac:chgData name="DU Angelo" userId="8b72b4b1065ef00f" providerId="LiveId" clId="{5A73A995-BA73-4811-AB70-B6E14E3C19DC}" dt="2021-01-06T13:18:39.766" v="1488" actId="1076"/>
          <ac:spMkLst>
            <pc:docMk/>
            <pc:sldMk cId="3824601867" sldId="453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5:06.566" v="4511" actId="1076"/>
          <ac:spMkLst>
            <pc:docMk/>
            <pc:sldMk cId="3824601867" sldId="453"/>
            <ac:spMk id="7" creationId="{3C9EC68B-50E8-43EC-93A6-3DE03C45B5FF}"/>
          </ac:spMkLst>
        </pc:spChg>
      </pc:sldChg>
      <pc:sldChg chg="addSp delSp modSp add del">
        <pc:chgData name="DU Angelo" userId="8b72b4b1065ef00f" providerId="LiveId" clId="{5A73A995-BA73-4811-AB70-B6E14E3C19DC}" dt="2021-01-14T09:33:07.422" v="4402" actId="2696"/>
        <pc:sldMkLst>
          <pc:docMk/>
          <pc:sldMk cId="2197390701" sldId="454"/>
        </pc:sldMkLst>
        <pc:spChg chg="add del mod">
          <ac:chgData name="DU Angelo" userId="8b72b4b1065ef00f" providerId="LiveId" clId="{5A73A995-BA73-4811-AB70-B6E14E3C19DC}" dt="2021-01-06T13:21:01.023" v="1559"/>
          <ac:spMkLst>
            <pc:docMk/>
            <pc:sldMk cId="2197390701" sldId="454"/>
            <ac:spMk id="2" creationId="{1116E029-DDDA-4728-A914-5F495BDD7D9B}"/>
          </ac:spMkLst>
        </pc:spChg>
        <pc:spChg chg="add del mod">
          <ac:chgData name="DU Angelo" userId="8b72b4b1065ef00f" providerId="LiveId" clId="{5A73A995-BA73-4811-AB70-B6E14E3C19DC}" dt="2021-01-06T13:21:01.025" v="1561"/>
          <ac:spMkLst>
            <pc:docMk/>
            <pc:sldMk cId="2197390701" sldId="454"/>
            <ac:spMk id="3" creationId="{8C795280-325D-4A98-AFD8-3766152CAB03}"/>
          </ac:spMkLst>
        </pc:spChg>
        <pc:spChg chg="mod">
          <ac:chgData name="DU Angelo" userId="8b72b4b1065ef00f" providerId="LiveId" clId="{5A73A995-BA73-4811-AB70-B6E14E3C19DC}" dt="2021-01-06T13:21:00.660" v="1557" actId="1076"/>
          <ac:spMkLst>
            <pc:docMk/>
            <pc:sldMk cId="2197390701" sldId="454"/>
            <ac:spMk id="7" creationId="{3C9EC68B-50E8-43EC-93A6-3DE03C45B5FF}"/>
          </ac:spMkLst>
        </pc:spChg>
      </pc:sldChg>
      <pc:sldChg chg="modSp add ord">
        <pc:chgData name="DU Angelo" userId="8b72b4b1065ef00f" providerId="LiveId" clId="{5A73A995-BA73-4811-AB70-B6E14E3C19DC}" dt="2021-01-16T09:14:29.500" v="4506" actId="1076"/>
        <pc:sldMkLst>
          <pc:docMk/>
          <pc:sldMk cId="3299747482" sldId="455"/>
        </pc:sldMkLst>
        <pc:spChg chg="mod">
          <ac:chgData name="DU Angelo" userId="8b72b4b1065ef00f" providerId="LiveId" clId="{5A73A995-BA73-4811-AB70-B6E14E3C19DC}" dt="2021-01-16T09:14:29.500" v="4506" actId="1076"/>
          <ac:spMkLst>
            <pc:docMk/>
            <pc:sldMk cId="3299747482" sldId="455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4:26.892" v="4505" actId="1076"/>
          <ac:spMkLst>
            <pc:docMk/>
            <pc:sldMk cId="3299747482" sldId="455"/>
            <ac:spMk id="7" creationId="{3C9EC68B-50E8-43EC-93A6-3DE03C45B5FF}"/>
          </ac:spMkLst>
        </pc:spChg>
      </pc:sldChg>
      <pc:sldChg chg="addSp delSp modSp add ord">
        <pc:chgData name="DU Angelo" userId="8b72b4b1065ef00f" providerId="LiveId" clId="{5A73A995-BA73-4811-AB70-B6E14E3C19DC}" dt="2021-01-16T09:15:19.340" v="4512" actId="20577"/>
        <pc:sldMkLst>
          <pc:docMk/>
          <pc:sldMk cId="1644927020" sldId="456"/>
        </pc:sldMkLst>
        <pc:spChg chg="add del mod">
          <ac:chgData name="DU Angelo" userId="8b72b4b1065ef00f" providerId="LiveId" clId="{5A73A995-BA73-4811-AB70-B6E14E3C19DC}" dt="2021-01-06T15:48:44.204" v="1662"/>
          <ac:spMkLst>
            <pc:docMk/>
            <pc:sldMk cId="1644927020" sldId="456"/>
            <ac:spMk id="2" creationId="{25D9CD32-3CFA-45BB-AD2E-A26005BC6C92}"/>
          </ac:spMkLst>
        </pc:spChg>
        <pc:spChg chg="add del mod">
          <ac:chgData name="DU Angelo" userId="8b72b4b1065ef00f" providerId="LiveId" clId="{5A73A995-BA73-4811-AB70-B6E14E3C19DC}" dt="2021-01-06T15:48:44.204" v="1664"/>
          <ac:spMkLst>
            <pc:docMk/>
            <pc:sldMk cId="1644927020" sldId="456"/>
            <ac:spMk id="3" creationId="{A7697E29-A946-434B-BF95-65947D83709D}"/>
          </ac:spMkLst>
        </pc:spChg>
        <pc:spChg chg="add del mod">
          <ac:chgData name="DU Angelo" userId="8b72b4b1065ef00f" providerId="LiveId" clId="{5A73A995-BA73-4811-AB70-B6E14E3C19DC}" dt="2021-01-06T15:48:44.204" v="1666"/>
          <ac:spMkLst>
            <pc:docMk/>
            <pc:sldMk cId="1644927020" sldId="456"/>
            <ac:spMk id="4" creationId="{BB960CE7-E42F-4C7F-BC2F-8386368E9CB4}"/>
          </ac:spMkLst>
        </pc:spChg>
        <pc:spChg chg="mod">
          <ac:chgData name="DU Angelo" userId="8b72b4b1065ef00f" providerId="LiveId" clId="{5A73A995-BA73-4811-AB70-B6E14E3C19DC}" dt="2021-01-14T09:35:50.820" v="4451" actId="1076"/>
          <ac:spMkLst>
            <pc:docMk/>
            <pc:sldMk cId="1644927020" sldId="456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5:19.340" v="4512" actId="20577"/>
          <ac:spMkLst>
            <pc:docMk/>
            <pc:sldMk cId="1644927020" sldId="456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5:48:44.204" v="1668"/>
          <ac:spMkLst>
            <pc:docMk/>
            <pc:sldMk cId="1644927020" sldId="456"/>
            <ac:spMk id="8" creationId="{7D4D48BF-8F13-4F32-9DC9-F46F91003628}"/>
          </ac:spMkLst>
        </pc:spChg>
      </pc:sldChg>
      <pc:sldChg chg="addSp delSp modSp add ord">
        <pc:chgData name="DU Angelo" userId="8b72b4b1065ef00f" providerId="LiveId" clId="{5A73A995-BA73-4811-AB70-B6E14E3C19DC}" dt="2021-01-16T09:15:46.544" v="4517" actId="20577"/>
        <pc:sldMkLst>
          <pc:docMk/>
          <pc:sldMk cId="300203824" sldId="457"/>
        </pc:sldMkLst>
        <pc:spChg chg="add del mod">
          <ac:chgData name="DU Angelo" userId="8b72b4b1065ef00f" providerId="LiveId" clId="{5A73A995-BA73-4811-AB70-B6E14E3C19DC}" dt="2021-01-06T15:56:43.493" v="1767"/>
          <ac:spMkLst>
            <pc:docMk/>
            <pc:sldMk cId="300203824" sldId="457"/>
            <ac:spMk id="2" creationId="{6785C5C1-51D0-429E-AB1C-4C8D26B169A8}"/>
          </ac:spMkLst>
        </pc:spChg>
        <pc:spChg chg="add del mod">
          <ac:chgData name="DU Angelo" userId="8b72b4b1065ef00f" providerId="LiveId" clId="{5A73A995-BA73-4811-AB70-B6E14E3C19DC}" dt="2021-01-06T15:56:43.495" v="1769"/>
          <ac:spMkLst>
            <pc:docMk/>
            <pc:sldMk cId="300203824" sldId="457"/>
            <ac:spMk id="3" creationId="{D8A8F5AB-AED2-4B3D-B513-531D23626D84}"/>
          </ac:spMkLst>
        </pc:spChg>
        <pc:spChg chg="add del mod">
          <ac:chgData name="DU Angelo" userId="8b72b4b1065ef00f" providerId="LiveId" clId="{5A73A995-BA73-4811-AB70-B6E14E3C19DC}" dt="2021-01-06T15:56:43.497" v="1771"/>
          <ac:spMkLst>
            <pc:docMk/>
            <pc:sldMk cId="300203824" sldId="457"/>
            <ac:spMk id="4" creationId="{56683591-3911-4961-B259-D6D21EE23F14}"/>
          </ac:spMkLst>
        </pc:spChg>
        <pc:spChg chg="mod">
          <ac:chgData name="DU Angelo" userId="8b72b4b1065ef00f" providerId="LiveId" clId="{5A73A995-BA73-4811-AB70-B6E14E3C19DC}" dt="2021-01-06T16:21:19.032" v="2093" actId="1076"/>
          <ac:spMkLst>
            <pc:docMk/>
            <pc:sldMk cId="300203824" sldId="457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5:46.544" v="4517" actId="20577"/>
          <ac:spMkLst>
            <pc:docMk/>
            <pc:sldMk cId="300203824" sldId="457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5:56:43.498" v="1773"/>
          <ac:spMkLst>
            <pc:docMk/>
            <pc:sldMk cId="300203824" sldId="457"/>
            <ac:spMk id="8" creationId="{EAAC484C-6370-45EA-BB8F-D27DE2B606F0}"/>
          </ac:spMkLst>
        </pc:spChg>
        <pc:spChg chg="add del mod">
          <ac:chgData name="DU Angelo" userId="8b72b4b1065ef00f" providerId="LiveId" clId="{5A73A995-BA73-4811-AB70-B6E14E3C19DC}" dt="2021-01-06T15:56:43.499" v="1775"/>
          <ac:spMkLst>
            <pc:docMk/>
            <pc:sldMk cId="300203824" sldId="457"/>
            <ac:spMk id="9" creationId="{DDF31303-6DAF-48DE-8EED-5F29CC976BE2}"/>
          </ac:spMkLst>
        </pc:spChg>
        <pc:spChg chg="add del mod">
          <ac:chgData name="DU Angelo" userId="8b72b4b1065ef00f" providerId="LiveId" clId="{5A73A995-BA73-4811-AB70-B6E14E3C19DC}" dt="2021-01-06T15:56:43.501" v="1777"/>
          <ac:spMkLst>
            <pc:docMk/>
            <pc:sldMk cId="300203824" sldId="457"/>
            <ac:spMk id="10" creationId="{96C98CF6-517E-4EF8-9E85-191AA0D9261B}"/>
          </ac:spMkLst>
        </pc:spChg>
      </pc:sldChg>
      <pc:sldChg chg="addSp delSp modSp add ord">
        <pc:chgData name="DU Angelo" userId="8b72b4b1065ef00f" providerId="LiveId" clId="{5A73A995-BA73-4811-AB70-B6E14E3C19DC}" dt="2021-01-14T09:38:19.589" v="4468" actId="1076"/>
        <pc:sldMkLst>
          <pc:docMk/>
          <pc:sldMk cId="3951763336" sldId="458"/>
        </pc:sldMkLst>
        <pc:spChg chg="add del mod">
          <ac:chgData name="DU Angelo" userId="8b72b4b1065ef00f" providerId="LiveId" clId="{5A73A995-BA73-4811-AB70-B6E14E3C19DC}" dt="2021-01-06T16:01:44.332" v="1864"/>
          <ac:spMkLst>
            <pc:docMk/>
            <pc:sldMk cId="3951763336" sldId="458"/>
            <ac:spMk id="2" creationId="{8FD4AE01-BB7D-411E-8931-95E9E91AE0E6}"/>
          </ac:spMkLst>
        </pc:spChg>
        <pc:spChg chg="add del mod">
          <ac:chgData name="DU Angelo" userId="8b72b4b1065ef00f" providerId="LiveId" clId="{5A73A995-BA73-4811-AB70-B6E14E3C19DC}" dt="2021-01-06T16:01:44.332" v="1866"/>
          <ac:spMkLst>
            <pc:docMk/>
            <pc:sldMk cId="3951763336" sldId="458"/>
            <ac:spMk id="3" creationId="{49BE3AD7-4EA9-47AA-A798-244D9DDAACB7}"/>
          </ac:spMkLst>
        </pc:spChg>
        <pc:spChg chg="add del mod">
          <ac:chgData name="DU Angelo" userId="8b72b4b1065ef00f" providerId="LiveId" clId="{5A73A995-BA73-4811-AB70-B6E14E3C19DC}" dt="2021-01-06T16:01:44.332" v="1868"/>
          <ac:spMkLst>
            <pc:docMk/>
            <pc:sldMk cId="3951763336" sldId="458"/>
            <ac:spMk id="4" creationId="{ACB3BEAA-A5C5-41D5-90B3-3FFF88FE5625}"/>
          </ac:spMkLst>
        </pc:spChg>
        <pc:spChg chg="mod">
          <ac:chgData name="DU Angelo" userId="8b72b4b1065ef00f" providerId="LiveId" clId="{5A73A995-BA73-4811-AB70-B6E14E3C19DC}" dt="2021-01-14T09:38:19.589" v="4468" actId="1076"/>
          <ac:spMkLst>
            <pc:docMk/>
            <pc:sldMk cId="3951763336" sldId="458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37:57.202" v="4465" actId="14100"/>
          <ac:spMkLst>
            <pc:docMk/>
            <pc:sldMk cId="3951763336" sldId="458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6:01:44.332" v="1870"/>
          <ac:spMkLst>
            <pc:docMk/>
            <pc:sldMk cId="3951763336" sldId="458"/>
            <ac:spMk id="8" creationId="{5F29EC8D-82A1-487C-A223-026A2D6384B4}"/>
          </ac:spMkLst>
        </pc:spChg>
        <pc:spChg chg="add del mod">
          <ac:chgData name="DU Angelo" userId="8b72b4b1065ef00f" providerId="LiveId" clId="{5A73A995-BA73-4811-AB70-B6E14E3C19DC}" dt="2021-01-06T16:01:44.332" v="1872"/>
          <ac:spMkLst>
            <pc:docMk/>
            <pc:sldMk cId="3951763336" sldId="458"/>
            <ac:spMk id="9" creationId="{FBA17C5F-12E6-4730-AEAC-B1599E24E187}"/>
          </ac:spMkLst>
        </pc:spChg>
      </pc:sldChg>
      <pc:sldChg chg="addSp delSp modSp add ord">
        <pc:chgData name="DU Angelo" userId="8b72b4b1065ef00f" providerId="LiveId" clId="{5A73A995-BA73-4811-AB70-B6E14E3C19DC}" dt="2021-01-06T16:12:23.745" v="1995" actId="1076"/>
        <pc:sldMkLst>
          <pc:docMk/>
          <pc:sldMk cId="2136806665" sldId="459"/>
        </pc:sldMkLst>
        <pc:spChg chg="add del mod">
          <ac:chgData name="DU Angelo" userId="8b72b4b1065ef00f" providerId="LiveId" clId="{5A73A995-BA73-4811-AB70-B6E14E3C19DC}" dt="2021-01-06T16:04:32.287" v="1922"/>
          <ac:spMkLst>
            <pc:docMk/>
            <pc:sldMk cId="2136806665" sldId="459"/>
            <ac:spMk id="2" creationId="{1D295CE5-FCB3-4E43-ADCD-30AFB16F679E}"/>
          </ac:spMkLst>
        </pc:spChg>
        <pc:spChg chg="add del mod">
          <ac:chgData name="DU Angelo" userId="8b72b4b1065ef00f" providerId="LiveId" clId="{5A73A995-BA73-4811-AB70-B6E14E3C19DC}" dt="2021-01-06T16:12:12.586" v="1990"/>
          <ac:spMkLst>
            <pc:docMk/>
            <pc:sldMk cId="2136806665" sldId="459"/>
            <ac:spMk id="3" creationId="{1CED9A57-1173-4156-B0EB-E8D6BE1DE17A}"/>
          </ac:spMkLst>
        </pc:spChg>
        <pc:spChg chg="add del mod">
          <ac:chgData name="DU Angelo" userId="8b72b4b1065ef00f" providerId="LiveId" clId="{5A73A995-BA73-4811-AB70-B6E14E3C19DC}" dt="2021-01-06T16:12:12.588" v="1992"/>
          <ac:spMkLst>
            <pc:docMk/>
            <pc:sldMk cId="2136806665" sldId="459"/>
            <ac:spMk id="4" creationId="{A9E87B9A-31DE-4922-9817-8DAAC89A8951}"/>
          </ac:spMkLst>
        </pc:spChg>
        <pc:spChg chg="mod">
          <ac:chgData name="DU Angelo" userId="8b72b4b1065ef00f" providerId="LiveId" clId="{5A73A995-BA73-4811-AB70-B6E14E3C19DC}" dt="2021-01-06T16:12:23.745" v="1995" actId="1076"/>
          <ac:spMkLst>
            <pc:docMk/>
            <pc:sldMk cId="2136806665" sldId="459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6:12:05.860" v="1986" actId="1076"/>
          <ac:spMkLst>
            <pc:docMk/>
            <pc:sldMk cId="2136806665" sldId="459"/>
            <ac:spMk id="7" creationId="{3C9EC68B-50E8-43EC-93A6-3DE03C45B5FF}"/>
          </ac:spMkLst>
        </pc:spChg>
      </pc:sldChg>
      <pc:sldChg chg="addSp modSp add">
        <pc:chgData name="DU Angelo" userId="8b72b4b1065ef00f" providerId="LiveId" clId="{5A73A995-BA73-4811-AB70-B6E14E3C19DC}" dt="2021-01-06T16:14:49.285" v="2035"/>
        <pc:sldMkLst>
          <pc:docMk/>
          <pc:sldMk cId="2499173695" sldId="460"/>
        </pc:sldMkLst>
        <pc:spChg chg="mod">
          <ac:chgData name="DU Angelo" userId="8b72b4b1065ef00f" providerId="LiveId" clId="{5A73A995-BA73-4811-AB70-B6E14E3C19DC}" dt="2021-01-06T16:12:59.625" v="2003" actId="1076"/>
          <ac:spMkLst>
            <pc:docMk/>
            <pc:sldMk cId="2499173695" sldId="460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6:14:40.649" v="2033" actId="1076"/>
          <ac:spMkLst>
            <pc:docMk/>
            <pc:sldMk cId="2499173695" sldId="460"/>
            <ac:spMk id="7" creationId="{3C9EC68B-50E8-43EC-93A6-3DE03C45B5FF}"/>
          </ac:spMkLst>
        </pc:spChg>
        <pc:graphicFrameChg chg="add mod">
          <ac:chgData name="DU Angelo" userId="8b72b4b1065ef00f" providerId="LiveId" clId="{5A73A995-BA73-4811-AB70-B6E14E3C19DC}" dt="2021-01-06T16:14:49.285" v="2035"/>
          <ac:graphicFrameMkLst>
            <pc:docMk/>
            <pc:sldMk cId="2499173695" sldId="460"/>
            <ac:graphicFrameMk id="2" creationId="{ECC2AEE1-FD47-4F0C-A063-45F6085DC0F6}"/>
          </ac:graphicFrameMkLst>
        </pc:graphicFrameChg>
      </pc:sldChg>
      <pc:sldChg chg="addSp delSp modSp add">
        <pc:chgData name="DU Angelo" userId="8b72b4b1065ef00f" providerId="LiveId" clId="{5A73A995-BA73-4811-AB70-B6E14E3C19DC}" dt="2021-01-14T09:37:15.780" v="4459" actId="1076"/>
        <pc:sldMkLst>
          <pc:docMk/>
          <pc:sldMk cId="1368153565" sldId="461"/>
        </pc:sldMkLst>
        <pc:spChg chg="add del mod">
          <ac:chgData name="DU Angelo" userId="8b72b4b1065ef00f" providerId="LiveId" clId="{5A73A995-BA73-4811-AB70-B6E14E3C19DC}" dt="2021-01-06T16:18:52.485" v="2069"/>
          <ac:spMkLst>
            <pc:docMk/>
            <pc:sldMk cId="1368153565" sldId="461"/>
            <ac:spMk id="3" creationId="{A827536A-49DC-4782-97BC-47B892955D8E}"/>
          </ac:spMkLst>
        </pc:spChg>
        <pc:spChg chg="add del mod">
          <ac:chgData name="DU Angelo" userId="8b72b4b1065ef00f" providerId="LiveId" clId="{5A73A995-BA73-4811-AB70-B6E14E3C19DC}" dt="2021-01-06T16:18:52.488" v="2071"/>
          <ac:spMkLst>
            <pc:docMk/>
            <pc:sldMk cId="1368153565" sldId="461"/>
            <ac:spMk id="4" creationId="{33DD9F9F-D029-41B6-900A-C54AB7971426}"/>
          </ac:spMkLst>
        </pc:spChg>
        <pc:spChg chg="mod">
          <ac:chgData name="DU Angelo" userId="8b72b4b1065ef00f" providerId="LiveId" clId="{5A73A995-BA73-4811-AB70-B6E14E3C19DC}" dt="2021-01-06T16:19:54.853" v="2081" actId="1076"/>
          <ac:spMkLst>
            <pc:docMk/>
            <pc:sldMk cId="1368153565" sldId="461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37:15.780" v="4459" actId="1076"/>
          <ac:spMkLst>
            <pc:docMk/>
            <pc:sldMk cId="1368153565" sldId="461"/>
            <ac:spMk id="7" creationId="{3C9EC68B-50E8-43EC-93A6-3DE03C45B5FF}"/>
          </ac:spMkLst>
        </pc:spChg>
      </pc:sldChg>
      <pc:sldChg chg="delSp modSp add">
        <pc:chgData name="DU Angelo" userId="8b72b4b1065ef00f" providerId="LiveId" clId="{5A73A995-BA73-4811-AB70-B6E14E3C19DC}" dt="2021-01-16T09:13:28.668" v="4500" actId="1076"/>
        <pc:sldMkLst>
          <pc:docMk/>
          <pc:sldMk cId="2808995396" sldId="462"/>
        </pc:sldMkLst>
        <pc:spChg chg="del">
          <ac:chgData name="DU Angelo" userId="8b72b4b1065ef00f" providerId="LiveId" clId="{5A73A995-BA73-4811-AB70-B6E14E3C19DC}" dt="2021-01-14T08:18:00.073" v="3408" actId="478"/>
          <ac:spMkLst>
            <pc:docMk/>
            <pc:sldMk cId="2808995396" sldId="462"/>
            <ac:spMk id="2" creationId="{99085202-3BB2-48F5-9929-AFF15F1766D3}"/>
          </ac:spMkLst>
        </pc:spChg>
        <pc:spChg chg="mod">
          <ac:chgData name="DU Angelo" userId="8b72b4b1065ef00f" providerId="LiveId" clId="{5A73A995-BA73-4811-AB70-B6E14E3C19DC}" dt="2021-01-14T08:21:52.822" v="3577" actId="1076"/>
          <ac:spMkLst>
            <pc:docMk/>
            <pc:sldMk cId="2808995396" sldId="462"/>
            <ac:spMk id="3" creationId="{E1BF4C49-D9BF-42F3-B713-48595D54AED3}"/>
          </ac:spMkLst>
        </pc:spChg>
        <pc:spChg chg="del">
          <ac:chgData name="DU Angelo" userId="8b72b4b1065ef00f" providerId="LiveId" clId="{5A73A995-BA73-4811-AB70-B6E14E3C19DC}" dt="2021-01-14T08:18:00.073" v="3408" actId="478"/>
          <ac:spMkLst>
            <pc:docMk/>
            <pc:sldMk cId="2808995396" sldId="462"/>
            <ac:spMk id="6" creationId="{FE0A5CF9-2A25-4FE9-8549-14D9C9D18CA7}"/>
          </ac:spMkLst>
        </pc:spChg>
        <pc:spChg chg="del">
          <ac:chgData name="DU Angelo" userId="8b72b4b1065ef00f" providerId="LiveId" clId="{5A73A995-BA73-4811-AB70-B6E14E3C19DC}" dt="2021-01-14T08:18:02.734" v="3409" actId="478"/>
          <ac:spMkLst>
            <pc:docMk/>
            <pc:sldMk cId="2808995396" sldId="462"/>
            <ac:spMk id="7" creationId="{14D1BC06-707B-43D9-889B-87CD6529518C}"/>
          </ac:spMkLst>
        </pc:spChg>
        <pc:spChg chg="mod">
          <ac:chgData name="DU Angelo" userId="8b72b4b1065ef00f" providerId="LiveId" clId="{5A73A995-BA73-4811-AB70-B6E14E3C19DC}" dt="2021-01-16T09:13:28.668" v="4500" actId="1076"/>
          <ac:spMkLst>
            <pc:docMk/>
            <pc:sldMk cId="2808995396" sldId="462"/>
            <ac:spMk id="9" creationId="{0F5D542A-83D4-472F-939A-2FFAABFB6848}"/>
          </ac:spMkLst>
        </pc:spChg>
      </pc:sldChg>
    </pc:docChg>
  </pc:docChgLst>
  <pc:docChgLst>
    <pc:chgData name="DU Angelo" userId="8b72b4b1065ef00f" providerId="LiveId" clId="{CCD4CB2D-9F67-44BA-A6BF-783D41A184B6}"/>
    <pc:docChg chg="undo custSel addSld delSld modSld modSection">
      <pc:chgData name="DU Angelo" userId="8b72b4b1065ef00f" providerId="LiveId" clId="{CCD4CB2D-9F67-44BA-A6BF-783D41A184B6}" dt="2020-12-18T03:28:38.316" v="230"/>
      <pc:docMkLst>
        <pc:docMk/>
      </pc:docMkLst>
      <pc:sldChg chg="modSp">
        <pc:chgData name="DU Angelo" userId="8b72b4b1065ef00f" providerId="LiveId" clId="{CCD4CB2D-9F67-44BA-A6BF-783D41A184B6}" dt="2020-12-17T08:01:21.129" v="52" actId="1076"/>
        <pc:sldMkLst>
          <pc:docMk/>
          <pc:sldMk cId="259383257" sldId="314"/>
        </pc:sldMkLst>
        <pc:spChg chg="mod">
          <ac:chgData name="DU Angelo" userId="8b72b4b1065ef00f" providerId="LiveId" clId="{CCD4CB2D-9F67-44BA-A6BF-783D41A184B6}" dt="2020-12-17T08:01:21.129" v="52" actId="1076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CCD4CB2D-9F67-44BA-A6BF-783D41A184B6}" dt="2020-12-17T09:53:16.853" v="158" actId="404"/>
        <pc:sldMkLst>
          <pc:docMk/>
          <pc:sldMk cId="1767134883" sldId="315"/>
        </pc:sldMkLst>
        <pc:spChg chg="mod">
          <ac:chgData name="DU Angelo" userId="8b72b4b1065ef00f" providerId="LiveId" clId="{CCD4CB2D-9F67-44BA-A6BF-783D41A184B6}" dt="2020-12-17T09:53:16.853" v="158" actId="404"/>
          <ac:spMkLst>
            <pc:docMk/>
            <pc:sldMk cId="1767134883" sldId="315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7.868" v="60" actId="2696"/>
        <pc:sldMkLst>
          <pc:docMk/>
          <pc:sldMk cId="479064246" sldId="316"/>
        </pc:sldMkLst>
      </pc:sldChg>
      <pc:sldChg chg="modSp add">
        <pc:chgData name="DU Angelo" userId="8b72b4b1065ef00f" providerId="LiveId" clId="{CCD4CB2D-9F67-44BA-A6BF-783D41A184B6}" dt="2020-12-17T09:58:09.272" v="171" actId="113"/>
        <pc:sldMkLst>
          <pc:docMk/>
          <pc:sldMk cId="4073346638" sldId="316"/>
        </pc:sldMkLst>
        <pc:spChg chg="mod">
          <ac:chgData name="DU Angelo" userId="8b72b4b1065ef00f" providerId="LiveId" clId="{CCD4CB2D-9F67-44BA-A6BF-783D41A184B6}" dt="2020-12-17T09:58:09.272" v="171" actId="113"/>
          <ac:spMkLst>
            <pc:docMk/>
            <pc:sldMk cId="4073346638" sldId="316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8:13.924" v="173" actId="113"/>
        <pc:sldMkLst>
          <pc:docMk/>
          <pc:sldMk cId="2669802022" sldId="317"/>
        </pc:sldMkLst>
        <pc:spChg chg="mod">
          <ac:chgData name="DU Angelo" userId="8b72b4b1065ef00f" providerId="LiveId" clId="{CCD4CB2D-9F67-44BA-A6BF-783D41A184B6}" dt="2020-12-17T09:58:13.924" v="173" actId="113"/>
          <ac:spMkLst>
            <pc:docMk/>
            <pc:sldMk cId="2669802022" sldId="317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8.767" v="65" actId="2696"/>
        <pc:sldMkLst>
          <pc:docMk/>
          <pc:sldMk cId="3508897305" sldId="317"/>
        </pc:sldMkLst>
      </pc:sldChg>
      <pc:sldChg chg="modSp add">
        <pc:chgData name="DU Angelo" userId="8b72b4b1065ef00f" providerId="LiveId" clId="{CCD4CB2D-9F67-44BA-A6BF-783D41A184B6}" dt="2020-12-17T09:58:19.783" v="175" actId="207"/>
        <pc:sldMkLst>
          <pc:docMk/>
          <pc:sldMk cId="1767755063" sldId="318"/>
        </pc:sldMkLst>
        <pc:spChg chg="mod">
          <ac:chgData name="DU Angelo" userId="8b72b4b1065ef00f" providerId="LiveId" clId="{CCD4CB2D-9F67-44BA-A6BF-783D41A184B6}" dt="2020-12-17T09:58:19.783" v="175" actId="207"/>
          <ac:spMkLst>
            <pc:docMk/>
            <pc:sldMk cId="1767755063" sldId="318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9.383" v="72" actId="2696"/>
        <pc:sldMkLst>
          <pc:docMk/>
          <pc:sldMk cId="3576092851" sldId="318"/>
        </pc:sldMkLst>
      </pc:sldChg>
      <pc:sldChg chg="del">
        <pc:chgData name="DU Angelo" userId="8b72b4b1065ef00f" providerId="LiveId" clId="{CCD4CB2D-9F67-44BA-A6BF-783D41A184B6}" dt="2020-12-17T08:02:29.690" v="75" actId="2696"/>
        <pc:sldMkLst>
          <pc:docMk/>
          <pc:sldMk cId="850930630" sldId="319"/>
        </pc:sldMkLst>
      </pc:sldChg>
      <pc:sldChg chg="modSp add">
        <pc:chgData name="DU Angelo" userId="8b72b4b1065ef00f" providerId="LiveId" clId="{CCD4CB2D-9F67-44BA-A6BF-783D41A184B6}" dt="2020-12-17T09:58:23.626" v="177" actId="113"/>
        <pc:sldMkLst>
          <pc:docMk/>
          <pc:sldMk cId="4230257021" sldId="319"/>
        </pc:sldMkLst>
        <pc:spChg chg="mod">
          <ac:chgData name="DU Angelo" userId="8b72b4b1065ef00f" providerId="LiveId" clId="{CCD4CB2D-9F67-44BA-A6BF-783D41A184B6}" dt="2020-12-17T09:58:23.626" v="177" actId="113"/>
          <ac:spMkLst>
            <pc:docMk/>
            <pc:sldMk cId="4230257021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8:27.423" v="179" actId="113"/>
        <pc:sldMkLst>
          <pc:docMk/>
          <pc:sldMk cId="1236365163" sldId="320"/>
        </pc:sldMkLst>
        <pc:spChg chg="mod">
          <ac:chgData name="DU Angelo" userId="8b72b4b1065ef00f" providerId="LiveId" clId="{CCD4CB2D-9F67-44BA-A6BF-783D41A184B6}" dt="2020-12-17T09:58:27.423" v="179" actId="113"/>
          <ac:spMkLst>
            <pc:docMk/>
            <pc:sldMk cId="1236365163" sldId="320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9.903" v="78" actId="2696"/>
        <pc:sldMkLst>
          <pc:docMk/>
          <pc:sldMk cId="2216289781" sldId="320"/>
        </pc:sldMkLst>
      </pc:sldChg>
      <pc:sldChg chg="modSp add">
        <pc:chgData name="DU Angelo" userId="8b72b4b1065ef00f" providerId="LiveId" clId="{CCD4CB2D-9F67-44BA-A6BF-783D41A184B6}" dt="2020-12-17T09:58:31.162" v="181" actId="113"/>
        <pc:sldMkLst>
          <pc:docMk/>
          <pc:sldMk cId="4173798177" sldId="321"/>
        </pc:sldMkLst>
        <pc:spChg chg="mod">
          <ac:chgData name="DU Angelo" userId="8b72b4b1065ef00f" providerId="LiveId" clId="{CCD4CB2D-9F67-44BA-A6BF-783D41A184B6}" dt="2020-12-17T09:58:31.162" v="181" actId="113"/>
          <ac:spMkLst>
            <pc:docMk/>
            <pc:sldMk cId="4173798177" sldId="321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1.903" v="83" actId="2696"/>
        <pc:sldMkLst>
          <pc:docMk/>
          <pc:sldMk cId="4287460964" sldId="321"/>
        </pc:sldMkLst>
      </pc:sldChg>
      <pc:sldChg chg="modSp add">
        <pc:chgData name="DU Angelo" userId="8b72b4b1065ef00f" providerId="LiveId" clId="{CCD4CB2D-9F67-44BA-A6BF-783D41A184B6}" dt="2020-12-17T09:58:35.101" v="183" actId="113"/>
        <pc:sldMkLst>
          <pc:docMk/>
          <pc:sldMk cId="107152418" sldId="322"/>
        </pc:sldMkLst>
        <pc:spChg chg="mod">
          <ac:chgData name="DU Angelo" userId="8b72b4b1065ef00f" providerId="LiveId" clId="{CCD4CB2D-9F67-44BA-A6BF-783D41A184B6}" dt="2020-12-17T09:58:35.101" v="183" actId="113"/>
          <ac:spMkLst>
            <pc:docMk/>
            <pc:sldMk cId="107152418" sldId="322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3.532" v="88" actId="2696"/>
        <pc:sldMkLst>
          <pc:docMk/>
          <pc:sldMk cId="4201922480" sldId="322"/>
        </pc:sldMkLst>
      </pc:sldChg>
      <pc:sldChg chg="modSp add">
        <pc:chgData name="DU Angelo" userId="8b72b4b1065ef00f" providerId="LiveId" clId="{CCD4CB2D-9F67-44BA-A6BF-783D41A184B6}" dt="2020-12-17T09:58:39.095" v="185" actId="113"/>
        <pc:sldMkLst>
          <pc:docMk/>
          <pc:sldMk cId="1971486296" sldId="323"/>
        </pc:sldMkLst>
        <pc:spChg chg="mod">
          <ac:chgData name="DU Angelo" userId="8b72b4b1065ef00f" providerId="LiveId" clId="{CCD4CB2D-9F67-44BA-A6BF-783D41A184B6}" dt="2020-12-17T09:58:39.095" v="185" actId="113"/>
          <ac:spMkLst>
            <pc:docMk/>
            <pc:sldMk cId="1971486296" sldId="323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8.890" v="106" actId="2696"/>
        <pc:sldMkLst>
          <pc:docMk/>
          <pc:sldMk cId="2452312039" sldId="323"/>
        </pc:sldMkLst>
      </pc:sldChg>
      <pc:sldChg chg="modSp add">
        <pc:chgData name="DU Angelo" userId="8b72b4b1065ef00f" providerId="LiveId" clId="{CCD4CB2D-9F67-44BA-A6BF-783D41A184B6}" dt="2020-12-17T09:58:42.409" v="187" actId="113"/>
        <pc:sldMkLst>
          <pc:docMk/>
          <pc:sldMk cId="2563357045" sldId="324"/>
        </pc:sldMkLst>
        <pc:spChg chg="mod">
          <ac:chgData name="DU Angelo" userId="8b72b4b1065ef00f" providerId="LiveId" clId="{CCD4CB2D-9F67-44BA-A6BF-783D41A184B6}" dt="2020-12-17T09:58:42.409" v="187" actId="113"/>
          <ac:spMkLst>
            <pc:docMk/>
            <pc:sldMk cId="2563357045" sldId="324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9.111" v="108" actId="2696"/>
        <pc:sldMkLst>
          <pc:docMk/>
          <pc:sldMk cId="3200003776" sldId="324"/>
        </pc:sldMkLst>
      </pc:sldChg>
      <pc:sldChg chg="del">
        <pc:chgData name="DU Angelo" userId="8b72b4b1065ef00f" providerId="LiveId" clId="{CCD4CB2D-9F67-44BA-A6BF-783D41A184B6}" dt="2020-12-17T08:02:39.930" v="119" actId="2696"/>
        <pc:sldMkLst>
          <pc:docMk/>
          <pc:sldMk cId="2171185865" sldId="325"/>
        </pc:sldMkLst>
      </pc:sldChg>
      <pc:sldChg chg="modSp add">
        <pc:chgData name="DU Angelo" userId="8b72b4b1065ef00f" providerId="LiveId" clId="{CCD4CB2D-9F67-44BA-A6BF-783D41A184B6}" dt="2020-12-17T09:59:00.304" v="193" actId="113"/>
        <pc:sldMkLst>
          <pc:docMk/>
          <pc:sldMk cId="3416293304" sldId="325"/>
        </pc:sldMkLst>
        <pc:spChg chg="mod">
          <ac:chgData name="DU Angelo" userId="8b72b4b1065ef00f" providerId="LiveId" clId="{CCD4CB2D-9F67-44BA-A6BF-783D41A184B6}" dt="2020-12-17T09:59:00.304" v="193" actId="113"/>
          <ac:spMkLst>
            <pc:docMk/>
            <pc:sldMk cId="3416293304" sldId="325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9:03.636" v="195" actId="113"/>
        <pc:sldMkLst>
          <pc:docMk/>
          <pc:sldMk cId="78487845" sldId="326"/>
        </pc:sldMkLst>
        <pc:spChg chg="mod">
          <ac:chgData name="DU Angelo" userId="8b72b4b1065ef00f" providerId="LiveId" clId="{CCD4CB2D-9F67-44BA-A6BF-783D41A184B6}" dt="2020-12-17T09:59:03.636" v="195" actId="113"/>
          <ac:spMkLst>
            <pc:docMk/>
            <pc:sldMk cId="78487845" sldId="326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7.947" v="61" actId="2696"/>
        <pc:sldMkLst>
          <pc:docMk/>
          <pc:sldMk cId="3335841084" sldId="326"/>
        </pc:sldMkLst>
      </pc:sldChg>
      <pc:sldChg chg="del">
        <pc:chgData name="DU Angelo" userId="8b72b4b1065ef00f" providerId="LiveId" clId="{CCD4CB2D-9F67-44BA-A6BF-783D41A184B6}" dt="2020-12-17T08:02:28.009" v="62" actId="2696"/>
        <pc:sldMkLst>
          <pc:docMk/>
          <pc:sldMk cId="2385079092" sldId="327"/>
        </pc:sldMkLst>
      </pc:sldChg>
      <pc:sldChg chg="modSp add">
        <pc:chgData name="DU Angelo" userId="8b72b4b1065ef00f" providerId="LiveId" clId="{CCD4CB2D-9F67-44BA-A6BF-783D41A184B6}" dt="2020-12-17T09:59:07.632" v="197" actId="113"/>
        <pc:sldMkLst>
          <pc:docMk/>
          <pc:sldMk cId="3112528529" sldId="327"/>
        </pc:sldMkLst>
        <pc:spChg chg="mod">
          <ac:chgData name="DU Angelo" userId="8b72b4b1065ef00f" providerId="LiveId" clId="{CCD4CB2D-9F67-44BA-A6BF-783D41A184B6}" dt="2020-12-17T09:59:07.632" v="197" actId="113"/>
          <ac:spMkLst>
            <pc:docMk/>
            <pc:sldMk cId="3112528529" sldId="327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9:11.634" v="199" actId="113"/>
        <pc:sldMkLst>
          <pc:docMk/>
          <pc:sldMk cId="573230211" sldId="328"/>
        </pc:sldMkLst>
        <pc:spChg chg="mod">
          <ac:chgData name="DU Angelo" userId="8b72b4b1065ef00f" providerId="LiveId" clId="{CCD4CB2D-9F67-44BA-A6BF-783D41A184B6}" dt="2020-12-17T09:59:11.634" v="199" actId="113"/>
          <ac:spMkLst>
            <pc:docMk/>
            <pc:sldMk cId="573230211" sldId="328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8.542" v="63" actId="2696"/>
        <pc:sldMkLst>
          <pc:docMk/>
          <pc:sldMk cId="1263021991" sldId="328"/>
        </pc:sldMkLst>
      </pc:sldChg>
      <pc:sldChg chg="modSp add">
        <pc:chgData name="DU Angelo" userId="8b72b4b1065ef00f" providerId="LiveId" clId="{CCD4CB2D-9F67-44BA-A6BF-783D41A184B6}" dt="2020-12-18T03:28:38.316" v="230"/>
        <pc:sldMkLst>
          <pc:docMk/>
          <pc:sldMk cId="2413334175" sldId="329"/>
        </pc:sldMkLst>
        <pc:spChg chg="mod">
          <ac:chgData name="DU Angelo" userId="8b72b4b1065ef00f" providerId="LiveId" clId="{CCD4CB2D-9F67-44BA-A6BF-783D41A184B6}" dt="2020-12-18T03:28:38.316" v="230"/>
          <ac:spMkLst>
            <pc:docMk/>
            <pc:sldMk cId="2413334175" sldId="329"/>
            <ac:spMk id="4" creationId="{2918002F-8C64-4968-9ECA-DC63D9D4E45B}"/>
          </ac:spMkLst>
        </pc:spChg>
      </pc:sldChg>
      <pc:sldChg chg="add del">
        <pc:chgData name="DU Angelo" userId="8b72b4b1065ef00f" providerId="LiveId" clId="{CCD4CB2D-9F67-44BA-A6BF-783D41A184B6}" dt="2020-12-17T09:59:14.570" v="200" actId="2696"/>
        <pc:sldMkLst>
          <pc:docMk/>
          <pc:sldMk cId="3934473113" sldId="329"/>
        </pc:sldMkLst>
      </pc:sldChg>
      <pc:sldChg chg="del">
        <pc:chgData name="DU Angelo" userId="8b72b4b1065ef00f" providerId="LiveId" clId="{CCD4CB2D-9F67-44BA-A6BF-783D41A184B6}" dt="2020-12-17T08:02:28.565" v="64" actId="2696"/>
        <pc:sldMkLst>
          <pc:docMk/>
          <pc:sldMk cId="4249831022" sldId="329"/>
        </pc:sldMkLst>
      </pc:sldChg>
      <pc:sldChg chg="del">
        <pc:chgData name="DU Angelo" userId="8b72b4b1065ef00f" providerId="LiveId" clId="{CCD4CB2D-9F67-44BA-A6BF-783D41A184B6}" dt="2020-12-17T08:02:29.007" v="66" actId="2696"/>
        <pc:sldMkLst>
          <pc:docMk/>
          <pc:sldMk cId="66791043" sldId="330"/>
        </pc:sldMkLst>
      </pc:sldChg>
      <pc:sldChg chg="del">
        <pc:chgData name="DU Angelo" userId="8b72b4b1065ef00f" providerId="LiveId" clId="{CCD4CB2D-9F67-44BA-A6BF-783D41A184B6}" dt="2020-12-17T08:02:29.058" v="67" actId="2696"/>
        <pc:sldMkLst>
          <pc:docMk/>
          <pc:sldMk cId="2734977261" sldId="331"/>
        </pc:sldMkLst>
      </pc:sldChg>
      <pc:sldChg chg="del">
        <pc:chgData name="DU Angelo" userId="8b72b4b1065ef00f" providerId="LiveId" clId="{CCD4CB2D-9F67-44BA-A6BF-783D41A184B6}" dt="2020-12-17T08:02:29.160" v="68" actId="2696"/>
        <pc:sldMkLst>
          <pc:docMk/>
          <pc:sldMk cId="712052153" sldId="332"/>
        </pc:sldMkLst>
      </pc:sldChg>
      <pc:sldChg chg="del">
        <pc:chgData name="DU Angelo" userId="8b72b4b1065ef00f" providerId="LiveId" clId="{CCD4CB2D-9F67-44BA-A6BF-783D41A184B6}" dt="2020-12-17T08:02:29.177" v="69" actId="2696"/>
        <pc:sldMkLst>
          <pc:docMk/>
          <pc:sldMk cId="1103172435" sldId="333"/>
        </pc:sldMkLst>
      </pc:sldChg>
      <pc:sldChg chg="del">
        <pc:chgData name="DU Angelo" userId="8b72b4b1065ef00f" providerId="LiveId" clId="{CCD4CB2D-9F67-44BA-A6BF-783D41A184B6}" dt="2020-12-17T08:02:29.292" v="70" actId="2696"/>
        <pc:sldMkLst>
          <pc:docMk/>
          <pc:sldMk cId="948862845" sldId="334"/>
        </pc:sldMkLst>
      </pc:sldChg>
      <pc:sldChg chg="del">
        <pc:chgData name="DU Angelo" userId="8b72b4b1065ef00f" providerId="LiveId" clId="{CCD4CB2D-9F67-44BA-A6BF-783D41A184B6}" dt="2020-12-17T08:02:29.320" v="71" actId="2696"/>
        <pc:sldMkLst>
          <pc:docMk/>
          <pc:sldMk cId="3915883502" sldId="335"/>
        </pc:sldMkLst>
      </pc:sldChg>
      <pc:sldChg chg="del">
        <pc:chgData name="DU Angelo" userId="8b72b4b1065ef00f" providerId="LiveId" clId="{CCD4CB2D-9F67-44BA-A6BF-783D41A184B6}" dt="2020-12-17T08:02:29.653" v="73" actId="2696"/>
        <pc:sldMkLst>
          <pc:docMk/>
          <pc:sldMk cId="3677538484" sldId="336"/>
        </pc:sldMkLst>
      </pc:sldChg>
      <pc:sldChg chg="del">
        <pc:chgData name="DU Angelo" userId="8b72b4b1065ef00f" providerId="LiveId" clId="{CCD4CB2D-9F67-44BA-A6BF-783D41A184B6}" dt="2020-12-17T08:02:29.671" v="74" actId="2696"/>
        <pc:sldMkLst>
          <pc:docMk/>
          <pc:sldMk cId="816403398" sldId="337"/>
        </pc:sldMkLst>
      </pc:sldChg>
      <pc:sldChg chg="del">
        <pc:chgData name="DU Angelo" userId="8b72b4b1065ef00f" providerId="LiveId" clId="{CCD4CB2D-9F67-44BA-A6BF-783D41A184B6}" dt="2020-12-17T08:02:29.721" v="76" actId="2696"/>
        <pc:sldMkLst>
          <pc:docMk/>
          <pc:sldMk cId="3096470801" sldId="338"/>
        </pc:sldMkLst>
      </pc:sldChg>
      <pc:sldChg chg="del">
        <pc:chgData name="DU Angelo" userId="8b72b4b1065ef00f" providerId="LiveId" clId="{CCD4CB2D-9F67-44BA-A6BF-783D41A184B6}" dt="2020-12-17T08:02:29.833" v="77" actId="2696"/>
        <pc:sldMkLst>
          <pc:docMk/>
          <pc:sldMk cId="3689567472" sldId="339"/>
        </pc:sldMkLst>
      </pc:sldChg>
      <pc:sldChg chg="del">
        <pc:chgData name="DU Angelo" userId="8b72b4b1065ef00f" providerId="LiveId" clId="{CCD4CB2D-9F67-44BA-A6BF-783D41A184B6}" dt="2020-12-17T08:02:30.296" v="79" actId="2696"/>
        <pc:sldMkLst>
          <pc:docMk/>
          <pc:sldMk cId="1173726442" sldId="340"/>
        </pc:sldMkLst>
      </pc:sldChg>
      <pc:sldChg chg="del">
        <pc:chgData name="DU Angelo" userId="8b72b4b1065ef00f" providerId="LiveId" clId="{CCD4CB2D-9F67-44BA-A6BF-783D41A184B6}" dt="2020-12-17T08:02:30.638" v="80" actId="2696"/>
        <pc:sldMkLst>
          <pc:docMk/>
          <pc:sldMk cId="2028051808" sldId="341"/>
        </pc:sldMkLst>
      </pc:sldChg>
      <pc:sldChg chg="del">
        <pc:chgData name="DU Angelo" userId="8b72b4b1065ef00f" providerId="LiveId" clId="{CCD4CB2D-9F67-44BA-A6BF-783D41A184B6}" dt="2020-12-17T08:02:31.227" v="81" actId="2696"/>
        <pc:sldMkLst>
          <pc:docMk/>
          <pc:sldMk cId="3915154336" sldId="342"/>
        </pc:sldMkLst>
      </pc:sldChg>
      <pc:sldChg chg="del">
        <pc:chgData name="DU Angelo" userId="8b72b4b1065ef00f" providerId="LiveId" clId="{CCD4CB2D-9F67-44BA-A6BF-783D41A184B6}" dt="2020-12-17T08:02:31.847" v="82" actId="2696"/>
        <pc:sldMkLst>
          <pc:docMk/>
          <pc:sldMk cId="2454259939" sldId="343"/>
        </pc:sldMkLst>
      </pc:sldChg>
      <pc:sldChg chg="del">
        <pc:chgData name="DU Angelo" userId="8b72b4b1065ef00f" providerId="LiveId" clId="{CCD4CB2D-9F67-44BA-A6BF-783D41A184B6}" dt="2020-12-17T08:02:32.374" v="84" actId="2696"/>
        <pc:sldMkLst>
          <pc:docMk/>
          <pc:sldMk cId="1479717305" sldId="344"/>
        </pc:sldMkLst>
      </pc:sldChg>
      <pc:sldChg chg="del">
        <pc:chgData name="DU Angelo" userId="8b72b4b1065ef00f" providerId="LiveId" clId="{CCD4CB2D-9F67-44BA-A6BF-783D41A184B6}" dt="2020-12-17T08:02:32.981" v="85" actId="2696"/>
        <pc:sldMkLst>
          <pc:docMk/>
          <pc:sldMk cId="1591169618" sldId="345"/>
        </pc:sldMkLst>
      </pc:sldChg>
      <pc:sldChg chg="del">
        <pc:chgData name="DU Angelo" userId="8b72b4b1065ef00f" providerId="LiveId" clId="{CCD4CB2D-9F67-44BA-A6BF-783D41A184B6}" dt="2020-12-17T08:02:33.413" v="86" actId="2696"/>
        <pc:sldMkLst>
          <pc:docMk/>
          <pc:sldMk cId="3064232652" sldId="346"/>
        </pc:sldMkLst>
      </pc:sldChg>
      <pc:sldChg chg="del">
        <pc:chgData name="DU Angelo" userId="8b72b4b1065ef00f" providerId="LiveId" clId="{CCD4CB2D-9F67-44BA-A6BF-783D41A184B6}" dt="2020-12-17T08:02:33.468" v="87" actId="2696"/>
        <pc:sldMkLst>
          <pc:docMk/>
          <pc:sldMk cId="2629695663" sldId="347"/>
        </pc:sldMkLst>
      </pc:sldChg>
      <pc:sldChg chg="del">
        <pc:chgData name="DU Angelo" userId="8b72b4b1065ef00f" providerId="LiveId" clId="{CCD4CB2D-9F67-44BA-A6BF-783D41A184B6}" dt="2020-12-17T08:02:33.899" v="89" actId="2696"/>
        <pc:sldMkLst>
          <pc:docMk/>
          <pc:sldMk cId="3374474511" sldId="348"/>
        </pc:sldMkLst>
      </pc:sldChg>
      <pc:sldChg chg="del">
        <pc:chgData name="DU Angelo" userId="8b72b4b1065ef00f" providerId="LiveId" clId="{CCD4CB2D-9F67-44BA-A6BF-783D41A184B6}" dt="2020-12-17T08:02:34.320" v="90" actId="2696"/>
        <pc:sldMkLst>
          <pc:docMk/>
          <pc:sldMk cId="104447281" sldId="349"/>
        </pc:sldMkLst>
      </pc:sldChg>
      <pc:sldChg chg="del">
        <pc:chgData name="DU Angelo" userId="8b72b4b1065ef00f" providerId="LiveId" clId="{CCD4CB2D-9F67-44BA-A6BF-783D41A184B6}" dt="2020-12-17T08:02:34.849" v="91" actId="2696"/>
        <pc:sldMkLst>
          <pc:docMk/>
          <pc:sldMk cId="2394498902" sldId="350"/>
        </pc:sldMkLst>
      </pc:sldChg>
      <pc:sldChg chg="del">
        <pc:chgData name="DU Angelo" userId="8b72b4b1065ef00f" providerId="LiveId" clId="{CCD4CB2D-9F67-44BA-A6BF-783D41A184B6}" dt="2020-12-17T08:02:35.251" v="92" actId="2696"/>
        <pc:sldMkLst>
          <pc:docMk/>
          <pc:sldMk cId="1372444461" sldId="351"/>
        </pc:sldMkLst>
      </pc:sldChg>
      <pc:sldChg chg="del">
        <pc:chgData name="DU Angelo" userId="8b72b4b1065ef00f" providerId="LiveId" clId="{CCD4CB2D-9F67-44BA-A6BF-783D41A184B6}" dt="2020-12-17T08:02:35.477" v="93" actId="2696"/>
        <pc:sldMkLst>
          <pc:docMk/>
          <pc:sldMk cId="3918135837" sldId="352"/>
        </pc:sldMkLst>
      </pc:sldChg>
      <pc:sldChg chg="del">
        <pc:chgData name="DU Angelo" userId="8b72b4b1065ef00f" providerId="LiveId" clId="{CCD4CB2D-9F67-44BA-A6BF-783D41A184B6}" dt="2020-12-17T08:02:35.818" v="94" actId="2696"/>
        <pc:sldMkLst>
          <pc:docMk/>
          <pc:sldMk cId="1927755409" sldId="353"/>
        </pc:sldMkLst>
      </pc:sldChg>
      <pc:sldChg chg="del">
        <pc:chgData name="DU Angelo" userId="8b72b4b1065ef00f" providerId="LiveId" clId="{CCD4CB2D-9F67-44BA-A6BF-783D41A184B6}" dt="2020-12-17T08:02:36.089" v="95" actId="2696"/>
        <pc:sldMkLst>
          <pc:docMk/>
          <pc:sldMk cId="3450231753" sldId="354"/>
        </pc:sldMkLst>
      </pc:sldChg>
      <pc:sldChg chg="del">
        <pc:chgData name="DU Angelo" userId="8b72b4b1065ef00f" providerId="LiveId" clId="{CCD4CB2D-9F67-44BA-A6BF-783D41A184B6}" dt="2020-12-17T08:02:36.386" v="96" actId="2696"/>
        <pc:sldMkLst>
          <pc:docMk/>
          <pc:sldMk cId="3498315109" sldId="355"/>
        </pc:sldMkLst>
      </pc:sldChg>
      <pc:sldChg chg="del">
        <pc:chgData name="DU Angelo" userId="8b72b4b1065ef00f" providerId="LiveId" clId="{CCD4CB2D-9F67-44BA-A6BF-783D41A184B6}" dt="2020-12-17T08:02:36.510" v="97" actId="2696"/>
        <pc:sldMkLst>
          <pc:docMk/>
          <pc:sldMk cId="269144620" sldId="356"/>
        </pc:sldMkLst>
      </pc:sldChg>
      <pc:sldChg chg="del">
        <pc:chgData name="DU Angelo" userId="8b72b4b1065ef00f" providerId="LiveId" clId="{CCD4CB2D-9F67-44BA-A6BF-783D41A184B6}" dt="2020-12-17T08:02:36.590" v="98" actId="2696"/>
        <pc:sldMkLst>
          <pc:docMk/>
          <pc:sldMk cId="449844557" sldId="357"/>
        </pc:sldMkLst>
      </pc:sldChg>
      <pc:sldChg chg="del">
        <pc:chgData name="DU Angelo" userId="8b72b4b1065ef00f" providerId="LiveId" clId="{CCD4CB2D-9F67-44BA-A6BF-783D41A184B6}" dt="2020-12-17T08:02:36.760" v="99" actId="2696"/>
        <pc:sldMkLst>
          <pc:docMk/>
          <pc:sldMk cId="3831709510" sldId="358"/>
        </pc:sldMkLst>
      </pc:sldChg>
      <pc:sldChg chg="del">
        <pc:chgData name="DU Angelo" userId="8b72b4b1065ef00f" providerId="LiveId" clId="{CCD4CB2D-9F67-44BA-A6BF-783D41A184B6}" dt="2020-12-17T08:02:37.237" v="100" actId="2696"/>
        <pc:sldMkLst>
          <pc:docMk/>
          <pc:sldMk cId="1734098841" sldId="359"/>
        </pc:sldMkLst>
      </pc:sldChg>
      <pc:sldChg chg="del">
        <pc:chgData name="DU Angelo" userId="8b72b4b1065ef00f" providerId="LiveId" clId="{CCD4CB2D-9F67-44BA-A6BF-783D41A184B6}" dt="2020-12-17T08:02:37.772" v="101" actId="2696"/>
        <pc:sldMkLst>
          <pc:docMk/>
          <pc:sldMk cId="3446694472" sldId="360"/>
        </pc:sldMkLst>
      </pc:sldChg>
      <pc:sldChg chg="del">
        <pc:chgData name="DU Angelo" userId="8b72b4b1065ef00f" providerId="LiveId" clId="{CCD4CB2D-9F67-44BA-A6BF-783D41A184B6}" dt="2020-12-17T08:02:38.273" v="102" actId="2696"/>
        <pc:sldMkLst>
          <pc:docMk/>
          <pc:sldMk cId="439195668" sldId="361"/>
        </pc:sldMkLst>
      </pc:sldChg>
      <pc:sldChg chg="del">
        <pc:chgData name="DU Angelo" userId="8b72b4b1065ef00f" providerId="LiveId" clId="{CCD4CB2D-9F67-44BA-A6BF-783D41A184B6}" dt="2020-12-17T08:02:38.613" v="103" actId="2696"/>
        <pc:sldMkLst>
          <pc:docMk/>
          <pc:sldMk cId="2318064618" sldId="362"/>
        </pc:sldMkLst>
      </pc:sldChg>
      <pc:sldChg chg="del">
        <pc:chgData name="DU Angelo" userId="8b72b4b1065ef00f" providerId="LiveId" clId="{CCD4CB2D-9F67-44BA-A6BF-783D41A184B6}" dt="2020-12-17T08:02:38.735" v="104" actId="2696"/>
        <pc:sldMkLst>
          <pc:docMk/>
          <pc:sldMk cId="2656127264" sldId="363"/>
        </pc:sldMkLst>
      </pc:sldChg>
      <pc:sldChg chg="del">
        <pc:chgData name="DU Angelo" userId="8b72b4b1065ef00f" providerId="LiveId" clId="{CCD4CB2D-9F67-44BA-A6BF-783D41A184B6}" dt="2020-12-17T08:02:38.769" v="105" actId="2696"/>
        <pc:sldMkLst>
          <pc:docMk/>
          <pc:sldMk cId="2133201790" sldId="364"/>
        </pc:sldMkLst>
      </pc:sldChg>
      <pc:sldChg chg="del">
        <pc:chgData name="DU Angelo" userId="8b72b4b1065ef00f" providerId="LiveId" clId="{CCD4CB2D-9F67-44BA-A6BF-783D41A184B6}" dt="2020-12-17T08:02:39.090" v="107" actId="2696"/>
        <pc:sldMkLst>
          <pc:docMk/>
          <pc:sldMk cId="2001686857" sldId="365"/>
        </pc:sldMkLst>
      </pc:sldChg>
      <pc:sldChg chg="del">
        <pc:chgData name="DU Angelo" userId="8b72b4b1065ef00f" providerId="LiveId" clId="{CCD4CB2D-9F67-44BA-A6BF-783D41A184B6}" dt="2020-12-17T08:02:39.194" v="109" actId="2696"/>
        <pc:sldMkLst>
          <pc:docMk/>
          <pc:sldMk cId="2870855227" sldId="366"/>
        </pc:sldMkLst>
      </pc:sldChg>
      <pc:sldChg chg="del">
        <pc:chgData name="DU Angelo" userId="8b72b4b1065ef00f" providerId="LiveId" clId="{CCD4CB2D-9F67-44BA-A6BF-783D41A184B6}" dt="2020-12-17T08:02:39.328" v="110" actId="2696"/>
        <pc:sldMkLst>
          <pc:docMk/>
          <pc:sldMk cId="3772479529" sldId="367"/>
        </pc:sldMkLst>
      </pc:sldChg>
      <pc:sldChg chg="del">
        <pc:chgData name="DU Angelo" userId="8b72b4b1065ef00f" providerId="LiveId" clId="{CCD4CB2D-9F67-44BA-A6BF-783D41A184B6}" dt="2020-12-17T08:02:39.534" v="111" actId="2696"/>
        <pc:sldMkLst>
          <pc:docMk/>
          <pc:sldMk cId="1520921493" sldId="368"/>
        </pc:sldMkLst>
      </pc:sldChg>
      <pc:sldChg chg="del">
        <pc:chgData name="DU Angelo" userId="8b72b4b1065ef00f" providerId="LiveId" clId="{CCD4CB2D-9F67-44BA-A6BF-783D41A184B6}" dt="2020-12-17T08:02:39.632" v="112" actId="2696"/>
        <pc:sldMkLst>
          <pc:docMk/>
          <pc:sldMk cId="2041610761" sldId="369"/>
        </pc:sldMkLst>
      </pc:sldChg>
      <pc:sldChg chg="del">
        <pc:chgData name="DU Angelo" userId="8b72b4b1065ef00f" providerId="LiveId" clId="{CCD4CB2D-9F67-44BA-A6BF-783D41A184B6}" dt="2020-12-17T08:02:39.645" v="113" actId="2696"/>
        <pc:sldMkLst>
          <pc:docMk/>
          <pc:sldMk cId="2467984237" sldId="370"/>
        </pc:sldMkLst>
      </pc:sldChg>
      <pc:sldChg chg="del">
        <pc:chgData name="DU Angelo" userId="8b72b4b1065ef00f" providerId="LiveId" clId="{CCD4CB2D-9F67-44BA-A6BF-783D41A184B6}" dt="2020-12-17T08:02:39.655" v="114" actId="2696"/>
        <pc:sldMkLst>
          <pc:docMk/>
          <pc:sldMk cId="3845324307" sldId="371"/>
        </pc:sldMkLst>
      </pc:sldChg>
      <pc:sldChg chg="del">
        <pc:chgData name="DU Angelo" userId="8b72b4b1065ef00f" providerId="LiveId" clId="{CCD4CB2D-9F67-44BA-A6BF-783D41A184B6}" dt="2020-12-17T08:02:39.726" v="115" actId="2696"/>
        <pc:sldMkLst>
          <pc:docMk/>
          <pc:sldMk cId="2339322228" sldId="372"/>
        </pc:sldMkLst>
      </pc:sldChg>
      <pc:sldChg chg="del">
        <pc:chgData name="DU Angelo" userId="8b72b4b1065ef00f" providerId="LiveId" clId="{CCD4CB2D-9F67-44BA-A6BF-783D41A184B6}" dt="2020-12-17T08:02:39.864" v="116" actId="2696"/>
        <pc:sldMkLst>
          <pc:docMk/>
          <pc:sldMk cId="2680790609" sldId="373"/>
        </pc:sldMkLst>
      </pc:sldChg>
      <pc:sldChg chg="del">
        <pc:chgData name="DU Angelo" userId="8b72b4b1065ef00f" providerId="LiveId" clId="{CCD4CB2D-9F67-44BA-A6BF-783D41A184B6}" dt="2020-12-17T08:02:39.870" v="117" actId="2696"/>
        <pc:sldMkLst>
          <pc:docMk/>
          <pc:sldMk cId="4028957100" sldId="374"/>
        </pc:sldMkLst>
      </pc:sldChg>
      <pc:sldChg chg="del">
        <pc:chgData name="DU Angelo" userId="8b72b4b1065ef00f" providerId="LiveId" clId="{CCD4CB2D-9F67-44BA-A6BF-783D41A184B6}" dt="2020-12-17T08:02:39.904" v="118" actId="2696"/>
        <pc:sldMkLst>
          <pc:docMk/>
          <pc:sldMk cId="1557041296" sldId="375"/>
        </pc:sldMkLst>
      </pc:sldChg>
      <pc:sldChg chg="del">
        <pc:chgData name="DU Angelo" userId="8b72b4b1065ef00f" providerId="LiveId" clId="{CCD4CB2D-9F67-44BA-A6BF-783D41A184B6}" dt="2020-12-17T08:02:39.937" v="120" actId="2696"/>
        <pc:sldMkLst>
          <pc:docMk/>
          <pc:sldMk cId="3110052165" sldId="376"/>
        </pc:sldMkLst>
      </pc:sldChg>
    </pc:docChg>
  </pc:docChgLst>
  <pc:docChgLst>
    <pc:chgData name="DU Angelo" userId="8b72b4b1065ef00f" providerId="LiveId" clId="{FD06E59F-1BFC-490F-B7B7-34AD9E1FE619}"/>
    <pc:docChg chg="undo custSel modSld">
      <pc:chgData name="DU Angelo" userId="8b72b4b1065ef00f" providerId="LiveId" clId="{FD06E59F-1BFC-490F-B7B7-34AD9E1FE619}" dt="2020-12-15T14:56:46.388" v="1324" actId="1076"/>
      <pc:docMkLst>
        <pc:docMk/>
      </pc:docMkLst>
      <pc:sldChg chg="modSp">
        <pc:chgData name="DU Angelo" userId="8b72b4b1065ef00f" providerId="LiveId" clId="{FD06E59F-1BFC-490F-B7B7-34AD9E1FE619}" dt="2020-12-15T14:28:12.893" v="1243" actId="1076"/>
        <pc:sldMkLst>
          <pc:docMk/>
          <pc:sldMk cId="3335841084" sldId="326"/>
        </pc:sldMkLst>
        <pc:spChg chg="mod">
          <ac:chgData name="DU Angelo" userId="8b72b4b1065ef00f" providerId="LiveId" clId="{FD06E59F-1BFC-490F-B7B7-34AD9E1FE619}" dt="2020-12-15T14:28:05.366" v="1241" actId="255"/>
          <ac:spMkLst>
            <pc:docMk/>
            <pc:sldMk cId="3335841084" sldId="326"/>
            <ac:spMk id="4" creationId="{2918002F-8C64-4968-9ECA-DC63D9D4E45B}"/>
          </ac:spMkLst>
        </pc:spChg>
        <pc:picChg chg="mod">
          <ac:chgData name="DU Angelo" userId="8b72b4b1065ef00f" providerId="LiveId" clId="{FD06E59F-1BFC-490F-B7B7-34AD9E1FE619}" dt="2020-12-15T14:28:12.893" v="1243" actId="1076"/>
          <ac:picMkLst>
            <pc:docMk/>
            <pc:sldMk cId="3335841084" sldId="326"/>
            <ac:picMk id="6" creationId="{3E2E6221-B7F4-4E12-A4E6-D08C702A73B6}"/>
          </ac:picMkLst>
        </pc:picChg>
      </pc:sldChg>
      <pc:sldChg chg="modSp">
        <pc:chgData name="DU Angelo" userId="8b72b4b1065ef00f" providerId="LiveId" clId="{FD06E59F-1BFC-490F-B7B7-34AD9E1FE619}" dt="2020-12-15T09:38:54.463" v="218" actId="6549"/>
        <pc:sldMkLst>
          <pc:docMk/>
          <pc:sldMk cId="1173726442" sldId="340"/>
        </pc:sldMkLst>
        <pc:spChg chg="mod">
          <ac:chgData name="DU Angelo" userId="8b72b4b1065ef00f" providerId="LiveId" clId="{FD06E59F-1BFC-490F-B7B7-34AD9E1FE619}" dt="2020-12-15T09:38:54.463" v="218" actId="6549"/>
          <ac:spMkLst>
            <pc:docMk/>
            <pc:sldMk cId="1173726442" sldId="340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09:43:40.548" v="235" actId="1076"/>
        <pc:sldMkLst>
          <pc:docMk/>
          <pc:sldMk cId="2028051808" sldId="341"/>
        </pc:sldMkLst>
        <pc:spChg chg="mod">
          <ac:chgData name="DU Angelo" userId="8b72b4b1065ef00f" providerId="LiveId" clId="{FD06E59F-1BFC-490F-B7B7-34AD9E1FE619}" dt="2020-12-15T09:43:40.548" v="235" actId="1076"/>
          <ac:spMkLst>
            <pc:docMk/>
            <pc:sldMk cId="2028051808" sldId="341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09:17:14.756" v="17" actId="1076"/>
        <pc:sldMkLst>
          <pc:docMk/>
          <pc:sldMk cId="2454259939" sldId="343"/>
        </pc:sldMkLst>
        <pc:spChg chg="mod">
          <ac:chgData name="DU Angelo" userId="8b72b4b1065ef00f" providerId="LiveId" clId="{FD06E59F-1BFC-490F-B7B7-34AD9E1FE619}" dt="2020-12-15T09:17:14.756" v="17" actId="1076"/>
          <ac:spMkLst>
            <pc:docMk/>
            <pc:sldMk cId="2454259939" sldId="343"/>
            <ac:spMk id="5" creationId="{63F2EE83-9571-4E72-9AA3-2E5B4BDA9955}"/>
          </ac:spMkLst>
        </pc:spChg>
        <pc:graphicFrameChg chg="mod">
          <ac:chgData name="DU Angelo" userId="8b72b4b1065ef00f" providerId="LiveId" clId="{FD06E59F-1BFC-490F-B7B7-34AD9E1FE619}" dt="2020-12-15T09:17:11.142" v="16" actId="1076"/>
          <ac:graphicFrameMkLst>
            <pc:docMk/>
            <pc:sldMk cId="2454259939" sldId="343"/>
            <ac:graphicFrameMk id="6" creationId="{6A4BB325-67BC-481A-A650-2BE2FD8EA1D7}"/>
          </ac:graphicFrameMkLst>
        </pc:graphicFrameChg>
      </pc:sldChg>
      <pc:sldChg chg="modSp">
        <pc:chgData name="DU Angelo" userId="8b72b4b1065ef00f" providerId="LiveId" clId="{FD06E59F-1BFC-490F-B7B7-34AD9E1FE619}" dt="2020-12-15T09:22:50.576" v="101" actId="1076"/>
        <pc:sldMkLst>
          <pc:docMk/>
          <pc:sldMk cId="1479717305" sldId="344"/>
        </pc:sldMkLst>
        <pc:spChg chg="mod">
          <ac:chgData name="DU Angelo" userId="8b72b4b1065ef00f" providerId="LiveId" clId="{FD06E59F-1BFC-490F-B7B7-34AD9E1FE619}" dt="2020-12-15T09:22:50.576" v="101" actId="1076"/>
          <ac:spMkLst>
            <pc:docMk/>
            <pc:sldMk cId="1479717305" sldId="344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09:32:37.825" v="197" actId="1076"/>
        <pc:sldMkLst>
          <pc:docMk/>
          <pc:sldMk cId="1591169618" sldId="345"/>
        </pc:sldMkLst>
        <pc:spChg chg="mod">
          <ac:chgData name="DU Angelo" userId="8b72b4b1065ef00f" providerId="LiveId" clId="{FD06E59F-1BFC-490F-B7B7-34AD9E1FE619}" dt="2020-12-15T09:32:37.825" v="197" actId="1076"/>
          <ac:spMkLst>
            <pc:docMk/>
            <pc:sldMk cId="1591169618" sldId="345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09:32:19.211" v="192" actId="1076"/>
          <ac:spMkLst>
            <pc:docMk/>
            <pc:sldMk cId="1591169618" sldId="345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0:10:43.882" v="324" actId="1076"/>
        <pc:sldMkLst>
          <pc:docMk/>
          <pc:sldMk cId="3064232652" sldId="346"/>
        </pc:sldMkLst>
        <pc:spChg chg="mod">
          <ac:chgData name="DU Angelo" userId="8b72b4b1065ef00f" providerId="LiveId" clId="{FD06E59F-1BFC-490F-B7B7-34AD9E1FE619}" dt="2020-12-15T10:10:43.882" v="324" actId="1076"/>
          <ac:spMkLst>
            <pc:docMk/>
            <pc:sldMk cId="3064232652" sldId="346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1:38.015" v="1257" actId="1076"/>
        <pc:sldMkLst>
          <pc:docMk/>
          <pc:sldMk cId="2629695663" sldId="347"/>
        </pc:sldMkLst>
        <pc:spChg chg="mod">
          <ac:chgData name="DU Angelo" userId="8b72b4b1065ef00f" providerId="LiveId" clId="{FD06E59F-1BFC-490F-B7B7-34AD9E1FE619}" dt="2020-12-15T14:41:38.015" v="1257" actId="1076"/>
          <ac:spMkLst>
            <pc:docMk/>
            <pc:sldMk cId="2629695663" sldId="347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41:10.971" v="1253" actId="1076"/>
          <ac:spMkLst>
            <pc:docMk/>
            <pc:sldMk cId="2629695663" sldId="347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0:59.375" v="1252" actId="1076"/>
          <ac:picMkLst>
            <pc:docMk/>
            <pc:sldMk cId="2629695663" sldId="347"/>
            <ac:picMk id="6" creationId="{936A2B8C-5D1F-46DE-A125-735FFE4BDF31}"/>
          </ac:picMkLst>
        </pc:picChg>
      </pc:sldChg>
      <pc:sldChg chg="modSp">
        <pc:chgData name="DU Angelo" userId="8b72b4b1065ef00f" providerId="LiveId" clId="{FD06E59F-1BFC-490F-B7B7-34AD9E1FE619}" dt="2020-12-15T10:23:39.700" v="363" actId="14100"/>
        <pc:sldMkLst>
          <pc:docMk/>
          <pc:sldMk cId="3374474511" sldId="348"/>
        </pc:sldMkLst>
        <pc:spChg chg="mod">
          <ac:chgData name="DU Angelo" userId="8b72b4b1065ef00f" providerId="LiveId" clId="{FD06E59F-1BFC-490F-B7B7-34AD9E1FE619}" dt="2020-12-15T10:23:39.700" v="363" actId="14100"/>
          <ac:spMkLst>
            <pc:docMk/>
            <pc:sldMk cId="3374474511" sldId="348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1:57:40.266" v="407" actId="1076"/>
        <pc:sldMkLst>
          <pc:docMk/>
          <pc:sldMk cId="104447281" sldId="349"/>
        </pc:sldMkLst>
        <pc:spChg chg="mod">
          <ac:chgData name="DU Angelo" userId="8b72b4b1065ef00f" providerId="LiveId" clId="{FD06E59F-1BFC-490F-B7B7-34AD9E1FE619}" dt="2020-12-15T11:57:40.266" v="407" actId="1076"/>
          <ac:spMkLst>
            <pc:docMk/>
            <pc:sldMk cId="104447281" sldId="349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2:00:19.787" v="424" actId="403"/>
        <pc:sldMkLst>
          <pc:docMk/>
          <pc:sldMk cId="2394498902" sldId="350"/>
        </pc:sldMkLst>
        <pc:spChg chg="mod">
          <ac:chgData name="DU Angelo" userId="8b72b4b1065ef00f" providerId="LiveId" clId="{FD06E59F-1BFC-490F-B7B7-34AD9E1FE619}" dt="2020-12-15T12:00:19.787" v="424" actId="403"/>
          <ac:spMkLst>
            <pc:docMk/>
            <pc:sldMk cId="2394498902" sldId="350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2:05:29.809" v="456" actId="6549"/>
        <pc:sldMkLst>
          <pc:docMk/>
          <pc:sldMk cId="1372444461" sldId="351"/>
        </pc:sldMkLst>
        <pc:spChg chg="mod">
          <ac:chgData name="DU Angelo" userId="8b72b4b1065ef00f" providerId="LiveId" clId="{FD06E59F-1BFC-490F-B7B7-34AD9E1FE619}" dt="2020-12-15T12:05:29.809" v="456" actId="6549"/>
          <ac:spMkLst>
            <pc:docMk/>
            <pc:sldMk cId="1372444461" sldId="351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2:12:28.406" v="503" actId="1076"/>
        <pc:sldMkLst>
          <pc:docMk/>
          <pc:sldMk cId="3918135837" sldId="352"/>
        </pc:sldMkLst>
        <pc:spChg chg="mod">
          <ac:chgData name="DU Angelo" userId="8b72b4b1065ef00f" providerId="LiveId" clId="{FD06E59F-1BFC-490F-B7B7-34AD9E1FE619}" dt="2020-12-15T12:11:45.206" v="498" actId="1076"/>
          <ac:spMkLst>
            <pc:docMk/>
            <pc:sldMk cId="3918135837" sldId="352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2:12:08.906" v="500" actId="1076"/>
          <ac:spMkLst>
            <pc:docMk/>
            <pc:sldMk cId="3918135837" sldId="352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2:12:28.406" v="503" actId="1076"/>
          <ac:picMkLst>
            <pc:docMk/>
            <pc:sldMk cId="3918135837" sldId="352"/>
            <ac:picMk id="6" creationId="{D9C1F0EE-81ED-484F-BDC2-138B42156E73}"/>
          </ac:picMkLst>
        </pc:picChg>
      </pc:sldChg>
      <pc:sldChg chg="modSp">
        <pc:chgData name="DU Angelo" userId="8b72b4b1065ef00f" providerId="LiveId" clId="{FD06E59F-1BFC-490F-B7B7-34AD9E1FE619}" dt="2020-12-15T12:36:33.311" v="629" actId="20577"/>
        <pc:sldMkLst>
          <pc:docMk/>
          <pc:sldMk cId="1927755409" sldId="353"/>
        </pc:sldMkLst>
        <pc:spChg chg="mod">
          <ac:chgData name="DU Angelo" userId="8b72b4b1065ef00f" providerId="LiveId" clId="{FD06E59F-1BFC-490F-B7B7-34AD9E1FE619}" dt="2020-12-15T12:36:33.311" v="629" actId="20577"/>
          <ac:spMkLst>
            <pc:docMk/>
            <pc:sldMk cId="1927755409" sldId="353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4:04.741" v="1263" actId="1076"/>
        <pc:sldMkLst>
          <pc:docMk/>
          <pc:sldMk cId="3450231753" sldId="354"/>
        </pc:sldMkLst>
        <pc:spChg chg="mod">
          <ac:chgData name="DU Angelo" userId="8b72b4b1065ef00f" providerId="LiveId" clId="{FD06E59F-1BFC-490F-B7B7-34AD9E1FE619}" dt="2020-12-15T14:44:04.741" v="1263" actId="1076"/>
          <ac:spMkLst>
            <pc:docMk/>
            <pc:sldMk cId="3450231753" sldId="354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4:02.035" v="1261" actId="27614"/>
          <ac:picMkLst>
            <pc:docMk/>
            <pc:sldMk cId="3450231753" sldId="354"/>
            <ac:picMk id="6" creationId="{C3E89A3F-5335-4C82-8E71-A30AFDBF7581}"/>
          </ac:picMkLst>
        </pc:picChg>
      </pc:sldChg>
      <pc:sldChg chg="modSp">
        <pc:chgData name="DU Angelo" userId="8b72b4b1065ef00f" providerId="LiveId" clId="{FD06E59F-1BFC-490F-B7B7-34AD9E1FE619}" dt="2020-12-15T12:36:47.719" v="631" actId="5793"/>
        <pc:sldMkLst>
          <pc:docMk/>
          <pc:sldMk cId="3498315109" sldId="355"/>
        </pc:sldMkLst>
        <pc:spChg chg="mod">
          <ac:chgData name="DU Angelo" userId="8b72b4b1065ef00f" providerId="LiveId" clId="{FD06E59F-1BFC-490F-B7B7-34AD9E1FE619}" dt="2020-12-15T12:36:47.719" v="631" actId="5793"/>
          <ac:spMkLst>
            <pc:docMk/>
            <pc:sldMk cId="3498315109" sldId="355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5:06.528" v="1268" actId="1076"/>
        <pc:sldMkLst>
          <pc:docMk/>
          <pc:sldMk cId="269144620" sldId="356"/>
        </pc:sldMkLst>
        <pc:spChg chg="mod">
          <ac:chgData name="DU Angelo" userId="8b72b4b1065ef00f" providerId="LiveId" clId="{FD06E59F-1BFC-490F-B7B7-34AD9E1FE619}" dt="2020-12-15T12:38:01.699" v="639" actId="1076"/>
          <ac:spMkLst>
            <pc:docMk/>
            <pc:sldMk cId="269144620" sldId="356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5:06.528" v="1268" actId="1076"/>
          <ac:picMkLst>
            <pc:docMk/>
            <pc:sldMk cId="269144620" sldId="356"/>
            <ac:picMk id="6" creationId="{2D90DF9B-3451-4372-B13B-28F91DAB74B5}"/>
          </ac:picMkLst>
        </pc:picChg>
      </pc:sldChg>
      <pc:sldChg chg="modSp">
        <pc:chgData name="DU Angelo" userId="8b72b4b1065ef00f" providerId="LiveId" clId="{FD06E59F-1BFC-490F-B7B7-34AD9E1FE619}" dt="2020-12-15T13:26:23.898" v="668" actId="1076"/>
        <pc:sldMkLst>
          <pc:docMk/>
          <pc:sldMk cId="449844557" sldId="357"/>
        </pc:sldMkLst>
        <pc:spChg chg="mod">
          <ac:chgData name="DU Angelo" userId="8b72b4b1065ef00f" providerId="LiveId" clId="{FD06E59F-1BFC-490F-B7B7-34AD9E1FE619}" dt="2020-12-15T13:26:23.898" v="668" actId="1076"/>
          <ac:spMkLst>
            <pc:docMk/>
            <pc:sldMk cId="449844557" sldId="357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6:00.251" v="1275" actId="1076"/>
        <pc:sldMkLst>
          <pc:docMk/>
          <pc:sldMk cId="3831709510" sldId="358"/>
        </pc:sldMkLst>
        <pc:spChg chg="mod">
          <ac:chgData name="DU Angelo" userId="8b72b4b1065ef00f" providerId="LiveId" clId="{FD06E59F-1BFC-490F-B7B7-34AD9E1FE619}" dt="2020-12-15T13:26:42.436" v="671" actId="404"/>
          <ac:spMkLst>
            <pc:docMk/>
            <pc:sldMk cId="3831709510" sldId="358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6:00.251" v="1275" actId="1076"/>
          <ac:picMkLst>
            <pc:docMk/>
            <pc:sldMk cId="3831709510" sldId="358"/>
            <ac:picMk id="6" creationId="{72F39E2E-7DB6-460F-92FE-8D7F3B43D790}"/>
          </ac:picMkLst>
        </pc:picChg>
      </pc:sldChg>
      <pc:sldChg chg="modSp">
        <pc:chgData name="DU Angelo" userId="8b72b4b1065ef00f" providerId="LiveId" clId="{FD06E59F-1BFC-490F-B7B7-34AD9E1FE619}" dt="2020-12-15T13:32:40.052" v="732" actId="1076"/>
        <pc:sldMkLst>
          <pc:docMk/>
          <pc:sldMk cId="1734098841" sldId="359"/>
        </pc:sldMkLst>
        <pc:spChg chg="mod">
          <ac:chgData name="DU Angelo" userId="8b72b4b1065ef00f" providerId="LiveId" clId="{FD06E59F-1BFC-490F-B7B7-34AD9E1FE619}" dt="2020-12-15T13:32:40.052" v="732" actId="1076"/>
          <ac:spMkLst>
            <pc:docMk/>
            <pc:sldMk cId="1734098841" sldId="359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39:05.672" v="778" actId="404"/>
        <pc:sldMkLst>
          <pc:docMk/>
          <pc:sldMk cId="3446694472" sldId="360"/>
        </pc:sldMkLst>
        <pc:spChg chg="mod">
          <ac:chgData name="DU Angelo" userId="8b72b4b1065ef00f" providerId="LiveId" clId="{FD06E59F-1BFC-490F-B7B7-34AD9E1FE619}" dt="2020-12-15T13:39:05.672" v="778" actId="404"/>
          <ac:spMkLst>
            <pc:docMk/>
            <pc:sldMk cId="3446694472" sldId="360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49:26.319" v="814" actId="1076"/>
        <pc:sldMkLst>
          <pc:docMk/>
          <pc:sldMk cId="439195668" sldId="361"/>
        </pc:sldMkLst>
        <pc:spChg chg="mod">
          <ac:chgData name="DU Angelo" userId="8b72b4b1065ef00f" providerId="LiveId" clId="{FD06E59F-1BFC-490F-B7B7-34AD9E1FE619}" dt="2020-12-15T13:49:26.319" v="814" actId="1076"/>
          <ac:spMkLst>
            <pc:docMk/>
            <pc:sldMk cId="439195668" sldId="361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3:49:23.769" v="813" actId="1076"/>
          <ac:spMkLst>
            <pc:docMk/>
            <pc:sldMk cId="439195668" sldId="361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57:21.459" v="884" actId="1076"/>
        <pc:sldMkLst>
          <pc:docMk/>
          <pc:sldMk cId="2318064618" sldId="362"/>
        </pc:sldMkLst>
        <pc:spChg chg="mod">
          <ac:chgData name="DU Angelo" userId="8b72b4b1065ef00f" providerId="LiveId" clId="{FD06E59F-1BFC-490F-B7B7-34AD9E1FE619}" dt="2020-12-15T13:57:21.459" v="884" actId="1076"/>
          <ac:spMkLst>
            <pc:docMk/>
            <pc:sldMk cId="2318064618" sldId="362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59:38.783" v="906" actId="1076"/>
        <pc:sldMkLst>
          <pc:docMk/>
          <pc:sldMk cId="2656127264" sldId="363"/>
        </pc:sldMkLst>
        <pc:spChg chg="mod">
          <ac:chgData name="DU Angelo" userId="8b72b4b1065ef00f" providerId="LiveId" clId="{FD06E59F-1BFC-490F-B7B7-34AD9E1FE619}" dt="2020-12-15T13:59:38.783" v="906" actId="1076"/>
          <ac:spMkLst>
            <pc:docMk/>
            <pc:sldMk cId="2656127264" sldId="363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8:34.449" v="1298" actId="1076"/>
        <pc:sldMkLst>
          <pc:docMk/>
          <pc:sldMk cId="2133201790" sldId="364"/>
        </pc:sldMkLst>
        <pc:picChg chg="add mod modCrop">
          <ac:chgData name="DU Angelo" userId="8b72b4b1065ef00f" providerId="LiveId" clId="{FD06E59F-1BFC-490F-B7B7-34AD9E1FE619}" dt="2020-12-15T14:47:28.406" v="1282" actId="14100"/>
          <ac:picMkLst>
            <pc:docMk/>
            <pc:sldMk cId="2133201790" sldId="364"/>
            <ac:picMk id="5" creationId="{97E7FC71-1DB9-4907-A3C9-0265F088623C}"/>
          </ac:picMkLst>
        </pc:picChg>
        <pc:picChg chg="add mod modCrop">
          <ac:chgData name="DU Angelo" userId="8b72b4b1065ef00f" providerId="LiveId" clId="{FD06E59F-1BFC-490F-B7B7-34AD9E1FE619}" dt="2020-12-15T14:48:20.835" v="1292" actId="1076"/>
          <ac:picMkLst>
            <pc:docMk/>
            <pc:sldMk cId="2133201790" sldId="364"/>
            <ac:picMk id="6" creationId="{98BA678E-F7D8-400E-A0CE-AC5E90C0B900}"/>
          </ac:picMkLst>
        </pc:picChg>
        <pc:picChg chg="add mod">
          <ac:chgData name="DU Angelo" userId="8b72b4b1065ef00f" providerId="LiveId" clId="{FD06E59F-1BFC-490F-B7B7-34AD9E1FE619}" dt="2020-12-15T14:48:34.449" v="1298" actId="1076"/>
          <ac:picMkLst>
            <pc:docMk/>
            <pc:sldMk cId="2133201790" sldId="364"/>
            <ac:picMk id="7" creationId="{ADBD6D48-2FB1-46C1-B054-B2A5FA465F69}"/>
          </ac:picMkLst>
        </pc:picChg>
      </pc:sldChg>
      <pc:sldChg chg="modSp">
        <pc:chgData name="DU Angelo" userId="8b72b4b1065ef00f" providerId="LiveId" clId="{FD06E59F-1BFC-490F-B7B7-34AD9E1FE619}" dt="2020-12-15T14:09:18.580" v="1023" actId="1076"/>
        <pc:sldMkLst>
          <pc:docMk/>
          <pc:sldMk cId="2001686857" sldId="365"/>
        </pc:sldMkLst>
        <pc:spChg chg="mod">
          <ac:chgData name="DU Angelo" userId="8b72b4b1065ef00f" providerId="LiveId" clId="{FD06E59F-1BFC-490F-B7B7-34AD9E1FE619}" dt="2020-12-15T14:09:18.580" v="1023" actId="1076"/>
          <ac:spMkLst>
            <pc:docMk/>
            <pc:sldMk cId="2001686857" sldId="365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11:21.686" v="1069" actId="1076"/>
        <pc:sldMkLst>
          <pc:docMk/>
          <pc:sldMk cId="2870855227" sldId="366"/>
        </pc:sldMkLst>
        <pc:spChg chg="mod">
          <ac:chgData name="DU Angelo" userId="8b72b4b1065ef00f" providerId="LiveId" clId="{FD06E59F-1BFC-490F-B7B7-34AD9E1FE619}" dt="2020-12-15T14:11:21.686" v="1069" actId="1076"/>
          <ac:spMkLst>
            <pc:docMk/>
            <pc:sldMk cId="2870855227" sldId="366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12:01.091" v="1077" actId="1076"/>
        <pc:sldMkLst>
          <pc:docMk/>
          <pc:sldMk cId="3772479529" sldId="367"/>
        </pc:sldMkLst>
        <pc:spChg chg="mod">
          <ac:chgData name="DU Angelo" userId="8b72b4b1065ef00f" providerId="LiveId" clId="{FD06E59F-1BFC-490F-B7B7-34AD9E1FE619}" dt="2020-12-15T14:12:01.091" v="1077" actId="1076"/>
          <ac:spMkLst>
            <pc:docMk/>
            <pc:sldMk cId="3772479529" sldId="367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11:50.372" v="1073" actId="1076"/>
          <ac:spMkLst>
            <pc:docMk/>
            <pc:sldMk cId="3772479529" sldId="367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18:46.412" v="1118" actId="1076"/>
        <pc:sldMkLst>
          <pc:docMk/>
          <pc:sldMk cId="1520921493" sldId="368"/>
        </pc:sldMkLst>
        <pc:spChg chg="mod">
          <ac:chgData name="DU Angelo" userId="8b72b4b1065ef00f" providerId="LiveId" clId="{FD06E59F-1BFC-490F-B7B7-34AD9E1FE619}" dt="2020-12-15T14:18:46.412" v="1118" actId="1076"/>
          <ac:spMkLst>
            <pc:docMk/>
            <pc:sldMk cId="1520921493" sldId="368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20:42.067" v="1150" actId="1076"/>
        <pc:sldMkLst>
          <pc:docMk/>
          <pc:sldMk cId="2041610761" sldId="369"/>
        </pc:sldMkLst>
        <pc:spChg chg="mod">
          <ac:chgData name="DU Angelo" userId="8b72b4b1065ef00f" providerId="LiveId" clId="{FD06E59F-1BFC-490F-B7B7-34AD9E1FE619}" dt="2020-12-15T14:20:42.067" v="1150" actId="1076"/>
          <ac:spMkLst>
            <pc:docMk/>
            <pc:sldMk cId="2041610761" sldId="369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20:36.182" v="1147" actId="1076"/>
          <ac:spMkLst>
            <pc:docMk/>
            <pc:sldMk cId="2041610761" sldId="369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53:19.412" v="1310" actId="1076"/>
        <pc:sldMkLst>
          <pc:docMk/>
          <pc:sldMk cId="2467984237" sldId="370"/>
        </pc:sldMkLst>
        <pc:picChg chg="add mod modCrop">
          <ac:chgData name="DU Angelo" userId="8b72b4b1065ef00f" providerId="LiveId" clId="{FD06E59F-1BFC-490F-B7B7-34AD9E1FE619}" dt="2020-12-15T14:53:19.412" v="1310" actId="1076"/>
          <ac:picMkLst>
            <pc:docMk/>
            <pc:sldMk cId="2467984237" sldId="370"/>
            <ac:picMk id="5" creationId="{222E6B03-F85F-4714-89A5-44A40FF79207}"/>
          </ac:picMkLst>
        </pc:picChg>
      </pc:sldChg>
      <pc:sldChg chg="addSp delSp modSp">
        <pc:chgData name="DU Angelo" userId="8b72b4b1065ef00f" providerId="LiveId" clId="{FD06E59F-1BFC-490F-B7B7-34AD9E1FE619}" dt="2020-12-15T14:56:46.388" v="1324" actId="1076"/>
        <pc:sldMkLst>
          <pc:docMk/>
          <pc:sldMk cId="3845324307" sldId="371"/>
        </pc:sldMkLst>
        <pc:spChg chg="mod">
          <ac:chgData name="DU Angelo" userId="8b72b4b1065ef00f" providerId="LiveId" clId="{FD06E59F-1BFC-490F-B7B7-34AD9E1FE619}" dt="2020-12-15T14:56:46.388" v="1324" actId="1076"/>
          <ac:spMkLst>
            <pc:docMk/>
            <pc:sldMk cId="3845324307" sldId="371"/>
            <ac:spMk id="3" creationId="{E1BF4C49-D9BF-42F3-B713-48595D54AED3}"/>
          </ac:spMkLst>
        </pc:spChg>
        <pc:picChg chg="add del mod">
          <ac:chgData name="DU Angelo" userId="8b72b4b1065ef00f" providerId="LiveId" clId="{FD06E59F-1BFC-490F-B7B7-34AD9E1FE619}" dt="2020-12-15T14:56:00.012" v="1316"/>
          <ac:picMkLst>
            <pc:docMk/>
            <pc:sldMk cId="3845324307" sldId="371"/>
            <ac:picMk id="5" creationId="{9AB8D02F-6A80-4B3C-BFC5-92C7B383168B}"/>
          </ac:picMkLst>
        </pc:picChg>
        <pc:picChg chg="add mod">
          <ac:chgData name="DU Angelo" userId="8b72b4b1065ef00f" providerId="LiveId" clId="{FD06E59F-1BFC-490F-B7B7-34AD9E1FE619}" dt="2020-12-15T14:56:44.632" v="1323" actId="1076"/>
          <ac:picMkLst>
            <pc:docMk/>
            <pc:sldMk cId="3845324307" sldId="371"/>
            <ac:picMk id="7" creationId="{A3CE6316-7C4E-4FDA-80E6-DFF3841AB121}"/>
          </ac:picMkLst>
        </pc:picChg>
      </pc:sldChg>
      <pc:sldChg chg="modSp">
        <pc:chgData name="DU Angelo" userId="8b72b4b1065ef00f" providerId="LiveId" clId="{FD06E59F-1BFC-490F-B7B7-34AD9E1FE619}" dt="2020-12-15T14:21:41.723" v="1162" actId="1076"/>
        <pc:sldMkLst>
          <pc:docMk/>
          <pc:sldMk cId="2339322228" sldId="372"/>
        </pc:sldMkLst>
        <pc:spChg chg="mod">
          <ac:chgData name="DU Angelo" userId="8b72b4b1065ef00f" providerId="LiveId" clId="{FD06E59F-1BFC-490F-B7B7-34AD9E1FE619}" dt="2020-12-15T14:21:41.723" v="1162" actId="1076"/>
          <ac:spMkLst>
            <pc:docMk/>
            <pc:sldMk cId="2339322228" sldId="372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21:36.406" v="1160" actId="1076"/>
          <ac:spMkLst>
            <pc:docMk/>
            <pc:sldMk cId="2339322228" sldId="372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26:35.221" v="1232" actId="1076"/>
        <pc:sldMkLst>
          <pc:docMk/>
          <pc:sldMk cId="2680790609" sldId="373"/>
        </pc:sldMkLst>
        <pc:spChg chg="mod">
          <ac:chgData name="DU Angelo" userId="8b72b4b1065ef00f" providerId="LiveId" clId="{FD06E59F-1BFC-490F-B7B7-34AD9E1FE619}" dt="2020-12-15T14:26:35.221" v="1232" actId="1076"/>
          <ac:spMkLst>
            <pc:docMk/>
            <pc:sldMk cId="2680790609" sldId="373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50:28.651" v="1303" actId="1076"/>
        <pc:sldMkLst>
          <pc:docMk/>
          <pc:sldMk cId="4028957100" sldId="374"/>
        </pc:sldMkLst>
        <pc:picChg chg="add mod">
          <ac:chgData name="DU Angelo" userId="8b72b4b1065ef00f" providerId="LiveId" clId="{FD06E59F-1BFC-490F-B7B7-34AD9E1FE619}" dt="2020-12-15T14:50:28.651" v="1303" actId="1076"/>
          <ac:picMkLst>
            <pc:docMk/>
            <pc:sldMk cId="4028957100" sldId="374"/>
            <ac:picMk id="5" creationId="{0558D80E-9A3D-4836-B384-BA90E81D20FF}"/>
          </ac:picMkLst>
        </pc:picChg>
      </pc:sldChg>
      <pc:sldChg chg="addSp modSp">
        <pc:chgData name="DU Angelo" userId="8b72b4b1065ef00f" providerId="LiveId" clId="{FD06E59F-1BFC-490F-B7B7-34AD9E1FE619}" dt="2020-12-15T14:56:10.187" v="1319" actId="1076"/>
        <pc:sldMkLst>
          <pc:docMk/>
          <pc:sldMk cId="1557041296" sldId="375"/>
        </pc:sldMkLst>
        <pc:picChg chg="add mod">
          <ac:chgData name="DU Angelo" userId="8b72b4b1065ef00f" providerId="LiveId" clId="{FD06E59F-1BFC-490F-B7B7-34AD9E1FE619}" dt="2020-12-15T14:56:10.187" v="1319" actId="1076"/>
          <ac:picMkLst>
            <pc:docMk/>
            <pc:sldMk cId="1557041296" sldId="375"/>
            <ac:picMk id="4" creationId="{67CC8855-734F-459F-9D34-3749753E7352}"/>
          </ac:picMkLst>
        </pc:picChg>
      </pc:sldChg>
    </pc:docChg>
  </pc:docChgLst>
  <pc:docChgLst>
    <pc:chgData name="DU Angelo" userId="8b72b4b1065ef00f" providerId="LiveId" clId="{36B1B265-511D-4516-BF2B-50BC6CAAD130}"/>
    <pc:docChg chg="undo custSel addSld delSld modSld sldOrd modSection">
      <pc:chgData name="DU Angelo" userId="8b72b4b1065ef00f" providerId="LiveId" clId="{36B1B265-511D-4516-BF2B-50BC6CAAD130}" dt="2021-01-04T12:18:47.599" v="430" actId="1076"/>
      <pc:docMkLst>
        <pc:docMk/>
      </pc:docMkLst>
      <pc:sldChg chg="modSp">
        <pc:chgData name="DU Angelo" userId="8b72b4b1065ef00f" providerId="LiveId" clId="{36B1B265-511D-4516-BF2B-50BC6CAAD130}" dt="2021-01-04T09:20:54.630" v="23" actId="404"/>
        <pc:sldMkLst>
          <pc:docMk/>
          <pc:sldMk cId="259383257" sldId="314"/>
        </pc:sldMkLst>
        <pc:spChg chg="mod">
          <ac:chgData name="DU Angelo" userId="8b72b4b1065ef00f" providerId="LiveId" clId="{36B1B265-511D-4516-BF2B-50BC6CAAD130}" dt="2021-01-04T09:20:54.630" v="23" actId="404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36B1B265-511D-4516-BF2B-50BC6CAAD130}" dt="2021-01-04T10:00:36.104" v="179" actId="20577"/>
        <pc:sldMkLst>
          <pc:docMk/>
          <pc:sldMk cId="1767134883" sldId="315"/>
        </pc:sldMkLst>
        <pc:spChg chg="mod">
          <ac:chgData name="DU Angelo" userId="8b72b4b1065ef00f" providerId="LiveId" clId="{36B1B265-511D-4516-BF2B-50BC6CAAD130}" dt="2021-01-04T09:59:53.056" v="178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DU Angelo" userId="8b72b4b1065ef00f" providerId="LiveId" clId="{36B1B265-511D-4516-BF2B-50BC6CAAD130}" dt="2021-01-04T10:00:36.104" v="179" actId="20577"/>
          <ac:spMkLst>
            <pc:docMk/>
            <pc:sldMk cId="1767134883" sldId="315"/>
            <ac:spMk id="4" creationId="{2918002F-8C64-4968-9ECA-DC63D9D4E45B}"/>
          </ac:spMkLst>
        </pc:spChg>
      </pc:sldChg>
      <pc:sldChg chg="del">
        <pc:chgData name="DU Angelo" userId="8b72b4b1065ef00f" providerId="LiveId" clId="{36B1B265-511D-4516-BF2B-50BC6CAAD130}" dt="2021-01-04T09:21:24.222" v="24" actId="2696"/>
        <pc:sldMkLst>
          <pc:docMk/>
          <pc:sldMk cId="4073346638" sldId="316"/>
        </pc:sldMkLst>
      </pc:sldChg>
      <pc:sldChg chg="del">
        <pc:chgData name="DU Angelo" userId="8b72b4b1065ef00f" providerId="LiveId" clId="{36B1B265-511D-4516-BF2B-50BC6CAAD130}" dt="2021-01-04T09:21:28.011" v="58" actId="2696"/>
        <pc:sldMkLst>
          <pc:docMk/>
          <pc:sldMk cId="4230257021" sldId="319"/>
        </pc:sldMkLst>
      </pc:sldChg>
      <pc:sldChg chg="del">
        <pc:chgData name="DU Angelo" userId="8b72b4b1065ef00f" providerId="LiveId" clId="{36B1B265-511D-4516-BF2B-50BC6CAAD130}" dt="2021-01-04T09:21:29.579" v="77" actId="2696"/>
        <pc:sldMkLst>
          <pc:docMk/>
          <pc:sldMk cId="107152418" sldId="322"/>
        </pc:sldMkLst>
      </pc:sldChg>
      <pc:sldChg chg="del">
        <pc:chgData name="DU Angelo" userId="8b72b4b1065ef00f" providerId="LiveId" clId="{36B1B265-511D-4516-BF2B-50BC6CAAD130}" dt="2021-01-04T09:21:30.672" v="88" actId="2696"/>
        <pc:sldMkLst>
          <pc:docMk/>
          <pc:sldMk cId="78487845" sldId="326"/>
        </pc:sldMkLst>
      </pc:sldChg>
      <pc:sldChg chg="del">
        <pc:chgData name="DU Angelo" userId="8b72b4b1065ef00f" providerId="LiveId" clId="{36B1B265-511D-4516-BF2B-50BC6CAAD130}" dt="2021-01-04T09:21:24.257" v="25" actId="2696"/>
        <pc:sldMkLst>
          <pc:docMk/>
          <pc:sldMk cId="2413334175" sldId="329"/>
        </pc:sldMkLst>
      </pc:sldChg>
      <pc:sldChg chg="del">
        <pc:chgData name="DU Angelo" userId="8b72b4b1065ef00f" providerId="LiveId" clId="{36B1B265-511D-4516-BF2B-50BC6CAAD130}" dt="2021-01-04T09:21:24.368" v="26" actId="2696"/>
        <pc:sldMkLst>
          <pc:docMk/>
          <pc:sldMk cId="108868680" sldId="330"/>
        </pc:sldMkLst>
      </pc:sldChg>
      <pc:sldChg chg="del">
        <pc:chgData name="DU Angelo" userId="8b72b4b1065ef00f" providerId="LiveId" clId="{36B1B265-511D-4516-BF2B-50BC6CAAD130}" dt="2021-01-04T09:21:25.059" v="33" actId="2696"/>
        <pc:sldMkLst>
          <pc:docMk/>
          <pc:sldMk cId="494705894" sldId="337"/>
        </pc:sldMkLst>
      </pc:sldChg>
      <pc:sldChg chg="del">
        <pc:chgData name="DU Angelo" userId="8b72b4b1065ef00f" providerId="LiveId" clId="{36B1B265-511D-4516-BF2B-50BC6CAAD130}" dt="2021-01-04T09:21:24.965" v="32" actId="2696"/>
        <pc:sldMkLst>
          <pc:docMk/>
          <pc:sldMk cId="1759250573" sldId="339"/>
        </pc:sldMkLst>
      </pc:sldChg>
      <pc:sldChg chg="del">
        <pc:chgData name="DU Angelo" userId="8b72b4b1065ef00f" providerId="LiveId" clId="{36B1B265-511D-4516-BF2B-50BC6CAAD130}" dt="2021-01-04T09:21:24.855" v="31" actId="2696"/>
        <pc:sldMkLst>
          <pc:docMk/>
          <pc:sldMk cId="1187324810" sldId="340"/>
        </pc:sldMkLst>
      </pc:sldChg>
      <pc:sldChg chg="del">
        <pc:chgData name="DU Angelo" userId="8b72b4b1065ef00f" providerId="LiveId" clId="{36B1B265-511D-4516-BF2B-50BC6CAAD130}" dt="2021-01-04T09:21:24.741" v="30" actId="2696"/>
        <pc:sldMkLst>
          <pc:docMk/>
          <pc:sldMk cId="2527970627" sldId="341"/>
        </pc:sldMkLst>
      </pc:sldChg>
      <pc:sldChg chg="del">
        <pc:chgData name="DU Angelo" userId="8b72b4b1065ef00f" providerId="LiveId" clId="{36B1B265-511D-4516-BF2B-50BC6CAAD130}" dt="2021-01-04T09:21:24.645" v="29" actId="2696"/>
        <pc:sldMkLst>
          <pc:docMk/>
          <pc:sldMk cId="3872562934" sldId="342"/>
        </pc:sldMkLst>
      </pc:sldChg>
      <pc:sldChg chg="del">
        <pc:chgData name="DU Angelo" userId="8b72b4b1065ef00f" providerId="LiveId" clId="{36B1B265-511D-4516-BF2B-50BC6CAAD130}" dt="2021-01-04T09:21:24.539" v="28" actId="2696"/>
        <pc:sldMkLst>
          <pc:docMk/>
          <pc:sldMk cId="1159532109" sldId="343"/>
        </pc:sldMkLst>
      </pc:sldChg>
      <pc:sldChg chg="del">
        <pc:chgData name="DU Angelo" userId="8b72b4b1065ef00f" providerId="LiveId" clId="{36B1B265-511D-4516-BF2B-50BC6CAAD130}" dt="2021-01-04T09:21:24.455" v="27" actId="2696"/>
        <pc:sldMkLst>
          <pc:docMk/>
          <pc:sldMk cId="416669243" sldId="344"/>
        </pc:sldMkLst>
      </pc:sldChg>
      <pc:sldChg chg="del">
        <pc:chgData name="DU Angelo" userId="8b72b4b1065ef00f" providerId="LiveId" clId="{36B1B265-511D-4516-BF2B-50BC6CAAD130}" dt="2021-01-04T09:21:25.250" v="34" actId="2696"/>
        <pc:sldMkLst>
          <pc:docMk/>
          <pc:sldMk cId="4234903523" sldId="345"/>
        </pc:sldMkLst>
      </pc:sldChg>
      <pc:sldChg chg="del">
        <pc:chgData name="DU Angelo" userId="8b72b4b1065ef00f" providerId="LiveId" clId="{36B1B265-511D-4516-BF2B-50BC6CAAD130}" dt="2021-01-04T09:21:25.567" v="35" actId="2696"/>
        <pc:sldMkLst>
          <pc:docMk/>
          <pc:sldMk cId="1798393930" sldId="346"/>
        </pc:sldMkLst>
      </pc:sldChg>
      <pc:sldChg chg="del">
        <pc:chgData name="DU Angelo" userId="8b72b4b1065ef00f" providerId="LiveId" clId="{36B1B265-511D-4516-BF2B-50BC6CAAD130}" dt="2021-01-04T09:21:25.811" v="36" actId="2696"/>
        <pc:sldMkLst>
          <pc:docMk/>
          <pc:sldMk cId="1805237635" sldId="347"/>
        </pc:sldMkLst>
      </pc:sldChg>
      <pc:sldChg chg="del">
        <pc:chgData name="DU Angelo" userId="8b72b4b1065ef00f" providerId="LiveId" clId="{36B1B265-511D-4516-BF2B-50BC6CAAD130}" dt="2021-01-04T09:21:25.913" v="37" actId="2696"/>
        <pc:sldMkLst>
          <pc:docMk/>
          <pc:sldMk cId="1256099497" sldId="348"/>
        </pc:sldMkLst>
      </pc:sldChg>
      <pc:sldChg chg="del">
        <pc:chgData name="DU Angelo" userId="8b72b4b1065ef00f" providerId="LiveId" clId="{36B1B265-511D-4516-BF2B-50BC6CAAD130}" dt="2021-01-04T09:21:26.647" v="45" actId="2696"/>
        <pc:sldMkLst>
          <pc:docMk/>
          <pc:sldMk cId="1468580125" sldId="349"/>
        </pc:sldMkLst>
      </pc:sldChg>
      <pc:sldChg chg="del">
        <pc:chgData name="DU Angelo" userId="8b72b4b1065ef00f" providerId="LiveId" clId="{36B1B265-511D-4516-BF2B-50BC6CAAD130}" dt="2021-01-04T09:21:27.136" v="46" actId="2696"/>
        <pc:sldMkLst>
          <pc:docMk/>
          <pc:sldMk cId="2426263863" sldId="350"/>
        </pc:sldMkLst>
      </pc:sldChg>
      <pc:sldChg chg="del">
        <pc:chgData name="DU Angelo" userId="8b72b4b1065ef00f" providerId="LiveId" clId="{36B1B265-511D-4516-BF2B-50BC6CAAD130}" dt="2021-01-04T09:21:27.429" v="47" actId="2696"/>
        <pc:sldMkLst>
          <pc:docMk/>
          <pc:sldMk cId="1148382641" sldId="351"/>
        </pc:sldMkLst>
      </pc:sldChg>
      <pc:sldChg chg="del">
        <pc:chgData name="DU Angelo" userId="8b72b4b1065ef00f" providerId="LiveId" clId="{36B1B265-511D-4516-BF2B-50BC6CAAD130}" dt="2021-01-04T09:21:27.453" v="48" actId="2696"/>
        <pc:sldMkLst>
          <pc:docMk/>
          <pc:sldMk cId="3589562142" sldId="352"/>
        </pc:sldMkLst>
      </pc:sldChg>
      <pc:sldChg chg="del">
        <pc:chgData name="DU Angelo" userId="8b72b4b1065ef00f" providerId="LiveId" clId="{36B1B265-511D-4516-BF2B-50BC6CAAD130}" dt="2021-01-04T09:21:27.485" v="49" actId="2696"/>
        <pc:sldMkLst>
          <pc:docMk/>
          <pc:sldMk cId="327067370" sldId="353"/>
        </pc:sldMkLst>
      </pc:sldChg>
      <pc:sldChg chg="del">
        <pc:chgData name="DU Angelo" userId="8b72b4b1065ef00f" providerId="LiveId" clId="{36B1B265-511D-4516-BF2B-50BC6CAAD130}" dt="2021-01-04T09:21:25.994" v="38" actId="2696"/>
        <pc:sldMkLst>
          <pc:docMk/>
          <pc:sldMk cId="2015593788" sldId="354"/>
        </pc:sldMkLst>
      </pc:sldChg>
      <pc:sldChg chg="del">
        <pc:chgData name="DU Angelo" userId="8b72b4b1065ef00f" providerId="LiveId" clId="{36B1B265-511D-4516-BF2B-50BC6CAAD130}" dt="2021-01-04T09:21:26.069" v="39" actId="2696"/>
        <pc:sldMkLst>
          <pc:docMk/>
          <pc:sldMk cId="3317574749" sldId="355"/>
        </pc:sldMkLst>
      </pc:sldChg>
      <pc:sldChg chg="del">
        <pc:chgData name="DU Angelo" userId="8b72b4b1065ef00f" providerId="LiveId" clId="{36B1B265-511D-4516-BF2B-50BC6CAAD130}" dt="2021-01-04T09:21:26.146" v="40" actId="2696"/>
        <pc:sldMkLst>
          <pc:docMk/>
          <pc:sldMk cId="3053232787" sldId="357"/>
        </pc:sldMkLst>
      </pc:sldChg>
      <pc:sldChg chg="del">
        <pc:chgData name="DU Angelo" userId="8b72b4b1065ef00f" providerId="LiveId" clId="{36B1B265-511D-4516-BF2B-50BC6CAAD130}" dt="2021-01-04T09:21:26.250" v="41" actId="2696"/>
        <pc:sldMkLst>
          <pc:docMk/>
          <pc:sldMk cId="819525418" sldId="358"/>
        </pc:sldMkLst>
      </pc:sldChg>
      <pc:sldChg chg="del">
        <pc:chgData name="DU Angelo" userId="8b72b4b1065ef00f" providerId="LiveId" clId="{36B1B265-511D-4516-BF2B-50BC6CAAD130}" dt="2021-01-04T09:21:26.329" v="42" actId="2696"/>
        <pc:sldMkLst>
          <pc:docMk/>
          <pc:sldMk cId="2136821964" sldId="359"/>
        </pc:sldMkLst>
      </pc:sldChg>
      <pc:sldChg chg="del">
        <pc:chgData name="DU Angelo" userId="8b72b4b1065ef00f" providerId="LiveId" clId="{36B1B265-511D-4516-BF2B-50BC6CAAD130}" dt="2021-01-04T09:21:26.412" v="43" actId="2696"/>
        <pc:sldMkLst>
          <pc:docMk/>
          <pc:sldMk cId="1894726569" sldId="360"/>
        </pc:sldMkLst>
      </pc:sldChg>
      <pc:sldChg chg="del">
        <pc:chgData name="DU Angelo" userId="8b72b4b1065ef00f" providerId="LiveId" clId="{36B1B265-511D-4516-BF2B-50BC6CAAD130}" dt="2021-01-04T09:21:26.487" v="44" actId="2696"/>
        <pc:sldMkLst>
          <pc:docMk/>
          <pc:sldMk cId="3456192097" sldId="361"/>
        </pc:sldMkLst>
      </pc:sldChg>
      <pc:sldChg chg="del">
        <pc:chgData name="DU Angelo" userId="8b72b4b1065ef00f" providerId="LiveId" clId="{36B1B265-511D-4516-BF2B-50BC6CAAD130}" dt="2021-01-04T09:21:27.985" v="57" actId="2696"/>
        <pc:sldMkLst>
          <pc:docMk/>
          <pc:sldMk cId="3036578323" sldId="362"/>
        </pc:sldMkLst>
      </pc:sldChg>
      <pc:sldChg chg="del">
        <pc:chgData name="DU Angelo" userId="8b72b4b1065ef00f" providerId="LiveId" clId="{36B1B265-511D-4516-BF2B-50BC6CAAD130}" dt="2021-01-04T09:21:27.535" v="50" actId="2696"/>
        <pc:sldMkLst>
          <pc:docMk/>
          <pc:sldMk cId="3572802763" sldId="363"/>
        </pc:sldMkLst>
      </pc:sldChg>
      <pc:sldChg chg="del">
        <pc:chgData name="DU Angelo" userId="8b72b4b1065ef00f" providerId="LiveId" clId="{36B1B265-511D-4516-BF2B-50BC6CAAD130}" dt="2021-01-04T09:21:27.646" v="51" actId="2696"/>
        <pc:sldMkLst>
          <pc:docMk/>
          <pc:sldMk cId="4039228669" sldId="364"/>
        </pc:sldMkLst>
      </pc:sldChg>
      <pc:sldChg chg="del">
        <pc:chgData name="DU Angelo" userId="8b72b4b1065ef00f" providerId="LiveId" clId="{36B1B265-511D-4516-BF2B-50BC6CAAD130}" dt="2021-01-04T09:21:27.714" v="52" actId="2696"/>
        <pc:sldMkLst>
          <pc:docMk/>
          <pc:sldMk cId="825616493" sldId="365"/>
        </pc:sldMkLst>
      </pc:sldChg>
      <pc:sldChg chg="del">
        <pc:chgData name="DU Angelo" userId="8b72b4b1065ef00f" providerId="LiveId" clId="{36B1B265-511D-4516-BF2B-50BC6CAAD130}" dt="2021-01-04T09:21:27.793" v="53" actId="2696"/>
        <pc:sldMkLst>
          <pc:docMk/>
          <pc:sldMk cId="4054107334" sldId="366"/>
        </pc:sldMkLst>
      </pc:sldChg>
      <pc:sldChg chg="del">
        <pc:chgData name="DU Angelo" userId="8b72b4b1065ef00f" providerId="LiveId" clId="{36B1B265-511D-4516-BF2B-50BC6CAAD130}" dt="2021-01-04T09:21:27.850" v="54" actId="2696"/>
        <pc:sldMkLst>
          <pc:docMk/>
          <pc:sldMk cId="4032463795" sldId="367"/>
        </pc:sldMkLst>
      </pc:sldChg>
      <pc:sldChg chg="del">
        <pc:chgData name="DU Angelo" userId="8b72b4b1065ef00f" providerId="LiveId" clId="{36B1B265-511D-4516-BF2B-50BC6CAAD130}" dt="2021-01-04T09:21:27.940" v="56" actId="2696"/>
        <pc:sldMkLst>
          <pc:docMk/>
          <pc:sldMk cId="2206627977" sldId="368"/>
        </pc:sldMkLst>
      </pc:sldChg>
      <pc:sldChg chg="del">
        <pc:chgData name="DU Angelo" userId="8b72b4b1065ef00f" providerId="LiveId" clId="{36B1B265-511D-4516-BF2B-50BC6CAAD130}" dt="2021-01-04T09:21:27.907" v="55" actId="2696"/>
        <pc:sldMkLst>
          <pc:docMk/>
          <pc:sldMk cId="1886627798" sldId="369"/>
        </pc:sldMkLst>
      </pc:sldChg>
      <pc:sldChg chg="del">
        <pc:chgData name="DU Angelo" userId="8b72b4b1065ef00f" providerId="LiveId" clId="{36B1B265-511D-4516-BF2B-50BC6CAAD130}" dt="2021-01-04T09:21:28.087" v="59" actId="2696"/>
        <pc:sldMkLst>
          <pc:docMk/>
          <pc:sldMk cId="386971250" sldId="370"/>
        </pc:sldMkLst>
      </pc:sldChg>
      <pc:sldChg chg="del">
        <pc:chgData name="DU Angelo" userId="8b72b4b1065ef00f" providerId="LiveId" clId="{36B1B265-511D-4516-BF2B-50BC6CAAD130}" dt="2021-01-04T09:21:28.145" v="60" actId="2696"/>
        <pc:sldMkLst>
          <pc:docMk/>
          <pc:sldMk cId="2147823170" sldId="371"/>
        </pc:sldMkLst>
      </pc:sldChg>
      <pc:sldChg chg="del">
        <pc:chgData name="DU Angelo" userId="8b72b4b1065ef00f" providerId="LiveId" clId="{36B1B265-511D-4516-BF2B-50BC6CAAD130}" dt="2021-01-04T09:21:28.195" v="61" actId="2696"/>
        <pc:sldMkLst>
          <pc:docMk/>
          <pc:sldMk cId="2423820233" sldId="372"/>
        </pc:sldMkLst>
      </pc:sldChg>
      <pc:sldChg chg="del">
        <pc:chgData name="DU Angelo" userId="8b72b4b1065ef00f" providerId="LiveId" clId="{36B1B265-511D-4516-BF2B-50BC6CAAD130}" dt="2021-01-04T09:21:28.252" v="62" actId="2696"/>
        <pc:sldMkLst>
          <pc:docMk/>
          <pc:sldMk cId="3112119900" sldId="373"/>
        </pc:sldMkLst>
      </pc:sldChg>
      <pc:sldChg chg="del">
        <pc:chgData name="DU Angelo" userId="8b72b4b1065ef00f" providerId="LiveId" clId="{36B1B265-511D-4516-BF2B-50BC6CAAD130}" dt="2021-01-04T09:21:28.300" v="63" actId="2696"/>
        <pc:sldMkLst>
          <pc:docMk/>
          <pc:sldMk cId="3719175132" sldId="374"/>
        </pc:sldMkLst>
      </pc:sldChg>
      <pc:sldChg chg="del">
        <pc:chgData name="DU Angelo" userId="8b72b4b1065ef00f" providerId="LiveId" clId="{36B1B265-511D-4516-BF2B-50BC6CAAD130}" dt="2021-01-04T09:21:28.509" v="66" actId="2696"/>
        <pc:sldMkLst>
          <pc:docMk/>
          <pc:sldMk cId="4015923354" sldId="375"/>
        </pc:sldMkLst>
      </pc:sldChg>
      <pc:sldChg chg="del">
        <pc:chgData name="DU Angelo" userId="8b72b4b1065ef00f" providerId="LiveId" clId="{36B1B265-511D-4516-BF2B-50BC6CAAD130}" dt="2021-01-04T09:21:28.438" v="65" actId="2696"/>
        <pc:sldMkLst>
          <pc:docMk/>
          <pc:sldMk cId="2760664221" sldId="376"/>
        </pc:sldMkLst>
      </pc:sldChg>
      <pc:sldChg chg="del">
        <pc:chgData name="DU Angelo" userId="8b72b4b1065ef00f" providerId="LiveId" clId="{36B1B265-511D-4516-BF2B-50BC6CAAD130}" dt="2021-01-04T09:21:28.376" v="64" actId="2696"/>
        <pc:sldMkLst>
          <pc:docMk/>
          <pc:sldMk cId="3861206334" sldId="377"/>
        </pc:sldMkLst>
      </pc:sldChg>
      <pc:sldChg chg="del">
        <pc:chgData name="DU Angelo" userId="8b72b4b1065ef00f" providerId="LiveId" clId="{36B1B265-511D-4516-BF2B-50BC6CAAD130}" dt="2021-01-04T09:21:28.707" v="69" actId="2696"/>
        <pc:sldMkLst>
          <pc:docMk/>
          <pc:sldMk cId="604477251" sldId="378"/>
        </pc:sldMkLst>
      </pc:sldChg>
      <pc:sldChg chg="del">
        <pc:chgData name="DU Angelo" userId="8b72b4b1065ef00f" providerId="LiveId" clId="{36B1B265-511D-4516-BF2B-50BC6CAAD130}" dt="2021-01-04T09:21:28.640" v="68" actId="2696"/>
        <pc:sldMkLst>
          <pc:docMk/>
          <pc:sldMk cId="164864157" sldId="379"/>
        </pc:sldMkLst>
      </pc:sldChg>
      <pc:sldChg chg="del">
        <pc:chgData name="DU Angelo" userId="8b72b4b1065ef00f" providerId="LiveId" clId="{36B1B265-511D-4516-BF2B-50BC6CAAD130}" dt="2021-01-04T09:21:28.577" v="67" actId="2696"/>
        <pc:sldMkLst>
          <pc:docMk/>
          <pc:sldMk cId="3678419605" sldId="380"/>
        </pc:sldMkLst>
      </pc:sldChg>
      <pc:sldChg chg="del">
        <pc:chgData name="DU Angelo" userId="8b72b4b1065ef00f" providerId="LiveId" clId="{36B1B265-511D-4516-BF2B-50BC6CAAD130}" dt="2021-01-04T09:21:28.770" v="70" actId="2696"/>
        <pc:sldMkLst>
          <pc:docMk/>
          <pc:sldMk cId="294857288" sldId="381"/>
        </pc:sldMkLst>
      </pc:sldChg>
      <pc:sldChg chg="del">
        <pc:chgData name="DU Angelo" userId="8b72b4b1065ef00f" providerId="LiveId" clId="{36B1B265-511D-4516-BF2B-50BC6CAAD130}" dt="2021-01-04T09:21:28.831" v="71" actId="2696"/>
        <pc:sldMkLst>
          <pc:docMk/>
          <pc:sldMk cId="464149709" sldId="382"/>
        </pc:sldMkLst>
      </pc:sldChg>
      <pc:sldChg chg="del">
        <pc:chgData name="DU Angelo" userId="8b72b4b1065ef00f" providerId="LiveId" clId="{36B1B265-511D-4516-BF2B-50BC6CAAD130}" dt="2021-01-04T09:21:28.898" v="72" actId="2696"/>
        <pc:sldMkLst>
          <pc:docMk/>
          <pc:sldMk cId="738333992" sldId="383"/>
        </pc:sldMkLst>
      </pc:sldChg>
      <pc:sldChg chg="del">
        <pc:chgData name="DU Angelo" userId="8b72b4b1065ef00f" providerId="LiveId" clId="{36B1B265-511D-4516-BF2B-50BC6CAAD130}" dt="2021-01-04T09:21:28.956" v="73" actId="2696"/>
        <pc:sldMkLst>
          <pc:docMk/>
          <pc:sldMk cId="1058549543" sldId="384"/>
        </pc:sldMkLst>
      </pc:sldChg>
      <pc:sldChg chg="del">
        <pc:chgData name="DU Angelo" userId="8b72b4b1065ef00f" providerId="LiveId" clId="{36B1B265-511D-4516-BF2B-50BC6CAAD130}" dt="2021-01-04T09:21:29.116" v="74" actId="2696"/>
        <pc:sldMkLst>
          <pc:docMk/>
          <pc:sldMk cId="2000552809" sldId="385"/>
        </pc:sldMkLst>
      </pc:sldChg>
      <pc:sldChg chg="del">
        <pc:chgData name="DU Angelo" userId="8b72b4b1065ef00f" providerId="LiveId" clId="{36B1B265-511D-4516-BF2B-50BC6CAAD130}" dt="2021-01-04T09:21:29.342" v="75" actId="2696"/>
        <pc:sldMkLst>
          <pc:docMk/>
          <pc:sldMk cId="1081672978" sldId="386"/>
        </pc:sldMkLst>
      </pc:sldChg>
      <pc:sldChg chg="del">
        <pc:chgData name="DU Angelo" userId="8b72b4b1065ef00f" providerId="LiveId" clId="{36B1B265-511D-4516-BF2B-50BC6CAAD130}" dt="2021-01-04T09:21:29.544" v="76" actId="2696"/>
        <pc:sldMkLst>
          <pc:docMk/>
          <pc:sldMk cId="3734197024" sldId="387"/>
        </pc:sldMkLst>
      </pc:sldChg>
      <pc:sldChg chg="del">
        <pc:chgData name="DU Angelo" userId="8b72b4b1065ef00f" providerId="LiveId" clId="{36B1B265-511D-4516-BF2B-50BC6CAAD130}" dt="2021-01-04T09:21:29.683" v="78" actId="2696"/>
        <pc:sldMkLst>
          <pc:docMk/>
          <pc:sldMk cId="1776792356" sldId="388"/>
        </pc:sldMkLst>
      </pc:sldChg>
      <pc:sldChg chg="del">
        <pc:chgData name="DU Angelo" userId="8b72b4b1065ef00f" providerId="LiveId" clId="{36B1B265-511D-4516-BF2B-50BC6CAAD130}" dt="2021-01-04T09:21:29.814" v="79" actId="2696"/>
        <pc:sldMkLst>
          <pc:docMk/>
          <pc:sldMk cId="1364457657" sldId="389"/>
        </pc:sldMkLst>
      </pc:sldChg>
      <pc:sldChg chg="del">
        <pc:chgData name="DU Angelo" userId="8b72b4b1065ef00f" providerId="LiveId" clId="{36B1B265-511D-4516-BF2B-50BC6CAAD130}" dt="2021-01-04T09:21:29.838" v="80" actId="2696"/>
        <pc:sldMkLst>
          <pc:docMk/>
          <pc:sldMk cId="728554118" sldId="390"/>
        </pc:sldMkLst>
      </pc:sldChg>
      <pc:sldChg chg="del">
        <pc:chgData name="DU Angelo" userId="8b72b4b1065ef00f" providerId="LiveId" clId="{36B1B265-511D-4516-BF2B-50BC6CAAD130}" dt="2021-01-04T09:21:29.929" v="81" actId="2696"/>
        <pc:sldMkLst>
          <pc:docMk/>
          <pc:sldMk cId="3608398414" sldId="391"/>
        </pc:sldMkLst>
      </pc:sldChg>
      <pc:sldChg chg="del">
        <pc:chgData name="DU Angelo" userId="8b72b4b1065ef00f" providerId="LiveId" clId="{36B1B265-511D-4516-BF2B-50BC6CAAD130}" dt="2021-01-04T09:21:29.985" v="82" actId="2696"/>
        <pc:sldMkLst>
          <pc:docMk/>
          <pc:sldMk cId="4137435058" sldId="392"/>
        </pc:sldMkLst>
      </pc:sldChg>
      <pc:sldChg chg="del">
        <pc:chgData name="DU Angelo" userId="8b72b4b1065ef00f" providerId="LiveId" clId="{36B1B265-511D-4516-BF2B-50BC6CAAD130}" dt="2021-01-04T09:21:30.162" v="83" actId="2696"/>
        <pc:sldMkLst>
          <pc:docMk/>
          <pc:sldMk cId="1475127484" sldId="393"/>
        </pc:sldMkLst>
      </pc:sldChg>
      <pc:sldChg chg="del">
        <pc:chgData name="DU Angelo" userId="8b72b4b1065ef00f" providerId="LiveId" clId="{36B1B265-511D-4516-BF2B-50BC6CAAD130}" dt="2021-01-04T09:21:30.224" v="84" actId="2696"/>
        <pc:sldMkLst>
          <pc:docMk/>
          <pc:sldMk cId="3073844275" sldId="394"/>
        </pc:sldMkLst>
      </pc:sldChg>
      <pc:sldChg chg="del">
        <pc:chgData name="DU Angelo" userId="8b72b4b1065ef00f" providerId="LiveId" clId="{36B1B265-511D-4516-BF2B-50BC6CAAD130}" dt="2021-01-04T09:21:30.415" v="85" actId="2696"/>
        <pc:sldMkLst>
          <pc:docMk/>
          <pc:sldMk cId="707728385" sldId="395"/>
        </pc:sldMkLst>
      </pc:sldChg>
      <pc:sldChg chg="del">
        <pc:chgData name="DU Angelo" userId="8b72b4b1065ef00f" providerId="LiveId" clId="{36B1B265-511D-4516-BF2B-50BC6CAAD130}" dt="2021-01-04T09:21:30.563" v="86" actId="2696"/>
        <pc:sldMkLst>
          <pc:docMk/>
          <pc:sldMk cId="1214544994" sldId="396"/>
        </pc:sldMkLst>
      </pc:sldChg>
      <pc:sldChg chg="del">
        <pc:chgData name="DU Angelo" userId="8b72b4b1065ef00f" providerId="LiveId" clId="{36B1B265-511D-4516-BF2B-50BC6CAAD130}" dt="2021-01-04T09:21:30.608" v="87" actId="2696"/>
        <pc:sldMkLst>
          <pc:docMk/>
          <pc:sldMk cId="4293882901" sldId="397"/>
        </pc:sldMkLst>
      </pc:sldChg>
      <pc:sldChg chg="del">
        <pc:chgData name="DU Angelo" userId="8b72b4b1065ef00f" providerId="LiveId" clId="{36B1B265-511D-4516-BF2B-50BC6CAAD130}" dt="2021-01-04T09:21:30.898" v="89" actId="2696"/>
        <pc:sldMkLst>
          <pc:docMk/>
          <pc:sldMk cId="3563040907" sldId="398"/>
        </pc:sldMkLst>
      </pc:sldChg>
      <pc:sldChg chg="del">
        <pc:chgData name="DU Angelo" userId="8b72b4b1065ef00f" providerId="LiveId" clId="{36B1B265-511D-4516-BF2B-50BC6CAAD130}" dt="2021-01-04T09:21:31.060" v="90" actId="2696"/>
        <pc:sldMkLst>
          <pc:docMk/>
          <pc:sldMk cId="4073523232" sldId="399"/>
        </pc:sldMkLst>
      </pc:sldChg>
      <pc:sldChg chg="del">
        <pc:chgData name="DU Angelo" userId="8b72b4b1065ef00f" providerId="LiveId" clId="{36B1B265-511D-4516-BF2B-50BC6CAAD130}" dt="2021-01-04T09:21:31.093" v="91" actId="2696"/>
        <pc:sldMkLst>
          <pc:docMk/>
          <pc:sldMk cId="3578265678" sldId="400"/>
        </pc:sldMkLst>
      </pc:sldChg>
      <pc:sldChg chg="del">
        <pc:chgData name="DU Angelo" userId="8b72b4b1065ef00f" providerId="LiveId" clId="{36B1B265-511D-4516-BF2B-50BC6CAAD130}" dt="2021-01-04T09:21:31.969" v="99" actId="2696"/>
        <pc:sldMkLst>
          <pc:docMk/>
          <pc:sldMk cId="1074497716" sldId="401"/>
        </pc:sldMkLst>
      </pc:sldChg>
      <pc:sldChg chg="del">
        <pc:chgData name="DU Angelo" userId="8b72b4b1065ef00f" providerId="LiveId" clId="{36B1B265-511D-4516-BF2B-50BC6CAAD130}" dt="2021-01-04T09:21:32.102" v="100" actId="2696"/>
        <pc:sldMkLst>
          <pc:docMk/>
          <pc:sldMk cId="4182820847" sldId="402"/>
        </pc:sldMkLst>
      </pc:sldChg>
      <pc:sldChg chg="addSp delSp modSp del ord">
        <pc:chgData name="DU Angelo" userId="8b72b4b1065ef00f" providerId="LiveId" clId="{36B1B265-511D-4516-BF2B-50BC6CAAD130}" dt="2021-01-04T12:07:21.079" v="314" actId="2696"/>
        <pc:sldMkLst>
          <pc:docMk/>
          <pc:sldMk cId="3697327623" sldId="403"/>
        </pc:sldMkLst>
        <pc:spChg chg="add del mod">
          <ac:chgData name="DU Angelo" userId="8b72b4b1065ef00f" providerId="LiveId" clId="{36B1B265-511D-4516-BF2B-50BC6CAAD130}" dt="2021-01-04T11:48:01.082" v="264" actId="478"/>
          <ac:spMkLst>
            <pc:docMk/>
            <pc:sldMk cId="3697327623" sldId="403"/>
            <ac:spMk id="2" creationId="{F78883AA-6649-46DB-95D2-903C576595FF}"/>
          </ac:spMkLst>
        </pc:spChg>
        <pc:spChg chg="mod">
          <ac:chgData name="DU Angelo" userId="8b72b4b1065ef00f" providerId="LiveId" clId="{36B1B265-511D-4516-BF2B-50BC6CAAD130}" dt="2021-01-04T11:47:56.305" v="263"/>
          <ac:spMkLst>
            <pc:docMk/>
            <pc:sldMk cId="3697327623" sldId="403"/>
            <ac:spMk id="3" creationId="{E1BF4C49-D9BF-42F3-B713-48595D54AED3}"/>
          </ac:spMkLst>
        </pc:spChg>
        <pc:spChg chg="mod">
          <ac:chgData name="DU Angelo" userId="8b72b4b1065ef00f" providerId="LiveId" clId="{36B1B265-511D-4516-BF2B-50BC6CAAD130}" dt="2021-01-04T11:48:18.585" v="266" actId="1076"/>
          <ac:spMkLst>
            <pc:docMk/>
            <pc:sldMk cId="3697327623" sldId="403"/>
            <ac:spMk id="6" creationId="{E4690199-E31A-48EF-B232-56D24BE05045}"/>
          </ac:spMkLst>
        </pc:spChg>
        <pc:spChg chg="add mod">
          <ac:chgData name="DU Angelo" userId="8b72b4b1065ef00f" providerId="LiveId" clId="{36B1B265-511D-4516-BF2B-50BC6CAAD130}" dt="2021-01-04T11:54:29.330" v="285" actId="20577"/>
          <ac:spMkLst>
            <pc:docMk/>
            <pc:sldMk cId="3697327623" sldId="403"/>
            <ac:spMk id="8" creationId="{BEBE5566-9FB3-4332-AD53-7934153A7B2E}"/>
          </ac:spMkLst>
        </pc:spChg>
        <pc:picChg chg="add mod">
          <ac:chgData name="DU Angelo" userId="8b72b4b1065ef00f" providerId="LiveId" clId="{36B1B265-511D-4516-BF2B-50BC6CAAD130}" dt="2021-01-04T11:48:46.617" v="271" actId="1076"/>
          <ac:picMkLst>
            <pc:docMk/>
            <pc:sldMk cId="3697327623" sldId="403"/>
            <ac:picMk id="7" creationId="{9FE38582-AE42-40AD-B35E-BAB1B3B265F9}"/>
          </ac:picMkLst>
        </pc:picChg>
      </pc:sldChg>
      <pc:sldChg chg="add">
        <pc:chgData name="DU Angelo" userId="8b72b4b1065ef00f" providerId="LiveId" clId="{36B1B265-511D-4516-BF2B-50BC6CAAD130}" dt="2021-01-04T09:54:42.820" v="107"/>
        <pc:sldMkLst>
          <pc:docMk/>
          <pc:sldMk cId="1302467935" sldId="404"/>
        </pc:sldMkLst>
      </pc:sldChg>
      <pc:sldChg chg="del">
        <pc:chgData name="DU Angelo" userId="8b72b4b1065ef00f" providerId="LiveId" clId="{36B1B265-511D-4516-BF2B-50BC6CAAD130}" dt="2021-01-04T09:21:31.339" v="92" actId="2696"/>
        <pc:sldMkLst>
          <pc:docMk/>
          <pc:sldMk cId="2677395182" sldId="404"/>
        </pc:sldMkLst>
      </pc:sldChg>
      <pc:sldChg chg="del">
        <pc:chgData name="DU Angelo" userId="8b72b4b1065ef00f" providerId="LiveId" clId="{36B1B265-511D-4516-BF2B-50BC6CAAD130}" dt="2021-01-04T09:21:31.382" v="93" actId="2696"/>
        <pc:sldMkLst>
          <pc:docMk/>
          <pc:sldMk cId="2884763519" sldId="405"/>
        </pc:sldMkLst>
      </pc:sldChg>
      <pc:sldChg chg="modSp add">
        <pc:chgData name="DU Angelo" userId="8b72b4b1065ef00f" providerId="LiveId" clId="{36B1B265-511D-4516-BF2B-50BC6CAAD130}" dt="2021-01-04T11:33:23.402" v="223" actId="207"/>
        <pc:sldMkLst>
          <pc:docMk/>
          <pc:sldMk cId="3417702901" sldId="405"/>
        </pc:sldMkLst>
        <pc:spChg chg="mod">
          <ac:chgData name="DU Angelo" userId="8b72b4b1065ef00f" providerId="LiveId" clId="{36B1B265-511D-4516-BF2B-50BC6CAAD130}" dt="2021-01-04T11:33:23.402" v="223" actId="207"/>
          <ac:spMkLst>
            <pc:docMk/>
            <pc:sldMk cId="3417702901" sldId="405"/>
            <ac:spMk id="4" creationId="{2918002F-8C64-4968-9ECA-DC63D9D4E45B}"/>
          </ac:spMkLst>
        </pc:spChg>
      </pc:sldChg>
      <pc:sldChg chg="modSp add del">
        <pc:chgData name="DU Angelo" userId="8b72b4b1065ef00f" providerId="LiveId" clId="{36B1B265-511D-4516-BF2B-50BC6CAAD130}" dt="2021-01-04T10:01:58.640" v="209" actId="2696"/>
        <pc:sldMkLst>
          <pc:docMk/>
          <pc:sldMk cId="3945240111" sldId="405"/>
        </pc:sldMkLst>
        <pc:spChg chg="mod">
          <ac:chgData name="DU Angelo" userId="8b72b4b1065ef00f" providerId="LiveId" clId="{36B1B265-511D-4516-BF2B-50BC6CAAD130}" dt="2021-01-04T10:01:35.726" v="195" actId="113"/>
          <ac:spMkLst>
            <pc:docMk/>
            <pc:sldMk cId="3945240111" sldId="405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851" v="208" actId="2696"/>
        <pc:sldMkLst>
          <pc:docMk/>
          <pc:sldMk cId="3553172343" sldId="406"/>
        </pc:sldMkLst>
      </pc:sldChg>
      <pc:sldChg chg="del">
        <pc:chgData name="DU Angelo" userId="8b72b4b1065ef00f" providerId="LiveId" clId="{36B1B265-511D-4516-BF2B-50BC6CAAD130}" dt="2021-01-04T09:21:31.423" v="94" actId="2696"/>
        <pc:sldMkLst>
          <pc:docMk/>
          <pc:sldMk cId="3772436462" sldId="406"/>
        </pc:sldMkLst>
      </pc:sldChg>
      <pc:sldChg chg="modSp add">
        <pc:chgData name="DU Angelo" userId="8b72b4b1065ef00f" providerId="LiveId" clId="{36B1B265-511D-4516-BF2B-50BC6CAAD130}" dt="2021-01-04T11:33:29.113" v="225" actId="207"/>
        <pc:sldMkLst>
          <pc:docMk/>
          <pc:sldMk cId="4101201730" sldId="406"/>
        </pc:sldMkLst>
        <pc:spChg chg="mod">
          <ac:chgData name="DU Angelo" userId="8b72b4b1065ef00f" providerId="LiveId" clId="{36B1B265-511D-4516-BF2B-50BC6CAAD130}" dt="2021-01-04T11:33:29.113" v="225" actId="207"/>
          <ac:spMkLst>
            <pc:docMk/>
            <pc:sldMk cId="4101201730" sldId="406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278" v="196" actId="2696"/>
        <pc:sldMkLst>
          <pc:docMk/>
          <pc:sldMk cId="1237294110" sldId="407"/>
        </pc:sldMkLst>
      </pc:sldChg>
      <pc:sldChg chg="del">
        <pc:chgData name="DU Angelo" userId="8b72b4b1065ef00f" providerId="LiveId" clId="{36B1B265-511D-4516-BF2B-50BC6CAAD130}" dt="2021-01-04T09:21:31.479" v="95" actId="2696"/>
        <pc:sldMkLst>
          <pc:docMk/>
          <pc:sldMk cId="2860215120" sldId="407"/>
        </pc:sldMkLst>
      </pc:sldChg>
      <pc:sldChg chg="modSp add">
        <pc:chgData name="DU Angelo" userId="8b72b4b1065ef00f" providerId="LiveId" clId="{36B1B265-511D-4516-BF2B-50BC6CAAD130}" dt="2021-01-04T11:33:35.031" v="227" actId="113"/>
        <pc:sldMkLst>
          <pc:docMk/>
          <pc:sldMk cId="3038869669" sldId="407"/>
        </pc:sldMkLst>
        <pc:spChg chg="mod">
          <ac:chgData name="DU Angelo" userId="8b72b4b1065ef00f" providerId="LiveId" clId="{36B1B265-511D-4516-BF2B-50BC6CAAD130}" dt="2021-01-04T11:33:35.031" v="227" actId="113"/>
          <ac:spMkLst>
            <pc:docMk/>
            <pc:sldMk cId="3038869669" sldId="407"/>
            <ac:spMk id="4" creationId="{2918002F-8C64-4968-9ECA-DC63D9D4E45B}"/>
          </ac:spMkLst>
        </pc:spChg>
      </pc:sldChg>
      <pc:sldChg chg="del">
        <pc:chgData name="DU Angelo" userId="8b72b4b1065ef00f" providerId="LiveId" clId="{36B1B265-511D-4516-BF2B-50BC6CAAD130}" dt="2021-01-04T09:21:31.519" v="96" actId="2696"/>
        <pc:sldMkLst>
          <pc:docMk/>
          <pc:sldMk cId="1883318256" sldId="408"/>
        </pc:sldMkLst>
      </pc:sldChg>
      <pc:sldChg chg="add del">
        <pc:chgData name="DU Angelo" userId="8b72b4b1065ef00f" providerId="LiveId" clId="{36B1B265-511D-4516-BF2B-50BC6CAAD130}" dt="2021-01-04T10:01:53.317" v="197" actId="2696"/>
        <pc:sldMkLst>
          <pc:docMk/>
          <pc:sldMk cId="3683158329" sldId="408"/>
        </pc:sldMkLst>
      </pc:sldChg>
      <pc:sldChg chg="modSp add">
        <pc:chgData name="DU Angelo" userId="8b72b4b1065ef00f" providerId="LiveId" clId="{36B1B265-511D-4516-BF2B-50BC6CAAD130}" dt="2021-01-04T11:33:41.154" v="229" actId="113"/>
        <pc:sldMkLst>
          <pc:docMk/>
          <pc:sldMk cId="4148013520" sldId="408"/>
        </pc:sldMkLst>
        <pc:spChg chg="mod">
          <ac:chgData name="DU Angelo" userId="8b72b4b1065ef00f" providerId="LiveId" clId="{36B1B265-511D-4516-BF2B-50BC6CAAD130}" dt="2021-01-04T11:33:41.154" v="229" actId="113"/>
          <ac:spMkLst>
            <pc:docMk/>
            <pc:sldMk cId="4148013520" sldId="408"/>
            <ac:spMk id="4" creationId="{2918002F-8C64-4968-9ECA-DC63D9D4E45B}"/>
          </ac:spMkLst>
        </pc:spChg>
      </pc:sldChg>
      <pc:sldChg chg="modSp add">
        <pc:chgData name="DU Angelo" userId="8b72b4b1065ef00f" providerId="LiveId" clId="{36B1B265-511D-4516-BF2B-50BC6CAAD130}" dt="2021-01-04T11:33:48.160" v="231" actId="113"/>
        <pc:sldMkLst>
          <pc:docMk/>
          <pc:sldMk cId="1105795872" sldId="409"/>
        </pc:sldMkLst>
        <pc:spChg chg="mod">
          <ac:chgData name="DU Angelo" userId="8b72b4b1065ef00f" providerId="LiveId" clId="{36B1B265-511D-4516-BF2B-50BC6CAAD130}" dt="2021-01-04T11:33:48.160" v="231" actId="113"/>
          <ac:spMkLst>
            <pc:docMk/>
            <pc:sldMk cId="1105795872" sldId="409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361" v="198" actId="2696"/>
        <pc:sldMkLst>
          <pc:docMk/>
          <pc:sldMk cId="2998905580" sldId="409"/>
        </pc:sldMkLst>
      </pc:sldChg>
      <pc:sldChg chg="del">
        <pc:chgData name="DU Angelo" userId="8b72b4b1065ef00f" providerId="LiveId" clId="{36B1B265-511D-4516-BF2B-50BC6CAAD130}" dt="2021-01-04T09:21:31.558" v="97" actId="2696"/>
        <pc:sldMkLst>
          <pc:docMk/>
          <pc:sldMk cId="3721053375" sldId="409"/>
        </pc:sldMkLst>
      </pc:sldChg>
      <pc:sldChg chg="del">
        <pc:chgData name="DU Angelo" userId="8b72b4b1065ef00f" providerId="LiveId" clId="{36B1B265-511D-4516-BF2B-50BC6CAAD130}" dt="2021-01-04T09:21:31.739" v="98" actId="2696"/>
        <pc:sldMkLst>
          <pc:docMk/>
          <pc:sldMk cId="1303754311" sldId="410"/>
        </pc:sldMkLst>
      </pc:sldChg>
      <pc:sldChg chg="add del">
        <pc:chgData name="DU Angelo" userId="8b72b4b1065ef00f" providerId="LiveId" clId="{36B1B265-511D-4516-BF2B-50BC6CAAD130}" dt="2021-01-04T10:01:53.407" v="199" actId="2696"/>
        <pc:sldMkLst>
          <pc:docMk/>
          <pc:sldMk cId="2449254902" sldId="410"/>
        </pc:sldMkLst>
      </pc:sldChg>
      <pc:sldChg chg="modSp add">
        <pc:chgData name="DU Angelo" userId="8b72b4b1065ef00f" providerId="LiveId" clId="{36B1B265-511D-4516-BF2B-50BC6CAAD130}" dt="2021-01-04T11:33:59.524" v="236" actId="113"/>
        <pc:sldMkLst>
          <pc:docMk/>
          <pc:sldMk cId="2525412536" sldId="410"/>
        </pc:sldMkLst>
        <pc:spChg chg="mod">
          <ac:chgData name="DU Angelo" userId="8b72b4b1065ef00f" providerId="LiveId" clId="{36B1B265-511D-4516-BF2B-50BC6CAAD130}" dt="2021-01-04T11:33:59.524" v="236" actId="113"/>
          <ac:spMkLst>
            <pc:docMk/>
            <pc:sldMk cId="2525412536" sldId="410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463" v="200" actId="2696"/>
        <pc:sldMkLst>
          <pc:docMk/>
          <pc:sldMk cId="3191805369" sldId="411"/>
        </pc:sldMkLst>
      </pc:sldChg>
      <pc:sldChg chg="modSp add">
        <pc:chgData name="DU Angelo" userId="8b72b4b1065ef00f" providerId="LiveId" clId="{36B1B265-511D-4516-BF2B-50BC6CAAD130}" dt="2021-01-04T11:34:06.990" v="238" actId="113"/>
        <pc:sldMkLst>
          <pc:docMk/>
          <pc:sldMk cId="4248035956" sldId="411"/>
        </pc:sldMkLst>
        <pc:spChg chg="mod">
          <ac:chgData name="DU Angelo" userId="8b72b4b1065ef00f" providerId="LiveId" clId="{36B1B265-511D-4516-BF2B-50BC6CAAD130}" dt="2021-01-04T11:34:06.990" v="238" actId="113"/>
          <ac:spMkLst>
            <pc:docMk/>
            <pc:sldMk cId="4248035956" sldId="411"/>
            <ac:spMk id="4" creationId="{2918002F-8C64-4968-9ECA-DC63D9D4E45B}"/>
          </ac:spMkLst>
        </pc:spChg>
      </pc:sldChg>
      <pc:sldChg chg="modSp add">
        <pc:chgData name="DU Angelo" userId="8b72b4b1065ef00f" providerId="LiveId" clId="{36B1B265-511D-4516-BF2B-50BC6CAAD130}" dt="2021-01-04T11:34:11.359" v="240" actId="113"/>
        <pc:sldMkLst>
          <pc:docMk/>
          <pc:sldMk cId="1358530225" sldId="412"/>
        </pc:sldMkLst>
        <pc:spChg chg="mod">
          <ac:chgData name="DU Angelo" userId="8b72b4b1065ef00f" providerId="LiveId" clId="{36B1B265-511D-4516-BF2B-50BC6CAAD130}" dt="2021-01-04T11:34:11.359" v="240" actId="113"/>
          <ac:spMkLst>
            <pc:docMk/>
            <pc:sldMk cId="1358530225" sldId="412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510" v="201" actId="2696"/>
        <pc:sldMkLst>
          <pc:docMk/>
          <pc:sldMk cId="3313689715" sldId="412"/>
        </pc:sldMkLst>
      </pc:sldChg>
      <pc:sldChg chg="modSp add">
        <pc:chgData name="DU Angelo" userId="8b72b4b1065ef00f" providerId="LiveId" clId="{36B1B265-511D-4516-BF2B-50BC6CAAD130}" dt="2021-01-04T11:34:16.605" v="242" actId="113"/>
        <pc:sldMkLst>
          <pc:docMk/>
          <pc:sldMk cId="1974944382" sldId="413"/>
        </pc:sldMkLst>
        <pc:spChg chg="mod">
          <ac:chgData name="DU Angelo" userId="8b72b4b1065ef00f" providerId="LiveId" clId="{36B1B265-511D-4516-BF2B-50BC6CAAD130}" dt="2021-01-04T11:34:16.605" v="242" actId="113"/>
          <ac:spMkLst>
            <pc:docMk/>
            <pc:sldMk cId="1974944382" sldId="413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556" v="202" actId="2696"/>
        <pc:sldMkLst>
          <pc:docMk/>
          <pc:sldMk cId="3216981085" sldId="413"/>
        </pc:sldMkLst>
      </pc:sldChg>
      <pc:sldChg chg="modSp add">
        <pc:chgData name="DU Angelo" userId="8b72b4b1065ef00f" providerId="LiveId" clId="{36B1B265-511D-4516-BF2B-50BC6CAAD130}" dt="2021-01-04T11:34:21.359" v="244" actId="113"/>
        <pc:sldMkLst>
          <pc:docMk/>
          <pc:sldMk cId="1148399466" sldId="414"/>
        </pc:sldMkLst>
        <pc:spChg chg="mod">
          <ac:chgData name="DU Angelo" userId="8b72b4b1065ef00f" providerId="LiveId" clId="{36B1B265-511D-4516-BF2B-50BC6CAAD130}" dt="2021-01-04T11:34:21.359" v="244" actId="113"/>
          <ac:spMkLst>
            <pc:docMk/>
            <pc:sldMk cId="1148399466" sldId="414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605" v="203" actId="2696"/>
        <pc:sldMkLst>
          <pc:docMk/>
          <pc:sldMk cId="1465844402" sldId="414"/>
        </pc:sldMkLst>
      </pc:sldChg>
      <pc:sldChg chg="add del">
        <pc:chgData name="DU Angelo" userId="8b72b4b1065ef00f" providerId="LiveId" clId="{36B1B265-511D-4516-BF2B-50BC6CAAD130}" dt="2021-01-04T10:01:53.821" v="207" actId="2696"/>
        <pc:sldMkLst>
          <pc:docMk/>
          <pc:sldMk cId="440533186" sldId="415"/>
        </pc:sldMkLst>
      </pc:sldChg>
      <pc:sldChg chg="modSp add">
        <pc:chgData name="DU Angelo" userId="8b72b4b1065ef00f" providerId="LiveId" clId="{36B1B265-511D-4516-BF2B-50BC6CAAD130}" dt="2021-01-04T11:34:39.071" v="250" actId="113"/>
        <pc:sldMkLst>
          <pc:docMk/>
          <pc:sldMk cId="759048549" sldId="415"/>
        </pc:sldMkLst>
        <pc:spChg chg="mod">
          <ac:chgData name="DU Angelo" userId="8b72b4b1065ef00f" providerId="LiveId" clId="{36B1B265-511D-4516-BF2B-50BC6CAAD130}" dt="2021-01-04T11:34:39.071" v="250" actId="113"/>
          <ac:spMkLst>
            <pc:docMk/>
            <pc:sldMk cId="759048549" sldId="415"/>
            <ac:spMk id="4" creationId="{2918002F-8C64-4968-9ECA-DC63D9D4E45B}"/>
          </ac:spMkLst>
        </pc:spChg>
      </pc:sldChg>
      <pc:sldChg chg="modSp add">
        <pc:chgData name="DU Angelo" userId="8b72b4b1065ef00f" providerId="LiveId" clId="{36B1B265-511D-4516-BF2B-50BC6CAAD130}" dt="2021-01-04T11:34:43.594" v="252" actId="113"/>
        <pc:sldMkLst>
          <pc:docMk/>
          <pc:sldMk cId="298091048" sldId="416"/>
        </pc:sldMkLst>
        <pc:spChg chg="mod">
          <ac:chgData name="DU Angelo" userId="8b72b4b1065ef00f" providerId="LiveId" clId="{36B1B265-511D-4516-BF2B-50BC6CAAD130}" dt="2021-01-04T11:34:43.594" v="252" actId="113"/>
          <ac:spMkLst>
            <pc:docMk/>
            <pc:sldMk cId="298091048" sldId="416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667" v="204" actId="2696"/>
        <pc:sldMkLst>
          <pc:docMk/>
          <pc:sldMk cId="3087784330" sldId="416"/>
        </pc:sldMkLst>
      </pc:sldChg>
      <pc:sldChg chg="modSp add">
        <pc:chgData name="DU Angelo" userId="8b72b4b1065ef00f" providerId="LiveId" clId="{36B1B265-511D-4516-BF2B-50BC6CAAD130}" dt="2021-01-04T11:34:49.110" v="254" actId="113"/>
        <pc:sldMkLst>
          <pc:docMk/>
          <pc:sldMk cId="1750853708" sldId="417"/>
        </pc:sldMkLst>
        <pc:spChg chg="mod">
          <ac:chgData name="DU Angelo" userId="8b72b4b1065ef00f" providerId="LiveId" clId="{36B1B265-511D-4516-BF2B-50BC6CAAD130}" dt="2021-01-04T11:34:49.110" v="254" actId="113"/>
          <ac:spMkLst>
            <pc:docMk/>
            <pc:sldMk cId="1750853708" sldId="417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722" v="205" actId="2696"/>
        <pc:sldMkLst>
          <pc:docMk/>
          <pc:sldMk cId="3773663195" sldId="417"/>
        </pc:sldMkLst>
      </pc:sldChg>
      <pc:sldChg chg="add del">
        <pc:chgData name="DU Angelo" userId="8b72b4b1065ef00f" providerId="LiveId" clId="{36B1B265-511D-4516-BF2B-50BC6CAAD130}" dt="2021-01-04T10:01:53.772" v="206" actId="2696"/>
        <pc:sldMkLst>
          <pc:docMk/>
          <pc:sldMk cId="2265929754" sldId="418"/>
        </pc:sldMkLst>
      </pc:sldChg>
      <pc:sldChg chg="modSp add">
        <pc:chgData name="DU Angelo" userId="8b72b4b1065ef00f" providerId="LiveId" clId="{36B1B265-511D-4516-BF2B-50BC6CAAD130}" dt="2021-01-04T11:34:53.600" v="256" actId="113"/>
        <pc:sldMkLst>
          <pc:docMk/>
          <pc:sldMk cId="2656888392" sldId="418"/>
        </pc:sldMkLst>
        <pc:spChg chg="mod">
          <ac:chgData name="DU Angelo" userId="8b72b4b1065ef00f" providerId="LiveId" clId="{36B1B265-511D-4516-BF2B-50BC6CAAD130}" dt="2021-01-04T11:34:53.600" v="256" actId="113"/>
          <ac:spMkLst>
            <pc:docMk/>
            <pc:sldMk cId="2656888392" sldId="418"/>
            <ac:spMk id="4" creationId="{2918002F-8C64-4968-9ECA-DC63D9D4E45B}"/>
          </ac:spMkLst>
        </pc:spChg>
      </pc:sldChg>
      <pc:sldChg chg="add">
        <pc:chgData name="DU Angelo" userId="8b72b4b1065ef00f" providerId="LiveId" clId="{36B1B265-511D-4516-BF2B-50BC6CAAD130}" dt="2021-01-04T11:43:29.254" v="258"/>
        <pc:sldMkLst>
          <pc:docMk/>
          <pc:sldMk cId="610207952" sldId="419"/>
        </pc:sldMkLst>
      </pc:sldChg>
      <pc:sldChg chg="add del">
        <pc:chgData name="DU Angelo" userId="8b72b4b1065ef00f" providerId="LiveId" clId="{36B1B265-511D-4516-BF2B-50BC6CAAD130}" dt="2021-01-04T11:34:58.719" v="257" actId="2696"/>
        <pc:sldMkLst>
          <pc:docMk/>
          <pc:sldMk cId="3017569968" sldId="419"/>
        </pc:sldMkLst>
      </pc:sldChg>
      <pc:sldChg chg="modSp add">
        <pc:chgData name="DU Angelo" userId="8b72b4b1065ef00f" providerId="LiveId" clId="{36B1B265-511D-4516-BF2B-50BC6CAAD130}" dt="2021-01-04T12:18:47.599" v="430" actId="1076"/>
        <pc:sldMkLst>
          <pc:docMk/>
          <pc:sldMk cId="1063832409" sldId="420"/>
        </pc:sldMkLst>
        <pc:spChg chg="mod">
          <ac:chgData name="DU Angelo" userId="8b72b4b1065ef00f" providerId="LiveId" clId="{36B1B265-511D-4516-BF2B-50BC6CAAD130}" dt="2021-01-04T12:18:36.116" v="427" actId="1076"/>
          <ac:spMkLst>
            <pc:docMk/>
            <pc:sldMk cId="1063832409" sldId="420"/>
            <ac:spMk id="3" creationId="{E1BF4C49-D9BF-42F3-B713-48595D54AED3}"/>
          </ac:spMkLst>
        </pc:spChg>
        <pc:spChg chg="mod">
          <ac:chgData name="DU Angelo" userId="8b72b4b1065ef00f" providerId="LiveId" clId="{36B1B265-511D-4516-BF2B-50BC6CAAD130}" dt="2021-01-04T12:18:38.618" v="428" actId="1076"/>
          <ac:spMkLst>
            <pc:docMk/>
            <pc:sldMk cId="1063832409" sldId="420"/>
            <ac:spMk id="6" creationId="{E4690199-E31A-48EF-B232-56D24BE05045}"/>
          </ac:spMkLst>
        </pc:spChg>
        <pc:spChg chg="mod">
          <ac:chgData name="DU Angelo" userId="8b72b4b1065ef00f" providerId="LiveId" clId="{36B1B265-511D-4516-BF2B-50BC6CAAD130}" dt="2021-01-04T12:18:47.599" v="430" actId="1076"/>
          <ac:spMkLst>
            <pc:docMk/>
            <pc:sldMk cId="1063832409" sldId="420"/>
            <ac:spMk id="8" creationId="{BEBE5566-9FB3-4332-AD53-7934153A7B2E}"/>
          </ac:spMkLst>
        </pc:spChg>
        <pc:picChg chg="mod">
          <ac:chgData name="DU Angelo" userId="8b72b4b1065ef00f" providerId="LiveId" clId="{36B1B265-511D-4516-BF2B-50BC6CAAD130}" dt="2021-01-04T12:18:41.635" v="429" actId="1076"/>
          <ac:picMkLst>
            <pc:docMk/>
            <pc:sldMk cId="1063832409" sldId="420"/>
            <ac:picMk id="7" creationId="{9FE38582-AE42-40AD-B35E-BAB1B3B265F9}"/>
          </ac:picMkLst>
        </pc:picChg>
      </pc:sldChg>
      <pc:sldChg chg="add del">
        <pc:chgData name="DU Angelo" userId="8b72b4b1065ef00f" providerId="LiveId" clId="{36B1B265-511D-4516-BF2B-50BC6CAAD130}" dt="2021-01-04T12:09:36.079" v="317" actId="2696"/>
        <pc:sldMkLst>
          <pc:docMk/>
          <pc:sldMk cId="282309828" sldId="421"/>
        </pc:sldMkLst>
      </pc:sldChg>
      <pc:sldChg chg="addSp delSp modSp add">
        <pc:chgData name="DU Angelo" userId="8b72b4b1065ef00f" providerId="LiveId" clId="{36B1B265-511D-4516-BF2B-50BC6CAAD130}" dt="2021-01-04T12:17:27.820" v="426" actId="20577"/>
        <pc:sldMkLst>
          <pc:docMk/>
          <pc:sldMk cId="1731895287" sldId="422"/>
        </pc:sldMkLst>
        <pc:spChg chg="add del">
          <ac:chgData name="DU Angelo" userId="8b72b4b1065ef00f" providerId="LiveId" clId="{36B1B265-511D-4516-BF2B-50BC6CAAD130}" dt="2021-01-04T12:13:42.765" v="363" actId="478"/>
          <ac:spMkLst>
            <pc:docMk/>
            <pc:sldMk cId="1731895287" sldId="422"/>
            <ac:spMk id="2" creationId="{78C9F584-3639-4C7D-ADBE-94CEB7ED78DE}"/>
          </ac:spMkLst>
        </pc:spChg>
        <pc:spChg chg="mod">
          <ac:chgData name="DU Angelo" userId="8b72b4b1065ef00f" providerId="LiveId" clId="{36B1B265-511D-4516-BF2B-50BC6CAAD130}" dt="2021-01-04T12:15:47.601" v="399" actId="404"/>
          <ac:spMkLst>
            <pc:docMk/>
            <pc:sldMk cId="1731895287" sldId="422"/>
            <ac:spMk id="3" creationId="{E1BF4C49-D9BF-42F3-B713-48595D54AED3}"/>
          </ac:spMkLst>
        </pc:spChg>
        <pc:spChg chg="add del mod">
          <ac:chgData name="DU Angelo" userId="8b72b4b1065ef00f" providerId="LiveId" clId="{36B1B265-511D-4516-BF2B-50BC6CAAD130}" dt="2021-01-04T12:13:54.858" v="367" actId="478"/>
          <ac:spMkLst>
            <pc:docMk/>
            <pc:sldMk cId="1731895287" sldId="422"/>
            <ac:spMk id="4" creationId="{1897E9F4-9448-4420-B1C8-BA0EF0849698}"/>
          </ac:spMkLst>
        </pc:spChg>
        <pc:spChg chg="del">
          <ac:chgData name="DU Angelo" userId="8b72b4b1065ef00f" providerId="LiveId" clId="{36B1B265-511D-4516-BF2B-50BC6CAAD130}" dt="2021-01-04T12:10:59.154" v="333" actId="478"/>
          <ac:spMkLst>
            <pc:docMk/>
            <pc:sldMk cId="1731895287" sldId="422"/>
            <ac:spMk id="6" creationId="{E4690199-E31A-48EF-B232-56D24BE05045}"/>
          </ac:spMkLst>
        </pc:spChg>
        <pc:spChg chg="del">
          <ac:chgData name="DU Angelo" userId="8b72b4b1065ef00f" providerId="LiveId" clId="{36B1B265-511D-4516-BF2B-50BC6CAAD130}" dt="2021-01-04T12:11:02.608" v="334" actId="478"/>
          <ac:spMkLst>
            <pc:docMk/>
            <pc:sldMk cId="1731895287" sldId="422"/>
            <ac:spMk id="8" creationId="{BEBE5566-9FB3-4332-AD53-7934153A7B2E}"/>
          </ac:spMkLst>
        </pc:spChg>
        <pc:spChg chg="add mod">
          <ac:chgData name="DU Angelo" userId="8b72b4b1065ef00f" providerId="LiveId" clId="{36B1B265-511D-4516-BF2B-50BC6CAAD130}" dt="2021-01-04T12:17:27.820" v="426" actId="20577"/>
          <ac:spMkLst>
            <pc:docMk/>
            <pc:sldMk cId="1731895287" sldId="422"/>
            <ac:spMk id="9" creationId="{0F5D542A-83D4-472F-939A-2FFAABFB6848}"/>
          </ac:spMkLst>
        </pc:spChg>
        <pc:spChg chg="add del mod">
          <ac:chgData name="DU Angelo" userId="8b72b4b1065ef00f" providerId="LiveId" clId="{36B1B265-511D-4516-BF2B-50BC6CAAD130}" dt="2021-01-04T12:15:06.796" v="389"/>
          <ac:spMkLst>
            <pc:docMk/>
            <pc:sldMk cId="1731895287" sldId="422"/>
            <ac:spMk id="10" creationId="{214E22E3-9C72-46F2-8C6E-D836AAF91281}"/>
          </ac:spMkLst>
        </pc:spChg>
        <pc:picChg chg="mod modCrop">
          <ac:chgData name="DU Angelo" userId="8b72b4b1065ef00f" providerId="LiveId" clId="{36B1B265-511D-4516-BF2B-50BC6CAAD130}" dt="2021-01-04T12:11:30.028" v="337" actId="1076"/>
          <ac:picMkLst>
            <pc:docMk/>
            <pc:sldMk cId="1731895287" sldId="422"/>
            <ac:picMk id="7" creationId="{9FE38582-AE42-40AD-B35E-BAB1B3B265F9}"/>
          </ac:picMkLst>
        </pc:picChg>
      </pc:sldChg>
      <pc:sldChg chg="add">
        <pc:chgData name="DU Angelo" userId="8b72b4b1065ef00f" providerId="LiveId" clId="{36B1B265-511D-4516-BF2B-50BC6CAAD130}" dt="2021-01-04T12:15:59.679" v="401"/>
        <pc:sldMkLst>
          <pc:docMk/>
          <pc:sldMk cId="3311208050" sldId="423"/>
        </pc:sldMkLst>
      </pc:sldChg>
      <pc:sldChg chg="add">
        <pc:chgData name="DU Angelo" userId="8b72b4b1065ef00f" providerId="LiveId" clId="{36B1B265-511D-4516-BF2B-50BC6CAAD130}" dt="2021-01-04T12:16:01.609" v="402"/>
        <pc:sldMkLst>
          <pc:docMk/>
          <pc:sldMk cId="2205189266" sldId="424"/>
        </pc:sldMkLst>
      </pc:sldChg>
      <pc:sldChg chg="add">
        <pc:chgData name="DU Angelo" userId="8b72b4b1065ef00f" providerId="LiveId" clId="{36B1B265-511D-4516-BF2B-50BC6CAAD130}" dt="2021-01-04T12:16:04.053" v="403"/>
        <pc:sldMkLst>
          <pc:docMk/>
          <pc:sldMk cId="702190060" sldId="425"/>
        </pc:sldMkLst>
      </pc:sldChg>
    </pc:docChg>
  </pc:docChgLst>
  <pc:docChgLst>
    <pc:chgData name="文宇" userId="b5e9da50-0ac2-42d3-828f-b9593ddb1f83" providerId="ADAL" clId="{042A3328-9AF9-49F3-9170-EA3FFDED67FE}"/>
    <pc:docChg chg="undo redo custSel addSld modSld sldOrd">
      <pc:chgData name="文宇" userId="b5e9da50-0ac2-42d3-828f-b9593ddb1f83" providerId="ADAL" clId="{042A3328-9AF9-49F3-9170-EA3FFDED67FE}" dt="2020-11-24T12:07:51.061" v="1648" actId="404"/>
      <pc:docMkLst>
        <pc:docMk/>
      </pc:docMkLst>
      <pc:sldChg chg="addSp delSp modSp add ord">
        <pc:chgData name="文宇" userId="b5e9da50-0ac2-42d3-828f-b9593ddb1f83" providerId="ADAL" clId="{042A3328-9AF9-49F3-9170-EA3FFDED67FE}" dt="2020-11-24T07:27:43.231" v="120" actId="1076"/>
        <pc:sldMkLst>
          <pc:docMk/>
          <pc:sldMk cId="1572983136" sldId="396"/>
        </pc:sldMkLst>
        <pc:spChg chg="mod">
          <ac:chgData name="文宇" userId="b5e9da50-0ac2-42d3-828f-b9593ddb1f83" providerId="ADAL" clId="{042A3328-9AF9-49F3-9170-EA3FFDED67FE}" dt="2020-11-24T07:26:40.052" v="113" actId="113"/>
          <ac:spMkLst>
            <pc:docMk/>
            <pc:sldMk cId="1572983136" sldId="396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7:16:49.292" v="5" actId="404"/>
          <ac:spMkLst>
            <pc:docMk/>
            <pc:sldMk cId="1572983136" sldId="396"/>
            <ac:spMk id="6" creationId="{FACAE81B-C014-4AA4-BFE9-BEEEF1EBC107}"/>
          </ac:spMkLst>
        </pc:spChg>
        <pc:picChg chg="add del mod">
          <ac:chgData name="文宇" userId="b5e9da50-0ac2-42d3-828f-b9593ddb1f83" providerId="ADAL" clId="{042A3328-9AF9-49F3-9170-EA3FFDED67FE}" dt="2020-11-24T07:27:20.086" v="115" actId="478"/>
          <ac:picMkLst>
            <pc:docMk/>
            <pc:sldMk cId="1572983136" sldId="396"/>
            <ac:picMk id="4" creationId="{50D093A0-EA10-45C4-A6B9-17B376E85665}"/>
          </ac:picMkLst>
        </pc:picChg>
        <pc:picChg chg="add mod">
          <ac:chgData name="文宇" userId="b5e9da50-0ac2-42d3-828f-b9593ddb1f83" providerId="ADAL" clId="{042A3328-9AF9-49F3-9170-EA3FFDED67FE}" dt="2020-11-24T07:27:43.231" v="120" actId="1076"/>
          <ac:picMkLst>
            <pc:docMk/>
            <pc:sldMk cId="1572983136" sldId="396"/>
            <ac:picMk id="8" creationId="{17B88030-08D9-4797-8C4F-10C4063464F3}"/>
          </ac:picMkLst>
        </pc:picChg>
      </pc:sldChg>
      <pc:sldChg chg="modSp add ord">
        <pc:chgData name="文宇" userId="b5e9da50-0ac2-42d3-828f-b9593ddb1f83" providerId="ADAL" clId="{042A3328-9AF9-49F3-9170-EA3FFDED67FE}" dt="2020-11-24T07:32:22.366" v="125" actId="113"/>
        <pc:sldMkLst>
          <pc:docMk/>
          <pc:sldMk cId="331803091" sldId="397"/>
        </pc:sldMkLst>
        <pc:spChg chg="mod">
          <ac:chgData name="文宇" userId="b5e9da50-0ac2-42d3-828f-b9593ddb1f83" providerId="ADAL" clId="{042A3328-9AF9-49F3-9170-EA3FFDED67FE}" dt="2020-11-24T07:32:22.366" v="125" actId="113"/>
          <ac:spMkLst>
            <pc:docMk/>
            <pc:sldMk cId="331803091" sldId="397"/>
            <ac:spMk id="4" creationId="{2918002F-8C64-4968-9ECA-DC63D9D4E45B}"/>
          </ac:spMkLst>
        </pc:spChg>
      </pc:sldChg>
      <pc:sldChg chg="modSp add">
        <pc:chgData name="文宇" userId="b5e9da50-0ac2-42d3-828f-b9593ddb1f83" providerId="ADAL" clId="{042A3328-9AF9-49F3-9170-EA3FFDED67FE}" dt="2020-11-24T07:33:07.350" v="133"/>
        <pc:sldMkLst>
          <pc:docMk/>
          <pc:sldMk cId="2448505635" sldId="398"/>
        </pc:sldMkLst>
        <pc:spChg chg="mod">
          <ac:chgData name="文宇" userId="b5e9da50-0ac2-42d3-828f-b9593ddb1f83" providerId="ADAL" clId="{042A3328-9AF9-49F3-9170-EA3FFDED67FE}" dt="2020-11-24T07:32:48.734" v="132"/>
          <ac:spMkLst>
            <pc:docMk/>
            <pc:sldMk cId="2448505635" sldId="398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7:33:07.350" v="133"/>
          <ac:spMkLst>
            <pc:docMk/>
            <pc:sldMk cId="2448505635" sldId="398"/>
            <ac:spMk id="6" creationId="{FACAE81B-C014-4AA4-BFE9-BEEEF1EBC107}"/>
          </ac:spMkLst>
        </pc:spChg>
      </pc:sldChg>
      <pc:sldChg chg="addSp delSp modSp add">
        <pc:chgData name="文宇" userId="b5e9da50-0ac2-42d3-828f-b9593ddb1f83" providerId="ADAL" clId="{042A3328-9AF9-49F3-9170-EA3FFDED67FE}" dt="2020-11-24T07:45:44.722" v="234" actId="1076"/>
        <pc:sldMkLst>
          <pc:docMk/>
          <pc:sldMk cId="4220187259" sldId="399"/>
        </pc:sldMkLst>
        <pc:spChg chg="mod">
          <ac:chgData name="文宇" userId="b5e9da50-0ac2-42d3-828f-b9593ddb1f83" providerId="ADAL" clId="{042A3328-9AF9-49F3-9170-EA3FFDED67FE}" dt="2020-11-24T07:45:44.722" v="234" actId="1076"/>
          <ac:spMkLst>
            <pc:docMk/>
            <pc:sldMk cId="4220187259" sldId="399"/>
            <ac:spMk id="5" creationId="{84893080-5A47-4389-9BAC-88DD2BDA7C65}"/>
          </ac:spMkLst>
        </pc:spChg>
        <pc:spChg chg="add mod">
          <ac:chgData name="文宇" userId="b5e9da50-0ac2-42d3-828f-b9593ddb1f83" providerId="ADAL" clId="{042A3328-9AF9-49F3-9170-EA3FFDED67FE}" dt="2020-11-24T07:45:44.722" v="234" actId="1076"/>
          <ac:spMkLst>
            <pc:docMk/>
            <pc:sldMk cId="4220187259" sldId="399"/>
            <ac:spMk id="9" creationId="{A87B473E-0A67-4619-A559-A3A78DE79FBB}"/>
          </ac:spMkLst>
        </pc:spChg>
        <pc:spChg chg="add del">
          <ac:chgData name="文宇" userId="b5e9da50-0ac2-42d3-828f-b9593ddb1f83" providerId="ADAL" clId="{042A3328-9AF9-49F3-9170-EA3FFDED67FE}" dt="2020-11-24T07:44:30.500" v="210"/>
          <ac:spMkLst>
            <pc:docMk/>
            <pc:sldMk cId="4220187259" sldId="399"/>
            <ac:spMk id="10" creationId="{B6EF5E2B-D3FB-4867-BBB0-CD8F0B6EAFB3}"/>
          </ac:spMkLst>
        </pc:spChg>
        <pc:picChg chg="add mod">
          <ac:chgData name="文宇" userId="b5e9da50-0ac2-42d3-828f-b9593ddb1f83" providerId="ADAL" clId="{042A3328-9AF9-49F3-9170-EA3FFDED67FE}" dt="2020-11-24T07:45:44.722" v="234" actId="1076"/>
          <ac:picMkLst>
            <pc:docMk/>
            <pc:sldMk cId="4220187259" sldId="399"/>
            <ac:picMk id="4" creationId="{E5BFB4B3-A07A-4C87-B492-1E42F354920F}"/>
          </ac:picMkLst>
        </pc:picChg>
        <pc:picChg chg="add mod">
          <ac:chgData name="文宇" userId="b5e9da50-0ac2-42d3-828f-b9593ddb1f83" providerId="ADAL" clId="{042A3328-9AF9-49F3-9170-EA3FFDED67FE}" dt="2020-11-24T07:45:44.722" v="234" actId="1076"/>
          <ac:picMkLst>
            <pc:docMk/>
            <pc:sldMk cId="4220187259" sldId="399"/>
            <ac:picMk id="8" creationId="{AD45B365-D56E-4C0C-87ED-158BF50ED763}"/>
          </ac:picMkLst>
        </pc:picChg>
      </pc:sldChg>
      <pc:sldChg chg="addSp delSp modSp add">
        <pc:chgData name="文宇" userId="b5e9da50-0ac2-42d3-828f-b9593ddb1f83" providerId="ADAL" clId="{042A3328-9AF9-49F3-9170-EA3FFDED67FE}" dt="2020-11-24T07:54:40.905" v="433" actId="1076"/>
        <pc:sldMkLst>
          <pc:docMk/>
          <pc:sldMk cId="1803205649" sldId="400"/>
        </pc:sldMkLst>
        <pc:spChg chg="add del mod">
          <ac:chgData name="文宇" userId="b5e9da50-0ac2-42d3-828f-b9593ddb1f83" providerId="ADAL" clId="{042A3328-9AF9-49F3-9170-EA3FFDED67FE}" dt="2020-11-24T07:48:55.570" v="301" actId="478"/>
          <ac:spMkLst>
            <pc:docMk/>
            <pc:sldMk cId="1803205649" sldId="400"/>
            <ac:spMk id="3" creationId="{1C4B9390-CE79-46AF-AD34-9578C5917C46}"/>
          </ac:spMkLst>
        </pc:spChg>
        <pc:spChg chg="mod">
          <ac:chgData name="文宇" userId="b5e9da50-0ac2-42d3-828f-b9593ddb1f83" providerId="ADAL" clId="{042A3328-9AF9-49F3-9170-EA3FFDED67FE}" dt="2020-11-24T07:51:11.907" v="335" actId="20577"/>
          <ac:spMkLst>
            <pc:docMk/>
            <pc:sldMk cId="1803205649" sldId="400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7:46:26.731" v="239" actId="404"/>
          <ac:spMkLst>
            <pc:docMk/>
            <pc:sldMk cId="1803205649" sldId="400"/>
            <ac:spMk id="6" creationId="{FACAE81B-C014-4AA4-BFE9-BEEEF1EBC107}"/>
          </ac:spMkLst>
        </pc:spChg>
        <pc:spChg chg="add del">
          <ac:chgData name="文宇" userId="b5e9da50-0ac2-42d3-828f-b9593ddb1f83" providerId="ADAL" clId="{042A3328-9AF9-49F3-9170-EA3FFDED67FE}" dt="2020-11-24T07:47:17.240" v="253"/>
          <ac:spMkLst>
            <pc:docMk/>
            <pc:sldMk cId="1803205649" sldId="400"/>
            <ac:spMk id="7" creationId="{C0440C08-7976-4EE6-86A5-401E6E6C77D7}"/>
          </ac:spMkLst>
        </pc:spChg>
        <pc:spChg chg="del">
          <ac:chgData name="文宇" userId="b5e9da50-0ac2-42d3-828f-b9593ddb1f83" providerId="ADAL" clId="{042A3328-9AF9-49F3-9170-EA3FFDED67FE}" dt="2020-11-24T07:46:32.813" v="242" actId="478"/>
          <ac:spMkLst>
            <pc:docMk/>
            <pc:sldMk cId="1803205649" sldId="400"/>
            <ac:spMk id="9" creationId="{A87B473E-0A67-4619-A559-A3A78DE79FBB}"/>
          </ac:spMkLst>
        </pc:spChg>
        <pc:spChg chg="add del">
          <ac:chgData name="文宇" userId="b5e9da50-0ac2-42d3-828f-b9593ddb1f83" providerId="ADAL" clId="{042A3328-9AF9-49F3-9170-EA3FFDED67FE}" dt="2020-11-24T07:47:25.227" v="255"/>
          <ac:spMkLst>
            <pc:docMk/>
            <pc:sldMk cId="1803205649" sldId="400"/>
            <ac:spMk id="10" creationId="{463EB70B-93D5-4AA2-988D-EDE98EE94B49}"/>
          </ac:spMkLst>
        </pc:spChg>
        <pc:spChg chg="add del mod">
          <ac:chgData name="文宇" userId="b5e9da50-0ac2-42d3-828f-b9593ddb1f83" providerId="ADAL" clId="{042A3328-9AF9-49F3-9170-EA3FFDED67FE}" dt="2020-11-24T07:49:47.754" v="315" actId="478"/>
          <ac:spMkLst>
            <pc:docMk/>
            <pc:sldMk cId="1803205649" sldId="400"/>
            <ac:spMk id="11" creationId="{800D3B54-1894-448B-9B36-CFE77B0B03CB}"/>
          </ac:spMkLst>
        </pc:spChg>
        <pc:spChg chg="add del mod">
          <ac:chgData name="文宇" userId="b5e9da50-0ac2-42d3-828f-b9593ddb1f83" providerId="ADAL" clId="{042A3328-9AF9-49F3-9170-EA3FFDED67FE}" dt="2020-11-24T07:50:29.759" v="319" actId="478"/>
          <ac:spMkLst>
            <pc:docMk/>
            <pc:sldMk cId="1803205649" sldId="400"/>
            <ac:spMk id="12" creationId="{6FECF73C-27C6-478D-B675-4A84215580AD}"/>
          </ac:spMkLst>
        </pc:spChg>
        <pc:spChg chg="add mod">
          <ac:chgData name="文宇" userId="b5e9da50-0ac2-42d3-828f-b9593ddb1f83" providerId="ADAL" clId="{042A3328-9AF9-49F3-9170-EA3FFDED67FE}" dt="2020-11-24T07:53:48.235" v="404" actId="20577"/>
          <ac:spMkLst>
            <pc:docMk/>
            <pc:sldMk cId="1803205649" sldId="400"/>
            <ac:spMk id="15" creationId="{FF798E61-D534-42BD-BBF3-30BB8BA1B973}"/>
          </ac:spMkLst>
        </pc:spChg>
        <pc:spChg chg="add mod">
          <ac:chgData name="文宇" userId="b5e9da50-0ac2-42d3-828f-b9593ddb1f83" providerId="ADAL" clId="{042A3328-9AF9-49F3-9170-EA3FFDED67FE}" dt="2020-11-24T07:54:40.905" v="433" actId="1076"/>
          <ac:spMkLst>
            <pc:docMk/>
            <pc:sldMk cId="1803205649" sldId="400"/>
            <ac:spMk id="22" creationId="{2D9A89A2-2B4C-4332-B5BD-A0D5623F74D9}"/>
          </ac:spMkLst>
        </pc:spChg>
        <pc:spChg chg="add del">
          <ac:chgData name="文宇" userId="b5e9da50-0ac2-42d3-828f-b9593ddb1f83" providerId="ADAL" clId="{042A3328-9AF9-49F3-9170-EA3FFDED67FE}" dt="2020-11-24T07:54:24.978" v="430"/>
          <ac:spMkLst>
            <pc:docMk/>
            <pc:sldMk cId="1803205649" sldId="400"/>
            <ac:spMk id="23" creationId="{5AEC971C-D0A3-4750-811C-80AD13E5B4D7}"/>
          </ac:spMkLst>
        </pc:spChg>
        <pc:picChg chg="del">
          <ac:chgData name="文宇" userId="b5e9da50-0ac2-42d3-828f-b9593ddb1f83" providerId="ADAL" clId="{042A3328-9AF9-49F3-9170-EA3FFDED67FE}" dt="2020-11-24T07:46:30.063" v="240" actId="478"/>
          <ac:picMkLst>
            <pc:docMk/>
            <pc:sldMk cId="1803205649" sldId="400"/>
            <ac:picMk id="4" creationId="{E5BFB4B3-A07A-4C87-B492-1E42F354920F}"/>
          </ac:picMkLst>
        </pc:picChg>
        <pc:picChg chg="del">
          <ac:chgData name="文宇" userId="b5e9da50-0ac2-42d3-828f-b9593ddb1f83" providerId="ADAL" clId="{042A3328-9AF9-49F3-9170-EA3FFDED67FE}" dt="2020-11-24T07:46:30.890" v="241" actId="478"/>
          <ac:picMkLst>
            <pc:docMk/>
            <pc:sldMk cId="1803205649" sldId="400"/>
            <ac:picMk id="8" creationId="{AD45B365-D56E-4C0C-87ED-158BF50ED763}"/>
          </ac:picMkLst>
        </pc:picChg>
        <pc:picChg chg="add mod">
          <ac:chgData name="文宇" userId="b5e9da50-0ac2-42d3-828f-b9593ddb1f83" providerId="ADAL" clId="{042A3328-9AF9-49F3-9170-EA3FFDED67FE}" dt="2020-11-24T07:50:51.204" v="323" actId="962"/>
          <ac:picMkLst>
            <pc:docMk/>
            <pc:sldMk cId="1803205649" sldId="400"/>
            <ac:picMk id="14" creationId="{53DDF2A5-C11C-4421-8A99-4E9EE25DC266}"/>
          </ac:picMkLst>
        </pc:picChg>
        <pc:picChg chg="add del mod">
          <ac:chgData name="文宇" userId="b5e9da50-0ac2-42d3-828f-b9593ddb1f83" providerId="ADAL" clId="{042A3328-9AF9-49F3-9170-EA3FFDED67FE}" dt="2020-11-24T07:52:38.351" v="390" actId="478"/>
          <ac:picMkLst>
            <pc:docMk/>
            <pc:sldMk cId="1803205649" sldId="400"/>
            <ac:picMk id="17" creationId="{F8B0F40E-157D-47A1-98A3-ECF39BB4914C}"/>
          </ac:picMkLst>
        </pc:picChg>
        <pc:picChg chg="add del mod">
          <ac:chgData name="文宇" userId="b5e9da50-0ac2-42d3-828f-b9593ddb1f83" providerId="ADAL" clId="{042A3328-9AF9-49F3-9170-EA3FFDED67FE}" dt="2020-11-24T07:53:05.245" v="393" actId="478"/>
          <ac:picMkLst>
            <pc:docMk/>
            <pc:sldMk cId="1803205649" sldId="400"/>
            <ac:picMk id="19" creationId="{F7D1C275-73AD-4395-91FA-2D665D54331F}"/>
          </ac:picMkLst>
        </pc:picChg>
        <pc:picChg chg="add mod">
          <ac:chgData name="文宇" userId="b5e9da50-0ac2-42d3-828f-b9593ddb1f83" providerId="ADAL" clId="{042A3328-9AF9-49F3-9170-EA3FFDED67FE}" dt="2020-11-24T07:53:43.599" v="398" actId="1076"/>
          <ac:picMkLst>
            <pc:docMk/>
            <pc:sldMk cId="1803205649" sldId="400"/>
            <ac:picMk id="21" creationId="{0EB45138-33BB-4D4B-8BB4-2CBC9587FE86}"/>
          </ac:picMkLst>
        </pc:picChg>
      </pc:sldChg>
      <pc:sldChg chg="addSp delSp modSp add">
        <pc:chgData name="文宇" userId="b5e9da50-0ac2-42d3-828f-b9593ddb1f83" providerId="ADAL" clId="{042A3328-9AF9-49F3-9170-EA3FFDED67FE}" dt="2020-11-24T08:42:48.374" v="894" actId="20577"/>
        <pc:sldMkLst>
          <pc:docMk/>
          <pc:sldMk cId="3527502015" sldId="401"/>
        </pc:sldMkLst>
        <pc:spChg chg="mod">
          <ac:chgData name="文宇" userId="b5e9da50-0ac2-42d3-828f-b9593ddb1f83" providerId="ADAL" clId="{042A3328-9AF9-49F3-9170-EA3FFDED67FE}" dt="2020-11-24T08:42:48.374" v="894" actId="20577"/>
          <ac:spMkLst>
            <pc:docMk/>
            <pc:sldMk cId="3527502015" sldId="401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8:27:30.816" v="613" actId="14100"/>
          <ac:spMkLst>
            <pc:docMk/>
            <pc:sldMk cId="3527502015" sldId="401"/>
            <ac:spMk id="6" creationId="{FACAE81B-C014-4AA4-BFE9-BEEEF1EBC107}"/>
          </ac:spMkLst>
        </pc:spChg>
        <pc:spChg chg="del">
          <ac:chgData name="文宇" userId="b5e9da50-0ac2-42d3-828f-b9593ddb1f83" providerId="ADAL" clId="{042A3328-9AF9-49F3-9170-EA3FFDED67FE}" dt="2020-11-24T07:56:10.050" v="437" actId="478"/>
          <ac:spMkLst>
            <pc:docMk/>
            <pc:sldMk cId="3527502015" sldId="401"/>
            <ac:spMk id="15" creationId="{FF798E61-D534-42BD-BBF3-30BB8BA1B973}"/>
          </ac:spMkLst>
        </pc:spChg>
        <pc:spChg chg="del">
          <ac:chgData name="文宇" userId="b5e9da50-0ac2-42d3-828f-b9593ddb1f83" providerId="ADAL" clId="{042A3328-9AF9-49F3-9170-EA3FFDED67FE}" dt="2020-11-24T07:56:10.050" v="437" actId="478"/>
          <ac:spMkLst>
            <pc:docMk/>
            <pc:sldMk cId="3527502015" sldId="401"/>
            <ac:spMk id="22" creationId="{2D9A89A2-2B4C-4332-B5BD-A0D5623F74D9}"/>
          </ac:spMkLst>
        </pc:spChg>
        <pc:picChg chg="add mod">
          <ac:chgData name="文宇" userId="b5e9da50-0ac2-42d3-828f-b9593ddb1f83" providerId="ADAL" clId="{042A3328-9AF9-49F3-9170-EA3FFDED67FE}" dt="2020-11-24T08:27:00.898" v="607" actId="1076"/>
          <ac:picMkLst>
            <pc:docMk/>
            <pc:sldMk cId="3527502015" sldId="401"/>
            <ac:picMk id="4" creationId="{C429DEC8-B36C-4999-8854-8BEEE8E4FBCE}"/>
          </ac:picMkLst>
        </pc:picChg>
        <pc:picChg chg="del">
          <ac:chgData name="文宇" userId="b5e9da50-0ac2-42d3-828f-b9593ddb1f83" providerId="ADAL" clId="{042A3328-9AF9-49F3-9170-EA3FFDED67FE}" dt="2020-11-24T07:56:10.050" v="437" actId="478"/>
          <ac:picMkLst>
            <pc:docMk/>
            <pc:sldMk cId="3527502015" sldId="401"/>
            <ac:picMk id="14" creationId="{53DDF2A5-C11C-4421-8A99-4E9EE25DC266}"/>
          </ac:picMkLst>
        </pc:picChg>
        <pc:picChg chg="del">
          <ac:chgData name="文宇" userId="b5e9da50-0ac2-42d3-828f-b9593ddb1f83" providerId="ADAL" clId="{042A3328-9AF9-49F3-9170-EA3FFDED67FE}" dt="2020-11-24T07:56:10.050" v="437" actId="478"/>
          <ac:picMkLst>
            <pc:docMk/>
            <pc:sldMk cId="3527502015" sldId="401"/>
            <ac:picMk id="21" creationId="{0EB45138-33BB-4D4B-8BB4-2CBC9587FE86}"/>
          </ac:picMkLst>
        </pc:picChg>
      </pc:sldChg>
      <pc:sldChg chg="delSp modSp add">
        <pc:chgData name="文宇" userId="b5e9da50-0ac2-42d3-828f-b9593ddb1f83" providerId="ADAL" clId="{042A3328-9AF9-49F3-9170-EA3FFDED67FE}" dt="2020-11-24T08:49:38.647" v="1009" actId="5793"/>
        <pc:sldMkLst>
          <pc:docMk/>
          <pc:sldMk cId="680063986" sldId="402"/>
        </pc:sldMkLst>
        <pc:spChg chg="mod">
          <ac:chgData name="文宇" userId="b5e9da50-0ac2-42d3-828f-b9593ddb1f83" providerId="ADAL" clId="{042A3328-9AF9-49F3-9170-EA3FFDED67FE}" dt="2020-11-24T08:49:38.647" v="1009" actId="5793"/>
          <ac:spMkLst>
            <pc:docMk/>
            <pc:sldMk cId="680063986" sldId="402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8:28:00.065" v="625" actId="20577"/>
          <ac:spMkLst>
            <pc:docMk/>
            <pc:sldMk cId="680063986" sldId="402"/>
            <ac:spMk id="6" creationId="{FACAE81B-C014-4AA4-BFE9-BEEEF1EBC107}"/>
          </ac:spMkLst>
        </pc:spChg>
        <pc:picChg chg="del">
          <ac:chgData name="文宇" userId="b5e9da50-0ac2-42d3-828f-b9593ddb1f83" providerId="ADAL" clId="{042A3328-9AF9-49F3-9170-EA3FFDED67FE}" dt="2020-11-24T08:28:16.136" v="626" actId="478"/>
          <ac:picMkLst>
            <pc:docMk/>
            <pc:sldMk cId="680063986" sldId="402"/>
            <ac:picMk id="4" creationId="{C429DEC8-B36C-4999-8854-8BEEE8E4FBCE}"/>
          </ac:picMkLst>
        </pc:picChg>
      </pc:sldChg>
      <pc:sldChg chg="modSp add">
        <pc:chgData name="文宇" userId="b5e9da50-0ac2-42d3-828f-b9593ddb1f83" providerId="ADAL" clId="{042A3328-9AF9-49F3-9170-EA3FFDED67FE}" dt="2020-11-24T08:50:18.947" v="1013" actId="207"/>
        <pc:sldMkLst>
          <pc:docMk/>
          <pc:sldMk cId="283547357" sldId="403"/>
        </pc:sldMkLst>
        <pc:spChg chg="mod">
          <ac:chgData name="文宇" userId="b5e9da50-0ac2-42d3-828f-b9593ddb1f83" providerId="ADAL" clId="{042A3328-9AF9-49F3-9170-EA3FFDED67FE}" dt="2020-11-24T08:50:18.947" v="1013" actId="207"/>
          <ac:spMkLst>
            <pc:docMk/>
            <pc:sldMk cId="283547357" sldId="403"/>
            <ac:spMk id="4" creationId="{2918002F-8C64-4968-9ECA-DC63D9D4E45B}"/>
          </ac:spMkLst>
        </pc:spChg>
      </pc:sldChg>
      <pc:sldChg chg="modSp add ord">
        <pc:chgData name="文宇" userId="b5e9da50-0ac2-42d3-828f-b9593ddb1f83" providerId="ADAL" clId="{042A3328-9AF9-49F3-9170-EA3FFDED67FE}" dt="2020-11-24T09:26:10.059" v="1272" actId="20577"/>
        <pc:sldMkLst>
          <pc:docMk/>
          <pc:sldMk cId="2886428976" sldId="404"/>
        </pc:sldMkLst>
        <pc:spChg chg="mod">
          <ac:chgData name="文宇" userId="b5e9da50-0ac2-42d3-828f-b9593ddb1f83" providerId="ADAL" clId="{042A3328-9AF9-49F3-9170-EA3FFDED67FE}" dt="2020-11-24T09:26:10.059" v="1272" actId="20577"/>
          <ac:spMkLst>
            <pc:docMk/>
            <pc:sldMk cId="2886428976" sldId="404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9:05:25.763" v="1017" actId="14100"/>
          <ac:spMkLst>
            <pc:docMk/>
            <pc:sldMk cId="2886428976" sldId="404"/>
            <ac:spMk id="6" creationId="{FACAE81B-C014-4AA4-BFE9-BEEEF1EBC107}"/>
          </ac:spMkLst>
        </pc:spChg>
      </pc:sldChg>
      <pc:sldChg chg="modSp add">
        <pc:chgData name="文宇" userId="b5e9da50-0ac2-42d3-828f-b9593ddb1f83" providerId="ADAL" clId="{042A3328-9AF9-49F3-9170-EA3FFDED67FE}" dt="2020-11-24T10:32:03.620" v="1356" actId="20577"/>
        <pc:sldMkLst>
          <pc:docMk/>
          <pc:sldMk cId="782311513" sldId="405"/>
        </pc:sldMkLst>
        <pc:spChg chg="mod">
          <ac:chgData name="文宇" userId="b5e9da50-0ac2-42d3-828f-b9593ddb1f83" providerId="ADAL" clId="{042A3328-9AF9-49F3-9170-EA3FFDED67FE}" dt="2020-11-24T10:32:03.620" v="1356" actId="20577"/>
          <ac:spMkLst>
            <pc:docMk/>
            <pc:sldMk cId="782311513" sldId="405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9:27:14.376" v="1275" actId="403"/>
          <ac:spMkLst>
            <pc:docMk/>
            <pc:sldMk cId="782311513" sldId="405"/>
            <ac:spMk id="6" creationId="{FACAE81B-C014-4AA4-BFE9-BEEEF1EBC107}"/>
          </ac:spMkLst>
        </pc:spChg>
      </pc:sldChg>
      <pc:sldChg chg="addSp modSp add">
        <pc:chgData name="文宇" userId="b5e9da50-0ac2-42d3-828f-b9593ddb1f83" providerId="ADAL" clId="{042A3328-9AF9-49F3-9170-EA3FFDED67FE}" dt="2020-11-24T09:36:55.311" v="1349" actId="1076"/>
        <pc:sldMkLst>
          <pc:docMk/>
          <pc:sldMk cId="1134792671" sldId="406"/>
        </pc:sldMkLst>
        <pc:spChg chg="mod">
          <ac:chgData name="文宇" userId="b5e9da50-0ac2-42d3-828f-b9593ddb1f83" providerId="ADAL" clId="{042A3328-9AF9-49F3-9170-EA3FFDED67FE}" dt="2020-11-24T09:36:53.956" v="1348" actId="1076"/>
          <ac:spMkLst>
            <pc:docMk/>
            <pc:sldMk cId="1134792671" sldId="406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9:28:47.508" v="1298"/>
          <ac:spMkLst>
            <pc:docMk/>
            <pc:sldMk cId="1134792671" sldId="406"/>
            <ac:spMk id="6" creationId="{FACAE81B-C014-4AA4-BFE9-BEEEF1EBC107}"/>
          </ac:spMkLst>
        </pc:spChg>
        <pc:picChg chg="add mod">
          <ac:chgData name="文宇" userId="b5e9da50-0ac2-42d3-828f-b9593ddb1f83" providerId="ADAL" clId="{042A3328-9AF9-49F3-9170-EA3FFDED67FE}" dt="2020-11-24T09:36:55.311" v="1349" actId="1076"/>
          <ac:picMkLst>
            <pc:docMk/>
            <pc:sldMk cId="1134792671" sldId="406"/>
            <ac:picMk id="4" creationId="{F6FC5CC6-ACE5-461A-BB9D-88ABE2121203}"/>
          </ac:picMkLst>
        </pc:picChg>
      </pc:sldChg>
      <pc:sldChg chg="modSp add">
        <pc:chgData name="文宇" userId="b5e9da50-0ac2-42d3-828f-b9593ddb1f83" providerId="ADAL" clId="{042A3328-9AF9-49F3-9170-EA3FFDED67FE}" dt="2020-11-24T09:37:23.687" v="1353" actId="207"/>
        <pc:sldMkLst>
          <pc:docMk/>
          <pc:sldMk cId="4155850231" sldId="407"/>
        </pc:sldMkLst>
        <pc:spChg chg="mod">
          <ac:chgData name="文宇" userId="b5e9da50-0ac2-42d3-828f-b9593ddb1f83" providerId="ADAL" clId="{042A3328-9AF9-49F3-9170-EA3FFDED67FE}" dt="2020-11-24T09:37:23.687" v="1353" actId="207"/>
          <ac:spMkLst>
            <pc:docMk/>
            <pc:sldMk cId="4155850231" sldId="407"/>
            <ac:spMk id="4" creationId="{2918002F-8C64-4968-9ECA-DC63D9D4E45B}"/>
          </ac:spMkLst>
        </pc:spChg>
      </pc:sldChg>
      <pc:sldChg chg="addSp modSp add ord">
        <pc:chgData name="文宇" userId="b5e9da50-0ac2-42d3-828f-b9593ddb1f83" providerId="ADAL" clId="{042A3328-9AF9-49F3-9170-EA3FFDED67FE}" dt="2020-11-24T10:50:57.967" v="1454" actId="1076"/>
        <pc:sldMkLst>
          <pc:docMk/>
          <pc:sldMk cId="4213619138" sldId="408"/>
        </pc:sldMkLst>
        <pc:spChg chg="mod">
          <ac:chgData name="文宇" userId="b5e9da50-0ac2-42d3-828f-b9593ddb1f83" providerId="ADAL" clId="{042A3328-9AF9-49F3-9170-EA3FFDED67FE}" dt="2020-11-24T10:49:58.699" v="1449" actId="20577"/>
          <ac:spMkLst>
            <pc:docMk/>
            <pc:sldMk cId="4213619138" sldId="408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10:32:38.692" v="1359"/>
          <ac:spMkLst>
            <pc:docMk/>
            <pc:sldMk cId="4213619138" sldId="408"/>
            <ac:spMk id="6" creationId="{FACAE81B-C014-4AA4-BFE9-BEEEF1EBC107}"/>
          </ac:spMkLst>
        </pc:spChg>
        <pc:picChg chg="add mod">
          <ac:chgData name="文宇" userId="b5e9da50-0ac2-42d3-828f-b9593ddb1f83" providerId="ADAL" clId="{042A3328-9AF9-49F3-9170-EA3FFDED67FE}" dt="2020-11-24T10:50:57.967" v="1454" actId="1076"/>
          <ac:picMkLst>
            <pc:docMk/>
            <pc:sldMk cId="4213619138" sldId="408"/>
            <ac:picMk id="4" creationId="{8F0F1FBC-5F55-4362-B1CF-36950C5ABB3C}"/>
          </ac:picMkLst>
        </pc:picChg>
        <pc:picChg chg="add mod">
          <ac:chgData name="文宇" userId="b5e9da50-0ac2-42d3-828f-b9593ddb1f83" providerId="ADAL" clId="{042A3328-9AF9-49F3-9170-EA3FFDED67FE}" dt="2020-11-24T10:50:12.951" v="1451" actId="1076"/>
          <ac:picMkLst>
            <pc:docMk/>
            <pc:sldMk cId="4213619138" sldId="408"/>
            <ac:picMk id="8" creationId="{9DB4DC27-879E-4A5A-A4FE-829E2E26DD04}"/>
          </ac:picMkLst>
        </pc:picChg>
        <pc:picChg chg="add mod">
          <ac:chgData name="文宇" userId="b5e9da50-0ac2-42d3-828f-b9593ddb1f83" providerId="ADAL" clId="{042A3328-9AF9-49F3-9170-EA3FFDED67FE}" dt="2020-11-24T10:50:02.378" v="1450" actId="1076"/>
          <ac:picMkLst>
            <pc:docMk/>
            <pc:sldMk cId="4213619138" sldId="408"/>
            <ac:picMk id="10" creationId="{903335EC-0DF6-400E-9B20-F22F1DF05379}"/>
          </ac:picMkLst>
        </pc:picChg>
      </pc:sldChg>
      <pc:sldChg chg="addSp delSp modSp add setBg">
        <pc:chgData name="文宇" userId="b5e9da50-0ac2-42d3-828f-b9593ddb1f83" providerId="ADAL" clId="{042A3328-9AF9-49F3-9170-EA3FFDED67FE}" dt="2020-11-24T11:03:00.940" v="1628"/>
        <pc:sldMkLst>
          <pc:docMk/>
          <pc:sldMk cId="2311055359" sldId="409"/>
        </pc:sldMkLst>
        <pc:spChg chg="add del">
          <ac:chgData name="文宇" userId="b5e9da50-0ac2-42d3-828f-b9593ddb1f83" providerId="ADAL" clId="{042A3328-9AF9-49F3-9170-EA3FFDED67FE}" dt="2020-11-24T10:51:52.725" v="1469"/>
          <ac:spMkLst>
            <pc:docMk/>
            <pc:sldMk cId="2311055359" sldId="409"/>
            <ac:spMk id="3" creationId="{C3FE1CB1-A961-4FA2-8A42-350302BFCBDF}"/>
          </ac:spMkLst>
        </pc:spChg>
        <pc:spChg chg="mod">
          <ac:chgData name="文宇" userId="b5e9da50-0ac2-42d3-828f-b9593ddb1f83" providerId="ADAL" clId="{042A3328-9AF9-49F3-9170-EA3FFDED67FE}" dt="2020-11-24T11:02:45.588" v="1627" actId="207"/>
          <ac:spMkLst>
            <pc:docMk/>
            <pc:sldMk cId="2311055359" sldId="409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10:51:10.733" v="1464" actId="20577"/>
          <ac:spMkLst>
            <pc:docMk/>
            <pc:sldMk cId="2311055359" sldId="409"/>
            <ac:spMk id="6" creationId="{FACAE81B-C014-4AA4-BFE9-BEEEF1EBC107}"/>
          </ac:spMkLst>
        </pc:spChg>
        <pc:spChg chg="add del">
          <ac:chgData name="文宇" userId="b5e9da50-0ac2-42d3-828f-b9593ddb1f83" providerId="ADAL" clId="{042A3328-9AF9-49F3-9170-EA3FFDED67FE}" dt="2020-11-24T10:51:56.651" v="1471"/>
          <ac:spMkLst>
            <pc:docMk/>
            <pc:sldMk cId="2311055359" sldId="409"/>
            <ac:spMk id="7" creationId="{7DE14B6B-6CA1-4A77-97E3-5185340C7E03}"/>
          </ac:spMkLst>
        </pc:spChg>
        <pc:spChg chg="add del">
          <ac:chgData name="文宇" userId="b5e9da50-0ac2-42d3-828f-b9593ddb1f83" providerId="ADAL" clId="{042A3328-9AF9-49F3-9170-EA3FFDED67FE}" dt="2020-11-24T10:52:17.450" v="1473"/>
          <ac:spMkLst>
            <pc:docMk/>
            <pc:sldMk cId="2311055359" sldId="409"/>
            <ac:spMk id="9" creationId="{AC3AF149-43B1-4D55-9988-0ED23E729290}"/>
          </ac:spMkLst>
        </pc:spChg>
        <pc:picChg chg="add del">
          <ac:chgData name="文宇" userId="b5e9da50-0ac2-42d3-828f-b9593ddb1f83" providerId="ADAL" clId="{042A3328-9AF9-49F3-9170-EA3FFDED67FE}" dt="2020-11-24T10:52:21.766" v="1475" actId="478"/>
          <ac:picMkLst>
            <pc:docMk/>
            <pc:sldMk cId="2311055359" sldId="409"/>
            <ac:picMk id="4" creationId="{8F0F1FBC-5F55-4362-B1CF-36950C5ABB3C}"/>
          </ac:picMkLst>
        </pc:picChg>
        <pc:picChg chg="add del">
          <ac:chgData name="文宇" userId="b5e9da50-0ac2-42d3-828f-b9593ddb1f83" providerId="ADAL" clId="{042A3328-9AF9-49F3-9170-EA3FFDED67FE}" dt="2020-11-24T10:52:21.766" v="1475" actId="478"/>
          <ac:picMkLst>
            <pc:docMk/>
            <pc:sldMk cId="2311055359" sldId="409"/>
            <ac:picMk id="8" creationId="{9DB4DC27-879E-4A5A-A4FE-829E2E26DD04}"/>
          </ac:picMkLst>
        </pc:picChg>
        <pc:picChg chg="add del">
          <ac:chgData name="文宇" userId="b5e9da50-0ac2-42d3-828f-b9593ddb1f83" providerId="ADAL" clId="{042A3328-9AF9-49F3-9170-EA3FFDED67FE}" dt="2020-11-24T10:52:21.766" v="1475" actId="478"/>
          <ac:picMkLst>
            <pc:docMk/>
            <pc:sldMk cId="2311055359" sldId="409"/>
            <ac:picMk id="10" creationId="{903335EC-0DF6-400E-9B20-F22F1DF05379}"/>
          </ac:picMkLst>
        </pc:picChg>
      </pc:sldChg>
      <pc:sldChg chg="modSp add">
        <pc:chgData name="文宇" userId="b5e9da50-0ac2-42d3-828f-b9593ddb1f83" providerId="ADAL" clId="{042A3328-9AF9-49F3-9170-EA3FFDED67FE}" dt="2020-11-24T12:07:51.061" v="1648" actId="404"/>
        <pc:sldMkLst>
          <pc:docMk/>
          <pc:sldMk cId="3367949870" sldId="410"/>
        </pc:sldMkLst>
        <pc:spChg chg="mod">
          <ac:chgData name="文宇" userId="b5e9da50-0ac2-42d3-828f-b9593ddb1f83" providerId="ADAL" clId="{042A3328-9AF9-49F3-9170-EA3FFDED67FE}" dt="2020-11-24T12:07:51.061" v="1648" actId="404"/>
          <ac:spMkLst>
            <pc:docMk/>
            <pc:sldMk cId="3367949870" sldId="410"/>
            <ac:spMk id="5" creationId="{84893080-5A47-4389-9BAC-88DD2BDA7C65}"/>
          </ac:spMkLst>
        </pc:spChg>
      </pc:sldChg>
    </pc:docChg>
  </pc:docChgLst>
  <pc:docChgLst>
    <pc:chgData name="DU Angelo" userId="8b72b4b1065ef00f" providerId="LiveId" clId="{DDEC8B35-2E11-45A7-B494-CD093681BB5E}"/>
    <pc:docChg chg="undo redo custSel delSld modSld sldOrd modSection">
      <pc:chgData name="DU Angelo" userId="8b72b4b1065ef00f" providerId="LiveId" clId="{DDEC8B35-2E11-45A7-B494-CD093681BB5E}" dt="2020-12-13T17:42:10.904" v="1682" actId="1076"/>
      <pc:docMkLst>
        <pc:docMk/>
      </pc:docMkLst>
      <pc:sldChg chg="ord">
        <pc:chgData name="DU Angelo" userId="8b72b4b1065ef00f" providerId="LiveId" clId="{DDEC8B35-2E11-45A7-B494-CD093681BB5E}" dt="2020-12-13T17:31:05.334" v="1679"/>
        <pc:sldMkLst>
          <pc:docMk/>
          <pc:sldMk cId="2066230397" sldId="318"/>
        </pc:sldMkLst>
      </pc:sldChg>
      <pc:sldChg chg="del ord">
        <pc:chgData name="DU Angelo" userId="8b72b4b1065ef00f" providerId="LiveId" clId="{DDEC8B35-2E11-45A7-B494-CD093681BB5E}" dt="2020-12-13T17:30:54.006" v="1677" actId="2696"/>
        <pc:sldMkLst>
          <pc:docMk/>
          <pc:sldMk cId="3629575903" sldId="319"/>
        </pc:sldMkLst>
      </pc:sldChg>
      <pc:sldChg chg="addSp modSp">
        <pc:chgData name="DU Angelo" userId="8b72b4b1065ef00f" providerId="LiveId" clId="{DDEC8B35-2E11-45A7-B494-CD093681BB5E}" dt="2020-12-12T10:50:40.719" v="56" actId="1076"/>
        <pc:sldMkLst>
          <pc:docMk/>
          <pc:sldMk cId="2947030013" sldId="330"/>
        </pc:sldMkLst>
        <pc:spChg chg="mod">
          <ac:chgData name="DU Angelo" userId="8b72b4b1065ef00f" providerId="LiveId" clId="{DDEC8B35-2E11-45A7-B494-CD093681BB5E}" dt="2020-12-12T10:50:40.719" v="56" actId="1076"/>
          <ac:spMkLst>
            <pc:docMk/>
            <pc:sldMk cId="2947030013" sldId="330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0:50:36.708" v="55" actId="1076"/>
          <ac:picMkLst>
            <pc:docMk/>
            <pc:sldMk cId="2947030013" sldId="330"/>
            <ac:picMk id="6" creationId="{3A464715-DCFE-405D-9BDB-6B74F04B25C6}"/>
          </ac:picMkLst>
        </pc:picChg>
      </pc:sldChg>
      <pc:sldChg chg="modSp">
        <pc:chgData name="DU Angelo" userId="8b72b4b1065ef00f" providerId="LiveId" clId="{DDEC8B35-2E11-45A7-B494-CD093681BB5E}" dt="2020-12-12T11:18:36.850" v="91" actId="14100"/>
        <pc:sldMkLst>
          <pc:docMk/>
          <pc:sldMk cId="815719555" sldId="331"/>
        </pc:sldMkLst>
        <pc:spChg chg="mod">
          <ac:chgData name="DU Angelo" userId="8b72b4b1065ef00f" providerId="LiveId" clId="{DDEC8B35-2E11-45A7-B494-CD093681BB5E}" dt="2020-12-12T11:18:36.850" v="91" actId="14100"/>
          <ac:spMkLst>
            <pc:docMk/>
            <pc:sldMk cId="815719555" sldId="331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1:18:08.372" v="86" actId="403"/>
          <ac:spMkLst>
            <pc:docMk/>
            <pc:sldMk cId="815719555" sldId="331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3:18:34.280" v="325" actId="114"/>
        <pc:sldMkLst>
          <pc:docMk/>
          <pc:sldMk cId="278696996" sldId="332"/>
        </pc:sldMkLst>
        <pc:spChg chg="mod">
          <ac:chgData name="DU Angelo" userId="8b72b4b1065ef00f" providerId="LiveId" clId="{DDEC8B35-2E11-45A7-B494-CD093681BB5E}" dt="2020-12-12T12:39:38.588" v="188" actId="1076"/>
          <ac:spMkLst>
            <pc:docMk/>
            <pc:sldMk cId="278696996" sldId="332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3:18:34.280" v="325" actId="114"/>
          <ac:spMkLst>
            <pc:docMk/>
            <pc:sldMk cId="278696996" sldId="332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2T12:43:39.399" v="238" actId="14100"/>
        <pc:sldMkLst>
          <pc:docMk/>
          <pc:sldMk cId="1156812458" sldId="333"/>
        </pc:sldMkLst>
        <pc:spChg chg="mod">
          <ac:chgData name="DU Angelo" userId="8b72b4b1065ef00f" providerId="LiveId" clId="{DDEC8B35-2E11-45A7-B494-CD093681BB5E}" dt="2020-12-12T12:42:01.363" v="233" actId="255"/>
          <ac:spMkLst>
            <pc:docMk/>
            <pc:sldMk cId="1156812458" sldId="333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2:43:39.399" v="238" actId="14100"/>
          <ac:picMkLst>
            <pc:docMk/>
            <pc:sldMk cId="1156812458" sldId="333"/>
            <ac:picMk id="6" creationId="{E078BE65-F747-4D21-B9C2-3D5291EA53F3}"/>
          </ac:picMkLst>
        </pc:picChg>
      </pc:sldChg>
      <pc:sldChg chg="modSp">
        <pc:chgData name="DU Angelo" userId="8b72b4b1065ef00f" providerId="LiveId" clId="{DDEC8B35-2E11-45A7-B494-CD093681BB5E}" dt="2020-12-12T12:46:11.472" v="257" actId="255"/>
        <pc:sldMkLst>
          <pc:docMk/>
          <pc:sldMk cId="4142709109" sldId="334"/>
        </pc:sldMkLst>
        <pc:spChg chg="mod">
          <ac:chgData name="DU Angelo" userId="8b72b4b1065ef00f" providerId="LiveId" clId="{DDEC8B35-2E11-45A7-B494-CD093681BB5E}" dt="2020-12-12T12:46:06.012" v="256" actId="404"/>
          <ac:spMkLst>
            <pc:docMk/>
            <pc:sldMk cId="4142709109" sldId="334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2:46:11.472" v="257" actId="255"/>
          <ac:spMkLst>
            <pc:docMk/>
            <pc:sldMk cId="4142709109" sldId="334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2T12:58:43.475" v="286" actId="1076"/>
        <pc:sldMkLst>
          <pc:docMk/>
          <pc:sldMk cId="990767951" sldId="335"/>
        </pc:sldMkLst>
        <pc:spChg chg="mod">
          <ac:chgData name="DU Angelo" userId="8b72b4b1065ef00f" providerId="LiveId" clId="{DDEC8B35-2E11-45A7-B494-CD093681BB5E}" dt="2020-12-12T12:48:23.122" v="280" actId="1076"/>
          <ac:spMkLst>
            <pc:docMk/>
            <pc:sldMk cId="990767951" sldId="335"/>
            <ac:spMk id="3" creationId="{E1BF4C49-D9BF-42F3-B713-48595D54AED3}"/>
          </ac:spMkLst>
        </pc:spChg>
        <pc:spChg chg="del">
          <ac:chgData name="DU Angelo" userId="8b72b4b1065ef00f" providerId="LiveId" clId="{DDEC8B35-2E11-45A7-B494-CD093681BB5E}" dt="2020-12-12T12:46:20.257" v="258" actId="478"/>
          <ac:spMkLst>
            <pc:docMk/>
            <pc:sldMk cId="990767951" sldId="335"/>
            <ac:spMk id="4" creationId="{2918002F-8C64-4968-9ECA-DC63D9D4E45B}"/>
          </ac:spMkLst>
        </pc:spChg>
        <pc:picChg chg="add mod modCrop">
          <ac:chgData name="DU Angelo" userId="8b72b4b1065ef00f" providerId="LiveId" clId="{DDEC8B35-2E11-45A7-B494-CD093681BB5E}" dt="2020-12-12T12:48:08.467" v="276" actId="14100"/>
          <ac:picMkLst>
            <pc:docMk/>
            <pc:sldMk cId="990767951" sldId="335"/>
            <ac:picMk id="6" creationId="{57CCB4EC-86F7-4CDE-AEC2-0E4A0AD493B3}"/>
          </ac:picMkLst>
        </pc:picChg>
        <pc:picChg chg="add mod modCrop">
          <ac:chgData name="DU Angelo" userId="8b72b4b1065ef00f" providerId="LiveId" clId="{DDEC8B35-2E11-45A7-B494-CD093681BB5E}" dt="2020-12-12T12:58:43.475" v="286" actId="1076"/>
          <ac:picMkLst>
            <pc:docMk/>
            <pc:sldMk cId="990767951" sldId="335"/>
            <ac:picMk id="7" creationId="{69BFDEF1-A468-4C0C-BA73-01444D83A2E1}"/>
          </ac:picMkLst>
        </pc:picChg>
      </pc:sldChg>
      <pc:sldChg chg="modSp">
        <pc:chgData name="DU Angelo" userId="8b72b4b1065ef00f" providerId="LiveId" clId="{DDEC8B35-2E11-45A7-B494-CD093681BB5E}" dt="2020-12-12T13:29:06.205" v="383" actId="1076"/>
        <pc:sldMkLst>
          <pc:docMk/>
          <pc:sldMk cId="2309346782" sldId="336"/>
        </pc:sldMkLst>
        <pc:spChg chg="mod">
          <ac:chgData name="DU Angelo" userId="8b72b4b1065ef00f" providerId="LiveId" clId="{DDEC8B35-2E11-45A7-B494-CD093681BB5E}" dt="2020-12-12T13:29:06.205" v="383" actId="1076"/>
          <ac:spMkLst>
            <pc:docMk/>
            <pc:sldMk cId="2309346782" sldId="336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3:29:02.898" v="382" actId="1076"/>
          <ac:spMkLst>
            <pc:docMk/>
            <pc:sldMk cId="2309346782" sldId="336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4:04:33.375" v="473" actId="1076"/>
        <pc:sldMkLst>
          <pc:docMk/>
          <pc:sldMk cId="3673195532" sldId="337"/>
        </pc:sldMkLst>
        <pc:spChg chg="mod">
          <ac:chgData name="DU Angelo" userId="8b72b4b1065ef00f" providerId="LiveId" clId="{DDEC8B35-2E11-45A7-B494-CD093681BB5E}" dt="2020-12-12T14:04:33.375" v="473" actId="1076"/>
          <ac:spMkLst>
            <pc:docMk/>
            <pc:sldMk cId="3673195532" sldId="337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3:31:30.426" v="419" actId="20577"/>
        <pc:sldMkLst>
          <pc:docMk/>
          <pc:sldMk cId="1100190736" sldId="338"/>
        </pc:sldMkLst>
        <pc:spChg chg="mod">
          <ac:chgData name="DU Angelo" userId="8b72b4b1065ef00f" providerId="LiveId" clId="{DDEC8B35-2E11-45A7-B494-CD093681BB5E}" dt="2020-12-12T13:31:30.426" v="419" actId="20577"/>
          <ac:spMkLst>
            <pc:docMk/>
            <pc:sldMk cId="1100190736" sldId="338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13:13.408" v="1617" actId="1076"/>
        <pc:sldMkLst>
          <pc:docMk/>
          <pc:sldMk cId="3211305719" sldId="339"/>
        </pc:sldMkLst>
        <pc:spChg chg="del">
          <ac:chgData name="DU Angelo" userId="8b72b4b1065ef00f" providerId="LiveId" clId="{DDEC8B35-2E11-45A7-B494-CD093681BB5E}" dt="2020-12-12T13:31:41.793" v="420" actId="478"/>
          <ac:spMkLst>
            <pc:docMk/>
            <pc:sldMk cId="3211305719" sldId="339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13:13.408" v="1617" actId="1076"/>
          <ac:picMkLst>
            <pc:docMk/>
            <pc:sldMk cId="3211305719" sldId="339"/>
            <ac:picMk id="5" creationId="{156E3F55-CA50-4C44-B93A-190F6204E8B5}"/>
          </ac:picMkLst>
        </pc:picChg>
        <pc:picChg chg="add del mod">
          <ac:chgData name="DU Angelo" userId="8b72b4b1065ef00f" providerId="LiveId" clId="{DDEC8B35-2E11-45A7-B494-CD093681BB5E}" dt="2020-12-12T13:33:41.660" v="424" actId="478"/>
          <ac:picMkLst>
            <pc:docMk/>
            <pc:sldMk cId="3211305719" sldId="339"/>
            <ac:picMk id="6" creationId="{6AA9DEF4-8A99-4770-93BA-5931A871EEAC}"/>
          </ac:picMkLst>
        </pc:picChg>
        <pc:picChg chg="add del mod">
          <ac:chgData name="DU Angelo" userId="8b72b4b1065ef00f" providerId="LiveId" clId="{DDEC8B35-2E11-45A7-B494-CD093681BB5E}" dt="2020-12-12T13:49:38.353" v="430" actId="478"/>
          <ac:picMkLst>
            <pc:docMk/>
            <pc:sldMk cId="3211305719" sldId="339"/>
            <ac:picMk id="8" creationId="{779C79DB-CEAF-426B-A9C7-FE27C1CAE12D}"/>
          </ac:picMkLst>
        </pc:picChg>
      </pc:sldChg>
      <pc:sldChg chg="modSp">
        <pc:chgData name="DU Angelo" userId="8b72b4b1065ef00f" providerId="LiveId" clId="{DDEC8B35-2E11-45A7-B494-CD093681BB5E}" dt="2020-12-12T14:06:39.763" v="489" actId="1076"/>
        <pc:sldMkLst>
          <pc:docMk/>
          <pc:sldMk cId="4198146865" sldId="340"/>
        </pc:sldMkLst>
        <pc:spChg chg="mod">
          <ac:chgData name="DU Angelo" userId="8b72b4b1065ef00f" providerId="LiveId" clId="{DDEC8B35-2E11-45A7-B494-CD093681BB5E}" dt="2020-12-12T14:06:25.783" v="487" actId="1076"/>
          <ac:spMkLst>
            <pc:docMk/>
            <pc:sldMk cId="4198146865" sldId="340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4:06:39.763" v="489" actId="1076"/>
          <ac:spMkLst>
            <pc:docMk/>
            <pc:sldMk cId="4198146865" sldId="340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2T14:08:33.185" v="510" actId="1076"/>
        <pc:sldMkLst>
          <pc:docMk/>
          <pc:sldMk cId="1595337548" sldId="341"/>
        </pc:sldMkLst>
        <pc:spChg chg="mod">
          <ac:chgData name="DU Angelo" userId="8b72b4b1065ef00f" providerId="LiveId" clId="{DDEC8B35-2E11-45A7-B494-CD093681BB5E}" dt="2020-12-12T14:08:03.861" v="504" actId="1076"/>
          <ac:spMkLst>
            <pc:docMk/>
            <pc:sldMk cId="1595337548" sldId="341"/>
            <ac:spMk id="4" creationId="{2918002F-8C64-4968-9ECA-DC63D9D4E45B}"/>
          </ac:spMkLst>
        </pc:spChg>
        <pc:spChg chg="mod">
          <ac:chgData name="DU Angelo" userId="8b72b4b1065ef00f" providerId="LiveId" clId="{DDEC8B35-2E11-45A7-B494-CD093681BB5E}" dt="2020-12-12T14:08:29.608" v="509" actId="1076"/>
          <ac:spMkLst>
            <pc:docMk/>
            <pc:sldMk cId="1595337548" sldId="341"/>
            <ac:spMk id="5" creationId="{5ACDC3A1-5028-44DD-BA0E-D717576C594A}"/>
          </ac:spMkLst>
        </pc:spChg>
        <pc:picChg chg="add mod">
          <ac:chgData name="DU Angelo" userId="8b72b4b1065ef00f" providerId="LiveId" clId="{DDEC8B35-2E11-45A7-B494-CD093681BB5E}" dt="2020-12-12T14:08:33.185" v="510" actId="1076"/>
          <ac:picMkLst>
            <pc:docMk/>
            <pc:sldMk cId="1595337548" sldId="341"/>
            <ac:picMk id="7" creationId="{44005D3D-0B13-418A-882C-CD54909CCC56}"/>
          </ac:picMkLst>
        </pc:picChg>
      </pc:sldChg>
      <pc:sldChg chg="addSp modSp">
        <pc:chgData name="DU Angelo" userId="8b72b4b1065ef00f" providerId="LiveId" clId="{DDEC8B35-2E11-45A7-B494-CD093681BB5E}" dt="2020-12-12T14:18:16.025" v="589" actId="1076"/>
        <pc:sldMkLst>
          <pc:docMk/>
          <pc:sldMk cId="1436017647" sldId="342"/>
        </pc:sldMkLst>
        <pc:spChg chg="mod">
          <ac:chgData name="DU Angelo" userId="8b72b4b1065ef00f" providerId="LiveId" clId="{DDEC8B35-2E11-45A7-B494-CD093681BB5E}" dt="2020-12-12T14:18:14.187" v="588" actId="1076"/>
          <ac:spMkLst>
            <pc:docMk/>
            <pc:sldMk cId="1436017647" sldId="342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4:18:09.702" v="587" actId="1076"/>
          <ac:picMkLst>
            <pc:docMk/>
            <pc:sldMk cId="1436017647" sldId="342"/>
            <ac:picMk id="6" creationId="{61DD8278-92C1-404E-8098-77C9153CAAA7}"/>
          </ac:picMkLst>
        </pc:picChg>
        <pc:picChg chg="add mod">
          <ac:chgData name="DU Angelo" userId="8b72b4b1065ef00f" providerId="LiveId" clId="{DDEC8B35-2E11-45A7-B494-CD093681BB5E}" dt="2020-12-12T14:17:58.227" v="586" actId="1076"/>
          <ac:picMkLst>
            <pc:docMk/>
            <pc:sldMk cId="1436017647" sldId="342"/>
            <ac:picMk id="8" creationId="{4B9FAA17-2B09-47A4-9FBA-3C4910BE159C}"/>
          </ac:picMkLst>
        </pc:picChg>
        <pc:picChg chg="add mod">
          <ac:chgData name="DU Angelo" userId="8b72b4b1065ef00f" providerId="LiveId" clId="{DDEC8B35-2E11-45A7-B494-CD093681BB5E}" dt="2020-12-12T14:18:16.025" v="589" actId="1076"/>
          <ac:picMkLst>
            <pc:docMk/>
            <pc:sldMk cId="1436017647" sldId="342"/>
            <ac:picMk id="10" creationId="{94B14976-D50F-4243-B21B-B6277570968E}"/>
          </ac:picMkLst>
        </pc:picChg>
      </pc:sldChg>
      <pc:sldChg chg="addSp modSp">
        <pc:chgData name="DU Angelo" userId="8b72b4b1065ef00f" providerId="LiveId" clId="{DDEC8B35-2E11-45A7-B494-CD093681BB5E}" dt="2020-12-12T14:18:40.460" v="592" actId="1076"/>
        <pc:sldMkLst>
          <pc:docMk/>
          <pc:sldMk cId="1585090288" sldId="343"/>
        </pc:sldMkLst>
        <pc:spChg chg="mod">
          <ac:chgData name="DU Angelo" userId="8b72b4b1065ef00f" providerId="LiveId" clId="{DDEC8B35-2E11-45A7-B494-CD093681BB5E}" dt="2020-12-12T14:14:14.965" v="557" actId="20577"/>
          <ac:spMkLst>
            <pc:docMk/>
            <pc:sldMk cId="1585090288" sldId="343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4:18:40.460" v="592" actId="1076"/>
          <ac:picMkLst>
            <pc:docMk/>
            <pc:sldMk cId="1585090288" sldId="343"/>
            <ac:picMk id="5" creationId="{BE79FE02-5C00-4958-9E19-F27017426149}"/>
          </ac:picMkLst>
        </pc:picChg>
        <pc:picChg chg="add mod">
          <ac:chgData name="DU Angelo" userId="8b72b4b1065ef00f" providerId="LiveId" clId="{DDEC8B35-2E11-45A7-B494-CD093681BB5E}" dt="2020-12-12T14:18:38.863" v="591" actId="1076"/>
          <ac:picMkLst>
            <pc:docMk/>
            <pc:sldMk cId="1585090288" sldId="343"/>
            <ac:picMk id="6" creationId="{C6B5DAC8-7AF0-4CCC-88B0-C9AC2CA5D2FC}"/>
          </ac:picMkLst>
        </pc:picChg>
      </pc:sldChg>
      <pc:sldChg chg="addSp modSp">
        <pc:chgData name="DU Angelo" userId="8b72b4b1065ef00f" providerId="LiveId" clId="{DDEC8B35-2E11-45A7-B494-CD093681BB5E}" dt="2020-12-12T14:19:10.695" v="602" actId="20577"/>
        <pc:sldMkLst>
          <pc:docMk/>
          <pc:sldMk cId="3520705252" sldId="344"/>
        </pc:sldMkLst>
        <pc:spChg chg="mod">
          <ac:chgData name="DU Angelo" userId="8b72b4b1065ef00f" providerId="LiveId" clId="{DDEC8B35-2E11-45A7-B494-CD093681BB5E}" dt="2020-12-12T14:19:10.695" v="602" actId="20577"/>
          <ac:spMkLst>
            <pc:docMk/>
            <pc:sldMk cId="3520705252" sldId="344"/>
            <ac:spMk id="4" creationId="{2918002F-8C64-4968-9ECA-DC63D9D4E45B}"/>
          </ac:spMkLst>
        </pc:spChg>
        <pc:picChg chg="add">
          <ac:chgData name="DU Angelo" userId="8b72b4b1065ef00f" providerId="LiveId" clId="{DDEC8B35-2E11-45A7-B494-CD093681BB5E}" dt="2020-12-12T14:18:48.218" v="593"/>
          <ac:picMkLst>
            <pc:docMk/>
            <pc:sldMk cId="3520705252" sldId="344"/>
            <ac:picMk id="5" creationId="{41DCE697-BCFC-44BB-9B42-1C99D48F6513}"/>
          </ac:picMkLst>
        </pc:picChg>
        <pc:picChg chg="add">
          <ac:chgData name="DU Angelo" userId="8b72b4b1065ef00f" providerId="LiveId" clId="{DDEC8B35-2E11-45A7-B494-CD093681BB5E}" dt="2020-12-12T14:18:48.218" v="593"/>
          <ac:picMkLst>
            <pc:docMk/>
            <pc:sldMk cId="3520705252" sldId="344"/>
            <ac:picMk id="6" creationId="{DC1FCB1E-011B-4018-9B51-FEECBEB34CDA}"/>
          </ac:picMkLst>
        </pc:picChg>
      </pc:sldChg>
      <pc:sldChg chg="modSp">
        <pc:chgData name="DU Angelo" userId="8b72b4b1065ef00f" providerId="LiveId" clId="{DDEC8B35-2E11-45A7-B494-CD093681BB5E}" dt="2020-12-12T14:37:27.219" v="655" actId="20577"/>
        <pc:sldMkLst>
          <pc:docMk/>
          <pc:sldMk cId="869264172" sldId="345"/>
        </pc:sldMkLst>
        <pc:spChg chg="mod">
          <ac:chgData name="DU Angelo" userId="8b72b4b1065ef00f" providerId="LiveId" clId="{DDEC8B35-2E11-45A7-B494-CD093681BB5E}" dt="2020-12-12T14:37:27.219" v="655" actId="20577"/>
          <ac:spMkLst>
            <pc:docMk/>
            <pc:sldMk cId="869264172" sldId="345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4:41:42.037" v="670" actId="1076"/>
        <pc:sldMkLst>
          <pc:docMk/>
          <pc:sldMk cId="2970518560" sldId="346"/>
        </pc:sldMkLst>
        <pc:spChg chg="mod">
          <ac:chgData name="DU Angelo" userId="8b72b4b1065ef00f" providerId="LiveId" clId="{DDEC8B35-2E11-45A7-B494-CD093681BB5E}" dt="2020-12-12T14:41:42.037" v="670" actId="1076"/>
          <ac:spMkLst>
            <pc:docMk/>
            <pc:sldMk cId="2970518560" sldId="346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2T14:44:53.976" v="687" actId="1076"/>
        <pc:sldMkLst>
          <pc:docMk/>
          <pc:sldMk cId="1162468350" sldId="347"/>
        </pc:sldMkLst>
        <pc:spChg chg="mod">
          <ac:chgData name="DU Angelo" userId="8b72b4b1065ef00f" providerId="LiveId" clId="{DDEC8B35-2E11-45A7-B494-CD093681BB5E}" dt="2020-12-12T14:44:14.220" v="679" actId="14100"/>
          <ac:spMkLst>
            <pc:docMk/>
            <pc:sldMk cId="1162468350" sldId="347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4:44:53.976" v="687" actId="1076"/>
          <ac:picMkLst>
            <pc:docMk/>
            <pc:sldMk cId="1162468350" sldId="347"/>
            <ac:picMk id="6" creationId="{DF5B0D94-0BBB-462F-8837-7776ED1740D3}"/>
          </ac:picMkLst>
        </pc:picChg>
      </pc:sldChg>
      <pc:sldChg chg="addSp modSp">
        <pc:chgData name="DU Angelo" userId="8b72b4b1065ef00f" providerId="LiveId" clId="{DDEC8B35-2E11-45A7-B494-CD093681BB5E}" dt="2020-12-13T14:48:09.488" v="829" actId="15"/>
        <pc:sldMkLst>
          <pc:docMk/>
          <pc:sldMk cId="1792484398" sldId="348"/>
        </pc:sldMkLst>
        <pc:spChg chg="mod">
          <ac:chgData name="DU Angelo" userId="8b72b4b1065ef00f" providerId="LiveId" clId="{DDEC8B35-2E11-45A7-B494-CD093681BB5E}" dt="2020-12-13T14:48:09.488" v="829" actId="15"/>
          <ac:spMkLst>
            <pc:docMk/>
            <pc:sldMk cId="1792484398" sldId="348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4:47:41.592" v="826" actId="1076"/>
          <ac:picMkLst>
            <pc:docMk/>
            <pc:sldMk cId="1792484398" sldId="348"/>
            <ac:picMk id="6" creationId="{013BEC49-AE2D-4664-B50A-DA1B1DC6B294}"/>
          </ac:picMkLst>
        </pc:picChg>
      </pc:sldChg>
      <pc:sldChg chg="modSp">
        <pc:chgData name="DU Angelo" userId="8b72b4b1065ef00f" providerId="LiveId" clId="{DDEC8B35-2E11-45A7-B494-CD093681BB5E}" dt="2020-12-13T15:09:33.331" v="989" actId="1076"/>
        <pc:sldMkLst>
          <pc:docMk/>
          <pc:sldMk cId="1914621899" sldId="349"/>
        </pc:sldMkLst>
        <pc:spChg chg="mod">
          <ac:chgData name="DU Angelo" userId="8b72b4b1065ef00f" providerId="LiveId" clId="{DDEC8B35-2E11-45A7-B494-CD093681BB5E}" dt="2020-12-13T15:09:33.331" v="989" actId="1076"/>
          <ac:spMkLst>
            <pc:docMk/>
            <pc:sldMk cId="1914621899" sldId="349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4:54:38.624" v="883" actId="1076"/>
        <pc:sldMkLst>
          <pc:docMk/>
          <pc:sldMk cId="524329120" sldId="350"/>
        </pc:sldMkLst>
        <pc:spChg chg="mod">
          <ac:chgData name="DU Angelo" userId="8b72b4b1065ef00f" providerId="LiveId" clId="{DDEC8B35-2E11-45A7-B494-CD093681BB5E}" dt="2020-12-13T14:54:38.624" v="883" actId="1076"/>
          <ac:spMkLst>
            <pc:docMk/>
            <pc:sldMk cId="524329120" sldId="350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3T14:58:40.773" v="929" actId="14100"/>
        <pc:sldMkLst>
          <pc:docMk/>
          <pc:sldMk cId="2951754636" sldId="351"/>
        </pc:sldMkLst>
        <pc:spChg chg="mod">
          <ac:chgData name="DU Angelo" userId="8b72b4b1065ef00f" providerId="LiveId" clId="{DDEC8B35-2E11-45A7-B494-CD093681BB5E}" dt="2020-12-13T14:56:35.874" v="894" actId="1076"/>
          <ac:spMkLst>
            <pc:docMk/>
            <pc:sldMk cId="2951754636" sldId="351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4:58:40.773" v="929" actId="14100"/>
          <ac:picMkLst>
            <pc:docMk/>
            <pc:sldMk cId="2951754636" sldId="351"/>
            <ac:picMk id="6" creationId="{D9B019F3-FADA-4634-BE85-D6B052BE7D4E}"/>
          </ac:picMkLst>
        </pc:picChg>
      </pc:sldChg>
      <pc:sldChg chg="addSp delSp modSp">
        <pc:chgData name="DU Angelo" userId="8b72b4b1065ef00f" providerId="LiveId" clId="{DDEC8B35-2E11-45A7-B494-CD093681BB5E}" dt="2020-12-13T14:57:52.978" v="916" actId="1076"/>
        <pc:sldMkLst>
          <pc:docMk/>
          <pc:sldMk cId="1955404471" sldId="352"/>
        </pc:sldMkLst>
        <pc:spChg chg="mod">
          <ac:chgData name="DU Angelo" userId="8b72b4b1065ef00f" providerId="LiveId" clId="{DDEC8B35-2E11-45A7-B494-CD093681BB5E}" dt="2020-12-13T14:57:47.765" v="914" actId="1076"/>
          <ac:spMkLst>
            <pc:docMk/>
            <pc:sldMk cId="1955404471" sldId="352"/>
            <ac:spMk id="4" creationId="{2918002F-8C64-4968-9ECA-DC63D9D4E45B}"/>
          </ac:spMkLst>
        </pc:spChg>
        <pc:picChg chg="add del mod">
          <ac:chgData name="DU Angelo" userId="8b72b4b1065ef00f" providerId="LiveId" clId="{DDEC8B35-2E11-45A7-B494-CD093681BB5E}" dt="2020-12-13T14:57:28.365" v="906" actId="478"/>
          <ac:picMkLst>
            <pc:docMk/>
            <pc:sldMk cId="1955404471" sldId="352"/>
            <ac:picMk id="6" creationId="{252D2A5D-FC99-4466-8B2D-2BEF1524F158}"/>
          </ac:picMkLst>
        </pc:picChg>
        <pc:picChg chg="add mod">
          <ac:chgData name="DU Angelo" userId="8b72b4b1065ef00f" providerId="LiveId" clId="{DDEC8B35-2E11-45A7-B494-CD093681BB5E}" dt="2020-12-13T14:57:52.978" v="916" actId="1076"/>
          <ac:picMkLst>
            <pc:docMk/>
            <pc:sldMk cId="1955404471" sldId="352"/>
            <ac:picMk id="8" creationId="{1A81F6F5-4446-4981-95DE-C4665A558BEF}"/>
          </ac:picMkLst>
        </pc:picChg>
      </pc:sldChg>
      <pc:sldChg chg="modSp">
        <pc:chgData name="DU Angelo" userId="8b72b4b1065ef00f" providerId="LiveId" clId="{DDEC8B35-2E11-45A7-B494-CD093681BB5E}" dt="2020-12-13T14:58:28.453" v="926" actId="14100"/>
        <pc:sldMkLst>
          <pc:docMk/>
          <pc:sldMk cId="1092306317" sldId="353"/>
        </pc:sldMkLst>
        <pc:spChg chg="mod">
          <ac:chgData name="DU Angelo" userId="8b72b4b1065ef00f" providerId="LiveId" clId="{DDEC8B35-2E11-45A7-B494-CD093681BB5E}" dt="2020-12-13T14:58:28.453" v="926" actId="14100"/>
          <ac:spMkLst>
            <pc:docMk/>
            <pc:sldMk cId="1092306317" sldId="353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4:58:23.588" v="924" actId="1076"/>
          <ac:spMkLst>
            <pc:docMk/>
            <pc:sldMk cId="1092306317" sldId="353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4:42:10.609" v="750" actId="113"/>
        <pc:sldMkLst>
          <pc:docMk/>
          <pc:sldMk cId="383836538" sldId="354"/>
        </pc:sldMkLst>
        <pc:spChg chg="mod">
          <ac:chgData name="DU Angelo" userId="8b72b4b1065ef00f" providerId="LiveId" clId="{DDEC8B35-2E11-45A7-B494-CD093681BB5E}" dt="2020-12-13T14:42:10.609" v="750" actId="113"/>
          <ac:spMkLst>
            <pc:docMk/>
            <pc:sldMk cId="383836538" sldId="354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5:10:58.344" v="1013" actId="1076"/>
        <pc:sldMkLst>
          <pc:docMk/>
          <pc:sldMk cId="3407129412" sldId="355"/>
        </pc:sldMkLst>
        <pc:spChg chg="add del mod">
          <ac:chgData name="DU Angelo" userId="8b72b4b1065ef00f" providerId="LiveId" clId="{DDEC8B35-2E11-45A7-B494-CD093681BB5E}" dt="2020-12-13T15:09:49.067" v="991" actId="478"/>
          <ac:spMkLst>
            <pc:docMk/>
            <pc:sldMk cId="3407129412" sldId="355"/>
            <ac:spMk id="4" creationId="{2918002F-8C64-4968-9ECA-DC63D9D4E45B}"/>
          </ac:spMkLst>
        </pc:spChg>
        <pc:spChg chg="add mod">
          <ac:chgData name="DU Angelo" userId="8b72b4b1065ef00f" providerId="LiveId" clId="{DDEC8B35-2E11-45A7-B494-CD093681BB5E}" dt="2020-12-13T15:10:58.344" v="1013" actId="1076"/>
          <ac:spMkLst>
            <pc:docMk/>
            <pc:sldMk cId="3407129412" sldId="355"/>
            <ac:spMk id="9" creationId="{DCC81985-037B-4A18-A3DC-0BCE4649EA82}"/>
          </ac:spMkLst>
        </pc:spChg>
        <pc:picChg chg="add del">
          <ac:chgData name="DU Angelo" userId="8b72b4b1065ef00f" providerId="LiveId" clId="{DDEC8B35-2E11-45A7-B494-CD093681BB5E}" dt="2020-12-13T15:09:09.919" v="978"/>
          <ac:picMkLst>
            <pc:docMk/>
            <pc:sldMk cId="3407129412" sldId="355"/>
            <ac:picMk id="5" creationId="{0196FFB3-342F-418F-BF65-E1897A528B0E}"/>
          </ac:picMkLst>
        </pc:picChg>
        <pc:picChg chg="add del">
          <ac:chgData name="DU Angelo" userId="8b72b4b1065ef00f" providerId="LiveId" clId="{DDEC8B35-2E11-45A7-B494-CD093681BB5E}" dt="2020-12-13T15:09:11.918" v="982"/>
          <ac:picMkLst>
            <pc:docMk/>
            <pc:sldMk cId="3407129412" sldId="355"/>
            <ac:picMk id="6" creationId="{998F3335-0A57-47C4-8693-8CD6E41872E2}"/>
          </ac:picMkLst>
        </pc:picChg>
        <pc:picChg chg="add mod">
          <ac:chgData name="DU Angelo" userId="8b72b4b1065ef00f" providerId="LiveId" clId="{DDEC8B35-2E11-45A7-B494-CD093681BB5E}" dt="2020-12-13T15:10:50.932" v="1011" actId="1076"/>
          <ac:picMkLst>
            <pc:docMk/>
            <pc:sldMk cId="3407129412" sldId="355"/>
            <ac:picMk id="8" creationId="{D2ADAB3F-8FAC-4AE0-B836-55E71E4992C7}"/>
          </ac:picMkLst>
        </pc:picChg>
      </pc:sldChg>
      <pc:sldChg chg="addSp delSp modSp">
        <pc:chgData name="DU Angelo" userId="8b72b4b1065ef00f" providerId="LiveId" clId="{DDEC8B35-2E11-45A7-B494-CD093681BB5E}" dt="2020-12-13T17:15:29.376" v="1636" actId="1076"/>
        <pc:sldMkLst>
          <pc:docMk/>
          <pc:sldMk cId="3126167835" sldId="356"/>
        </pc:sldMkLst>
        <pc:spChg chg="del">
          <ac:chgData name="DU Angelo" userId="8b72b4b1065ef00f" providerId="LiveId" clId="{DDEC8B35-2E11-45A7-B494-CD093681BB5E}" dt="2020-12-13T17:13:51.958" v="1618" actId="478"/>
          <ac:spMkLst>
            <pc:docMk/>
            <pc:sldMk cId="3126167835" sldId="356"/>
            <ac:spMk id="4" creationId="{2918002F-8C64-4968-9ECA-DC63D9D4E45B}"/>
          </ac:spMkLst>
        </pc:spChg>
        <pc:spChg chg="add mod">
          <ac:chgData name="DU Angelo" userId="8b72b4b1065ef00f" providerId="LiveId" clId="{DDEC8B35-2E11-45A7-B494-CD093681BB5E}" dt="2020-12-13T17:15:29.376" v="1636" actId="1076"/>
          <ac:spMkLst>
            <pc:docMk/>
            <pc:sldMk cId="3126167835" sldId="356"/>
            <ac:spMk id="9" creationId="{B44DB1C9-FDF4-44D3-8D2F-EB5E88DDE179}"/>
          </ac:spMkLst>
        </pc:spChg>
        <pc:picChg chg="add del mod">
          <ac:chgData name="DU Angelo" userId="8b72b4b1065ef00f" providerId="LiveId" clId="{DDEC8B35-2E11-45A7-B494-CD093681BB5E}" dt="2020-12-13T15:08:59.788" v="975"/>
          <ac:picMkLst>
            <pc:docMk/>
            <pc:sldMk cId="3126167835" sldId="356"/>
            <ac:picMk id="6" creationId="{80ABA005-092E-4C79-BA14-13E552EF62E5}"/>
          </ac:picMkLst>
        </pc:picChg>
        <pc:picChg chg="add mod">
          <ac:chgData name="DU Angelo" userId="8b72b4b1065ef00f" providerId="LiveId" clId="{DDEC8B35-2E11-45A7-B494-CD093681BB5E}" dt="2020-12-13T17:15:29.376" v="1636" actId="1076"/>
          <ac:picMkLst>
            <pc:docMk/>
            <pc:sldMk cId="3126167835" sldId="356"/>
            <ac:picMk id="8" creationId="{A20CAB84-533A-493E-9FF8-65361F148BF3}"/>
          </ac:picMkLst>
        </pc:picChg>
      </pc:sldChg>
      <pc:sldChg chg="addSp modSp">
        <pc:chgData name="DU Angelo" userId="8b72b4b1065ef00f" providerId="LiveId" clId="{DDEC8B35-2E11-45A7-B494-CD093681BB5E}" dt="2020-12-13T17:42:10.904" v="1682" actId="1076"/>
        <pc:sldMkLst>
          <pc:docMk/>
          <pc:sldMk cId="286345381" sldId="357"/>
        </pc:sldMkLst>
        <pc:spChg chg="mod">
          <ac:chgData name="DU Angelo" userId="8b72b4b1065ef00f" providerId="LiveId" clId="{DDEC8B35-2E11-45A7-B494-CD093681BB5E}" dt="2020-12-13T17:42:08.008" v="1681" actId="1076"/>
          <ac:spMkLst>
            <pc:docMk/>
            <pc:sldMk cId="286345381" sldId="357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42:10.904" v="1682" actId="1076"/>
          <ac:picMkLst>
            <pc:docMk/>
            <pc:sldMk cId="286345381" sldId="357"/>
            <ac:picMk id="6" creationId="{10EFF42A-0E63-4C96-B94A-6C0927614D81}"/>
          </ac:picMkLst>
        </pc:picChg>
      </pc:sldChg>
      <pc:sldChg chg="modSp">
        <pc:chgData name="DU Angelo" userId="8b72b4b1065ef00f" providerId="LiveId" clId="{DDEC8B35-2E11-45A7-B494-CD093681BB5E}" dt="2020-12-13T15:35:45.864" v="1121" actId="1076"/>
        <pc:sldMkLst>
          <pc:docMk/>
          <pc:sldMk cId="1714453890" sldId="359"/>
        </pc:sldMkLst>
        <pc:spChg chg="mod">
          <ac:chgData name="DU Angelo" userId="8b72b4b1065ef00f" providerId="LiveId" clId="{DDEC8B35-2E11-45A7-B494-CD093681BB5E}" dt="2020-12-13T15:35:45.864" v="1121" actId="1076"/>
          <ac:spMkLst>
            <pc:docMk/>
            <pc:sldMk cId="1714453890" sldId="359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41:39.912" v="1161" actId="1076"/>
        <pc:sldMkLst>
          <pc:docMk/>
          <pc:sldMk cId="4032590873" sldId="360"/>
        </pc:sldMkLst>
        <pc:spChg chg="mod">
          <ac:chgData name="DU Angelo" userId="8b72b4b1065ef00f" providerId="LiveId" clId="{DDEC8B35-2E11-45A7-B494-CD093681BB5E}" dt="2020-12-13T15:41:39.912" v="1161" actId="1076"/>
          <ac:spMkLst>
            <pc:docMk/>
            <pc:sldMk cId="4032590873" sldId="360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47:22" v="1215" actId="1076"/>
        <pc:sldMkLst>
          <pc:docMk/>
          <pc:sldMk cId="3658827864" sldId="361"/>
        </pc:sldMkLst>
        <pc:spChg chg="mod">
          <ac:chgData name="DU Angelo" userId="8b72b4b1065ef00f" providerId="LiveId" clId="{DDEC8B35-2E11-45A7-B494-CD093681BB5E}" dt="2020-12-13T15:47:22" v="1215" actId="1076"/>
          <ac:spMkLst>
            <pc:docMk/>
            <pc:sldMk cId="3658827864" sldId="361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5:47:17.092" v="1214" actId="1076"/>
          <ac:spMkLst>
            <pc:docMk/>
            <pc:sldMk cId="3658827864" sldId="361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53:49.175" v="1263" actId="15"/>
        <pc:sldMkLst>
          <pc:docMk/>
          <pc:sldMk cId="2761848794" sldId="362"/>
        </pc:sldMkLst>
        <pc:spChg chg="mod">
          <ac:chgData name="DU Angelo" userId="8b72b4b1065ef00f" providerId="LiveId" clId="{DDEC8B35-2E11-45A7-B494-CD093681BB5E}" dt="2020-12-13T15:53:49.175" v="1263" actId="15"/>
          <ac:spMkLst>
            <pc:docMk/>
            <pc:sldMk cId="2761848794" sldId="362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59:29.856" v="1298" actId="1076"/>
        <pc:sldMkLst>
          <pc:docMk/>
          <pc:sldMk cId="441546813" sldId="363"/>
        </pc:sldMkLst>
        <pc:spChg chg="mod">
          <ac:chgData name="DU Angelo" userId="8b72b4b1065ef00f" providerId="LiveId" clId="{DDEC8B35-2E11-45A7-B494-CD093681BB5E}" dt="2020-12-13T15:59:29.856" v="1298" actId="1076"/>
          <ac:spMkLst>
            <pc:docMk/>
            <pc:sldMk cId="441546813" sldId="363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17:37.153" v="1652" actId="1076"/>
        <pc:sldMkLst>
          <pc:docMk/>
          <pc:sldMk cId="2252571990" sldId="364"/>
        </pc:sldMkLst>
        <pc:spChg chg="del">
          <ac:chgData name="DU Angelo" userId="8b72b4b1065ef00f" providerId="LiveId" clId="{DDEC8B35-2E11-45A7-B494-CD093681BB5E}" dt="2020-12-13T17:17:16.032" v="1647" actId="478"/>
          <ac:spMkLst>
            <pc:docMk/>
            <pc:sldMk cId="2252571990" sldId="364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17:37.153" v="1652" actId="1076"/>
          <ac:picMkLst>
            <pc:docMk/>
            <pc:sldMk cId="2252571990" sldId="364"/>
            <ac:picMk id="6" creationId="{3B4CF323-C194-4B9C-A08D-3D5F45FFE66C}"/>
          </ac:picMkLst>
        </pc:picChg>
      </pc:sldChg>
      <pc:sldChg chg="modSp">
        <pc:chgData name="DU Angelo" userId="8b72b4b1065ef00f" providerId="LiveId" clId="{DDEC8B35-2E11-45A7-B494-CD093681BB5E}" dt="2020-12-13T16:00:27.262" v="1311" actId="403"/>
        <pc:sldMkLst>
          <pc:docMk/>
          <pc:sldMk cId="3734543196" sldId="365"/>
        </pc:sldMkLst>
        <pc:spChg chg="mod">
          <ac:chgData name="DU Angelo" userId="8b72b4b1065ef00f" providerId="LiveId" clId="{DDEC8B35-2E11-45A7-B494-CD093681BB5E}" dt="2020-12-13T16:00:27.262" v="1311" actId="403"/>
          <ac:spMkLst>
            <pc:docMk/>
            <pc:sldMk cId="3734543196" sldId="365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00:21.583" v="1309" actId="1076"/>
          <ac:spMkLst>
            <pc:docMk/>
            <pc:sldMk cId="3734543196" sldId="365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03:53.651" v="1332" actId="1076"/>
        <pc:sldMkLst>
          <pc:docMk/>
          <pc:sldMk cId="955043469" sldId="366"/>
        </pc:sldMkLst>
        <pc:spChg chg="mod">
          <ac:chgData name="DU Angelo" userId="8b72b4b1065ef00f" providerId="LiveId" clId="{DDEC8B35-2E11-45A7-B494-CD093681BB5E}" dt="2020-12-13T16:03:53.651" v="1332" actId="1076"/>
          <ac:spMkLst>
            <pc:docMk/>
            <pc:sldMk cId="955043469" sldId="366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03:50.348" v="1331" actId="1076"/>
          <ac:spMkLst>
            <pc:docMk/>
            <pc:sldMk cId="955043469" sldId="366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25:10.888" v="1675" actId="1076"/>
        <pc:sldMkLst>
          <pc:docMk/>
          <pc:sldMk cId="1623418226" sldId="367"/>
        </pc:sldMkLst>
        <pc:spChg chg="del">
          <ac:chgData name="DU Angelo" userId="8b72b4b1065ef00f" providerId="LiveId" clId="{DDEC8B35-2E11-45A7-B494-CD093681BB5E}" dt="2020-12-13T17:18:01.862" v="1653" actId="478"/>
          <ac:spMkLst>
            <pc:docMk/>
            <pc:sldMk cId="1623418226" sldId="367"/>
            <ac:spMk id="4" creationId="{2918002F-8C64-4968-9ECA-DC63D9D4E45B}"/>
          </ac:spMkLst>
        </pc:spChg>
        <pc:picChg chg="add del mod modCrop">
          <ac:chgData name="DU Angelo" userId="8b72b4b1065ef00f" providerId="LiveId" clId="{DDEC8B35-2E11-45A7-B494-CD093681BB5E}" dt="2020-12-13T17:20:13.539" v="1662" actId="478"/>
          <ac:picMkLst>
            <pc:docMk/>
            <pc:sldMk cId="1623418226" sldId="367"/>
            <ac:picMk id="6" creationId="{8BF4782B-7907-4CE8-AC37-8F56BE181989}"/>
          </ac:picMkLst>
        </pc:picChg>
        <pc:picChg chg="add mod modCrop">
          <ac:chgData name="DU Angelo" userId="8b72b4b1065ef00f" providerId="LiveId" clId="{DDEC8B35-2E11-45A7-B494-CD093681BB5E}" dt="2020-12-13T17:25:10.888" v="1675" actId="1076"/>
          <ac:picMkLst>
            <pc:docMk/>
            <pc:sldMk cId="1623418226" sldId="367"/>
            <ac:picMk id="8" creationId="{AC5FE547-EFAF-481B-AB27-D43058C7A658}"/>
          </ac:picMkLst>
        </pc:picChg>
      </pc:sldChg>
      <pc:sldChg chg="modSp">
        <pc:chgData name="DU Angelo" userId="8b72b4b1065ef00f" providerId="LiveId" clId="{DDEC8B35-2E11-45A7-B494-CD093681BB5E}" dt="2020-12-13T16:07:04.165" v="1349" actId="1076"/>
        <pc:sldMkLst>
          <pc:docMk/>
          <pc:sldMk cId="1054455075" sldId="368"/>
        </pc:sldMkLst>
        <pc:spChg chg="mod">
          <ac:chgData name="DU Angelo" userId="8b72b4b1065ef00f" providerId="LiveId" clId="{DDEC8B35-2E11-45A7-B494-CD093681BB5E}" dt="2020-12-13T16:07:04.165" v="1349" actId="1076"/>
          <ac:spMkLst>
            <pc:docMk/>
            <pc:sldMk cId="1054455075" sldId="368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07:00.073" v="1348" actId="1076"/>
          <ac:spMkLst>
            <pc:docMk/>
            <pc:sldMk cId="1054455075" sldId="368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09:55.564" v="1374" actId="20577"/>
        <pc:sldMkLst>
          <pc:docMk/>
          <pc:sldMk cId="2029073472" sldId="369"/>
        </pc:sldMkLst>
        <pc:spChg chg="mod">
          <ac:chgData name="DU Angelo" userId="8b72b4b1065ef00f" providerId="LiveId" clId="{DDEC8B35-2E11-45A7-B494-CD093681BB5E}" dt="2020-12-13T16:09:55.564" v="1374" actId="20577"/>
          <ac:spMkLst>
            <pc:docMk/>
            <pc:sldMk cId="2029073472" sldId="369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20:24.199" v="1665" actId="1076"/>
        <pc:sldMkLst>
          <pc:docMk/>
          <pc:sldMk cId="796890555" sldId="370"/>
        </pc:sldMkLst>
        <pc:spChg chg="del">
          <ac:chgData name="DU Angelo" userId="8b72b4b1065ef00f" providerId="LiveId" clId="{DDEC8B35-2E11-45A7-B494-CD093681BB5E}" dt="2020-12-13T17:20:20.759" v="1663" actId="478"/>
          <ac:spMkLst>
            <pc:docMk/>
            <pc:sldMk cId="796890555" sldId="370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20:24.199" v="1665" actId="1076"/>
          <ac:picMkLst>
            <pc:docMk/>
            <pc:sldMk cId="796890555" sldId="370"/>
            <ac:picMk id="5" creationId="{60A87A31-D607-4CAE-9405-15419B44E56B}"/>
          </ac:picMkLst>
        </pc:picChg>
      </pc:sldChg>
      <pc:sldChg chg="modSp">
        <pc:chgData name="DU Angelo" userId="8b72b4b1065ef00f" providerId="LiveId" clId="{DDEC8B35-2E11-45A7-B494-CD093681BB5E}" dt="2020-12-13T17:01:21.579" v="1597" actId="20577"/>
        <pc:sldMkLst>
          <pc:docMk/>
          <pc:sldMk cId="3000302862" sldId="371"/>
        </pc:sldMkLst>
        <pc:spChg chg="mod">
          <ac:chgData name="DU Angelo" userId="8b72b4b1065ef00f" providerId="LiveId" clId="{DDEC8B35-2E11-45A7-B494-CD093681BB5E}" dt="2020-12-13T17:01:21.579" v="1597" actId="20577"/>
          <ac:spMkLst>
            <pc:docMk/>
            <pc:sldMk cId="3000302862" sldId="371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3T17:03:15.940" v="1612" actId="1076"/>
        <pc:sldMkLst>
          <pc:docMk/>
          <pc:sldMk cId="2528489721" sldId="372"/>
        </pc:sldMkLst>
        <pc:spChg chg="mod">
          <ac:chgData name="DU Angelo" userId="8b72b4b1065ef00f" providerId="LiveId" clId="{DDEC8B35-2E11-45A7-B494-CD093681BB5E}" dt="2020-12-13T16:56:24.360" v="1566" actId="1076"/>
          <ac:spMkLst>
            <pc:docMk/>
            <pc:sldMk cId="2528489721" sldId="372"/>
            <ac:spMk id="4" creationId="{2918002F-8C64-4968-9ECA-DC63D9D4E45B}"/>
          </ac:spMkLst>
        </pc:spChg>
        <pc:picChg chg="add mod modCrop">
          <ac:chgData name="DU Angelo" userId="8b72b4b1065ef00f" providerId="LiveId" clId="{DDEC8B35-2E11-45A7-B494-CD093681BB5E}" dt="2020-12-13T17:03:15.940" v="1612" actId="1076"/>
          <ac:picMkLst>
            <pc:docMk/>
            <pc:sldMk cId="2528489721" sldId="372"/>
            <ac:picMk id="6" creationId="{49A16E74-A457-4F69-942D-0F9948180EA8}"/>
          </ac:picMkLst>
        </pc:picChg>
      </pc:sldChg>
      <pc:sldChg chg="modSp">
        <pc:chgData name="DU Angelo" userId="8b72b4b1065ef00f" providerId="LiveId" clId="{DDEC8B35-2E11-45A7-B494-CD093681BB5E}" dt="2020-12-13T16:20:04.911" v="1409" actId="1076"/>
        <pc:sldMkLst>
          <pc:docMk/>
          <pc:sldMk cId="2922708056" sldId="373"/>
        </pc:sldMkLst>
        <pc:spChg chg="mod">
          <ac:chgData name="DU Angelo" userId="8b72b4b1065ef00f" providerId="LiveId" clId="{DDEC8B35-2E11-45A7-B494-CD093681BB5E}" dt="2020-12-13T16:20:04.911" v="1409" actId="1076"/>
          <ac:spMkLst>
            <pc:docMk/>
            <pc:sldMk cId="2922708056" sldId="373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26:16.810" v="1434" actId="1076"/>
        <pc:sldMkLst>
          <pc:docMk/>
          <pc:sldMk cId="643975630" sldId="374"/>
        </pc:sldMkLst>
        <pc:spChg chg="mod">
          <ac:chgData name="DU Angelo" userId="8b72b4b1065ef00f" providerId="LiveId" clId="{DDEC8B35-2E11-45A7-B494-CD093681BB5E}" dt="2020-12-13T16:26:16.810" v="1434" actId="1076"/>
          <ac:spMkLst>
            <pc:docMk/>
            <pc:sldMk cId="643975630" sldId="374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29:15.692" v="1470" actId="1076"/>
        <pc:sldMkLst>
          <pc:docMk/>
          <pc:sldMk cId="834436624" sldId="375"/>
        </pc:sldMkLst>
        <pc:spChg chg="mod">
          <ac:chgData name="DU Angelo" userId="8b72b4b1065ef00f" providerId="LiveId" clId="{DDEC8B35-2E11-45A7-B494-CD093681BB5E}" dt="2020-12-13T16:29:15.692" v="1470" actId="1076"/>
          <ac:spMkLst>
            <pc:docMk/>
            <pc:sldMk cId="834436624" sldId="375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29:08.163" v="1469" actId="1076"/>
          <ac:spMkLst>
            <pc:docMk/>
            <pc:sldMk cId="834436624" sldId="375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54:44.278" v="1542" actId="20577"/>
        <pc:sldMkLst>
          <pc:docMk/>
          <pc:sldMk cId="1769853880" sldId="376"/>
        </pc:sldMkLst>
        <pc:spChg chg="mod">
          <ac:chgData name="DU Angelo" userId="8b72b4b1065ef00f" providerId="LiveId" clId="{DDEC8B35-2E11-45A7-B494-CD093681BB5E}" dt="2020-12-13T16:54:44.278" v="1542" actId="20577"/>
          <ac:spMkLst>
            <pc:docMk/>
            <pc:sldMk cId="1769853880" sldId="376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55:22.229" v="1553" actId="1076"/>
        <pc:sldMkLst>
          <pc:docMk/>
          <pc:sldMk cId="628233304" sldId="377"/>
        </pc:sldMkLst>
        <pc:spChg chg="mod">
          <ac:chgData name="DU Angelo" userId="8b72b4b1065ef00f" providerId="LiveId" clId="{DDEC8B35-2E11-45A7-B494-CD093681BB5E}" dt="2020-12-13T16:55:22.229" v="1553" actId="1076"/>
          <ac:spMkLst>
            <pc:docMk/>
            <pc:sldMk cId="628233304" sldId="377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55:17.979" v="1551" actId="1076"/>
          <ac:spMkLst>
            <pc:docMk/>
            <pc:sldMk cId="628233304" sldId="377"/>
            <ac:spMk id="4" creationId="{2918002F-8C64-4968-9ECA-DC63D9D4E45B}"/>
          </ac:spMkLst>
        </pc:spChg>
      </pc:sldChg>
    </pc:docChg>
  </pc:docChgLst>
  <pc:docChgLst>
    <pc:chgData name="Du Wenyu" userId="849f1052-c623-48dc-90e1-ce0960f8de5e" providerId="ADAL" clId="{70DC2894-AB82-4ACB-B0E4-7BCDF058D5AC}"/>
    <pc:docChg chg="modSld">
      <pc:chgData name="Du Wenyu" userId="849f1052-c623-48dc-90e1-ce0960f8de5e" providerId="ADAL" clId="{70DC2894-AB82-4ACB-B0E4-7BCDF058D5AC}" dt="2021-02-21T12:30:48.708" v="117" actId="1076"/>
      <pc:docMkLst>
        <pc:docMk/>
      </pc:docMkLst>
      <pc:sldChg chg="addSp modSp mod">
        <pc:chgData name="Du Wenyu" userId="849f1052-c623-48dc-90e1-ce0960f8de5e" providerId="ADAL" clId="{70DC2894-AB82-4ACB-B0E4-7BCDF058D5AC}" dt="2021-02-21T12:18:06.202" v="21" actId="1076"/>
        <pc:sldMkLst>
          <pc:docMk/>
          <pc:sldMk cId="3619944616" sldId="451"/>
        </pc:sldMkLst>
        <pc:spChg chg="mod">
          <ac:chgData name="Du Wenyu" userId="849f1052-c623-48dc-90e1-ce0960f8de5e" providerId="ADAL" clId="{70DC2894-AB82-4ACB-B0E4-7BCDF058D5AC}" dt="2021-02-21T12:18:06.202" v="21" actId="1076"/>
          <ac:spMkLst>
            <pc:docMk/>
            <pc:sldMk cId="3619944616" sldId="451"/>
            <ac:spMk id="6" creationId="{E4690199-E31A-48EF-B232-56D24BE05045}"/>
          </ac:spMkLst>
        </pc:spChg>
        <pc:graphicFrameChg chg="add mod">
          <ac:chgData name="Du Wenyu" userId="849f1052-c623-48dc-90e1-ce0960f8de5e" providerId="ADAL" clId="{70DC2894-AB82-4ACB-B0E4-7BCDF058D5AC}" dt="2021-02-21T12:17:54.948" v="18" actId="1076"/>
          <ac:graphicFrameMkLst>
            <pc:docMk/>
            <pc:sldMk cId="3619944616" sldId="451"/>
            <ac:graphicFrameMk id="2" creationId="{4079407A-82C9-44AD-9EBB-6F165C0DC66B}"/>
          </ac:graphicFrameMkLst>
        </pc:graphicFrameChg>
      </pc:sldChg>
      <pc:sldChg chg="addSp modSp mod">
        <pc:chgData name="Du Wenyu" userId="849f1052-c623-48dc-90e1-ce0960f8de5e" providerId="ADAL" clId="{70DC2894-AB82-4ACB-B0E4-7BCDF058D5AC}" dt="2021-02-21T12:18:51.024" v="29" actId="1076"/>
        <pc:sldMkLst>
          <pc:docMk/>
          <pc:sldMk cId="339615566" sldId="465"/>
        </pc:sldMkLst>
        <pc:spChg chg="mod">
          <ac:chgData name="Du Wenyu" userId="849f1052-c623-48dc-90e1-ce0960f8de5e" providerId="ADAL" clId="{70DC2894-AB82-4ACB-B0E4-7BCDF058D5AC}" dt="2021-02-21T12:18:51.024" v="29" actId="1076"/>
          <ac:spMkLst>
            <pc:docMk/>
            <pc:sldMk cId="339615566" sldId="465"/>
            <ac:spMk id="7" creationId="{BA1D73DA-4A25-4A91-A871-2A88A2EE7E47}"/>
          </ac:spMkLst>
        </pc:spChg>
        <pc:graphicFrameChg chg="add mod">
          <ac:chgData name="Du Wenyu" userId="849f1052-c623-48dc-90e1-ce0960f8de5e" providerId="ADAL" clId="{70DC2894-AB82-4ACB-B0E4-7BCDF058D5AC}" dt="2021-02-21T12:18:47.242" v="28" actId="1076"/>
          <ac:graphicFrameMkLst>
            <pc:docMk/>
            <pc:sldMk cId="339615566" sldId="465"/>
            <ac:graphicFrameMk id="2" creationId="{C91BDC39-0DC6-448E-B4EA-1490BE5BC200}"/>
          </ac:graphicFrameMkLst>
        </pc:graphicFrameChg>
      </pc:sldChg>
      <pc:sldChg chg="addSp modSp mod">
        <pc:chgData name="Du Wenyu" userId="849f1052-c623-48dc-90e1-ce0960f8de5e" providerId="ADAL" clId="{70DC2894-AB82-4ACB-B0E4-7BCDF058D5AC}" dt="2021-02-21T12:20:01.009" v="39" actId="1076"/>
        <pc:sldMkLst>
          <pc:docMk/>
          <pc:sldMk cId="3619342109" sldId="467"/>
        </pc:sldMkLst>
        <pc:picChg chg="add mod">
          <ac:chgData name="Du Wenyu" userId="849f1052-c623-48dc-90e1-ce0960f8de5e" providerId="ADAL" clId="{70DC2894-AB82-4ACB-B0E4-7BCDF058D5AC}" dt="2021-02-21T12:19:53.358" v="38" actId="1076"/>
          <ac:picMkLst>
            <pc:docMk/>
            <pc:sldMk cId="3619342109" sldId="467"/>
            <ac:picMk id="4" creationId="{BC58B50A-F070-4552-8ECD-30F87E41FA5A}"/>
          </ac:picMkLst>
        </pc:picChg>
        <pc:picChg chg="add mod">
          <ac:chgData name="Du Wenyu" userId="849f1052-c623-48dc-90e1-ce0960f8de5e" providerId="ADAL" clId="{70DC2894-AB82-4ACB-B0E4-7BCDF058D5AC}" dt="2021-02-21T12:20:01.009" v="39" actId="1076"/>
          <ac:picMkLst>
            <pc:docMk/>
            <pc:sldMk cId="3619342109" sldId="467"/>
            <ac:picMk id="10" creationId="{2717B839-8CF6-4920-ACEE-77998B4248E7}"/>
          </ac:picMkLst>
        </pc:picChg>
      </pc:sldChg>
      <pc:sldChg chg="addSp modSp mod">
        <pc:chgData name="Du Wenyu" userId="849f1052-c623-48dc-90e1-ce0960f8de5e" providerId="ADAL" clId="{70DC2894-AB82-4ACB-B0E4-7BCDF058D5AC}" dt="2021-02-21T12:21:26.395" v="48" actId="1076"/>
        <pc:sldMkLst>
          <pc:docMk/>
          <pc:sldMk cId="3667973209" sldId="470"/>
        </pc:sldMkLst>
        <pc:spChg chg="mod">
          <ac:chgData name="Du Wenyu" userId="849f1052-c623-48dc-90e1-ce0960f8de5e" providerId="ADAL" clId="{70DC2894-AB82-4ACB-B0E4-7BCDF058D5AC}" dt="2021-02-21T12:21:12.035" v="44" actId="1076"/>
          <ac:spMkLst>
            <pc:docMk/>
            <pc:sldMk cId="3667973209" sldId="470"/>
            <ac:spMk id="6" creationId="{E4690199-E31A-48EF-B232-56D24BE05045}"/>
          </ac:spMkLst>
        </pc:spChg>
        <pc:spChg chg="mod">
          <ac:chgData name="Du Wenyu" userId="849f1052-c623-48dc-90e1-ce0960f8de5e" providerId="ADAL" clId="{70DC2894-AB82-4ACB-B0E4-7BCDF058D5AC}" dt="2021-02-21T12:21:16.354" v="45" actId="1076"/>
          <ac:spMkLst>
            <pc:docMk/>
            <pc:sldMk cId="3667973209" sldId="470"/>
            <ac:spMk id="7" creationId="{B1AD45CB-BFFC-42F1-85D1-BE8DF2D1EEC7}"/>
          </ac:spMkLst>
        </pc:spChg>
        <pc:spChg chg="mod">
          <ac:chgData name="Du Wenyu" userId="849f1052-c623-48dc-90e1-ce0960f8de5e" providerId="ADAL" clId="{70DC2894-AB82-4ACB-B0E4-7BCDF058D5AC}" dt="2021-02-21T12:21:21.014" v="46" actId="1076"/>
          <ac:spMkLst>
            <pc:docMk/>
            <pc:sldMk cId="3667973209" sldId="470"/>
            <ac:spMk id="8" creationId="{2317D5D4-0A75-46CC-A1C1-77EBA1464C4B}"/>
          </ac:spMkLst>
        </pc:spChg>
        <pc:graphicFrameChg chg="add mod">
          <ac:chgData name="Du Wenyu" userId="849f1052-c623-48dc-90e1-ce0960f8de5e" providerId="ADAL" clId="{70DC2894-AB82-4ACB-B0E4-7BCDF058D5AC}" dt="2021-02-21T12:21:26.395" v="48" actId="1076"/>
          <ac:graphicFrameMkLst>
            <pc:docMk/>
            <pc:sldMk cId="3667973209" sldId="470"/>
            <ac:graphicFrameMk id="2" creationId="{39E447D7-842F-4302-BD60-46F2935454EF}"/>
          </ac:graphicFrameMkLst>
        </pc:graphicFrameChg>
      </pc:sldChg>
      <pc:sldChg chg="addSp modSp mod">
        <pc:chgData name="Du Wenyu" userId="849f1052-c623-48dc-90e1-ce0960f8de5e" providerId="ADAL" clId="{70DC2894-AB82-4ACB-B0E4-7BCDF058D5AC}" dt="2021-02-21T12:23:53.455" v="74" actId="1076"/>
        <pc:sldMkLst>
          <pc:docMk/>
          <pc:sldMk cId="3986638196" sldId="474"/>
        </pc:sldMkLst>
        <pc:graphicFrameChg chg="add mod">
          <ac:chgData name="Du Wenyu" userId="849f1052-c623-48dc-90e1-ce0960f8de5e" providerId="ADAL" clId="{70DC2894-AB82-4ACB-B0E4-7BCDF058D5AC}" dt="2021-02-21T12:23:53.455" v="74" actId="1076"/>
          <ac:graphicFrameMkLst>
            <pc:docMk/>
            <pc:sldMk cId="3986638196" sldId="474"/>
            <ac:graphicFrameMk id="2" creationId="{104252E9-1E14-464F-8650-9E19124DE2A1}"/>
          </ac:graphicFrameMkLst>
        </pc:graphicFrameChg>
      </pc:sldChg>
      <pc:sldChg chg="addSp modSp mod">
        <pc:chgData name="Du Wenyu" userId="849f1052-c623-48dc-90e1-ce0960f8de5e" providerId="ADAL" clId="{70DC2894-AB82-4ACB-B0E4-7BCDF058D5AC}" dt="2021-02-21T12:23:01.892" v="66" actId="1076"/>
        <pc:sldMkLst>
          <pc:docMk/>
          <pc:sldMk cId="3565629809" sldId="475"/>
        </pc:sldMkLst>
        <pc:spChg chg="mod">
          <ac:chgData name="Du Wenyu" userId="849f1052-c623-48dc-90e1-ce0960f8de5e" providerId="ADAL" clId="{70DC2894-AB82-4ACB-B0E4-7BCDF058D5AC}" dt="2021-02-21T12:22:52.640" v="63" actId="1076"/>
          <ac:spMkLst>
            <pc:docMk/>
            <pc:sldMk cId="3565629809" sldId="475"/>
            <ac:spMk id="7" creationId="{B89BCA6E-BBA8-47DB-9317-FBEE9ED95F9D}"/>
          </ac:spMkLst>
        </pc:spChg>
        <pc:graphicFrameChg chg="add mod">
          <ac:chgData name="Du Wenyu" userId="849f1052-c623-48dc-90e1-ce0960f8de5e" providerId="ADAL" clId="{70DC2894-AB82-4ACB-B0E4-7BCDF058D5AC}" dt="2021-02-21T12:22:57.766" v="65" actId="1076"/>
          <ac:graphicFrameMkLst>
            <pc:docMk/>
            <pc:sldMk cId="3565629809" sldId="475"/>
            <ac:graphicFrameMk id="2" creationId="{24FDE26C-884A-4A41-A75A-C34A7241F278}"/>
          </ac:graphicFrameMkLst>
        </pc:graphicFrameChg>
        <pc:picChg chg="mod">
          <ac:chgData name="Du Wenyu" userId="849f1052-c623-48dc-90e1-ce0960f8de5e" providerId="ADAL" clId="{70DC2894-AB82-4ACB-B0E4-7BCDF058D5AC}" dt="2021-02-21T12:23:01.892" v="66" actId="1076"/>
          <ac:picMkLst>
            <pc:docMk/>
            <pc:sldMk cId="3565629809" sldId="475"/>
            <ac:picMk id="12" creationId="{2160CE81-8069-4A9C-AC83-0563C2B66418}"/>
          </ac:picMkLst>
        </pc:picChg>
      </pc:sldChg>
      <pc:sldChg chg="addSp modSp mod">
        <pc:chgData name="Du Wenyu" userId="849f1052-c623-48dc-90e1-ce0960f8de5e" providerId="ADAL" clId="{70DC2894-AB82-4ACB-B0E4-7BCDF058D5AC}" dt="2021-02-21T12:25:21.285" v="84" actId="1076"/>
        <pc:sldMkLst>
          <pc:docMk/>
          <pc:sldMk cId="2294688819" sldId="478"/>
        </pc:sldMkLst>
        <pc:spChg chg="mod">
          <ac:chgData name="Du Wenyu" userId="849f1052-c623-48dc-90e1-ce0960f8de5e" providerId="ADAL" clId="{70DC2894-AB82-4ACB-B0E4-7BCDF058D5AC}" dt="2021-02-21T12:24:49.623" v="80" actId="1076"/>
          <ac:spMkLst>
            <pc:docMk/>
            <pc:sldMk cId="2294688819" sldId="478"/>
            <ac:spMk id="3" creationId="{E1BF4C49-D9BF-42F3-B713-48595D54AED3}"/>
          </ac:spMkLst>
        </pc:spChg>
        <pc:spChg chg="mod">
          <ac:chgData name="Du Wenyu" userId="849f1052-c623-48dc-90e1-ce0960f8de5e" providerId="ADAL" clId="{70DC2894-AB82-4ACB-B0E4-7BCDF058D5AC}" dt="2021-02-21T12:24:52.670" v="81" actId="1076"/>
          <ac:spMkLst>
            <pc:docMk/>
            <pc:sldMk cId="2294688819" sldId="478"/>
            <ac:spMk id="6" creationId="{E4690199-E31A-48EF-B232-56D24BE05045}"/>
          </ac:spMkLst>
        </pc:spChg>
        <pc:graphicFrameChg chg="add mod">
          <ac:chgData name="Du Wenyu" userId="849f1052-c623-48dc-90e1-ce0960f8de5e" providerId="ADAL" clId="{70DC2894-AB82-4ACB-B0E4-7BCDF058D5AC}" dt="2021-02-21T12:25:21.285" v="84" actId="1076"/>
          <ac:graphicFrameMkLst>
            <pc:docMk/>
            <pc:sldMk cId="2294688819" sldId="478"/>
            <ac:graphicFrameMk id="2" creationId="{CFE7F80B-F9B9-4CAB-BA35-210295C06490}"/>
          </ac:graphicFrameMkLst>
        </pc:graphicFrameChg>
      </pc:sldChg>
      <pc:sldChg chg="addSp modSp mod">
        <pc:chgData name="Du Wenyu" userId="849f1052-c623-48dc-90e1-ce0960f8de5e" providerId="ADAL" clId="{70DC2894-AB82-4ACB-B0E4-7BCDF058D5AC}" dt="2021-02-21T12:26:04.958" v="91" actId="1076"/>
        <pc:sldMkLst>
          <pc:docMk/>
          <pc:sldMk cId="1818584472" sldId="480"/>
        </pc:sldMkLst>
        <pc:graphicFrameChg chg="add mod">
          <ac:chgData name="Du Wenyu" userId="849f1052-c623-48dc-90e1-ce0960f8de5e" providerId="ADAL" clId="{70DC2894-AB82-4ACB-B0E4-7BCDF058D5AC}" dt="2021-02-21T12:26:04.958" v="91" actId="1076"/>
          <ac:graphicFrameMkLst>
            <pc:docMk/>
            <pc:sldMk cId="1818584472" sldId="480"/>
            <ac:graphicFrameMk id="2" creationId="{44AA19BB-84A9-4BD1-86AE-442BB2F9912A}"/>
          </ac:graphicFrameMkLst>
        </pc:graphicFrameChg>
      </pc:sldChg>
      <pc:sldChg chg="addSp modSp mod">
        <pc:chgData name="Du Wenyu" userId="849f1052-c623-48dc-90e1-ce0960f8de5e" providerId="ADAL" clId="{70DC2894-AB82-4ACB-B0E4-7BCDF058D5AC}" dt="2021-02-21T12:27:09.275" v="106" actId="1076"/>
        <pc:sldMkLst>
          <pc:docMk/>
          <pc:sldMk cId="305451380" sldId="481"/>
        </pc:sldMkLst>
        <pc:spChg chg="mod">
          <ac:chgData name="Du Wenyu" userId="849f1052-c623-48dc-90e1-ce0960f8de5e" providerId="ADAL" clId="{70DC2894-AB82-4ACB-B0E4-7BCDF058D5AC}" dt="2021-02-21T12:26:59.664" v="102" actId="1076"/>
          <ac:spMkLst>
            <pc:docMk/>
            <pc:sldMk cId="305451380" sldId="481"/>
            <ac:spMk id="3" creationId="{E1BF4C49-D9BF-42F3-B713-48595D54AED3}"/>
          </ac:spMkLst>
        </pc:spChg>
        <pc:spChg chg="mod">
          <ac:chgData name="Du Wenyu" userId="849f1052-c623-48dc-90e1-ce0960f8de5e" providerId="ADAL" clId="{70DC2894-AB82-4ACB-B0E4-7BCDF058D5AC}" dt="2021-02-21T12:26:55.429" v="101" actId="1076"/>
          <ac:spMkLst>
            <pc:docMk/>
            <pc:sldMk cId="305451380" sldId="481"/>
            <ac:spMk id="6" creationId="{E4690199-E31A-48EF-B232-56D24BE05045}"/>
          </ac:spMkLst>
        </pc:spChg>
        <pc:graphicFrameChg chg="add mod">
          <ac:chgData name="Du Wenyu" userId="849f1052-c623-48dc-90e1-ce0960f8de5e" providerId="ADAL" clId="{70DC2894-AB82-4ACB-B0E4-7BCDF058D5AC}" dt="2021-02-21T12:27:09.275" v="106" actId="1076"/>
          <ac:graphicFrameMkLst>
            <pc:docMk/>
            <pc:sldMk cId="305451380" sldId="481"/>
            <ac:graphicFrameMk id="2" creationId="{42820DE7-9CE7-43DE-AF03-EEA5AF3BBD61}"/>
          </ac:graphicFrameMkLst>
        </pc:graphicFrameChg>
        <pc:graphicFrameChg chg="add mod">
          <ac:chgData name="Du Wenyu" userId="849f1052-c623-48dc-90e1-ce0960f8de5e" providerId="ADAL" clId="{70DC2894-AB82-4ACB-B0E4-7BCDF058D5AC}" dt="2021-02-21T12:27:07.149" v="105" actId="1076"/>
          <ac:graphicFrameMkLst>
            <pc:docMk/>
            <pc:sldMk cId="305451380" sldId="481"/>
            <ac:graphicFrameMk id="4" creationId="{D26CFB05-854C-4858-AB99-017C54822621}"/>
          </ac:graphicFrameMkLst>
        </pc:graphicFrameChg>
      </pc:sldChg>
      <pc:sldChg chg="addSp modSp mod">
        <pc:chgData name="Du Wenyu" userId="849f1052-c623-48dc-90e1-ce0960f8de5e" providerId="ADAL" clId="{70DC2894-AB82-4ACB-B0E4-7BCDF058D5AC}" dt="2021-02-21T12:30:48.708" v="117" actId="1076"/>
        <pc:sldMkLst>
          <pc:docMk/>
          <pc:sldMk cId="1656787798" sldId="491"/>
        </pc:sldMkLst>
        <pc:spChg chg="mod">
          <ac:chgData name="Du Wenyu" userId="849f1052-c623-48dc-90e1-ce0960f8de5e" providerId="ADAL" clId="{70DC2894-AB82-4ACB-B0E4-7BCDF058D5AC}" dt="2021-02-21T12:30:37.962" v="111" actId="14100"/>
          <ac:spMkLst>
            <pc:docMk/>
            <pc:sldMk cId="1656787798" sldId="491"/>
            <ac:spMk id="6" creationId="{E4690199-E31A-48EF-B232-56D24BE05045}"/>
          </ac:spMkLst>
        </pc:spChg>
        <pc:graphicFrameChg chg="add mod">
          <ac:chgData name="Du Wenyu" userId="849f1052-c623-48dc-90e1-ce0960f8de5e" providerId="ADAL" clId="{70DC2894-AB82-4ACB-B0E4-7BCDF058D5AC}" dt="2021-02-21T12:30:48.708" v="117" actId="1076"/>
          <ac:graphicFrameMkLst>
            <pc:docMk/>
            <pc:sldMk cId="1656787798" sldId="491"/>
            <ac:graphicFrameMk id="2" creationId="{95639684-3F89-41EF-A4A3-67665717D94C}"/>
          </ac:graphicFrameMkLst>
        </pc:graphicFrameChg>
      </pc:sldChg>
    </pc:docChg>
  </pc:docChgLst>
  <pc:docChgLst>
    <pc:chgData name="文宇" userId="b5e9da50-0ac2-42d3-828f-b9593ddb1f83" providerId="ADAL" clId="{41D893F6-BDF0-40FF-B714-A4B2F932B4D5}"/>
    <pc:docChg chg="undo modSld">
      <pc:chgData name="文宇" userId="b5e9da50-0ac2-42d3-828f-b9593ddb1f83" providerId="ADAL" clId="{41D893F6-BDF0-40FF-B714-A4B2F932B4D5}" dt="2020-11-27T07:10:45.665" v="111"/>
      <pc:docMkLst>
        <pc:docMk/>
      </pc:docMkLst>
      <pc:sldChg chg="modSp">
        <pc:chgData name="文宇" userId="b5e9da50-0ac2-42d3-828f-b9593ddb1f83" providerId="ADAL" clId="{41D893F6-BDF0-40FF-B714-A4B2F932B4D5}" dt="2020-11-27T07:01:21.204" v="1"/>
        <pc:sldMkLst>
          <pc:docMk/>
          <pc:sldMk cId="259383257" sldId="314"/>
        </pc:sldMkLst>
        <pc:spChg chg="mod">
          <ac:chgData name="文宇" userId="b5e9da50-0ac2-42d3-828f-b9593ddb1f83" providerId="ADAL" clId="{41D893F6-BDF0-40FF-B714-A4B2F932B4D5}" dt="2020-11-27T07:01:21.204" v="1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文宇" userId="b5e9da50-0ac2-42d3-828f-b9593ddb1f83" providerId="ADAL" clId="{41D893F6-BDF0-40FF-B714-A4B2F932B4D5}" dt="2020-11-27T07:10:45.665" v="111"/>
        <pc:sldMkLst>
          <pc:docMk/>
          <pc:sldMk cId="1767134883" sldId="315"/>
        </pc:sldMkLst>
        <pc:spChg chg="mod">
          <ac:chgData name="文宇" userId="b5e9da50-0ac2-42d3-828f-b9593ddb1f83" providerId="ADAL" clId="{41D893F6-BDF0-40FF-B714-A4B2F932B4D5}" dt="2020-11-27T07:10:45.665" v="111"/>
          <ac:spMkLst>
            <pc:docMk/>
            <pc:sldMk cId="1767134883" sldId="315"/>
            <ac:spMk id="4" creationId="{2918002F-8C64-4968-9ECA-DC63D9D4E45B}"/>
          </ac:spMkLst>
        </pc:spChg>
      </pc:sldChg>
    </pc:docChg>
  </pc:docChgLst>
  <pc:docChgLst>
    <pc:chgData name="文宇 杜文宇" userId="b5e9da50-0ac2-42d3-828f-b9593ddb1f83" providerId="ADAL" clId="{8AAA20E0-DA9E-48E4-8C5D-AF98CB5D92E3}"/>
    <pc:docChg chg="undo custSel addSld delSld modSld modMainMaster">
      <pc:chgData name="文宇 杜文宇" userId="b5e9da50-0ac2-42d3-828f-b9593ddb1f83" providerId="ADAL" clId="{8AAA20E0-DA9E-48E4-8C5D-AF98CB5D92E3}" dt="2020-11-23T17:40:28.554" v="811" actId="1076"/>
      <pc:docMkLst>
        <pc:docMk/>
      </pc:docMkLst>
      <pc:sldChg chg="modSp">
        <pc:chgData name="文宇 杜文宇" userId="b5e9da50-0ac2-42d3-828f-b9593ddb1f83" providerId="ADAL" clId="{8AAA20E0-DA9E-48E4-8C5D-AF98CB5D92E3}" dt="2020-11-23T16:36:02.667" v="13" actId="1076"/>
        <pc:sldMkLst>
          <pc:docMk/>
          <pc:sldMk cId="2687347467" sldId="256"/>
        </pc:sldMkLst>
        <pc:spChg chg="mod">
          <ac:chgData name="文宇 杜文宇" userId="b5e9da50-0ac2-42d3-828f-b9593ddb1f83" providerId="ADAL" clId="{8AAA20E0-DA9E-48E4-8C5D-AF98CB5D92E3}" dt="2020-11-23T16:35:47.889" v="10" actId="1076"/>
          <ac:spMkLst>
            <pc:docMk/>
            <pc:sldMk cId="2687347467" sldId="256"/>
            <ac:spMk id="4" creationId="{00000000-0000-0000-0000-000000000000}"/>
          </ac:spMkLst>
        </pc:spChg>
        <pc:spChg chg="mod">
          <ac:chgData name="文宇 杜文宇" userId="b5e9da50-0ac2-42d3-828f-b9593ddb1f83" providerId="ADAL" clId="{8AAA20E0-DA9E-48E4-8C5D-AF98CB5D92E3}" dt="2020-11-23T16:36:02.667" v="13" actId="1076"/>
          <ac:spMkLst>
            <pc:docMk/>
            <pc:sldMk cId="2687347467" sldId="256"/>
            <ac:spMk id="7" creationId="{00000000-0000-0000-0000-000000000000}"/>
          </ac:spMkLst>
        </pc:spChg>
        <pc:picChg chg="mod">
          <ac:chgData name="文宇 杜文宇" userId="b5e9da50-0ac2-42d3-828f-b9593ddb1f83" providerId="ADAL" clId="{8AAA20E0-DA9E-48E4-8C5D-AF98CB5D92E3}" dt="2020-11-23T16:35:57.998" v="12" actId="1076"/>
          <ac:picMkLst>
            <pc:docMk/>
            <pc:sldMk cId="2687347467" sldId="256"/>
            <ac:picMk id="8" creationId="{C7ABF54A-79D1-4666-87D2-AF929D4A78F2}"/>
          </ac:picMkLst>
        </pc:picChg>
      </pc:sldChg>
      <pc:sldChg chg="modSp">
        <pc:chgData name="文宇 杜文宇" userId="b5e9da50-0ac2-42d3-828f-b9593ddb1f83" providerId="ADAL" clId="{8AAA20E0-DA9E-48E4-8C5D-AF98CB5D92E3}" dt="2020-11-23T17:06:12.588" v="18" actId="403"/>
        <pc:sldMkLst>
          <pc:docMk/>
          <pc:sldMk cId="1767134883" sldId="315"/>
        </pc:sldMkLst>
        <pc:spChg chg="mod">
          <ac:chgData name="文宇 杜文宇" userId="b5e9da50-0ac2-42d3-828f-b9593ddb1f83" providerId="ADAL" clId="{8AAA20E0-DA9E-48E4-8C5D-AF98CB5D92E3}" dt="2020-11-23T17:06:12.588" v="18" actId="403"/>
          <ac:spMkLst>
            <pc:docMk/>
            <pc:sldMk cId="1767134883" sldId="315"/>
            <ac:spMk id="4" creationId="{2918002F-8C64-4968-9ECA-DC63D9D4E45B}"/>
          </ac:spMkLst>
        </pc:spChg>
      </pc:sldChg>
      <pc:sldChg chg="addSp modSp">
        <pc:chgData name="文宇 杜文宇" userId="b5e9da50-0ac2-42d3-828f-b9593ddb1f83" providerId="ADAL" clId="{8AAA20E0-DA9E-48E4-8C5D-AF98CB5D92E3}" dt="2020-11-23T17:06:30.940" v="21"/>
        <pc:sldMkLst>
          <pc:docMk/>
          <pc:sldMk cId="1369146614" sldId="316"/>
        </pc:sldMkLst>
        <pc:spChg chg="mod">
          <ac:chgData name="文宇 杜文宇" userId="b5e9da50-0ac2-42d3-828f-b9593ddb1f83" providerId="ADAL" clId="{8AAA20E0-DA9E-48E4-8C5D-AF98CB5D92E3}" dt="2020-11-23T16:37:01.307" v="16" actId="1076"/>
          <ac:spMkLst>
            <pc:docMk/>
            <pc:sldMk cId="1369146614" sldId="316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06:30.940" v="21"/>
          <ac:spMkLst>
            <pc:docMk/>
            <pc:sldMk cId="1369146614" sldId="316"/>
            <ac:spMk id="5" creationId="{336BE2E8-BA37-43CF-B67A-4F19095E81EF}"/>
          </ac:spMkLst>
        </pc:spChg>
      </pc:sldChg>
      <pc:sldChg chg="addSp modSp">
        <pc:chgData name="文宇 杜文宇" userId="b5e9da50-0ac2-42d3-828f-b9593ddb1f83" providerId="ADAL" clId="{8AAA20E0-DA9E-48E4-8C5D-AF98CB5D92E3}" dt="2020-11-23T17:14:19.230" v="68" actId="1076"/>
        <pc:sldMkLst>
          <pc:docMk/>
          <pc:sldMk cId="3294211129" sldId="317"/>
        </pc:sldMkLst>
        <pc:spChg chg="mod">
          <ac:chgData name="文宇 杜文宇" userId="b5e9da50-0ac2-42d3-828f-b9593ddb1f83" providerId="ADAL" clId="{8AAA20E0-DA9E-48E4-8C5D-AF98CB5D92E3}" dt="2020-11-23T17:14:19.230" v="68" actId="1076"/>
          <ac:spMkLst>
            <pc:docMk/>
            <pc:sldMk cId="3294211129" sldId="317"/>
            <ac:spMk id="3" creationId="{6AFA173F-2791-4C85-BD67-FFD1A36E87FA}"/>
          </ac:spMkLst>
        </pc:spChg>
        <pc:spChg chg="add mod">
          <ac:chgData name="文宇 杜文宇" userId="b5e9da50-0ac2-42d3-828f-b9593ddb1f83" providerId="ADAL" clId="{8AAA20E0-DA9E-48E4-8C5D-AF98CB5D92E3}" dt="2020-11-23T17:07:56.974" v="40" actId="20577"/>
          <ac:spMkLst>
            <pc:docMk/>
            <pc:sldMk cId="3294211129" sldId="317"/>
            <ac:spMk id="5" creationId="{1488A9D6-7824-4B74-9A21-BF3A90EEF12F}"/>
          </ac:spMkLst>
        </pc:spChg>
      </pc:sldChg>
      <pc:sldChg chg="modSp">
        <pc:chgData name="文宇 杜文宇" userId="b5e9da50-0ac2-42d3-828f-b9593ddb1f83" providerId="ADAL" clId="{8AAA20E0-DA9E-48E4-8C5D-AF98CB5D92E3}" dt="2020-11-23T17:09:28.389" v="56" actId="404"/>
        <pc:sldMkLst>
          <pc:docMk/>
          <pc:sldMk cId="1896298792" sldId="318"/>
        </pc:sldMkLst>
        <pc:spChg chg="mod">
          <ac:chgData name="文宇 杜文宇" userId="b5e9da50-0ac2-42d3-828f-b9593ddb1f83" providerId="ADAL" clId="{8AAA20E0-DA9E-48E4-8C5D-AF98CB5D92E3}" dt="2020-11-23T17:09:28.389" v="56" actId="404"/>
          <ac:spMkLst>
            <pc:docMk/>
            <pc:sldMk cId="1896298792" sldId="318"/>
            <ac:spMk id="5" creationId="{84893080-5A47-4389-9BAC-88DD2BDA7C65}"/>
          </ac:spMkLst>
        </pc:spChg>
      </pc:sldChg>
      <pc:sldChg chg="addSp delSp">
        <pc:chgData name="文宇 杜文宇" userId="b5e9da50-0ac2-42d3-828f-b9593ddb1f83" providerId="ADAL" clId="{8AAA20E0-DA9E-48E4-8C5D-AF98CB5D92E3}" dt="2020-11-23T17:08:14.805" v="42"/>
        <pc:sldMkLst>
          <pc:docMk/>
          <pc:sldMk cId="1234771746" sldId="319"/>
        </pc:sldMkLst>
        <pc:spChg chg="add">
          <ac:chgData name="文宇 杜文宇" userId="b5e9da50-0ac2-42d3-828f-b9593ddb1f83" providerId="ADAL" clId="{8AAA20E0-DA9E-48E4-8C5D-AF98CB5D92E3}" dt="2020-11-23T17:08:14.805" v="42"/>
          <ac:spMkLst>
            <pc:docMk/>
            <pc:sldMk cId="1234771746" sldId="319"/>
            <ac:spMk id="6" creationId="{FACAE81B-C014-4AA4-BFE9-BEEEF1EBC107}"/>
          </ac:spMkLst>
        </pc:spChg>
        <pc:spChg chg="del">
          <ac:chgData name="文宇 杜文宇" userId="b5e9da50-0ac2-42d3-828f-b9593ddb1f83" providerId="ADAL" clId="{8AAA20E0-DA9E-48E4-8C5D-AF98CB5D92E3}" dt="2020-11-23T17:08:13.983" v="41" actId="478"/>
          <ac:spMkLst>
            <pc:docMk/>
            <pc:sldMk cId="1234771746" sldId="319"/>
            <ac:spMk id="8" creationId="{2FF0B4B0-FF1D-4A4C-B0CA-27731D3D2533}"/>
          </ac:spMkLst>
        </pc:spChg>
      </pc:sldChg>
      <pc:sldChg chg="addSp delSp modSp">
        <pc:chgData name="文宇 杜文宇" userId="b5e9da50-0ac2-42d3-828f-b9593ddb1f83" providerId="ADAL" clId="{8AAA20E0-DA9E-48E4-8C5D-AF98CB5D92E3}" dt="2020-11-23T17:09:18.317" v="54" actId="1076"/>
        <pc:sldMkLst>
          <pc:docMk/>
          <pc:sldMk cId="3755510747" sldId="320"/>
        </pc:sldMkLst>
        <pc:spChg chg="mod">
          <ac:chgData name="文宇 杜文宇" userId="b5e9da50-0ac2-42d3-828f-b9593ddb1f83" providerId="ADAL" clId="{8AAA20E0-DA9E-48E4-8C5D-AF98CB5D92E3}" dt="2020-11-23T17:09:18.317" v="54" actId="1076"/>
          <ac:spMkLst>
            <pc:docMk/>
            <pc:sldMk cId="3755510747" sldId="320"/>
            <ac:spMk id="5" creationId="{84893080-5A47-4389-9BAC-88DD2BDA7C65}"/>
          </ac:spMkLst>
        </pc:spChg>
        <pc:spChg chg="del">
          <ac:chgData name="文宇 杜文宇" userId="b5e9da50-0ac2-42d3-828f-b9593ddb1f83" providerId="ADAL" clId="{8AAA20E0-DA9E-48E4-8C5D-AF98CB5D92E3}" dt="2020-11-23T17:08:33.857" v="43" actId="478"/>
          <ac:spMkLst>
            <pc:docMk/>
            <pc:sldMk cId="3755510747" sldId="320"/>
            <ac:spMk id="6" creationId="{A895CD25-7AD2-49EE-A38C-E0744F15DA36}"/>
          </ac:spMkLst>
        </pc:spChg>
        <pc:spChg chg="add">
          <ac:chgData name="文宇 杜文宇" userId="b5e9da50-0ac2-42d3-828f-b9593ddb1f83" providerId="ADAL" clId="{8AAA20E0-DA9E-48E4-8C5D-AF98CB5D92E3}" dt="2020-11-23T17:08:34.696" v="44"/>
          <ac:spMkLst>
            <pc:docMk/>
            <pc:sldMk cId="3755510747" sldId="320"/>
            <ac:spMk id="7" creationId="{E46BA7D3-9211-45D8-A9B8-C1CFFC3F7B10}"/>
          </ac:spMkLst>
        </pc:spChg>
      </pc:sldChg>
      <pc:sldChg chg="addSp modSp">
        <pc:chgData name="文宇 杜文宇" userId="b5e9da50-0ac2-42d3-828f-b9593ddb1f83" providerId="ADAL" clId="{8AAA20E0-DA9E-48E4-8C5D-AF98CB5D92E3}" dt="2020-11-23T17:14:51.112" v="71" actId="1076"/>
        <pc:sldMkLst>
          <pc:docMk/>
          <pc:sldMk cId="187196312" sldId="321"/>
        </pc:sldMkLst>
        <pc:spChg chg="mod">
          <ac:chgData name="文宇 杜文宇" userId="b5e9da50-0ac2-42d3-828f-b9593ddb1f83" providerId="ADAL" clId="{8AAA20E0-DA9E-48E4-8C5D-AF98CB5D92E3}" dt="2020-11-23T17:14:51.112" v="71" actId="1076"/>
          <ac:spMkLst>
            <pc:docMk/>
            <pc:sldMk cId="187196312" sldId="321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14:37.245" v="69"/>
          <ac:spMkLst>
            <pc:docMk/>
            <pc:sldMk cId="187196312" sldId="321"/>
            <ac:spMk id="5" creationId="{F1284432-8EDC-4C01-83C4-474432F1F684}"/>
          </ac:spMkLst>
        </pc:spChg>
      </pc:sldChg>
      <pc:sldChg chg="modSp">
        <pc:chgData name="文宇 杜文宇" userId="b5e9da50-0ac2-42d3-828f-b9593ddb1f83" providerId="ADAL" clId="{8AAA20E0-DA9E-48E4-8C5D-AF98CB5D92E3}" dt="2020-11-23T17:18:56.455" v="79" actId="404"/>
        <pc:sldMkLst>
          <pc:docMk/>
          <pc:sldMk cId="3565302846" sldId="322"/>
        </pc:sldMkLst>
        <pc:spChg chg="mod">
          <ac:chgData name="文宇 杜文宇" userId="b5e9da50-0ac2-42d3-828f-b9593ddb1f83" providerId="ADAL" clId="{8AAA20E0-DA9E-48E4-8C5D-AF98CB5D92E3}" dt="2020-11-23T17:18:56.455" v="79" actId="404"/>
          <ac:spMkLst>
            <pc:docMk/>
            <pc:sldMk cId="3565302846" sldId="322"/>
            <ac:spMk id="12" creationId="{E6A1CE4B-2216-4E4B-8975-83B384C6376F}"/>
          </ac:spMkLst>
        </pc:spChg>
      </pc:sldChg>
      <pc:sldChg chg="addSp delSp modSp">
        <pc:chgData name="文宇 杜文宇" userId="b5e9da50-0ac2-42d3-828f-b9593ddb1f83" providerId="ADAL" clId="{8AAA20E0-DA9E-48E4-8C5D-AF98CB5D92E3}" dt="2020-11-23T17:19:04.468" v="81"/>
        <pc:sldMkLst>
          <pc:docMk/>
          <pc:sldMk cId="976588619" sldId="323"/>
        </pc:sldMkLst>
        <pc:spChg chg="mod">
          <ac:chgData name="文宇 杜文宇" userId="b5e9da50-0ac2-42d3-828f-b9593ddb1f83" providerId="ADAL" clId="{8AAA20E0-DA9E-48E4-8C5D-AF98CB5D92E3}" dt="2020-11-23T17:18:30.776" v="77" actId="14100"/>
          <ac:spMkLst>
            <pc:docMk/>
            <pc:sldMk cId="976588619" sldId="323"/>
            <ac:spMk id="5" creationId="{84893080-5A47-4389-9BAC-88DD2BDA7C65}"/>
          </ac:spMkLst>
        </pc:spChg>
        <pc:spChg chg="add">
          <ac:chgData name="文宇 杜文宇" userId="b5e9da50-0ac2-42d3-828f-b9593ddb1f83" providerId="ADAL" clId="{8AAA20E0-DA9E-48E4-8C5D-AF98CB5D92E3}" dt="2020-11-23T17:19:04.468" v="81"/>
          <ac:spMkLst>
            <pc:docMk/>
            <pc:sldMk cId="976588619" sldId="323"/>
            <ac:spMk id="7" creationId="{43446834-178D-4B86-92C5-DEBDF28D5B36}"/>
          </ac:spMkLst>
        </pc:spChg>
        <pc:spChg chg="del">
          <ac:chgData name="文宇 杜文宇" userId="b5e9da50-0ac2-42d3-828f-b9593ddb1f83" providerId="ADAL" clId="{8AAA20E0-DA9E-48E4-8C5D-AF98CB5D92E3}" dt="2020-11-23T17:19:04.022" v="80" actId="478"/>
          <ac:spMkLst>
            <pc:docMk/>
            <pc:sldMk cId="976588619" sldId="323"/>
            <ac:spMk id="13" creationId="{D6366711-E6C6-4E81-918C-335B71F34803}"/>
          </ac:spMkLst>
        </pc:spChg>
        <pc:picChg chg="mod">
          <ac:chgData name="文宇 杜文宇" userId="b5e9da50-0ac2-42d3-828f-b9593ddb1f83" providerId="ADAL" clId="{8AAA20E0-DA9E-48E4-8C5D-AF98CB5D92E3}" dt="2020-11-23T17:18:27.793" v="76" actId="1076"/>
          <ac:picMkLst>
            <pc:docMk/>
            <pc:sldMk cId="976588619" sldId="323"/>
            <ac:picMk id="6" creationId="{66E85006-7B55-4AFE-B01D-F6D6A4B3C93A}"/>
          </ac:picMkLst>
        </pc:picChg>
      </pc:sldChg>
      <pc:sldChg chg="modSp">
        <pc:chgData name="文宇 杜文宇" userId="b5e9da50-0ac2-42d3-828f-b9593ddb1f83" providerId="ADAL" clId="{8AAA20E0-DA9E-48E4-8C5D-AF98CB5D92E3}" dt="2020-11-23T17:19:22.389" v="82" actId="255"/>
        <pc:sldMkLst>
          <pc:docMk/>
          <pc:sldMk cId="2377843380" sldId="324"/>
        </pc:sldMkLst>
        <pc:spChg chg="mod">
          <ac:chgData name="文宇 杜文宇" userId="b5e9da50-0ac2-42d3-828f-b9593ddb1f83" providerId="ADAL" clId="{8AAA20E0-DA9E-48E4-8C5D-AF98CB5D92E3}" dt="2020-11-23T17:19:22.389" v="82" actId="255"/>
          <ac:spMkLst>
            <pc:docMk/>
            <pc:sldMk cId="2377843380" sldId="324"/>
            <ac:spMk id="13" creationId="{6AD19346-3144-4DC2-A080-B1BD84A7BCFF}"/>
          </ac:spMkLst>
        </pc:spChg>
        <pc:picChg chg="mod">
          <ac:chgData name="文宇 杜文宇" userId="b5e9da50-0ac2-42d3-828f-b9593ddb1f83" providerId="ADAL" clId="{8AAA20E0-DA9E-48E4-8C5D-AF98CB5D92E3}" dt="2020-11-23T17:18:40.830" v="78" actId="14100"/>
          <ac:picMkLst>
            <pc:docMk/>
            <pc:sldMk cId="2377843380" sldId="324"/>
            <ac:picMk id="4" creationId="{27CAE259-7728-4E75-B440-9BFFCD39101A}"/>
          </ac:picMkLst>
        </pc:picChg>
      </pc:sldChg>
      <pc:sldChg chg="modSp">
        <pc:chgData name="文宇 杜文宇" userId="b5e9da50-0ac2-42d3-828f-b9593ddb1f83" providerId="ADAL" clId="{8AAA20E0-DA9E-48E4-8C5D-AF98CB5D92E3}" dt="2020-11-23T17:19:47.553" v="86" actId="14100"/>
        <pc:sldMkLst>
          <pc:docMk/>
          <pc:sldMk cId="2480261275" sldId="326"/>
        </pc:sldMkLst>
        <pc:spChg chg="mod">
          <ac:chgData name="文宇 杜文宇" userId="b5e9da50-0ac2-42d3-828f-b9593ddb1f83" providerId="ADAL" clId="{8AAA20E0-DA9E-48E4-8C5D-AF98CB5D92E3}" dt="2020-11-23T17:19:47.553" v="86" actId="14100"/>
          <ac:spMkLst>
            <pc:docMk/>
            <pc:sldMk cId="2480261275" sldId="326"/>
            <ac:spMk id="9" creationId="{8DBF834F-6F71-49F8-8FA9-E0A761C9F942}"/>
          </ac:spMkLst>
        </pc:spChg>
        <pc:spChg chg="mod">
          <ac:chgData name="文宇 杜文宇" userId="b5e9da50-0ac2-42d3-828f-b9593ddb1f83" providerId="ADAL" clId="{8AAA20E0-DA9E-48E4-8C5D-AF98CB5D92E3}" dt="2020-11-23T17:19:37.921" v="83" actId="255"/>
          <ac:spMkLst>
            <pc:docMk/>
            <pc:sldMk cId="2480261275" sldId="326"/>
            <ac:spMk id="12" creationId="{A5F076E6-71AD-4ACE-925A-104EB372ADB9}"/>
          </ac:spMkLst>
        </pc:spChg>
      </pc:sldChg>
      <pc:sldChg chg="modSp">
        <pc:chgData name="文宇 杜文宇" userId="b5e9da50-0ac2-42d3-828f-b9593ddb1f83" providerId="ADAL" clId="{8AAA20E0-DA9E-48E4-8C5D-AF98CB5D92E3}" dt="2020-11-23T17:20:14.519" v="88" actId="1076"/>
        <pc:sldMkLst>
          <pc:docMk/>
          <pc:sldMk cId="1558153018" sldId="328"/>
        </pc:sldMkLst>
        <pc:spChg chg="mod">
          <ac:chgData name="文宇 杜文宇" userId="b5e9da50-0ac2-42d3-828f-b9593ddb1f83" providerId="ADAL" clId="{8AAA20E0-DA9E-48E4-8C5D-AF98CB5D92E3}" dt="2020-11-23T17:20:09.118" v="87" actId="14100"/>
          <ac:spMkLst>
            <pc:docMk/>
            <pc:sldMk cId="1558153018" sldId="328"/>
            <ac:spMk id="7" creationId="{A540104E-72FD-4EC9-8A8A-DCEA80EC7B6C}"/>
          </ac:spMkLst>
        </pc:spChg>
        <pc:picChg chg="mod">
          <ac:chgData name="文宇 杜文宇" userId="b5e9da50-0ac2-42d3-828f-b9593ddb1f83" providerId="ADAL" clId="{8AAA20E0-DA9E-48E4-8C5D-AF98CB5D92E3}" dt="2020-11-23T17:20:14.519" v="88" actId="1076"/>
          <ac:picMkLst>
            <pc:docMk/>
            <pc:sldMk cId="1558153018" sldId="328"/>
            <ac:picMk id="6" creationId="{C5B46F45-C79D-4B91-B6D8-146E7502627B}"/>
          </ac:picMkLst>
        </pc:picChg>
      </pc:sldChg>
      <pc:sldChg chg="delSp modSp">
        <pc:chgData name="文宇 杜文宇" userId="b5e9da50-0ac2-42d3-828f-b9593ddb1f83" providerId="ADAL" clId="{8AAA20E0-DA9E-48E4-8C5D-AF98CB5D92E3}" dt="2020-11-23T17:34:12.123" v="503" actId="1076"/>
        <pc:sldMkLst>
          <pc:docMk/>
          <pc:sldMk cId="480314382" sldId="329"/>
        </pc:sldMkLst>
        <pc:spChg chg="mod">
          <ac:chgData name="文宇 杜文宇" userId="b5e9da50-0ac2-42d3-828f-b9593ddb1f83" providerId="ADAL" clId="{8AAA20E0-DA9E-48E4-8C5D-AF98CB5D92E3}" dt="2020-11-23T17:30:36.214" v="314" actId="20577"/>
          <ac:spMkLst>
            <pc:docMk/>
            <pc:sldMk cId="480314382" sldId="329"/>
            <ac:spMk id="7" creationId="{A540104E-72FD-4EC9-8A8A-DCEA80EC7B6C}"/>
          </ac:spMkLst>
        </pc:spChg>
        <pc:picChg chg="del mod">
          <ac:chgData name="文宇 杜文宇" userId="b5e9da50-0ac2-42d3-828f-b9593ddb1f83" providerId="ADAL" clId="{8AAA20E0-DA9E-48E4-8C5D-AF98CB5D92E3}" dt="2020-11-23T17:30:11.295" v="305" actId="478"/>
          <ac:picMkLst>
            <pc:docMk/>
            <pc:sldMk cId="480314382" sldId="329"/>
            <ac:picMk id="4" creationId="{6567DFC0-73A0-4BA6-9BA2-51AA62BD1A80}"/>
          </ac:picMkLst>
        </pc:picChg>
        <pc:picChg chg="mod">
          <ac:chgData name="文宇 杜文宇" userId="b5e9da50-0ac2-42d3-828f-b9593ddb1f83" providerId="ADAL" clId="{8AAA20E0-DA9E-48E4-8C5D-AF98CB5D92E3}" dt="2020-11-23T17:34:12.123" v="503" actId="1076"/>
          <ac:picMkLst>
            <pc:docMk/>
            <pc:sldMk cId="480314382" sldId="329"/>
            <ac:picMk id="9" creationId="{280C2412-56F7-4DCC-A709-0172ACC7B90C}"/>
          </ac:picMkLst>
        </pc:picChg>
      </pc:sldChg>
      <pc:sldChg chg="modSp">
        <pc:chgData name="文宇 杜文宇" userId="b5e9da50-0ac2-42d3-828f-b9593ddb1f83" providerId="ADAL" clId="{8AAA20E0-DA9E-48E4-8C5D-AF98CB5D92E3}" dt="2020-11-23T17:31:50.455" v="356" actId="1076"/>
        <pc:sldMkLst>
          <pc:docMk/>
          <pc:sldMk cId="3640077458" sldId="330"/>
        </pc:sldMkLst>
        <pc:spChg chg="mod">
          <ac:chgData name="文宇 杜文宇" userId="b5e9da50-0ac2-42d3-828f-b9593ddb1f83" providerId="ADAL" clId="{8AAA20E0-DA9E-48E4-8C5D-AF98CB5D92E3}" dt="2020-11-23T17:31:11.549" v="352" actId="20577"/>
          <ac:spMkLst>
            <pc:docMk/>
            <pc:sldMk cId="3640077458" sldId="330"/>
            <ac:spMk id="7" creationId="{A540104E-72FD-4EC9-8A8A-DCEA80EC7B6C}"/>
          </ac:spMkLst>
        </pc:spChg>
        <pc:picChg chg="mod modCrop">
          <ac:chgData name="文宇 杜文宇" userId="b5e9da50-0ac2-42d3-828f-b9593ddb1f83" providerId="ADAL" clId="{8AAA20E0-DA9E-48E4-8C5D-AF98CB5D92E3}" dt="2020-11-23T17:31:50.455" v="356" actId="1076"/>
          <ac:picMkLst>
            <pc:docMk/>
            <pc:sldMk cId="3640077458" sldId="330"/>
            <ac:picMk id="5" creationId="{63733983-7A37-4722-8026-65F84D449FDC}"/>
          </ac:picMkLst>
        </pc:picChg>
      </pc:sldChg>
      <pc:sldChg chg="addSp modSp">
        <pc:chgData name="文宇 杜文宇" userId="b5e9da50-0ac2-42d3-828f-b9593ddb1f83" providerId="ADAL" clId="{8AAA20E0-DA9E-48E4-8C5D-AF98CB5D92E3}" dt="2020-11-23T17:33:58.351" v="502" actId="1076"/>
        <pc:sldMkLst>
          <pc:docMk/>
          <pc:sldMk cId="1564090259" sldId="331"/>
        </pc:sldMkLst>
        <pc:spChg chg="add mod">
          <ac:chgData name="文宇 杜文宇" userId="b5e9da50-0ac2-42d3-828f-b9593ddb1f83" providerId="ADAL" clId="{8AAA20E0-DA9E-48E4-8C5D-AF98CB5D92E3}" dt="2020-11-23T17:33:08.009" v="493" actId="20577"/>
          <ac:spMkLst>
            <pc:docMk/>
            <pc:sldMk cId="1564090259" sldId="331"/>
            <ac:spMk id="5" creationId="{B6F4C08E-180F-4C31-A05A-779001DF759D}"/>
          </ac:spMkLst>
        </pc:spChg>
        <pc:spChg chg="mod">
          <ac:chgData name="文宇 杜文宇" userId="b5e9da50-0ac2-42d3-828f-b9593ddb1f83" providerId="ADAL" clId="{8AAA20E0-DA9E-48E4-8C5D-AF98CB5D92E3}" dt="2020-11-23T17:33:58.351" v="502" actId="1076"/>
          <ac:spMkLst>
            <pc:docMk/>
            <pc:sldMk cId="1564090259" sldId="331"/>
            <ac:spMk id="8" creationId="{2706FCC0-EA5A-4C5B-91CC-61EEAF9B93DD}"/>
          </ac:spMkLst>
        </pc:spChg>
        <pc:picChg chg="mod modCrop">
          <ac:chgData name="文宇 杜文宇" userId="b5e9da50-0ac2-42d3-828f-b9593ddb1f83" providerId="ADAL" clId="{8AAA20E0-DA9E-48E4-8C5D-AF98CB5D92E3}" dt="2020-11-23T17:33:36.274" v="498" actId="1076"/>
          <ac:picMkLst>
            <pc:docMk/>
            <pc:sldMk cId="1564090259" sldId="331"/>
            <ac:picMk id="4" creationId="{E8FCBECA-A7D8-4F25-8A80-EAF7FD5434FF}"/>
          </ac:picMkLst>
        </pc:picChg>
      </pc:sldChg>
      <pc:sldChg chg="addSp modSp">
        <pc:chgData name="文宇 杜文宇" userId="b5e9da50-0ac2-42d3-828f-b9593ddb1f83" providerId="ADAL" clId="{8AAA20E0-DA9E-48E4-8C5D-AF98CB5D92E3}" dt="2020-11-23T17:27:17.646" v="201" actId="1076"/>
        <pc:sldMkLst>
          <pc:docMk/>
          <pc:sldMk cId="3038864016" sldId="332"/>
        </pc:sldMkLst>
        <pc:spChg chg="add mod">
          <ac:chgData name="文宇 杜文宇" userId="b5e9da50-0ac2-42d3-828f-b9593ddb1f83" providerId="ADAL" clId="{8AAA20E0-DA9E-48E4-8C5D-AF98CB5D92E3}" dt="2020-11-23T17:27:15.576" v="200" actId="1076"/>
          <ac:spMkLst>
            <pc:docMk/>
            <pc:sldMk cId="3038864016" sldId="332"/>
            <ac:spMk id="3" creationId="{B419559C-93DB-4D76-978B-9EB26B80C31F}"/>
          </ac:spMkLst>
        </pc:spChg>
        <pc:picChg chg="mod modCrop">
          <ac:chgData name="文宇 杜文宇" userId="b5e9da50-0ac2-42d3-828f-b9593ddb1f83" providerId="ADAL" clId="{8AAA20E0-DA9E-48E4-8C5D-AF98CB5D92E3}" dt="2020-11-23T17:27:17.646" v="201" actId="1076"/>
          <ac:picMkLst>
            <pc:docMk/>
            <pc:sldMk cId="3038864016" sldId="332"/>
            <ac:picMk id="5" creationId="{D359F9A9-73ED-4D39-A1D3-C79900DE40D7}"/>
          </ac:picMkLst>
        </pc:picChg>
      </pc:sldChg>
      <pc:sldChg chg="modSp">
        <pc:chgData name="文宇 杜文宇" userId="b5e9da50-0ac2-42d3-828f-b9593ddb1f83" providerId="ADAL" clId="{8AAA20E0-DA9E-48E4-8C5D-AF98CB5D92E3}" dt="2020-11-23T17:20:52.538" v="90" actId="14100"/>
        <pc:sldMkLst>
          <pc:docMk/>
          <pc:sldMk cId="3664365974" sldId="333"/>
        </pc:sldMkLst>
        <pc:spChg chg="mod">
          <ac:chgData name="文宇 杜文宇" userId="b5e9da50-0ac2-42d3-828f-b9593ddb1f83" providerId="ADAL" clId="{8AAA20E0-DA9E-48E4-8C5D-AF98CB5D92E3}" dt="2020-11-23T17:20:52.538" v="90" actId="14100"/>
          <ac:spMkLst>
            <pc:docMk/>
            <pc:sldMk cId="3664365974" sldId="333"/>
            <ac:spMk id="6" creationId="{6E6DD423-F8C9-438F-85BD-B60F1918755F}"/>
          </ac:spMkLst>
        </pc:spChg>
      </pc:sldChg>
      <pc:sldChg chg="addSp modSp">
        <pc:chgData name="文宇 杜文宇" userId="b5e9da50-0ac2-42d3-828f-b9593ddb1f83" providerId="ADAL" clId="{8AAA20E0-DA9E-48E4-8C5D-AF98CB5D92E3}" dt="2020-11-23T17:35:08.090" v="506"/>
        <pc:sldMkLst>
          <pc:docMk/>
          <pc:sldMk cId="1645887376" sldId="336"/>
        </pc:sldMkLst>
        <pc:spChg chg="mod">
          <ac:chgData name="文宇 杜文宇" userId="b5e9da50-0ac2-42d3-828f-b9593ddb1f83" providerId="ADAL" clId="{8AAA20E0-DA9E-48E4-8C5D-AF98CB5D92E3}" dt="2020-11-23T17:34:48.467" v="505" actId="1076"/>
          <ac:spMkLst>
            <pc:docMk/>
            <pc:sldMk cId="1645887376" sldId="336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35:08.090" v="506"/>
          <ac:spMkLst>
            <pc:docMk/>
            <pc:sldMk cId="1645887376" sldId="336"/>
            <ac:spMk id="5" creationId="{B73E6E98-CDF3-47FA-92D9-92C9D2DEC300}"/>
          </ac:spMkLst>
        </pc:spChg>
      </pc:sldChg>
      <pc:sldChg chg="modSp">
        <pc:chgData name="文宇 杜文宇" userId="b5e9da50-0ac2-42d3-828f-b9593ddb1f83" providerId="ADAL" clId="{8AAA20E0-DA9E-48E4-8C5D-AF98CB5D92E3}" dt="2020-11-23T17:24:28.998" v="128" actId="20577"/>
        <pc:sldMkLst>
          <pc:docMk/>
          <pc:sldMk cId="2778340180" sldId="340"/>
        </pc:sldMkLst>
        <pc:spChg chg="mod">
          <ac:chgData name="文宇 杜文宇" userId="b5e9da50-0ac2-42d3-828f-b9593ddb1f83" providerId="ADAL" clId="{8AAA20E0-DA9E-48E4-8C5D-AF98CB5D92E3}" dt="2020-11-23T17:24:28.998" v="128" actId="20577"/>
          <ac:spMkLst>
            <pc:docMk/>
            <pc:sldMk cId="2778340180" sldId="340"/>
            <ac:spMk id="7" creationId="{D728519C-800F-451A-82FA-6F09396DEDEA}"/>
          </ac:spMkLst>
        </pc:spChg>
        <pc:picChg chg="mod">
          <ac:chgData name="文宇 杜文宇" userId="b5e9da50-0ac2-42d3-828f-b9593ddb1f83" providerId="ADAL" clId="{8AAA20E0-DA9E-48E4-8C5D-AF98CB5D92E3}" dt="2020-11-23T17:24:26.387" v="127" actId="1076"/>
          <ac:picMkLst>
            <pc:docMk/>
            <pc:sldMk cId="2778340180" sldId="340"/>
            <ac:picMk id="5" creationId="{593F119C-E2EE-45B0-B8D0-10E08B08D5F3}"/>
          </ac:picMkLst>
        </pc:picChg>
      </pc:sldChg>
      <pc:sldChg chg="addSp delSp modSp">
        <pc:chgData name="文宇 杜文宇" userId="b5e9da50-0ac2-42d3-828f-b9593ddb1f83" providerId="ADAL" clId="{8AAA20E0-DA9E-48E4-8C5D-AF98CB5D92E3}" dt="2020-11-23T17:40:02.224" v="810" actId="20577"/>
        <pc:sldMkLst>
          <pc:docMk/>
          <pc:sldMk cId="934174782" sldId="346"/>
        </pc:sldMkLst>
        <pc:spChg chg="add mod">
          <ac:chgData name="文宇 杜文宇" userId="b5e9da50-0ac2-42d3-828f-b9593ddb1f83" providerId="ADAL" clId="{8AAA20E0-DA9E-48E4-8C5D-AF98CB5D92E3}" dt="2020-11-23T17:40:02.224" v="810" actId="20577"/>
          <ac:spMkLst>
            <pc:docMk/>
            <pc:sldMk cId="934174782" sldId="346"/>
            <ac:spMk id="5" creationId="{6347B45B-2DA0-4423-B51F-11239D6161C9}"/>
          </ac:spMkLst>
        </pc:spChg>
        <pc:picChg chg="del mod">
          <ac:chgData name="文宇 杜文宇" userId="b5e9da50-0ac2-42d3-828f-b9593ddb1f83" providerId="ADAL" clId="{8AAA20E0-DA9E-48E4-8C5D-AF98CB5D92E3}" dt="2020-11-23T17:39:51.810" v="807" actId="478"/>
          <ac:picMkLst>
            <pc:docMk/>
            <pc:sldMk cId="934174782" sldId="346"/>
            <ac:picMk id="4" creationId="{389533BA-CBE2-4D20-A800-063552534691}"/>
          </ac:picMkLst>
        </pc:picChg>
      </pc:sldChg>
      <pc:sldChg chg="modSp">
        <pc:chgData name="文宇 杜文宇" userId="b5e9da50-0ac2-42d3-828f-b9593ddb1f83" providerId="ADAL" clId="{8AAA20E0-DA9E-48E4-8C5D-AF98CB5D92E3}" dt="2020-11-23T17:24:04.612" v="126" actId="1076"/>
        <pc:sldMkLst>
          <pc:docMk/>
          <pc:sldMk cId="520522291" sldId="347"/>
        </pc:sldMkLst>
        <pc:spChg chg="mod">
          <ac:chgData name="文宇 杜文宇" userId="b5e9da50-0ac2-42d3-828f-b9593ddb1f83" providerId="ADAL" clId="{8AAA20E0-DA9E-48E4-8C5D-AF98CB5D92E3}" dt="2020-11-23T17:23:58.825" v="124" actId="14100"/>
          <ac:spMkLst>
            <pc:docMk/>
            <pc:sldMk cId="520522291" sldId="347"/>
            <ac:spMk id="5" creationId="{9ADF7EF1-AE4A-4FE7-AF50-68C462D18E1E}"/>
          </ac:spMkLst>
        </pc:spChg>
        <pc:picChg chg="mod">
          <ac:chgData name="文宇 杜文宇" userId="b5e9da50-0ac2-42d3-828f-b9593ddb1f83" providerId="ADAL" clId="{8AAA20E0-DA9E-48E4-8C5D-AF98CB5D92E3}" dt="2020-11-23T17:24:04.612" v="126" actId="1076"/>
          <ac:picMkLst>
            <pc:docMk/>
            <pc:sldMk cId="520522291" sldId="347"/>
            <ac:picMk id="6" creationId="{878CE98D-5C1A-40BD-AF0A-E3E4D7740C48}"/>
          </ac:picMkLst>
        </pc:picChg>
      </pc:sldChg>
      <pc:sldChg chg="modSp">
        <pc:chgData name="文宇 杜文宇" userId="b5e9da50-0ac2-42d3-828f-b9593ddb1f83" providerId="ADAL" clId="{8AAA20E0-DA9E-48E4-8C5D-AF98CB5D92E3}" dt="2020-11-23T17:22:59.249" v="110" actId="1076"/>
        <pc:sldMkLst>
          <pc:docMk/>
          <pc:sldMk cId="918734331" sldId="350"/>
        </pc:sldMkLst>
        <pc:spChg chg="mod">
          <ac:chgData name="文宇 杜文宇" userId="b5e9da50-0ac2-42d3-828f-b9593ddb1f83" providerId="ADAL" clId="{8AAA20E0-DA9E-48E4-8C5D-AF98CB5D92E3}" dt="2020-11-23T17:22:59.249" v="110" actId="1076"/>
          <ac:spMkLst>
            <pc:docMk/>
            <pc:sldMk cId="918734331" sldId="350"/>
            <ac:spMk id="8" creationId="{2706FCC0-EA5A-4C5B-91CC-61EEAF9B93DD}"/>
          </ac:spMkLst>
        </pc:spChg>
      </pc:sldChg>
      <pc:sldChg chg="modSp">
        <pc:chgData name="文宇 杜文宇" userId="b5e9da50-0ac2-42d3-828f-b9593ddb1f83" providerId="ADAL" clId="{8AAA20E0-DA9E-48E4-8C5D-AF98CB5D92E3}" dt="2020-11-23T17:36:23.631" v="515" actId="20577"/>
        <pc:sldMkLst>
          <pc:docMk/>
          <pc:sldMk cId="4143196863" sldId="351"/>
        </pc:sldMkLst>
        <pc:spChg chg="mod">
          <ac:chgData name="文宇 杜文宇" userId="b5e9da50-0ac2-42d3-828f-b9593ddb1f83" providerId="ADAL" clId="{8AAA20E0-DA9E-48E4-8C5D-AF98CB5D92E3}" dt="2020-11-23T17:36:23.631" v="515" actId="20577"/>
          <ac:spMkLst>
            <pc:docMk/>
            <pc:sldMk cId="4143196863" sldId="351"/>
            <ac:spMk id="5" creationId="{A21B1B4A-B145-4A37-AE10-5B4A5EF5744E}"/>
          </ac:spMkLst>
        </pc:spChg>
      </pc:sldChg>
      <pc:sldChg chg="addSp modSp">
        <pc:chgData name="文宇 杜文宇" userId="b5e9da50-0ac2-42d3-828f-b9593ddb1f83" providerId="ADAL" clId="{8AAA20E0-DA9E-48E4-8C5D-AF98CB5D92E3}" dt="2020-11-23T17:35:41.458" v="509" actId="1076"/>
        <pc:sldMkLst>
          <pc:docMk/>
          <pc:sldMk cId="2755908662" sldId="352"/>
        </pc:sldMkLst>
        <pc:spChg chg="mod">
          <ac:chgData name="文宇 杜文宇" userId="b5e9da50-0ac2-42d3-828f-b9593ddb1f83" providerId="ADAL" clId="{8AAA20E0-DA9E-48E4-8C5D-AF98CB5D92E3}" dt="2020-11-23T17:35:41.458" v="509" actId="1076"/>
          <ac:spMkLst>
            <pc:docMk/>
            <pc:sldMk cId="2755908662" sldId="352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35:35.997" v="507"/>
          <ac:spMkLst>
            <pc:docMk/>
            <pc:sldMk cId="2755908662" sldId="352"/>
            <ac:spMk id="5" creationId="{0B2BB0F4-2AA5-4023-A8E1-2CBF957B114E}"/>
          </ac:spMkLst>
        </pc:spChg>
      </pc:sldChg>
      <pc:sldChg chg="addSp modSp">
        <pc:chgData name="文宇 杜文宇" userId="b5e9da50-0ac2-42d3-828f-b9593ddb1f83" providerId="ADAL" clId="{8AAA20E0-DA9E-48E4-8C5D-AF98CB5D92E3}" dt="2020-11-23T17:35:59.183" v="513" actId="1076"/>
        <pc:sldMkLst>
          <pc:docMk/>
          <pc:sldMk cId="2773892232" sldId="361"/>
        </pc:sldMkLst>
        <pc:spChg chg="mod">
          <ac:chgData name="文宇 杜文宇" userId="b5e9da50-0ac2-42d3-828f-b9593ddb1f83" providerId="ADAL" clId="{8AAA20E0-DA9E-48E4-8C5D-AF98CB5D92E3}" dt="2020-11-23T17:35:59.183" v="513" actId="1076"/>
          <ac:spMkLst>
            <pc:docMk/>
            <pc:sldMk cId="2773892232" sldId="361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35:48.396" v="510"/>
          <ac:spMkLst>
            <pc:docMk/>
            <pc:sldMk cId="2773892232" sldId="361"/>
            <ac:spMk id="5" creationId="{53A6EA96-2090-42C9-990E-6E74E2CA49C1}"/>
          </ac:spMkLst>
        </pc:spChg>
      </pc:sldChg>
      <pc:sldChg chg="modSp">
        <pc:chgData name="文宇 杜文宇" userId="b5e9da50-0ac2-42d3-828f-b9593ddb1f83" providerId="ADAL" clId="{8AAA20E0-DA9E-48E4-8C5D-AF98CB5D92E3}" dt="2020-11-23T17:40:28.554" v="811" actId="1076"/>
        <pc:sldMkLst>
          <pc:docMk/>
          <pc:sldMk cId="165727043" sldId="362"/>
        </pc:sldMkLst>
        <pc:spChg chg="mod">
          <ac:chgData name="文宇 杜文宇" userId="b5e9da50-0ac2-42d3-828f-b9593ddb1f83" providerId="ADAL" clId="{8AAA20E0-DA9E-48E4-8C5D-AF98CB5D92E3}" dt="2020-11-23T17:40:28.554" v="811" actId="1076"/>
          <ac:spMkLst>
            <pc:docMk/>
            <pc:sldMk cId="165727043" sldId="362"/>
            <ac:spMk id="8" creationId="{2706FCC0-EA5A-4C5B-91CC-61EEAF9B93DD}"/>
          </ac:spMkLst>
        </pc:spChg>
      </pc:sldChg>
      <pc:sldChg chg="modSp">
        <pc:chgData name="文宇 杜文宇" userId="b5e9da50-0ac2-42d3-828f-b9593ddb1f83" providerId="ADAL" clId="{8AAA20E0-DA9E-48E4-8C5D-AF98CB5D92E3}" dt="2020-11-23T17:22:02.804" v="96" actId="20577"/>
        <pc:sldMkLst>
          <pc:docMk/>
          <pc:sldMk cId="1312814826" sldId="364"/>
        </pc:sldMkLst>
        <pc:spChg chg="mod">
          <ac:chgData name="文宇 杜文宇" userId="b5e9da50-0ac2-42d3-828f-b9593ddb1f83" providerId="ADAL" clId="{8AAA20E0-DA9E-48E4-8C5D-AF98CB5D92E3}" dt="2020-11-23T17:22:02.804" v="96" actId="20577"/>
          <ac:spMkLst>
            <pc:docMk/>
            <pc:sldMk cId="1312814826" sldId="364"/>
            <ac:spMk id="5" creationId="{A21B1B4A-B145-4A37-AE10-5B4A5EF5744E}"/>
          </ac:spMkLst>
        </pc:spChg>
      </pc:sldChg>
      <pc:sldChg chg="modSp">
        <pc:chgData name="文宇 杜文宇" userId="b5e9da50-0ac2-42d3-828f-b9593ddb1f83" providerId="ADAL" clId="{8AAA20E0-DA9E-48E4-8C5D-AF98CB5D92E3}" dt="2020-11-23T17:21:36.786" v="93" actId="1076"/>
        <pc:sldMkLst>
          <pc:docMk/>
          <pc:sldMk cId="3419006514" sldId="365"/>
        </pc:sldMkLst>
        <pc:spChg chg="mod">
          <ac:chgData name="文宇 杜文宇" userId="b5e9da50-0ac2-42d3-828f-b9593ddb1f83" providerId="ADAL" clId="{8AAA20E0-DA9E-48E4-8C5D-AF98CB5D92E3}" dt="2020-11-23T17:21:36.786" v="93" actId="1076"/>
          <ac:spMkLst>
            <pc:docMk/>
            <pc:sldMk cId="3419006514" sldId="365"/>
            <ac:spMk id="8" creationId="{2706FCC0-EA5A-4C5B-91CC-61EEAF9B93DD}"/>
          </ac:spMkLst>
        </pc:spChg>
      </pc:sldChg>
      <pc:sldChg chg="add del">
        <pc:chgData name="文宇 杜文宇" userId="b5e9da50-0ac2-42d3-828f-b9593ddb1f83" providerId="ADAL" clId="{8AAA20E0-DA9E-48E4-8C5D-AF98CB5D92E3}" dt="2020-11-23T17:06:26.021" v="20"/>
        <pc:sldMkLst>
          <pc:docMk/>
          <pc:sldMk cId="3889164005" sldId="385"/>
        </pc:sldMkLst>
      </pc:sldChg>
      <pc:sldMasterChg chg="modSldLayout">
        <pc:chgData name="文宇 杜文宇" userId="b5e9da50-0ac2-42d3-828f-b9593ddb1f83" providerId="ADAL" clId="{8AAA20E0-DA9E-48E4-8C5D-AF98CB5D92E3}" dt="2020-11-23T17:12:59.836" v="67"/>
        <pc:sldMasterMkLst>
          <pc:docMk/>
          <pc:sldMasterMk cId="2047576469" sldId="2147483653"/>
        </pc:sldMasterMkLst>
        <pc:sldLayoutChg chg="addSp delSp">
          <pc:chgData name="文宇 杜文宇" userId="b5e9da50-0ac2-42d3-828f-b9593ddb1f83" providerId="ADAL" clId="{8AAA20E0-DA9E-48E4-8C5D-AF98CB5D92E3}" dt="2020-11-23T17:12:15.842" v="60"/>
          <pc:sldLayoutMkLst>
            <pc:docMk/>
            <pc:sldMasterMk cId="2047576469" sldId="2147483653"/>
            <pc:sldLayoutMk cId="502103537" sldId="2147483652"/>
          </pc:sldLayoutMkLst>
          <pc:spChg chg="del">
            <ac:chgData name="文宇 杜文宇" userId="b5e9da50-0ac2-42d3-828f-b9593ddb1f83" providerId="ADAL" clId="{8AAA20E0-DA9E-48E4-8C5D-AF98CB5D92E3}" dt="2020-11-23T17:12:15.214" v="59" actId="478"/>
            <ac:spMkLst>
              <pc:docMk/>
              <pc:sldMasterMk cId="2047576469" sldId="2147483653"/>
              <pc:sldLayoutMk cId="502103537" sldId="2147483652"/>
              <ac:spMk id="3" creationId="{00000000-0000-0000-0000-000000000000}"/>
            </ac:spMkLst>
          </pc:spChg>
          <pc:spChg chg="del">
            <ac:chgData name="文宇 杜文宇" userId="b5e9da50-0ac2-42d3-828f-b9593ddb1f83" providerId="ADAL" clId="{8AAA20E0-DA9E-48E4-8C5D-AF98CB5D92E3}" dt="2020-11-23T17:12:13.422" v="58" actId="478"/>
            <ac:spMkLst>
              <pc:docMk/>
              <pc:sldMasterMk cId="2047576469" sldId="2147483653"/>
              <pc:sldLayoutMk cId="502103537" sldId="2147483652"/>
              <ac:spMk id="4" creationId="{00000000-0000-0000-0000-000000000000}"/>
            </ac:spMkLst>
          </pc:spChg>
          <pc:spChg chg="add">
            <ac:chgData name="文宇 杜文宇" userId="b5e9da50-0ac2-42d3-828f-b9593ddb1f83" providerId="ADAL" clId="{8AAA20E0-DA9E-48E4-8C5D-AF98CB5D92E3}" dt="2020-11-23T17:12:15.842" v="60"/>
            <ac:spMkLst>
              <pc:docMk/>
              <pc:sldMasterMk cId="2047576469" sldId="2147483653"/>
              <pc:sldLayoutMk cId="502103537" sldId="2147483652"/>
              <ac:spMk id="7" creationId="{2552B09C-74E7-4D2A-9B25-63A3E6B777A6}"/>
            </ac:spMkLst>
          </pc:spChg>
          <pc:picChg chg="add">
            <ac:chgData name="文宇 杜文宇" userId="b5e9da50-0ac2-42d3-828f-b9593ddb1f83" providerId="ADAL" clId="{8AAA20E0-DA9E-48E4-8C5D-AF98CB5D92E3}" dt="2020-11-23T16:35:19.682" v="9"/>
            <ac:picMkLst>
              <pc:docMk/>
              <pc:sldMasterMk cId="2047576469" sldId="2147483653"/>
              <pc:sldLayoutMk cId="502103537" sldId="2147483652"/>
              <ac:picMk id="5" creationId="{DB75E40C-C5A0-4221-99B6-B735C4385B25}"/>
            </ac:picMkLst>
          </pc:picChg>
          <pc:picChg chg="del">
            <ac:chgData name="文宇 杜文宇" userId="b5e9da50-0ac2-42d3-828f-b9593ddb1f83" providerId="ADAL" clId="{8AAA20E0-DA9E-48E4-8C5D-AF98CB5D92E3}" dt="2020-11-23T16:35:19.276" v="8" actId="478"/>
            <ac:picMkLst>
              <pc:docMk/>
              <pc:sldMasterMk cId="2047576469" sldId="2147483653"/>
              <pc:sldLayoutMk cId="502103537" sldId="2147483652"/>
              <ac:picMk id="6" creationId="{00000000-0000-0000-0000-000000000000}"/>
            </ac:picMkLst>
          </pc:picChg>
        </pc:sldLayoutChg>
        <pc:sldLayoutChg chg="modSp">
          <pc:chgData name="文宇 杜文宇" userId="b5e9da50-0ac2-42d3-828f-b9593ddb1f83" providerId="ADAL" clId="{8AAA20E0-DA9E-48E4-8C5D-AF98CB5D92E3}" dt="2020-11-23T16:34:50.576" v="4" actId="1076"/>
          <pc:sldLayoutMkLst>
            <pc:docMk/>
            <pc:sldMasterMk cId="2047576469" sldId="2147483653"/>
            <pc:sldLayoutMk cId="409933855" sldId="2147483665"/>
          </pc:sldLayoutMkLst>
          <pc:picChg chg="mod">
            <ac:chgData name="文宇 杜文宇" userId="b5e9da50-0ac2-42d3-828f-b9593ddb1f83" providerId="ADAL" clId="{8AAA20E0-DA9E-48E4-8C5D-AF98CB5D92E3}" dt="2020-11-23T16:34:50.576" v="4" actId="1076"/>
            <ac:picMkLst>
              <pc:docMk/>
              <pc:sldMasterMk cId="2047576469" sldId="2147483653"/>
              <pc:sldLayoutMk cId="409933855" sldId="2147483665"/>
              <ac:picMk id="7" creationId="{00000000-0000-0000-0000-000000000000}"/>
            </ac:picMkLst>
          </pc:picChg>
        </pc:sldLayoutChg>
        <pc:sldLayoutChg chg="addSp delSp modSp">
          <pc:chgData name="文宇 杜文宇" userId="b5e9da50-0ac2-42d3-828f-b9593ddb1f83" providerId="ADAL" clId="{8AAA20E0-DA9E-48E4-8C5D-AF98CB5D92E3}" dt="2020-11-23T17:12:59.836" v="67"/>
          <pc:sldLayoutMkLst>
            <pc:docMk/>
            <pc:sldMasterMk cId="2047576469" sldId="2147483653"/>
            <pc:sldLayoutMk cId="3042240567" sldId="2147483666"/>
          </pc:sldLayoutMkLst>
          <pc:spChg chg="add del mod">
            <ac:chgData name="文宇 杜文宇" userId="b5e9da50-0ac2-42d3-828f-b9593ddb1f83" providerId="ADAL" clId="{8AAA20E0-DA9E-48E4-8C5D-AF98CB5D92E3}" dt="2020-11-23T17:12:59.836" v="67"/>
            <ac:spMkLst>
              <pc:docMk/>
              <pc:sldMasterMk cId="2047576469" sldId="2147483653"/>
              <pc:sldLayoutMk cId="3042240567" sldId="2147483666"/>
              <ac:spMk id="2" creationId="{4926A8E8-A945-4E82-9005-25E83BE3E3FE}"/>
            </ac:spMkLst>
          </pc:spChg>
          <pc:picChg chg="del mod">
            <ac:chgData name="文宇 杜文宇" userId="b5e9da50-0ac2-42d3-828f-b9593ddb1f83" providerId="ADAL" clId="{8AAA20E0-DA9E-48E4-8C5D-AF98CB5D92E3}" dt="2020-11-23T16:35:14.815" v="6" actId="478"/>
            <ac:picMkLst>
              <pc:docMk/>
              <pc:sldMasterMk cId="2047576469" sldId="2147483653"/>
              <pc:sldLayoutMk cId="3042240567" sldId="2147483666"/>
              <ac:picMk id="4" creationId="{00000000-0000-0000-0000-000000000000}"/>
            </ac:picMkLst>
          </pc:picChg>
          <pc:picChg chg="add">
            <ac:chgData name="文宇 杜文宇" userId="b5e9da50-0ac2-42d3-828f-b9593ddb1f83" providerId="ADAL" clId="{8AAA20E0-DA9E-48E4-8C5D-AF98CB5D92E3}" dt="2020-11-23T16:35:15.591" v="7"/>
            <ac:picMkLst>
              <pc:docMk/>
              <pc:sldMasterMk cId="2047576469" sldId="2147483653"/>
              <pc:sldLayoutMk cId="3042240567" sldId="2147483666"/>
              <ac:picMk id="5" creationId="{F96D3AA4-C65B-496B-ABF4-0C0248606B7C}"/>
            </ac:picMkLst>
          </pc:picChg>
        </pc:sldLayoutChg>
      </pc:sldMasterChg>
    </pc:docChg>
  </pc:docChgLst>
  <pc:docChgLst>
    <pc:chgData name="DU Angelo" userId="8b72b4b1065ef00f" providerId="LiveId" clId="{9446626E-A471-074A-80EC-CA0CC1588E32}"/>
    <pc:docChg chg="undo custSel addSld delSld modSld sldOrd modSection">
      <pc:chgData name="DU Angelo" userId="8b72b4b1065ef00f" providerId="LiveId" clId="{9446626E-A471-074A-80EC-CA0CC1588E32}" dt="2020-12-10T08:14:01.220" v="1132" actId="1076"/>
      <pc:docMkLst>
        <pc:docMk/>
      </pc:docMkLst>
      <pc:sldChg chg="modSp mod">
        <pc:chgData name="DU Angelo" userId="8b72b4b1065ef00f" providerId="LiveId" clId="{9446626E-A471-074A-80EC-CA0CC1588E32}" dt="2020-12-10T01:57:54.920" v="49" actId="255"/>
        <pc:sldMkLst>
          <pc:docMk/>
          <pc:sldMk cId="259383257" sldId="314"/>
        </pc:sldMkLst>
        <pc:spChg chg="mod">
          <ac:chgData name="DU Angelo" userId="8b72b4b1065ef00f" providerId="LiveId" clId="{9446626E-A471-074A-80EC-CA0CC1588E32}" dt="2020-12-10T01:57:54.920" v="49" actId="255"/>
          <ac:spMkLst>
            <pc:docMk/>
            <pc:sldMk cId="259383257" sldId="314"/>
            <ac:spMk id="3" creationId="{5E867693-945D-4AEC-9D56-D29D514CD55B}"/>
          </ac:spMkLst>
        </pc:spChg>
      </pc:sldChg>
      <pc:sldChg chg="modSp mod">
        <pc:chgData name="DU Angelo" userId="8b72b4b1065ef00f" providerId="LiveId" clId="{9446626E-A471-074A-80EC-CA0CC1588E32}" dt="2020-12-10T02:01:36.496" v="119" actId="1076"/>
        <pc:sldMkLst>
          <pc:docMk/>
          <pc:sldMk cId="1767134883" sldId="315"/>
        </pc:sldMkLst>
        <pc:spChg chg="mod">
          <ac:chgData name="DU Angelo" userId="8b72b4b1065ef00f" providerId="LiveId" clId="{9446626E-A471-074A-80EC-CA0CC1588E32}" dt="2020-12-10T02:01:36.496" v="119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DU Angelo" userId="8b72b4b1065ef00f" providerId="LiveId" clId="{9446626E-A471-074A-80EC-CA0CC1588E32}" dt="2020-12-10T02:01:33.887" v="118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modSp add del mod">
        <pc:chgData name="DU Angelo" userId="8b72b4b1065ef00f" providerId="LiveId" clId="{9446626E-A471-074A-80EC-CA0CC1588E32}" dt="2020-12-10T07:18:18.089" v="176" actId="2696"/>
        <pc:sldMkLst>
          <pc:docMk/>
          <pc:sldMk cId="139650509" sldId="316"/>
        </pc:sldMkLst>
        <pc:spChg chg="mod">
          <ac:chgData name="DU Angelo" userId="8b72b4b1065ef00f" providerId="LiveId" clId="{9446626E-A471-074A-80EC-CA0CC1588E32}" dt="2020-12-10T02:02:57.102" v="137" actId="207"/>
          <ac:spMkLst>
            <pc:docMk/>
            <pc:sldMk cId="139650509" sldId="316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3122515104" sldId="316"/>
        </pc:sldMkLst>
      </pc:sldChg>
      <pc:sldChg chg="modSp add mod">
        <pc:chgData name="DU Angelo" userId="8b72b4b1065ef00f" providerId="LiveId" clId="{9446626E-A471-074A-80EC-CA0CC1588E32}" dt="2020-12-10T02:03:18.652" v="152" actId="113"/>
        <pc:sldMkLst>
          <pc:docMk/>
          <pc:sldMk cId="796307972" sldId="317"/>
        </pc:sldMkLst>
        <pc:spChg chg="mod">
          <ac:chgData name="DU Angelo" userId="8b72b4b1065ef00f" providerId="LiveId" clId="{9446626E-A471-074A-80EC-CA0CC1588E32}" dt="2020-12-10T02:03:18.652" v="152" actId="113"/>
          <ac:spMkLst>
            <pc:docMk/>
            <pc:sldMk cId="796307972" sldId="317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1083118276" sldId="317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07158991" sldId="318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192111575" sldId="318"/>
        </pc:sldMkLst>
      </pc:sldChg>
      <pc:sldChg chg="modSp add mod">
        <pc:chgData name="DU Angelo" userId="8b72b4b1065ef00f" providerId="LiveId" clId="{9446626E-A471-074A-80EC-CA0CC1588E32}" dt="2020-12-10T02:03:23.544" v="154" actId="207"/>
        <pc:sldMkLst>
          <pc:docMk/>
          <pc:sldMk cId="2066230397" sldId="318"/>
        </pc:sldMkLst>
        <pc:spChg chg="mod">
          <ac:chgData name="DU Angelo" userId="8b72b4b1065ef00f" providerId="LiveId" clId="{9446626E-A471-074A-80EC-CA0CC1588E32}" dt="2020-12-10T02:03:23.544" v="154" actId="207"/>
          <ac:spMkLst>
            <pc:docMk/>
            <pc:sldMk cId="2066230397" sldId="318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3148385672" sldId="319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557723283" sldId="319"/>
        </pc:sldMkLst>
      </pc:sldChg>
      <pc:sldChg chg="modSp add mod">
        <pc:chgData name="DU Angelo" userId="8b72b4b1065ef00f" providerId="LiveId" clId="{9446626E-A471-074A-80EC-CA0CC1588E32}" dt="2020-12-10T02:03:28.237" v="156" actId="113"/>
        <pc:sldMkLst>
          <pc:docMk/>
          <pc:sldMk cId="3629575903" sldId="319"/>
        </pc:sldMkLst>
        <pc:spChg chg="mod">
          <ac:chgData name="DU Angelo" userId="8b72b4b1065ef00f" providerId="LiveId" clId="{9446626E-A471-074A-80EC-CA0CC1588E32}" dt="2020-12-10T02:03:28.237" v="156" actId="113"/>
          <ac:spMkLst>
            <pc:docMk/>
            <pc:sldMk cId="3629575903" sldId="319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295304621" sldId="320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837965754" sldId="320"/>
        </pc:sldMkLst>
      </pc:sldChg>
      <pc:sldChg chg="modSp add mod">
        <pc:chgData name="DU Angelo" userId="8b72b4b1065ef00f" providerId="LiveId" clId="{9446626E-A471-074A-80EC-CA0CC1588E32}" dt="2020-12-10T02:03:32.498" v="158" actId="113"/>
        <pc:sldMkLst>
          <pc:docMk/>
          <pc:sldMk cId="3107648802" sldId="320"/>
        </pc:sldMkLst>
        <pc:spChg chg="mod">
          <ac:chgData name="DU Angelo" userId="8b72b4b1065ef00f" providerId="LiveId" clId="{9446626E-A471-074A-80EC-CA0CC1588E32}" dt="2020-12-10T02:03:32.498" v="158" actId="113"/>
          <ac:spMkLst>
            <pc:docMk/>
            <pc:sldMk cId="3107648802" sldId="320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675295668" sldId="321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304731897" sldId="321"/>
        </pc:sldMkLst>
      </pc:sldChg>
      <pc:sldChg chg="modSp add mod">
        <pc:chgData name="DU Angelo" userId="8b72b4b1065ef00f" providerId="LiveId" clId="{9446626E-A471-074A-80EC-CA0CC1588E32}" dt="2020-12-10T02:03:36.288" v="160" actId="207"/>
        <pc:sldMkLst>
          <pc:docMk/>
          <pc:sldMk cId="3526759124" sldId="321"/>
        </pc:sldMkLst>
        <pc:spChg chg="mod">
          <ac:chgData name="DU Angelo" userId="8b72b4b1065ef00f" providerId="LiveId" clId="{9446626E-A471-074A-80EC-CA0CC1588E32}" dt="2020-12-10T02:03:36.288" v="160" actId="207"/>
          <ac:spMkLst>
            <pc:docMk/>
            <pc:sldMk cId="3526759124" sldId="321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15830404" sldId="322"/>
        </pc:sldMkLst>
      </pc:sldChg>
      <pc:sldChg chg="modSp add mod ord">
        <pc:chgData name="DU Angelo" userId="8b72b4b1065ef00f" providerId="LiveId" clId="{9446626E-A471-074A-80EC-CA0CC1588E32}" dt="2020-12-10T07:48:09.910" v="640" actId="20578"/>
        <pc:sldMkLst>
          <pc:docMk/>
          <pc:sldMk cId="241457315" sldId="322"/>
        </pc:sldMkLst>
        <pc:spChg chg="mod">
          <ac:chgData name="DU Angelo" userId="8b72b4b1065ef00f" providerId="LiveId" clId="{9446626E-A471-074A-80EC-CA0CC1588E32}" dt="2020-12-10T02:03:40.328" v="162" actId="113"/>
          <ac:spMkLst>
            <pc:docMk/>
            <pc:sldMk cId="241457315" sldId="322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4005283468" sldId="322"/>
        </pc:sldMkLst>
      </pc:sldChg>
      <pc:sldChg chg="modSp add mod">
        <pc:chgData name="DU Angelo" userId="8b72b4b1065ef00f" providerId="LiveId" clId="{9446626E-A471-074A-80EC-CA0CC1588E32}" dt="2020-12-10T02:03:44.772" v="164" actId="207"/>
        <pc:sldMkLst>
          <pc:docMk/>
          <pc:sldMk cId="3109352336" sldId="323"/>
        </pc:sldMkLst>
        <pc:spChg chg="mod">
          <ac:chgData name="DU Angelo" userId="8b72b4b1065ef00f" providerId="LiveId" clId="{9446626E-A471-074A-80EC-CA0CC1588E32}" dt="2020-12-10T02:03:44.772" v="164" actId="207"/>
          <ac:spMkLst>
            <pc:docMk/>
            <pc:sldMk cId="3109352336" sldId="323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278777511" sldId="323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3513850011" sldId="323"/>
        </pc:sldMkLst>
      </pc:sldChg>
      <pc:sldChg chg="modSp add mod">
        <pc:chgData name="DU Angelo" userId="8b72b4b1065ef00f" providerId="LiveId" clId="{9446626E-A471-074A-80EC-CA0CC1588E32}" dt="2020-12-10T02:03:50.370" v="166" actId="207"/>
        <pc:sldMkLst>
          <pc:docMk/>
          <pc:sldMk cId="203678027" sldId="324"/>
        </pc:sldMkLst>
        <pc:spChg chg="mod">
          <ac:chgData name="DU Angelo" userId="8b72b4b1065ef00f" providerId="LiveId" clId="{9446626E-A471-074A-80EC-CA0CC1588E32}" dt="2020-12-10T02:03:50.370" v="166" actId="207"/>
          <ac:spMkLst>
            <pc:docMk/>
            <pc:sldMk cId="203678027" sldId="324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1805922798" sldId="324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930182936" sldId="325"/>
        </pc:sldMkLst>
      </pc:sldChg>
      <pc:sldChg chg="modSp add mod">
        <pc:chgData name="DU Angelo" userId="8b72b4b1065ef00f" providerId="LiveId" clId="{9446626E-A471-074A-80EC-CA0CC1588E32}" dt="2020-12-10T02:03:54.390" v="168" actId="113"/>
        <pc:sldMkLst>
          <pc:docMk/>
          <pc:sldMk cId="1497037642" sldId="325"/>
        </pc:sldMkLst>
        <pc:spChg chg="mod">
          <ac:chgData name="DU Angelo" userId="8b72b4b1065ef00f" providerId="LiveId" clId="{9446626E-A471-074A-80EC-CA0CC1588E32}" dt="2020-12-10T02:03:54.390" v="168" actId="113"/>
          <ac:spMkLst>
            <pc:docMk/>
            <pc:sldMk cId="1497037642" sldId="325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872896167" sldId="325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544410986" sldId="326"/>
        </pc:sldMkLst>
      </pc:sldChg>
      <pc:sldChg chg="modSp add mod">
        <pc:chgData name="DU Angelo" userId="8b72b4b1065ef00f" providerId="LiveId" clId="{9446626E-A471-074A-80EC-CA0CC1588E32}" dt="2020-12-10T02:03:58.485" v="170" actId="207"/>
        <pc:sldMkLst>
          <pc:docMk/>
          <pc:sldMk cId="3940187431" sldId="326"/>
        </pc:sldMkLst>
        <pc:spChg chg="mod">
          <ac:chgData name="DU Angelo" userId="8b72b4b1065ef00f" providerId="LiveId" clId="{9446626E-A471-074A-80EC-CA0CC1588E32}" dt="2020-12-10T02:03:58.485" v="170" actId="207"/>
          <ac:spMkLst>
            <pc:docMk/>
            <pc:sldMk cId="3940187431" sldId="326"/>
            <ac:spMk id="4" creationId="{2918002F-8C64-4968-9ECA-DC63D9D4E45B}"/>
          </ac:spMkLst>
        </pc:spChg>
      </pc:sldChg>
      <pc:sldChg chg="modSp add mod">
        <pc:chgData name="DU Angelo" userId="8b72b4b1065ef00f" providerId="LiveId" clId="{9446626E-A471-074A-80EC-CA0CC1588E32}" dt="2020-12-10T02:04:12.029" v="172" actId="113"/>
        <pc:sldMkLst>
          <pc:docMk/>
          <pc:sldMk cId="2267018997" sldId="327"/>
        </pc:sldMkLst>
        <pc:spChg chg="mod">
          <ac:chgData name="DU Angelo" userId="8b72b4b1065ef00f" providerId="LiveId" clId="{9446626E-A471-074A-80EC-CA0CC1588E32}" dt="2020-12-10T02:04:12.029" v="172" actId="113"/>
          <ac:spMkLst>
            <pc:docMk/>
            <pc:sldMk cId="2267018997" sldId="327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628401923" sldId="327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264870716" sldId="327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731482201" sldId="328"/>
        </pc:sldMkLst>
      </pc:sldChg>
      <pc:sldChg chg="modSp add mod ord">
        <pc:chgData name="DU Angelo" userId="8b72b4b1065ef00f" providerId="LiveId" clId="{9446626E-A471-074A-80EC-CA0CC1588E32}" dt="2020-12-10T08:13:51.419" v="1131" actId="20578"/>
        <pc:sldMkLst>
          <pc:docMk/>
          <pc:sldMk cId="1859089742" sldId="328"/>
        </pc:sldMkLst>
        <pc:spChg chg="mod">
          <ac:chgData name="DU Angelo" userId="8b72b4b1065ef00f" providerId="LiveId" clId="{9446626E-A471-074A-80EC-CA0CC1588E32}" dt="2020-12-10T02:04:16.406" v="174" actId="113"/>
          <ac:spMkLst>
            <pc:docMk/>
            <pc:sldMk cId="1859089742" sldId="328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171229680" sldId="328"/>
        </pc:sldMkLst>
      </pc:sldChg>
      <pc:sldChg chg="add del">
        <pc:chgData name="DU Angelo" userId="8b72b4b1065ef00f" providerId="LiveId" clId="{9446626E-A471-074A-80EC-CA0CC1588E32}" dt="2020-12-10T02:04:22.019" v="175" actId="2696"/>
        <pc:sldMkLst>
          <pc:docMk/>
          <pc:sldMk cId="1280022438" sldId="329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779116118" sldId="329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83607455" sldId="329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128323757" sldId="330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631626691" sldId="330"/>
        </pc:sldMkLst>
      </pc:sldChg>
      <pc:sldChg chg="modSp add mod">
        <pc:chgData name="DU Angelo" userId="8b72b4b1065ef00f" providerId="LiveId" clId="{9446626E-A471-074A-80EC-CA0CC1588E32}" dt="2020-12-10T07:35:03.458" v="231" actId="404"/>
        <pc:sldMkLst>
          <pc:docMk/>
          <pc:sldMk cId="2947030013" sldId="330"/>
        </pc:sldMkLst>
        <pc:spChg chg="mod">
          <ac:chgData name="DU Angelo" userId="8b72b4b1065ef00f" providerId="LiveId" clId="{9446626E-A471-074A-80EC-CA0CC1588E32}" dt="2020-12-10T07:35:03.458" v="231" actId="404"/>
          <ac:spMkLst>
            <pc:docMk/>
            <pc:sldMk cId="2947030013" sldId="330"/>
            <ac:spMk id="3" creationId="{E1BF4C49-D9BF-42F3-B713-48595D54AED3}"/>
          </ac:spMkLst>
        </pc:spChg>
        <pc:spChg chg="mod">
          <ac:chgData name="DU Angelo" userId="8b72b4b1065ef00f" providerId="LiveId" clId="{9446626E-A471-074A-80EC-CA0CC1588E32}" dt="2020-12-10T07:34:47.390" v="222" actId="20577"/>
          <ac:spMkLst>
            <pc:docMk/>
            <pc:sldMk cId="2947030013" sldId="330"/>
            <ac:spMk id="4" creationId="{2918002F-8C64-4968-9ECA-DC63D9D4E45B}"/>
          </ac:spMkLst>
        </pc:spChg>
      </pc:sldChg>
      <pc:sldChg chg="modSp add mod">
        <pc:chgData name="DU Angelo" userId="8b72b4b1065ef00f" providerId="LiveId" clId="{9446626E-A471-074A-80EC-CA0CC1588E32}" dt="2020-12-10T07:35:46.865" v="273" actId="20577"/>
        <pc:sldMkLst>
          <pc:docMk/>
          <pc:sldMk cId="815719555" sldId="331"/>
        </pc:sldMkLst>
        <pc:spChg chg="mod">
          <ac:chgData name="DU Angelo" userId="8b72b4b1065ef00f" providerId="LiveId" clId="{9446626E-A471-074A-80EC-CA0CC1588E32}" dt="2020-12-10T07:35:46.865" v="273" actId="20577"/>
          <ac:spMkLst>
            <pc:docMk/>
            <pc:sldMk cId="815719555" sldId="331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138852164" sldId="331"/>
        </pc:sldMkLst>
      </pc:sldChg>
      <pc:sldChg chg="modSp add mod">
        <pc:chgData name="DU Angelo" userId="8b72b4b1065ef00f" providerId="LiveId" clId="{9446626E-A471-074A-80EC-CA0CC1588E32}" dt="2020-12-10T07:36:25.779" v="326" actId="14100"/>
        <pc:sldMkLst>
          <pc:docMk/>
          <pc:sldMk cId="278696996" sldId="332"/>
        </pc:sldMkLst>
        <pc:spChg chg="mod">
          <ac:chgData name="DU Angelo" userId="8b72b4b1065ef00f" providerId="LiveId" clId="{9446626E-A471-074A-80EC-CA0CC1588E32}" dt="2020-12-10T07:36:25.779" v="326" actId="14100"/>
          <ac:spMkLst>
            <pc:docMk/>
            <pc:sldMk cId="278696996" sldId="332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182842697" sldId="332"/>
        </pc:sldMkLst>
      </pc:sldChg>
      <pc:sldChg chg="modSp add mod">
        <pc:chgData name="DU Angelo" userId="8b72b4b1065ef00f" providerId="LiveId" clId="{9446626E-A471-074A-80EC-CA0CC1588E32}" dt="2020-12-10T07:36:48.783" v="371" actId="20577"/>
        <pc:sldMkLst>
          <pc:docMk/>
          <pc:sldMk cId="1156812458" sldId="333"/>
        </pc:sldMkLst>
        <pc:spChg chg="mod">
          <ac:chgData name="DU Angelo" userId="8b72b4b1065ef00f" providerId="LiveId" clId="{9446626E-A471-074A-80EC-CA0CC1588E32}" dt="2020-12-10T07:36:48.783" v="371" actId="20577"/>
          <ac:spMkLst>
            <pc:docMk/>
            <pc:sldMk cId="1156812458" sldId="333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282489200" sldId="333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952278595" sldId="334"/>
        </pc:sldMkLst>
      </pc:sldChg>
      <pc:sldChg chg="modSp add mod">
        <pc:chgData name="DU Angelo" userId="8b72b4b1065ef00f" providerId="LiveId" clId="{9446626E-A471-074A-80EC-CA0CC1588E32}" dt="2020-12-10T07:37:23.561" v="384" actId="1076"/>
        <pc:sldMkLst>
          <pc:docMk/>
          <pc:sldMk cId="4142709109" sldId="334"/>
        </pc:sldMkLst>
        <pc:spChg chg="mod">
          <ac:chgData name="DU Angelo" userId="8b72b4b1065ef00f" providerId="LiveId" clId="{9446626E-A471-074A-80EC-CA0CC1588E32}" dt="2020-12-10T07:37:23.561" v="384" actId="1076"/>
          <ac:spMkLst>
            <pc:docMk/>
            <pc:sldMk cId="4142709109" sldId="334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7:37:35.937" v="405" actId="14100"/>
        <pc:sldMkLst>
          <pc:docMk/>
          <pc:sldMk cId="990767951" sldId="335"/>
        </pc:sldMkLst>
        <pc:spChg chg="mod">
          <ac:chgData name="DU Angelo" userId="8b72b4b1065ef00f" providerId="LiveId" clId="{9446626E-A471-074A-80EC-CA0CC1588E32}" dt="2020-12-10T07:37:35.937" v="405" actId="14100"/>
          <ac:spMkLst>
            <pc:docMk/>
            <pc:sldMk cId="990767951" sldId="335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039047271" sldId="335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695238600" sldId="336"/>
        </pc:sldMkLst>
      </pc:sldChg>
      <pc:sldChg chg="modSp add mod">
        <pc:chgData name="DU Angelo" userId="8b72b4b1065ef00f" providerId="LiveId" clId="{9446626E-A471-074A-80EC-CA0CC1588E32}" dt="2020-12-10T07:37:47.993" v="424" actId="20577"/>
        <pc:sldMkLst>
          <pc:docMk/>
          <pc:sldMk cId="2309346782" sldId="336"/>
        </pc:sldMkLst>
        <pc:spChg chg="mod">
          <ac:chgData name="DU Angelo" userId="8b72b4b1065ef00f" providerId="LiveId" clId="{9446626E-A471-074A-80EC-CA0CC1588E32}" dt="2020-12-10T07:37:47.993" v="424" actId="20577"/>
          <ac:spMkLst>
            <pc:docMk/>
            <pc:sldMk cId="2309346782" sldId="336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441279324" sldId="337"/>
        </pc:sldMkLst>
      </pc:sldChg>
      <pc:sldChg chg="modSp add mod">
        <pc:chgData name="DU Angelo" userId="8b72b4b1065ef00f" providerId="LiveId" clId="{9446626E-A471-074A-80EC-CA0CC1588E32}" dt="2020-12-10T07:37:57.816" v="434" actId="20577"/>
        <pc:sldMkLst>
          <pc:docMk/>
          <pc:sldMk cId="3673195532" sldId="337"/>
        </pc:sldMkLst>
        <pc:spChg chg="mod">
          <ac:chgData name="DU Angelo" userId="8b72b4b1065ef00f" providerId="LiveId" clId="{9446626E-A471-074A-80EC-CA0CC1588E32}" dt="2020-12-10T07:37:57.816" v="434" actId="20577"/>
          <ac:spMkLst>
            <pc:docMk/>
            <pc:sldMk cId="3673195532" sldId="337"/>
            <ac:spMk id="3" creationId="{E1BF4C49-D9BF-42F3-B713-48595D54AED3}"/>
          </ac:spMkLst>
        </pc:spChg>
      </pc:sldChg>
      <pc:sldChg chg="add">
        <pc:chgData name="DU Angelo" userId="8b72b4b1065ef00f" providerId="LiveId" clId="{9446626E-A471-074A-80EC-CA0CC1588E32}" dt="2020-12-10T07:38:00.700" v="435" actId="2890"/>
        <pc:sldMkLst>
          <pc:docMk/>
          <pc:sldMk cId="1100190736" sldId="338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604427841" sldId="338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097344509" sldId="339"/>
        </pc:sldMkLst>
      </pc:sldChg>
      <pc:sldChg chg="modSp add mod">
        <pc:chgData name="DU Angelo" userId="8b72b4b1065ef00f" providerId="LiveId" clId="{9446626E-A471-074A-80EC-CA0CC1588E32}" dt="2020-12-10T07:38:29.118" v="476" actId="20577"/>
        <pc:sldMkLst>
          <pc:docMk/>
          <pc:sldMk cId="3211305719" sldId="339"/>
        </pc:sldMkLst>
        <pc:spChg chg="mod">
          <ac:chgData name="DU Angelo" userId="8b72b4b1065ef00f" providerId="LiveId" clId="{9446626E-A471-074A-80EC-CA0CC1588E32}" dt="2020-12-10T07:38:29.118" v="476" actId="20577"/>
          <ac:spMkLst>
            <pc:docMk/>
            <pc:sldMk cId="3211305719" sldId="339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679574736" sldId="340"/>
        </pc:sldMkLst>
      </pc:sldChg>
      <pc:sldChg chg="modSp add mod ord">
        <pc:chgData name="DU Angelo" userId="8b72b4b1065ef00f" providerId="LiveId" clId="{9446626E-A471-074A-80EC-CA0CC1588E32}" dt="2020-12-10T07:43:52.405" v="502" actId="20577"/>
        <pc:sldMkLst>
          <pc:docMk/>
          <pc:sldMk cId="4198146865" sldId="340"/>
        </pc:sldMkLst>
        <pc:spChg chg="mod">
          <ac:chgData name="DU Angelo" userId="8b72b4b1065ef00f" providerId="LiveId" clId="{9446626E-A471-074A-80EC-CA0CC1588E32}" dt="2020-12-10T07:43:52.405" v="502" actId="20577"/>
          <ac:spMkLst>
            <pc:docMk/>
            <pc:sldMk cId="4198146865" sldId="340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7:44:08.004" v="526" actId="20577"/>
        <pc:sldMkLst>
          <pc:docMk/>
          <pc:sldMk cId="1595337548" sldId="341"/>
        </pc:sldMkLst>
        <pc:spChg chg="mod">
          <ac:chgData name="DU Angelo" userId="8b72b4b1065ef00f" providerId="LiveId" clId="{9446626E-A471-074A-80EC-CA0CC1588E32}" dt="2020-12-10T07:44:08.004" v="526" actId="20577"/>
          <ac:spMkLst>
            <pc:docMk/>
            <pc:sldMk cId="1595337548" sldId="341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757776278" sldId="341"/>
        </pc:sldMkLst>
      </pc:sldChg>
      <pc:sldChg chg="add">
        <pc:chgData name="DU Angelo" userId="8b72b4b1065ef00f" providerId="LiveId" clId="{9446626E-A471-074A-80EC-CA0CC1588E32}" dt="2020-12-10T07:44:47.231" v="527" actId="2890"/>
        <pc:sldMkLst>
          <pc:docMk/>
          <pc:sldMk cId="1436017647" sldId="342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469561740" sldId="342"/>
        </pc:sldMkLst>
      </pc:sldChg>
      <pc:sldChg chg="add">
        <pc:chgData name="DU Angelo" userId="8b72b4b1065ef00f" providerId="LiveId" clId="{9446626E-A471-074A-80EC-CA0CC1588E32}" dt="2020-12-10T07:44:47.710" v="528" actId="2890"/>
        <pc:sldMkLst>
          <pc:docMk/>
          <pc:sldMk cId="1585090288" sldId="343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875316016" sldId="343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8827521" sldId="344"/>
        </pc:sldMkLst>
      </pc:sldChg>
      <pc:sldChg chg="add">
        <pc:chgData name="DU Angelo" userId="8b72b4b1065ef00f" providerId="LiveId" clId="{9446626E-A471-074A-80EC-CA0CC1588E32}" dt="2020-12-10T07:44:48.102" v="529" actId="2890"/>
        <pc:sldMkLst>
          <pc:docMk/>
          <pc:sldMk cId="3520705252" sldId="344"/>
        </pc:sldMkLst>
      </pc:sldChg>
      <pc:sldChg chg="modSp add mod ord">
        <pc:chgData name="DU Angelo" userId="8b72b4b1065ef00f" providerId="LiveId" clId="{9446626E-A471-074A-80EC-CA0CC1588E32}" dt="2020-12-10T07:45:30.769" v="558" actId="14100"/>
        <pc:sldMkLst>
          <pc:docMk/>
          <pc:sldMk cId="869264172" sldId="345"/>
        </pc:sldMkLst>
        <pc:spChg chg="mod">
          <ac:chgData name="DU Angelo" userId="8b72b4b1065ef00f" providerId="LiveId" clId="{9446626E-A471-074A-80EC-CA0CC1588E32}" dt="2020-12-10T07:45:30.769" v="558" actId="14100"/>
          <ac:spMkLst>
            <pc:docMk/>
            <pc:sldMk cId="869264172" sldId="345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315274242" sldId="345"/>
        </pc:sldMkLst>
      </pc:sldChg>
      <pc:sldChg chg="modSp add mod">
        <pc:chgData name="DU Angelo" userId="8b72b4b1065ef00f" providerId="LiveId" clId="{9446626E-A471-074A-80EC-CA0CC1588E32}" dt="2020-12-10T07:46:02.718" v="589" actId="1076"/>
        <pc:sldMkLst>
          <pc:docMk/>
          <pc:sldMk cId="2970518560" sldId="346"/>
        </pc:sldMkLst>
        <pc:spChg chg="mod">
          <ac:chgData name="DU Angelo" userId="8b72b4b1065ef00f" providerId="LiveId" clId="{9446626E-A471-074A-80EC-CA0CC1588E32}" dt="2020-12-10T07:46:02.718" v="589" actId="1076"/>
          <ac:spMkLst>
            <pc:docMk/>
            <pc:sldMk cId="2970518560" sldId="346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123673471" sldId="346"/>
        </pc:sldMkLst>
      </pc:sldChg>
      <pc:sldChg chg="modSp add mod">
        <pc:chgData name="DU Angelo" userId="8b72b4b1065ef00f" providerId="LiveId" clId="{9446626E-A471-074A-80EC-CA0CC1588E32}" dt="2020-12-10T07:46:21.454" v="605" actId="20577"/>
        <pc:sldMkLst>
          <pc:docMk/>
          <pc:sldMk cId="1162468350" sldId="347"/>
        </pc:sldMkLst>
        <pc:spChg chg="mod">
          <ac:chgData name="DU Angelo" userId="8b72b4b1065ef00f" providerId="LiveId" clId="{9446626E-A471-074A-80EC-CA0CC1588E32}" dt="2020-12-10T07:46:21.454" v="605" actId="20577"/>
          <ac:spMkLst>
            <pc:docMk/>
            <pc:sldMk cId="1162468350" sldId="347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197616133" sldId="347"/>
        </pc:sldMkLst>
      </pc:sldChg>
      <pc:sldChg chg="add del">
        <pc:chgData name="DU Angelo" userId="8b72b4b1065ef00f" providerId="LiveId" clId="{9446626E-A471-074A-80EC-CA0CC1588E32}" dt="2020-12-10T07:46:10.982" v="590" actId="2696"/>
        <pc:sldMkLst>
          <pc:docMk/>
          <pc:sldMk cId="1712062490" sldId="347"/>
        </pc:sldMkLst>
      </pc:sldChg>
      <pc:sldChg chg="modSp add mod ord">
        <pc:chgData name="DU Angelo" userId="8b72b4b1065ef00f" providerId="LiveId" clId="{9446626E-A471-074A-80EC-CA0CC1588E32}" dt="2020-12-10T07:47:22.275" v="624"/>
        <pc:sldMkLst>
          <pc:docMk/>
          <pc:sldMk cId="1792484398" sldId="348"/>
        </pc:sldMkLst>
        <pc:spChg chg="mod">
          <ac:chgData name="DU Angelo" userId="8b72b4b1065ef00f" providerId="LiveId" clId="{9446626E-A471-074A-80EC-CA0CC1588E32}" dt="2020-12-10T07:47:22.275" v="624"/>
          <ac:spMkLst>
            <pc:docMk/>
            <pc:sldMk cId="1792484398" sldId="348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845576193" sldId="348"/>
        </pc:sldMkLst>
      </pc:sldChg>
      <pc:sldChg chg="modSp add ord">
        <pc:chgData name="DU Angelo" userId="8b72b4b1065ef00f" providerId="LiveId" clId="{9446626E-A471-074A-80EC-CA0CC1588E32}" dt="2020-12-10T07:53:21.154" v="679" actId="20578"/>
        <pc:sldMkLst>
          <pc:docMk/>
          <pc:sldMk cId="1914621899" sldId="349"/>
        </pc:sldMkLst>
        <pc:spChg chg="mod">
          <ac:chgData name="DU Angelo" userId="8b72b4b1065ef00f" providerId="LiveId" clId="{9446626E-A471-074A-80EC-CA0CC1588E32}" dt="2020-12-10T07:52:48.539" v="677"/>
          <ac:spMkLst>
            <pc:docMk/>
            <pc:sldMk cId="1914621899" sldId="349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358686788" sldId="349"/>
        </pc:sldMkLst>
      </pc:sldChg>
      <pc:sldChg chg="modSp add mod">
        <pc:chgData name="DU Angelo" userId="8b72b4b1065ef00f" providerId="LiveId" clId="{9446626E-A471-074A-80EC-CA0CC1588E32}" dt="2020-12-10T07:47:42.426" v="635" actId="1076"/>
        <pc:sldMkLst>
          <pc:docMk/>
          <pc:sldMk cId="524329120" sldId="350"/>
        </pc:sldMkLst>
        <pc:spChg chg="mod">
          <ac:chgData name="DU Angelo" userId="8b72b4b1065ef00f" providerId="LiveId" clId="{9446626E-A471-074A-80EC-CA0CC1588E32}" dt="2020-12-10T07:47:42.426" v="635" actId="1076"/>
          <ac:spMkLst>
            <pc:docMk/>
            <pc:sldMk cId="524329120" sldId="350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881043259" sldId="350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459429657" sldId="351"/>
        </pc:sldMkLst>
      </pc:sldChg>
      <pc:sldChg chg="add">
        <pc:chgData name="DU Angelo" userId="8b72b4b1065ef00f" providerId="LiveId" clId="{9446626E-A471-074A-80EC-CA0CC1588E32}" dt="2020-12-10T07:47:44.296" v="636" actId="2890"/>
        <pc:sldMkLst>
          <pc:docMk/>
          <pc:sldMk cId="2951754636" sldId="351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550955583" sldId="352"/>
        </pc:sldMkLst>
      </pc:sldChg>
      <pc:sldChg chg="add">
        <pc:chgData name="DU Angelo" userId="8b72b4b1065ef00f" providerId="LiveId" clId="{9446626E-A471-074A-80EC-CA0CC1588E32}" dt="2020-12-10T07:47:44.703" v="637" actId="2890"/>
        <pc:sldMkLst>
          <pc:docMk/>
          <pc:sldMk cId="1955404471" sldId="352"/>
        </pc:sldMkLst>
      </pc:sldChg>
      <pc:sldChg chg="modSp add mod">
        <pc:chgData name="DU Angelo" userId="8b72b4b1065ef00f" providerId="LiveId" clId="{9446626E-A471-074A-80EC-CA0CC1588E32}" dt="2020-12-10T07:52:42.011" v="676" actId="20577"/>
        <pc:sldMkLst>
          <pc:docMk/>
          <pc:sldMk cId="1092306317" sldId="353"/>
        </pc:sldMkLst>
        <pc:spChg chg="mod">
          <ac:chgData name="DU Angelo" userId="8b72b4b1065ef00f" providerId="LiveId" clId="{9446626E-A471-074A-80EC-CA0CC1588E32}" dt="2020-12-10T07:52:42.011" v="676" actId="20577"/>
          <ac:spMkLst>
            <pc:docMk/>
            <pc:sldMk cId="1092306317" sldId="353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87196769" sldId="353"/>
        </pc:sldMkLst>
      </pc:sldChg>
      <pc:sldChg chg="modSp add mod ord">
        <pc:chgData name="DU Angelo" userId="8b72b4b1065ef00f" providerId="LiveId" clId="{9446626E-A471-074A-80EC-CA0CC1588E32}" dt="2020-12-10T07:49:15.705" v="656" actId="1076"/>
        <pc:sldMkLst>
          <pc:docMk/>
          <pc:sldMk cId="383836538" sldId="354"/>
        </pc:sldMkLst>
        <pc:spChg chg="mod">
          <ac:chgData name="DU Angelo" userId="8b72b4b1065ef00f" providerId="LiveId" clId="{9446626E-A471-074A-80EC-CA0CC1588E32}" dt="2020-12-10T07:49:15.705" v="656" actId="1076"/>
          <ac:spMkLst>
            <pc:docMk/>
            <pc:sldMk cId="383836538" sldId="354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790546424" sldId="354"/>
        </pc:sldMkLst>
      </pc:sldChg>
      <pc:sldChg chg="modSp add mod">
        <pc:chgData name="DU Angelo" userId="8b72b4b1065ef00f" providerId="LiveId" clId="{9446626E-A471-074A-80EC-CA0CC1588E32}" dt="2020-12-10T07:53:30.986" v="688" actId="20577"/>
        <pc:sldMkLst>
          <pc:docMk/>
          <pc:sldMk cId="3407129412" sldId="355"/>
        </pc:sldMkLst>
        <pc:spChg chg="mod">
          <ac:chgData name="DU Angelo" userId="8b72b4b1065ef00f" providerId="LiveId" clId="{9446626E-A471-074A-80EC-CA0CC1588E32}" dt="2020-12-10T07:53:30.986" v="688" actId="20577"/>
          <ac:spMkLst>
            <pc:docMk/>
            <pc:sldMk cId="3407129412" sldId="355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93788979" sldId="355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662834946" sldId="356"/>
        </pc:sldMkLst>
      </pc:sldChg>
      <pc:sldChg chg="add">
        <pc:chgData name="DU Angelo" userId="8b72b4b1065ef00f" providerId="LiveId" clId="{9446626E-A471-074A-80EC-CA0CC1588E32}" dt="2020-12-10T07:53:25.876" v="681" actId="2890"/>
        <pc:sldMkLst>
          <pc:docMk/>
          <pc:sldMk cId="3126167835" sldId="356"/>
        </pc:sldMkLst>
      </pc:sldChg>
      <pc:sldChg chg="modSp add mod">
        <pc:chgData name="DU Angelo" userId="8b72b4b1065ef00f" providerId="LiveId" clId="{9446626E-A471-074A-80EC-CA0CC1588E32}" dt="2020-12-10T07:54:37.162" v="699" actId="20577"/>
        <pc:sldMkLst>
          <pc:docMk/>
          <pc:sldMk cId="286345381" sldId="357"/>
        </pc:sldMkLst>
        <pc:spChg chg="mod">
          <ac:chgData name="DU Angelo" userId="8b72b4b1065ef00f" providerId="LiveId" clId="{9446626E-A471-074A-80EC-CA0CC1588E32}" dt="2020-12-10T07:54:37.162" v="699" actId="20577"/>
          <ac:spMkLst>
            <pc:docMk/>
            <pc:sldMk cId="286345381" sldId="357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951621808" sldId="357"/>
        </pc:sldMkLst>
      </pc:sldChg>
      <pc:sldChg chg="modSp add mod">
        <pc:chgData name="DU Angelo" userId="8b72b4b1065ef00f" providerId="LiveId" clId="{9446626E-A471-074A-80EC-CA0CC1588E32}" dt="2020-12-10T07:56:10.564" v="720" actId="20577"/>
        <pc:sldMkLst>
          <pc:docMk/>
          <pc:sldMk cId="981196248" sldId="358"/>
        </pc:sldMkLst>
        <pc:spChg chg="mod">
          <ac:chgData name="DU Angelo" userId="8b72b4b1065ef00f" providerId="LiveId" clId="{9446626E-A471-074A-80EC-CA0CC1588E32}" dt="2020-12-10T07:56:10.564" v="720" actId="20577"/>
          <ac:spMkLst>
            <pc:docMk/>
            <pc:sldMk cId="981196248" sldId="358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109106070" sldId="358"/>
        </pc:sldMkLst>
      </pc:sldChg>
      <pc:sldChg chg="modSp add mod ord">
        <pc:chgData name="DU Angelo" userId="8b72b4b1065ef00f" providerId="LiveId" clId="{9446626E-A471-074A-80EC-CA0CC1588E32}" dt="2020-12-10T07:57:57.998" v="732" actId="1076"/>
        <pc:sldMkLst>
          <pc:docMk/>
          <pc:sldMk cId="1714453890" sldId="359"/>
        </pc:sldMkLst>
        <pc:spChg chg="mod">
          <ac:chgData name="DU Angelo" userId="8b72b4b1065ef00f" providerId="LiveId" clId="{9446626E-A471-074A-80EC-CA0CC1588E32}" dt="2020-12-10T07:57:57.998" v="732" actId="1076"/>
          <ac:spMkLst>
            <pc:docMk/>
            <pc:sldMk cId="1714453890" sldId="359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029615722" sldId="359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6859535" sldId="360"/>
        </pc:sldMkLst>
      </pc:sldChg>
      <pc:sldChg chg="modSp add mod">
        <pc:chgData name="DU Angelo" userId="8b72b4b1065ef00f" providerId="LiveId" clId="{9446626E-A471-074A-80EC-CA0CC1588E32}" dt="2020-12-10T07:58:22.738" v="748" actId="14100"/>
        <pc:sldMkLst>
          <pc:docMk/>
          <pc:sldMk cId="4032590873" sldId="360"/>
        </pc:sldMkLst>
        <pc:spChg chg="mod">
          <ac:chgData name="DU Angelo" userId="8b72b4b1065ef00f" providerId="LiveId" clId="{9446626E-A471-074A-80EC-CA0CC1588E32}" dt="2020-12-10T07:58:22.738" v="748" actId="14100"/>
          <ac:spMkLst>
            <pc:docMk/>
            <pc:sldMk cId="4032590873" sldId="360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80594191" sldId="361"/>
        </pc:sldMkLst>
      </pc:sldChg>
      <pc:sldChg chg="modSp add mod">
        <pc:chgData name="DU Angelo" userId="8b72b4b1065ef00f" providerId="LiveId" clId="{9446626E-A471-074A-80EC-CA0CC1588E32}" dt="2020-12-10T07:59:27.244" v="807" actId="1076"/>
        <pc:sldMkLst>
          <pc:docMk/>
          <pc:sldMk cId="3658827864" sldId="361"/>
        </pc:sldMkLst>
        <pc:spChg chg="mod">
          <ac:chgData name="DU Angelo" userId="8b72b4b1065ef00f" providerId="LiveId" clId="{9446626E-A471-074A-80EC-CA0CC1588E32}" dt="2020-12-10T07:59:27.244" v="807" actId="1076"/>
          <ac:spMkLst>
            <pc:docMk/>
            <pc:sldMk cId="3658827864" sldId="361"/>
            <ac:spMk id="3" creationId="{E1BF4C49-D9BF-42F3-B713-48595D54AED3}"/>
          </ac:spMkLst>
        </pc:spChg>
      </pc:sldChg>
      <pc:sldChg chg="add">
        <pc:chgData name="DU Angelo" userId="8b72b4b1065ef00f" providerId="LiveId" clId="{9446626E-A471-074A-80EC-CA0CC1588E32}" dt="2020-12-10T07:59:32.748" v="808" actId="2890"/>
        <pc:sldMkLst>
          <pc:docMk/>
          <pc:sldMk cId="2761848794" sldId="362"/>
        </pc:sldMkLst>
      </pc:sldChg>
      <pc:sldChg chg="add">
        <pc:chgData name="DU Angelo" userId="8b72b4b1065ef00f" providerId="LiveId" clId="{9446626E-A471-074A-80EC-CA0CC1588E32}" dt="2020-12-10T07:59:33.577" v="809" actId="2890"/>
        <pc:sldMkLst>
          <pc:docMk/>
          <pc:sldMk cId="441546813" sldId="363"/>
        </pc:sldMkLst>
      </pc:sldChg>
      <pc:sldChg chg="modSp add mod">
        <pc:chgData name="DU Angelo" userId="8b72b4b1065ef00f" providerId="LiveId" clId="{9446626E-A471-074A-80EC-CA0CC1588E32}" dt="2020-12-10T08:00:22.211" v="864" actId="1076"/>
        <pc:sldMkLst>
          <pc:docMk/>
          <pc:sldMk cId="2252571990" sldId="364"/>
        </pc:sldMkLst>
        <pc:spChg chg="mod">
          <ac:chgData name="DU Angelo" userId="8b72b4b1065ef00f" providerId="LiveId" clId="{9446626E-A471-074A-80EC-CA0CC1588E32}" dt="2020-12-10T08:00:22.211" v="864" actId="1076"/>
          <ac:spMkLst>
            <pc:docMk/>
            <pc:sldMk cId="2252571990" sldId="364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08:27.861" v="916" actId="1076"/>
        <pc:sldMkLst>
          <pc:docMk/>
          <pc:sldMk cId="3734543196" sldId="365"/>
        </pc:sldMkLst>
        <pc:spChg chg="mod">
          <ac:chgData name="DU Angelo" userId="8b72b4b1065ef00f" providerId="LiveId" clId="{9446626E-A471-074A-80EC-CA0CC1588E32}" dt="2020-12-10T08:08:27.861" v="916" actId="1076"/>
          <ac:spMkLst>
            <pc:docMk/>
            <pc:sldMk cId="3734543196" sldId="365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08:21.638" v="915" actId="1076"/>
        <pc:sldMkLst>
          <pc:docMk/>
          <pc:sldMk cId="955043469" sldId="366"/>
        </pc:sldMkLst>
        <pc:spChg chg="mod">
          <ac:chgData name="DU Angelo" userId="8b72b4b1065ef00f" providerId="LiveId" clId="{9446626E-A471-074A-80EC-CA0CC1588E32}" dt="2020-12-10T08:08:21.638" v="915" actId="1076"/>
          <ac:spMkLst>
            <pc:docMk/>
            <pc:sldMk cId="955043469" sldId="366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08:40.495" v="938" actId="20577"/>
        <pc:sldMkLst>
          <pc:docMk/>
          <pc:sldMk cId="1623418226" sldId="367"/>
        </pc:sldMkLst>
        <pc:spChg chg="mod">
          <ac:chgData name="DU Angelo" userId="8b72b4b1065ef00f" providerId="LiveId" clId="{9446626E-A471-074A-80EC-CA0CC1588E32}" dt="2020-12-10T08:08:40.495" v="938" actId="20577"/>
          <ac:spMkLst>
            <pc:docMk/>
            <pc:sldMk cId="1623418226" sldId="367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09:21.817" v="978" actId="20577"/>
        <pc:sldMkLst>
          <pc:docMk/>
          <pc:sldMk cId="1054455075" sldId="368"/>
        </pc:sldMkLst>
        <pc:spChg chg="mod">
          <ac:chgData name="DU Angelo" userId="8b72b4b1065ef00f" providerId="LiveId" clId="{9446626E-A471-074A-80EC-CA0CC1588E32}" dt="2020-12-10T08:09:21.817" v="978" actId="20577"/>
          <ac:spMkLst>
            <pc:docMk/>
            <pc:sldMk cId="1054455075" sldId="368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09:44.556" v="1006" actId="20577"/>
        <pc:sldMkLst>
          <pc:docMk/>
          <pc:sldMk cId="2029073472" sldId="369"/>
        </pc:sldMkLst>
        <pc:spChg chg="mod">
          <ac:chgData name="DU Angelo" userId="8b72b4b1065ef00f" providerId="LiveId" clId="{9446626E-A471-074A-80EC-CA0CC1588E32}" dt="2020-12-10T08:09:44.556" v="1006" actId="20577"/>
          <ac:spMkLst>
            <pc:docMk/>
            <pc:sldMk cId="2029073472" sldId="369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0:50.697" v="1025" actId="20577"/>
        <pc:sldMkLst>
          <pc:docMk/>
          <pc:sldMk cId="796890555" sldId="370"/>
        </pc:sldMkLst>
        <pc:spChg chg="mod">
          <ac:chgData name="DU Angelo" userId="8b72b4b1065ef00f" providerId="LiveId" clId="{9446626E-A471-074A-80EC-CA0CC1588E32}" dt="2020-12-10T08:10:50.697" v="1025" actId="20577"/>
          <ac:spMkLst>
            <pc:docMk/>
            <pc:sldMk cId="796890555" sldId="370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11:16.295" v="1043" actId="20577"/>
        <pc:sldMkLst>
          <pc:docMk/>
          <pc:sldMk cId="3000302862" sldId="371"/>
        </pc:sldMkLst>
        <pc:spChg chg="mod">
          <ac:chgData name="DU Angelo" userId="8b72b4b1065ef00f" providerId="LiveId" clId="{9446626E-A471-074A-80EC-CA0CC1588E32}" dt="2020-12-10T08:11:16.295" v="1043" actId="20577"/>
          <ac:spMkLst>
            <pc:docMk/>
            <pc:sldMk cId="3000302862" sldId="371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14:01.220" v="1132" actId="1076"/>
        <pc:sldMkLst>
          <pc:docMk/>
          <pc:sldMk cId="2528489721" sldId="372"/>
        </pc:sldMkLst>
        <pc:spChg chg="mod">
          <ac:chgData name="DU Angelo" userId="8b72b4b1065ef00f" providerId="LiveId" clId="{9446626E-A471-074A-80EC-CA0CC1588E32}" dt="2020-12-10T08:14:01.220" v="1132" actId="1076"/>
          <ac:spMkLst>
            <pc:docMk/>
            <pc:sldMk cId="2528489721" sldId="372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2:21.252" v="1069" actId="1076"/>
        <pc:sldMkLst>
          <pc:docMk/>
          <pc:sldMk cId="2922708056" sldId="373"/>
        </pc:sldMkLst>
        <pc:spChg chg="mod">
          <ac:chgData name="DU Angelo" userId="8b72b4b1065ef00f" providerId="LiveId" clId="{9446626E-A471-074A-80EC-CA0CC1588E32}" dt="2020-12-10T08:12:21.252" v="1069" actId="1076"/>
          <ac:spMkLst>
            <pc:docMk/>
            <pc:sldMk cId="2922708056" sldId="373"/>
            <ac:spMk id="3" creationId="{E1BF4C49-D9BF-42F3-B713-48595D54AED3}"/>
          </ac:spMkLst>
        </pc:spChg>
      </pc:sldChg>
      <pc:sldChg chg="add del">
        <pc:chgData name="DU Angelo" userId="8b72b4b1065ef00f" providerId="LiveId" clId="{9446626E-A471-074A-80EC-CA0CC1588E32}" dt="2020-12-10T08:12:24.199" v="1070" actId="2696"/>
        <pc:sldMkLst>
          <pc:docMk/>
          <pc:sldMk cId="185226622" sldId="374"/>
        </pc:sldMkLst>
      </pc:sldChg>
      <pc:sldChg chg="add">
        <pc:chgData name="DU Angelo" userId="8b72b4b1065ef00f" providerId="LiveId" clId="{9446626E-A471-074A-80EC-CA0CC1588E32}" dt="2020-12-10T08:12:27.393" v="1071" actId="2890"/>
        <pc:sldMkLst>
          <pc:docMk/>
          <pc:sldMk cId="643975630" sldId="374"/>
        </pc:sldMkLst>
      </pc:sldChg>
      <pc:sldChg chg="modSp add mod">
        <pc:chgData name="DU Angelo" userId="8b72b4b1065ef00f" providerId="LiveId" clId="{9446626E-A471-074A-80EC-CA0CC1588E32}" dt="2020-12-10T08:13:07.537" v="1109" actId="20577"/>
        <pc:sldMkLst>
          <pc:docMk/>
          <pc:sldMk cId="834436624" sldId="375"/>
        </pc:sldMkLst>
        <pc:spChg chg="mod">
          <ac:chgData name="DU Angelo" userId="8b72b4b1065ef00f" providerId="LiveId" clId="{9446626E-A471-074A-80EC-CA0CC1588E32}" dt="2020-12-10T08:13:07.537" v="1109" actId="20577"/>
          <ac:spMkLst>
            <pc:docMk/>
            <pc:sldMk cId="834436624" sldId="375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3:13.358" v="1118" actId="20577"/>
        <pc:sldMkLst>
          <pc:docMk/>
          <pc:sldMk cId="1769853880" sldId="376"/>
        </pc:sldMkLst>
        <pc:spChg chg="mod">
          <ac:chgData name="DU Angelo" userId="8b72b4b1065ef00f" providerId="LiveId" clId="{9446626E-A471-074A-80EC-CA0CC1588E32}" dt="2020-12-10T08:13:13.358" v="1118" actId="20577"/>
          <ac:spMkLst>
            <pc:docMk/>
            <pc:sldMk cId="1769853880" sldId="376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3:48.293" v="1130" actId="1076"/>
        <pc:sldMkLst>
          <pc:docMk/>
          <pc:sldMk cId="628233304" sldId="377"/>
        </pc:sldMkLst>
        <pc:spChg chg="mod">
          <ac:chgData name="DU Angelo" userId="8b72b4b1065ef00f" providerId="LiveId" clId="{9446626E-A471-074A-80EC-CA0CC1588E32}" dt="2020-12-10T08:13:48.293" v="1130" actId="1076"/>
          <ac:spMkLst>
            <pc:docMk/>
            <pc:sldMk cId="628233304" sldId="377"/>
            <ac:spMk id="3" creationId="{E1BF4C49-D9BF-42F3-B713-48595D54AED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628D8-B4B9-426E-86CB-4F205A03C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0B2D3-71CA-44DE-9A4F-64FBE91D2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F83B0-6973-49C6-9392-6CBFB4239C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C3D07-0A26-460F-9EEE-BAF898A3F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F89D-883C-4EBE-A921-AD5AD19F5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5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DCFF-4490-4946-AA65-61B544A8E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24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example for “he gave me a tomato”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77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example for “he gave me a tomato”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618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example for “he gave me a tomato”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99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example for “he gave me a tomato”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456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05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illustrating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propogation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11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animation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shift-reduce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pen”</a:t>
            </a:r>
          </a:p>
          <a:p>
            <a:r>
              <a:rPr kumimoji="1" lang="en-US" altLang="zh-CN" dirty="0"/>
              <a:t>Arch-standard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1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example for “he gave me a tomato”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31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example for “he gave me a tomato”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0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example for “he gave me a tomato”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660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example for “he gave me a tomato”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998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example for “he gave me a tomato”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06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example for “he gave me a tomato”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73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Picture 187">
            <a:extLst>
              <a:ext uri="{FF2B5EF4-FFF2-40B4-BE49-F238E27FC236}">
                <a16:creationId xmlns:a16="http://schemas.microsoft.com/office/drawing/2014/main" id="{DF303FFA-9589-4DBC-B821-B717AECA32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3"/>
            <a:ext cx="3295168" cy="10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6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679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1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3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2.tmp"/><Relationship Id="rId4" Type="http://schemas.openxmlformats.org/officeDocument/2006/relationships/image" Target="../media/image4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8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0.png"/><Relationship Id="rId4" Type="http://schemas.openxmlformats.org/officeDocument/2006/relationships/image" Target="../media/image6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690388" y="1204551"/>
            <a:ext cx="5439600" cy="35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latin typeface="Andale Mono" panose="020B0509000000000004" pitchFamily="49" charset="0"/>
                <a:ea typeface="Apple Symbols" panose="02000000000000000000" pitchFamily="2" charset="-79"/>
                <a:cs typeface="Baloo" panose="03080902040302020200" pitchFamily="66" charset="77"/>
              </a:rPr>
              <a:t>Natural Language Processing</a:t>
            </a:r>
            <a:endParaRPr dirty="0">
              <a:latin typeface="Andale Mono" panose="020B0509000000000004" pitchFamily="49" charset="0"/>
              <a:ea typeface="Apple Symbols" panose="02000000000000000000" pitchFamily="2" charset="-79"/>
              <a:cs typeface="Baloo" panose="03080902040302020200" pitchFamily="66" charset="77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77670" y="4627537"/>
            <a:ext cx="3154852" cy="9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Yue Zhang</a:t>
            </a:r>
          </a:p>
          <a:p>
            <a:pPr algn="l">
              <a:spcBef>
                <a:spcPts val="0"/>
              </a:spcBef>
            </a:pPr>
            <a:r>
              <a:rPr lang="en" b="1" dirty="0"/>
              <a:t>Westlake University</a:t>
            </a:r>
            <a:endParaRPr b="1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8" y="3637115"/>
            <a:ext cx="3446079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5" name="Google Shape;515;p27"/>
          <p:cNvSpPr/>
          <p:nvPr/>
        </p:nvSpPr>
        <p:spPr>
          <a:xfrm>
            <a:off x="8048591" y="3869181"/>
            <a:ext cx="2888607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6" name="Google Shape;516;p27"/>
          <p:cNvSpPr/>
          <p:nvPr/>
        </p:nvSpPr>
        <p:spPr>
          <a:xfrm>
            <a:off x="9072463" y="4687834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7" name="Google Shape;517;p27"/>
          <p:cNvSpPr/>
          <p:nvPr/>
        </p:nvSpPr>
        <p:spPr>
          <a:xfrm>
            <a:off x="9072463" y="4272685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27"/>
          <p:cNvSpPr/>
          <p:nvPr/>
        </p:nvSpPr>
        <p:spPr>
          <a:xfrm>
            <a:off x="9072463" y="4081421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27"/>
          <p:cNvSpPr/>
          <p:nvPr/>
        </p:nvSpPr>
        <p:spPr>
          <a:xfrm>
            <a:off x="9072463" y="4480280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7"/>
          <p:cNvSpPr/>
          <p:nvPr/>
        </p:nvSpPr>
        <p:spPr>
          <a:xfrm>
            <a:off x="9072463" y="3956649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5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7" name="Google Shape;527;p27"/>
          <p:cNvSpPr/>
          <p:nvPr/>
        </p:nvSpPr>
        <p:spPr>
          <a:xfrm>
            <a:off x="9529596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27"/>
          <p:cNvSpPr/>
          <p:nvPr/>
        </p:nvSpPr>
        <p:spPr>
          <a:xfrm>
            <a:off x="9529596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27"/>
          <p:cNvSpPr/>
          <p:nvPr/>
        </p:nvSpPr>
        <p:spPr>
          <a:xfrm>
            <a:off x="9529596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3" name="Google Shape;533;p27"/>
          <p:cNvSpPr/>
          <p:nvPr/>
        </p:nvSpPr>
        <p:spPr>
          <a:xfrm>
            <a:off x="9529596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6" name="Google Shape;536;p27"/>
          <p:cNvSpPr/>
          <p:nvPr/>
        </p:nvSpPr>
        <p:spPr>
          <a:xfrm>
            <a:off x="9529596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7" name="Google Shape;537;p27"/>
          <p:cNvSpPr/>
          <p:nvPr/>
        </p:nvSpPr>
        <p:spPr>
          <a:xfrm>
            <a:off x="9072464" y="4895425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8" name="Google Shape;538;p27"/>
          <p:cNvSpPr/>
          <p:nvPr/>
        </p:nvSpPr>
        <p:spPr>
          <a:xfrm>
            <a:off x="8842740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9" name="Google Shape;539;p27"/>
          <p:cNvSpPr/>
          <p:nvPr/>
        </p:nvSpPr>
        <p:spPr>
          <a:xfrm>
            <a:off x="8613019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0" name="Google Shape;540;p27"/>
          <p:cNvSpPr/>
          <p:nvPr/>
        </p:nvSpPr>
        <p:spPr>
          <a:xfrm>
            <a:off x="8842740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1" name="Google Shape;541;p27"/>
          <p:cNvSpPr/>
          <p:nvPr/>
        </p:nvSpPr>
        <p:spPr>
          <a:xfrm>
            <a:off x="8613019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2" name="Google Shape;542;p27"/>
          <p:cNvSpPr/>
          <p:nvPr/>
        </p:nvSpPr>
        <p:spPr>
          <a:xfrm>
            <a:off x="8613019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27"/>
          <p:cNvSpPr/>
          <p:nvPr/>
        </p:nvSpPr>
        <p:spPr>
          <a:xfrm>
            <a:off x="8613019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4" name="Google Shape;544;p27"/>
          <p:cNvSpPr/>
          <p:nvPr/>
        </p:nvSpPr>
        <p:spPr>
          <a:xfrm>
            <a:off x="8613019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5" name="Google Shape;545;p27"/>
          <p:cNvSpPr/>
          <p:nvPr/>
        </p:nvSpPr>
        <p:spPr>
          <a:xfrm>
            <a:off x="8613019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6" name="Google Shape;546;p27"/>
          <p:cNvSpPr/>
          <p:nvPr/>
        </p:nvSpPr>
        <p:spPr>
          <a:xfrm>
            <a:off x="8842740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7" name="Google Shape;547;p27"/>
          <p:cNvSpPr/>
          <p:nvPr/>
        </p:nvSpPr>
        <p:spPr>
          <a:xfrm>
            <a:off x="8842740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8" name="Google Shape;548;p27"/>
          <p:cNvSpPr/>
          <p:nvPr/>
        </p:nvSpPr>
        <p:spPr>
          <a:xfrm>
            <a:off x="8842740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27"/>
          <p:cNvSpPr/>
          <p:nvPr/>
        </p:nvSpPr>
        <p:spPr>
          <a:xfrm>
            <a:off x="8842740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27"/>
          <p:cNvSpPr/>
          <p:nvPr/>
        </p:nvSpPr>
        <p:spPr>
          <a:xfrm>
            <a:off x="9056137" y="5189298"/>
            <a:ext cx="866519" cy="507305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27"/>
          <p:cNvSpPr/>
          <p:nvPr/>
        </p:nvSpPr>
        <p:spPr>
          <a:xfrm>
            <a:off x="8154695" y="3956649"/>
            <a:ext cx="2690383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2" name="Google Shape;552;p27"/>
          <p:cNvSpPr/>
          <p:nvPr/>
        </p:nvSpPr>
        <p:spPr>
          <a:xfrm>
            <a:off x="815469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3" name="Google Shape;553;p27"/>
          <p:cNvSpPr/>
          <p:nvPr/>
        </p:nvSpPr>
        <p:spPr>
          <a:xfrm>
            <a:off x="8154695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4" name="Google Shape;554;p27"/>
          <p:cNvSpPr/>
          <p:nvPr/>
        </p:nvSpPr>
        <p:spPr>
          <a:xfrm>
            <a:off x="815469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5" name="Google Shape;555;p27"/>
          <p:cNvSpPr/>
          <p:nvPr/>
        </p:nvSpPr>
        <p:spPr>
          <a:xfrm>
            <a:off x="815469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6" name="Google Shape;556;p27"/>
          <p:cNvSpPr/>
          <p:nvPr/>
        </p:nvSpPr>
        <p:spPr>
          <a:xfrm>
            <a:off x="9759351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7" name="Google Shape;557;p27"/>
          <p:cNvSpPr/>
          <p:nvPr/>
        </p:nvSpPr>
        <p:spPr>
          <a:xfrm>
            <a:off x="9759351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8" name="Google Shape;558;p27"/>
          <p:cNvSpPr/>
          <p:nvPr/>
        </p:nvSpPr>
        <p:spPr>
          <a:xfrm>
            <a:off x="9759351" y="4480280"/>
            <a:ext cx="169103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9" name="Google Shape;559;p27"/>
          <p:cNvSpPr/>
          <p:nvPr/>
        </p:nvSpPr>
        <p:spPr>
          <a:xfrm>
            <a:off x="10447364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27"/>
          <p:cNvSpPr/>
          <p:nvPr/>
        </p:nvSpPr>
        <p:spPr>
          <a:xfrm>
            <a:off x="9759351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27"/>
          <p:cNvSpPr/>
          <p:nvPr/>
        </p:nvSpPr>
        <p:spPr>
          <a:xfrm>
            <a:off x="9759351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2" name="Google Shape;562;p27"/>
          <p:cNvSpPr/>
          <p:nvPr/>
        </p:nvSpPr>
        <p:spPr>
          <a:xfrm>
            <a:off x="10447364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0" name="Google Shape;570;p27"/>
          <p:cNvSpPr/>
          <p:nvPr/>
        </p:nvSpPr>
        <p:spPr>
          <a:xfrm>
            <a:off x="10447364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1" name="Google Shape;571;p27"/>
          <p:cNvSpPr/>
          <p:nvPr/>
        </p:nvSpPr>
        <p:spPr>
          <a:xfrm>
            <a:off x="9989075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2" name="Google Shape;572;p27"/>
          <p:cNvSpPr/>
          <p:nvPr/>
        </p:nvSpPr>
        <p:spPr>
          <a:xfrm>
            <a:off x="10447368" y="4272685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3" name="Google Shape;573;p27"/>
          <p:cNvSpPr/>
          <p:nvPr/>
        </p:nvSpPr>
        <p:spPr>
          <a:xfrm>
            <a:off x="10447368" y="4081421"/>
            <a:ext cx="397705" cy="17551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27"/>
          <p:cNvSpPr/>
          <p:nvPr/>
        </p:nvSpPr>
        <p:spPr>
          <a:xfrm>
            <a:off x="10447364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7" name="Google Shape;577;p27"/>
          <p:cNvSpPr/>
          <p:nvPr/>
        </p:nvSpPr>
        <p:spPr>
          <a:xfrm>
            <a:off x="998907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8" name="Google Shape;578;p27"/>
          <p:cNvSpPr/>
          <p:nvPr/>
        </p:nvSpPr>
        <p:spPr>
          <a:xfrm>
            <a:off x="998907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9" name="Google Shape;579;p27"/>
          <p:cNvSpPr/>
          <p:nvPr/>
        </p:nvSpPr>
        <p:spPr>
          <a:xfrm>
            <a:off x="998907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0" name="Google Shape;580;p27"/>
          <p:cNvSpPr/>
          <p:nvPr/>
        </p:nvSpPr>
        <p:spPr>
          <a:xfrm>
            <a:off x="9989075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1" name="Google Shape;581;p27"/>
          <p:cNvSpPr/>
          <p:nvPr/>
        </p:nvSpPr>
        <p:spPr>
          <a:xfrm>
            <a:off x="10883522" y="3696617"/>
            <a:ext cx="149316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2" name="Google Shape;582;p27"/>
          <p:cNvSpPr/>
          <p:nvPr/>
        </p:nvSpPr>
        <p:spPr>
          <a:xfrm>
            <a:off x="10883522" y="3696619"/>
            <a:ext cx="149316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3" name="Google Shape;583;p27"/>
          <p:cNvSpPr/>
          <p:nvPr/>
        </p:nvSpPr>
        <p:spPr>
          <a:xfrm>
            <a:off x="10897509" y="3709445"/>
            <a:ext cx="122500" cy="123620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4" name="Google Shape;584;p27"/>
          <p:cNvSpPr/>
          <p:nvPr/>
        </p:nvSpPr>
        <p:spPr>
          <a:xfrm>
            <a:off x="10897509" y="3770067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27"/>
          <p:cNvSpPr/>
          <p:nvPr/>
        </p:nvSpPr>
        <p:spPr>
          <a:xfrm>
            <a:off x="7685609" y="3602231"/>
            <a:ext cx="91849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27"/>
          <p:cNvSpPr/>
          <p:nvPr/>
        </p:nvSpPr>
        <p:spPr>
          <a:xfrm>
            <a:off x="7842977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8" name="Google Shape;588;p27"/>
          <p:cNvSpPr/>
          <p:nvPr/>
        </p:nvSpPr>
        <p:spPr>
          <a:xfrm>
            <a:off x="9544770" y="3103034"/>
            <a:ext cx="36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9" name="Google Shape;589;p27"/>
          <p:cNvSpPr/>
          <p:nvPr/>
        </p:nvSpPr>
        <p:spPr>
          <a:xfrm>
            <a:off x="10410063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27"/>
          <p:cNvSpPr/>
          <p:nvPr/>
        </p:nvSpPr>
        <p:spPr>
          <a:xfrm>
            <a:off x="10580318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27"/>
          <p:cNvSpPr/>
          <p:nvPr/>
        </p:nvSpPr>
        <p:spPr>
          <a:xfrm>
            <a:off x="10195481" y="3364615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2" name="Google Shape;592;p27"/>
          <p:cNvSpPr/>
          <p:nvPr/>
        </p:nvSpPr>
        <p:spPr>
          <a:xfrm>
            <a:off x="10894013" y="3453276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3" name="Google Shape;593;p27"/>
          <p:cNvSpPr/>
          <p:nvPr/>
        </p:nvSpPr>
        <p:spPr>
          <a:xfrm>
            <a:off x="10702781" y="3453276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4" name="Google Shape;594;p27"/>
          <p:cNvSpPr/>
          <p:nvPr/>
        </p:nvSpPr>
        <p:spPr>
          <a:xfrm>
            <a:off x="10555845" y="2830532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27"/>
          <p:cNvSpPr/>
          <p:nvPr/>
        </p:nvSpPr>
        <p:spPr>
          <a:xfrm>
            <a:off x="6656701" y="1396086"/>
            <a:ext cx="3499375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27"/>
          <p:cNvSpPr/>
          <p:nvPr/>
        </p:nvSpPr>
        <p:spPr>
          <a:xfrm>
            <a:off x="6656701" y="1396084"/>
            <a:ext cx="3499375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27"/>
          <p:cNvSpPr/>
          <p:nvPr/>
        </p:nvSpPr>
        <p:spPr>
          <a:xfrm>
            <a:off x="6797843" y="1872345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" name="Google Shape;598;p27"/>
          <p:cNvSpPr/>
          <p:nvPr/>
        </p:nvSpPr>
        <p:spPr>
          <a:xfrm>
            <a:off x="6891436" y="1970042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2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0" name="Google Shape;600;p27"/>
          <p:cNvSpPr/>
          <p:nvPr/>
        </p:nvSpPr>
        <p:spPr>
          <a:xfrm>
            <a:off x="7032533" y="1970041"/>
            <a:ext cx="61097" cy="168281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1" name="Google Shape;601;p27"/>
          <p:cNvSpPr/>
          <p:nvPr/>
        </p:nvSpPr>
        <p:spPr>
          <a:xfrm>
            <a:off x="7298465" y="2117895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2" name="Google Shape;602;p27"/>
          <p:cNvSpPr/>
          <p:nvPr/>
        </p:nvSpPr>
        <p:spPr>
          <a:xfrm>
            <a:off x="7362247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3" name="Google Shape;603;p27"/>
          <p:cNvSpPr/>
          <p:nvPr/>
        </p:nvSpPr>
        <p:spPr>
          <a:xfrm>
            <a:off x="7453155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4" name="Google Shape;604;p27"/>
          <p:cNvSpPr/>
          <p:nvPr/>
        </p:nvSpPr>
        <p:spPr>
          <a:xfrm>
            <a:off x="6929426" y="2295644"/>
            <a:ext cx="2316212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5" name="Google Shape;605;p27"/>
          <p:cNvSpPr/>
          <p:nvPr/>
        </p:nvSpPr>
        <p:spPr>
          <a:xfrm>
            <a:off x="9385229" y="2295644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27"/>
          <p:cNvSpPr/>
          <p:nvPr/>
        </p:nvSpPr>
        <p:spPr>
          <a:xfrm>
            <a:off x="9663362" y="2295644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27"/>
          <p:cNvSpPr/>
          <p:nvPr/>
        </p:nvSpPr>
        <p:spPr>
          <a:xfrm>
            <a:off x="6929425" y="2477458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27"/>
          <p:cNvSpPr/>
          <p:nvPr/>
        </p:nvSpPr>
        <p:spPr>
          <a:xfrm>
            <a:off x="8592851" y="2477458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27"/>
          <p:cNvSpPr/>
          <p:nvPr/>
        </p:nvSpPr>
        <p:spPr>
          <a:xfrm>
            <a:off x="8147829" y="2581953"/>
            <a:ext cx="705620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27"/>
          <p:cNvSpPr/>
          <p:nvPr/>
        </p:nvSpPr>
        <p:spPr>
          <a:xfrm>
            <a:off x="7909029" y="2581953"/>
            <a:ext cx="142532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1" name="Google Shape;611;p27"/>
          <p:cNvSpPr/>
          <p:nvPr/>
        </p:nvSpPr>
        <p:spPr>
          <a:xfrm>
            <a:off x="7653959" y="2581953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27"/>
          <p:cNvSpPr/>
          <p:nvPr/>
        </p:nvSpPr>
        <p:spPr>
          <a:xfrm>
            <a:off x="740023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3" name="Google Shape;613;p27"/>
          <p:cNvSpPr/>
          <p:nvPr/>
        </p:nvSpPr>
        <p:spPr>
          <a:xfrm>
            <a:off x="714516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4" name="Google Shape;614;p27"/>
          <p:cNvSpPr/>
          <p:nvPr/>
        </p:nvSpPr>
        <p:spPr>
          <a:xfrm>
            <a:off x="7145161" y="2709468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5" name="Google Shape;615;p27"/>
          <p:cNvSpPr/>
          <p:nvPr/>
        </p:nvSpPr>
        <p:spPr>
          <a:xfrm>
            <a:off x="6929425" y="2581953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6" name="Google Shape;616;p27"/>
          <p:cNvSpPr/>
          <p:nvPr/>
        </p:nvSpPr>
        <p:spPr>
          <a:xfrm>
            <a:off x="6929425" y="2709468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7" name="Google Shape;617;p27"/>
          <p:cNvSpPr/>
          <p:nvPr/>
        </p:nvSpPr>
        <p:spPr>
          <a:xfrm>
            <a:off x="6929425" y="2837021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8" name="Google Shape;618;p27"/>
          <p:cNvSpPr/>
          <p:nvPr/>
        </p:nvSpPr>
        <p:spPr>
          <a:xfrm>
            <a:off x="6929425" y="2964536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9" name="Google Shape;619;p27"/>
          <p:cNvSpPr/>
          <p:nvPr/>
        </p:nvSpPr>
        <p:spPr>
          <a:xfrm>
            <a:off x="9474753" y="2709468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0" name="Google Shape;620;p27"/>
          <p:cNvSpPr/>
          <p:nvPr/>
        </p:nvSpPr>
        <p:spPr>
          <a:xfrm>
            <a:off x="7139754" y="28370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1" name="Google Shape;621;p27"/>
          <p:cNvSpPr/>
          <p:nvPr/>
        </p:nvSpPr>
        <p:spPr>
          <a:xfrm>
            <a:off x="7139754" y="296726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2" name="Google Shape;622;p27"/>
          <p:cNvSpPr/>
          <p:nvPr/>
        </p:nvSpPr>
        <p:spPr>
          <a:xfrm>
            <a:off x="7139754" y="309888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3" name="Google Shape;623;p27"/>
          <p:cNvSpPr/>
          <p:nvPr/>
        </p:nvSpPr>
        <p:spPr>
          <a:xfrm>
            <a:off x="7139754" y="322912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" name="Google Shape;624;p27"/>
          <p:cNvSpPr/>
          <p:nvPr/>
        </p:nvSpPr>
        <p:spPr>
          <a:xfrm>
            <a:off x="8147829" y="3229125"/>
            <a:ext cx="1237508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" name="Google Shape;625;p27"/>
          <p:cNvSpPr/>
          <p:nvPr/>
        </p:nvSpPr>
        <p:spPr>
          <a:xfrm>
            <a:off x="8881843" y="3098885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" name="Google Shape;626;p27"/>
          <p:cNvSpPr/>
          <p:nvPr/>
        </p:nvSpPr>
        <p:spPr>
          <a:xfrm>
            <a:off x="9185763" y="2964536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27"/>
          <p:cNvSpPr/>
          <p:nvPr/>
        </p:nvSpPr>
        <p:spPr>
          <a:xfrm>
            <a:off x="10136010" y="1747162"/>
            <a:ext cx="1485732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28" name="Google Shape;628;p27"/>
          <p:cNvSpPr/>
          <p:nvPr/>
        </p:nvSpPr>
        <p:spPr>
          <a:xfrm>
            <a:off x="10136010" y="1747162"/>
            <a:ext cx="1485732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27"/>
          <p:cNvSpPr/>
          <p:nvPr/>
        </p:nvSpPr>
        <p:spPr>
          <a:xfrm>
            <a:off x="10216490" y="2020059"/>
            <a:ext cx="1328271" cy="197083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0" name="Google Shape;630;p27"/>
          <p:cNvSpPr/>
          <p:nvPr/>
        </p:nvSpPr>
        <p:spPr>
          <a:xfrm>
            <a:off x="10540672" y="1817115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1" name="Google Shape;631;p27"/>
          <p:cNvSpPr/>
          <p:nvPr/>
        </p:nvSpPr>
        <p:spPr>
          <a:xfrm>
            <a:off x="10280608" y="2250932"/>
            <a:ext cx="943465" cy="22201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2" name="Google Shape;632;p27"/>
          <p:cNvSpPr/>
          <p:nvPr/>
        </p:nvSpPr>
        <p:spPr>
          <a:xfrm>
            <a:off x="11282348" y="2250932"/>
            <a:ext cx="91001" cy="22201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" name="Google Shape;633;p27"/>
          <p:cNvSpPr/>
          <p:nvPr/>
        </p:nvSpPr>
        <p:spPr>
          <a:xfrm>
            <a:off x="11408305" y="2250932"/>
            <a:ext cx="73487" cy="22201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" name="Google Shape;634;p27"/>
          <p:cNvSpPr/>
          <p:nvPr/>
        </p:nvSpPr>
        <p:spPr>
          <a:xfrm>
            <a:off x="10280605" y="2354728"/>
            <a:ext cx="539993" cy="22201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" name="Google Shape;635;p27"/>
          <p:cNvSpPr/>
          <p:nvPr/>
        </p:nvSpPr>
        <p:spPr>
          <a:xfrm>
            <a:off x="10829860" y="2354728"/>
            <a:ext cx="170325" cy="22201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6" name="Google Shape;636;p27"/>
          <p:cNvSpPr/>
          <p:nvPr/>
        </p:nvSpPr>
        <p:spPr>
          <a:xfrm>
            <a:off x="10885867" y="2414197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7" name="Google Shape;637;p27"/>
          <p:cNvSpPr/>
          <p:nvPr/>
        </p:nvSpPr>
        <p:spPr>
          <a:xfrm>
            <a:off x="10829861" y="2414197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8" name="Google Shape;638;p27"/>
          <p:cNvSpPr/>
          <p:nvPr/>
        </p:nvSpPr>
        <p:spPr>
          <a:xfrm>
            <a:off x="10695754" y="2414197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27"/>
          <p:cNvSpPr/>
          <p:nvPr/>
        </p:nvSpPr>
        <p:spPr>
          <a:xfrm>
            <a:off x="10550007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0" name="Google Shape;640;p27"/>
          <p:cNvSpPr/>
          <p:nvPr/>
        </p:nvSpPr>
        <p:spPr>
          <a:xfrm>
            <a:off x="10404226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1" name="Google Shape;641;p27"/>
          <p:cNvSpPr/>
          <p:nvPr/>
        </p:nvSpPr>
        <p:spPr>
          <a:xfrm>
            <a:off x="10404226" y="2487680"/>
            <a:ext cx="875817" cy="22201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2" name="Google Shape;642;p27"/>
          <p:cNvSpPr/>
          <p:nvPr/>
        </p:nvSpPr>
        <p:spPr>
          <a:xfrm>
            <a:off x="10280606" y="2414197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3" name="Google Shape;643;p27"/>
          <p:cNvSpPr/>
          <p:nvPr/>
        </p:nvSpPr>
        <p:spPr>
          <a:xfrm>
            <a:off x="10280606" y="2487680"/>
            <a:ext cx="52511" cy="22201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4" name="Google Shape;644;p27"/>
          <p:cNvSpPr/>
          <p:nvPr/>
        </p:nvSpPr>
        <p:spPr>
          <a:xfrm>
            <a:off x="10280606" y="2559978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5" name="Google Shape;645;p27"/>
          <p:cNvSpPr/>
          <p:nvPr/>
        </p:nvSpPr>
        <p:spPr>
          <a:xfrm>
            <a:off x="10280606" y="2633466"/>
            <a:ext cx="52511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6" name="Google Shape;646;p27"/>
          <p:cNvSpPr/>
          <p:nvPr/>
        </p:nvSpPr>
        <p:spPr>
          <a:xfrm>
            <a:off x="11333669" y="2487680"/>
            <a:ext cx="128303" cy="22201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27"/>
          <p:cNvSpPr/>
          <p:nvPr/>
        </p:nvSpPr>
        <p:spPr>
          <a:xfrm>
            <a:off x="10400728" y="2559978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8" name="Google Shape;648;p27"/>
          <p:cNvSpPr/>
          <p:nvPr/>
        </p:nvSpPr>
        <p:spPr>
          <a:xfrm>
            <a:off x="10885868" y="2783898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9" name="Google Shape;649;p27"/>
          <p:cNvSpPr/>
          <p:nvPr/>
        </p:nvSpPr>
        <p:spPr>
          <a:xfrm>
            <a:off x="10994311" y="2709258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0" name="Google Shape;650;p27"/>
          <p:cNvSpPr/>
          <p:nvPr/>
        </p:nvSpPr>
        <p:spPr>
          <a:xfrm>
            <a:off x="11168063" y="2633466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27"/>
          <p:cNvSpPr/>
          <p:nvPr/>
        </p:nvSpPr>
        <p:spPr>
          <a:xfrm>
            <a:off x="10280606" y="2149477"/>
            <a:ext cx="437349" cy="22201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5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21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4" name="Google Shape;654;p27"/>
          <p:cNvSpPr/>
          <p:nvPr/>
        </p:nvSpPr>
        <p:spPr>
          <a:xfrm>
            <a:off x="10280607" y="3140734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5" name="Google Shape;655;p27"/>
          <p:cNvSpPr/>
          <p:nvPr/>
        </p:nvSpPr>
        <p:spPr>
          <a:xfrm>
            <a:off x="10280607" y="3677156"/>
            <a:ext cx="705563" cy="22201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6" name="Google Shape;656;p27"/>
          <p:cNvSpPr/>
          <p:nvPr/>
        </p:nvSpPr>
        <p:spPr>
          <a:xfrm>
            <a:off x="10923170" y="2857346"/>
            <a:ext cx="209935" cy="22201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7" name="Google Shape;657;p27"/>
          <p:cNvSpPr/>
          <p:nvPr/>
        </p:nvSpPr>
        <p:spPr>
          <a:xfrm>
            <a:off x="11201868" y="2857346"/>
            <a:ext cx="279925" cy="22201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8" name="Google Shape;658;p27"/>
          <p:cNvSpPr/>
          <p:nvPr/>
        </p:nvSpPr>
        <p:spPr>
          <a:xfrm>
            <a:off x="11201868" y="2961145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9" name="Google Shape;659;p27"/>
          <p:cNvSpPr/>
          <p:nvPr/>
        </p:nvSpPr>
        <p:spPr>
          <a:xfrm>
            <a:off x="10280607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0" name="Google Shape;660;p27"/>
          <p:cNvSpPr/>
          <p:nvPr/>
        </p:nvSpPr>
        <p:spPr>
          <a:xfrm>
            <a:off x="10280607" y="3881253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1" name="Google Shape;661;p27"/>
          <p:cNvSpPr/>
          <p:nvPr/>
        </p:nvSpPr>
        <p:spPr>
          <a:xfrm>
            <a:off x="10415901" y="3881253"/>
            <a:ext cx="656585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2" name="Google Shape;662;p27"/>
          <p:cNvSpPr/>
          <p:nvPr/>
        </p:nvSpPr>
        <p:spPr>
          <a:xfrm>
            <a:off x="10446211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3" name="Google Shape;663;p27"/>
          <p:cNvSpPr/>
          <p:nvPr/>
        </p:nvSpPr>
        <p:spPr>
          <a:xfrm>
            <a:off x="10610629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4" name="Google Shape;664;p27"/>
          <p:cNvSpPr/>
          <p:nvPr/>
        </p:nvSpPr>
        <p:spPr>
          <a:xfrm>
            <a:off x="10776233" y="3813604"/>
            <a:ext cx="106175" cy="22201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27"/>
          <p:cNvSpPr/>
          <p:nvPr/>
        </p:nvSpPr>
        <p:spPr>
          <a:xfrm>
            <a:off x="10941837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27"/>
          <p:cNvSpPr/>
          <p:nvPr/>
        </p:nvSpPr>
        <p:spPr>
          <a:xfrm>
            <a:off x="11106254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27"/>
          <p:cNvSpPr/>
          <p:nvPr/>
        </p:nvSpPr>
        <p:spPr>
          <a:xfrm>
            <a:off x="11271859" y="3813604"/>
            <a:ext cx="72332" cy="22201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8" name="Google Shape;668;p27"/>
          <p:cNvSpPr/>
          <p:nvPr/>
        </p:nvSpPr>
        <p:spPr>
          <a:xfrm>
            <a:off x="11050283" y="1102257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9" name="Google Shape;669;p27"/>
          <p:cNvSpPr/>
          <p:nvPr/>
        </p:nvSpPr>
        <p:spPr>
          <a:xfrm>
            <a:off x="11050283" y="1092957"/>
            <a:ext cx="1141724" cy="52511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0" name="Google Shape;670;p27"/>
          <p:cNvSpPr/>
          <p:nvPr/>
        </p:nvSpPr>
        <p:spPr>
          <a:xfrm>
            <a:off x="11050283" y="1102257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1002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2" name="Google Shape;672;p27"/>
          <p:cNvSpPr/>
          <p:nvPr/>
        </p:nvSpPr>
        <p:spPr>
          <a:xfrm>
            <a:off x="11162226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7"/>
          <p:cNvSpPr/>
          <p:nvPr/>
        </p:nvSpPr>
        <p:spPr>
          <a:xfrm>
            <a:off x="11931902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7"/>
          <p:cNvSpPr/>
          <p:nvPr/>
        </p:nvSpPr>
        <p:spPr>
          <a:xfrm>
            <a:off x="12028706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7"/>
          <p:cNvSpPr/>
          <p:nvPr/>
        </p:nvSpPr>
        <p:spPr>
          <a:xfrm>
            <a:off x="11162225" y="1568725"/>
            <a:ext cx="415185" cy="17551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Google Shape;676;p27"/>
          <p:cNvSpPr/>
          <p:nvPr/>
        </p:nvSpPr>
        <p:spPr>
          <a:xfrm>
            <a:off x="11583209" y="1568725"/>
            <a:ext cx="131835" cy="17551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7"/>
          <p:cNvSpPr/>
          <p:nvPr/>
        </p:nvSpPr>
        <p:spPr>
          <a:xfrm>
            <a:off x="11627541" y="1615398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7"/>
          <p:cNvSpPr/>
          <p:nvPr/>
        </p:nvSpPr>
        <p:spPr>
          <a:xfrm>
            <a:off x="11584401" y="1615398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9" name="Google Shape;679;p27"/>
          <p:cNvSpPr/>
          <p:nvPr/>
        </p:nvSpPr>
        <p:spPr>
          <a:xfrm>
            <a:off x="11480603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7"/>
          <p:cNvSpPr/>
          <p:nvPr/>
        </p:nvSpPr>
        <p:spPr>
          <a:xfrm>
            <a:off x="11368629" y="1615398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7"/>
          <p:cNvSpPr/>
          <p:nvPr/>
        </p:nvSpPr>
        <p:spPr>
          <a:xfrm>
            <a:off x="11256687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7"/>
          <p:cNvSpPr/>
          <p:nvPr/>
        </p:nvSpPr>
        <p:spPr>
          <a:xfrm>
            <a:off x="11256687" y="1671370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7"/>
          <p:cNvSpPr/>
          <p:nvPr/>
        </p:nvSpPr>
        <p:spPr>
          <a:xfrm>
            <a:off x="11162223" y="1615398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7"/>
          <p:cNvSpPr/>
          <p:nvPr/>
        </p:nvSpPr>
        <p:spPr>
          <a:xfrm>
            <a:off x="11162223" y="167137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7"/>
          <p:cNvSpPr/>
          <p:nvPr/>
        </p:nvSpPr>
        <p:spPr>
          <a:xfrm>
            <a:off x="11162223" y="172734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70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7"/>
          <p:cNvSpPr/>
          <p:nvPr/>
        </p:nvSpPr>
        <p:spPr>
          <a:xfrm>
            <a:off x="11254345" y="1727340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7"/>
          <p:cNvSpPr/>
          <p:nvPr/>
        </p:nvSpPr>
        <p:spPr>
          <a:xfrm>
            <a:off x="11627539" y="1799633"/>
            <a:ext cx="320724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9" name="Google Shape;689;p27"/>
          <p:cNvSpPr/>
          <p:nvPr/>
        </p:nvSpPr>
        <p:spPr>
          <a:xfrm>
            <a:off x="11843277" y="1761145"/>
            <a:ext cx="104985" cy="17551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301"/>
            <a:ext cx="335897" cy="17551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7"/>
          <p:cNvSpPr/>
          <p:nvPr/>
        </p:nvSpPr>
        <p:spPr>
          <a:xfrm>
            <a:off x="11162225" y="1957062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7"/>
          <p:cNvSpPr/>
          <p:nvPr/>
        </p:nvSpPr>
        <p:spPr>
          <a:xfrm>
            <a:off x="11655509" y="1856797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7"/>
          <p:cNvSpPr/>
          <p:nvPr/>
        </p:nvSpPr>
        <p:spPr>
          <a:xfrm>
            <a:off x="11870091" y="1856797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7"/>
          <p:cNvSpPr/>
          <p:nvPr/>
        </p:nvSpPr>
        <p:spPr>
          <a:xfrm>
            <a:off x="11870091" y="1936084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6"/>
            <a:ext cx="81668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6" name="Google Shape;696;p27"/>
          <p:cNvSpPr/>
          <p:nvPr/>
        </p:nvSpPr>
        <p:spPr>
          <a:xfrm>
            <a:off x="11264866" y="2011876"/>
            <a:ext cx="504964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图片 3">
            <a:extLst>
              <a:ext uri="{FF2B5EF4-FFF2-40B4-BE49-F238E27FC236}">
                <a16:creationId xmlns:a16="http://schemas.microsoft.com/office/drawing/2014/main" id="{95E434A5-2D0E-B243-B05D-224423CE1B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3" y="6086471"/>
            <a:ext cx="2138937" cy="6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1B538891-FF27-D245-9D49-CCC56C0BA4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1"/>
            <a:ext cx="3295168" cy="1031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111826" y="1134863"/>
                <a:ext cx="9899073" cy="4467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Sequence labelling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Task: 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solidFill>
                      <a:srgbClr val="836967"/>
                    </a:solidFill>
                    <a:latin typeface="Palatino" pitchFamily="2" charset="77"/>
                    <a:cs typeface="Calibri Light" panose="020F030202020403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Input layer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ea typeface="Palatino" pitchFamily="2" charset="77"/>
                    <a:cs typeface="Calibri Light" panose="020F0302020204030204" pitchFamily="34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𝑒𝑚𝑏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OOV words?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add a special token &lt;OOV&gt; to respect all.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during training, randomly flip infrequent words into &lt;OOV&gt;.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26" y="1134863"/>
                <a:ext cx="9899073" cy="4467762"/>
              </a:xfrm>
              <a:prstGeom prst="rect">
                <a:avLst/>
              </a:prstGeom>
              <a:blipFill>
                <a:blip r:embed="rId2"/>
                <a:stretch>
                  <a:fillRect l="-800" b="-2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EC8DF800-325B-4D25-8BC6-425A66128C27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</p:spTree>
    <p:extLst>
      <p:ext uri="{BB962C8B-B14F-4D97-AF65-F5344CB8AC3E}">
        <p14:creationId xmlns:p14="http://schemas.microsoft.com/office/powerpoint/2010/main" val="98371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111827" y="1134863"/>
                <a:ext cx="9026444" cy="2805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Sequence labelling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Task: 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solidFill>
                      <a:srgbClr val="836967"/>
                    </a:solidFill>
                    <a:latin typeface="Palatino" pitchFamily="2" charset="77"/>
                    <a:cs typeface="Calibri Light" panose="020F030202020403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Input layer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27" y="1134863"/>
                <a:ext cx="9026444" cy="2805768"/>
              </a:xfrm>
              <a:prstGeom prst="rect">
                <a:avLst/>
              </a:prstGeom>
              <a:blipFill>
                <a:blip r:embed="rId2"/>
                <a:stretch>
                  <a:fillRect l="-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5E2FFE-CBEA-4125-A684-89375BD53ED9}"/>
                  </a:ext>
                </a:extLst>
              </p:cNvPr>
              <p:cNvSpPr txBox="1"/>
              <p:nvPr/>
            </p:nvSpPr>
            <p:spPr>
              <a:xfrm>
                <a:off x="2092417" y="3464437"/>
                <a:ext cx="4572000" cy="555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75E2FFE-CBEA-4125-A684-89375BD53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17" y="3464437"/>
                <a:ext cx="4572000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C4C5D9-E88F-4FE7-90BC-A80CE38249FC}"/>
                  </a:ext>
                </a:extLst>
              </p:cNvPr>
              <p:cNvSpPr txBox="1"/>
              <p:nvPr/>
            </p:nvSpPr>
            <p:spPr>
              <a:xfrm>
                <a:off x="2050729" y="4052288"/>
                <a:ext cx="5040943" cy="557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𝑒𝑚𝑏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C4C5D9-E88F-4FE7-90BC-A80CE382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29" y="4052288"/>
                <a:ext cx="5040943" cy="557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478821-6A78-45F5-9850-4D6B2711AC2F}"/>
                  </a:ext>
                </a:extLst>
              </p:cNvPr>
              <p:cNvSpPr txBox="1"/>
              <p:nvPr/>
            </p:nvSpPr>
            <p:spPr>
              <a:xfrm>
                <a:off x="1951889" y="4655048"/>
                <a:ext cx="4572000" cy="524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𝑐h𝑟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𝐸𝑛𝑐𝑜𝑑𝑒𝑟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478821-6A78-45F5-9850-4D6B2711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89" y="4655048"/>
                <a:ext cx="4572000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EEEABA-E6DE-4776-A735-99E3062C1E26}"/>
                  </a:ext>
                </a:extLst>
              </p:cNvPr>
              <p:cNvSpPr txBox="1"/>
              <p:nvPr/>
            </p:nvSpPr>
            <p:spPr>
              <a:xfrm>
                <a:off x="1974199" y="5352255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𝑐h𝑟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𝑒𝑚𝑏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EEEABA-E6DE-4776-A735-99E3062C1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99" y="5352255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EC8DF800-325B-4D25-8BC6-425A66128C27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EF96725-A908-4B5B-975A-833269217F24}"/>
              </a:ext>
            </a:extLst>
          </p:cNvPr>
          <p:cNvGrpSpPr/>
          <p:nvPr/>
        </p:nvGrpSpPr>
        <p:grpSpPr>
          <a:xfrm>
            <a:off x="7703823" y="3061130"/>
            <a:ext cx="400564" cy="2268071"/>
            <a:chOff x="2514600" y="1162050"/>
            <a:chExt cx="487680" cy="345567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3B7602-0207-476C-8978-38ABC30048B2}"/>
                </a:ext>
              </a:extLst>
            </p:cNvPr>
            <p:cNvSpPr/>
            <p:nvPr/>
          </p:nvSpPr>
          <p:spPr>
            <a:xfrm>
              <a:off x="2514600" y="1162050"/>
              <a:ext cx="487680" cy="345567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7379E34-18A8-4B3F-82ED-5F48946CC733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03454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1D012A9-C143-4EB2-BE8E-7ACE8B6A2E69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1616202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B35AEF1-F6C7-43B1-AA41-3B8868EEE85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44602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4C7F12D-18C1-4221-A799-4A27F2D4FE3D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74396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726BA5B-8817-4173-93C0-2A6A7789B131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33248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D8BA040-40A2-4766-89B7-A4E010A3101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417830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BAE7E88-7C63-42E2-AB5C-0DCB18FA768A}"/>
              </a:ext>
            </a:extLst>
          </p:cNvPr>
          <p:cNvGrpSpPr/>
          <p:nvPr/>
        </p:nvGrpSpPr>
        <p:grpSpPr>
          <a:xfrm>
            <a:off x="8466261" y="3061130"/>
            <a:ext cx="400564" cy="2268071"/>
            <a:chOff x="2514600" y="1162050"/>
            <a:chExt cx="487680" cy="345567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D9F38B7-6121-49A4-BD13-330E9E8A9D01}"/>
                </a:ext>
              </a:extLst>
            </p:cNvPr>
            <p:cNvSpPr/>
            <p:nvPr/>
          </p:nvSpPr>
          <p:spPr>
            <a:xfrm>
              <a:off x="2514600" y="1162050"/>
              <a:ext cx="487680" cy="345567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9346C89-82D7-41E2-AD13-D91933C5C34B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03454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A3F146E-37B4-4836-A44D-C7BB8C7896AA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1616202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0549A01-FA31-4AD1-AFA8-B963F597CEDB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44602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45319B1-DD35-45AA-A16C-F7566015DC0D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74396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1B4B1E3-D980-4BDD-9E06-C6745DC7D973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33248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7CCCA52-83EC-4F88-8D59-90350539BBC0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417830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5D4754C-47CA-4574-A8D8-BAA74A49EF9D}"/>
                  </a:ext>
                </a:extLst>
              </p:cNvPr>
              <p:cNvSpPr txBox="1"/>
              <p:nvPr/>
            </p:nvSpPr>
            <p:spPr>
              <a:xfrm>
                <a:off x="7322033" y="5450020"/>
                <a:ext cx="4878643" cy="394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𝑒𝑚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𝑒𝑚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𝑒𝑚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      </a:t>
                </a:r>
                <a:r>
                  <a:rPr lang="en-US" altLang="zh-CN" dirty="0"/>
                  <a:t>one-hot</a:t>
                </a:r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5D4754C-47CA-4574-A8D8-BAA74A49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033" y="5450020"/>
                <a:ext cx="4878643" cy="394467"/>
              </a:xfrm>
              <a:prstGeom prst="rect">
                <a:avLst/>
              </a:prstGeom>
              <a:blipFill>
                <a:blip r:embed="rId7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2B950FA0-2D9A-4704-94FD-D41294F42C17}"/>
              </a:ext>
            </a:extLst>
          </p:cNvPr>
          <p:cNvGrpSpPr/>
          <p:nvPr/>
        </p:nvGrpSpPr>
        <p:grpSpPr>
          <a:xfrm>
            <a:off x="9729404" y="3061130"/>
            <a:ext cx="400564" cy="2268071"/>
            <a:chOff x="2514600" y="1162050"/>
            <a:chExt cx="487680" cy="345567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6E06DF-6B50-4889-BDE4-9B72E5EC2898}"/>
                </a:ext>
              </a:extLst>
            </p:cNvPr>
            <p:cNvSpPr/>
            <p:nvPr/>
          </p:nvSpPr>
          <p:spPr>
            <a:xfrm>
              <a:off x="2514600" y="1162050"/>
              <a:ext cx="487680" cy="345567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E178683-DF23-4FDE-B6ED-B79004456C5D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03454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8D3F3DC6-354B-4B5F-9419-32DD067E6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1616202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9BA1770-E436-4E57-BBDE-E4E8E4D1AB9B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44602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F11AA98-B04A-485D-A62C-8095E2B7C72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74396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5203160-DC27-449A-9E33-C8357CDE6770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33248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5A3FC9A-87F4-4C7A-AEF0-6F6F1ED159C4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417830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FF7ECF01-8488-4233-B493-20660DD40778}"/>
              </a:ext>
            </a:extLst>
          </p:cNvPr>
          <p:cNvSpPr txBox="1"/>
          <p:nvPr/>
        </p:nvSpPr>
        <p:spPr>
          <a:xfrm>
            <a:off x="9134717" y="3982953"/>
            <a:ext cx="326794" cy="303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3567FDD-B723-4834-A7B7-26E4469B1CFC}"/>
                  </a:ext>
                </a:extLst>
              </p:cNvPr>
              <p:cNvSpPr/>
              <p:nvPr/>
            </p:nvSpPr>
            <p:spPr>
              <a:xfrm>
                <a:off x="10742119" y="4073855"/>
                <a:ext cx="250428" cy="424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3567FDD-B723-4834-A7B7-26E4469B1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119" y="4073855"/>
                <a:ext cx="250428" cy="424209"/>
              </a:xfrm>
              <a:prstGeom prst="rect">
                <a:avLst/>
              </a:prstGeom>
              <a:blipFill>
                <a:blip r:embed="rId8"/>
                <a:stretch>
                  <a:fillRect r="-36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722B10C8-8D7B-4746-BD88-97B983CE263F}"/>
              </a:ext>
            </a:extLst>
          </p:cNvPr>
          <p:cNvSpPr txBox="1"/>
          <p:nvPr/>
        </p:nvSpPr>
        <p:spPr>
          <a:xfrm rot="5400000">
            <a:off x="7890194" y="3961264"/>
            <a:ext cx="261133" cy="37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B662E6-2907-494B-AA89-A567A1B816AF}"/>
              </a:ext>
            </a:extLst>
          </p:cNvPr>
          <p:cNvSpPr txBox="1"/>
          <p:nvPr/>
        </p:nvSpPr>
        <p:spPr>
          <a:xfrm rot="5400000">
            <a:off x="8648775" y="3944858"/>
            <a:ext cx="261133" cy="37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A0AC2CF-EBB8-4E4A-95EC-ACB6CAB2918F}"/>
              </a:ext>
            </a:extLst>
          </p:cNvPr>
          <p:cNvSpPr txBox="1"/>
          <p:nvPr/>
        </p:nvSpPr>
        <p:spPr>
          <a:xfrm rot="5400000">
            <a:off x="9924351" y="3993257"/>
            <a:ext cx="261133" cy="37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499BDC6-3356-433D-87FC-5098BF19DD87}"/>
              </a:ext>
            </a:extLst>
          </p:cNvPr>
          <p:cNvCxnSpPr>
            <a:cxnSpLocks/>
          </p:cNvCxnSpPr>
          <p:nvPr/>
        </p:nvCxnSpPr>
        <p:spPr>
          <a:xfrm>
            <a:off x="11561530" y="3085000"/>
            <a:ext cx="0" cy="10161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2CDF13-9073-4E1E-ACEE-9088FE40C4D9}"/>
              </a:ext>
            </a:extLst>
          </p:cNvPr>
          <p:cNvCxnSpPr>
            <a:cxnSpLocks/>
          </p:cNvCxnSpPr>
          <p:nvPr/>
        </p:nvCxnSpPr>
        <p:spPr>
          <a:xfrm>
            <a:off x="11561530" y="4327283"/>
            <a:ext cx="0" cy="10019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7AB65F4-3BF8-4226-B5A3-54489B39D829}"/>
                  </a:ext>
                </a:extLst>
              </p:cNvPr>
              <p:cNvSpPr/>
              <p:nvPr/>
            </p:nvSpPr>
            <p:spPr>
              <a:xfrm>
                <a:off x="11390822" y="4020295"/>
                <a:ext cx="250428" cy="424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7AB65F4-3BF8-4226-B5A3-54489B39D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822" y="4020295"/>
                <a:ext cx="250428" cy="424209"/>
              </a:xfrm>
              <a:prstGeom prst="rect">
                <a:avLst/>
              </a:prstGeom>
              <a:blipFill>
                <a:blip r:embed="rId9"/>
                <a:stretch>
                  <a:fillRect r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0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104900" y="1134864"/>
            <a:ext cx="9033371" cy="557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labelling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representation layer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Can stack multi layers.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A1D73DA-4A25-4A91-A871-2A88A2EE7E47}"/>
                  </a:ext>
                </a:extLst>
              </p:cNvPr>
              <p:cNvSpPr txBox="1"/>
              <p:nvPr/>
            </p:nvSpPr>
            <p:spPr>
              <a:xfrm>
                <a:off x="2967533" y="5361917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𝐵𝑖𝐿𝑆𝑇𝑀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A1D73DA-4A25-4A91-A871-2A88A2EE7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533" y="5361917"/>
                <a:ext cx="4572000" cy="461665"/>
              </a:xfrm>
              <a:prstGeom prst="rect">
                <a:avLst/>
              </a:prstGeom>
              <a:blipFill>
                <a:blip r:embed="rId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5">
            <a:extLst>
              <a:ext uri="{FF2B5EF4-FFF2-40B4-BE49-F238E27FC236}">
                <a16:creationId xmlns:a16="http://schemas.microsoft.com/office/drawing/2014/main" id="{35718A81-CEAB-4F34-89E5-892E392AC826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9F49B3-D652-4983-84A8-A24098B0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19" y="2382982"/>
            <a:ext cx="5195532" cy="28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77191" y="1134863"/>
                <a:ext cx="9061080" cy="3913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Sequence labelling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is classified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labels.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Output layer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91" y="1134863"/>
                <a:ext cx="9061080" cy="3913764"/>
              </a:xfrm>
              <a:prstGeom prst="rect">
                <a:avLst/>
              </a:prstGeom>
              <a:blipFill>
                <a:blip r:embed="rId3"/>
                <a:stretch>
                  <a:fillRect l="-942" b="-2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27D02F-A42F-4F23-B94E-A08B2C21B3B7}"/>
                  </a:ext>
                </a:extLst>
              </p:cNvPr>
              <p:cNvSpPr txBox="1"/>
              <p:nvPr/>
            </p:nvSpPr>
            <p:spPr>
              <a:xfrm>
                <a:off x="1594806" y="3369247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𝐖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27D02F-A42F-4F23-B94E-A08B2C21B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06" y="3369247"/>
                <a:ext cx="457200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EEDD94-F028-4A7A-8B19-1FFC45F42D84}"/>
                  </a:ext>
                </a:extLst>
              </p:cNvPr>
              <p:cNvSpPr txBox="1"/>
              <p:nvPr/>
            </p:nvSpPr>
            <p:spPr>
              <a:xfrm>
                <a:off x="2919893" y="3369247"/>
                <a:ext cx="7533362" cy="1230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Palatino" pitchFamily="2" charset="77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latin typeface="Palatino" pitchFamily="2" charset="77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𝐩</m:t>
                          </m:r>
                        </m:e>
                        <m:sub>
                          <m:r>
                            <a:rPr lang="zh-CN" altLang="en-US" sz="2400">
                              <a:latin typeface="Palatino" pitchFamily="2" charset="77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Palatino" pitchFamily="2" charset="77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zh-CN" altLang="en-US" sz="2400">
                          <a:latin typeface="Palatino" pitchFamily="2" charset="77"/>
                          <a:ea typeface="Palatino" pitchFamily="2" charset="77"/>
                          <a:cs typeface="Calibri Light" panose="020F0302020204030204" pitchFamily="34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zh-CN" altLang="en-US" sz="2400">
                              <a:latin typeface="Palatino" pitchFamily="2" charset="77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>
                                  <a:latin typeface="Palatino" pitchFamily="2" charset="77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>
                                  <a:latin typeface="Palatino" pitchFamily="2" charset="77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Palatino" pitchFamily="2" charset="77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𝐨</m:t>
                        </m:r>
                      </m:e>
                      <m:sub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𝐩</m:t>
                        </m:r>
                      </m:e>
                      <m:sub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dimensions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𝐩</m:t>
                        </m:r>
                      </m:e>
                      <m:sub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latin typeface="Palatino" pitchFamily="2" charset="77"/>
                        <a:ea typeface="Palatino" pitchFamily="2" charset="77"/>
                        <a:cs typeface="Calibri Light" panose="020F0302020204030204" pitchFamily="34" charset="0"/>
                      </a:rPr>
                      <m:t>[</m:t>
                    </m:r>
                    <m:r>
                      <a:rPr lang="en-US" altLang="zh-CN" sz="2400">
                        <a:latin typeface="Palatino" pitchFamily="2" charset="77"/>
                        <a:ea typeface="Palatino" pitchFamily="2" charset="77"/>
                        <a:cs typeface="Calibri Light" panose="020F0302020204030204" pitchFamily="34" charset="0"/>
                      </a:rPr>
                      <m:t>𝑗</m:t>
                    </m:r>
                    <m:r>
                      <a:rPr lang="en-US" altLang="zh-CN" sz="2400">
                        <a:latin typeface="Palatino" pitchFamily="2" charset="77"/>
                        <a:ea typeface="Palatino" pitchFamily="2" charset="77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denotes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Palatino" pitchFamily="2" charset="77"/>
                        <a:ea typeface="Palatino" pitchFamily="2" charset="77"/>
                        <a:cs typeface="Calibri Light" panose="020F0302020204030204" pitchFamily="34" charset="0"/>
                      </a:rPr>
                      <m:t>𝑝</m:t>
                    </m:r>
                    <m:r>
                      <a:rPr lang="en-US" altLang="zh-CN" sz="2400">
                        <a:latin typeface="Palatino" pitchFamily="2" charset="77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>
                        <a:latin typeface="Palatino" pitchFamily="2" charset="77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2400">
                        <a:latin typeface="Palatino" pitchFamily="2" charset="77"/>
                        <a:ea typeface="Palatino" pitchFamily="2" charset="77"/>
                        <a:cs typeface="Calibri Light" panose="020F03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1:</m:t>
                        </m:r>
                        <m:r>
                          <a:rPr lang="en-US" altLang="zh-CN" sz="2400">
                            <a:latin typeface="Palatino" pitchFamily="2" charset="77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latin typeface="Palatino" pitchFamily="2" charset="77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EEDD94-F028-4A7A-8B19-1FFC45F42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893" y="3369247"/>
                <a:ext cx="7533362" cy="1230401"/>
              </a:xfrm>
              <a:prstGeom prst="rect">
                <a:avLst/>
              </a:prstGeom>
              <a:blipFill>
                <a:blip r:embed="rId5"/>
                <a:stretch>
                  <a:fillRect l="-566" b="-8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A92871-0445-4692-9510-512401390C8E}"/>
                  </a:ext>
                </a:extLst>
              </p:cNvPr>
              <p:cNvSpPr txBox="1"/>
              <p:nvPr/>
            </p:nvSpPr>
            <p:spPr>
              <a:xfrm>
                <a:off x="2919893" y="5027457"/>
                <a:ext cx="4572000" cy="54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,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A92871-0445-4692-9510-512401390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893" y="5027457"/>
                <a:ext cx="4572000" cy="5403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0526A1-B1FA-4056-B65C-C2F88D429C61}"/>
                  </a:ext>
                </a:extLst>
              </p:cNvPr>
              <p:cNvSpPr txBox="1"/>
              <p:nvPr/>
            </p:nvSpPr>
            <p:spPr>
              <a:xfrm>
                <a:off x="3459295" y="5567797"/>
                <a:ext cx="4572000" cy="1196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</m:nary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0526A1-B1FA-4056-B65C-C2F88D429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95" y="5567797"/>
                <a:ext cx="4572000" cy="119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8AC165CC-654A-47A5-B728-52554EFEBFA0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</p:spTree>
    <p:extLst>
      <p:ext uri="{BB962C8B-B14F-4D97-AF65-F5344CB8AC3E}">
        <p14:creationId xmlns:p14="http://schemas.microsoft.com/office/powerpoint/2010/main" val="166990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8">
                <a:extLst>
                  <a:ext uri="{FF2B5EF4-FFF2-40B4-BE49-F238E27FC236}">
                    <a16:creationId xmlns:a16="http://schemas.microsoft.com/office/drawing/2014/main" id="{043FB49C-B355-BD4F-BE91-6661927912B2}"/>
                  </a:ext>
                </a:extLst>
              </p:cNvPr>
              <p:cNvSpPr/>
              <p:nvPr/>
            </p:nvSpPr>
            <p:spPr>
              <a:xfrm>
                <a:off x="1077191" y="1134863"/>
                <a:ext cx="9061080" cy="5575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There is a loss 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i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∈[1,…,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]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Gradient</a:t>
                </a:r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Propagation</a:t>
                </a:r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</a:t>
                </a:r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RNN-based</a:t>
                </a:r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models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Gradients from each label are accumulated.</a:t>
                </a:r>
              </a:p>
            </p:txBody>
          </p:sp>
        </mc:Choice>
        <mc:Fallback>
          <p:sp>
            <p:nvSpPr>
              <p:cNvPr id="7" name="矩形 8">
                <a:extLst>
                  <a:ext uri="{FF2B5EF4-FFF2-40B4-BE49-F238E27FC236}">
                    <a16:creationId xmlns:a16="http://schemas.microsoft.com/office/drawing/2014/main" id="{043FB49C-B355-BD4F-BE91-666192791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91" y="1134863"/>
                <a:ext cx="9061080" cy="5575757"/>
              </a:xfrm>
              <a:prstGeom prst="rect">
                <a:avLst/>
              </a:prstGeom>
              <a:blipFill>
                <a:blip r:embed="rId2"/>
                <a:stretch>
                  <a:fillRect l="-942" b="-1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A8F527EE-217E-4225-A067-25B2958F84E3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BAD0AE0-C7A4-4194-81B1-482D3405109B}"/>
                  </a:ext>
                </a:extLst>
              </p:cNvPr>
              <p:cNvSpPr txBox="1"/>
              <p:nvPr/>
            </p:nvSpPr>
            <p:spPr>
              <a:xfrm>
                <a:off x="3495506" y="2412521"/>
                <a:ext cx="2966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2  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…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BAD0AE0-C7A4-4194-81B1-482D34051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06" y="2412521"/>
                <a:ext cx="2966581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F980C4-427B-4927-A3CA-0B478FEFC1D4}"/>
                  </a:ext>
                </a:extLst>
              </p:cNvPr>
              <p:cNvSpPr txBox="1"/>
              <p:nvPr/>
            </p:nvSpPr>
            <p:spPr>
              <a:xfrm>
                <a:off x="3067313" y="2824140"/>
                <a:ext cx="325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F980C4-427B-4927-A3CA-0B478FEFC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13" y="2824140"/>
                <a:ext cx="3250121" cy="369332"/>
              </a:xfrm>
              <a:prstGeom prst="rect">
                <a:avLst/>
              </a:prstGeom>
              <a:blipFill>
                <a:blip r:embed="rId4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C1E7AED6-6B8C-4989-9B8F-D88DE9686DCD}"/>
              </a:ext>
            </a:extLst>
          </p:cNvPr>
          <p:cNvSpPr/>
          <p:nvPr/>
        </p:nvSpPr>
        <p:spPr>
          <a:xfrm>
            <a:off x="3221181" y="3335483"/>
            <a:ext cx="3325091" cy="4143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79CC87-71F7-4068-9FD6-FFB97D00CBAF}"/>
              </a:ext>
            </a:extLst>
          </p:cNvPr>
          <p:cNvSpPr txBox="1"/>
          <p:nvPr/>
        </p:nvSpPr>
        <p:spPr>
          <a:xfrm>
            <a:off x="4278948" y="3349732"/>
            <a:ext cx="97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BiLSTM</a:t>
            </a:r>
            <a:endParaRPr lang="zh-CN" altLang="en-US" sz="2000" b="1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09B2D38-8067-420A-9E7C-7E0159BBA67E}"/>
              </a:ext>
            </a:extLst>
          </p:cNvPr>
          <p:cNvSpPr/>
          <p:nvPr/>
        </p:nvSpPr>
        <p:spPr>
          <a:xfrm>
            <a:off x="4684656" y="3833366"/>
            <a:ext cx="254577" cy="40011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A74921-B95B-4550-B4E3-859011BAA28A}"/>
              </a:ext>
            </a:extLst>
          </p:cNvPr>
          <p:cNvSpPr/>
          <p:nvPr/>
        </p:nvSpPr>
        <p:spPr>
          <a:xfrm>
            <a:off x="3290454" y="4765963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5CCCE0-F7CB-4A09-BDD1-33C8A2C36781}"/>
              </a:ext>
            </a:extLst>
          </p:cNvPr>
          <p:cNvSpPr/>
          <p:nvPr/>
        </p:nvSpPr>
        <p:spPr>
          <a:xfrm>
            <a:off x="3924791" y="4765962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A35EFD-DDEE-4158-A8EF-A28F69323566}"/>
              </a:ext>
            </a:extLst>
          </p:cNvPr>
          <p:cNvSpPr/>
          <p:nvPr/>
        </p:nvSpPr>
        <p:spPr>
          <a:xfrm>
            <a:off x="4559128" y="4765959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6E7839-2442-444E-9397-9956D7362E0D}"/>
              </a:ext>
            </a:extLst>
          </p:cNvPr>
          <p:cNvSpPr/>
          <p:nvPr/>
        </p:nvSpPr>
        <p:spPr>
          <a:xfrm>
            <a:off x="5568029" y="4759028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B6361B-C946-446C-A710-7E4F906A08C9}"/>
              </a:ext>
            </a:extLst>
          </p:cNvPr>
          <p:cNvSpPr/>
          <p:nvPr/>
        </p:nvSpPr>
        <p:spPr>
          <a:xfrm>
            <a:off x="6187908" y="4755564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0259B8E-7531-4A91-B5C2-979635DBDC74}"/>
                  </a:ext>
                </a:extLst>
              </p:cNvPr>
              <p:cNvSpPr/>
              <p:nvPr/>
            </p:nvSpPr>
            <p:spPr>
              <a:xfrm>
                <a:off x="3814328" y="5579360"/>
                <a:ext cx="545523" cy="349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0259B8E-7531-4A91-B5C2-979635DBD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28" y="5579360"/>
                <a:ext cx="545523" cy="34982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31C2105-CCA3-4744-BCCA-3BEFDE378653}"/>
                  </a:ext>
                </a:extLst>
              </p:cNvPr>
              <p:cNvSpPr/>
              <p:nvPr/>
            </p:nvSpPr>
            <p:spPr>
              <a:xfrm>
                <a:off x="5425153" y="5579361"/>
                <a:ext cx="545524" cy="349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31C2105-CCA3-4744-BCCA-3BEFDE378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153" y="5579361"/>
                <a:ext cx="545524" cy="349827"/>
              </a:xfrm>
              <a:prstGeom prst="rect">
                <a:avLst/>
              </a:prstGeom>
              <a:blipFill>
                <a:blip r:embed="rId6"/>
                <a:stretch>
                  <a:fillRect r="-5495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F831E70-870C-41B8-95BF-D34B68BE5A98}"/>
                  </a:ext>
                </a:extLst>
              </p:cNvPr>
              <p:cNvSpPr/>
              <p:nvPr/>
            </p:nvSpPr>
            <p:spPr>
              <a:xfrm>
                <a:off x="6089937" y="5579518"/>
                <a:ext cx="545524" cy="349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F831E70-870C-41B8-95BF-D34B68BE5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937" y="5579518"/>
                <a:ext cx="545524" cy="349827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E281259-B6D2-4995-8CFE-9C7E6A59A772}"/>
              </a:ext>
            </a:extLst>
          </p:cNvPr>
          <p:cNvCxnSpPr>
            <a:cxnSpLocks/>
          </p:cNvCxnSpPr>
          <p:nvPr/>
        </p:nvCxnSpPr>
        <p:spPr>
          <a:xfrm>
            <a:off x="3583132" y="4883727"/>
            <a:ext cx="327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306608-B732-4501-8E46-1DB4DBA5D856}"/>
              </a:ext>
            </a:extLst>
          </p:cNvPr>
          <p:cNvCxnSpPr>
            <a:cxnSpLocks/>
          </p:cNvCxnSpPr>
          <p:nvPr/>
        </p:nvCxnSpPr>
        <p:spPr>
          <a:xfrm flipH="1">
            <a:off x="3583132" y="5036127"/>
            <a:ext cx="3273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B3DB49-1F23-4A51-925D-212743705E46}"/>
              </a:ext>
            </a:extLst>
          </p:cNvPr>
          <p:cNvCxnSpPr>
            <a:cxnSpLocks/>
          </p:cNvCxnSpPr>
          <p:nvPr/>
        </p:nvCxnSpPr>
        <p:spPr>
          <a:xfrm>
            <a:off x="4231816" y="4883727"/>
            <a:ext cx="327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53EA37-71AA-4482-BD79-8FAD82A3C59A}"/>
              </a:ext>
            </a:extLst>
          </p:cNvPr>
          <p:cNvCxnSpPr>
            <a:cxnSpLocks/>
          </p:cNvCxnSpPr>
          <p:nvPr/>
        </p:nvCxnSpPr>
        <p:spPr>
          <a:xfrm flipH="1">
            <a:off x="4231816" y="5036127"/>
            <a:ext cx="3273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6DBCD00-44EA-4430-8C43-5FAF19D792CF}"/>
              </a:ext>
            </a:extLst>
          </p:cNvPr>
          <p:cNvCxnSpPr>
            <a:cxnSpLocks/>
          </p:cNvCxnSpPr>
          <p:nvPr/>
        </p:nvCxnSpPr>
        <p:spPr>
          <a:xfrm>
            <a:off x="5827802" y="4866408"/>
            <a:ext cx="327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FEBA63B-98C5-48C1-B278-9A2664C23556}"/>
              </a:ext>
            </a:extLst>
          </p:cNvPr>
          <p:cNvCxnSpPr>
            <a:cxnSpLocks/>
          </p:cNvCxnSpPr>
          <p:nvPr/>
        </p:nvCxnSpPr>
        <p:spPr>
          <a:xfrm flipH="1">
            <a:off x="5827802" y="5018808"/>
            <a:ext cx="3273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4933089-7800-456A-96E5-98F8A90CEE23}"/>
              </a:ext>
            </a:extLst>
          </p:cNvPr>
          <p:cNvSpPr txBox="1"/>
          <p:nvPr/>
        </p:nvSpPr>
        <p:spPr>
          <a:xfrm>
            <a:off x="4993064" y="463601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E7890A-2377-4002-AAF1-47C46D9143B4}"/>
              </a:ext>
            </a:extLst>
          </p:cNvPr>
          <p:cNvCxnSpPr>
            <a:cxnSpLocks/>
          </p:cNvCxnSpPr>
          <p:nvPr/>
        </p:nvCxnSpPr>
        <p:spPr>
          <a:xfrm>
            <a:off x="4125056" y="5196502"/>
            <a:ext cx="4701" cy="2944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DE0FDBE-2081-4573-A5F0-BF596BA72A05}"/>
              </a:ext>
            </a:extLst>
          </p:cNvPr>
          <p:cNvCxnSpPr>
            <a:cxnSpLocks/>
          </p:cNvCxnSpPr>
          <p:nvPr/>
        </p:nvCxnSpPr>
        <p:spPr>
          <a:xfrm flipV="1">
            <a:off x="3994064" y="5201925"/>
            <a:ext cx="0" cy="283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1707E4D-1B9F-4C59-B218-79C78CC62BC2}"/>
              </a:ext>
            </a:extLst>
          </p:cNvPr>
          <p:cNvCxnSpPr>
            <a:cxnSpLocks/>
          </p:cNvCxnSpPr>
          <p:nvPr/>
        </p:nvCxnSpPr>
        <p:spPr>
          <a:xfrm>
            <a:off x="5752965" y="5196903"/>
            <a:ext cx="4701" cy="2944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379968-DF0E-45F2-ADE2-C37B63D75D19}"/>
              </a:ext>
            </a:extLst>
          </p:cNvPr>
          <p:cNvCxnSpPr>
            <a:cxnSpLocks/>
          </p:cNvCxnSpPr>
          <p:nvPr/>
        </p:nvCxnSpPr>
        <p:spPr>
          <a:xfrm flipV="1">
            <a:off x="5621973" y="5202326"/>
            <a:ext cx="0" cy="283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C564FC-CE2B-424E-9BFB-13C724412403}"/>
              </a:ext>
            </a:extLst>
          </p:cNvPr>
          <p:cNvCxnSpPr>
            <a:cxnSpLocks/>
          </p:cNvCxnSpPr>
          <p:nvPr/>
        </p:nvCxnSpPr>
        <p:spPr>
          <a:xfrm>
            <a:off x="6407592" y="5191481"/>
            <a:ext cx="4701" cy="2944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15BACD5-C0BA-4117-9E17-601DFD8F8538}"/>
              </a:ext>
            </a:extLst>
          </p:cNvPr>
          <p:cNvCxnSpPr>
            <a:cxnSpLocks/>
          </p:cNvCxnSpPr>
          <p:nvPr/>
        </p:nvCxnSpPr>
        <p:spPr>
          <a:xfrm flipV="1">
            <a:off x="6276600" y="5196904"/>
            <a:ext cx="0" cy="283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B229488-1334-49EB-BF22-8A8F8DB1843D}"/>
                  </a:ext>
                </a:extLst>
              </p:cNvPr>
              <p:cNvSpPr txBox="1"/>
              <p:nvPr/>
            </p:nvSpPr>
            <p:spPr>
              <a:xfrm>
                <a:off x="3027215" y="5150306"/>
                <a:ext cx="3314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B229488-1334-49EB-BF22-8A8F8DB18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215" y="5150306"/>
                <a:ext cx="3314882" cy="369332"/>
              </a:xfrm>
              <a:prstGeom prst="rect">
                <a:avLst/>
              </a:prstGeom>
              <a:blipFill>
                <a:blip r:embed="rId8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0EEBC04-D082-4484-ADFD-CB17338DEF48}"/>
                  </a:ext>
                </a:extLst>
              </p:cNvPr>
              <p:cNvSpPr txBox="1"/>
              <p:nvPr/>
            </p:nvSpPr>
            <p:spPr>
              <a:xfrm>
                <a:off x="6087358" y="4134110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0EEBC04-D082-4484-ADFD-CB17338D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58" y="4134110"/>
                <a:ext cx="451470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E4267A3-DA09-45EB-BF6B-7B3E3ADC5C1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313093" y="4498647"/>
            <a:ext cx="4702" cy="256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0549C62-A24D-4A25-BC34-40065559C295}"/>
              </a:ext>
            </a:extLst>
          </p:cNvPr>
          <p:cNvCxnSpPr>
            <a:cxnSpLocks/>
          </p:cNvCxnSpPr>
          <p:nvPr/>
        </p:nvCxnSpPr>
        <p:spPr>
          <a:xfrm>
            <a:off x="3740197" y="2823304"/>
            <a:ext cx="0" cy="4286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B43CB88-BBE8-4CF0-8568-2794E39B465E}"/>
              </a:ext>
            </a:extLst>
          </p:cNvPr>
          <p:cNvCxnSpPr>
            <a:cxnSpLocks/>
          </p:cNvCxnSpPr>
          <p:nvPr/>
        </p:nvCxnSpPr>
        <p:spPr>
          <a:xfrm>
            <a:off x="4496253" y="2823304"/>
            <a:ext cx="0" cy="4286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0E86898-FC3D-4BC2-AC4E-5E0E1CB8A7B1}"/>
              </a:ext>
            </a:extLst>
          </p:cNvPr>
          <p:cNvCxnSpPr>
            <a:cxnSpLocks/>
          </p:cNvCxnSpPr>
          <p:nvPr/>
        </p:nvCxnSpPr>
        <p:spPr>
          <a:xfrm>
            <a:off x="5292889" y="2823304"/>
            <a:ext cx="0" cy="4286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8A15F4-7E9F-433C-9FF5-3FFC535DA8BA}"/>
              </a:ext>
            </a:extLst>
          </p:cNvPr>
          <p:cNvCxnSpPr>
            <a:cxnSpLocks/>
          </p:cNvCxnSpPr>
          <p:nvPr/>
        </p:nvCxnSpPr>
        <p:spPr>
          <a:xfrm>
            <a:off x="6087358" y="2823304"/>
            <a:ext cx="0" cy="4286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5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7" y="911035"/>
            <a:ext cx="7830670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1999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84118" y="1134864"/>
                <a:ext cx="9054153" cy="5575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Dependency parsing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Input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Output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𝑅𝑂𝑂𝑇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pseudo root</a:t>
                </a: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8" y="1134864"/>
                <a:ext cx="9054153" cy="5575757"/>
              </a:xfrm>
              <a:prstGeom prst="rect">
                <a:avLst/>
              </a:prstGeom>
              <a:blipFill>
                <a:blip r:embed="rId2"/>
                <a:stretch>
                  <a:fillRect l="-943" b="-1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D031AF-FD64-4F0A-9D51-F92EC65D0EC3}"/>
                  </a:ext>
                </a:extLst>
              </p:cNvPr>
              <p:cNvSpPr txBox="1"/>
              <p:nvPr/>
            </p:nvSpPr>
            <p:spPr>
              <a:xfrm>
                <a:off x="3409950" y="2408115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sepChr m:val=",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sepChr m:val=",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sepChr m:val=",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D031AF-FD64-4F0A-9D51-F92EC65D0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0" y="2408115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81F0CC-2276-4008-9D2A-8B870523FC5E}"/>
                  </a:ext>
                </a:extLst>
              </p:cNvPr>
              <p:cNvSpPr txBox="1"/>
              <p:nvPr/>
            </p:nvSpPr>
            <p:spPr>
              <a:xfrm>
                <a:off x="2544872" y="3389011"/>
                <a:ext cx="4572000" cy="510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,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81F0CC-2276-4008-9D2A-8B870523F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72" y="3389011"/>
                <a:ext cx="4572000" cy="510076"/>
              </a:xfrm>
              <a:prstGeom prst="rect">
                <a:avLst/>
              </a:prstGeom>
              <a:blipFill>
                <a:blip r:embed="rId4"/>
                <a:stretch>
                  <a:fillRect b="-15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BC58B50A-F070-4552-8ECD-30F87E41F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32" y="4038200"/>
            <a:ext cx="3086100" cy="2019300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2717B839-8CF6-4920-ACEE-77998B424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3981050"/>
            <a:ext cx="3562350" cy="2076450"/>
          </a:xfrm>
          <a:prstGeom prst="rect">
            <a:avLst/>
          </a:prstGeom>
        </p:spPr>
      </p:pic>
      <p:sp>
        <p:nvSpPr>
          <p:cNvPr id="9" name="矩形 5">
            <a:extLst>
              <a:ext uri="{FF2B5EF4-FFF2-40B4-BE49-F238E27FC236}">
                <a16:creationId xmlns:a16="http://schemas.microsoft.com/office/drawing/2014/main" id="{64BF3561-7496-449A-9695-5ABEE25A107A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</p:spTree>
    <p:extLst>
      <p:ext uri="{BB962C8B-B14F-4D97-AF65-F5344CB8AC3E}">
        <p14:creationId xmlns:p14="http://schemas.microsoft.com/office/powerpoint/2010/main" val="361934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49482" y="850497"/>
            <a:ext cx="9088788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Dependency parsing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Input layer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POS embedding 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lvl="2"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43DA179-7241-486C-8E98-846E86FE749A}"/>
                  </a:ext>
                </a:extLst>
              </p:cNvPr>
              <p:cNvSpPr txBox="1"/>
              <p:nvPr/>
            </p:nvSpPr>
            <p:spPr>
              <a:xfrm>
                <a:off x="2917520" y="2032302"/>
                <a:ext cx="63569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𝑒𝑚𝑏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𝑐h𝑟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43DA179-7241-486C-8E98-846E86FE7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0" y="2032302"/>
                <a:ext cx="635695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5">
            <a:extLst>
              <a:ext uri="{FF2B5EF4-FFF2-40B4-BE49-F238E27FC236}">
                <a16:creationId xmlns:a16="http://schemas.microsoft.com/office/drawing/2014/main" id="{11558EE2-8D28-4656-A128-9683E5C76624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17ED87-49EE-4481-9C99-B2ED51E343BB}"/>
              </a:ext>
            </a:extLst>
          </p:cNvPr>
          <p:cNvGrpSpPr/>
          <p:nvPr/>
        </p:nvGrpSpPr>
        <p:grpSpPr>
          <a:xfrm>
            <a:off x="3557851" y="3429000"/>
            <a:ext cx="400564" cy="2268071"/>
            <a:chOff x="2514600" y="1162050"/>
            <a:chExt cx="487680" cy="345567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ED0C2F1-2A3E-48CD-9FA8-09285E8C883B}"/>
                </a:ext>
              </a:extLst>
            </p:cNvPr>
            <p:cNvSpPr/>
            <p:nvPr/>
          </p:nvSpPr>
          <p:spPr>
            <a:xfrm>
              <a:off x="2514600" y="1162050"/>
              <a:ext cx="487680" cy="345567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D1A3412-CF43-43E6-A976-C1E5E832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03454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24AC4CA-2143-4F22-8737-8EBBC776CE3F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1616202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7033120-2AC4-4E8E-A2E2-8599F36FE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44602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3C0CE07-554B-4B94-B9B7-DB65694796B1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74396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0A28C0-D15F-4E78-B739-378494F6ECCD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33248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8BA93D9-FDA0-4D17-8C9B-9E041793287D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417830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0E8883A-507B-4511-A630-2B916D881EFA}"/>
              </a:ext>
            </a:extLst>
          </p:cNvPr>
          <p:cNvGrpSpPr/>
          <p:nvPr/>
        </p:nvGrpSpPr>
        <p:grpSpPr>
          <a:xfrm>
            <a:off x="4320289" y="3429000"/>
            <a:ext cx="400564" cy="2268071"/>
            <a:chOff x="2514600" y="1162050"/>
            <a:chExt cx="487680" cy="345567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EF3DE30-ADB9-4B23-B336-753EAEBA46E2}"/>
                </a:ext>
              </a:extLst>
            </p:cNvPr>
            <p:cNvSpPr/>
            <p:nvPr/>
          </p:nvSpPr>
          <p:spPr>
            <a:xfrm>
              <a:off x="2514600" y="1162050"/>
              <a:ext cx="487680" cy="345567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FF577C2-450E-48C0-8407-903DF9B28A00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03454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4FCE48A-7FCD-4C1F-A43A-F8098620163E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1616202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A3D3BE5-869E-40A3-92C7-D7C95031AB2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44602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6E1AB83-A079-4A92-A373-EECD1E4F7D67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74396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315C656-5EC1-4451-A757-E2FD72876B6E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33248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14BB124-F9D7-444C-827C-0424E1688A2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417830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201BF69-94CC-4B29-B8D7-05D7EFE35666}"/>
                  </a:ext>
                </a:extLst>
              </p:cNvPr>
              <p:cNvSpPr txBox="1"/>
              <p:nvPr/>
            </p:nvSpPr>
            <p:spPr>
              <a:xfrm>
                <a:off x="3176061" y="5817890"/>
                <a:ext cx="4785605" cy="3944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𝑒𝑚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𝑒𝑚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𝑒𝑚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      </a:t>
                </a:r>
                <a:r>
                  <a:rPr lang="en-US" altLang="zh-CN" dirty="0"/>
                  <a:t>one-hot</a:t>
                </a:r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201BF69-94CC-4B29-B8D7-05D7EFE35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61" y="5817890"/>
                <a:ext cx="4785605" cy="394467"/>
              </a:xfrm>
              <a:prstGeom prst="rect">
                <a:avLst/>
              </a:prstGeom>
              <a:blipFill>
                <a:blip r:embed="rId3"/>
                <a:stretch>
                  <a:fillRect t="-6154" r="-637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A356F044-B068-42E7-9C0F-DFA0D4E38DAA}"/>
              </a:ext>
            </a:extLst>
          </p:cNvPr>
          <p:cNvGrpSpPr/>
          <p:nvPr/>
        </p:nvGrpSpPr>
        <p:grpSpPr>
          <a:xfrm>
            <a:off x="5583432" y="3429000"/>
            <a:ext cx="400564" cy="2268071"/>
            <a:chOff x="2514600" y="1162050"/>
            <a:chExt cx="487680" cy="345567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F8D9497-08BE-4395-9314-5ACE6EAECCD9}"/>
                </a:ext>
              </a:extLst>
            </p:cNvPr>
            <p:cNvSpPr/>
            <p:nvPr/>
          </p:nvSpPr>
          <p:spPr>
            <a:xfrm>
              <a:off x="2514600" y="1162050"/>
              <a:ext cx="487680" cy="345567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7EFAD68-18B9-4900-89D3-A8E73CA34AF9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03454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1CC55AA-F54E-423C-84D7-E8AD3D9389C8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1616202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58E5A5E-8D28-454C-9F92-B38D560D92EE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44602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56E756B-9617-4F16-86B4-F7F4791B82CF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74396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1E07C12-27E7-4E96-9C2A-8E946045F4F1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33248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7B22ABE-375B-4E16-B92F-E0C4A95712DA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4178300"/>
              <a:ext cx="487680" cy="0"/>
            </a:xfrm>
            <a:prstGeom prst="line">
              <a:avLst/>
            </a:prstGeom>
            <a:grpFill/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CAE8CB2-C2EB-4DEC-B53A-7AE856E8DC3D}"/>
              </a:ext>
            </a:extLst>
          </p:cNvPr>
          <p:cNvSpPr txBox="1"/>
          <p:nvPr/>
        </p:nvSpPr>
        <p:spPr>
          <a:xfrm>
            <a:off x="4988745" y="4350823"/>
            <a:ext cx="326794" cy="303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D31EF9F-3B6A-4226-90FC-D651D9CE109F}"/>
                  </a:ext>
                </a:extLst>
              </p:cNvPr>
              <p:cNvSpPr/>
              <p:nvPr/>
            </p:nvSpPr>
            <p:spPr>
              <a:xfrm>
                <a:off x="6596147" y="4441725"/>
                <a:ext cx="250428" cy="424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D31EF9F-3B6A-4226-90FC-D651D9CE1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147" y="4441725"/>
                <a:ext cx="250428" cy="424209"/>
              </a:xfrm>
              <a:prstGeom prst="rect">
                <a:avLst/>
              </a:prstGeom>
              <a:blipFill>
                <a:blip r:embed="rId4"/>
                <a:stretch>
                  <a:fillRect r="-36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7B92AEA5-F9AB-4577-BF46-854533026745}"/>
              </a:ext>
            </a:extLst>
          </p:cNvPr>
          <p:cNvSpPr txBox="1"/>
          <p:nvPr/>
        </p:nvSpPr>
        <p:spPr>
          <a:xfrm rot="5400000">
            <a:off x="3744222" y="4329134"/>
            <a:ext cx="261133" cy="37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6A6FD39-5290-4219-A87F-09447ACB59DC}"/>
              </a:ext>
            </a:extLst>
          </p:cNvPr>
          <p:cNvSpPr txBox="1"/>
          <p:nvPr/>
        </p:nvSpPr>
        <p:spPr>
          <a:xfrm rot="5400000">
            <a:off x="4502803" y="4312728"/>
            <a:ext cx="261133" cy="37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EA83BA1-587A-4F32-A7CA-A18C9FE5CCC3}"/>
              </a:ext>
            </a:extLst>
          </p:cNvPr>
          <p:cNvSpPr txBox="1"/>
          <p:nvPr/>
        </p:nvSpPr>
        <p:spPr>
          <a:xfrm rot="5400000">
            <a:off x="5778379" y="4361127"/>
            <a:ext cx="261133" cy="379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AAF92D0-5FA3-4D59-95E1-83EDC2593822}"/>
              </a:ext>
            </a:extLst>
          </p:cNvPr>
          <p:cNvCxnSpPr>
            <a:cxnSpLocks/>
          </p:cNvCxnSpPr>
          <p:nvPr/>
        </p:nvCxnSpPr>
        <p:spPr>
          <a:xfrm>
            <a:off x="7415558" y="3452870"/>
            <a:ext cx="0" cy="10161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4F7D7BD-F602-4E58-9229-4ACCB8324FF1}"/>
              </a:ext>
            </a:extLst>
          </p:cNvPr>
          <p:cNvCxnSpPr>
            <a:cxnSpLocks/>
          </p:cNvCxnSpPr>
          <p:nvPr/>
        </p:nvCxnSpPr>
        <p:spPr>
          <a:xfrm>
            <a:off x="7415558" y="4695153"/>
            <a:ext cx="0" cy="10019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DAD4015-6192-4431-8054-F97F89F59B5D}"/>
                  </a:ext>
                </a:extLst>
              </p:cNvPr>
              <p:cNvSpPr/>
              <p:nvPr/>
            </p:nvSpPr>
            <p:spPr>
              <a:xfrm>
                <a:off x="7244850" y="4388165"/>
                <a:ext cx="25042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DAD4015-6192-4431-8054-F97F89F59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850" y="4388165"/>
                <a:ext cx="250428" cy="646331"/>
              </a:xfrm>
              <a:prstGeom prst="rect">
                <a:avLst/>
              </a:prstGeom>
              <a:blipFill>
                <a:blip r:embed="rId5"/>
                <a:stretch>
                  <a:fillRect l="-4762" r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31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49482" y="850497"/>
                <a:ext cx="10345882" cy="5540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Dependency parsing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Sequence encoding layer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Output layer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Structure assignment (each word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looks for a head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𝑗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,including &lt;ROOT&gt;=0)</a:t>
                </a:r>
              </a:p>
              <a:p>
                <a:pPr lvl="2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2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2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2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𝒑</m:t>
                    </m:r>
                  </m:oMath>
                </a14:m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+1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dimensions,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400" b="0" i="1">
                            <a:latin typeface="Cambria Math" panose="02040503050406030204" pitchFamily="18" charset="0"/>
                          </a:rPr>
                          <m:t>𝑎𝑟𝑐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82" y="850497"/>
                <a:ext cx="10345882" cy="5540299"/>
              </a:xfrm>
              <a:prstGeom prst="rect">
                <a:avLst/>
              </a:prstGeom>
              <a:blipFill>
                <a:blip r:embed="rId2"/>
                <a:stretch>
                  <a:fillRect l="-766" b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16866-E4B1-4473-AEE5-AF8C76582473}"/>
                  </a:ext>
                </a:extLst>
              </p:cNvPr>
              <p:cNvSpPr txBox="1"/>
              <p:nvPr/>
            </p:nvSpPr>
            <p:spPr>
              <a:xfrm>
                <a:off x="2461221" y="2106413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𝐵𝑖𝐿𝑆𝑇𝑀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B16866-E4B1-4473-AEE5-AF8C76582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21" y="2106413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DD9677-090E-4B0D-9693-6D0BD9110BCD}"/>
                  </a:ext>
                </a:extLst>
              </p:cNvPr>
              <p:cNvSpPr txBox="1"/>
              <p:nvPr/>
            </p:nvSpPr>
            <p:spPr>
              <a:xfrm>
                <a:off x="2461221" y="3671013"/>
                <a:ext cx="4572000" cy="446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𝐔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;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DD9677-090E-4B0D-9693-6D0BD9110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21" y="3671013"/>
                <a:ext cx="4572000" cy="446917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537E5C-4CB7-4728-934B-97AFD9702991}"/>
                  </a:ext>
                </a:extLst>
              </p:cNvPr>
              <p:cNvSpPr txBox="1"/>
              <p:nvPr/>
            </p:nvSpPr>
            <p:spPr>
              <a:xfrm>
                <a:off x="2257671" y="4230913"/>
                <a:ext cx="4572000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𝑎𝑟𝑐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sepChr m:val=",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537E5C-4CB7-4728-934B-97AFD970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71" y="4230913"/>
                <a:ext cx="4572000" cy="413511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0E3521-6E2D-4AFE-ACCB-537B418C456F}"/>
                  </a:ext>
                </a:extLst>
              </p:cNvPr>
              <p:cNvSpPr txBox="1"/>
              <p:nvPr/>
            </p:nvSpPr>
            <p:spPr>
              <a:xfrm>
                <a:off x="2257671" y="4821039"/>
                <a:ext cx="4572000" cy="440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𝑎𝑟𝑐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𝑎𝑟𝑐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0E3521-6E2D-4AFE-ACCB-537B418C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71" y="4821039"/>
                <a:ext cx="4572000" cy="440505"/>
              </a:xfrm>
              <a:prstGeom prst="rect">
                <a:avLst/>
              </a:prstGeom>
              <a:blipFill>
                <a:blip r:embed="rId6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4109CF-7D60-4CE6-A098-D300710AC4E1}"/>
                  </a:ext>
                </a:extLst>
              </p:cNvPr>
              <p:cNvSpPr txBox="1"/>
              <p:nvPr/>
            </p:nvSpPr>
            <p:spPr>
              <a:xfrm>
                <a:off x="2129060" y="5298654"/>
                <a:ext cx="4572000" cy="548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lim>
                      </m:limLow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𝑎𝑟𝑐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A4109CF-7D60-4CE6-A098-D300710AC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060" y="5298654"/>
                <a:ext cx="4572000" cy="548933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5">
            <a:extLst>
              <a:ext uri="{FF2B5EF4-FFF2-40B4-BE49-F238E27FC236}">
                <a16:creationId xmlns:a16="http://schemas.microsoft.com/office/drawing/2014/main" id="{11558EE2-8D28-4656-A128-9683E5C76624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</p:spTree>
    <p:extLst>
      <p:ext uri="{BB962C8B-B14F-4D97-AF65-F5344CB8AC3E}">
        <p14:creationId xmlns:p14="http://schemas.microsoft.com/office/powerpoint/2010/main" val="1911337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59873" y="1177230"/>
                <a:ext cx="9078398" cy="5068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Dependency parsing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Output layer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Label assignment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𝑙𝑎𝑏𝑒𝑙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[j]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𝑎𝑟𝑐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←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has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label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Results  in invalid tree?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Use a dynamic program.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73" y="1177230"/>
                <a:ext cx="9078398" cy="5068247"/>
              </a:xfrm>
              <a:prstGeom prst="rect">
                <a:avLst/>
              </a:prstGeom>
              <a:blipFill>
                <a:blip r:embed="rId2"/>
                <a:stretch>
                  <a:fillRect l="-940" b="-1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00F7C1B-ACC1-482F-8D7A-A5FA379122F6}"/>
                  </a:ext>
                </a:extLst>
              </p:cNvPr>
              <p:cNvSpPr txBox="1"/>
              <p:nvPr/>
            </p:nvSpPr>
            <p:spPr>
              <a:xfrm>
                <a:off x="3409951" y="3220129"/>
                <a:ext cx="5091047" cy="526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;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00F7C1B-ACC1-482F-8D7A-A5FA37912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1" y="3220129"/>
                <a:ext cx="5091047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8D289-7533-4BAE-B898-9109E0439249}"/>
                  </a:ext>
                </a:extLst>
              </p:cNvPr>
              <p:cNvSpPr txBox="1"/>
              <p:nvPr/>
            </p:nvSpPr>
            <p:spPr>
              <a:xfrm>
                <a:off x="2995809" y="4048381"/>
                <a:ext cx="4572000" cy="511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𝑙𝑎𝑏𝑒𝑙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8D289-7533-4BAE-B898-9109E043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4048381"/>
                <a:ext cx="4572000" cy="5111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AAC9F095-5086-4622-BBC2-7E21C72621EC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</p:spTree>
    <p:extLst>
      <p:ext uri="{BB962C8B-B14F-4D97-AF65-F5344CB8AC3E}">
        <p14:creationId xmlns:p14="http://schemas.microsoft.com/office/powerpoint/2010/main" val="193964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67693-945D-4AEC-9D56-D29D514CD55B}"/>
              </a:ext>
            </a:extLst>
          </p:cNvPr>
          <p:cNvSpPr txBox="1"/>
          <p:nvPr/>
        </p:nvSpPr>
        <p:spPr>
          <a:xfrm>
            <a:off x="1966131" y="2138523"/>
            <a:ext cx="8259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Chapter 15</a:t>
            </a:r>
          </a:p>
          <a:p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48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Structured Prediction</a:t>
            </a:r>
            <a:endParaRPr lang="en-US" altLang="zh-CN" sz="44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C8FB-44B9-4D54-9B25-99C91632F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84118" y="1134863"/>
                <a:ext cx="9054153" cy="4564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Dependency parsing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Loss from every arc accumulates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Loss from every arc label accumulates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18" y="1134863"/>
                <a:ext cx="9054153" cy="4564711"/>
              </a:xfrm>
              <a:prstGeom prst="rect">
                <a:avLst/>
              </a:prstGeom>
              <a:blipFill>
                <a:blip r:embed="rId2"/>
                <a:stretch>
                  <a:fillRect l="-943" b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B0D965B-D93B-42D3-8FDF-02AD8D984E6C}"/>
                  </a:ext>
                </a:extLst>
              </p:cNvPr>
              <p:cNvSpPr txBox="1"/>
              <p:nvPr/>
            </p:nvSpPr>
            <p:spPr>
              <a:xfrm>
                <a:off x="2639491" y="2444449"/>
                <a:ext cx="3796615" cy="54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,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B0D965B-D93B-42D3-8FDF-02AD8D984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91" y="2444449"/>
                <a:ext cx="3796615" cy="540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7310C8-A8D5-42D0-9405-4D4C37624714}"/>
                  </a:ext>
                </a:extLst>
              </p:cNvPr>
              <p:cNvSpPr txBox="1"/>
              <p:nvPr/>
            </p:nvSpPr>
            <p:spPr>
              <a:xfrm>
                <a:off x="5516530" y="2424021"/>
                <a:ext cx="4315217" cy="645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,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7310C8-A8D5-42D0-9405-4D4C37624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530" y="2424021"/>
                <a:ext cx="4315217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3FB513B-9511-4DF7-B41B-8FD78425C0CB}"/>
                  </a:ext>
                </a:extLst>
              </p:cNvPr>
              <p:cNvSpPr txBox="1"/>
              <p:nvPr/>
            </p:nvSpPr>
            <p:spPr>
              <a:xfrm>
                <a:off x="2326339" y="3140242"/>
                <a:ext cx="7903250" cy="1198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400" b="1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𝑎𝑟𝑐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400" b="1">
                                              <a:latin typeface="Cambria Math" panose="02040503050406030204" pitchFamily="18" charset="0"/>
                                            </a:rPr>
                                            <m:t>𝐩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𝑙𝑎𝑏𝑒𝑙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3FB513B-9511-4DF7-B41B-8FD78425C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39" y="3140242"/>
                <a:ext cx="7903250" cy="1198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21340AFA-D166-4FBE-9943-5480EA08540A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</p:spTree>
    <p:extLst>
      <p:ext uri="{BB962C8B-B14F-4D97-AF65-F5344CB8AC3E}">
        <p14:creationId xmlns:p14="http://schemas.microsoft.com/office/powerpoint/2010/main" val="1329137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7" y="911035"/>
            <a:ext cx="7830670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15137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B5F076-CE1B-4FA4-A982-82A759AA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17" y="3931227"/>
            <a:ext cx="4917585" cy="2899804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59873" y="980135"/>
            <a:ext cx="9078398" cy="3175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Constituent parsing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Task</a:t>
            </a:r>
          </a:p>
          <a:p>
            <a:pPr marL="1257300" lvl="2" indent="-34290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Input</a:t>
            </a:r>
          </a:p>
          <a:p>
            <a:pPr marL="1257300" lvl="2" indent="-342900"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1257300" lvl="2" indent="-34290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Output</a:t>
            </a:r>
          </a:p>
          <a:p>
            <a:pPr marL="1257300" lvl="2" indent="-342900"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model classify each span.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AD45CB-BFFC-42F1-85D1-BE8DF2D1EEC7}"/>
                  </a:ext>
                </a:extLst>
              </p:cNvPr>
              <p:cNvSpPr txBox="1"/>
              <p:nvPr/>
            </p:nvSpPr>
            <p:spPr>
              <a:xfrm>
                <a:off x="3777972" y="2092837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sepChr m:val=",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sepChr m:val=",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sepChr m:val=",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AD45CB-BFFC-42F1-85D1-BE8DF2D1E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72" y="2092837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17D5D4-0A75-46CC-A1C1-77EBA1464C4B}"/>
                  </a:ext>
                </a:extLst>
              </p:cNvPr>
              <p:cNvSpPr txBox="1"/>
              <p:nvPr/>
            </p:nvSpPr>
            <p:spPr>
              <a:xfrm>
                <a:off x="3777972" y="2870230"/>
                <a:ext cx="54793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317D5D4-0A75-46CC-A1C1-77EBA1464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72" y="2870230"/>
                <a:ext cx="5479354" cy="461665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630F77E4-0140-4A37-9B03-84767E6E96B6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</p:spTree>
    <p:extLst>
      <p:ext uri="{BB962C8B-B14F-4D97-AF65-F5344CB8AC3E}">
        <p14:creationId xmlns:p14="http://schemas.microsoft.com/office/powerpoint/2010/main" val="366797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70264" y="1134863"/>
            <a:ext cx="9068007" cy="3913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Constituent parsing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Input layer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encoding layer (stacked bi-LSTM)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3DE084-1509-4EA5-B35C-CF1AD7367962}"/>
                  </a:ext>
                </a:extLst>
              </p:cNvPr>
              <p:cNvSpPr txBox="1"/>
              <p:nvPr/>
            </p:nvSpPr>
            <p:spPr>
              <a:xfrm>
                <a:off x="3171172" y="2367378"/>
                <a:ext cx="4572000" cy="904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𝑐h𝑟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tanh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𝑐h𝑎𝑟</m:t>
                                    </m:r>
                                  </m:sup>
                                </m:sSub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  <m:sSubSup>
                                  <m:sSubSupPr>
                                    <m:ctrlPr>
                                      <a:rPr lang="zh-CN" altLang="en-US" sz="24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𝑐h𝑎𝑟</m:t>
                                    </m:r>
                                  </m:sup>
                                </m:sSub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  <m:sSubSup>
                                  <m:sSubSupPr>
                                    <m:ctrlPr>
                                      <a:rPr lang="zh-CN" altLang="en-US" sz="24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𝑐h𝑎𝑟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𝑒𝑚𝑏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𝑐h𝑟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𝑒𝑚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3DE084-1509-4EA5-B35C-CF1AD7367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172" y="2367378"/>
                <a:ext cx="4572000" cy="904478"/>
              </a:xfrm>
              <a:prstGeom prst="rect">
                <a:avLst/>
              </a:prstGeom>
              <a:blipFill>
                <a:blip r:embed="rId2"/>
                <a:stretch>
                  <a:fillRect r="-39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9DA8AB-23FF-461F-99FA-9E05087587C6}"/>
                  </a:ext>
                </a:extLst>
              </p:cNvPr>
              <p:cNvSpPr txBox="1"/>
              <p:nvPr/>
            </p:nvSpPr>
            <p:spPr>
              <a:xfrm>
                <a:off x="3810000" y="3953961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69DA8AB-23FF-461F-99FA-9E050875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953961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0B78E8-C48F-48AB-A220-380327461D37}"/>
                  </a:ext>
                </a:extLst>
              </p:cNvPr>
              <p:cNvSpPr txBox="1"/>
              <p:nvPr/>
            </p:nvSpPr>
            <p:spPr>
              <a:xfrm>
                <a:off x="3810000" y="5077961"/>
                <a:ext cx="4572000" cy="1290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tanh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,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𝐨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𝑠𝑜𝑓𝑡𝑚𝑎𝑥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𝐨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,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0B78E8-C48F-48AB-A220-380327461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77961"/>
                <a:ext cx="4572000" cy="12903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20C3F438-E3EE-47A9-8A29-F61470F7541D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</p:spTree>
    <p:extLst>
      <p:ext uri="{BB962C8B-B14F-4D97-AF65-F5344CB8AC3E}">
        <p14:creationId xmlns:p14="http://schemas.microsoft.com/office/powerpoint/2010/main" val="248616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87582" y="1134864"/>
                <a:ext cx="9050689" cy="5631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Constituent parsing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Decoding (find structure first)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Rule (disregarding consistent labels)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  <a:p>
                <a:pPr lvl="1"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𝑟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| 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𝑆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𝑏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𝑒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 = 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 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𝑦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= 1 |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𝑆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𝑏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𝑏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′−1)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 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𝑦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= 1 |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𝑆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𝑏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’,</m:t>
                      </m:r>
                      <m:r>
                        <a:rPr lang="pt-BR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CKY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82" y="1134864"/>
                <a:ext cx="9050689" cy="5631670"/>
              </a:xfrm>
              <a:prstGeom prst="rect">
                <a:avLst/>
              </a:prstGeom>
              <a:blipFill>
                <a:blip r:embed="rId2"/>
                <a:stretch>
                  <a:fillRect l="-875" b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15A1C9-BA7E-46BB-8720-CFAFC1891679}"/>
                  </a:ext>
                </a:extLst>
              </p:cNvPr>
              <p:cNvSpPr txBox="1"/>
              <p:nvPr/>
            </p:nvSpPr>
            <p:spPr>
              <a:xfrm>
                <a:off x="3409950" y="2267833"/>
                <a:ext cx="4572000" cy="1427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𝑆𝑏𝑒</m:t>
                                </m:r>
                              </m:e>
                            </m: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  <m:sup/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𝑆𝑏𝑒</m:t>
                                </m:r>
                              </m:e>
                            </m: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15A1C9-BA7E-46BB-8720-CFAFC1891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0" y="2267833"/>
                <a:ext cx="4572000" cy="1427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5">
            <a:extLst>
              <a:ext uri="{FF2B5EF4-FFF2-40B4-BE49-F238E27FC236}">
                <a16:creationId xmlns:a16="http://schemas.microsoft.com/office/drawing/2014/main" id="{F31B56E1-8F18-4D3D-B81E-BD94FBE5C217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</p:spTree>
    <p:extLst>
      <p:ext uri="{BB962C8B-B14F-4D97-AF65-F5344CB8AC3E}">
        <p14:creationId xmlns:p14="http://schemas.microsoft.com/office/powerpoint/2010/main" val="1798005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49482" y="1134864"/>
            <a:ext cx="9088789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Constituent parsing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5BAC5D-7C66-4C38-BA5D-399AB3E92FAE}"/>
                  </a:ext>
                </a:extLst>
              </p:cNvPr>
              <p:cNvSpPr txBox="1"/>
              <p:nvPr/>
            </p:nvSpPr>
            <p:spPr>
              <a:xfrm>
                <a:off x="2772184" y="2419367"/>
                <a:ext cx="6858001" cy="3912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,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altLang="zh-CN" sz="2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sepChr m:val=",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d>
                              <m:dPr>
                                <m:sepChr m:val=",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〈"/>
                                    <m:endChr m:val="〉"/>
                                    <m:sepChr m:val=",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sSubSup>
                                          <m:sSubSup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en-US" sz="24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sub>
                                      <m:sup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sSubSup>
                              <m:sSubSup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altLang="zh-CN" sz="2400" dirty="0"/>
              </a:p>
              <a:p>
                <a:pPr algn="ctr"/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  <a:r>
                  <a:rPr lang="en-US" altLang="zh-CN" sz="2400" dirty="0">
                    <a:latin typeface="Palatino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  <a:r>
                  <a:rPr lang="en-US" altLang="zh-CN" sz="2400" dirty="0">
                    <a:latin typeface="Palatino"/>
                  </a:rPr>
                  <a:t>otherwise.</a:t>
                </a:r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95BAC5D-7C66-4C38-BA5D-399AB3E92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84" y="2419367"/>
                <a:ext cx="6858001" cy="3912353"/>
              </a:xfrm>
              <a:prstGeom prst="rect">
                <a:avLst/>
              </a:prstGeom>
              <a:blipFill>
                <a:blip r:embed="rId2"/>
                <a:stretch>
                  <a:fillRect l="-89" b="-2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3C2C5F-F318-4DB6-A266-9C2040EC37F8}"/>
                  </a:ext>
                </a:extLst>
              </p:cNvPr>
              <p:cNvSpPr txBox="1"/>
              <p:nvPr/>
            </p:nvSpPr>
            <p:spPr>
              <a:xfrm>
                <a:off x="2649499" y="4365704"/>
                <a:ext cx="5420134" cy="1178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3C2C5F-F318-4DB6-A266-9C2040EC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99" y="4365704"/>
                <a:ext cx="5420134" cy="1178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18942B0E-AB18-4901-8CB2-F983352D88B8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</p:spTree>
    <p:extLst>
      <p:ext uri="{BB962C8B-B14F-4D97-AF65-F5344CB8AC3E}">
        <p14:creationId xmlns:p14="http://schemas.microsoft.com/office/powerpoint/2010/main" val="2744540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7" y="911035"/>
            <a:ext cx="7830670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15427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66800" y="1586555"/>
            <a:ext cx="9038757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State transitions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State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represents a partially constructed output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Transition actions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represent incremental steps for building structures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9BCA6E-BBA8-47DB-9317-FBEE9ED95F9D}"/>
                  </a:ext>
                </a:extLst>
              </p:cNvPr>
              <p:cNvSpPr txBox="1"/>
              <p:nvPr/>
            </p:nvSpPr>
            <p:spPr>
              <a:xfrm>
                <a:off x="1664719" y="4490719"/>
                <a:ext cx="4572000" cy="1221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sepChr m:val=",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9BCA6E-BBA8-47DB-9317-FBEE9ED95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719" y="4490719"/>
                <a:ext cx="4572000" cy="1221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160CE81-8069-4A9C-AC83-0563C2B66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53" y="6070031"/>
            <a:ext cx="7062694" cy="540449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4FDE26C-884A-4A41-A75A-C34A7241F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520743"/>
              </p:ext>
            </p:extLst>
          </p:nvPr>
        </p:nvGraphicFramePr>
        <p:xfrm>
          <a:off x="6236720" y="4122678"/>
          <a:ext cx="3024319" cy="187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Acrobat Document" r:id="rId6" imgW="7453223" imgH="4623257" progId="Acrobat.Document.DC">
                  <p:embed/>
                </p:oleObj>
              </mc:Choice>
              <mc:Fallback>
                <p:oleObj name="Acrobat Document" r:id="rId6" imgW="7453223" imgH="4623257" progId="Acrobat.Document.DC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4FDE26C-884A-4A41-A75A-C34A7241F2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6720" y="4122678"/>
                        <a:ext cx="3024319" cy="1875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62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954808" y="1654175"/>
            <a:ext cx="80845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Arc-standard Projective Dependency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Next action: SHIFT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5FA3C1-743A-EC46-9966-D80DB970E964}"/>
              </a:ext>
            </a:extLst>
          </p:cNvPr>
          <p:cNvGrpSpPr/>
          <p:nvPr/>
        </p:nvGrpSpPr>
        <p:grpSpPr>
          <a:xfrm>
            <a:off x="2422838" y="3746006"/>
            <a:ext cx="3093136" cy="1485693"/>
            <a:chOff x="1278564" y="2577737"/>
            <a:chExt cx="3859493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DF86D-2DD9-384A-AB15-04E7022E3175}"/>
                </a:ext>
              </a:extLst>
            </p:cNvPr>
            <p:cNvSpPr/>
            <p:nvPr/>
          </p:nvSpPr>
          <p:spPr>
            <a:xfrm>
              <a:off x="1278564" y="2682240"/>
              <a:ext cx="3650487" cy="746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FEB7C-0754-624B-9558-7A3E83096828}"/>
                </a:ext>
              </a:extLst>
            </p:cNvPr>
            <p:cNvSpPr/>
            <p:nvPr/>
          </p:nvSpPr>
          <p:spPr>
            <a:xfrm>
              <a:off x="4859383" y="2577737"/>
              <a:ext cx="278674" cy="100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968C5BD-DBA3-1A41-8CE7-7C96F8230C9D}"/>
              </a:ext>
            </a:extLst>
          </p:cNvPr>
          <p:cNvSpPr txBox="1"/>
          <p:nvPr/>
        </p:nvSpPr>
        <p:spPr>
          <a:xfrm>
            <a:off x="6676028" y="4229254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 gave her a pen</a:t>
            </a:r>
            <a:endParaRPr kumimoji="1" lang="zh-CN" altLang="en-US" dirty="0"/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8CA5A322-B5A8-4053-9C5F-36F7F31EEF42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3676826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954808" y="1654175"/>
            <a:ext cx="80845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Arc-standard Projective Dependency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Next action: SHIFT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5FA3C1-743A-EC46-9966-D80DB970E964}"/>
              </a:ext>
            </a:extLst>
          </p:cNvPr>
          <p:cNvGrpSpPr/>
          <p:nvPr/>
        </p:nvGrpSpPr>
        <p:grpSpPr>
          <a:xfrm>
            <a:off x="2422838" y="3746006"/>
            <a:ext cx="3093136" cy="1485693"/>
            <a:chOff x="1278564" y="2577737"/>
            <a:chExt cx="3859493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DF86D-2DD9-384A-AB15-04E7022E3175}"/>
                </a:ext>
              </a:extLst>
            </p:cNvPr>
            <p:cNvSpPr/>
            <p:nvPr/>
          </p:nvSpPr>
          <p:spPr>
            <a:xfrm>
              <a:off x="1278564" y="2682240"/>
              <a:ext cx="3650487" cy="746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FEB7C-0754-624B-9558-7A3E83096828}"/>
                </a:ext>
              </a:extLst>
            </p:cNvPr>
            <p:cNvSpPr/>
            <p:nvPr/>
          </p:nvSpPr>
          <p:spPr>
            <a:xfrm>
              <a:off x="4859383" y="2577737"/>
              <a:ext cx="278674" cy="100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968C5BD-DBA3-1A41-8CE7-7C96F8230C9D}"/>
              </a:ext>
            </a:extLst>
          </p:cNvPr>
          <p:cNvSpPr txBox="1"/>
          <p:nvPr/>
        </p:nvSpPr>
        <p:spPr>
          <a:xfrm>
            <a:off x="6676028" y="4229254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gave her a pen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7BCB5E-DD8F-CB4A-B145-CAE2EDF5623B}"/>
              </a:ext>
            </a:extLst>
          </p:cNvPr>
          <p:cNvSpPr txBox="1"/>
          <p:nvPr/>
        </p:nvSpPr>
        <p:spPr>
          <a:xfrm>
            <a:off x="2507979" y="4270273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</a:t>
            </a:r>
            <a:endParaRPr kumimoji="1" lang="zh-CN" altLang="en-US" dirty="0"/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5FBDB358-DBDF-47C2-8700-F1CC1E3DA3EA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28985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7" y="911035"/>
            <a:ext cx="7830670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76713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954808" y="1654175"/>
            <a:ext cx="80845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Arc-standard Projective Dependency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Next action: LEFT-ARC-SUBJ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5FA3C1-743A-EC46-9966-D80DB970E964}"/>
              </a:ext>
            </a:extLst>
          </p:cNvPr>
          <p:cNvGrpSpPr/>
          <p:nvPr/>
        </p:nvGrpSpPr>
        <p:grpSpPr>
          <a:xfrm>
            <a:off x="2422838" y="3746006"/>
            <a:ext cx="3093136" cy="1485693"/>
            <a:chOff x="1278564" y="2577737"/>
            <a:chExt cx="3859493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DF86D-2DD9-384A-AB15-04E7022E3175}"/>
                </a:ext>
              </a:extLst>
            </p:cNvPr>
            <p:cNvSpPr/>
            <p:nvPr/>
          </p:nvSpPr>
          <p:spPr>
            <a:xfrm>
              <a:off x="1278564" y="2682240"/>
              <a:ext cx="3650487" cy="746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FEB7C-0754-624B-9558-7A3E83096828}"/>
                </a:ext>
              </a:extLst>
            </p:cNvPr>
            <p:cNvSpPr/>
            <p:nvPr/>
          </p:nvSpPr>
          <p:spPr>
            <a:xfrm>
              <a:off x="4859383" y="2577737"/>
              <a:ext cx="278674" cy="100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968C5BD-DBA3-1A41-8CE7-7C96F8230C9D}"/>
              </a:ext>
            </a:extLst>
          </p:cNvPr>
          <p:cNvSpPr txBox="1"/>
          <p:nvPr/>
        </p:nvSpPr>
        <p:spPr>
          <a:xfrm>
            <a:off x="6676028" y="4229254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her a pen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7BCB5E-DD8F-CB4A-B145-CAE2EDF5623B}"/>
              </a:ext>
            </a:extLst>
          </p:cNvPr>
          <p:cNvSpPr txBox="1"/>
          <p:nvPr/>
        </p:nvSpPr>
        <p:spPr>
          <a:xfrm>
            <a:off x="2422839" y="4270273"/>
            <a:ext cx="4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F9D124-0857-4447-8223-2E2BB980A0DC}"/>
              </a:ext>
            </a:extLst>
          </p:cNvPr>
          <p:cNvSpPr/>
          <p:nvPr/>
        </p:nvSpPr>
        <p:spPr>
          <a:xfrm>
            <a:off x="3019507" y="4270273"/>
            <a:ext cx="66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gave </a:t>
            </a:r>
            <a:endParaRPr lang="zh-CN" altLang="en-US" dirty="0"/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A25AD3C4-212D-44C2-9A93-98058FBBD696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268337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954808" y="1654175"/>
            <a:ext cx="80845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Arc-standard Projective Dependency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Next action: SHIFT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5FA3C1-743A-EC46-9966-D80DB970E964}"/>
              </a:ext>
            </a:extLst>
          </p:cNvPr>
          <p:cNvGrpSpPr/>
          <p:nvPr/>
        </p:nvGrpSpPr>
        <p:grpSpPr>
          <a:xfrm>
            <a:off x="2422838" y="3746006"/>
            <a:ext cx="3093136" cy="1485693"/>
            <a:chOff x="1278564" y="2577737"/>
            <a:chExt cx="3859493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DF86D-2DD9-384A-AB15-04E7022E3175}"/>
                </a:ext>
              </a:extLst>
            </p:cNvPr>
            <p:cNvSpPr/>
            <p:nvPr/>
          </p:nvSpPr>
          <p:spPr>
            <a:xfrm>
              <a:off x="1278564" y="2682240"/>
              <a:ext cx="3650487" cy="746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FEB7C-0754-624B-9558-7A3E83096828}"/>
                </a:ext>
              </a:extLst>
            </p:cNvPr>
            <p:cNvSpPr/>
            <p:nvPr/>
          </p:nvSpPr>
          <p:spPr>
            <a:xfrm>
              <a:off x="4859383" y="2577737"/>
              <a:ext cx="278674" cy="100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968C5BD-DBA3-1A41-8CE7-7C96F8230C9D}"/>
              </a:ext>
            </a:extLst>
          </p:cNvPr>
          <p:cNvSpPr txBox="1"/>
          <p:nvPr/>
        </p:nvSpPr>
        <p:spPr>
          <a:xfrm>
            <a:off x="6676028" y="4229254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her a pen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7BCB5E-DD8F-CB4A-B145-CAE2EDF5623B}"/>
              </a:ext>
            </a:extLst>
          </p:cNvPr>
          <p:cNvSpPr txBox="1"/>
          <p:nvPr/>
        </p:nvSpPr>
        <p:spPr>
          <a:xfrm>
            <a:off x="2370365" y="5163873"/>
            <a:ext cx="4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F9D124-0857-4447-8223-2E2BB980A0DC}"/>
              </a:ext>
            </a:extLst>
          </p:cNvPr>
          <p:cNvSpPr/>
          <p:nvPr/>
        </p:nvSpPr>
        <p:spPr>
          <a:xfrm>
            <a:off x="3019507" y="4270273"/>
            <a:ext cx="666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gave </a:t>
            </a:r>
            <a:endParaRPr lang="zh-CN" altLang="en-US" dirty="0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146C88D4-7677-B24B-93CE-457AB747B297}"/>
              </a:ext>
            </a:extLst>
          </p:cNvPr>
          <p:cNvSpPr/>
          <p:nvPr/>
        </p:nvSpPr>
        <p:spPr>
          <a:xfrm rot="16200000">
            <a:off x="2276659" y="4823489"/>
            <a:ext cx="1485694" cy="816419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5B38C-C020-E143-8E77-05CDC423A503}"/>
              </a:ext>
            </a:extLst>
          </p:cNvPr>
          <p:cNvSpPr/>
          <p:nvPr/>
        </p:nvSpPr>
        <p:spPr>
          <a:xfrm>
            <a:off x="2183867" y="4454939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SUBJ </a:t>
            </a:r>
            <a:endParaRPr lang="zh-CN" altLang="en-US" dirty="0"/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93D3D7B0-BEE7-404D-9E0E-B059481D501D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127898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954808" y="1654175"/>
            <a:ext cx="80845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Arc-standard Projective Dependency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Next action: RIGHT-ARC-IOBJ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5FA3C1-743A-EC46-9966-D80DB970E964}"/>
              </a:ext>
            </a:extLst>
          </p:cNvPr>
          <p:cNvGrpSpPr/>
          <p:nvPr/>
        </p:nvGrpSpPr>
        <p:grpSpPr>
          <a:xfrm>
            <a:off x="2422838" y="3746006"/>
            <a:ext cx="3093136" cy="1485693"/>
            <a:chOff x="1278564" y="2577737"/>
            <a:chExt cx="3859493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DF86D-2DD9-384A-AB15-04E7022E3175}"/>
                </a:ext>
              </a:extLst>
            </p:cNvPr>
            <p:cNvSpPr/>
            <p:nvPr/>
          </p:nvSpPr>
          <p:spPr>
            <a:xfrm>
              <a:off x="1278564" y="2682240"/>
              <a:ext cx="3650487" cy="746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FEB7C-0754-624B-9558-7A3E83096828}"/>
                </a:ext>
              </a:extLst>
            </p:cNvPr>
            <p:cNvSpPr/>
            <p:nvPr/>
          </p:nvSpPr>
          <p:spPr>
            <a:xfrm>
              <a:off x="4859383" y="2577737"/>
              <a:ext cx="278674" cy="100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968C5BD-DBA3-1A41-8CE7-7C96F8230C9D}"/>
              </a:ext>
            </a:extLst>
          </p:cNvPr>
          <p:cNvSpPr txBox="1"/>
          <p:nvPr/>
        </p:nvSpPr>
        <p:spPr>
          <a:xfrm>
            <a:off x="6676028" y="4229254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pen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7BCB5E-DD8F-CB4A-B145-CAE2EDF5623B}"/>
              </a:ext>
            </a:extLst>
          </p:cNvPr>
          <p:cNvSpPr txBox="1"/>
          <p:nvPr/>
        </p:nvSpPr>
        <p:spPr>
          <a:xfrm>
            <a:off x="2370365" y="5163873"/>
            <a:ext cx="4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F9D124-0857-4447-8223-2E2BB980A0DC}"/>
              </a:ext>
            </a:extLst>
          </p:cNvPr>
          <p:cNvSpPr/>
          <p:nvPr/>
        </p:nvSpPr>
        <p:spPr>
          <a:xfrm>
            <a:off x="3019507" y="4270273"/>
            <a:ext cx="107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gave her </a:t>
            </a:r>
            <a:endParaRPr lang="zh-CN" altLang="en-US" dirty="0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146C88D4-7677-B24B-93CE-457AB747B297}"/>
              </a:ext>
            </a:extLst>
          </p:cNvPr>
          <p:cNvSpPr/>
          <p:nvPr/>
        </p:nvSpPr>
        <p:spPr>
          <a:xfrm rot="16200000">
            <a:off x="2276659" y="4823489"/>
            <a:ext cx="1485694" cy="816419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5B38C-C020-E143-8E77-05CDC423A503}"/>
              </a:ext>
            </a:extLst>
          </p:cNvPr>
          <p:cNvSpPr/>
          <p:nvPr/>
        </p:nvSpPr>
        <p:spPr>
          <a:xfrm>
            <a:off x="2183867" y="4454939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SUBJ </a:t>
            </a:r>
            <a:endParaRPr lang="zh-CN" altLang="en-US" dirty="0"/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130AC285-A18E-49E0-8811-2ADE1E629F03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1547438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954808" y="1654175"/>
            <a:ext cx="80845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Arc-standard Projective Dependency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Next action: SHIFT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5FA3C1-743A-EC46-9966-D80DB970E964}"/>
              </a:ext>
            </a:extLst>
          </p:cNvPr>
          <p:cNvGrpSpPr/>
          <p:nvPr/>
        </p:nvGrpSpPr>
        <p:grpSpPr>
          <a:xfrm>
            <a:off x="2422838" y="3746006"/>
            <a:ext cx="3093136" cy="1485693"/>
            <a:chOff x="1278564" y="2577737"/>
            <a:chExt cx="3859493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DF86D-2DD9-384A-AB15-04E7022E3175}"/>
                </a:ext>
              </a:extLst>
            </p:cNvPr>
            <p:cNvSpPr/>
            <p:nvPr/>
          </p:nvSpPr>
          <p:spPr>
            <a:xfrm>
              <a:off x="1278564" y="2682240"/>
              <a:ext cx="3650487" cy="746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FEB7C-0754-624B-9558-7A3E83096828}"/>
                </a:ext>
              </a:extLst>
            </p:cNvPr>
            <p:cNvSpPr/>
            <p:nvPr/>
          </p:nvSpPr>
          <p:spPr>
            <a:xfrm>
              <a:off x="4859383" y="2577737"/>
              <a:ext cx="278674" cy="100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968C5BD-DBA3-1A41-8CE7-7C96F8230C9D}"/>
              </a:ext>
            </a:extLst>
          </p:cNvPr>
          <p:cNvSpPr txBox="1"/>
          <p:nvPr/>
        </p:nvSpPr>
        <p:spPr>
          <a:xfrm>
            <a:off x="6676028" y="4229254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pen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7BCB5E-DD8F-CB4A-B145-CAE2EDF5623B}"/>
              </a:ext>
            </a:extLst>
          </p:cNvPr>
          <p:cNvSpPr txBox="1"/>
          <p:nvPr/>
        </p:nvSpPr>
        <p:spPr>
          <a:xfrm>
            <a:off x="2370365" y="5163873"/>
            <a:ext cx="4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F9D124-0857-4447-8223-2E2BB980A0DC}"/>
              </a:ext>
            </a:extLst>
          </p:cNvPr>
          <p:cNvSpPr/>
          <p:nvPr/>
        </p:nvSpPr>
        <p:spPr>
          <a:xfrm>
            <a:off x="3019507" y="4270274"/>
            <a:ext cx="613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gave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146C88D4-7677-B24B-93CE-457AB747B297}"/>
              </a:ext>
            </a:extLst>
          </p:cNvPr>
          <p:cNvSpPr/>
          <p:nvPr/>
        </p:nvSpPr>
        <p:spPr>
          <a:xfrm rot="16200000">
            <a:off x="2276659" y="4823489"/>
            <a:ext cx="1485694" cy="816419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5B38C-C020-E143-8E77-05CDC423A503}"/>
              </a:ext>
            </a:extLst>
          </p:cNvPr>
          <p:cNvSpPr/>
          <p:nvPr/>
        </p:nvSpPr>
        <p:spPr>
          <a:xfrm>
            <a:off x="2183867" y="4454939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SUBJ </a:t>
            </a:r>
            <a:endParaRPr lang="zh-CN" altLang="en-US" dirty="0"/>
          </a:p>
        </p:txBody>
      </p:sp>
      <p:sp>
        <p:nvSpPr>
          <p:cNvPr id="17" name="弧 16">
            <a:extLst>
              <a:ext uri="{FF2B5EF4-FFF2-40B4-BE49-F238E27FC236}">
                <a16:creationId xmlns:a16="http://schemas.microsoft.com/office/drawing/2014/main" id="{0C2B3FF2-693B-6145-ADB3-F53F52A01FC2}"/>
              </a:ext>
            </a:extLst>
          </p:cNvPr>
          <p:cNvSpPr/>
          <p:nvPr/>
        </p:nvSpPr>
        <p:spPr>
          <a:xfrm rot="14971207" flipV="1">
            <a:off x="3226665" y="4755532"/>
            <a:ext cx="1182550" cy="556739"/>
          </a:xfrm>
          <a:prstGeom prst="arc">
            <a:avLst>
              <a:gd name="adj1" fmla="val 13120302"/>
              <a:gd name="adj2" fmla="val 21531834"/>
            </a:avLst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8936F0-CFBA-D643-8245-23639B1F9038}"/>
              </a:ext>
            </a:extLst>
          </p:cNvPr>
          <p:cNvSpPr/>
          <p:nvPr/>
        </p:nvSpPr>
        <p:spPr>
          <a:xfrm>
            <a:off x="3915679" y="445493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IOBJ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4EBEA8-0BBF-B941-B033-B1911FBA5904}"/>
              </a:ext>
            </a:extLst>
          </p:cNvPr>
          <p:cNvSpPr/>
          <p:nvPr/>
        </p:nvSpPr>
        <p:spPr>
          <a:xfrm>
            <a:off x="3915680" y="51638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her</a:t>
            </a:r>
            <a:endParaRPr lang="zh-CN" altLang="en-US" dirty="0"/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BC69414D-F608-4942-8972-8965FF20E31F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1472144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954808" y="1654175"/>
            <a:ext cx="80845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Arc-standard Projective Dependency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Next action: SHIFT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5FA3C1-743A-EC46-9966-D80DB970E964}"/>
              </a:ext>
            </a:extLst>
          </p:cNvPr>
          <p:cNvGrpSpPr/>
          <p:nvPr/>
        </p:nvGrpSpPr>
        <p:grpSpPr>
          <a:xfrm>
            <a:off x="2422838" y="3746006"/>
            <a:ext cx="3093136" cy="1485693"/>
            <a:chOff x="1278564" y="2577737"/>
            <a:chExt cx="3859493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DF86D-2DD9-384A-AB15-04E7022E3175}"/>
                </a:ext>
              </a:extLst>
            </p:cNvPr>
            <p:cNvSpPr/>
            <p:nvPr/>
          </p:nvSpPr>
          <p:spPr>
            <a:xfrm>
              <a:off x="1278564" y="2682240"/>
              <a:ext cx="3650487" cy="746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FEB7C-0754-624B-9558-7A3E83096828}"/>
                </a:ext>
              </a:extLst>
            </p:cNvPr>
            <p:cNvSpPr/>
            <p:nvPr/>
          </p:nvSpPr>
          <p:spPr>
            <a:xfrm>
              <a:off x="4859383" y="2577737"/>
              <a:ext cx="278674" cy="100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968C5BD-DBA3-1A41-8CE7-7C96F8230C9D}"/>
              </a:ext>
            </a:extLst>
          </p:cNvPr>
          <p:cNvSpPr txBox="1"/>
          <p:nvPr/>
        </p:nvSpPr>
        <p:spPr>
          <a:xfrm>
            <a:off x="6676028" y="4229254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7BCB5E-DD8F-CB4A-B145-CAE2EDF5623B}"/>
              </a:ext>
            </a:extLst>
          </p:cNvPr>
          <p:cNvSpPr txBox="1"/>
          <p:nvPr/>
        </p:nvSpPr>
        <p:spPr>
          <a:xfrm>
            <a:off x="2370365" y="5163873"/>
            <a:ext cx="4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F9D124-0857-4447-8223-2E2BB980A0DC}"/>
              </a:ext>
            </a:extLst>
          </p:cNvPr>
          <p:cNvSpPr/>
          <p:nvPr/>
        </p:nvSpPr>
        <p:spPr>
          <a:xfrm>
            <a:off x="3019507" y="4270273"/>
            <a:ext cx="61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gave</a:t>
            </a:r>
            <a:endParaRPr lang="zh-CN" altLang="en-US" dirty="0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146C88D4-7677-B24B-93CE-457AB747B297}"/>
              </a:ext>
            </a:extLst>
          </p:cNvPr>
          <p:cNvSpPr/>
          <p:nvPr/>
        </p:nvSpPr>
        <p:spPr>
          <a:xfrm rot="16200000">
            <a:off x="2276659" y="4823489"/>
            <a:ext cx="1485694" cy="816419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5B38C-C020-E143-8E77-05CDC423A503}"/>
              </a:ext>
            </a:extLst>
          </p:cNvPr>
          <p:cNvSpPr/>
          <p:nvPr/>
        </p:nvSpPr>
        <p:spPr>
          <a:xfrm>
            <a:off x="2183867" y="4454939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SUBJ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FD9FAE-FF5F-6247-B0E6-4C2485781B09}"/>
              </a:ext>
            </a:extLst>
          </p:cNvPr>
          <p:cNvSpPr/>
          <p:nvPr/>
        </p:nvSpPr>
        <p:spPr>
          <a:xfrm>
            <a:off x="3739739" y="51638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her</a:t>
            </a:r>
            <a:endParaRPr lang="zh-CN" altLang="en-US" dirty="0"/>
          </a:p>
        </p:txBody>
      </p:sp>
      <p:sp>
        <p:nvSpPr>
          <p:cNvPr id="17" name="弧 16">
            <a:extLst>
              <a:ext uri="{FF2B5EF4-FFF2-40B4-BE49-F238E27FC236}">
                <a16:creationId xmlns:a16="http://schemas.microsoft.com/office/drawing/2014/main" id="{0C2B3FF2-693B-6145-ADB3-F53F52A01FC2}"/>
              </a:ext>
            </a:extLst>
          </p:cNvPr>
          <p:cNvSpPr/>
          <p:nvPr/>
        </p:nvSpPr>
        <p:spPr>
          <a:xfrm rot="16200000" flipV="1">
            <a:off x="2860873" y="4819212"/>
            <a:ext cx="1477320" cy="816418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8936F0-CFBA-D643-8245-23639B1F9038}"/>
              </a:ext>
            </a:extLst>
          </p:cNvPr>
          <p:cNvSpPr/>
          <p:nvPr/>
        </p:nvSpPr>
        <p:spPr>
          <a:xfrm>
            <a:off x="3882843" y="4569891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IOBJ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9B4E31-44A3-B745-ADF9-B26291DC6A74}"/>
              </a:ext>
            </a:extLst>
          </p:cNvPr>
          <p:cNvSpPr/>
          <p:nvPr/>
        </p:nvSpPr>
        <p:spPr>
          <a:xfrm>
            <a:off x="3726508" y="4287184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 </a:t>
            </a:r>
            <a:endParaRPr lang="zh-CN" altLang="en-US" dirty="0"/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CFED444E-6B3A-4CDF-8CA5-A6BCB7894E47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4170734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954808" y="1654175"/>
            <a:ext cx="80845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Arc-standard Projective Dependency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Next action: LEFT-ARC-DET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5FA3C1-743A-EC46-9966-D80DB970E964}"/>
              </a:ext>
            </a:extLst>
          </p:cNvPr>
          <p:cNvGrpSpPr/>
          <p:nvPr/>
        </p:nvGrpSpPr>
        <p:grpSpPr>
          <a:xfrm>
            <a:off x="2422838" y="3746006"/>
            <a:ext cx="3093136" cy="1485693"/>
            <a:chOff x="1278564" y="2577737"/>
            <a:chExt cx="3859493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DF86D-2DD9-384A-AB15-04E7022E3175}"/>
                </a:ext>
              </a:extLst>
            </p:cNvPr>
            <p:cNvSpPr/>
            <p:nvPr/>
          </p:nvSpPr>
          <p:spPr>
            <a:xfrm>
              <a:off x="1278564" y="2682240"/>
              <a:ext cx="3650487" cy="746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FEB7C-0754-624B-9558-7A3E83096828}"/>
                </a:ext>
              </a:extLst>
            </p:cNvPr>
            <p:cNvSpPr/>
            <p:nvPr/>
          </p:nvSpPr>
          <p:spPr>
            <a:xfrm>
              <a:off x="4859383" y="2577737"/>
              <a:ext cx="278674" cy="100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968C5BD-DBA3-1A41-8CE7-7C96F8230C9D}"/>
              </a:ext>
            </a:extLst>
          </p:cNvPr>
          <p:cNvSpPr txBox="1"/>
          <p:nvPr/>
        </p:nvSpPr>
        <p:spPr>
          <a:xfrm>
            <a:off x="4668435" y="4291001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7BCB5E-DD8F-CB4A-B145-CAE2EDF5623B}"/>
              </a:ext>
            </a:extLst>
          </p:cNvPr>
          <p:cNvSpPr txBox="1"/>
          <p:nvPr/>
        </p:nvSpPr>
        <p:spPr>
          <a:xfrm>
            <a:off x="2370365" y="5163873"/>
            <a:ext cx="4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F9D124-0857-4447-8223-2E2BB980A0DC}"/>
              </a:ext>
            </a:extLst>
          </p:cNvPr>
          <p:cNvSpPr/>
          <p:nvPr/>
        </p:nvSpPr>
        <p:spPr>
          <a:xfrm>
            <a:off x="3019507" y="4270273"/>
            <a:ext cx="61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gave</a:t>
            </a:r>
            <a:endParaRPr lang="zh-CN" altLang="en-US" dirty="0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146C88D4-7677-B24B-93CE-457AB747B297}"/>
              </a:ext>
            </a:extLst>
          </p:cNvPr>
          <p:cNvSpPr/>
          <p:nvPr/>
        </p:nvSpPr>
        <p:spPr>
          <a:xfrm rot="16200000">
            <a:off x="2276659" y="4823489"/>
            <a:ext cx="1485694" cy="816419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5B38C-C020-E143-8E77-05CDC423A503}"/>
              </a:ext>
            </a:extLst>
          </p:cNvPr>
          <p:cNvSpPr/>
          <p:nvPr/>
        </p:nvSpPr>
        <p:spPr>
          <a:xfrm>
            <a:off x="2183867" y="4454939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SUBJ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FD9FAE-FF5F-6247-B0E6-4C2485781B09}"/>
              </a:ext>
            </a:extLst>
          </p:cNvPr>
          <p:cNvSpPr/>
          <p:nvPr/>
        </p:nvSpPr>
        <p:spPr>
          <a:xfrm>
            <a:off x="3739739" y="51638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her</a:t>
            </a:r>
            <a:endParaRPr lang="zh-CN" altLang="en-US" dirty="0"/>
          </a:p>
        </p:txBody>
      </p:sp>
      <p:sp>
        <p:nvSpPr>
          <p:cNvPr id="17" name="弧 16">
            <a:extLst>
              <a:ext uri="{FF2B5EF4-FFF2-40B4-BE49-F238E27FC236}">
                <a16:creationId xmlns:a16="http://schemas.microsoft.com/office/drawing/2014/main" id="{0C2B3FF2-693B-6145-ADB3-F53F52A01FC2}"/>
              </a:ext>
            </a:extLst>
          </p:cNvPr>
          <p:cNvSpPr/>
          <p:nvPr/>
        </p:nvSpPr>
        <p:spPr>
          <a:xfrm rot="16200000" flipV="1">
            <a:off x="2860873" y="4819212"/>
            <a:ext cx="1477320" cy="816418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8936F0-CFBA-D643-8245-23639B1F9038}"/>
              </a:ext>
            </a:extLst>
          </p:cNvPr>
          <p:cNvSpPr/>
          <p:nvPr/>
        </p:nvSpPr>
        <p:spPr>
          <a:xfrm>
            <a:off x="3427716" y="4684852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IOBJ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9B4E31-44A3-B745-ADF9-B26291DC6A74}"/>
              </a:ext>
            </a:extLst>
          </p:cNvPr>
          <p:cNvSpPr/>
          <p:nvPr/>
        </p:nvSpPr>
        <p:spPr>
          <a:xfrm>
            <a:off x="4169591" y="431133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 </a:t>
            </a:r>
            <a:endParaRPr lang="zh-CN" altLang="en-US" dirty="0"/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083D4DB6-52C7-4864-8626-D0F271E547E0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17322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954808" y="1654175"/>
            <a:ext cx="80845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Arc-standard Projective Dependency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Next action: RIGHT-ARC-DOBJ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5FA3C1-743A-EC46-9966-D80DB970E964}"/>
              </a:ext>
            </a:extLst>
          </p:cNvPr>
          <p:cNvGrpSpPr/>
          <p:nvPr/>
        </p:nvGrpSpPr>
        <p:grpSpPr>
          <a:xfrm>
            <a:off x="2422838" y="3746006"/>
            <a:ext cx="3093136" cy="1485693"/>
            <a:chOff x="1278564" y="2577737"/>
            <a:chExt cx="3859493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DF86D-2DD9-384A-AB15-04E7022E3175}"/>
                </a:ext>
              </a:extLst>
            </p:cNvPr>
            <p:cNvSpPr/>
            <p:nvPr/>
          </p:nvSpPr>
          <p:spPr>
            <a:xfrm>
              <a:off x="1278564" y="2682240"/>
              <a:ext cx="3650487" cy="746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FEB7C-0754-624B-9558-7A3E83096828}"/>
                </a:ext>
              </a:extLst>
            </p:cNvPr>
            <p:cNvSpPr/>
            <p:nvPr/>
          </p:nvSpPr>
          <p:spPr>
            <a:xfrm>
              <a:off x="4859383" y="2577737"/>
              <a:ext cx="278674" cy="100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968C5BD-DBA3-1A41-8CE7-7C96F8230C9D}"/>
              </a:ext>
            </a:extLst>
          </p:cNvPr>
          <p:cNvSpPr txBox="1"/>
          <p:nvPr/>
        </p:nvSpPr>
        <p:spPr>
          <a:xfrm>
            <a:off x="4668435" y="4291001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7BCB5E-DD8F-CB4A-B145-CAE2EDF5623B}"/>
              </a:ext>
            </a:extLst>
          </p:cNvPr>
          <p:cNvSpPr txBox="1"/>
          <p:nvPr/>
        </p:nvSpPr>
        <p:spPr>
          <a:xfrm>
            <a:off x="2370365" y="5163873"/>
            <a:ext cx="4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F9D124-0857-4447-8223-2E2BB980A0DC}"/>
              </a:ext>
            </a:extLst>
          </p:cNvPr>
          <p:cNvSpPr/>
          <p:nvPr/>
        </p:nvSpPr>
        <p:spPr>
          <a:xfrm>
            <a:off x="3019507" y="4270273"/>
            <a:ext cx="61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gave</a:t>
            </a:r>
            <a:endParaRPr lang="zh-CN" altLang="en-US" dirty="0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146C88D4-7677-B24B-93CE-457AB747B297}"/>
              </a:ext>
            </a:extLst>
          </p:cNvPr>
          <p:cNvSpPr/>
          <p:nvPr/>
        </p:nvSpPr>
        <p:spPr>
          <a:xfrm rot="16200000">
            <a:off x="2276659" y="4823489"/>
            <a:ext cx="1485694" cy="816419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5B38C-C020-E143-8E77-05CDC423A503}"/>
              </a:ext>
            </a:extLst>
          </p:cNvPr>
          <p:cNvSpPr/>
          <p:nvPr/>
        </p:nvSpPr>
        <p:spPr>
          <a:xfrm>
            <a:off x="2183867" y="4454939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SUBJ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FD9FAE-FF5F-6247-B0E6-4C2485781B09}"/>
              </a:ext>
            </a:extLst>
          </p:cNvPr>
          <p:cNvSpPr/>
          <p:nvPr/>
        </p:nvSpPr>
        <p:spPr>
          <a:xfrm>
            <a:off x="3739739" y="51638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her</a:t>
            </a:r>
            <a:endParaRPr lang="zh-CN" altLang="en-US" dirty="0"/>
          </a:p>
        </p:txBody>
      </p:sp>
      <p:sp>
        <p:nvSpPr>
          <p:cNvPr id="17" name="弧 16">
            <a:extLst>
              <a:ext uri="{FF2B5EF4-FFF2-40B4-BE49-F238E27FC236}">
                <a16:creationId xmlns:a16="http://schemas.microsoft.com/office/drawing/2014/main" id="{0C2B3FF2-693B-6145-ADB3-F53F52A01FC2}"/>
              </a:ext>
            </a:extLst>
          </p:cNvPr>
          <p:cNvSpPr/>
          <p:nvPr/>
        </p:nvSpPr>
        <p:spPr>
          <a:xfrm rot="16200000" flipV="1">
            <a:off x="2860873" y="4819212"/>
            <a:ext cx="1477320" cy="816418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8936F0-CFBA-D643-8245-23639B1F9038}"/>
              </a:ext>
            </a:extLst>
          </p:cNvPr>
          <p:cNvSpPr/>
          <p:nvPr/>
        </p:nvSpPr>
        <p:spPr>
          <a:xfrm>
            <a:off x="3427716" y="4684852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IOBJ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9B4E31-44A3-B745-ADF9-B26291DC6A74}"/>
              </a:ext>
            </a:extLst>
          </p:cNvPr>
          <p:cNvSpPr/>
          <p:nvPr/>
        </p:nvSpPr>
        <p:spPr>
          <a:xfrm>
            <a:off x="4169591" y="516378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 </a:t>
            </a:r>
            <a:endParaRPr lang="zh-CN" altLang="en-US" dirty="0"/>
          </a:p>
        </p:txBody>
      </p:sp>
      <p:sp>
        <p:nvSpPr>
          <p:cNvPr id="19" name="弧 18">
            <a:extLst>
              <a:ext uri="{FF2B5EF4-FFF2-40B4-BE49-F238E27FC236}">
                <a16:creationId xmlns:a16="http://schemas.microsoft.com/office/drawing/2014/main" id="{6FF89421-E217-8E4B-A5D6-399094009973}"/>
              </a:ext>
            </a:extLst>
          </p:cNvPr>
          <p:cNvSpPr/>
          <p:nvPr/>
        </p:nvSpPr>
        <p:spPr>
          <a:xfrm rot="16200000">
            <a:off x="3936288" y="4830643"/>
            <a:ext cx="1485694" cy="816419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AF0626-789F-314F-9869-4097E6854D34}"/>
              </a:ext>
            </a:extLst>
          </p:cNvPr>
          <p:cNvSpPr/>
          <p:nvPr/>
        </p:nvSpPr>
        <p:spPr>
          <a:xfrm>
            <a:off x="4340931" y="4650412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DET </a:t>
            </a:r>
            <a:endParaRPr lang="zh-CN" altLang="en-US" dirty="0"/>
          </a:p>
        </p:txBody>
      </p:sp>
      <p:sp>
        <p:nvSpPr>
          <p:cNvPr id="21" name="矩形 5">
            <a:extLst>
              <a:ext uri="{FF2B5EF4-FFF2-40B4-BE49-F238E27FC236}">
                <a16:creationId xmlns:a16="http://schemas.microsoft.com/office/drawing/2014/main" id="{E9A72890-3C9E-4889-8105-D90FCF401A49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126709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954808" y="1654175"/>
            <a:ext cx="808454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Arc-standard Projective Dependency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</a:t>
            </a:r>
          </a:p>
          <a:p>
            <a:pPr lvl="1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Next action: END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5FA3C1-743A-EC46-9966-D80DB970E964}"/>
              </a:ext>
            </a:extLst>
          </p:cNvPr>
          <p:cNvGrpSpPr/>
          <p:nvPr/>
        </p:nvGrpSpPr>
        <p:grpSpPr>
          <a:xfrm>
            <a:off x="2422838" y="3746006"/>
            <a:ext cx="3093136" cy="1485693"/>
            <a:chOff x="1278564" y="2577737"/>
            <a:chExt cx="3859493" cy="100148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6DF86D-2DD9-384A-AB15-04E7022E3175}"/>
                </a:ext>
              </a:extLst>
            </p:cNvPr>
            <p:cNvSpPr/>
            <p:nvPr/>
          </p:nvSpPr>
          <p:spPr>
            <a:xfrm>
              <a:off x="1278564" y="2682240"/>
              <a:ext cx="3650487" cy="746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FEB7C-0754-624B-9558-7A3E83096828}"/>
                </a:ext>
              </a:extLst>
            </p:cNvPr>
            <p:cNvSpPr/>
            <p:nvPr/>
          </p:nvSpPr>
          <p:spPr>
            <a:xfrm>
              <a:off x="4859383" y="2577737"/>
              <a:ext cx="278674" cy="1001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968C5BD-DBA3-1A41-8CE7-7C96F8230C9D}"/>
              </a:ext>
            </a:extLst>
          </p:cNvPr>
          <p:cNvSpPr txBox="1"/>
          <p:nvPr/>
        </p:nvSpPr>
        <p:spPr>
          <a:xfrm>
            <a:off x="4819566" y="5145199"/>
            <a:ext cx="243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7BCB5E-DD8F-CB4A-B145-CAE2EDF5623B}"/>
              </a:ext>
            </a:extLst>
          </p:cNvPr>
          <p:cNvSpPr txBox="1"/>
          <p:nvPr/>
        </p:nvSpPr>
        <p:spPr>
          <a:xfrm>
            <a:off x="2370365" y="5163873"/>
            <a:ext cx="4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F9D124-0857-4447-8223-2E2BB980A0DC}"/>
              </a:ext>
            </a:extLst>
          </p:cNvPr>
          <p:cNvSpPr/>
          <p:nvPr/>
        </p:nvSpPr>
        <p:spPr>
          <a:xfrm>
            <a:off x="3019507" y="4270273"/>
            <a:ext cx="61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gave</a:t>
            </a:r>
            <a:endParaRPr lang="zh-CN" altLang="en-US" dirty="0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146C88D4-7677-B24B-93CE-457AB747B297}"/>
              </a:ext>
            </a:extLst>
          </p:cNvPr>
          <p:cNvSpPr/>
          <p:nvPr/>
        </p:nvSpPr>
        <p:spPr>
          <a:xfrm rot="16200000">
            <a:off x="2276659" y="4823489"/>
            <a:ext cx="1485694" cy="816419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5B38C-C020-E143-8E77-05CDC423A503}"/>
              </a:ext>
            </a:extLst>
          </p:cNvPr>
          <p:cNvSpPr/>
          <p:nvPr/>
        </p:nvSpPr>
        <p:spPr>
          <a:xfrm>
            <a:off x="2183867" y="4454939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SUBJ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FD9FAE-FF5F-6247-B0E6-4C2485781B09}"/>
              </a:ext>
            </a:extLst>
          </p:cNvPr>
          <p:cNvSpPr/>
          <p:nvPr/>
        </p:nvSpPr>
        <p:spPr>
          <a:xfrm>
            <a:off x="3739739" y="51638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her</a:t>
            </a:r>
            <a:endParaRPr lang="zh-CN" altLang="en-US" dirty="0"/>
          </a:p>
        </p:txBody>
      </p:sp>
      <p:sp>
        <p:nvSpPr>
          <p:cNvPr id="17" name="弧 16">
            <a:extLst>
              <a:ext uri="{FF2B5EF4-FFF2-40B4-BE49-F238E27FC236}">
                <a16:creationId xmlns:a16="http://schemas.microsoft.com/office/drawing/2014/main" id="{0C2B3FF2-693B-6145-ADB3-F53F52A01FC2}"/>
              </a:ext>
            </a:extLst>
          </p:cNvPr>
          <p:cNvSpPr/>
          <p:nvPr/>
        </p:nvSpPr>
        <p:spPr>
          <a:xfrm rot="16200000" flipV="1">
            <a:off x="2860873" y="4819212"/>
            <a:ext cx="1477320" cy="816418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8936F0-CFBA-D643-8245-23639B1F9038}"/>
              </a:ext>
            </a:extLst>
          </p:cNvPr>
          <p:cNvSpPr/>
          <p:nvPr/>
        </p:nvSpPr>
        <p:spPr>
          <a:xfrm>
            <a:off x="3427716" y="4684852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IOBJ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9B4E31-44A3-B745-ADF9-B26291DC6A74}"/>
              </a:ext>
            </a:extLst>
          </p:cNvPr>
          <p:cNvSpPr/>
          <p:nvPr/>
        </p:nvSpPr>
        <p:spPr>
          <a:xfrm>
            <a:off x="4169591" y="516378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 </a:t>
            </a:r>
            <a:endParaRPr lang="zh-CN" altLang="en-US" dirty="0"/>
          </a:p>
        </p:txBody>
      </p:sp>
      <p:sp>
        <p:nvSpPr>
          <p:cNvPr id="19" name="弧 18">
            <a:extLst>
              <a:ext uri="{FF2B5EF4-FFF2-40B4-BE49-F238E27FC236}">
                <a16:creationId xmlns:a16="http://schemas.microsoft.com/office/drawing/2014/main" id="{6FF89421-E217-8E4B-A5D6-399094009973}"/>
              </a:ext>
            </a:extLst>
          </p:cNvPr>
          <p:cNvSpPr/>
          <p:nvPr/>
        </p:nvSpPr>
        <p:spPr>
          <a:xfrm rot="19149643">
            <a:off x="4215379" y="5109731"/>
            <a:ext cx="927515" cy="816420"/>
          </a:xfrm>
          <a:prstGeom prst="arc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AF0626-789F-314F-9869-4097E6854D34}"/>
              </a:ext>
            </a:extLst>
          </p:cNvPr>
          <p:cNvSpPr/>
          <p:nvPr/>
        </p:nvSpPr>
        <p:spPr>
          <a:xfrm>
            <a:off x="4410283" y="4703081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DET </a:t>
            </a:r>
            <a:endParaRPr lang="zh-CN" altLang="en-US" dirty="0"/>
          </a:p>
        </p:txBody>
      </p:sp>
      <p:sp>
        <p:nvSpPr>
          <p:cNvPr id="21" name="弧 20">
            <a:extLst>
              <a:ext uri="{FF2B5EF4-FFF2-40B4-BE49-F238E27FC236}">
                <a16:creationId xmlns:a16="http://schemas.microsoft.com/office/drawing/2014/main" id="{B03BFE1F-F320-B748-AAF5-F516CDDA0121}"/>
              </a:ext>
            </a:extLst>
          </p:cNvPr>
          <p:cNvSpPr/>
          <p:nvPr/>
        </p:nvSpPr>
        <p:spPr>
          <a:xfrm rot="13755975" flipV="1">
            <a:off x="3094532" y="4910264"/>
            <a:ext cx="3169206" cy="1102321"/>
          </a:xfrm>
          <a:prstGeom prst="arc">
            <a:avLst>
              <a:gd name="adj1" fmla="val 16007286"/>
              <a:gd name="adj2" fmla="val 367373"/>
            </a:avLst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1B08EB-D7EB-2740-8F7B-6F97A7754961}"/>
              </a:ext>
            </a:extLst>
          </p:cNvPr>
          <p:cNvSpPr/>
          <p:nvPr/>
        </p:nvSpPr>
        <p:spPr>
          <a:xfrm>
            <a:off x="4136160" y="4160497"/>
            <a:ext cx="1502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DOBJ</a:t>
            </a:r>
            <a:endParaRPr lang="zh-CN" altLang="en-US" dirty="0"/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F071E74A-1E5D-4612-ABF5-1F78C43430FB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785682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7" y="911035"/>
            <a:ext cx="7830670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214115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77191" y="1520455"/>
            <a:ext cx="8962159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 1  -- directly takes embedding features.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04252E9-1E14-464F-8650-9E19124DE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490974"/>
              </p:ext>
            </p:extLst>
          </p:nvPr>
        </p:nvGraphicFramePr>
        <p:xfrm>
          <a:off x="2156725" y="2322576"/>
          <a:ext cx="8229268" cy="3529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Acrobat Document" r:id="rId3" imgW="11153920" imgH="4778532" progId="Acrobat.Document.DC">
                  <p:embed/>
                </p:oleObj>
              </mc:Choice>
              <mc:Fallback>
                <p:oleObj name="Acrobat Document" r:id="rId3" imgW="11153920" imgH="4778532" progId="Acrobat.Document.DC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04252E9-1E14-464F-8650-9E19124DE2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6725" y="2322576"/>
                        <a:ext cx="8229268" cy="3529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5">
            <a:extLst>
              <a:ext uri="{FF2B5EF4-FFF2-40B4-BE49-F238E27FC236}">
                <a16:creationId xmlns:a16="http://schemas.microsoft.com/office/drawing/2014/main" id="{59DA193B-5656-422C-8FA1-69C78CB06EB0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398663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7" y="911035"/>
            <a:ext cx="7830670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26246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1671405-BBC1-4E28-9F06-6CCB417DE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65" y="1943944"/>
            <a:ext cx="5763429" cy="2200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12BFF9-A906-4C48-90FF-3EF9E7391B94}"/>
                  </a:ext>
                </a:extLst>
              </p:cNvPr>
              <p:cNvSpPr txBox="1"/>
              <p:nvPr/>
            </p:nvSpPr>
            <p:spPr>
              <a:xfrm>
                <a:off x="2859308" y="4282568"/>
                <a:ext cx="4572000" cy="23734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sz="2000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;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𝑒𝑚𝑏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;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𝑒𝑚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;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𝑒𝑚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𝐨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𝐨</m:t>
                                </m:r>
                              </m:sup>
                            </m:sSup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𝐡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𝐨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zh-CN" altLang="en-US" sz="2000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𝑠𝑜𝑓𝑡𝑚𝑎𝑥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𝐨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12BFF9-A906-4C48-90FF-3EF9E739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308" y="4282568"/>
                <a:ext cx="4572000" cy="2373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B8DA11A5-445C-43B5-BF00-6B8DE8DB3CDD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2FDD42-4918-476C-AD72-D5E0404FA507}"/>
              </a:ext>
            </a:extLst>
          </p:cNvPr>
          <p:cNvSpPr/>
          <p:nvPr/>
        </p:nvSpPr>
        <p:spPr>
          <a:xfrm>
            <a:off x="1077191" y="1174091"/>
            <a:ext cx="8962159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 1  -- MLP classifier</a:t>
            </a:r>
          </a:p>
        </p:txBody>
      </p:sp>
    </p:spTree>
    <p:extLst>
      <p:ext uri="{BB962C8B-B14F-4D97-AF65-F5344CB8AC3E}">
        <p14:creationId xmlns:p14="http://schemas.microsoft.com/office/powerpoint/2010/main" val="1499151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07918" y="2057319"/>
            <a:ext cx="8840932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CF380D-CE95-4FB5-9A40-4072DE0EF021}"/>
                  </a:ext>
                </a:extLst>
              </p:cNvPr>
              <p:cNvSpPr txBox="1"/>
              <p:nvPr/>
            </p:nvSpPr>
            <p:spPr>
              <a:xfrm>
                <a:off x="3092104" y="2864232"/>
                <a:ext cx="5918547" cy="2353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,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altLang="zh-CN" sz="2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〈"/>
                                <m:endChr m:val="〉"/>
                                <m:sepChr m:val=",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sepChr m:val=",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d>
                                  <m:dPr>
                                    <m:sepChr m:val=",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d>
                                  <m:dPr>
                                    <m:sepChr m:val=",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  <m:sup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sz="24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</m:nary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CF380D-CE95-4FB5-9A40-4072DE0EF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104" y="2864232"/>
                <a:ext cx="5918547" cy="2353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5">
            <a:extLst>
              <a:ext uri="{FF2B5EF4-FFF2-40B4-BE49-F238E27FC236}">
                <a16:creationId xmlns:a16="http://schemas.microsoft.com/office/drawing/2014/main" id="{DA8E0EF2-4C61-4461-8379-892360B595EB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E0C66E-FF83-4926-BF7F-E8BFC4B9889D}"/>
              </a:ext>
            </a:extLst>
          </p:cNvPr>
          <p:cNvSpPr/>
          <p:nvPr/>
        </p:nvSpPr>
        <p:spPr>
          <a:xfrm>
            <a:off x="1077191" y="1520455"/>
            <a:ext cx="8962159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 1</a:t>
            </a:r>
          </a:p>
        </p:txBody>
      </p:sp>
    </p:spTree>
    <p:extLst>
      <p:ext uri="{BB962C8B-B14F-4D97-AF65-F5344CB8AC3E}">
        <p14:creationId xmlns:p14="http://schemas.microsoft.com/office/powerpoint/2010/main" val="1274563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7" y="911035"/>
            <a:ext cx="7830670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37098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66800" y="1178129"/>
            <a:ext cx="8972550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 2 – enrich input sequence features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encoding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FE7F80B-F9B9-4CAB-BA35-210295C06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40933"/>
              </p:ext>
            </p:extLst>
          </p:nvPr>
        </p:nvGraphicFramePr>
        <p:xfrm>
          <a:off x="2432666" y="2450277"/>
          <a:ext cx="7606684" cy="403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Acrobat Document" r:id="rId4" imgW="9928616" imgH="5261862" progId="Acrobat.Document.DC">
                  <p:embed/>
                </p:oleObj>
              </mc:Choice>
              <mc:Fallback>
                <p:oleObj name="Acrobat Document" r:id="rId4" imgW="9928616" imgH="5261862" progId="Acrobat.Document.DC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FE7F80B-F9B9-4CAB-BA35-210295C06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2666" y="2450277"/>
                        <a:ext cx="7606684" cy="4034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5">
            <a:extLst>
              <a:ext uri="{FF2B5EF4-FFF2-40B4-BE49-F238E27FC236}">
                <a16:creationId xmlns:a16="http://schemas.microsoft.com/office/drawing/2014/main" id="{398A1073-22BD-4BA2-A853-561FF1415C45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2294688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59873" y="1520455"/>
            <a:ext cx="8979477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 2 – reduce stack feature sources.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B87C1D-1AE0-4A0A-B355-A2DD45721DEC}"/>
                  </a:ext>
                </a:extLst>
              </p:cNvPr>
              <p:cNvSpPr txBox="1"/>
              <p:nvPr/>
            </p:nvSpPr>
            <p:spPr>
              <a:xfrm>
                <a:off x="2835878" y="2199241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𝑒𝑚𝑏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B87C1D-1AE0-4A0A-B355-A2DD4572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78" y="2199241"/>
                <a:ext cx="4572000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D87326-3753-4F12-80F3-22B3FBCFEBB9}"/>
                  </a:ext>
                </a:extLst>
              </p:cNvPr>
              <p:cNvSpPr txBox="1"/>
              <p:nvPr/>
            </p:nvSpPr>
            <p:spPr>
              <a:xfrm>
                <a:off x="2489087" y="2791598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𝐵𝑖𝐿𝑆𝑇𝑀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D87326-3753-4F12-80F3-22B3FBCFE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087" y="2791598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CF63E7-0C1B-4EF5-924A-6017E39FD53F}"/>
                  </a:ext>
                </a:extLst>
              </p:cNvPr>
              <p:cNvSpPr txBox="1"/>
              <p:nvPr/>
            </p:nvSpPr>
            <p:spPr>
              <a:xfrm>
                <a:off x="2835878" y="3451420"/>
                <a:ext cx="4572000" cy="495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CF63E7-0C1B-4EF5-924A-6017E39FD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78" y="3451420"/>
                <a:ext cx="4572000" cy="49545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9B6BB5E-71FC-4126-BC17-A644E293B7F3}"/>
                  </a:ext>
                </a:extLst>
              </p:cNvPr>
              <p:cNvSpPr txBox="1"/>
              <p:nvPr/>
            </p:nvSpPr>
            <p:spPr>
              <a:xfrm>
                <a:off x="3048822" y="4145034"/>
                <a:ext cx="45720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9B6BB5E-71FC-4126-BC17-A644E293B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22" y="4145034"/>
                <a:ext cx="4572000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995B9E-0342-48B1-8DE9-8CEF7B6FB581}"/>
                  </a:ext>
                </a:extLst>
              </p:cNvPr>
              <p:cNvSpPr txBox="1"/>
              <p:nvPr/>
            </p:nvSpPr>
            <p:spPr>
              <a:xfrm>
                <a:off x="2184524" y="4826400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995B9E-0342-48B1-8DE9-8CEF7B6FB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524" y="4826400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5">
            <a:extLst>
              <a:ext uri="{FF2B5EF4-FFF2-40B4-BE49-F238E27FC236}">
                <a16:creationId xmlns:a16="http://schemas.microsoft.com/office/drawing/2014/main" id="{194EFCE4-1051-494F-8C89-9AA82621164E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1383353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7" y="911035"/>
            <a:ext cx="7830670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850981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70264" y="1520455"/>
            <a:ext cx="8969086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 3 –better represents the state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4AA19BB-84A9-4BD1-86AE-442BB2F99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14968"/>
              </p:ext>
            </p:extLst>
          </p:nvPr>
        </p:nvGraphicFramePr>
        <p:xfrm>
          <a:off x="2360257" y="2199241"/>
          <a:ext cx="7918306" cy="415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Acrobat Document" r:id="rId3" imgW="12033321" imgH="6314348" progId="Acrobat.Document.DC">
                  <p:embed/>
                </p:oleObj>
              </mc:Choice>
              <mc:Fallback>
                <p:oleObj name="Acrobat Document" r:id="rId3" imgW="12033321" imgH="6314348" progId="Acrobat.Document.DC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4AA19BB-84A9-4BD1-86AE-442BB2F99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0257" y="2199241"/>
                        <a:ext cx="7918306" cy="4157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5">
            <a:extLst>
              <a:ext uri="{FF2B5EF4-FFF2-40B4-BE49-F238E27FC236}">
                <a16:creationId xmlns:a16="http://schemas.microsoft.com/office/drawing/2014/main" id="{E349AAFE-590B-4D16-8D8A-61FFE9E57B5B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1818584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229169" y="1047323"/>
                <a:ext cx="8969086" cy="5019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Model 3 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Buffer LSTM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Action LSTM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action embedding</a:t>
                </a:r>
                <a:endParaRPr lang="en-US" altLang="zh-CN" sz="2400" i="1" dirty="0">
                  <a:latin typeface="Cambria Math" panose="02040503050406030204" pitchFamily="18" charset="0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b="0" i="1" dirty="0">
                    <a:latin typeface="Cambria Math" panose="02040503050406030204" pitchFamily="18" charset="0"/>
                    <a:ea typeface="Palatino" pitchFamily="2" charset="77"/>
                    <a:cs typeface="Calibri Light" panose="020F030202020403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𝑒𝑚𝑏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𝑊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69" y="1047323"/>
                <a:ext cx="8969086" cy="5019195"/>
              </a:xfrm>
              <a:prstGeom prst="rect">
                <a:avLst/>
              </a:prstGeo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E349AAFE-590B-4D16-8D8A-61FFE9E57B5B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54B1884-F966-4BF9-94A5-5B7B97A5D066}"/>
              </a:ext>
            </a:extLst>
          </p:cNvPr>
          <p:cNvSpPr/>
          <p:nvPr/>
        </p:nvSpPr>
        <p:spPr>
          <a:xfrm>
            <a:off x="4783709" y="1762230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E4A940D-89F8-4A39-87BA-777AA6153AB0}"/>
              </a:ext>
            </a:extLst>
          </p:cNvPr>
          <p:cNvSpPr/>
          <p:nvPr/>
        </p:nvSpPr>
        <p:spPr>
          <a:xfrm>
            <a:off x="5460146" y="1762226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4D07BA2-9A12-4C6B-B6F3-8094BFDACC2D}"/>
              </a:ext>
            </a:extLst>
          </p:cNvPr>
          <p:cNvSpPr/>
          <p:nvPr/>
        </p:nvSpPr>
        <p:spPr>
          <a:xfrm>
            <a:off x="7021940" y="1746155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8CBD520-E8F5-46A7-AD84-E5A0E281D36F}"/>
                  </a:ext>
                </a:extLst>
              </p:cNvPr>
              <p:cNvSpPr/>
              <p:nvPr/>
            </p:nvSpPr>
            <p:spPr>
              <a:xfrm>
                <a:off x="4672379" y="2463357"/>
                <a:ext cx="545523" cy="349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8CBD520-E8F5-46A7-AD84-E5A0E281D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79" y="2463357"/>
                <a:ext cx="545523" cy="349827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2E4EFB8-BC5B-4BAD-8EB5-D2DF2D98FE9E}"/>
                  </a:ext>
                </a:extLst>
              </p:cNvPr>
              <p:cNvSpPr/>
              <p:nvPr/>
            </p:nvSpPr>
            <p:spPr>
              <a:xfrm>
                <a:off x="5370794" y="2464394"/>
                <a:ext cx="545524" cy="349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2E4EFB8-BC5B-4BAD-8EB5-D2DF2D98F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794" y="2464394"/>
                <a:ext cx="545524" cy="349827"/>
              </a:xfrm>
              <a:prstGeom prst="rect">
                <a:avLst/>
              </a:prstGeom>
              <a:blipFill>
                <a:blip r:embed="rId4"/>
                <a:stretch>
                  <a:fillRect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63C8761-3C32-4843-B4B6-428E6CC423ED}"/>
                  </a:ext>
                </a:extLst>
              </p:cNvPr>
              <p:cNvSpPr/>
              <p:nvPr/>
            </p:nvSpPr>
            <p:spPr>
              <a:xfrm>
                <a:off x="6885440" y="2466020"/>
                <a:ext cx="545524" cy="349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63C8761-3C32-4843-B4B6-428E6CC42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40" y="2466020"/>
                <a:ext cx="545524" cy="349827"/>
              </a:xfrm>
              <a:prstGeom prst="rect">
                <a:avLst/>
              </a:prstGeom>
              <a:blipFill>
                <a:blip r:embed="rId5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A5FB5C0-68DE-4158-B317-2EEA5BCB989D}"/>
              </a:ext>
            </a:extLst>
          </p:cNvPr>
          <p:cNvCxnSpPr>
            <a:cxnSpLocks/>
          </p:cNvCxnSpPr>
          <p:nvPr/>
        </p:nvCxnSpPr>
        <p:spPr>
          <a:xfrm flipH="1">
            <a:off x="5043482" y="1926744"/>
            <a:ext cx="3273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B884C24-1DD1-40B0-85D2-F12A1ACDF36E}"/>
              </a:ext>
            </a:extLst>
          </p:cNvPr>
          <p:cNvCxnSpPr>
            <a:cxnSpLocks/>
          </p:cNvCxnSpPr>
          <p:nvPr/>
        </p:nvCxnSpPr>
        <p:spPr>
          <a:xfrm flipH="1">
            <a:off x="5752662" y="1937139"/>
            <a:ext cx="3273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FB4CDCD-D0F4-4A25-8470-3750836D413E}"/>
              </a:ext>
            </a:extLst>
          </p:cNvPr>
          <p:cNvCxnSpPr>
            <a:cxnSpLocks/>
          </p:cNvCxnSpPr>
          <p:nvPr/>
        </p:nvCxnSpPr>
        <p:spPr>
          <a:xfrm flipH="1">
            <a:off x="6686033" y="1931463"/>
            <a:ext cx="3273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29C8571-5DF2-4D8F-AFB7-B7B2112110FE}"/>
              </a:ext>
            </a:extLst>
          </p:cNvPr>
          <p:cNvSpPr txBox="1"/>
          <p:nvPr/>
        </p:nvSpPr>
        <p:spPr>
          <a:xfrm>
            <a:off x="6260668" y="167504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66DBA63-B51E-4BF0-BEC7-76D039BED763}"/>
              </a:ext>
            </a:extLst>
          </p:cNvPr>
          <p:cNvCxnSpPr>
            <a:cxnSpLocks/>
          </p:cNvCxnSpPr>
          <p:nvPr/>
        </p:nvCxnSpPr>
        <p:spPr>
          <a:xfrm flipV="1">
            <a:off x="4913595" y="2158744"/>
            <a:ext cx="0" cy="283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3CE0296-9C10-4A5C-AC45-099BF51CEBE7}"/>
              </a:ext>
            </a:extLst>
          </p:cNvPr>
          <p:cNvCxnSpPr>
            <a:cxnSpLocks/>
          </p:cNvCxnSpPr>
          <p:nvPr/>
        </p:nvCxnSpPr>
        <p:spPr>
          <a:xfrm flipV="1">
            <a:off x="5611234" y="2158744"/>
            <a:ext cx="0" cy="283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D10300-C0F1-42A4-9095-8E0143B352FB}"/>
              </a:ext>
            </a:extLst>
          </p:cNvPr>
          <p:cNvCxnSpPr>
            <a:cxnSpLocks/>
          </p:cNvCxnSpPr>
          <p:nvPr/>
        </p:nvCxnSpPr>
        <p:spPr>
          <a:xfrm flipV="1">
            <a:off x="7147356" y="2150104"/>
            <a:ext cx="0" cy="283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F1EE824-AB5F-424F-80D8-B5999CE8D37E}"/>
                  </a:ext>
                </a:extLst>
              </p:cNvPr>
              <p:cNvSpPr txBox="1"/>
              <p:nvPr/>
            </p:nvSpPr>
            <p:spPr>
              <a:xfrm>
                <a:off x="4651981" y="1140373"/>
                <a:ext cx="480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F1EE824-AB5F-424F-80D8-B5999CE8D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981" y="1140373"/>
                <a:ext cx="480836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634DEA-1F3D-483B-B045-2AE69403014E}"/>
              </a:ext>
            </a:extLst>
          </p:cNvPr>
          <p:cNvCxnSpPr>
            <a:cxnSpLocks/>
          </p:cNvCxnSpPr>
          <p:nvPr/>
        </p:nvCxnSpPr>
        <p:spPr>
          <a:xfrm>
            <a:off x="4881093" y="1494914"/>
            <a:ext cx="4702" cy="256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80013572-6F44-46AE-BEC8-54F3932708AE}"/>
              </a:ext>
            </a:extLst>
          </p:cNvPr>
          <p:cNvSpPr/>
          <p:nvPr/>
        </p:nvSpPr>
        <p:spPr>
          <a:xfrm>
            <a:off x="4797013" y="3403588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325234D-79DC-442A-A710-0C221EBCEE0E}"/>
              </a:ext>
            </a:extLst>
          </p:cNvPr>
          <p:cNvSpPr/>
          <p:nvPr/>
        </p:nvSpPr>
        <p:spPr>
          <a:xfrm>
            <a:off x="5416892" y="3403584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38B4447-81CE-4AC5-81BC-DDF5051D5A72}"/>
              </a:ext>
            </a:extLst>
          </p:cNvPr>
          <p:cNvSpPr/>
          <p:nvPr/>
        </p:nvSpPr>
        <p:spPr>
          <a:xfrm>
            <a:off x="7030134" y="3408990"/>
            <a:ext cx="259773" cy="3498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F61974E-1C20-4D7D-9FD2-806D3D05841D}"/>
                  </a:ext>
                </a:extLst>
              </p:cNvPr>
              <p:cNvSpPr/>
              <p:nvPr/>
            </p:nvSpPr>
            <p:spPr>
              <a:xfrm>
                <a:off x="4671402" y="4094060"/>
                <a:ext cx="545523" cy="349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F61974E-1C20-4D7D-9FD2-806D3D058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02" y="4094060"/>
                <a:ext cx="545523" cy="349827"/>
              </a:xfrm>
              <a:prstGeom prst="rect">
                <a:avLst/>
              </a:prstGeom>
              <a:blipFill>
                <a:blip r:embed="rId7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2D512F0-426E-481A-BC77-937E42D0C7FF}"/>
                  </a:ext>
                </a:extLst>
              </p:cNvPr>
              <p:cNvSpPr/>
              <p:nvPr/>
            </p:nvSpPr>
            <p:spPr>
              <a:xfrm>
                <a:off x="5326568" y="4092843"/>
                <a:ext cx="545524" cy="349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2D512F0-426E-481A-BC77-937E42D0C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68" y="4092843"/>
                <a:ext cx="545524" cy="34982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FE22404-8D66-4A54-BE1D-2FABC1AEA035}"/>
                  </a:ext>
                </a:extLst>
              </p:cNvPr>
              <p:cNvSpPr/>
              <p:nvPr/>
            </p:nvSpPr>
            <p:spPr>
              <a:xfrm>
                <a:off x="6893293" y="4086319"/>
                <a:ext cx="545524" cy="3498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FE22404-8D66-4A54-BE1D-2FABC1AEA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93" y="4086319"/>
                <a:ext cx="545524" cy="349827"/>
              </a:xfrm>
              <a:prstGeom prst="rect">
                <a:avLst/>
              </a:prstGeom>
              <a:blipFill>
                <a:blip r:embed="rId9"/>
                <a:stretch>
                  <a:fillRect r="-6593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5C9A241-E42D-48BF-AEB8-CB613ADBC380}"/>
              </a:ext>
            </a:extLst>
          </p:cNvPr>
          <p:cNvCxnSpPr>
            <a:cxnSpLocks/>
          </p:cNvCxnSpPr>
          <p:nvPr/>
        </p:nvCxnSpPr>
        <p:spPr>
          <a:xfrm>
            <a:off x="5050956" y="3578497"/>
            <a:ext cx="327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733A4A4-8517-4644-85C9-746374D2F4AC}"/>
              </a:ext>
            </a:extLst>
          </p:cNvPr>
          <p:cNvCxnSpPr>
            <a:cxnSpLocks/>
          </p:cNvCxnSpPr>
          <p:nvPr/>
        </p:nvCxnSpPr>
        <p:spPr>
          <a:xfrm>
            <a:off x="5700161" y="3589991"/>
            <a:ext cx="327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204E55C-3DE6-4742-8DAC-9C13CDD0D3BE}"/>
              </a:ext>
            </a:extLst>
          </p:cNvPr>
          <p:cNvCxnSpPr>
            <a:cxnSpLocks/>
          </p:cNvCxnSpPr>
          <p:nvPr/>
        </p:nvCxnSpPr>
        <p:spPr>
          <a:xfrm>
            <a:off x="6631792" y="3589991"/>
            <a:ext cx="3273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17B2AD9-C764-4DEA-96AF-F636FC076152}"/>
              </a:ext>
            </a:extLst>
          </p:cNvPr>
          <p:cNvSpPr txBox="1"/>
          <p:nvPr/>
        </p:nvSpPr>
        <p:spPr>
          <a:xfrm>
            <a:off x="6199767" y="3312998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8AB0895-4A78-46FB-A3DA-D5B1B0F3FD84}"/>
              </a:ext>
            </a:extLst>
          </p:cNvPr>
          <p:cNvCxnSpPr>
            <a:cxnSpLocks/>
          </p:cNvCxnSpPr>
          <p:nvPr/>
        </p:nvCxnSpPr>
        <p:spPr>
          <a:xfrm flipV="1">
            <a:off x="4944164" y="3765042"/>
            <a:ext cx="0" cy="283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FA75448-3179-4783-9AB6-4FCFD8A4DF22}"/>
              </a:ext>
            </a:extLst>
          </p:cNvPr>
          <p:cNvCxnSpPr>
            <a:cxnSpLocks/>
          </p:cNvCxnSpPr>
          <p:nvPr/>
        </p:nvCxnSpPr>
        <p:spPr>
          <a:xfrm flipV="1">
            <a:off x="5553946" y="3772810"/>
            <a:ext cx="0" cy="283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FDBF2266-F0AC-4230-9CA9-18B80894B83B}"/>
              </a:ext>
            </a:extLst>
          </p:cNvPr>
          <p:cNvCxnSpPr>
            <a:cxnSpLocks/>
          </p:cNvCxnSpPr>
          <p:nvPr/>
        </p:nvCxnSpPr>
        <p:spPr>
          <a:xfrm flipV="1">
            <a:off x="7166055" y="3765469"/>
            <a:ext cx="0" cy="2835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60448B82-259F-4953-9AED-51E4CA6C7244}"/>
                  </a:ext>
                </a:extLst>
              </p:cNvPr>
              <p:cNvSpPr txBox="1"/>
              <p:nvPr/>
            </p:nvSpPr>
            <p:spPr>
              <a:xfrm>
                <a:off x="6913828" y="2867421"/>
                <a:ext cx="53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60448B82-259F-4953-9AED-51E4CA6C7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28" y="2867421"/>
                <a:ext cx="536557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8F206DF-49E8-47F7-A31A-2963097139E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7155319" y="3152073"/>
            <a:ext cx="4702" cy="256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8C18CED-97BB-47ED-ABAB-065E7FB8EC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3215" y="4976336"/>
            <a:ext cx="3050945" cy="1717299"/>
          </a:xfrm>
          <a:prstGeom prst="rect">
            <a:avLst/>
          </a:prstGeom>
        </p:spPr>
      </p:pic>
      <p:sp>
        <p:nvSpPr>
          <p:cNvPr id="105" name="文本框 104">
            <a:extLst>
              <a:ext uri="{FF2B5EF4-FFF2-40B4-BE49-F238E27FC236}">
                <a16:creationId xmlns:a16="http://schemas.microsoft.com/office/drawing/2014/main" id="{F73EB27C-18E4-459A-8EB4-712C29B3BA7B}"/>
              </a:ext>
            </a:extLst>
          </p:cNvPr>
          <p:cNvSpPr txBox="1"/>
          <p:nvPr/>
        </p:nvSpPr>
        <p:spPr>
          <a:xfrm>
            <a:off x="8112760" y="562601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(one hot)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52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77191" y="1157671"/>
            <a:ext cx="8962159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 3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Stack LSTM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26CFB05-854C-4858-AB99-017C548226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61183"/>
              </p:ext>
            </p:extLst>
          </p:nvPr>
        </p:nvGraphicFramePr>
        <p:xfrm>
          <a:off x="1922633" y="4126377"/>
          <a:ext cx="6466294" cy="262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Acrobat Document" r:id="rId3" imgW="6745645" imgH="2743012" progId="Acrobat.Document.DC">
                  <p:embed/>
                </p:oleObj>
              </mc:Choice>
              <mc:Fallback>
                <p:oleObj name="Acrobat Document" r:id="rId3" imgW="6745645" imgH="2743012" progId="Acrobat.Document.DC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26CFB05-854C-4858-AB99-017C548226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2633" y="4126377"/>
                        <a:ext cx="6466294" cy="262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5">
            <a:extLst>
              <a:ext uri="{FF2B5EF4-FFF2-40B4-BE49-F238E27FC236}">
                <a16:creationId xmlns:a16="http://schemas.microsoft.com/office/drawing/2014/main" id="{0D71D93B-2BC5-4791-9C5F-6E2E3436651A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910A58-8211-434C-A6EB-45CD13281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635" y="2459182"/>
            <a:ext cx="5166619" cy="1669471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62E6572-165F-4A3B-BF7F-428FFCA27C14}"/>
              </a:ext>
            </a:extLst>
          </p:cNvPr>
          <p:cNvCxnSpPr>
            <a:cxnSpLocks/>
          </p:cNvCxnSpPr>
          <p:nvPr/>
        </p:nvCxnSpPr>
        <p:spPr>
          <a:xfrm>
            <a:off x="5417126" y="3024034"/>
            <a:ext cx="613064" cy="2543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DEA2672-5C80-4E17-97CD-75783E71EDC9}"/>
              </a:ext>
            </a:extLst>
          </p:cNvPr>
          <p:cNvCxnSpPr>
            <a:cxnSpLocks/>
          </p:cNvCxnSpPr>
          <p:nvPr/>
        </p:nvCxnSpPr>
        <p:spPr>
          <a:xfrm>
            <a:off x="5517572" y="5791201"/>
            <a:ext cx="512618" cy="1212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1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77191" y="1157671"/>
            <a:ext cx="8962159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 3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Further reduces stack features</a:t>
            </a:r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0D71D93B-2BC5-4791-9C5F-6E2E3436651A}"/>
              </a:ext>
            </a:extLst>
          </p:cNvPr>
          <p:cNvSpPr/>
          <p:nvPr/>
        </p:nvSpPr>
        <p:spPr>
          <a:xfrm>
            <a:off x="661556" y="231117"/>
            <a:ext cx="732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149345-B0FF-4904-AC05-C3F0B7352B3C}"/>
                  </a:ext>
                </a:extLst>
              </p:cNvPr>
              <p:cNvSpPr txBox="1"/>
              <p:nvPr/>
            </p:nvSpPr>
            <p:spPr>
              <a:xfrm>
                <a:off x="2707723" y="2827966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149345-B0FF-4904-AC05-C3F0B7352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723" y="2827966"/>
                <a:ext cx="4572000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6220D3-EE9C-48DF-9F6F-97F2A7B53CDC}"/>
                  </a:ext>
                </a:extLst>
              </p:cNvPr>
              <p:cNvSpPr txBox="1"/>
              <p:nvPr/>
            </p:nvSpPr>
            <p:spPr>
              <a:xfrm>
                <a:off x="2338776" y="3480017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zh-CN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𝐿𝑃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6220D3-EE9C-48DF-9F6F-97F2A7B53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76" y="3480017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4FD878-8DB9-4F91-9707-68E59437A01A}"/>
                  </a:ext>
                </a:extLst>
              </p:cNvPr>
              <p:cNvSpPr txBox="1"/>
              <p:nvPr/>
            </p:nvSpPr>
            <p:spPr>
              <a:xfrm>
                <a:off x="2558597" y="4157919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4FD878-8DB9-4F91-9707-68E59437A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97" y="4157919"/>
                <a:ext cx="4572000" cy="461665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E4D3A-2082-4F00-A327-242972CD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90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7" y="911035"/>
            <a:ext cx="7830670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380561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87582" y="1263846"/>
                <a:ext cx="8951768" cy="5109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Neural CRF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CRF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Neural CRF – replace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with a neural score. 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82" y="1263846"/>
                <a:ext cx="8951768" cy="5109347"/>
              </a:xfrm>
              <a:prstGeom prst="rect">
                <a:avLst/>
              </a:prstGeom>
              <a:blipFill>
                <a:blip r:embed="rId2"/>
                <a:stretch>
                  <a:fillRect l="-885" b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B1871D7-87F8-4D24-A4A6-4A2874ACF041}"/>
                  </a:ext>
                </a:extLst>
              </p:cNvPr>
              <p:cNvSpPr txBox="1"/>
              <p:nvPr/>
            </p:nvSpPr>
            <p:spPr>
              <a:xfrm>
                <a:off x="2649397" y="2102247"/>
                <a:ext cx="5680554" cy="3432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d>
                                      <m:dPr>
                                        <m:sepChr m:val=",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d>
                                      <m:dPr>
                                        <m:sepChr m:val=",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b="0" i="1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  <m:d>
                              <m:dPr>
                                <m:sepChr m:val=",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nary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  <m:d>
                              <m:dPr>
                                <m:sepChr m:val=",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  <m:d>
                                      <m:dPr>
                                        <m:sepChr m:val=",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  <m:d>
                                      <m:dPr>
                                        <m:sepChr m:val=",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zh-CN" altLang="en-US" sz="20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CN" altLang="en-US" sz="200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en-US" sz="20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200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CN" altLang="en-US" sz="200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B1871D7-87F8-4D24-A4A6-4A2874ACF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97" y="2102247"/>
                <a:ext cx="5680554" cy="3432543"/>
              </a:xfrm>
              <a:prstGeom prst="rect">
                <a:avLst/>
              </a:prstGeom>
              <a:blipFill>
                <a:blip r:embed="rId3"/>
                <a:stretch>
                  <a:fillRect r="-3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241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59873" y="1013971"/>
            <a:ext cx="9044010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CRF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simple version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271A25-D6F3-4F5E-974E-DEFCDE0CFDE3}"/>
                  </a:ext>
                </a:extLst>
              </p:cNvPr>
              <p:cNvSpPr txBox="1"/>
              <p:nvPr/>
            </p:nvSpPr>
            <p:spPr>
              <a:xfrm>
                <a:off x="2086444" y="2227383"/>
                <a:ext cx="8581557" cy="62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000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−2: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𝑒𝑚𝑏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𝑒𝑚𝑏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𝑒𝑚𝑏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𝑒𝑚𝑏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𝑒𝑚𝑏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271A25-D6F3-4F5E-974E-DEFCDE0C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4" y="2227383"/>
                <a:ext cx="8581557" cy="62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CE40DDF4-EA69-46D6-B3FB-D8589EA8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85" y="3112979"/>
            <a:ext cx="5191850" cy="1390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BE7C75-4527-4BDA-9496-F0C9F0047077}"/>
                  </a:ext>
                </a:extLst>
              </p:cNvPr>
              <p:cNvSpPr txBox="1"/>
              <p:nvPr/>
            </p:nvSpPr>
            <p:spPr>
              <a:xfrm>
                <a:off x="2439166" y="274940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−2: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5BE7C75-4527-4BDA-9496-F0C9F004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166" y="2749407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5">
            <a:extLst>
              <a:ext uri="{FF2B5EF4-FFF2-40B4-BE49-F238E27FC236}">
                <a16:creationId xmlns:a16="http://schemas.microsoft.com/office/drawing/2014/main" id="{C2C3DFB1-CAAE-4BDB-96CA-BEDEDC5EDC9B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28764923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59873" y="1013971"/>
            <a:ext cx="9044010" cy="446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CRF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Use SGD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5B375D3-6F09-47A0-96CA-EC0D25FBEC7A}"/>
                  </a:ext>
                </a:extLst>
              </p:cNvPr>
              <p:cNvSpPr txBox="1"/>
              <p:nvPr/>
            </p:nvSpPr>
            <p:spPr>
              <a:xfrm>
                <a:off x="3029491" y="2322934"/>
                <a:ext cx="4584526" cy="959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</m:nary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5B375D3-6F09-47A0-96CA-EC0D25FBE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491" y="2322934"/>
                <a:ext cx="4584526" cy="959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A7EF0C28-31EC-4714-A302-D471D619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31" y="3282043"/>
            <a:ext cx="4514842" cy="138120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10CB604-B8E1-46E6-9B8E-26F73A4A5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617" y="1729269"/>
            <a:ext cx="1972286" cy="428477"/>
          </a:xfrm>
          <a:prstGeom prst="rect">
            <a:avLst/>
          </a:prstGeom>
        </p:spPr>
      </p:pic>
      <p:sp>
        <p:nvSpPr>
          <p:cNvPr id="11" name="矩形 5">
            <a:extLst>
              <a:ext uri="{FF2B5EF4-FFF2-40B4-BE49-F238E27FC236}">
                <a16:creationId xmlns:a16="http://schemas.microsoft.com/office/drawing/2014/main" id="{C2C3DFB1-CAAE-4BDB-96CA-BEDEDC5EDC9B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3938985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59873" y="822348"/>
            <a:ext cx="8979477" cy="169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CRF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simple version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37F556-3A43-4CC2-A42D-7329ADBA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51" y="2541590"/>
            <a:ext cx="6468558" cy="3793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3DBE21-7B40-418F-9881-7D8FA881FE17}"/>
                  </a:ext>
                </a:extLst>
              </p:cNvPr>
              <p:cNvSpPr txBox="1"/>
              <p:nvPr/>
            </p:nvSpPr>
            <p:spPr>
              <a:xfrm>
                <a:off x="2515904" y="6328754"/>
                <a:ext cx="6645058" cy="529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3DBE21-7B40-418F-9881-7D8FA881F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04" y="6328754"/>
                <a:ext cx="6645058" cy="529247"/>
              </a:xfrm>
              <a:prstGeom prst="rect">
                <a:avLst/>
              </a:prstGeom>
              <a:blipFill>
                <a:blip r:embed="rId3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BE35076D-2947-4750-B12F-41EEC34CFFE9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1555294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42555" y="1302708"/>
            <a:ext cx="9095716" cy="169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CRF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simple version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57683F-C8E8-4623-872B-AB380C01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37" y="3000481"/>
            <a:ext cx="6765751" cy="3157351"/>
          </a:xfrm>
          <a:prstGeom prst="rect">
            <a:avLst/>
          </a:prstGeom>
        </p:spPr>
      </p:pic>
      <p:sp>
        <p:nvSpPr>
          <p:cNvPr id="7" name="矩形 5">
            <a:extLst>
              <a:ext uri="{FF2B5EF4-FFF2-40B4-BE49-F238E27FC236}">
                <a16:creationId xmlns:a16="http://schemas.microsoft.com/office/drawing/2014/main" id="{D5E2AA92-E8ED-4364-A262-101D596A7532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2272374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77191" y="1520455"/>
            <a:ext cx="8962159" cy="502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CRF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more complex version BiLSTM CRF.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lvl="1" algn="ctr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(add a sequence encoder)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Gradient calculation remains similar.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51741-EAD9-422F-8482-91380DD81017}"/>
                  </a:ext>
                </a:extLst>
              </p:cNvPr>
              <p:cNvSpPr txBox="1"/>
              <p:nvPr/>
            </p:nvSpPr>
            <p:spPr>
              <a:xfrm>
                <a:off x="2086443" y="3125895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𝐵𝑖𝐿𝑆𝑇𝑀</m:t>
                          </m:r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51741-EAD9-422F-8482-91380DD81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3" y="3125895"/>
                <a:ext cx="4572000" cy="461665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F1ACA4E-71FE-40DB-A80C-F0B3960D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65" y="3745273"/>
            <a:ext cx="5763429" cy="1514686"/>
          </a:xfrm>
          <a:prstGeom prst="rect">
            <a:avLst/>
          </a:prstGeom>
        </p:spPr>
      </p:pic>
      <p:sp>
        <p:nvSpPr>
          <p:cNvPr id="7" name="矩形 5">
            <a:extLst>
              <a:ext uri="{FF2B5EF4-FFF2-40B4-BE49-F238E27FC236}">
                <a16:creationId xmlns:a16="http://schemas.microsoft.com/office/drawing/2014/main" id="{8C22C916-6954-4F09-8F92-56F23BFA75AF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2632635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42555" y="1280546"/>
            <a:ext cx="8996795" cy="169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CRF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More  variants?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Consider  label embedding</a:t>
            </a: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89B26217-DA41-4112-AC21-FDEA7A2B1109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585344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42555" y="1280546"/>
                <a:ext cx="8996795" cy="5109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Neural CRF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Tree CRF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Neural version – replace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with a neural score. 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5" y="1280546"/>
                <a:ext cx="8996795" cy="5109347"/>
              </a:xfrm>
              <a:prstGeom prst="rect">
                <a:avLst/>
              </a:prstGeom>
              <a:blipFill>
                <a:blip r:embed="rId2"/>
                <a:stretch>
                  <a:fillRect l="-881" b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D00150-1529-4245-BD94-DC2086448218}"/>
                  </a:ext>
                </a:extLst>
              </p:cNvPr>
              <p:cNvSpPr txBox="1"/>
              <p:nvPr/>
            </p:nvSpPr>
            <p:spPr>
              <a:xfrm>
                <a:off x="3299376" y="1941697"/>
                <a:ext cx="5905239" cy="1250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d>
                                <m:dPr>
                                  <m:sepChr m:val=",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e>
                          </m:nary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d>
                                <m:dPr>
                                  <m:sepChr m:val=",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3D00150-1529-4245-BD94-DC2086448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76" y="1941697"/>
                <a:ext cx="5905239" cy="1250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5208B4-1F0D-459A-9BB8-511F690D4252}"/>
                  </a:ext>
                </a:extLst>
              </p:cNvPr>
              <p:cNvSpPr txBox="1"/>
              <p:nvPr/>
            </p:nvSpPr>
            <p:spPr>
              <a:xfrm>
                <a:off x="2845178" y="3294592"/>
                <a:ext cx="4572000" cy="986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nary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5208B4-1F0D-459A-9BB8-511F690D4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178" y="3294592"/>
                <a:ext cx="4572000" cy="986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3C47EBEF-EE8D-4BAC-9AE4-87F6AE8AC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908" y="4188939"/>
            <a:ext cx="4410335" cy="1449110"/>
          </a:xfrm>
          <a:prstGeom prst="rect">
            <a:avLst/>
          </a:prstGeom>
        </p:spPr>
      </p:pic>
      <p:sp>
        <p:nvSpPr>
          <p:cNvPr id="9" name="矩形 5">
            <a:extLst>
              <a:ext uri="{FF2B5EF4-FFF2-40B4-BE49-F238E27FC236}">
                <a16:creationId xmlns:a16="http://schemas.microsoft.com/office/drawing/2014/main" id="{89B26217-DA41-4112-AC21-FDEA7A2B1109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4061978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35626" y="889961"/>
            <a:ext cx="9003723" cy="3913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CRF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version using label embedding parameterization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E2A832-751F-4905-B2B4-B56D4FBC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09" y="2335532"/>
            <a:ext cx="3638003" cy="11964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CC4CB2-8596-4BA7-88BF-B30B385CECED}"/>
                  </a:ext>
                </a:extLst>
              </p:cNvPr>
              <p:cNvSpPr txBox="1"/>
              <p:nvPr/>
            </p:nvSpPr>
            <p:spPr>
              <a:xfrm>
                <a:off x="1611615" y="3738373"/>
                <a:ext cx="7722575" cy="553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sepChr m:val=",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CC4CB2-8596-4BA7-88BF-B30B385C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615" y="3738373"/>
                <a:ext cx="7722575" cy="553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ED8CE4-CE4B-4100-B0D9-5AA0F5B452DF}"/>
                  </a:ext>
                </a:extLst>
              </p:cNvPr>
              <p:cNvSpPr txBox="1"/>
              <p:nvPr/>
            </p:nvSpPr>
            <p:spPr>
              <a:xfrm>
                <a:off x="1611615" y="4267824"/>
                <a:ext cx="5624969" cy="5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sepChr m:val=",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sz="20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ED8CE4-CE4B-4100-B0D9-5AA0F5B4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615" y="4267824"/>
                <a:ext cx="5624969" cy="552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626BDC6-921C-44A6-A01D-30C6D99F958E}"/>
                  </a:ext>
                </a:extLst>
              </p:cNvPr>
              <p:cNvSpPr txBox="1"/>
              <p:nvPr/>
            </p:nvSpPr>
            <p:spPr>
              <a:xfrm>
                <a:off x="1611615" y="4816238"/>
                <a:ext cx="6879895" cy="740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𝑒𝑚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𝑒𝑚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𝑒𝑚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626BDC6-921C-44A6-A01D-30C6D99F9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615" y="4816238"/>
                <a:ext cx="6879895" cy="740395"/>
              </a:xfrm>
              <a:prstGeom prst="rect">
                <a:avLst/>
              </a:prstGeom>
              <a:blipFill>
                <a:blip r:embed="rId5"/>
                <a:stretch>
                  <a:fillRect t="-24590" b="-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5">
            <a:extLst>
              <a:ext uri="{FF2B5EF4-FFF2-40B4-BE49-F238E27FC236}">
                <a16:creationId xmlns:a16="http://schemas.microsoft.com/office/drawing/2014/main" id="{9A248996-D728-4E01-89C7-06A803440EB9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331716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BFAFF-970F-454F-A9F6-D5AD13D66E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AA6C3B90-65A3-41A8-B17F-2E8E79B05A19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Structure Prediction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420799-4B60-4317-867C-E4B54BC8D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51"/>
          <a:stretch/>
        </p:blipFill>
        <p:spPr>
          <a:xfrm>
            <a:off x="342899" y="4600261"/>
            <a:ext cx="7353300" cy="2010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BB6C91-1C42-4AE9-8C08-EE8D18297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5" r="6043" b="9479"/>
          <a:stretch/>
        </p:blipFill>
        <p:spPr>
          <a:xfrm>
            <a:off x="5375564" y="1485195"/>
            <a:ext cx="6733309" cy="21958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C7748A-3264-430B-A46E-4D6039BC3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37" t="7083" r="24103" b="56414"/>
          <a:stretch/>
        </p:blipFill>
        <p:spPr>
          <a:xfrm>
            <a:off x="678873" y="1597825"/>
            <a:ext cx="4551219" cy="20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513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35626" y="889961"/>
            <a:ext cx="9003723" cy="446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CRF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Use SGD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4CD6F53-2C3D-441B-B4FF-C0BF2BCA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78" y="1605259"/>
            <a:ext cx="1972286" cy="4284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339E2EE-BB43-4BAC-9C5A-55058463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44" y="2573482"/>
            <a:ext cx="6754805" cy="1270218"/>
          </a:xfrm>
          <a:prstGeom prst="rect">
            <a:avLst/>
          </a:prstGeom>
        </p:spPr>
      </p:pic>
      <p:sp>
        <p:nvSpPr>
          <p:cNvPr id="11" name="矩形 5">
            <a:extLst>
              <a:ext uri="{FF2B5EF4-FFF2-40B4-BE49-F238E27FC236}">
                <a16:creationId xmlns:a16="http://schemas.microsoft.com/office/drawing/2014/main" id="{9A248996-D728-4E01-89C7-06A803440EB9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42283386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66800" y="1055548"/>
            <a:ext cx="8972550" cy="169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CRF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Tree CRF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D5BA1C-D146-4632-82F8-34B4519C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28" y="2899964"/>
            <a:ext cx="6418118" cy="952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E83B9E-DAB5-4880-8922-F3FD7D633448}"/>
                  </a:ext>
                </a:extLst>
              </p:cNvPr>
              <p:cNvSpPr txBox="1"/>
              <p:nvPr/>
            </p:nvSpPr>
            <p:spPr>
              <a:xfrm>
                <a:off x="3285195" y="3775850"/>
                <a:ext cx="6482219" cy="811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nary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</m:nary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E83B9E-DAB5-4880-8922-F3FD7D63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195" y="3775850"/>
                <a:ext cx="6482219" cy="811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321F9F-AFA7-4E01-A06B-0D4EB89B62B0}"/>
                  </a:ext>
                </a:extLst>
              </p:cNvPr>
              <p:cNvSpPr txBox="1"/>
              <p:nvPr/>
            </p:nvSpPr>
            <p:spPr>
              <a:xfrm>
                <a:off x="2366376" y="4755156"/>
                <a:ext cx="7829045" cy="984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nary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𝐺𝑒𝑛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nary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nary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321F9F-AFA7-4E01-A06B-0D4EB89B6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76" y="4755156"/>
                <a:ext cx="7829045" cy="984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C3C91AE-673F-4FB8-921F-A05AF3DFBA26}"/>
                  </a:ext>
                </a:extLst>
              </p:cNvPr>
              <p:cNvSpPr txBox="1"/>
              <p:nvPr/>
            </p:nvSpPr>
            <p:spPr>
              <a:xfrm>
                <a:off x="2366376" y="5725056"/>
                <a:ext cx="7459249" cy="885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nary>
                          <m:acc>
                            <m:accPr>
                              <m:chr m:val="⃗"/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nary>
                          <m:acc>
                            <m:accPr>
                              <m:chr m:val="⃗"/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C3C91AE-673F-4FB8-921F-A05AF3DFB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76" y="5725056"/>
                <a:ext cx="7459249" cy="885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2A44527C-3A32-4304-9657-CED10ABA4969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3298265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8" y="911035"/>
            <a:ext cx="8075159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58607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70265" y="877448"/>
            <a:ext cx="9442288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Transition-Based Models with Global Normalization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639684-3F89-41EF-A4A3-67665717D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720853"/>
              </p:ext>
            </p:extLst>
          </p:nvPr>
        </p:nvGraphicFramePr>
        <p:xfrm>
          <a:off x="2712676" y="1626582"/>
          <a:ext cx="6556293" cy="5000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Acrobat Document" r:id="rId3" imgW="6107361" imgH="4658264" progId="Acrobat.Document.DC">
                  <p:embed/>
                </p:oleObj>
              </mc:Choice>
              <mc:Fallback>
                <p:oleObj name="Acrobat Document" r:id="rId3" imgW="6107361" imgH="4658264" progId="Acrobat.Document.DC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5639684-3F89-41EF-A4A3-67665717D9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2676" y="1626582"/>
                        <a:ext cx="6556293" cy="5000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5">
            <a:extLst>
              <a:ext uri="{FF2B5EF4-FFF2-40B4-BE49-F238E27FC236}">
                <a16:creationId xmlns:a16="http://schemas.microsoft.com/office/drawing/2014/main" id="{7BE2A8F0-DDCB-4C5B-8A19-FB6EAF46FC2E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16567877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70264" y="1520455"/>
                <a:ext cx="8969086" cy="2407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Neural Transition-Based Models with Global Normalization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Linear version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b="0" dirty="0">
                    <a:ea typeface="Palatino" pitchFamily="2" charset="77"/>
                    <a:cs typeface="Calibri Light" panose="020F0302020204030204" pitchFamily="34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𝑠𝑐𝑜𝑟𝑒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𝜙</m:t>
                                </m:r>
                              </m:e>
                            </m:ac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Neural version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4" y="1520455"/>
                <a:ext cx="8969086" cy="2407006"/>
              </a:xfrm>
              <a:prstGeom prst="rect">
                <a:avLst/>
              </a:prstGeom>
              <a:blipFill>
                <a:blip r:embed="rId2"/>
                <a:stretch>
                  <a:fillRect l="-952" b="-4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4DA7BE-DD96-4ABC-A215-C7E4F1B91ACA}"/>
                  </a:ext>
                </a:extLst>
              </p:cNvPr>
              <p:cNvSpPr txBox="1"/>
              <p:nvPr/>
            </p:nvSpPr>
            <p:spPr>
              <a:xfrm>
                <a:off x="2693095" y="4107094"/>
                <a:ext cx="5931075" cy="1185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𝑐𝑜𝑟𝑒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4DA7BE-DD96-4ABC-A215-C7E4F1B9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95" y="4107094"/>
                <a:ext cx="5931075" cy="1185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1F8000-ED2A-458B-9858-2213279BA2C5}"/>
                  </a:ext>
                </a:extLst>
              </p:cNvPr>
              <p:cNvSpPr txBox="1"/>
              <p:nvPr/>
            </p:nvSpPr>
            <p:spPr>
              <a:xfrm>
                <a:off x="1854380" y="5393667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1F8000-ED2A-458B-9858-2213279B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80" y="5393667"/>
                <a:ext cx="457200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9C2591E4-1BE3-4AFD-A81A-68630A380B56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698824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25236" y="1326953"/>
            <a:ext cx="8979444" cy="3913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Transition-Based Models with Global Normalization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BA8DA9A-F8F4-4739-80A1-76D3308A99FA}"/>
                  </a:ext>
                </a:extLst>
              </p:cNvPr>
              <p:cNvSpPr txBox="1"/>
              <p:nvPr/>
            </p:nvSpPr>
            <p:spPr>
              <a:xfrm>
                <a:off x="2249465" y="2163374"/>
                <a:ext cx="8246821" cy="13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sepChr m:val=",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𝑔𝑒𝑛</m:t>
                          </m:r>
                          <m:d>
                            <m:dPr>
                              <m:sepChr m:val=",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>
                                          <a:latin typeface="Cambria Math" panose="02040503050406030204" pitchFamily="18" charset="0"/>
                                        </a:rPr>
                                        <m:t>𝐨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e>
                          </m:nary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b="1">
                                              <a:latin typeface="Cambria Math" panose="02040503050406030204" pitchFamily="18" charset="0"/>
                                            </a:rPr>
                                            <m:t>𝐨</m:t>
                                          </m:r>
                                        </m:e>
                                        <m:sup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BA8DA9A-F8F4-4739-80A1-76D3308A9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465" y="2163374"/>
                <a:ext cx="8246821" cy="1376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F1FD0B-AFFA-4E9B-A264-5D73B99F6A57}"/>
                  </a:ext>
                </a:extLst>
              </p:cNvPr>
              <p:cNvSpPr txBox="1"/>
              <p:nvPr/>
            </p:nvSpPr>
            <p:spPr>
              <a:xfrm>
                <a:off x="6096000" y="5897604"/>
                <a:ext cx="4572000" cy="700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Palatino"/>
                  </a:rPr>
                  <a:t>where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e>
                            </m:nary>
                            <m:d>
                              <m:dPr>
                                <m:begChr m:val=""/>
                                <m:end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𝐨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d>
                              <m:dPr>
                                <m:begChr m:val=""/>
                                <m:end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F1FD0B-AFFA-4E9B-A264-5D73B99F6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97604"/>
                <a:ext cx="4572000" cy="700192"/>
              </a:xfrm>
              <a:prstGeom prst="rect">
                <a:avLst/>
              </a:prstGeom>
              <a:blipFill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F638BE-1E31-4D74-B692-4FD4B97513A7}"/>
                  </a:ext>
                </a:extLst>
              </p:cNvPr>
              <p:cNvSpPr txBox="1"/>
              <p:nvPr/>
            </p:nvSpPr>
            <p:spPr>
              <a:xfrm>
                <a:off x="1257932" y="3205049"/>
                <a:ext cx="6186495" cy="3452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b="1">
                                                <a:latin typeface="Cambria Math" panose="02040503050406030204" pitchFamily="18" charset="0"/>
                                              </a:rPr>
                                              <m:t>𝐨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b="1">
                                                <a:latin typeface="Cambria Math" panose="02040503050406030204" pitchFamily="18" charset="0"/>
                                              </a:rPr>
                                              <m:t>𝐨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zh-CN" altLang="en-US" b="1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CN" altLang="en-US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</m:e>
                                    </m:nary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b="1">
                                                <a:latin typeface="Cambria Math" panose="02040503050406030204" pitchFamily="18" charset="0"/>
                                              </a:rPr>
                                              <m:t>𝐨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𝐨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F638BE-1E31-4D74-B692-4FD4B975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932" y="3205049"/>
                <a:ext cx="6186495" cy="34526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5">
            <a:extLst>
              <a:ext uri="{FF2B5EF4-FFF2-40B4-BE49-F238E27FC236}">
                <a16:creationId xmlns:a16="http://schemas.microsoft.com/office/drawing/2014/main" id="{64FDF7E9-DF10-403E-992D-C2670577CC4A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</p:spTree>
    <p:extLst>
      <p:ext uri="{BB962C8B-B14F-4D97-AF65-F5344CB8AC3E}">
        <p14:creationId xmlns:p14="http://schemas.microsoft.com/office/powerpoint/2010/main" val="42159799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35627" y="1418319"/>
                <a:ext cx="8899780" cy="2252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Neural Transition-Based Models with Global Normalization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exponential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𝑖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Contrastive estimation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627" y="1418319"/>
                <a:ext cx="8899780" cy="2252924"/>
              </a:xfrm>
              <a:prstGeom prst="rect">
                <a:avLst/>
              </a:prstGeom>
              <a:blipFill>
                <a:blip r:embed="rId3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C8250D3-3E1B-4E69-BFE4-77AE74A200DF}"/>
                  </a:ext>
                </a:extLst>
              </p:cNvPr>
              <p:cNvSpPr txBox="1"/>
              <p:nvPr/>
            </p:nvSpPr>
            <p:spPr>
              <a:xfrm>
                <a:off x="5275470" y="2346764"/>
                <a:ext cx="6228240" cy="1343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,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e>
                              </m:nary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>
                                          <a:latin typeface="Cambria Math" panose="02040503050406030204" pitchFamily="18" charset="0"/>
                                        </a:rPr>
                                        <m:t>𝐨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C8250D3-3E1B-4E69-BFE4-77AE74A2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470" y="2346764"/>
                <a:ext cx="6228240" cy="13439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73872A10-2D2D-405B-BA92-5DEAE9121D2D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Structured Models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F13509E-25F0-4C40-960E-24E5B1B91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99210"/>
              </p:ext>
            </p:extLst>
          </p:nvPr>
        </p:nvGraphicFramePr>
        <p:xfrm>
          <a:off x="1776354" y="3514339"/>
          <a:ext cx="4205133" cy="320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Acrobat Document" r:id="rId5" imgW="6107361" imgH="4658264" progId="Acrobat.Document.DC">
                  <p:embed/>
                </p:oleObj>
              </mc:Choice>
              <mc:Fallback>
                <p:oleObj name="Acrobat Document" r:id="rId5" imgW="6107361" imgH="4658264" progId="Acrobat.Document.DC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5639684-3F89-41EF-A4A3-67665717D9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6354" y="3514339"/>
                        <a:ext cx="4205133" cy="320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7633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B294C-4E0E-4DC0-9D0D-F4450C36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5127787A-F1E0-420D-83E0-DF1C358A5ABA}"/>
              </a:ext>
            </a:extLst>
          </p:cNvPr>
          <p:cNvSpPr/>
          <p:nvPr/>
        </p:nvSpPr>
        <p:spPr>
          <a:xfrm>
            <a:off x="706582" y="231117"/>
            <a:ext cx="7275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Summary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66D975-6E95-4B56-A835-235BEEEF72A7}"/>
              </a:ext>
            </a:extLst>
          </p:cNvPr>
          <p:cNvSpPr/>
          <p:nvPr/>
        </p:nvSpPr>
        <p:spPr>
          <a:xfrm>
            <a:off x="1174172" y="1516809"/>
            <a:ext cx="6096000" cy="29442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neural models </a:t>
            </a:r>
          </a:p>
          <a:p>
            <a:pPr marL="342900" indent="-34290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transition-based neural models </a:t>
            </a:r>
          </a:p>
          <a:p>
            <a:pPr marL="342900" indent="-34290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graph-based neural models</a:t>
            </a:r>
          </a:p>
          <a:p>
            <a:pPr marL="342900" indent="-34290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Global transition-based neural models </a:t>
            </a:r>
          </a:p>
        </p:txBody>
      </p:sp>
    </p:spTree>
    <p:extLst>
      <p:ext uri="{BB962C8B-B14F-4D97-AF65-F5344CB8AC3E}">
        <p14:creationId xmlns:p14="http://schemas.microsoft.com/office/powerpoint/2010/main" val="347357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122218" y="1871203"/>
                <a:ext cx="8917132" cy="2804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Overview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Embeddings: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Hidden: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218" y="1871203"/>
                <a:ext cx="8917132" cy="2804679"/>
              </a:xfrm>
              <a:prstGeom prst="rect">
                <a:avLst/>
              </a:prstGeom>
              <a:blipFill>
                <a:blip r:embed="rId3"/>
                <a:stretch>
                  <a:fillRect l="-889" b="-4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079407A-82C9-44AD-9EBB-6F165C0DC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893968"/>
              </p:ext>
            </p:extLst>
          </p:nvPr>
        </p:nvGraphicFramePr>
        <p:xfrm>
          <a:off x="7177406" y="2221563"/>
          <a:ext cx="2861944" cy="320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Acrobat Document" r:id="rId4" imgW="2881011" imgH="3622718" progId="Acrobat.Document.DC">
                  <p:embed/>
                </p:oleObj>
              </mc:Choice>
              <mc:Fallback>
                <p:oleObj name="Acrobat Document" r:id="rId4" imgW="2881011" imgH="3622718" progId="Acrobat.Document.DC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079407A-82C9-44AD-9EBB-6F165C0DC6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7406" y="2221563"/>
                        <a:ext cx="2861944" cy="3203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94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78873" y="172235"/>
            <a:ext cx="6258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Local Graph-Based Models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8284D7-357C-4806-889C-DC388659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28" y="1757318"/>
            <a:ext cx="5556690" cy="39517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840A16-D7FA-4D56-B0E6-6B048B77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41" y="1639247"/>
            <a:ext cx="3418609" cy="40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9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90507" y="911035"/>
            <a:ext cx="7830670" cy="5035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 Local Graph-Based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15.1.1 Sequence labelling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15.1.2 Dependency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15.1.3 Constituent Parsing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15.1.4 Comparison with Linear Models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 Local Transition-Based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15.2.1 Model 1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15.2.2 Model 2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15.2.3 Model 3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 Global Structured Models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15.3.1 Neural CRF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15.3.2 Neural Transition-Based Models with Global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6542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28625</TotalTime>
  <Words>1814</Words>
  <Application>Microsoft Office PowerPoint</Application>
  <PresentationFormat>宽屏</PresentationFormat>
  <Paragraphs>684</Paragraphs>
  <Slides>67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Andale Mono</vt:lpstr>
      <vt:lpstr>Apple Symbols</vt:lpstr>
      <vt:lpstr>Baloo</vt:lpstr>
      <vt:lpstr>Palatino</vt:lpstr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Acrobat Document</vt:lpstr>
      <vt:lpstr>Natural Language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 Sean</dc:creator>
  <cp:lastModifiedBy>sean</cp:lastModifiedBy>
  <cp:revision>148</cp:revision>
  <dcterms:created xsi:type="dcterms:W3CDTF">2018-10-12T14:21:45Z</dcterms:created>
  <dcterms:modified xsi:type="dcterms:W3CDTF">2022-05-30T18:27:34Z</dcterms:modified>
</cp:coreProperties>
</file>