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101"/>
  </p:notesMasterIdLst>
  <p:handoutMasterIdLst>
    <p:handoutMasterId r:id="rId102"/>
  </p:handoutMasterIdLst>
  <p:sldIdLst>
    <p:sldId id="508" r:id="rId2"/>
    <p:sldId id="314" r:id="rId3"/>
    <p:sldId id="315" r:id="rId4"/>
    <p:sldId id="340" r:id="rId5"/>
    <p:sldId id="318" r:id="rId6"/>
    <p:sldId id="319" r:id="rId7"/>
    <p:sldId id="320" r:id="rId8"/>
    <p:sldId id="325" r:id="rId9"/>
    <p:sldId id="322" r:id="rId10"/>
    <p:sldId id="323" r:id="rId11"/>
    <p:sldId id="324" r:id="rId12"/>
    <p:sldId id="341" r:id="rId13"/>
    <p:sldId id="327" r:id="rId14"/>
    <p:sldId id="328" r:id="rId15"/>
    <p:sldId id="329" r:id="rId16"/>
    <p:sldId id="332" r:id="rId17"/>
    <p:sldId id="331" r:id="rId18"/>
    <p:sldId id="339" r:id="rId19"/>
    <p:sldId id="330" r:id="rId20"/>
    <p:sldId id="335" r:id="rId21"/>
    <p:sldId id="336" r:id="rId22"/>
    <p:sldId id="337" r:id="rId23"/>
    <p:sldId id="338" r:id="rId24"/>
    <p:sldId id="346" r:id="rId25"/>
    <p:sldId id="345" r:id="rId26"/>
    <p:sldId id="350" r:id="rId27"/>
    <p:sldId id="348" r:id="rId28"/>
    <p:sldId id="351" r:id="rId29"/>
    <p:sldId id="347" r:id="rId30"/>
    <p:sldId id="352"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70" r:id="rId47"/>
    <p:sldId id="372" r:id="rId48"/>
    <p:sldId id="373" r:id="rId49"/>
    <p:sldId id="374" r:id="rId50"/>
    <p:sldId id="375" r:id="rId51"/>
    <p:sldId id="376" r:id="rId52"/>
    <p:sldId id="379" r:id="rId53"/>
    <p:sldId id="378"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5" r:id="rId69"/>
    <p:sldId id="394" r:id="rId70"/>
    <p:sldId id="396" r:id="rId71"/>
    <p:sldId id="398" r:id="rId72"/>
    <p:sldId id="399" r:id="rId73"/>
    <p:sldId id="400" r:id="rId74"/>
    <p:sldId id="402" r:id="rId75"/>
    <p:sldId id="403" r:id="rId76"/>
    <p:sldId id="404" r:id="rId77"/>
    <p:sldId id="405" r:id="rId78"/>
    <p:sldId id="407" r:id="rId79"/>
    <p:sldId id="408" r:id="rId80"/>
    <p:sldId id="409" r:id="rId81"/>
    <p:sldId id="410" r:id="rId82"/>
    <p:sldId id="411" r:id="rId83"/>
    <p:sldId id="412" r:id="rId84"/>
    <p:sldId id="413" r:id="rId85"/>
    <p:sldId id="414" r:id="rId86"/>
    <p:sldId id="415" r:id="rId87"/>
    <p:sldId id="416" r:id="rId88"/>
    <p:sldId id="417" r:id="rId89"/>
    <p:sldId id="419" r:id="rId90"/>
    <p:sldId id="421" r:id="rId91"/>
    <p:sldId id="422" r:id="rId92"/>
    <p:sldId id="423" r:id="rId93"/>
    <p:sldId id="424" r:id="rId94"/>
    <p:sldId id="425" r:id="rId95"/>
    <p:sldId id="426" r:id="rId96"/>
    <p:sldId id="427" r:id="rId97"/>
    <p:sldId id="428" r:id="rId98"/>
    <p:sldId id="429" r:id="rId99"/>
    <p:sldId id="430" r:id="rId100"/>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23B65F5-064E-419B-8AFA-F26403C66047}">
          <p14:sldIdLst>
            <p14:sldId id="508"/>
            <p14:sldId id="314"/>
            <p14:sldId id="315"/>
            <p14:sldId id="340"/>
            <p14:sldId id="318"/>
            <p14:sldId id="319"/>
            <p14:sldId id="320"/>
            <p14:sldId id="325"/>
            <p14:sldId id="322"/>
            <p14:sldId id="323"/>
            <p14:sldId id="324"/>
            <p14:sldId id="341"/>
            <p14:sldId id="327"/>
            <p14:sldId id="328"/>
            <p14:sldId id="329"/>
            <p14:sldId id="332"/>
            <p14:sldId id="331"/>
            <p14:sldId id="339"/>
            <p14:sldId id="330"/>
            <p14:sldId id="335"/>
            <p14:sldId id="336"/>
            <p14:sldId id="337"/>
            <p14:sldId id="338"/>
            <p14:sldId id="346"/>
            <p14:sldId id="345"/>
            <p14:sldId id="350"/>
            <p14:sldId id="348"/>
            <p14:sldId id="351"/>
            <p14:sldId id="347"/>
            <p14:sldId id="352"/>
            <p14:sldId id="354"/>
            <p14:sldId id="355"/>
            <p14:sldId id="356"/>
            <p14:sldId id="357"/>
            <p14:sldId id="358"/>
            <p14:sldId id="359"/>
            <p14:sldId id="360"/>
            <p14:sldId id="361"/>
            <p14:sldId id="362"/>
            <p14:sldId id="363"/>
            <p14:sldId id="364"/>
            <p14:sldId id="365"/>
            <p14:sldId id="366"/>
            <p14:sldId id="367"/>
            <p14:sldId id="368"/>
            <p14:sldId id="370"/>
            <p14:sldId id="372"/>
            <p14:sldId id="373"/>
            <p14:sldId id="374"/>
            <p14:sldId id="375"/>
            <p14:sldId id="376"/>
            <p14:sldId id="379"/>
            <p14:sldId id="378"/>
            <p14:sldId id="380"/>
            <p14:sldId id="381"/>
            <p14:sldId id="382"/>
            <p14:sldId id="383"/>
            <p14:sldId id="384"/>
            <p14:sldId id="385"/>
            <p14:sldId id="386"/>
            <p14:sldId id="387"/>
            <p14:sldId id="388"/>
            <p14:sldId id="389"/>
            <p14:sldId id="390"/>
            <p14:sldId id="391"/>
            <p14:sldId id="392"/>
            <p14:sldId id="393"/>
            <p14:sldId id="395"/>
            <p14:sldId id="394"/>
            <p14:sldId id="396"/>
            <p14:sldId id="398"/>
            <p14:sldId id="399"/>
            <p14:sldId id="400"/>
            <p14:sldId id="402"/>
            <p14:sldId id="403"/>
            <p14:sldId id="404"/>
            <p14:sldId id="405"/>
            <p14:sldId id="407"/>
            <p14:sldId id="408"/>
            <p14:sldId id="409"/>
            <p14:sldId id="410"/>
            <p14:sldId id="411"/>
            <p14:sldId id="412"/>
            <p14:sldId id="413"/>
            <p14:sldId id="414"/>
            <p14:sldId id="415"/>
            <p14:sldId id="416"/>
            <p14:sldId id="417"/>
            <p14:sldId id="419"/>
            <p14:sldId id="421"/>
            <p14:sldId id="422"/>
            <p14:sldId id="423"/>
            <p14:sldId id="424"/>
            <p14:sldId id="425"/>
            <p14:sldId id="426"/>
            <p14:sldId id="427"/>
            <p14:sldId id="428"/>
            <p14:sldId id="429"/>
            <p14:sldId id="4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闵 庆凯" initials="闵" lastIdx="1" clrIdx="0">
    <p:extLst>
      <p:ext uri="{19B8F6BF-5375-455C-9EA6-DF929625EA0E}">
        <p15:presenceInfo xmlns:p15="http://schemas.microsoft.com/office/powerpoint/2012/main" userId="44866f8c36a73b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8F171-0F6E-4671-AC37-AA3F5027C8AD}" v="4" dt="2020-12-02T13:56:16.783"/>
    <p1510:client id="{A83C51AB-5280-4AE2-8599-259925AE240A}" v="4" dt="2020-12-02T13:13:11.870"/>
    <p1510:client id="{1BA41CA9-30B8-4EEC-9460-28B6562CCAD6}" v="579" dt="2020-12-01T16:40:4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7436" autoAdjust="0"/>
  </p:normalViewPr>
  <p:slideViewPr>
    <p:cSldViewPr snapToGrid="0">
      <p:cViewPr>
        <p:scale>
          <a:sx n="100" d="100"/>
          <a:sy n="100" d="100"/>
        </p:scale>
        <p:origin x="1025" y="42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b5e9da50-0ac2-42d3-828f-b9593ddb1f83" providerId="ADAL" clId="{89E56E02-7FF6-4C43-8F48-105D22AB11B7}"/>
    <pc:docChg chg="modSld">
      <pc:chgData name=" " userId="b5e9da50-0ac2-42d3-828f-b9593ddb1f83" providerId="ADAL" clId="{89E56E02-7FF6-4C43-8F48-105D22AB11B7}" dt="2020-11-26T18:44:42.244" v="1" actId="21"/>
      <pc:docMkLst>
        <pc:docMk/>
      </pc:docMkLst>
      <pc:sldChg chg="modSp mod">
        <pc:chgData name=" " userId="b5e9da50-0ac2-42d3-828f-b9593ddb1f83" providerId="ADAL" clId="{89E56E02-7FF6-4C43-8F48-105D22AB11B7}" dt="2020-11-26T18:44:42.244" v="1" actId="21"/>
        <pc:sldMkLst>
          <pc:docMk/>
          <pc:sldMk cId="259383257" sldId="314"/>
        </pc:sldMkLst>
        <pc:spChg chg="mod">
          <ac:chgData name=" " userId="b5e9da50-0ac2-42d3-828f-b9593ddb1f83" providerId="ADAL" clId="{89E56E02-7FF6-4C43-8F48-105D22AB11B7}" dt="2020-11-26T18:44:42.244" v="1" actId="21"/>
          <ac:spMkLst>
            <pc:docMk/>
            <pc:sldMk cId="259383257" sldId="314"/>
            <ac:spMk id="3" creationId="{5E867693-945D-4AEC-9D56-D29D514CD55B}"/>
          </ac:spMkLst>
        </pc:spChg>
      </pc:sldChg>
    </pc:docChg>
  </pc:docChgLst>
  <pc:docChgLst>
    <pc:chgData name="文宇" userId="b5e9da50-0ac2-42d3-828f-b9593ddb1f83" providerId="ADAL" clId="{A83C51AB-5280-4AE2-8599-259925AE240A}"/>
    <pc:docChg chg="delSld modSld modSection">
      <pc:chgData name="文宇" userId="b5e9da50-0ac2-42d3-828f-b9593ddb1f83" providerId="ADAL" clId="{A83C51AB-5280-4AE2-8599-259925AE240A}" dt="2020-12-02T13:22:03.026" v="531" actId="404"/>
      <pc:docMkLst>
        <pc:docMk/>
      </pc:docMkLst>
      <pc:sldChg chg="modSp">
        <pc:chgData name="文宇" userId="b5e9da50-0ac2-42d3-828f-b9593ddb1f83" providerId="ADAL" clId="{A83C51AB-5280-4AE2-8599-259925AE240A}" dt="2020-12-02T13:13:18.282" v="28" actId="20577"/>
        <pc:sldMkLst>
          <pc:docMk/>
          <pc:sldMk cId="259383257" sldId="314"/>
        </pc:sldMkLst>
        <pc:spChg chg="mod">
          <ac:chgData name="文宇" userId="b5e9da50-0ac2-42d3-828f-b9593ddb1f83" providerId="ADAL" clId="{A83C51AB-5280-4AE2-8599-259925AE240A}" dt="2020-12-02T13:13:18.282" v="28" actId="20577"/>
          <ac:spMkLst>
            <pc:docMk/>
            <pc:sldMk cId="259383257" sldId="314"/>
            <ac:spMk id="3" creationId="{5E867693-945D-4AEC-9D56-D29D514CD55B}"/>
          </ac:spMkLst>
        </pc:spChg>
      </pc:sldChg>
      <pc:sldChg chg="modSp">
        <pc:chgData name="文宇" userId="b5e9da50-0ac2-42d3-828f-b9593ddb1f83" providerId="ADAL" clId="{A83C51AB-5280-4AE2-8599-259925AE240A}" dt="2020-12-02T13:22:03.026" v="531" actId="404"/>
        <pc:sldMkLst>
          <pc:docMk/>
          <pc:sldMk cId="1767134883" sldId="315"/>
        </pc:sldMkLst>
        <pc:spChg chg="mod">
          <ac:chgData name="文宇" userId="b5e9da50-0ac2-42d3-828f-b9593ddb1f83" providerId="ADAL" clId="{A83C51AB-5280-4AE2-8599-259925AE240A}" dt="2020-12-02T13:22:03.026" v="531" actId="404"/>
          <ac:spMkLst>
            <pc:docMk/>
            <pc:sldMk cId="1767134883" sldId="315"/>
            <ac:spMk id="4" creationId="{2918002F-8C64-4968-9ECA-DC63D9D4E45B}"/>
          </ac:spMkLst>
        </pc:spChg>
      </pc:sldChg>
      <pc:sldChg chg="del">
        <pc:chgData name="文宇" userId="b5e9da50-0ac2-42d3-828f-b9593ddb1f83" providerId="ADAL" clId="{A83C51AB-5280-4AE2-8599-259925AE240A}" dt="2020-12-02T13:14:59.371" v="64" actId="2696"/>
        <pc:sldMkLst>
          <pc:docMk/>
          <pc:sldMk cId="271434486" sldId="317"/>
        </pc:sldMkLst>
      </pc:sldChg>
      <pc:sldChg chg="del">
        <pc:chgData name="文宇" userId="b5e9da50-0ac2-42d3-828f-b9593ddb1f83" providerId="ADAL" clId="{A83C51AB-5280-4AE2-8599-259925AE240A}" dt="2020-12-02T13:15:00.158" v="69" actId="2696"/>
        <pc:sldMkLst>
          <pc:docMk/>
          <pc:sldMk cId="2169405454" sldId="318"/>
        </pc:sldMkLst>
      </pc:sldChg>
      <pc:sldChg chg="del">
        <pc:chgData name="文宇" userId="b5e9da50-0ac2-42d3-828f-b9593ddb1f83" providerId="ADAL" clId="{A83C51AB-5280-4AE2-8599-259925AE240A}" dt="2020-12-02T13:15:01.625" v="74" actId="2696"/>
        <pc:sldMkLst>
          <pc:docMk/>
          <pc:sldMk cId="36045454" sldId="319"/>
        </pc:sldMkLst>
      </pc:sldChg>
      <pc:sldChg chg="del">
        <pc:chgData name="文宇" userId="b5e9da50-0ac2-42d3-828f-b9593ddb1f83" providerId="ADAL" clId="{A83C51AB-5280-4AE2-8599-259925AE240A}" dt="2020-12-02T13:15:05.485" v="83" actId="2696"/>
        <pc:sldMkLst>
          <pc:docMk/>
          <pc:sldMk cId="4147763594" sldId="321"/>
        </pc:sldMkLst>
      </pc:sldChg>
      <pc:sldChg chg="del">
        <pc:chgData name="文宇" userId="b5e9da50-0ac2-42d3-828f-b9593ddb1f83" providerId="ADAL" clId="{A83C51AB-5280-4AE2-8599-259925AE240A}" dt="2020-12-02T13:15:05.579" v="85" actId="2696"/>
        <pc:sldMkLst>
          <pc:docMk/>
          <pc:sldMk cId="3508286380" sldId="322"/>
        </pc:sldMkLst>
      </pc:sldChg>
      <pc:sldChg chg="del">
        <pc:chgData name="文宇" userId="b5e9da50-0ac2-42d3-828f-b9593ddb1f83" providerId="ADAL" clId="{A83C51AB-5280-4AE2-8599-259925AE240A}" dt="2020-12-02T13:15:05.704" v="87" actId="2696"/>
        <pc:sldMkLst>
          <pc:docMk/>
          <pc:sldMk cId="2636955698" sldId="323"/>
        </pc:sldMkLst>
      </pc:sldChg>
      <pc:sldChg chg="del">
        <pc:chgData name="文宇" userId="b5e9da50-0ac2-42d3-828f-b9593ddb1f83" providerId="ADAL" clId="{A83C51AB-5280-4AE2-8599-259925AE240A}" dt="2020-12-02T13:15:05.850" v="89" actId="2696"/>
        <pc:sldMkLst>
          <pc:docMk/>
          <pc:sldMk cId="1305198577" sldId="324"/>
        </pc:sldMkLst>
      </pc:sldChg>
      <pc:sldChg chg="del">
        <pc:chgData name="文宇" userId="b5e9da50-0ac2-42d3-828f-b9593ddb1f83" providerId="ADAL" clId="{A83C51AB-5280-4AE2-8599-259925AE240A}" dt="2020-12-02T13:15:06.135" v="92" actId="2696"/>
        <pc:sldMkLst>
          <pc:docMk/>
          <pc:sldMk cId="1570916911" sldId="325"/>
        </pc:sldMkLst>
      </pc:sldChg>
      <pc:sldChg chg="del">
        <pc:chgData name="文宇" userId="b5e9da50-0ac2-42d3-828f-b9593ddb1f83" providerId="ADAL" clId="{A83C51AB-5280-4AE2-8599-259925AE240A}" dt="2020-12-02T13:15:06.669" v="94" actId="2696"/>
        <pc:sldMkLst>
          <pc:docMk/>
          <pc:sldMk cId="719205069" sldId="326"/>
        </pc:sldMkLst>
      </pc:sldChg>
      <pc:sldChg chg="del">
        <pc:chgData name="文宇" userId="b5e9da50-0ac2-42d3-828f-b9593ddb1f83" providerId="ADAL" clId="{A83C51AB-5280-4AE2-8599-259925AE240A}" dt="2020-12-02T13:14:59.608" v="65" actId="2696"/>
        <pc:sldMkLst>
          <pc:docMk/>
          <pc:sldMk cId="1137794623" sldId="327"/>
        </pc:sldMkLst>
      </pc:sldChg>
      <pc:sldChg chg="del">
        <pc:chgData name="文宇" userId="b5e9da50-0ac2-42d3-828f-b9593ddb1f83" providerId="ADAL" clId="{A83C51AB-5280-4AE2-8599-259925AE240A}" dt="2020-12-02T13:14:59.854" v="66" actId="2696"/>
        <pc:sldMkLst>
          <pc:docMk/>
          <pc:sldMk cId="361856885" sldId="328"/>
        </pc:sldMkLst>
      </pc:sldChg>
      <pc:sldChg chg="del">
        <pc:chgData name="文宇" userId="b5e9da50-0ac2-42d3-828f-b9593ddb1f83" providerId="ADAL" clId="{A83C51AB-5280-4AE2-8599-259925AE240A}" dt="2020-12-02T13:15:00.073" v="67" actId="2696"/>
        <pc:sldMkLst>
          <pc:docMk/>
          <pc:sldMk cId="2353385451" sldId="329"/>
        </pc:sldMkLst>
      </pc:sldChg>
      <pc:sldChg chg="del">
        <pc:chgData name="文宇" userId="b5e9da50-0ac2-42d3-828f-b9593ddb1f83" providerId="ADAL" clId="{A83C51AB-5280-4AE2-8599-259925AE240A}" dt="2020-12-02T13:15:00.122" v="68" actId="2696"/>
        <pc:sldMkLst>
          <pc:docMk/>
          <pc:sldMk cId="82070611" sldId="330"/>
        </pc:sldMkLst>
      </pc:sldChg>
      <pc:sldChg chg="del">
        <pc:chgData name="文宇" userId="b5e9da50-0ac2-42d3-828f-b9593ddb1f83" providerId="ADAL" clId="{A83C51AB-5280-4AE2-8599-259925AE240A}" dt="2020-12-02T13:15:00.381" v="70" actId="2696"/>
        <pc:sldMkLst>
          <pc:docMk/>
          <pc:sldMk cId="2218550584" sldId="331"/>
        </pc:sldMkLst>
      </pc:sldChg>
      <pc:sldChg chg="del">
        <pc:chgData name="文宇" userId="b5e9da50-0ac2-42d3-828f-b9593ddb1f83" providerId="ADAL" clId="{A83C51AB-5280-4AE2-8599-259925AE240A}" dt="2020-12-02T13:15:00.786" v="71" actId="2696"/>
        <pc:sldMkLst>
          <pc:docMk/>
          <pc:sldMk cId="307940222" sldId="332"/>
        </pc:sldMkLst>
      </pc:sldChg>
      <pc:sldChg chg="del">
        <pc:chgData name="文宇" userId="b5e9da50-0ac2-42d3-828f-b9593ddb1f83" providerId="ADAL" clId="{A83C51AB-5280-4AE2-8599-259925AE240A}" dt="2020-12-02T13:15:01.036" v="72" actId="2696"/>
        <pc:sldMkLst>
          <pc:docMk/>
          <pc:sldMk cId="3060085048" sldId="333"/>
        </pc:sldMkLst>
      </pc:sldChg>
      <pc:sldChg chg="del">
        <pc:chgData name="文宇" userId="b5e9da50-0ac2-42d3-828f-b9593ddb1f83" providerId="ADAL" clId="{A83C51AB-5280-4AE2-8599-259925AE240A}" dt="2020-12-02T13:15:01.431" v="73" actId="2696"/>
        <pc:sldMkLst>
          <pc:docMk/>
          <pc:sldMk cId="3717240597" sldId="334"/>
        </pc:sldMkLst>
      </pc:sldChg>
      <pc:sldChg chg="del">
        <pc:chgData name="文宇" userId="b5e9da50-0ac2-42d3-828f-b9593ddb1f83" providerId="ADAL" clId="{A83C51AB-5280-4AE2-8599-259925AE240A}" dt="2020-12-02T13:15:02.008" v="75" actId="2696"/>
        <pc:sldMkLst>
          <pc:docMk/>
          <pc:sldMk cId="1857129977" sldId="335"/>
        </pc:sldMkLst>
      </pc:sldChg>
      <pc:sldChg chg="del">
        <pc:chgData name="文宇" userId="b5e9da50-0ac2-42d3-828f-b9593ddb1f83" providerId="ADAL" clId="{A83C51AB-5280-4AE2-8599-259925AE240A}" dt="2020-12-02T13:15:02.308" v="76" actId="2696"/>
        <pc:sldMkLst>
          <pc:docMk/>
          <pc:sldMk cId="551772909" sldId="336"/>
        </pc:sldMkLst>
      </pc:sldChg>
      <pc:sldChg chg="del">
        <pc:chgData name="文宇" userId="b5e9da50-0ac2-42d3-828f-b9593ddb1f83" providerId="ADAL" clId="{A83C51AB-5280-4AE2-8599-259925AE240A}" dt="2020-12-02T13:15:02.575" v="77" actId="2696"/>
        <pc:sldMkLst>
          <pc:docMk/>
          <pc:sldMk cId="1010261566" sldId="338"/>
        </pc:sldMkLst>
      </pc:sldChg>
      <pc:sldChg chg="del">
        <pc:chgData name="文宇" userId="b5e9da50-0ac2-42d3-828f-b9593ddb1f83" providerId="ADAL" clId="{A83C51AB-5280-4AE2-8599-259925AE240A}" dt="2020-12-02T13:15:02.988" v="78" actId="2696"/>
        <pc:sldMkLst>
          <pc:docMk/>
          <pc:sldMk cId="4183351747" sldId="339"/>
        </pc:sldMkLst>
      </pc:sldChg>
      <pc:sldChg chg="del">
        <pc:chgData name="文宇" userId="b5e9da50-0ac2-42d3-828f-b9593ddb1f83" providerId="ADAL" clId="{A83C51AB-5280-4AE2-8599-259925AE240A}" dt="2020-12-02T13:15:03.585" v="79" actId="2696"/>
        <pc:sldMkLst>
          <pc:docMk/>
          <pc:sldMk cId="2572871774" sldId="340"/>
        </pc:sldMkLst>
      </pc:sldChg>
      <pc:sldChg chg="del">
        <pc:chgData name="文宇" userId="b5e9da50-0ac2-42d3-828f-b9593ddb1f83" providerId="ADAL" clId="{A83C51AB-5280-4AE2-8599-259925AE240A}" dt="2020-12-02T13:15:04.373" v="80" actId="2696"/>
        <pc:sldMkLst>
          <pc:docMk/>
          <pc:sldMk cId="545568708" sldId="341"/>
        </pc:sldMkLst>
      </pc:sldChg>
      <pc:sldChg chg="del">
        <pc:chgData name="文宇" userId="b5e9da50-0ac2-42d3-828f-b9593ddb1f83" providerId="ADAL" clId="{A83C51AB-5280-4AE2-8599-259925AE240A}" dt="2020-12-02T13:15:04.938" v="81" actId="2696"/>
        <pc:sldMkLst>
          <pc:docMk/>
          <pc:sldMk cId="3848997697" sldId="342"/>
        </pc:sldMkLst>
      </pc:sldChg>
      <pc:sldChg chg="del">
        <pc:chgData name="文宇" userId="b5e9da50-0ac2-42d3-828f-b9593ddb1f83" providerId="ADAL" clId="{A83C51AB-5280-4AE2-8599-259925AE240A}" dt="2020-12-02T13:15:05.426" v="82" actId="2696"/>
        <pc:sldMkLst>
          <pc:docMk/>
          <pc:sldMk cId="11550158" sldId="343"/>
        </pc:sldMkLst>
      </pc:sldChg>
      <pc:sldChg chg="del">
        <pc:chgData name="文宇" userId="b5e9da50-0ac2-42d3-828f-b9593ddb1f83" providerId="ADAL" clId="{A83C51AB-5280-4AE2-8599-259925AE240A}" dt="2020-12-02T13:15:05.873" v="90" actId="2696"/>
        <pc:sldMkLst>
          <pc:docMk/>
          <pc:sldMk cId="1035180332" sldId="344"/>
        </pc:sldMkLst>
      </pc:sldChg>
      <pc:sldChg chg="del">
        <pc:chgData name="文宇" userId="b5e9da50-0ac2-42d3-828f-b9593ddb1f83" providerId="ADAL" clId="{A83C51AB-5280-4AE2-8599-259925AE240A}" dt="2020-12-02T13:15:05.930" v="91" actId="2696"/>
        <pc:sldMkLst>
          <pc:docMk/>
          <pc:sldMk cId="391359028" sldId="345"/>
        </pc:sldMkLst>
      </pc:sldChg>
      <pc:sldChg chg="del">
        <pc:chgData name="文宇" userId="b5e9da50-0ac2-42d3-828f-b9593ddb1f83" providerId="ADAL" clId="{A83C51AB-5280-4AE2-8599-259925AE240A}" dt="2020-12-02T13:15:06.566" v="93" actId="2696"/>
        <pc:sldMkLst>
          <pc:docMk/>
          <pc:sldMk cId="460224336" sldId="346"/>
        </pc:sldMkLst>
      </pc:sldChg>
      <pc:sldChg chg="del">
        <pc:chgData name="文宇" userId="b5e9da50-0ac2-42d3-828f-b9593ddb1f83" providerId="ADAL" clId="{A83C51AB-5280-4AE2-8599-259925AE240A}" dt="2020-12-02T13:15:06.981" v="95" actId="2696"/>
        <pc:sldMkLst>
          <pc:docMk/>
          <pc:sldMk cId="685234486" sldId="347"/>
        </pc:sldMkLst>
      </pc:sldChg>
      <pc:sldChg chg="del">
        <pc:chgData name="文宇" userId="b5e9da50-0ac2-42d3-828f-b9593ddb1f83" providerId="ADAL" clId="{A83C51AB-5280-4AE2-8599-259925AE240A}" dt="2020-12-02T13:15:07.263" v="96" actId="2696"/>
        <pc:sldMkLst>
          <pc:docMk/>
          <pc:sldMk cId="1488901790" sldId="348"/>
        </pc:sldMkLst>
      </pc:sldChg>
      <pc:sldChg chg="del">
        <pc:chgData name="文宇" userId="b5e9da50-0ac2-42d3-828f-b9593ddb1f83" providerId="ADAL" clId="{A83C51AB-5280-4AE2-8599-259925AE240A}" dt="2020-12-02T13:15:07.522" v="97" actId="2696"/>
        <pc:sldMkLst>
          <pc:docMk/>
          <pc:sldMk cId="813258900" sldId="349"/>
        </pc:sldMkLst>
      </pc:sldChg>
      <pc:sldChg chg="del">
        <pc:chgData name="文宇" userId="b5e9da50-0ac2-42d3-828f-b9593ddb1f83" providerId="ADAL" clId="{A83C51AB-5280-4AE2-8599-259925AE240A}" dt="2020-12-02T13:15:07.554" v="98" actId="2696"/>
        <pc:sldMkLst>
          <pc:docMk/>
          <pc:sldMk cId="3556481026" sldId="350"/>
        </pc:sldMkLst>
      </pc:sldChg>
      <pc:sldChg chg="del">
        <pc:chgData name="文宇" userId="b5e9da50-0ac2-42d3-828f-b9593ddb1f83" providerId="ADAL" clId="{A83C51AB-5280-4AE2-8599-259925AE240A}" dt="2020-12-02T13:15:07.658" v="99" actId="2696"/>
        <pc:sldMkLst>
          <pc:docMk/>
          <pc:sldMk cId="3377600676" sldId="351"/>
        </pc:sldMkLst>
      </pc:sldChg>
      <pc:sldChg chg="del">
        <pc:chgData name="文宇" userId="b5e9da50-0ac2-42d3-828f-b9593ddb1f83" providerId="ADAL" clId="{A83C51AB-5280-4AE2-8599-259925AE240A}" dt="2020-12-02T13:15:07.919" v="100" actId="2696"/>
        <pc:sldMkLst>
          <pc:docMk/>
          <pc:sldMk cId="1057147937" sldId="352"/>
        </pc:sldMkLst>
      </pc:sldChg>
      <pc:sldChg chg="del">
        <pc:chgData name="文宇" userId="b5e9da50-0ac2-42d3-828f-b9593ddb1f83" providerId="ADAL" clId="{A83C51AB-5280-4AE2-8599-259925AE240A}" dt="2020-12-02T13:15:07.964" v="101" actId="2696"/>
        <pc:sldMkLst>
          <pc:docMk/>
          <pc:sldMk cId="3869176609" sldId="353"/>
        </pc:sldMkLst>
      </pc:sldChg>
      <pc:sldChg chg="del">
        <pc:chgData name="文宇" userId="b5e9da50-0ac2-42d3-828f-b9593ddb1f83" providerId="ADAL" clId="{A83C51AB-5280-4AE2-8599-259925AE240A}" dt="2020-12-02T13:15:05.534" v="84" actId="2696"/>
        <pc:sldMkLst>
          <pc:docMk/>
          <pc:sldMk cId="1462517007" sldId="354"/>
        </pc:sldMkLst>
      </pc:sldChg>
      <pc:sldChg chg="del">
        <pc:chgData name="文宇" userId="b5e9da50-0ac2-42d3-828f-b9593ddb1f83" providerId="ADAL" clId="{A83C51AB-5280-4AE2-8599-259925AE240A}" dt="2020-12-02T13:15:05.637" v="86" actId="2696"/>
        <pc:sldMkLst>
          <pc:docMk/>
          <pc:sldMk cId="2376297448" sldId="355"/>
        </pc:sldMkLst>
      </pc:sldChg>
      <pc:sldChg chg="del">
        <pc:chgData name="文宇" userId="b5e9da50-0ac2-42d3-828f-b9593ddb1f83" providerId="ADAL" clId="{A83C51AB-5280-4AE2-8599-259925AE240A}" dt="2020-12-02T13:15:05.777" v="88" actId="2696"/>
        <pc:sldMkLst>
          <pc:docMk/>
          <pc:sldMk cId="2889475501" sldId="356"/>
        </pc:sldMkLst>
      </pc:sldChg>
    </pc:docChg>
  </pc:docChgLst>
  <pc:docChgLst>
    <pc:chgData name="DU Angelo" userId="8b72b4b1065ef00f" providerId="LiveId" clId="{1BA41CA9-30B8-4EEC-9460-28B6562CCAD6}"/>
    <pc:docChg chg="undo custSel addSld delSld modSld sldOrd modSection">
      <pc:chgData name="DU Angelo" userId="8b72b4b1065ef00f" providerId="LiveId" clId="{1BA41CA9-30B8-4EEC-9460-28B6562CCAD6}" dt="2020-12-01T16:50:23.155" v="3075" actId="20577"/>
      <pc:docMkLst>
        <pc:docMk/>
      </pc:docMkLst>
      <pc:sldChg chg="del">
        <pc:chgData name="DU Angelo" userId="8b72b4b1065ef00f" providerId="LiveId" clId="{1BA41CA9-30B8-4EEC-9460-28B6562CCAD6}" dt="2020-12-01T15:42:11.540" v="1469" actId="2696"/>
        <pc:sldMkLst>
          <pc:docMk/>
          <pc:sldMk cId="4154068785" sldId="316"/>
        </pc:sldMkLst>
      </pc:sldChg>
      <pc:sldChg chg="ord">
        <pc:chgData name="DU Angelo" userId="8b72b4b1065ef00f" providerId="LiveId" clId="{1BA41CA9-30B8-4EEC-9460-28B6562CCAD6}" dt="2020-12-01T15:42:08.651" v="1468"/>
        <pc:sldMkLst>
          <pc:docMk/>
          <pc:sldMk cId="271434486" sldId="317"/>
        </pc:sldMkLst>
      </pc:sldChg>
      <pc:sldChg chg="del">
        <pc:chgData name="DU Angelo" userId="8b72b4b1065ef00f" providerId="LiveId" clId="{1BA41CA9-30B8-4EEC-9460-28B6562CCAD6}" dt="2020-12-01T16:21:36.047" v="2059" actId="2696"/>
        <pc:sldMkLst>
          <pc:docMk/>
          <pc:sldMk cId="4210487974" sldId="320"/>
        </pc:sldMkLst>
      </pc:sldChg>
      <pc:sldChg chg="modSp">
        <pc:chgData name="DU Angelo" userId="8b72b4b1065ef00f" providerId="LiveId" clId="{1BA41CA9-30B8-4EEC-9460-28B6562CCAD6}" dt="2020-11-28T07:56:32.434" v="9" actId="15"/>
        <pc:sldMkLst>
          <pc:docMk/>
          <pc:sldMk cId="361856885" sldId="328"/>
        </pc:sldMkLst>
        <pc:spChg chg="mod">
          <ac:chgData name="DU Angelo" userId="8b72b4b1065ef00f" providerId="LiveId" clId="{1BA41CA9-30B8-4EEC-9460-28B6562CCAD6}" dt="2020-11-28T07:56:32.434" v="9" actId="15"/>
          <ac:spMkLst>
            <pc:docMk/>
            <pc:sldMk cId="361856885" sldId="328"/>
            <ac:spMk id="4" creationId="{49BB5A28-16CB-4476-B601-334F01E23798}"/>
          </ac:spMkLst>
        </pc:spChg>
      </pc:sldChg>
      <pc:sldChg chg="modSp">
        <pc:chgData name="DU Angelo" userId="8b72b4b1065ef00f" providerId="LiveId" clId="{1BA41CA9-30B8-4EEC-9460-28B6562CCAD6}" dt="2020-11-28T07:58:15.065" v="39" actId="15"/>
        <pc:sldMkLst>
          <pc:docMk/>
          <pc:sldMk cId="2353385451" sldId="329"/>
        </pc:sldMkLst>
        <pc:spChg chg="mod">
          <ac:chgData name="DU Angelo" userId="8b72b4b1065ef00f" providerId="LiveId" clId="{1BA41CA9-30B8-4EEC-9460-28B6562CCAD6}" dt="2020-11-28T07:58:15.065" v="39" actId="15"/>
          <ac:spMkLst>
            <pc:docMk/>
            <pc:sldMk cId="2353385451" sldId="329"/>
            <ac:spMk id="10" creationId="{407E10DD-6247-4CB9-98F7-875A6B621B49}"/>
          </ac:spMkLst>
        </pc:spChg>
      </pc:sldChg>
      <pc:sldChg chg="addSp delSp modSp add">
        <pc:chgData name="DU Angelo" userId="8b72b4b1065ef00f" providerId="LiveId" clId="{1BA41CA9-30B8-4EEC-9460-28B6562CCAD6}" dt="2020-11-28T08:27:23.521" v="59" actId="1076"/>
        <pc:sldMkLst>
          <pc:docMk/>
          <pc:sldMk cId="82070611" sldId="330"/>
        </pc:sldMkLst>
        <pc:spChg chg="del">
          <ac:chgData name="DU Angelo" userId="8b72b4b1065ef00f" providerId="LiveId" clId="{1BA41CA9-30B8-4EEC-9460-28B6562CCAD6}" dt="2020-11-28T08:26:35.666" v="50" actId="478"/>
          <ac:spMkLst>
            <pc:docMk/>
            <pc:sldMk cId="82070611" sldId="330"/>
            <ac:spMk id="4" creationId="{49BB5A28-16CB-4476-B601-334F01E23798}"/>
          </ac:spMkLst>
        </pc:spChg>
        <pc:spChg chg="mod">
          <ac:chgData name="DU Angelo" userId="8b72b4b1065ef00f" providerId="LiveId" clId="{1BA41CA9-30B8-4EEC-9460-28B6562CCAD6}" dt="2020-11-28T08:27:19.141" v="57" actId="1076"/>
          <ac:spMkLst>
            <pc:docMk/>
            <pc:sldMk cId="82070611" sldId="330"/>
            <ac:spMk id="10" creationId="{407E10DD-6247-4CB9-98F7-875A6B621B49}"/>
          </ac:spMkLst>
        </pc:spChg>
        <pc:picChg chg="add mod">
          <ac:chgData name="DU Angelo" userId="8b72b4b1065ef00f" providerId="LiveId" clId="{1BA41CA9-30B8-4EEC-9460-28B6562CCAD6}" dt="2020-11-28T08:27:23.521" v="59" actId="1076"/>
          <ac:picMkLst>
            <pc:docMk/>
            <pc:sldMk cId="82070611" sldId="330"/>
            <ac:picMk id="6" creationId="{FD792215-16F9-40CC-B713-7B4B990CE06C}"/>
          </ac:picMkLst>
        </pc:picChg>
        <pc:picChg chg="del">
          <ac:chgData name="DU Angelo" userId="8b72b4b1065ef00f" providerId="LiveId" clId="{1BA41CA9-30B8-4EEC-9460-28B6562CCAD6}" dt="2020-11-28T08:08:25.191" v="42" actId="478"/>
          <ac:picMkLst>
            <pc:docMk/>
            <pc:sldMk cId="82070611" sldId="330"/>
            <ac:picMk id="9" creationId="{9BCFC603-057C-46D6-9C1D-87E385BDCCFD}"/>
          </ac:picMkLst>
        </pc:picChg>
      </pc:sldChg>
      <pc:sldChg chg="addSp delSp modSp add ord">
        <pc:chgData name="DU Angelo" userId="8b72b4b1065ef00f" providerId="LiveId" clId="{1BA41CA9-30B8-4EEC-9460-28B6562CCAD6}" dt="2020-12-01T15:49:40.731" v="1862" actId="1076"/>
        <pc:sldMkLst>
          <pc:docMk/>
          <pc:sldMk cId="2218550584" sldId="331"/>
        </pc:sldMkLst>
        <pc:spChg chg="mod">
          <ac:chgData name="DU Angelo" userId="8b72b4b1065ef00f" providerId="LiveId" clId="{1BA41CA9-30B8-4EEC-9460-28B6562CCAD6}" dt="2020-12-01T15:49:40.731" v="1862" actId="1076"/>
          <ac:spMkLst>
            <pc:docMk/>
            <pc:sldMk cId="2218550584" sldId="331"/>
            <ac:spMk id="3" creationId="{731D747E-D675-47E5-B7D4-5FB508149A3B}"/>
          </ac:spMkLst>
        </pc:spChg>
        <pc:spChg chg="del mod">
          <ac:chgData name="DU Angelo" userId="8b72b4b1065ef00f" providerId="LiveId" clId="{1BA41CA9-30B8-4EEC-9460-28B6562CCAD6}" dt="2020-11-28T08:36:54.616" v="90" actId="478"/>
          <ac:spMkLst>
            <pc:docMk/>
            <pc:sldMk cId="2218550584" sldId="331"/>
            <ac:spMk id="4" creationId="{49BB5A28-16CB-4476-B601-334F01E23798}"/>
          </ac:spMkLst>
        </pc:spChg>
        <pc:spChg chg="add mod">
          <ac:chgData name="DU Angelo" userId="8b72b4b1065ef00f" providerId="LiveId" clId="{1BA41CA9-30B8-4EEC-9460-28B6562CCAD6}" dt="2020-12-01T15:49:23.731" v="1858"/>
          <ac:spMkLst>
            <pc:docMk/>
            <pc:sldMk cId="2218550584" sldId="331"/>
            <ac:spMk id="8" creationId="{AC9EF2AD-558B-4434-91F1-46C02BCC85EB}"/>
          </ac:spMkLst>
        </pc:spChg>
        <pc:spChg chg="del">
          <ac:chgData name="DU Angelo" userId="8b72b4b1065ef00f" providerId="LiveId" clId="{1BA41CA9-30B8-4EEC-9460-28B6562CCAD6}" dt="2020-11-28T08:34:23.221" v="81" actId="478"/>
          <ac:spMkLst>
            <pc:docMk/>
            <pc:sldMk cId="2218550584" sldId="331"/>
            <ac:spMk id="10" creationId="{407E10DD-6247-4CB9-98F7-875A6B621B49}"/>
          </ac:spMkLst>
        </pc:spChg>
        <pc:picChg chg="del">
          <ac:chgData name="DU Angelo" userId="8b72b4b1065ef00f" providerId="LiveId" clId="{1BA41CA9-30B8-4EEC-9460-28B6562CCAD6}" dt="2020-11-28T08:34:17.371" v="80" actId="478"/>
          <ac:picMkLst>
            <pc:docMk/>
            <pc:sldMk cId="2218550584" sldId="331"/>
            <ac:picMk id="9" creationId="{9BCFC603-057C-46D6-9C1D-87E385BDCCFD}"/>
          </ac:picMkLst>
        </pc:picChg>
      </pc:sldChg>
      <pc:sldChg chg="add del">
        <pc:chgData name="DU Angelo" userId="8b72b4b1065ef00f" providerId="LiveId" clId="{1BA41CA9-30B8-4EEC-9460-28B6562CCAD6}" dt="2020-11-28T08:33:58.759" v="61" actId="2696"/>
        <pc:sldMkLst>
          <pc:docMk/>
          <pc:sldMk cId="3991085910" sldId="331"/>
        </pc:sldMkLst>
      </pc:sldChg>
      <pc:sldChg chg="modSp add ord">
        <pc:chgData name="DU Angelo" userId="8b72b4b1065ef00f" providerId="LiveId" clId="{1BA41CA9-30B8-4EEC-9460-28B6562CCAD6}" dt="2020-11-29T11:10:44.523" v="977" actId="2711"/>
        <pc:sldMkLst>
          <pc:docMk/>
          <pc:sldMk cId="307940222" sldId="332"/>
        </pc:sldMkLst>
        <pc:spChg chg="mod">
          <ac:chgData name="DU Angelo" userId="8b72b4b1065ef00f" providerId="LiveId" clId="{1BA41CA9-30B8-4EEC-9460-28B6562CCAD6}" dt="2020-11-28T08:36:50.582" v="89" actId="1076"/>
          <ac:spMkLst>
            <pc:docMk/>
            <pc:sldMk cId="307940222" sldId="332"/>
            <ac:spMk id="3" creationId="{731D747E-D675-47E5-B7D4-5FB508149A3B}"/>
          </ac:spMkLst>
        </pc:spChg>
        <pc:spChg chg="mod">
          <ac:chgData name="DU Angelo" userId="8b72b4b1065ef00f" providerId="LiveId" clId="{1BA41CA9-30B8-4EEC-9460-28B6562CCAD6}" dt="2020-11-29T11:10:44.523" v="977" actId="2711"/>
          <ac:spMkLst>
            <pc:docMk/>
            <pc:sldMk cId="307940222" sldId="332"/>
            <ac:spMk id="4" creationId="{49BB5A28-16CB-4476-B601-334F01E23798}"/>
          </ac:spMkLst>
        </pc:spChg>
      </pc:sldChg>
      <pc:sldChg chg="addSp modSp add">
        <pc:chgData name="DU Angelo" userId="8b72b4b1065ef00f" providerId="LiveId" clId="{1BA41CA9-30B8-4EEC-9460-28B6562CCAD6}" dt="2020-12-01T15:49:58.555" v="1865" actId="1076"/>
        <pc:sldMkLst>
          <pc:docMk/>
          <pc:sldMk cId="3060085048" sldId="333"/>
        </pc:sldMkLst>
        <pc:spChg chg="mod">
          <ac:chgData name="DU Angelo" userId="8b72b4b1065ef00f" providerId="LiveId" clId="{1BA41CA9-30B8-4EEC-9460-28B6562CCAD6}" dt="2020-11-29T11:10:34.464" v="976" actId="255"/>
          <ac:spMkLst>
            <pc:docMk/>
            <pc:sldMk cId="3060085048" sldId="333"/>
            <ac:spMk id="4" creationId="{49BB5A28-16CB-4476-B601-334F01E23798}"/>
          </ac:spMkLst>
        </pc:spChg>
        <pc:spChg chg="add mod">
          <ac:chgData name="DU Angelo" userId="8b72b4b1065ef00f" providerId="LiveId" clId="{1BA41CA9-30B8-4EEC-9460-28B6562CCAD6}" dt="2020-12-01T15:49:51.254" v="1863" actId="1076"/>
          <ac:spMkLst>
            <pc:docMk/>
            <pc:sldMk cId="3060085048" sldId="333"/>
            <ac:spMk id="6" creationId="{F251CFAA-ECE9-4259-9E49-1E83B41F8807}"/>
          </ac:spMkLst>
        </pc:spChg>
        <pc:picChg chg="add mod">
          <ac:chgData name="DU Angelo" userId="8b72b4b1065ef00f" providerId="LiveId" clId="{1BA41CA9-30B8-4EEC-9460-28B6562CCAD6}" dt="2020-12-01T15:49:58.555" v="1865" actId="1076"/>
          <ac:picMkLst>
            <pc:docMk/>
            <pc:sldMk cId="3060085048" sldId="333"/>
            <ac:picMk id="7" creationId="{3CADFFCF-67B5-409C-83F5-B2265D59E937}"/>
          </ac:picMkLst>
        </pc:picChg>
      </pc:sldChg>
      <pc:sldChg chg="delSp modSp add">
        <pc:chgData name="DU Angelo" userId="8b72b4b1065ef00f" providerId="LiveId" clId="{1BA41CA9-30B8-4EEC-9460-28B6562CCAD6}" dt="2020-11-29T11:46:19.781" v="1034" actId="20577"/>
        <pc:sldMkLst>
          <pc:docMk/>
          <pc:sldMk cId="3717240597" sldId="334"/>
        </pc:sldMkLst>
        <pc:spChg chg="mod">
          <ac:chgData name="DU Angelo" userId="8b72b4b1065ef00f" providerId="LiveId" clId="{1BA41CA9-30B8-4EEC-9460-28B6562CCAD6}" dt="2020-11-29T11:20:02.415" v="1026" actId="1076"/>
          <ac:spMkLst>
            <pc:docMk/>
            <pc:sldMk cId="3717240597" sldId="334"/>
            <ac:spMk id="3" creationId="{731D747E-D675-47E5-B7D4-5FB508149A3B}"/>
          </ac:spMkLst>
        </pc:spChg>
        <pc:spChg chg="mod">
          <ac:chgData name="DU Angelo" userId="8b72b4b1065ef00f" providerId="LiveId" clId="{1BA41CA9-30B8-4EEC-9460-28B6562CCAD6}" dt="2020-11-29T11:46:19.781" v="1034" actId="20577"/>
          <ac:spMkLst>
            <pc:docMk/>
            <pc:sldMk cId="3717240597" sldId="334"/>
            <ac:spMk id="4" creationId="{49BB5A28-16CB-4476-B601-334F01E23798}"/>
          </ac:spMkLst>
        </pc:spChg>
        <pc:spChg chg="del">
          <ac:chgData name="DU Angelo" userId="8b72b4b1065ef00f" providerId="LiveId" clId="{1BA41CA9-30B8-4EEC-9460-28B6562CCAD6}" dt="2020-11-28T08:47:43.424" v="201" actId="478"/>
          <ac:spMkLst>
            <pc:docMk/>
            <pc:sldMk cId="3717240597" sldId="334"/>
            <ac:spMk id="6" creationId="{F251CFAA-ECE9-4259-9E49-1E83B41F8807}"/>
          </ac:spMkLst>
        </pc:spChg>
        <pc:picChg chg="del">
          <ac:chgData name="DU Angelo" userId="8b72b4b1065ef00f" providerId="LiveId" clId="{1BA41CA9-30B8-4EEC-9460-28B6562CCAD6}" dt="2020-11-28T08:47:40.813" v="200" actId="478"/>
          <ac:picMkLst>
            <pc:docMk/>
            <pc:sldMk cId="3717240597" sldId="334"/>
            <ac:picMk id="7" creationId="{3CADFFCF-67B5-409C-83F5-B2265D59E937}"/>
          </ac:picMkLst>
        </pc:picChg>
      </pc:sldChg>
      <pc:sldChg chg="modSp add ord">
        <pc:chgData name="DU Angelo" userId="8b72b4b1065ef00f" providerId="LiveId" clId="{1BA41CA9-30B8-4EEC-9460-28B6562CCAD6}" dt="2020-12-01T15:53:28.123" v="1922" actId="1076"/>
        <pc:sldMkLst>
          <pc:docMk/>
          <pc:sldMk cId="1857129977" sldId="335"/>
        </pc:sldMkLst>
        <pc:spChg chg="mod">
          <ac:chgData name="DU Angelo" userId="8b72b4b1065ef00f" providerId="LiveId" clId="{1BA41CA9-30B8-4EEC-9460-28B6562CCAD6}" dt="2020-11-28T08:50:32.798" v="243" actId="403"/>
          <ac:spMkLst>
            <pc:docMk/>
            <pc:sldMk cId="1857129977" sldId="335"/>
            <ac:spMk id="3" creationId="{731D747E-D675-47E5-B7D4-5FB508149A3B}"/>
          </ac:spMkLst>
        </pc:spChg>
        <pc:spChg chg="mod">
          <ac:chgData name="DU Angelo" userId="8b72b4b1065ef00f" providerId="LiveId" clId="{1BA41CA9-30B8-4EEC-9460-28B6562CCAD6}" dt="2020-12-01T15:53:28.123" v="1922" actId="1076"/>
          <ac:spMkLst>
            <pc:docMk/>
            <pc:sldMk cId="1857129977" sldId="335"/>
            <ac:spMk id="4" creationId="{49BB5A28-16CB-4476-B601-334F01E23798}"/>
          </ac:spMkLst>
        </pc:spChg>
      </pc:sldChg>
      <pc:sldChg chg="modSp add">
        <pc:chgData name="DU Angelo" userId="8b72b4b1065ef00f" providerId="LiveId" clId="{1BA41CA9-30B8-4EEC-9460-28B6562CCAD6}" dt="2020-11-29T11:52:52" v="1061" actId="1076"/>
        <pc:sldMkLst>
          <pc:docMk/>
          <pc:sldMk cId="551772909" sldId="336"/>
        </pc:sldMkLst>
        <pc:spChg chg="mod">
          <ac:chgData name="DU Angelo" userId="8b72b4b1065ef00f" providerId="LiveId" clId="{1BA41CA9-30B8-4EEC-9460-28B6562CCAD6}" dt="2020-11-29T11:52:52" v="1061" actId="1076"/>
          <ac:spMkLst>
            <pc:docMk/>
            <pc:sldMk cId="551772909" sldId="336"/>
            <ac:spMk id="3" creationId="{731D747E-D675-47E5-B7D4-5FB508149A3B}"/>
          </ac:spMkLst>
        </pc:spChg>
        <pc:spChg chg="mod">
          <ac:chgData name="DU Angelo" userId="8b72b4b1065ef00f" providerId="LiveId" clId="{1BA41CA9-30B8-4EEC-9460-28B6562CCAD6}" dt="2020-11-29T11:52:12.555" v="1056" actId="255"/>
          <ac:spMkLst>
            <pc:docMk/>
            <pc:sldMk cId="551772909" sldId="336"/>
            <ac:spMk id="4" creationId="{49BB5A28-16CB-4476-B601-334F01E23798}"/>
          </ac:spMkLst>
        </pc:spChg>
      </pc:sldChg>
      <pc:sldChg chg="modSp add del">
        <pc:chgData name="DU Angelo" userId="8b72b4b1065ef00f" providerId="LiveId" clId="{1BA41CA9-30B8-4EEC-9460-28B6562CCAD6}" dt="2020-11-29T11:49:31.749" v="1044" actId="2696"/>
        <pc:sldMkLst>
          <pc:docMk/>
          <pc:sldMk cId="2258931993" sldId="337"/>
        </pc:sldMkLst>
        <pc:spChg chg="mod">
          <ac:chgData name="DU Angelo" userId="8b72b4b1065ef00f" providerId="LiveId" clId="{1BA41CA9-30B8-4EEC-9460-28B6562CCAD6}" dt="2020-11-28T08:55:54.626" v="316" actId="1076"/>
          <ac:spMkLst>
            <pc:docMk/>
            <pc:sldMk cId="2258931993" sldId="337"/>
            <ac:spMk id="3" creationId="{731D747E-D675-47E5-B7D4-5FB508149A3B}"/>
          </ac:spMkLst>
        </pc:spChg>
      </pc:sldChg>
      <pc:sldChg chg="addSp delSp modSp add">
        <pc:chgData name="DU Angelo" userId="8b72b4b1065ef00f" providerId="LiveId" clId="{1BA41CA9-30B8-4EEC-9460-28B6562CCAD6}" dt="2020-11-29T11:58:28.141" v="1094" actId="1076"/>
        <pc:sldMkLst>
          <pc:docMk/>
          <pc:sldMk cId="1010261566" sldId="338"/>
        </pc:sldMkLst>
        <pc:spChg chg="mod">
          <ac:chgData name="DU Angelo" userId="8b72b4b1065ef00f" providerId="LiveId" clId="{1BA41CA9-30B8-4EEC-9460-28B6562CCAD6}" dt="2020-11-29T11:57:09.671" v="1091" actId="20577"/>
          <ac:spMkLst>
            <pc:docMk/>
            <pc:sldMk cId="1010261566" sldId="338"/>
            <ac:spMk id="4" creationId="{49BB5A28-16CB-4476-B601-334F01E23798}"/>
          </ac:spMkLst>
        </pc:spChg>
        <pc:picChg chg="add del mod">
          <ac:chgData name="DU Angelo" userId="8b72b4b1065ef00f" providerId="LiveId" clId="{1BA41CA9-30B8-4EEC-9460-28B6562CCAD6}" dt="2020-11-28T09:03:50.192" v="328" actId="478"/>
          <ac:picMkLst>
            <pc:docMk/>
            <pc:sldMk cId="1010261566" sldId="338"/>
            <ac:picMk id="6" creationId="{CC0DC1CB-C142-4FD4-9142-89BA11F616DE}"/>
          </ac:picMkLst>
        </pc:picChg>
        <pc:picChg chg="add mod">
          <ac:chgData name="DU Angelo" userId="8b72b4b1065ef00f" providerId="LiveId" clId="{1BA41CA9-30B8-4EEC-9460-28B6562CCAD6}" dt="2020-11-29T11:58:28.141" v="1094" actId="1076"/>
          <ac:picMkLst>
            <pc:docMk/>
            <pc:sldMk cId="1010261566" sldId="338"/>
            <ac:picMk id="8" creationId="{47B97430-5DBF-4BA8-8274-EA10C6131007}"/>
          </ac:picMkLst>
        </pc:picChg>
      </pc:sldChg>
      <pc:sldChg chg="modSp add ord">
        <pc:chgData name="DU Angelo" userId="8b72b4b1065ef00f" providerId="LiveId" clId="{1BA41CA9-30B8-4EEC-9460-28B6562CCAD6}" dt="2020-11-30T14:16:40.339" v="1119" actId="255"/>
        <pc:sldMkLst>
          <pc:docMk/>
          <pc:sldMk cId="4183351747" sldId="339"/>
        </pc:sldMkLst>
        <pc:spChg chg="mod">
          <ac:chgData name="DU Angelo" userId="8b72b4b1065ef00f" providerId="LiveId" clId="{1BA41CA9-30B8-4EEC-9460-28B6562CCAD6}" dt="2020-11-28T09:07:23.658" v="409" actId="1076"/>
          <ac:spMkLst>
            <pc:docMk/>
            <pc:sldMk cId="4183351747" sldId="339"/>
            <ac:spMk id="3" creationId="{731D747E-D675-47E5-B7D4-5FB508149A3B}"/>
          </ac:spMkLst>
        </pc:spChg>
        <pc:spChg chg="mod">
          <ac:chgData name="DU Angelo" userId="8b72b4b1065ef00f" providerId="LiveId" clId="{1BA41CA9-30B8-4EEC-9460-28B6562CCAD6}" dt="2020-11-30T14:16:40.339" v="1119" actId="255"/>
          <ac:spMkLst>
            <pc:docMk/>
            <pc:sldMk cId="4183351747" sldId="339"/>
            <ac:spMk id="4" creationId="{49BB5A28-16CB-4476-B601-334F01E23798}"/>
          </ac:spMkLst>
        </pc:spChg>
      </pc:sldChg>
      <pc:sldChg chg="modSp add">
        <pc:chgData name="DU Angelo" userId="8b72b4b1065ef00f" providerId="LiveId" clId="{1BA41CA9-30B8-4EEC-9460-28B6562CCAD6}" dt="2020-11-30T14:27:11.587" v="1181" actId="14100"/>
        <pc:sldMkLst>
          <pc:docMk/>
          <pc:sldMk cId="2572871774" sldId="340"/>
        </pc:sldMkLst>
        <pc:spChg chg="mod">
          <ac:chgData name="DU Angelo" userId="8b72b4b1065ef00f" providerId="LiveId" clId="{1BA41CA9-30B8-4EEC-9460-28B6562CCAD6}" dt="2020-11-30T14:22:50.761" v="1155" actId="403"/>
          <ac:spMkLst>
            <pc:docMk/>
            <pc:sldMk cId="2572871774" sldId="340"/>
            <ac:spMk id="3" creationId="{731D747E-D675-47E5-B7D4-5FB508149A3B}"/>
          </ac:spMkLst>
        </pc:spChg>
        <pc:spChg chg="mod">
          <ac:chgData name="DU Angelo" userId="8b72b4b1065ef00f" providerId="LiveId" clId="{1BA41CA9-30B8-4EEC-9460-28B6562CCAD6}" dt="2020-11-30T14:27:11.587" v="1181" actId="14100"/>
          <ac:spMkLst>
            <pc:docMk/>
            <pc:sldMk cId="2572871774" sldId="340"/>
            <ac:spMk id="4" creationId="{49BB5A28-16CB-4476-B601-334F01E23798}"/>
          </ac:spMkLst>
        </pc:spChg>
      </pc:sldChg>
      <pc:sldChg chg="modSp add">
        <pc:chgData name="DU Angelo" userId="8b72b4b1065ef00f" providerId="LiveId" clId="{1BA41CA9-30B8-4EEC-9460-28B6562CCAD6}" dt="2020-11-30T14:28:52.448" v="1193" actId="20577"/>
        <pc:sldMkLst>
          <pc:docMk/>
          <pc:sldMk cId="545568708" sldId="341"/>
        </pc:sldMkLst>
        <pc:spChg chg="mod">
          <ac:chgData name="DU Angelo" userId="8b72b4b1065ef00f" providerId="LiveId" clId="{1BA41CA9-30B8-4EEC-9460-28B6562CCAD6}" dt="2020-11-28T09:08:55.249" v="412"/>
          <ac:spMkLst>
            <pc:docMk/>
            <pc:sldMk cId="545568708" sldId="341"/>
            <ac:spMk id="3" creationId="{731D747E-D675-47E5-B7D4-5FB508149A3B}"/>
          </ac:spMkLst>
        </pc:spChg>
        <pc:spChg chg="mod">
          <ac:chgData name="DU Angelo" userId="8b72b4b1065ef00f" providerId="LiveId" clId="{1BA41CA9-30B8-4EEC-9460-28B6562CCAD6}" dt="2020-11-30T14:28:52.448" v="1193" actId="20577"/>
          <ac:spMkLst>
            <pc:docMk/>
            <pc:sldMk cId="545568708" sldId="341"/>
            <ac:spMk id="4" creationId="{49BB5A28-16CB-4476-B601-334F01E23798}"/>
          </ac:spMkLst>
        </pc:spChg>
      </pc:sldChg>
      <pc:sldChg chg="addSp delSp modSp add">
        <pc:chgData name="DU Angelo" userId="8b72b4b1065ef00f" providerId="LiveId" clId="{1BA41CA9-30B8-4EEC-9460-28B6562CCAD6}" dt="2020-11-30T14:40:26.957" v="1237" actId="1076"/>
        <pc:sldMkLst>
          <pc:docMk/>
          <pc:sldMk cId="3848997697" sldId="342"/>
        </pc:sldMkLst>
        <pc:spChg chg="mod">
          <ac:chgData name="DU Angelo" userId="8b72b4b1065ef00f" providerId="LiveId" clId="{1BA41CA9-30B8-4EEC-9460-28B6562CCAD6}" dt="2020-11-30T14:40:26.957" v="1237" actId="1076"/>
          <ac:spMkLst>
            <pc:docMk/>
            <pc:sldMk cId="3848997697" sldId="342"/>
            <ac:spMk id="3" creationId="{731D747E-D675-47E5-B7D4-5FB508149A3B}"/>
          </ac:spMkLst>
        </pc:spChg>
        <pc:spChg chg="mod">
          <ac:chgData name="DU Angelo" userId="8b72b4b1065ef00f" providerId="LiveId" clId="{1BA41CA9-30B8-4EEC-9460-28B6562CCAD6}" dt="2020-11-30T14:39:58.029" v="1235" actId="255"/>
          <ac:spMkLst>
            <pc:docMk/>
            <pc:sldMk cId="3848997697" sldId="342"/>
            <ac:spMk id="4" creationId="{49BB5A28-16CB-4476-B601-334F01E23798}"/>
          </ac:spMkLst>
        </pc:spChg>
        <pc:spChg chg="add del">
          <ac:chgData name="DU Angelo" userId="8b72b4b1065ef00f" providerId="LiveId" clId="{1BA41CA9-30B8-4EEC-9460-28B6562CCAD6}" dt="2020-11-28T09:12:56.347" v="490"/>
          <ac:spMkLst>
            <pc:docMk/>
            <pc:sldMk cId="3848997697" sldId="342"/>
            <ac:spMk id="5" creationId="{390A3893-3CA3-428C-A03A-AE5D4F0A4740}"/>
          </ac:spMkLst>
        </pc:spChg>
      </pc:sldChg>
      <pc:sldChg chg="modSp add">
        <pc:chgData name="DU Angelo" userId="8b72b4b1065ef00f" providerId="LiveId" clId="{1BA41CA9-30B8-4EEC-9460-28B6562CCAD6}" dt="2020-11-30T17:14:48.821" v="1303" actId="255"/>
        <pc:sldMkLst>
          <pc:docMk/>
          <pc:sldMk cId="11550158" sldId="343"/>
        </pc:sldMkLst>
        <pc:spChg chg="mod">
          <ac:chgData name="DU Angelo" userId="8b72b4b1065ef00f" providerId="LiveId" clId="{1BA41CA9-30B8-4EEC-9460-28B6562CCAD6}" dt="2020-11-28T09:14:17.344" v="496" actId="1076"/>
          <ac:spMkLst>
            <pc:docMk/>
            <pc:sldMk cId="11550158" sldId="343"/>
            <ac:spMk id="3" creationId="{731D747E-D675-47E5-B7D4-5FB508149A3B}"/>
          </ac:spMkLst>
        </pc:spChg>
        <pc:spChg chg="mod">
          <ac:chgData name="DU Angelo" userId="8b72b4b1065ef00f" providerId="LiveId" clId="{1BA41CA9-30B8-4EEC-9460-28B6562CCAD6}" dt="2020-11-30T17:14:48.821" v="1303" actId="255"/>
          <ac:spMkLst>
            <pc:docMk/>
            <pc:sldMk cId="11550158" sldId="343"/>
            <ac:spMk id="4" creationId="{49BB5A28-16CB-4476-B601-334F01E23798}"/>
          </ac:spMkLst>
        </pc:spChg>
      </pc:sldChg>
      <pc:sldChg chg="modSp add">
        <pc:chgData name="DU Angelo" userId="8b72b4b1065ef00f" providerId="LiveId" clId="{1BA41CA9-30B8-4EEC-9460-28B6562CCAD6}" dt="2020-11-30T17:18:15.235" v="1349" actId="403"/>
        <pc:sldMkLst>
          <pc:docMk/>
          <pc:sldMk cId="1035180332" sldId="344"/>
        </pc:sldMkLst>
        <pc:spChg chg="mod">
          <ac:chgData name="DU Angelo" userId="8b72b4b1065ef00f" providerId="LiveId" clId="{1BA41CA9-30B8-4EEC-9460-28B6562CCAD6}" dt="2020-11-30T17:18:15.235" v="1349" actId="403"/>
          <ac:spMkLst>
            <pc:docMk/>
            <pc:sldMk cId="1035180332" sldId="344"/>
            <ac:spMk id="3" creationId="{731D747E-D675-47E5-B7D4-5FB508149A3B}"/>
          </ac:spMkLst>
        </pc:spChg>
        <pc:spChg chg="mod">
          <ac:chgData name="DU Angelo" userId="8b72b4b1065ef00f" providerId="LiveId" clId="{1BA41CA9-30B8-4EEC-9460-28B6562CCAD6}" dt="2020-11-30T17:18:10.545" v="1348" actId="1076"/>
          <ac:spMkLst>
            <pc:docMk/>
            <pc:sldMk cId="1035180332" sldId="344"/>
            <ac:spMk id="4" creationId="{49BB5A28-16CB-4476-B601-334F01E23798}"/>
          </ac:spMkLst>
        </pc:spChg>
      </pc:sldChg>
      <pc:sldChg chg="add del">
        <pc:chgData name="DU Angelo" userId="8b72b4b1065ef00f" providerId="LiveId" clId="{1BA41CA9-30B8-4EEC-9460-28B6562CCAD6}" dt="2020-11-28T09:22:27.309" v="632" actId="2696"/>
        <pc:sldMkLst>
          <pc:docMk/>
          <pc:sldMk cId="2033528535" sldId="344"/>
        </pc:sldMkLst>
      </pc:sldChg>
      <pc:sldChg chg="addSp delSp modSp add">
        <pc:chgData name="DU Angelo" userId="8b72b4b1065ef00f" providerId="LiveId" clId="{1BA41CA9-30B8-4EEC-9460-28B6562CCAD6}" dt="2020-11-28T09:25:04.933" v="685" actId="1076"/>
        <pc:sldMkLst>
          <pc:docMk/>
          <pc:sldMk cId="391359028" sldId="345"/>
        </pc:sldMkLst>
        <pc:spChg chg="mod">
          <ac:chgData name="DU Angelo" userId="8b72b4b1065ef00f" providerId="LiveId" clId="{1BA41CA9-30B8-4EEC-9460-28B6562CCAD6}" dt="2020-11-28T09:24:09.529" v="676" actId="20577"/>
          <ac:spMkLst>
            <pc:docMk/>
            <pc:sldMk cId="391359028" sldId="345"/>
            <ac:spMk id="3" creationId="{731D747E-D675-47E5-B7D4-5FB508149A3B}"/>
          </ac:spMkLst>
        </pc:spChg>
        <pc:spChg chg="del">
          <ac:chgData name="DU Angelo" userId="8b72b4b1065ef00f" providerId="LiveId" clId="{1BA41CA9-30B8-4EEC-9460-28B6562CCAD6}" dt="2020-11-28T09:24:13.237" v="677" actId="478"/>
          <ac:spMkLst>
            <pc:docMk/>
            <pc:sldMk cId="391359028" sldId="345"/>
            <ac:spMk id="4" creationId="{49BB5A28-16CB-4476-B601-334F01E23798}"/>
          </ac:spMkLst>
        </pc:spChg>
        <pc:picChg chg="add mod modCrop">
          <ac:chgData name="DU Angelo" userId="8b72b4b1065ef00f" providerId="LiveId" clId="{1BA41CA9-30B8-4EEC-9460-28B6562CCAD6}" dt="2020-11-28T09:25:04.933" v="685" actId="1076"/>
          <ac:picMkLst>
            <pc:docMk/>
            <pc:sldMk cId="391359028" sldId="345"/>
            <ac:picMk id="6" creationId="{38315243-72F9-47D1-ABC3-8072D6FD31E6}"/>
          </ac:picMkLst>
        </pc:picChg>
      </pc:sldChg>
      <pc:sldChg chg="modSp add ord">
        <pc:chgData name="DU Angelo" userId="8b72b4b1065ef00f" providerId="LiveId" clId="{1BA41CA9-30B8-4EEC-9460-28B6562CCAD6}" dt="2020-11-30T17:27:58.466" v="1438" actId="5793"/>
        <pc:sldMkLst>
          <pc:docMk/>
          <pc:sldMk cId="460224336" sldId="346"/>
        </pc:sldMkLst>
        <pc:spChg chg="mod">
          <ac:chgData name="DU Angelo" userId="8b72b4b1065ef00f" providerId="LiveId" clId="{1BA41CA9-30B8-4EEC-9460-28B6562CCAD6}" dt="2020-11-28T09:25:48.479" v="691" actId="1076"/>
          <ac:spMkLst>
            <pc:docMk/>
            <pc:sldMk cId="460224336" sldId="346"/>
            <ac:spMk id="3" creationId="{731D747E-D675-47E5-B7D4-5FB508149A3B}"/>
          </ac:spMkLst>
        </pc:spChg>
        <pc:spChg chg="mod">
          <ac:chgData name="DU Angelo" userId="8b72b4b1065ef00f" providerId="LiveId" clId="{1BA41CA9-30B8-4EEC-9460-28B6562CCAD6}" dt="2020-11-30T17:27:58.466" v="1438" actId="5793"/>
          <ac:spMkLst>
            <pc:docMk/>
            <pc:sldMk cId="460224336" sldId="346"/>
            <ac:spMk id="4" creationId="{49BB5A28-16CB-4476-B601-334F01E23798}"/>
          </ac:spMkLst>
        </pc:spChg>
      </pc:sldChg>
      <pc:sldChg chg="modSp add ord">
        <pc:chgData name="DU Angelo" userId="8b72b4b1065ef00f" providerId="LiveId" clId="{1BA41CA9-30B8-4EEC-9460-28B6562CCAD6}" dt="2020-11-30T17:24:05.457" v="1394" actId="255"/>
        <pc:sldMkLst>
          <pc:docMk/>
          <pc:sldMk cId="685234486" sldId="347"/>
        </pc:sldMkLst>
        <pc:spChg chg="mod">
          <ac:chgData name="DU Angelo" userId="8b72b4b1065ef00f" providerId="LiveId" clId="{1BA41CA9-30B8-4EEC-9460-28B6562CCAD6}" dt="2020-11-28T09:29:08.132" v="715" actId="404"/>
          <ac:spMkLst>
            <pc:docMk/>
            <pc:sldMk cId="685234486" sldId="347"/>
            <ac:spMk id="3" creationId="{731D747E-D675-47E5-B7D4-5FB508149A3B}"/>
          </ac:spMkLst>
        </pc:spChg>
        <pc:spChg chg="mod">
          <ac:chgData name="DU Angelo" userId="8b72b4b1065ef00f" providerId="LiveId" clId="{1BA41CA9-30B8-4EEC-9460-28B6562CCAD6}" dt="2020-11-30T17:24:05.457" v="1394" actId="255"/>
          <ac:spMkLst>
            <pc:docMk/>
            <pc:sldMk cId="685234486" sldId="347"/>
            <ac:spMk id="4" creationId="{49BB5A28-16CB-4476-B601-334F01E23798}"/>
          </ac:spMkLst>
        </pc:spChg>
      </pc:sldChg>
      <pc:sldChg chg="addSp modSp add">
        <pc:chgData name="DU Angelo" userId="8b72b4b1065ef00f" providerId="LiveId" clId="{1BA41CA9-30B8-4EEC-9460-28B6562CCAD6}" dt="2020-11-30T17:27:30.367" v="1428" actId="20577"/>
        <pc:sldMkLst>
          <pc:docMk/>
          <pc:sldMk cId="1488901790" sldId="348"/>
        </pc:sldMkLst>
        <pc:spChg chg="mod">
          <ac:chgData name="DU Angelo" userId="8b72b4b1065ef00f" providerId="LiveId" clId="{1BA41CA9-30B8-4EEC-9460-28B6562CCAD6}" dt="2020-11-28T09:30:20.543" v="718"/>
          <ac:spMkLst>
            <pc:docMk/>
            <pc:sldMk cId="1488901790" sldId="348"/>
            <ac:spMk id="3" creationId="{731D747E-D675-47E5-B7D4-5FB508149A3B}"/>
          </ac:spMkLst>
        </pc:spChg>
        <pc:spChg chg="mod">
          <ac:chgData name="DU Angelo" userId="8b72b4b1065ef00f" providerId="LiveId" clId="{1BA41CA9-30B8-4EEC-9460-28B6562CCAD6}" dt="2020-11-30T17:27:30.367" v="1428" actId="20577"/>
          <ac:spMkLst>
            <pc:docMk/>
            <pc:sldMk cId="1488901790" sldId="348"/>
            <ac:spMk id="4" creationId="{49BB5A28-16CB-4476-B601-334F01E23798}"/>
          </ac:spMkLst>
        </pc:spChg>
        <pc:picChg chg="add mod">
          <ac:chgData name="DU Angelo" userId="8b72b4b1065ef00f" providerId="LiveId" clId="{1BA41CA9-30B8-4EEC-9460-28B6562CCAD6}" dt="2020-11-28T09:31:49.918" v="747" actId="1076"/>
          <ac:picMkLst>
            <pc:docMk/>
            <pc:sldMk cId="1488901790" sldId="348"/>
            <ac:picMk id="6" creationId="{4BF8956B-8AC2-4378-9C8C-DE3B6B9C87AD}"/>
          </ac:picMkLst>
        </pc:picChg>
      </pc:sldChg>
      <pc:sldChg chg="addSp modSp add ord">
        <pc:chgData name="DU Angelo" userId="8b72b4b1065ef00f" providerId="LiveId" clId="{1BA41CA9-30B8-4EEC-9460-28B6562CCAD6}" dt="2020-11-30T17:28:31.264" v="1440" actId="255"/>
        <pc:sldMkLst>
          <pc:docMk/>
          <pc:sldMk cId="813258900" sldId="349"/>
        </pc:sldMkLst>
        <pc:spChg chg="mod">
          <ac:chgData name="DU Angelo" userId="8b72b4b1065ef00f" providerId="LiveId" clId="{1BA41CA9-30B8-4EEC-9460-28B6562CCAD6}" dt="2020-11-28T09:32:33.429" v="751" actId="403"/>
          <ac:spMkLst>
            <pc:docMk/>
            <pc:sldMk cId="813258900" sldId="349"/>
            <ac:spMk id="3" creationId="{731D747E-D675-47E5-B7D4-5FB508149A3B}"/>
          </ac:spMkLst>
        </pc:spChg>
        <pc:spChg chg="mod">
          <ac:chgData name="DU Angelo" userId="8b72b4b1065ef00f" providerId="LiveId" clId="{1BA41CA9-30B8-4EEC-9460-28B6562CCAD6}" dt="2020-11-30T17:28:31.264" v="1440" actId="255"/>
          <ac:spMkLst>
            <pc:docMk/>
            <pc:sldMk cId="813258900" sldId="349"/>
            <ac:spMk id="4" creationId="{49BB5A28-16CB-4476-B601-334F01E23798}"/>
          </ac:spMkLst>
        </pc:spChg>
        <pc:picChg chg="add mod">
          <ac:chgData name="DU Angelo" userId="8b72b4b1065ef00f" providerId="LiveId" clId="{1BA41CA9-30B8-4EEC-9460-28B6562CCAD6}" dt="2020-11-28T09:33:46.864" v="778" actId="1076"/>
          <ac:picMkLst>
            <pc:docMk/>
            <pc:sldMk cId="813258900" sldId="349"/>
            <ac:picMk id="6" creationId="{5C9829F1-E1CF-4AE7-880A-9A4BFF17EB03}"/>
          </ac:picMkLst>
        </pc:picChg>
      </pc:sldChg>
      <pc:sldChg chg="addSp modSp add ord">
        <pc:chgData name="DU Angelo" userId="8b72b4b1065ef00f" providerId="LiveId" clId="{1BA41CA9-30B8-4EEC-9460-28B6562CCAD6}" dt="2020-11-30T17:28:47.710" v="1446" actId="114"/>
        <pc:sldMkLst>
          <pc:docMk/>
          <pc:sldMk cId="3556481026" sldId="350"/>
        </pc:sldMkLst>
        <pc:spChg chg="mod">
          <ac:chgData name="DU Angelo" userId="8b72b4b1065ef00f" providerId="LiveId" clId="{1BA41CA9-30B8-4EEC-9460-28B6562CCAD6}" dt="2020-11-28T09:34:51.606" v="782" actId="1076"/>
          <ac:spMkLst>
            <pc:docMk/>
            <pc:sldMk cId="3556481026" sldId="350"/>
            <ac:spMk id="3" creationId="{731D747E-D675-47E5-B7D4-5FB508149A3B}"/>
          </ac:spMkLst>
        </pc:spChg>
        <pc:spChg chg="mod">
          <ac:chgData name="DU Angelo" userId="8b72b4b1065ef00f" providerId="LiveId" clId="{1BA41CA9-30B8-4EEC-9460-28B6562CCAD6}" dt="2020-11-30T17:28:47.710" v="1446" actId="114"/>
          <ac:spMkLst>
            <pc:docMk/>
            <pc:sldMk cId="3556481026" sldId="350"/>
            <ac:spMk id="4" creationId="{49BB5A28-16CB-4476-B601-334F01E23798}"/>
          </ac:spMkLst>
        </pc:spChg>
        <pc:picChg chg="add mod modCrop">
          <ac:chgData name="DU Angelo" userId="8b72b4b1065ef00f" providerId="LiveId" clId="{1BA41CA9-30B8-4EEC-9460-28B6562CCAD6}" dt="2020-11-28T09:36:57.214" v="844" actId="1076"/>
          <ac:picMkLst>
            <pc:docMk/>
            <pc:sldMk cId="3556481026" sldId="350"/>
            <ac:picMk id="6" creationId="{3820E7C5-7794-4B00-8F28-CC418DB765FB}"/>
          </ac:picMkLst>
        </pc:picChg>
      </pc:sldChg>
      <pc:sldChg chg="addSp delSp modSp add">
        <pc:chgData name="DU Angelo" userId="8b72b4b1065ef00f" providerId="LiveId" clId="{1BA41CA9-30B8-4EEC-9460-28B6562CCAD6}" dt="2020-11-30T17:33:41.072" v="1466" actId="1076"/>
        <pc:sldMkLst>
          <pc:docMk/>
          <pc:sldMk cId="3377600676" sldId="351"/>
        </pc:sldMkLst>
        <pc:spChg chg="mod">
          <ac:chgData name="DU Angelo" userId="8b72b4b1065ef00f" providerId="LiveId" clId="{1BA41CA9-30B8-4EEC-9460-28B6562CCAD6}" dt="2020-11-28T09:38:09.320" v="853"/>
          <ac:spMkLst>
            <pc:docMk/>
            <pc:sldMk cId="3377600676" sldId="351"/>
            <ac:spMk id="3" creationId="{731D747E-D675-47E5-B7D4-5FB508149A3B}"/>
          </ac:spMkLst>
        </pc:spChg>
        <pc:spChg chg="mod">
          <ac:chgData name="DU Angelo" userId="8b72b4b1065ef00f" providerId="LiveId" clId="{1BA41CA9-30B8-4EEC-9460-28B6562CCAD6}" dt="2020-11-28T09:39:49.706" v="878" actId="1076"/>
          <ac:spMkLst>
            <pc:docMk/>
            <pc:sldMk cId="3377600676" sldId="351"/>
            <ac:spMk id="4" creationId="{49BB5A28-16CB-4476-B601-334F01E23798}"/>
          </ac:spMkLst>
        </pc:spChg>
        <pc:spChg chg="add mod">
          <ac:chgData name="DU Angelo" userId="8b72b4b1065ef00f" providerId="LiveId" clId="{1BA41CA9-30B8-4EEC-9460-28B6562CCAD6}" dt="2020-11-28T09:40:00.086" v="881" actId="1076"/>
          <ac:spMkLst>
            <pc:docMk/>
            <pc:sldMk cId="3377600676" sldId="351"/>
            <ac:spMk id="9" creationId="{FD12ECD0-9E3F-4D28-872B-340EC2615FE5}"/>
          </ac:spMkLst>
        </pc:spChg>
        <pc:picChg chg="del">
          <ac:chgData name="DU Angelo" userId="8b72b4b1065ef00f" providerId="LiveId" clId="{1BA41CA9-30B8-4EEC-9460-28B6562CCAD6}" dt="2020-11-28T09:38:40.593" v="860" actId="478"/>
          <ac:picMkLst>
            <pc:docMk/>
            <pc:sldMk cId="3377600676" sldId="351"/>
            <ac:picMk id="6" creationId="{3820E7C5-7794-4B00-8F28-CC418DB765FB}"/>
          </ac:picMkLst>
        </pc:picChg>
        <pc:picChg chg="add mod">
          <ac:chgData name="DU Angelo" userId="8b72b4b1065ef00f" providerId="LiveId" clId="{1BA41CA9-30B8-4EEC-9460-28B6562CCAD6}" dt="2020-11-30T17:33:41.072" v="1466" actId="1076"/>
          <ac:picMkLst>
            <pc:docMk/>
            <pc:sldMk cId="3377600676" sldId="351"/>
            <ac:picMk id="7" creationId="{40A293BF-298E-43BD-B99E-DCF6C2B1A18D}"/>
          </ac:picMkLst>
        </pc:picChg>
      </pc:sldChg>
      <pc:sldChg chg="delSp modSp add">
        <pc:chgData name="DU Angelo" userId="8b72b4b1065ef00f" providerId="LiveId" clId="{1BA41CA9-30B8-4EEC-9460-28B6562CCAD6}" dt="2020-11-30T17:33:17.038" v="1465" actId="1076"/>
        <pc:sldMkLst>
          <pc:docMk/>
          <pc:sldMk cId="1057147937" sldId="352"/>
        </pc:sldMkLst>
        <pc:spChg chg="mod">
          <ac:chgData name="DU Angelo" userId="8b72b4b1065ef00f" providerId="LiveId" clId="{1BA41CA9-30B8-4EEC-9460-28B6562CCAD6}" dt="2020-11-30T17:33:17.038" v="1465" actId="1076"/>
          <ac:spMkLst>
            <pc:docMk/>
            <pc:sldMk cId="1057147937" sldId="352"/>
            <ac:spMk id="4" creationId="{49BB5A28-16CB-4476-B601-334F01E23798}"/>
          </ac:spMkLst>
        </pc:spChg>
        <pc:spChg chg="del">
          <ac:chgData name="DU Angelo" userId="8b72b4b1065ef00f" providerId="LiveId" clId="{1BA41CA9-30B8-4EEC-9460-28B6562CCAD6}" dt="2020-11-28T09:40:32.970" v="885" actId="478"/>
          <ac:spMkLst>
            <pc:docMk/>
            <pc:sldMk cId="1057147937" sldId="352"/>
            <ac:spMk id="9" creationId="{FD12ECD0-9E3F-4D28-872B-340EC2615FE5}"/>
          </ac:spMkLst>
        </pc:spChg>
        <pc:picChg chg="del">
          <ac:chgData name="DU Angelo" userId="8b72b4b1065ef00f" providerId="LiveId" clId="{1BA41CA9-30B8-4EEC-9460-28B6562CCAD6}" dt="2020-11-28T09:40:31.115" v="884" actId="478"/>
          <ac:picMkLst>
            <pc:docMk/>
            <pc:sldMk cId="1057147937" sldId="352"/>
            <ac:picMk id="7" creationId="{40A293BF-298E-43BD-B99E-DCF6C2B1A18D}"/>
          </ac:picMkLst>
        </pc:picChg>
      </pc:sldChg>
      <pc:sldChg chg="add del">
        <pc:chgData name="DU Angelo" userId="8b72b4b1065ef00f" providerId="LiveId" clId="{1BA41CA9-30B8-4EEC-9460-28B6562CCAD6}" dt="2020-11-28T09:40:50.418" v="888" actId="2696"/>
        <pc:sldMkLst>
          <pc:docMk/>
          <pc:sldMk cId="1309527613" sldId="353"/>
        </pc:sldMkLst>
      </pc:sldChg>
      <pc:sldChg chg="modSp add">
        <pc:chgData name="DU Angelo" userId="8b72b4b1065ef00f" providerId="LiveId" clId="{1BA41CA9-30B8-4EEC-9460-28B6562CCAD6}" dt="2020-11-28T09:41:37.938" v="901" actId="1076"/>
        <pc:sldMkLst>
          <pc:docMk/>
          <pc:sldMk cId="3869176609" sldId="353"/>
        </pc:sldMkLst>
        <pc:spChg chg="mod">
          <ac:chgData name="DU Angelo" userId="8b72b4b1065ef00f" providerId="LiveId" clId="{1BA41CA9-30B8-4EEC-9460-28B6562CCAD6}" dt="2020-11-28T09:41:37.938" v="901" actId="1076"/>
          <ac:spMkLst>
            <pc:docMk/>
            <pc:sldMk cId="3869176609" sldId="353"/>
            <ac:spMk id="3" creationId="{731D747E-D675-47E5-B7D4-5FB508149A3B}"/>
          </ac:spMkLst>
        </pc:spChg>
        <pc:spChg chg="mod">
          <ac:chgData name="DU Angelo" userId="8b72b4b1065ef00f" providerId="LiveId" clId="{1BA41CA9-30B8-4EEC-9460-28B6562CCAD6}" dt="2020-11-28T09:41:32.229" v="900" actId="313"/>
          <ac:spMkLst>
            <pc:docMk/>
            <pc:sldMk cId="3869176609" sldId="353"/>
            <ac:spMk id="4" creationId="{49BB5A28-16CB-4476-B601-334F01E23798}"/>
          </ac:spMkLst>
        </pc:spChg>
      </pc:sldChg>
      <pc:sldChg chg="modSp add del ord">
        <pc:chgData name="DU Angelo" userId="8b72b4b1065ef00f" providerId="LiveId" clId="{1BA41CA9-30B8-4EEC-9460-28B6562CCAD6}" dt="2020-12-01T16:39:53.400" v="2657" actId="5793"/>
        <pc:sldMkLst>
          <pc:docMk/>
          <pc:sldMk cId="1462517007" sldId="354"/>
        </pc:sldMkLst>
        <pc:spChg chg="mod">
          <ac:chgData name="DU Angelo" userId="8b72b4b1065ef00f" providerId="LiveId" clId="{1BA41CA9-30B8-4EEC-9460-28B6562CCAD6}" dt="2020-12-01T16:35:17.661" v="2466" actId="20577"/>
          <ac:spMkLst>
            <pc:docMk/>
            <pc:sldMk cId="1462517007" sldId="354"/>
            <ac:spMk id="3" creationId="{731D747E-D675-47E5-B7D4-5FB508149A3B}"/>
          </ac:spMkLst>
        </pc:spChg>
        <pc:spChg chg="mod">
          <ac:chgData name="DU Angelo" userId="8b72b4b1065ef00f" providerId="LiveId" clId="{1BA41CA9-30B8-4EEC-9460-28B6562CCAD6}" dt="2020-12-01T16:39:53.400" v="2657" actId="5793"/>
          <ac:spMkLst>
            <pc:docMk/>
            <pc:sldMk cId="1462517007" sldId="354"/>
            <ac:spMk id="4" creationId="{49BB5A28-16CB-4476-B601-334F01E23798}"/>
          </ac:spMkLst>
        </pc:spChg>
      </pc:sldChg>
      <pc:sldChg chg="modSp add ord">
        <pc:chgData name="DU Angelo" userId="8b72b4b1065ef00f" providerId="LiveId" clId="{1BA41CA9-30B8-4EEC-9460-28B6562CCAD6}" dt="2020-12-01T16:40:20.273" v="2659" actId="20577"/>
        <pc:sldMkLst>
          <pc:docMk/>
          <pc:sldMk cId="2376297448" sldId="355"/>
        </pc:sldMkLst>
        <pc:spChg chg="mod">
          <ac:chgData name="DU Angelo" userId="8b72b4b1065ef00f" providerId="LiveId" clId="{1BA41CA9-30B8-4EEC-9460-28B6562CCAD6}" dt="2020-12-01T16:25:33.137" v="2111"/>
          <ac:spMkLst>
            <pc:docMk/>
            <pc:sldMk cId="2376297448" sldId="355"/>
            <ac:spMk id="3" creationId="{731D747E-D675-47E5-B7D4-5FB508149A3B}"/>
          </ac:spMkLst>
        </pc:spChg>
        <pc:spChg chg="mod">
          <ac:chgData name="DU Angelo" userId="8b72b4b1065ef00f" providerId="LiveId" clId="{1BA41CA9-30B8-4EEC-9460-28B6562CCAD6}" dt="2020-12-01T16:40:20.273" v="2659" actId="20577"/>
          <ac:spMkLst>
            <pc:docMk/>
            <pc:sldMk cId="2376297448" sldId="355"/>
            <ac:spMk id="4" creationId="{49BB5A28-16CB-4476-B601-334F01E23798}"/>
          </ac:spMkLst>
        </pc:spChg>
      </pc:sldChg>
      <pc:sldChg chg="modSp add ord">
        <pc:chgData name="DU Angelo" userId="8b72b4b1065ef00f" providerId="LiveId" clId="{1BA41CA9-30B8-4EEC-9460-28B6562CCAD6}" dt="2020-12-01T16:50:23.155" v="3075" actId="20577"/>
        <pc:sldMkLst>
          <pc:docMk/>
          <pc:sldMk cId="2889475501" sldId="356"/>
        </pc:sldMkLst>
        <pc:spChg chg="mod">
          <ac:chgData name="DU Angelo" userId="8b72b4b1065ef00f" providerId="LiveId" clId="{1BA41CA9-30B8-4EEC-9460-28B6562CCAD6}" dt="2020-12-01T16:40:43.645" v="2662"/>
          <ac:spMkLst>
            <pc:docMk/>
            <pc:sldMk cId="2889475501" sldId="356"/>
            <ac:spMk id="3" creationId="{731D747E-D675-47E5-B7D4-5FB508149A3B}"/>
          </ac:spMkLst>
        </pc:spChg>
        <pc:spChg chg="mod">
          <ac:chgData name="DU Angelo" userId="8b72b4b1065ef00f" providerId="LiveId" clId="{1BA41CA9-30B8-4EEC-9460-28B6562CCAD6}" dt="2020-12-01T16:50:23.155" v="3075" actId="20577"/>
          <ac:spMkLst>
            <pc:docMk/>
            <pc:sldMk cId="2889475501" sldId="356"/>
            <ac:spMk id="4" creationId="{49BB5A28-16CB-4476-B601-334F01E23798}"/>
          </ac:spMkLst>
        </pc:spChg>
      </pc:sldChg>
    </pc:docChg>
  </pc:docChgLst>
  <pc:docChgLst>
    <pc:chgData name="文宇" userId="b5e9da50-0ac2-42d3-828f-b9593ddb1f83" providerId="ADAL" clId="{0CC1BF2D-2221-43E3-9AAC-E7A1DD65C377}"/>
    <pc:docChg chg="modSld">
      <pc:chgData name="文宇" userId="b5e9da50-0ac2-42d3-828f-b9593ddb1f83" providerId="ADAL" clId="{0CC1BF2D-2221-43E3-9AAC-E7A1DD65C377}" dt="2020-11-25T02:38:04.967" v="46" actId="20577"/>
      <pc:docMkLst>
        <pc:docMk/>
      </pc:docMkLst>
      <pc:sldChg chg="modSp">
        <pc:chgData name="文宇" userId="b5e9da50-0ac2-42d3-828f-b9593ddb1f83" providerId="ADAL" clId="{0CC1BF2D-2221-43E3-9AAC-E7A1DD65C377}" dt="2020-11-25T02:38:04.967" v="46" actId="20577"/>
        <pc:sldMkLst>
          <pc:docMk/>
          <pc:sldMk cId="259383257" sldId="314"/>
        </pc:sldMkLst>
        <pc:spChg chg="mod">
          <ac:chgData name="文宇" userId="b5e9da50-0ac2-42d3-828f-b9593ddb1f83" providerId="ADAL" clId="{0CC1BF2D-2221-43E3-9AAC-E7A1DD65C377}" dt="2020-11-25T02:38:04.967" v="46" actId="20577"/>
          <ac:spMkLst>
            <pc:docMk/>
            <pc:sldMk cId="259383257" sldId="314"/>
            <ac:spMk id="3" creationId="{5E867693-945D-4AEC-9D56-D29D514CD55B}"/>
          </ac:spMkLst>
        </pc:spChg>
      </pc:sldChg>
    </pc:docChg>
  </pc:docChgLst>
  <pc:docChgLst>
    <pc:chgData name="DU Angelo" userId="8b72b4b1065ef00f" providerId="LiveId" clId="{DFC86912-C9EE-4F53-903E-74DB0D710267}"/>
    <pc:docChg chg="undo custSel addSld delSld modSld modSection">
      <pc:chgData name="DU Angelo" userId="8b72b4b1065ef00f" providerId="LiveId" clId="{DFC86912-C9EE-4F53-903E-74DB0D710267}" dt="2020-11-27T09:42:38.258" v="453" actId="1076"/>
      <pc:docMkLst>
        <pc:docMk/>
      </pc:docMkLst>
      <pc:sldChg chg="modSp">
        <pc:chgData name="DU Angelo" userId="8b72b4b1065ef00f" providerId="LiveId" clId="{DFC86912-C9EE-4F53-903E-74DB0D710267}" dt="2020-11-27T07:26:52.002" v="20" actId="1076"/>
        <pc:sldMkLst>
          <pc:docMk/>
          <pc:sldMk cId="1767134883" sldId="315"/>
        </pc:sldMkLst>
        <pc:spChg chg="mod">
          <ac:chgData name="DU Angelo" userId="8b72b4b1065ef00f" providerId="LiveId" clId="{DFC86912-C9EE-4F53-903E-74DB0D710267}" dt="2020-11-27T07:26:46.215" v="18" actId="1076"/>
          <ac:spMkLst>
            <pc:docMk/>
            <pc:sldMk cId="1767134883" sldId="315"/>
            <ac:spMk id="3" creationId="{E1BF4C49-D9BF-42F3-B713-48595D54AED3}"/>
          </ac:spMkLst>
        </pc:spChg>
        <pc:spChg chg="mod">
          <ac:chgData name="DU Angelo" userId="8b72b4b1065ef00f" providerId="LiveId" clId="{DFC86912-C9EE-4F53-903E-74DB0D710267}" dt="2020-11-27T07:26:52.002" v="20" actId="1076"/>
          <ac:spMkLst>
            <pc:docMk/>
            <pc:sldMk cId="1767134883" sldId="315"/>
            <ac:spMk id="4" creationId="{2918002F-8C64-4968-9ECA-DC63D9D4E45B}"/>
          </ac:spMkLst>
        </pc:spChg>
      </pc:sldChg>
      <pc:sldChg chg="modSp add">
        <pc:chgData name="DU Angelo" userId="8b72b4b1065ef00f" providerId="LiveId" clId="{DFC86912-C9EE-4F53-903E-74DB0D710267}" dt="2020-11-27T07:29:01.398" v="96" actId="113"/>
        <pc:sldMkLst>
          <pc:docMk/>
          <pc:sldMk cId="4154068785" sldId="316"/>
        </pc:sldMkLst>
        <pc:spChg chg="mod">
          <ac:chgData name="DU Angelo" userId="8b72b4b1065ef00f" providerId="LiveId" clId="{DFC86912-C9EE-4F53-903E-74DB0D710267}" dt="2020-11-27T07:29:01.398" v="96" actId="113"/>
          <ac:spMkLst>
            <pc:docMk/>
            <pc:sldMk cId="4154068785" sldId="316"/>
            <ac:spMk id="4" creationId="{2918002F-8C64-4968-9ECA-DC63D9D4E45B}"/>
          </ac:spMkLst>
        </pc:spChg>
      </pc:sldChg>
      <pc:sldChg chg="modSp add">
        <pc:chgData name="DU Angelo" userId="8b72b4b1065ef00f" providerId="LiveId" clId="{DFC86912-C9EE-4F53-903E-74DB0D710267}" dt="2020-11-27T07:29:11.892" v="99" actId="207"/>
        <pc:sldMkLst>
          <pc:docMk/>
          <pc:sldMk cId="271434486" sldId="317"/>
        </pc:sldMkLst>
        <pc:spChg chg="mod">
          <ac:chgData name="DU Angelo" userId="8b72b4b1065ef00f" providerId="LiveId" clId="{DFC86912-C9EE-4F53-903E-74DB0D710267}" dt="2020-11-27T07:29:11.892" v="99" actId="207"/>
          <ac:spMkLst>
            <pc:docMk/>
            <pc:sldMk cId="271434486" sldId="317"/>
            <ac:spMk id="4" creationId="{2918002F-8C64-4968-9ECA-DC63D9D4E45B}"/>
          </ac:spMkLst>
        </pc:spChg>
      </pc:sldChg>
      <pc:sldChg chg="modSp add">
        <pc:chgData name="DU Angelo" userId="8b72b4b1065ef00f" providerId="LiveId" clId="{DFC86912-C9EE-4F53-903E-74DB0D710267}" dt="2020-11-27T07:29:26.939" v="102" actId="207"/>
        <pc:sldMkLst>
          <pc:docMk/>
          <pc:sldMk cId="2169405454" sldId="318"/>
        </pc:sldMkLst>
        <pc:spChg chg="mod">
          <ac:chgData name="DU Angelo" userId="8b72b4b1065ef00f" providerId="LiveId" clId="{DFC86912-C9EE-4F53-903E-74DB0D710267}" dt="2020-11-27T07:29:26.939" v="102" actId="207"/>
          <ac:spMkLst>
            <pc:docMk/>
            <pc:sldMk cId="2169405454" sldId="318"/>
            <ac:spMk id="4" creationId="{2918002F-8C64-4968-9ECA-DC63D9D4E45B}"/>
          </ac:spMkLst>
        </pc:spChg>
      </pc:sldChg>
      <pc:sldChg chg="modSp add">
        <pc:chgData name="DU Angelo" userId="8b72b4b1065ef00f" providerId="LiveId" clId="{DFC86912-C9EE-4F53-903E-74DB0D710267}" dt="2020-11-27T07:29:39.973" v="107" actId="113"/>
        <pc:sldMkLst>
          <pc:docMk/>
          <pc:sldMk cId="36045454" sldId="319"/>
        </pc:sldMkLst>
        <pc:spChg chg="mod">
          <ac:chgData name="DU Angelo" userId="8b72b4b1065ef00f" providerId="LiveId" clId="{DFC86912-C9EE-4F53-903E-74DB0D710267}" dt="2020-11-27T07:29:39.973" v="107" actId="113"/>
          <ac:spMkLst>
            <pc:docMk/>
            <pc:sldMk cId="36045454" sldId="319"/>
            <ac:spMk id="4" creationId="{2918002F-8C64-4968-9ECA-DC63D9D4E45B}"/>
          </ac:spMkLst>
        </pc:spChg>
      </pc:sldChg>
      <pc:sldChg chg="modSp add">
        <pc:chgData name="DU Angelo" userId="8b72b4b1065ef00f" providerId="LiveId" clId="{DFC86912-C9EE-4F53-903E-74DB0D710267}" dt="2020-11-27T07:29:51.585" v="110" actId="113"/>
        <pc:sldMkLst>
          <pc:docMk/>
          <pc:sldMk cId="4210487974" sldId="320"/>
        </pc:sldMkLst>
        <pc:spChg chg="mod">
          <ac:chgData name="DU Angelo" userId="8b72b4b1065ef00f" providerId="LiveId" clId="{DFC86912-C9EE-4F53-903E-74DB0D710267}" dt="2020-11-27T07:29:51.585" v="110" actId="113"/>
          <ac:spMkLst>
            <pc:docMk/>
            <pc:sldMk cId="4210487974" sldId="320"/>
            <ac:spMk id="4" creationId="{2918002F-8C64-4968-9ECA-DC63D9D4E45B}"/>
          </ac:spMkLst>
        </pc:spChg>
      </pc:sldChg>
      <pc:sldChg chg="modSp add">
        <pc:chgData name="DU Angelo" userId="8b72b4b1065ef00f" providerId="LiveId" clId="{DFC86912-C9EE-4F53-903E-74DB0D710267}" dt="2020-11-27T07:30:06.353" v="113" actId="207"/>
        <pc:sldMkLst>
          <pc:docMk/>
          <pc:sldMk cId="4147763594" sldId="321"/>
        </pc:sldMkLst>
        <pc:spChg chg="mod">
          <ac:chgData name="DU Angelo" userId="8b72b4b1065ef00f" providerId="LiveId" clId="{DFC86912-C9EE-4F53-903E-74DB0D710267}" dt="2020-11-27T07:30:06.353" v="113" actId="207"/>
          <ac:spMkLst>
            <pc:docMk/>
            <pc:sldMk cId="4147763594" sldId="321"/>
            <ac:spMk id="4" creationId="{2918002F-8C64-4968-9ECA-DC63D9D4E45B}"/>
          </ac:spMkLst>
        </pc:spChg>
      </pc:sldChg>
      <pc:sldChg chg="modSp add">
        <pc:chgData name="DU Angelo" userId="8b72b4b1065ef00f" providerId="LiveId" clId="{DFC86912-C9EE-4F53-903E-74DB0D710267}" dt="2020-11-27T07:30:24.997" v="116" actId="113"/>
        <pc:sldMkLst>
          <pc:docMk/>
          <pc:sldMk cId="3508286380" sldId="322"/>
        </pc:sldMkLst>
        <pc:spChg chg="mod">
          <ac:chgData name="DU Angelo" userId="8b72b4b1065ef00f" providerId="LiveId" clId="{DFC86912-C9EE-4F53-903E-74DB0D710267}" dt="2020-11-27T07:30:24.997" v="116" actId="113"/>
          <ac:spMkLst>
            <pc:docMk/>
            <pc:sldMk cId="3508286380" sldId="322"/>
            <ac:spMk id="4" creationId="{2918002F-8C64-4968-9ECA-DC63D9D4E45B}"/>
          </ac:spMkLst>
        </pc:spChg>
      </pc:sldChg>
      <pc:sldChg chg="modSp add">
        <pc:chgData name="DU Angelo" userId="8b72b4b1065ef00f" providerId="LiveId" clId="{DFC86912-C9EE-4F53-903E-74DB0D710267}" dt="2020-11-27T07:30:36.534" v="119" actId="207"/>
        <pc:sldMkLst>
          <pc:docMk/>
          <pc:sldMk cId="2636955698" sldId="323"/>
        </pc:sldMkLst>
        <pc:spChg chg="mod">
          <ac:chgData name="DU Angelo" userId="8b72b4b1065ef00f" providerId="LiveId" clId="{DFC86912-C9EE-4F53-903E-74DB0D710267}" dt="2020-11-27T07:30:36.534" v="119" actId="207"/>
          <ac:spMkLst>
            <pc:docMk/>
            <pc:sldMk cId="2636955698" sldId="323"/>
            <ac:spMk id="4" creationId="{2918002F-8C64-4968-9ECA-DC63D9D4E45B}"/>
          </ac:spMkLst>
        </pc:spChg>
      </pc:sldChg>
      <pc:sldChg chg="modSp add">
        <pc:chgData name="DU Angelo" userId="8b72b4b1065ef00f" providerId="LiveId" clId="{DFC86912-C9EE-4F53-903E-74DB0D710267}" dt="2020-11-27T07:30:53.649" v="124" actId="113"/>
        <pc:sldMkLst>
          <pc:docMk/>
          <pc:sldMk cId="1305198577" sldId="324"/>
        </pc:sldMkLst>
        <pc:spChg chg="mod">
          <ac:chgData name="DU Angelo" userId="8b72b4b1065ef00f" providerId="LiveId" clId="{DFC86912-C9EE-4F53-903E-74DB0D710267}" dt="2020-11-27T07:30:53.649" v="124" actId="113"/>
          <ac:spMkLst>
            <pc:docMk/>
            <pc:sldMk cId="1305198577" sldId="324"/>
            <ac:spMk id="4" creationId="{2918002F-8C64-4968-9ECA-DC63D9D4E45B}"/>
          </ac:spMkLst>
        </pc:spChg>
      </pc:sldChg>
      <pc:sldChg chg="modSp add">
        <pc:chgData name="DU Angelo" userId="8b72b4b1065ef00f" providerId="LiveId" clId="{DFC86912-C9EE-4F53-903E-74DB0D710267}" dt="2020-11-27T07:31:02.628" v="127" actId="113"/>
        <pc:sldMkLst>
          <pc:docMk/>
          <pc:sldMk cId="1570916911" sldId="325"/>
        </pc:sldMkLst>
        <pc:spChg chg="mod">
          <ac:chgData name="DU Angelo" userId="8b72b4b1065ef00f" providerId="LiveId" clId="{DFC86912-C9EE-4F53-903E-74DB0D710267}" dt="2020-11-27T07:31:02.628" v="127" actId="113"/>
          <ac:spMkLst>
            <pc:docMk/>
            <pc:sldMk cId="1570916911" sldId="325"/>
            <ac:spMk id="4" creationId="{2918002F-8C64-4968-9ECA-DC63D9D4E45B}"/>
          </ac:spMkLst>
        </pc:spChg>
      </pc:sldChg>
      <pc:sldChg chg="modSp add">
        <pc:chgData name="DU Angelo" userId="8b72b4b1065ef00f" providerId="LiveId" clId="{DFC86912-C9EE-4F53-903E-74DB0D710267}" dt="2020-11-27T07:31:08.862" v="129" actId="113"/>
        <pc:sldMkLst>
          <pc:docMk/>
          <pc:sldMk cId="719205069" sldId="326"/>
        </pc:sldMkLst>
        <pc:spChg chg="mod">
          <ac:chgData name="DU Angelo" userId="8b72b4b1065ef00f" providerId="LiveId" clId="{DFC86912-C9EE-4F53-903E-74DB0D710267}" dt="2020-11-27T07:31:08.862" v="129" actId="113"/>
          <ac:spMkLst>
            <pc:docMk/>
            <pc:sldMk cId="719205069" sldId="326"/>
            <ac:spMk id="4" creationId="{2918002F-8C64-4968-9ECA-DC63D9D4E45B}"/>
          </ac:spMkLst>
        </pc:spChg>
      </pc:sldChg>
      <pc:sldChg chg="addSp delSp modSp add">
        <pc:chgData name="DU Angelo" userId="8b72b4b1065ef00f" providerId="LiveId" clId="{DFC86912-C9EE-4F53-903E-74DB0D710267}" dt="2020-11-27T09:01:09.353" v="296" actId="1076"/>
        <pc:sldMkLst>
          <pc:docMk/>
          <pc:sldMk cId="1137794623" sldId="327"/>
        </pc:sldMkLst>
        <pc:spChg chg="add mod">
          <ac:chgData name="DU Angelo" userId="8b72b4b1065ef00f" providerId="LiveId" clId="{DFC86912-C9EE-4F53-903E-74DB0D710267}" dt="2020-11-27T07:39:03.706" v="160" actId="20577"/>
          <ac:spMkLst>
            <pc:docMk/>
            <pc:sldMk cId="1137794623" sldId="327"/>
            <ac:spMk id="3" creationId="{731D747E-D675-47E5-B7D4-5FB508149A3B}"/>
          </ac:spMkLst>
        </pc:spChg>
        <pc:spChg chg="add del mod">
          <ac:chgData name="DU Angelo" userId="8b72b4b1065ef00f" providerId="LiveId" clId="{DFC86912-C9EE-4F53-903E-74DB0D710267}" dt="2020-11-27T09:01:05.786" v="295" actId="20577"/>
          <ac:spMkLst>
            <pc:docMk/>
            <pc:sldMk cId="1137794623" sldId="327"/>
            <ac:spMk id="4" creationId="{49BB5A28-16CB-4476-B601-334F01E23798}"/>
          </ac:spMkLst>
        </pc:spChg>
        <pc:spChg chg="add del">
          <ac:chgData name="DU Angelo" userId="8b72b4b1065ef00f" providerId="LiveId" clId="{DFC86912-C9EE-4F53-903E-74DB0D710267}" dt="2020-11-27T07:59:22.911" v="179"/>
          <ac:spMkLst>
            <pc:docMk/>
            <pc:sldMk cId="1137794623" sldId="327"/>
            <ac:spMk id="5" creationId="{BEEA1BB7-F6C7-4B06-9282-BBB4941CE1EF}"/>
          </ac:spMkLst>
        </pc:spChg>
        <pc:spChg chg="add del mod">
          <ac:chgData name="DU Angelo" userId="8b72b4b1065ef00f" providerId="LiveId" clId="{DFC86912-C9EE-4F53-903E-74DB0D710267}" dt="2020-11-27T07:59:45.678" v="185" actId="478"/>
          <ac:spMkLst>
            <pc:docMk/>
            <pc:sldMk cId="1137794623" sldId="327"/>
            <ac:spMk id="7" creationId="{4895B23B-926B-46DF-8FFC-9DEBB82B05DE}"/>
          </ac:spMkLst>
        </pc:spChg>
        <pc:spChg chg="add del">
          <ac:chgData name="DU Angelo" userId="8b72b4b1065ef00f" providerId="LiveId" clId="{DFC86912-C9EE-4F53-903E-74DB0D710267}" dt="2020-11-27T08:22:46.417" v="201"/>
          <ac:spMkLst>
            <pc:docMk/>
            <pc:sldMk cId="1137794623" sldId="327"/>
            <ac:spMk id="10" creationId="{FF029B9A-57B0-478A-A1C5-FF3658073C19}"/>
          </ac:spMkLst>
        </pc:spChg>
        <pc:spChg chg="add del">
          <ac:chgData name="DU Angelo" userId="8b72b4b1065ef00f" providerId="LiveId" clId="{DFC86912-C9EE-4F53-903E-74DB0D710267}" dt="2020-11-27T08:22:47.774" v="203"/>
          <ac:spMkLst>
            <pc:docMk/>
            <pc:sldMk cId="1137794623" sldId="327"/>
            <ac:spMk id="11" creationId="{96F528EA-F4A0-423F-B5CF-4EAA721B32E5}"/>
          </ac:spMkLst>
        </pc:spChg>
        <pc:spChg chg="add del mod">
          <ac:chgData name="DU Angelo" userId="8b72b4b1065ef00f" providerId="LiveId" clId="{DFC86912-C9EE-4F53-903E-74DB0D710267}" dt="2020-11-27T08:24:14.106" v="211" actId="478"/>
          <ac:spMkLst>
            <pc:docMk/>
            <pc:sldMk cId="1137794623" sldId="327"/>
            <ac:spMk id="13" creationId="{76700E27-5AC1-410C-A887-B0079E1E1A10}"/>
          </ac:spMkLst>
        </pc:spChg>
        <pc:spChg chg="add del">
          <ac:chgData name="DU Angelo" userId="8b72b4b1065ef00f" providerId="LiveId" clId="{DFC86912-C9EE-4F53-903E-74DB0D710267}" dt="2020-11-27T08:24:18.302" v="213" actId="478"/>
          <ac:spMkLst>
            <pc:docMk/>
            <pc:sldMk cId="1137794623" sldId="327"/>
            <ac:spMk id="14" creationId="{10DF0A2A-9CFF-4D10-B5CF-9FE5899D9A96}"/>
          </ac:spMkLst>
        </pc:spChg>
        <pc:spChg chg="add del">
          <ac:chgData name="DU Angelo" userId="8b72b4b1065ef00f" providerId="LiveId" clId="{DFC86912-C9EE-4F53-903E-74DB0D710267}" dt="2020-11-27T08:25:17.879" v="223" actId="478"/>
          <ac:spMkLst>
            <pc:docMk/>
            <pc:sldMk cId="1137794623" sldId="327"/>
            <ac:spMk id="16" creationId="{10E079D8-7E43-4863-900F-9AC4EA3991C6}"/>
          </ac:spMkLst>
        </pc:spChg>
        <pc:picChg chg="add del mod">
          <ac:chgData name="DU Angelo" userId="8b72b4b1065ef00f" providerId="LiveId" clId="{DFC86912-C9EE-4F53-903E-74DB0D710267}" dt="2020-11-27T08:59:51.162" v="269" actId="478"/>
          <ac:picMkLst>
            <pc:docMk/>
            <pc:sldMk cId="1137794623" sldId="327"/>
            <ac:picMk id="6" creationId="{70186236-9B20-46B9-AD1D-2AE0943E7D2B}"/>
          </ac:picMkLst>
        </pc:picChg>
        <pc:picChg chg="add del">
          <ac:chgData name="DU Angelo" userId="8b72b4b1065ef00f" providerId="LiveId" clId="{DFC86912-C9EE-4F53-903E-74DB0D710267}" dt="2020-11-27T07:59:24.207" v="181"/>
          <ac:picMkLst>
            <pc:docMk/>
            <pc:sldMk cId="1137794623" sldId="327"/>
            <ac:picMk id="6" creationId="{D8F559DB-D38E-4A89-9D47-55EBDC9E2E56}"/>
          </ac:picMkLst>
        </pc:picChg>
        <pc:picChg chg="add mod modCrop">
          <ac:chgData name="DU Angelo" userId="8b72b4b1065ef00f" providerId="LiveId" clId="{DFC86912-C9EE-4F53-903E-74DB0D710267}" dt="2020-11-27T09:01:09.353" v="296" actId="1076"/>
          <ac:picMkLst>
            <pc:docMk/>
            <pc:sldMk cId="1137794623" sldId="327"/>
            <ac:picMk id="8" creationId="{987F58E8-6537-4985-AD20-1F9B99BCEB42}"/>
          </ac:picMkLst>
        </pc:picChg>
        <pc:picChg chg="add del mod">
          <ac:chgData name="DU Angelo" userId="8b72b4b1065ef00f" providerId="LiveId" clId="{DFC86912-C9EE-4F53-903E-74DB0D710267}" dt="2020-11-27T08:56:03.135" v="251" actId="478"/>
          <ac:picMkLst>
            <pc:docMk/>
            <pc:sldMk cId="1137794623" sldId="327"/>
            <ac:picMk id="9" creationId="{0B4B7669-AE5F-4449-A7F8-4C39889A0E6A}"/>
          </ac:picMkLst>
        </pc:picChg>
        <pc:picChg chg="add del mod">
          <ac:chgData name="DU Angelo" userId="8b72b4b1065ef00f" providerId="LiveId" clId="{DFC86912-C9EE-4F53-903E-74DB0D710267}" dt="2020-11-27T08:22:52.258" v="206" actId="478"/>
          <ac:picMkLst>
            <pc:docMk/>
            <pc:sldMk cId="1137794623" sldId="327"/>
            <ac:picMk id="12" creationId="{16C202DA-A8B7-4979-B9EC-735C42A7CD0A}"/>
          </ac:picMkLst>
        </pc:picChg>
        <pc:picChg chg="add del mod">
          <ac:chgData name="DU Angelo" userId="8b72b4b1065ef00f" providerId="LiveId" clId="{DFC86912-C9EE-4F53-903E-74DB0D710267}" dt="2020-11-27T08:24:42.947" v="218" actId="478"/>
          <ac:picMkLst>
            <pc:docMk/>
            <pc:sldMk cId="1137794623" sldId="327"/>
            <ac:picMk id="15" creationId="{22D562A8-3923-4C7A-B7BD-315A00DDF1A3}"/>
          </ac:picMkLst>
        </pc:picChg>
      </pc:sldChg>
      <pc:sldChg chg="addSp delSp modSp add">
        <pc:chgData name="DU Angelo" userId="8b72b4b1065ef00f" providerId="LiveId" clId="{DFC86912-C9EE-4F53-903E-74DB0D710267}" dt="2020-11-27T09:08:44.866" v="337" actId="255"/>
        <pc:sldMkLst>
          <pc:docMk/>
          <pc:sldMk cId="361856885" sldId="328"/>
        </pc:sldMkLst>
        <pc:spChg chg="mod">
          <ac:chgData name="DU Angelo" userId="8b72b4b1065ef00f" providerId="LiveId" clId="{DFC86912-C9EE-4F53-903E-74DB0D710267}" dt="2020-11-27T09:01:47.240" v="301" actId="1076"/>
          <ac:spMkLst>
            <pc:docMk/>
            <pc:sldMk cId="361856885" sldId="328"/>
            <ac:spMk id="3" creationId="{731D747E-D675-47E5-B7D4-5FB508149A3B}"/>
          </ac:spMkLst>
        </pc:spChg>
        <pc:spChg chg="mod">
          <ac:chgData name="DU Angelo" userId="8b72b4b1065ef00f" providerId="LiveId" clId="{DFC86912-C9EE-4F53-903E-74DB0D710267}" dt="2020-11-27T09:08:44.866" v="337" actId="255"/>
          <ac:spMkLst>
            <pc:docMk/>
            <pc:sldMk cId="361856885" sldId="328"/>
            <ac:spMk id="4" creationId="{49BB5A28-16CB-4476-B601-334F01E23798}"/>
          </ac:spMkLst>
        </pc:spChg>
        <pc:picChg chg="add mod">
          <ac:chgData name="DU Angelo" userId="8b72b4b1065ef00f" providerId="LiveId" clId="{DFC86912-C9EE-4F53-903E-74DB0D710267}" dt="2020-11-27T09:04:47.657" v="335" actId="27614"/>
          <ac:picMkLst>
            <pc:docMk/>
            <pc:sldMk cId="361856885" sldId="328"/>
            <ac:picMk id="6" creationId="{0EAE524E-F8DA-4B34-AC9C-855812545DB3}"/>
          </ac:picMkLst>
        </pc:picChg>
        <pc:picChg chg="del">
          <ac:chgData name="DU Angelo" userId="8b72b4b1065ef00f" providerId="LiveId" clId="{DFC86912-C9EE-4F53-903E-74DB0D710267}" dt="2020-11-27T09:01:49.390" v="302" actId="478"/>
          <ac:picMkLst>
            <pc:docMk/>
            <pc:sldMk cId="361856885" sldId="328"/>
            <ac:picMk id="8" creationId="{987F58E8-6537-4985-AD20-1F9B99BCEB42}"/>
          </ac:picMkLst>
        </pc:picChg>
      </pc:sldChg>
      <pc:sldChg chg="addSp delSp modSp add">
        <pc:chgData name="DU Angelo" userId="8b72b4b1065ef00f" providerId="LiveId" clId="{DFC86912-C9EE-4F53-903E-74DB0D710267}" dt="2020-11-27T09:42:38.258" v="453" actId="1076"/>
        <pc:sldMkLst>
          <pc:docMk/>
          <pc:sldMk cId="2353385451" sldId="329"/>
        </pc:sldMkLst>
        <pc:spChg chg="mod">
          <ac:chgData name="DU Angelo" userId="8b72b4b1065ef00f" providerId="LiveId" clId="{DFC86912-C9EE-4F53-903E-74DB0D710267}" dt="2020-11-27T09:42:38.258" v="453" actId="1076"/>
          <ac:spMkLst>
            <pc:docMk/>
            <pc:sldMk cId="2353385451" sldId="329"/>
            <ac:spMk id="3" creationId="{731D747E-D675-47E5-B7D4-5FB508149A3B}"/>
          </ac:spMkLst>
        </pc:spChg>
        <pc:spChg chg="mod">
          <ac:chgData name="DU Angelo" userId="8b72b4b1065ef00f" providerId="LiveId" clId="{DFC86912-C9EE-4F53-903E-74DB0D710267}" dt="2020-11-27T09:37:51.120" v="413"/>
          <ac:spMkLst>
            <pc:docMk/>
            <pc:sldMk cId="2353385451" sldId="329"/>
            <ac:spMk id="4" creationId="{49BB5A28-16CB-4476-B601-334F01E23798}"/>
          </ac:spMkLst>
        </pc:spChg>
        <pc:spChg chg="add mod">
          <ac:chgData name="DU Angelo" userId="8b72b4b1065ef00f" providerId="LiveId" clId="{DFC86912-C9EE-4F53-903E-74DB0D710267}" dt="2020-11-27T09:42:00.328" v="444" actId="1076"/>
          <ac:spMkLst>
            <pc:docMk/>
            <pc:sldMk cId="2353385451" sldId="329"/>
            <ac:spMk id="10" creationId="{407E10DD-6247-4CB9-98F7-875A6B621B49}"/>
          </ac:spMkLst>
        </pc:spChg>
        <pc:picChg chg="del">
          <ac:chgData name="DU Angelo" userId="8b72b4b1065ef00f" providerId="LiveId" clId="{DFC86912-C9EE-4F53-903E-74DB0D710267}" dt="2020-11-27T09:09:07.965" v="346" actId="478"/>
          <ac:picMkLst>
            <pc:docMk/>
            <pc:sldMk cId="2353385451" sldId="329"/>
            <ac:picMk id="6" creationId="{0EAE524E-F8DA-4B34-AC9C-855812545DB3}"/>
          </ac:picMkLst>
        </pc:picChg>
        <pc:picChg chg="add del mod">
          <ac:chgData name="DU Angelo" userId="8b72b4b1065ef00f" providerId="LiveId" clId="{DFC86912-C9EE-4F53-903E-74DB0D710267}" dt="2020-11-27T09:09:39.438" v="348" actId="478"/>
          <ac:picMkLst>
            <pc:docMk/>
            <pc:sldMk cId="2353385451" sldId="329"/>
            <ac:picMk id="7" creationId="{07EEAAE7-40CC-469F-B430-B40A884728E7}"/>
          </ac:picMkLst>
        </pc:picChg>
        <pc:picChg chg="add mod">
          <ac:chgData name="DU Angelo" userId="8b72b4b1065ef00f" providerId="LiveId" clId="{DFC86912-C9EE-4F53-903E-74DB0D710267}" dt="2020-11-27T09:42:04.313" v="446" actId="1076"/>
          <ac:picMkLst>
            <pc:docMk/>
            <pc:sldMk cId="2353385451" sldId="329"/>
            <ac:picMk id="9" creationId="{9BCFC603-057C-46D6-9C1D-87E385BDCCFD}"/>
          </ac:picMkLst>
        </pc:picChg>
      </pc:sldChg>
      <pc:sldChg chg="del">
        <pc:chgData name="DU Angelo" userId="8b72b4b1065ef00f" providerId="LiveId" clId="{DFC86912-C9EE-4F53-903E-74DB0D710267}" dt="2020-11-27T07:28:10.646" v="82" actId="2696"/>
        <pc:sldMkLst>
          <pc:docMk/>
          <pc:sldMk cId="710952880" sldId="385"/>
        </pc:sldMkLst>
      </pc:sldChg>
      <pc:sldChg chg="del">
        <pc:chgData name="DU Angelo" userId="8b72b4b1065ef00f" providerId="LiveId" clId="{DFC86912-C9EE-4F53-903E-74DB0D710267}" dt="2020-11-27T07:28:10.762" v="84" actId="2696"/>
        <pc:sldMkLst>
          <pc:docMk/>
          <pc:sldMk cId="1205641354" sldId="425"/>
        </pc:sldMkLst>
      </pc:sldChg>
      <pc:sldChg chg="del">
        <pc:chgData name="DU Angelo" userId="8b72b4b1065ef00f" providerId="LiveId" clId="{DFC86912-C9EE-4F53-903E-74DB0D710267}" dt="2020-11-27T07:28:07.816" v="21" actId="2696"/>
        <pc:sldMkLst>
          <pc:docMk/>
          <pc:sldMk cId="2190350276" sldId="426"/>
        </pc:sldMkLst>
      </pc:sldChg>
      <pc:sldChg chg="del">
        <pc:chgData name="DU Angelo" userId="8b72b4b1065ef00f" providerId="LiveId" clId="{DFC86912-C9EE-4F53-903E-74DB0D710267}" dt="2020-11-27T07:28:08.477" v="39" actId="2696"/>
        <pc:sldMkLst>
          <pc:docMk/>
          <pc:sldMk cId="436430313" sldId="427"/>
        </pc:sldMkLst>
      </pc:sldChg>
      <pc:sldChg chg="del">
        <pc:chgData name="DU Angelo" userId="8b72b4b1065ef00f" providerId="LiveId" clId="{DFC86912-C9EE-4F53-903E-74DB0D710267}" dt="2020-11-27T07:28:08.741" v="45" actId="2696"/>
        <pc:sldMkLst>
          <pc:docMk/>
          <pc:sldMk cId="2730066680" sldId="428"/>
        </pc:sldMkLst>
      </pc:sldChg>
      <pc:sldChg chg="del">
        <pc:chgData name="DU Angelo" userId="8b72b4b1065ef00f" providerId="LiveId" clId="{DFC86912-C9EE-4F53-903E-74DB0D710267}" dt="2020-11-27T07:28:08.826" v="49" actId="2696"/>
        <pc:sldMkLst>
          <pc:docMk/>
          <pc:sldMk cId="3554965389" sldId="429"/>
        </pc:sldMkLst>
      </pc:sldChg>
      <pc:sldChg chg="del">
        <pc:chgData name="DU Angelo" userId="8b72b4b1065ef00f" providerId="LiveId" clId="{DFC86912-C9EE-4F53-903E-74DB0D710267}" dt="2020-11-27T07:28:09.331" v="58" actId="2696"/>
        <pc:sldMkLst>
          <pc:docMk/>
          <pc:sldMk cId="985485262" sldId="430"/>
        </pc:sldMkLst>
      </pc:sldChg>
      <pc:sldChg chg="del">
        <pc:chgData name="DU Angelo" userId="8b72b4b1065ef00f" providerId="LiveId" clId="{DFC86912-C9EE-4F53-903E-74DB0D710267}" dt="2020-11-27T07:28:08.899" v="52" actId="2696"/>
        <pc:sldMkLst>
          <pc:docMk/>
          <pc:sldMk cId="1337385554" sldId="431"/>
        </pc:sldMkLst>
      </pc:sldChg>
      <pc:sldChg chg="del">
        <pc:chgData name="DU Angelo" userId="8b72b4b1065ef00f" providerId="LiveId" clId="{DFC86912-C9EE-4F53-903E-74DB0D710267}" dt="2020-11-27T07:28:09.862" v="63" actId="2696"/>
        <pc:sldMkLst>
          <pc:docMk/>
          <pc:sldMk cId="698184666" sldId="432"/>
        </pc:sldMkLst>
      </pc:sldChg>
      <pc:sldChg chg="del">
        <pc:chgData name="DU Angelo" userId="8b72b4b1065ef00f" providerId="LiveId" clId="{DFC86912-C9EE-4F53-903E-74DB0D710267}" dt="2020-11-27T07:28:09.922" v="65" actId="2696"/>
        <pc:sldMkLst>
          <pc:docMk/>
          <pc:sldMk cId="951052256" sldId="433"/>
        </pc:sldMkLst>
      </pc:sldChg>
      <pc:sldChg chg="del">
        <pc:chgData name="DU Angelo" userId="8b72b4b1065ef00f" providerId="LiveId" clId="{DFC86912-C9EE-4F53-903E-74DB0D710267}" dt="2020-11-27T07:28:10.059" v="68" actId="2696"/>
        <pc:sldMkLst>
          <pc:docMk/>
          <pc:sldMk cId="3567584339" sldId="434"/>
        </pc:sldMkLst>
      </pc:sldChg>
      <pc:sldChg chg="del">
        <pc:chgData name="DU Angelo" userId="8b72b4b1065ef00f" providerId="LiveId" clId="{DFC86912-C9EE-4F53-903E-74DB0D710267}" dt="2020-11-27T07:28:10.205" v="71" actId="2696"/>
        <pc:sldMkLst>
          <pc:docMk/>
          <pc:sldMk cId="3143191837" sldId="435"/>
        </pc:sldMkLst>
      </pc:sldChg>
      <pc:sldChg chg="del">
        <pc:chgData name="DU Angelo" userId="8b72b4b1065ef00f" providerId="LiveId" clId="{DFC86912-C9EE-4F53-903E-74DB0D710267}" dt="2020-11-27T07:28:10.252" v="73" actId="2696"/>
        <pc:sldMkLst>
          <pc:docMk/>
          <pc:sldMk cId="3260591710" sldId="437"/>
        </pc:sldMkLst>
      </pc:sldChg>
      <pc:sldChg chg="del">
        <pc:chgData name="DU Angelo" userId="8b72b4b1065ef00f" providerId="LiveId" clId="{DFC86912-C9EE-4F53-903E-74DB0D710267}" dt="2020-11-27T07:28:10.321" v="77" actId="2696"/>
        <pc:sldMkLst>
          <pc:docMk/>
          <pc:sldMk cId="3929902098" sldId="438"/>
        </pc:sldMkLst>
      </pc:sldChg>
      <pc:sldChg chg="del">
        <pc:chgData name="DU Angelo" userId="8b72b4b1065ef00f" providerId="LiveId" clId="{DFC86912-C9EE-4F53-903E-74DB0D710267}" dt="2020-11-27T07:28:10.369" v="79" actId="2696"/>
        <pc:sldMkLst>
          <pc:docMk/>
          <pc:sldMk cId="1227919429" sldId="439"/>
        </pc:sldMkLst>
      </pc:sldChg>
      <pc:sldChg chg="del">
        <pc:chgData name="DU Angelo" userId="8b72b4b1065ef00f" providerId="LiveId" clId="{DFC86912-C9EE-4F53-903E-74DB0D710267}" dt="2020-11-27T07:28:10.471" v="81" actId="2696"/>
        <pc:sldMkLst>
          <pc:docMk/>
          <pc:sldMk cId="398637625" sldId="440"/>
        </pc:sldMkLst>
      </pc:sldChg>
      <pc:sldChg chg="del">
        <pc:chgData name="DU Angelo" userId="8b72b4b1065ef00f" providerId="LiveId" clId="{DFC86912-C9EE-4F53-903E-74DB0D710267}" dt="2020-11-27T07:28:07.832" v="22" actId="2696"/>
        <pc:sldMkLst>
          <pc:docMk/>
          <pc:sldMk cId="330739266" sldId="441"/>
        </pc:sldMkLst>
      </pc:sldChg>
      <pc:sldChg chg="del">
        <pc:chgData name="DU Angelo" userId="8b72b4b1065ef00f" providerId="LiveId" clId="{DFC86912-C9EE-4F53-903E-74DB0D710267}" dt="2020-11-27T07:28:07.883" v="23" actId="2696"/>
        <pc:sldMkLst>
          <pc:docMk/>
          <pc:sldMk cId="4196557477" sldId="442"/>
        </pc:sldMkLst>
      </pc:sldChg>
      <pc:sldChg chg="del">
        <pc:chgData name="DU Angelo" userId="8b72b4b1065ef00f" providerId="LiveId" clId="{DFC86912-C9EE-4F53-903E-74DB0D710267}" dt="2020-11-27T07:28:07.987" v="24" actId="2696"/>
        <pc:sldMkLst>
          <pc:docMk/>
          <pc:sldMk cId="541321750" sldId="443"/>
        </pc:sldMkLst>
      </pc:sldChg>
      <pc:sldChg chg="del">
        <pc:chgData name="DU Angelo" userId="8b72b4b1065ef00f" providerId="LiveId" clId="{DFC86912-C9EE-4F53-903E-74DB0D710267}" dt="2020-11-27T07:28:08.043" v="25" actId="2696"/>
        <pc:sldMkLst>
          <pc:docMk/>
          <pc:sldMk cId="1881841547" sldId="444"/>
        </pc:sldMkLst>
      </pc:sldChg>
      <pc:sldChg chg="del">
        <pc:chgData name="DU Angelo" userId="8b72b4b1065ef00f" providerId="LiveId" clId="{DFC86912-C9EE-4F53-903E-74DB0D710267}" dt="2020-11-27T07:28:08.150" v="26" actId="2696"/>
        <pc:sldMkLst>
          <pc:docMk/>
          <pc:sldMk cId="1592120953" sldId="445"/>
        </pc:sldMkLst>
      </pc:sldChg>
      <pc:sldChg chg="del">
        <pc:chgData name="DU Angelo" userId="8b72b4b1065ef00f" providerId="LiveId" clId="{DFC86912-C9EE-4F53-903E-74DB0D710267}" dt="2020-11-27T07:28:08.178" v="27" actId="2696"/>
        <pc:sldMkLst>
          <pc:docMk/>
          <pc:sldMk cId="894606917" sldId="446"/>
        </pc:sldMkLst>
      </pc:sldChg>
      <pc:sldChg chg="del">
        <pc:chgData name="DU Angelo" userId="8b72b4b1065ef00f" providerId="LiveId" clId="{DFC86912-C9EE-4F53-903E-74DB0D710267}" dt="2020-11-27T07:28:08.187" v="28" actId="2696"/>
        <pc:sldMkLst>
          <pc:docMk/>
          <pc:sldMk cId="3631835278" sldId="447"/>
        </pc:sldMkLst>
      </pc:sldChg>
      <pc:sldChg chg="del">
        <pc:chgData name="DU Angelo" userId="8b72b4b1065ef00f" providerId="LiveId" clId="{DFC86912-C9EE-4F53-903E-74DB0D710267}" dt="2020-11-27T07:28:08.244" v="30" actId="2696"/>
        <pc:sldMkLst>
          <pc:docMk/>
          <pc:sldMk cId="2065531928" sldId="448"/>
        </pc:sldMkLst>
      </pc:sldChg>
      <pc:sldChg chg="del">
        <pc:chgData name="DU Angelo" userId="8b72b4b1065ef00f" providerId="LiveId" clId="{DFC86912-C9EE-4F53-903E-74DB0D710267}" dt="2020-11-27T07:28:08.211" v="29" actId="2696"/>
        <pc:sldMkLst>
          <pc:docMk/>
          <pc:sldMk cId="1789150158" sldId="449"/>
        </pc:sldMkLst>
      </pc:sldChg>
      <pc:sldChg chg="del">
        <pc:chgData name="DU Angelo" userId="8b72b4b1065ef00f" providerId="LiveId" clId="{DFC86912-C9EE-4F53-903E-74DB0D710267}" dt="2020-11-27T07:28:08.251" v="31" actId="2696"/>
        <pc:sldMkLst>
          <pc:docMk/>
          <pc:sldMk cId="1390645703" sldId="450"/>
        </pc:sldMkLst>
      </pc:sldChg>
      <pc:sldChg chg="del">
        <pc:chgData name="DU Angelo" userId="8b72b4b1065ef00f" providerId="LiveId" clId="{DFC86912-C9EE-4F53-903E-74DB0D710267}" dt="2020-11-27T07:28:08.277" v="32" actId="2696"/>
        <pc:sldMkLst>
          <pc:docMk/>
          <pc:sldMk cId="746114519" sldId="451"/>
        </pc:sldMkLst>
      </pc:sldChg>
      <pc:sldChg chg="del">
        <pc:chgData name="DU Angelo" userId="8b72b4b1065ef00f" providerId="LiveId" clId="{DFC86912-C9EE-4F53-903E-74DB0D710267}" dt="2020-11-27T07:28:08.304" v="33" actId="2696"/>
        <pc:sldMkLst>
          <pc:docMk/>
          <pc:sldMk cId="2011821805" sldId="452"/>
        </pc:sldMkLst>
      </pc:sldChg>
      <pc:sldChg chg="del">
        <pc:chgData name="DU Angelo" userId="8b72b4b1065ef00f" providerId="LiveId" clId="{DFC86912-C9EE-4F53-903E-74DB0D710267}" dt="2020-11-27T07:28:08.315" v="34" actId="2696"/>
        <pc:sldMkLst>
          <pc:docMk/>
          <pc:sldMk cId="2860662360" sldId="453"/>
        </pc:sldMkLst>
      </pc:sldChg>
      <pc:sldChg chg="del">
        <pc:chgData name="DU Angelo" userId="8b72b4b1065ef00f" providerId="LiveId" clId="{DFC86912-C9EE-4F53-903E-74DB0D710267}" dt="2020-11-27T07:28:08.350" v="35" actId="2696"/>
        <pc:sldMkLst>
          <pc:docMk/>
          <pc:sldMk cId="2254999364" sldId="454"/>
        </pc:sldMkLst>
      </pc:sldChg>
      <pc:sldChg chg="del">
        <pc:chgData name="DU Angelo" userId="8b72b4b1065ef00f" providerId="LiveId" clId="{DFC86912-C9EE-4F53-903E-74DB0D710267}" dt="2020-11-27T07:28:08.378" v="36" actId="2696"/>
        <pc:sldMkLst>
          <pc:docMk/>
          <pc:sldMk cId="4265822117" sldId="455"/>
        </pc:sldMkLst>
      </pc:sldChg>
      <pc:sldChg chg="del">
        <pc:chgData name="DU Angelo" userId="8b72b4b1065ef00f" providerId="LiveId" clId="{DFC86912-C9EE-4F53-903E-74DB0D710267}" dt="2020-11-27T07:28:08.404" v="37" actId="2696"/>
        <pc:sldMkLst>
          <pc:docMk/>
          <pc:sldMk cId="1611194353" sldId="456"/>
        </pc:sldMkLst>
      </pc:sldChg>
      <pc:sldChg chg="del">
        <pc:chgData name="DU Angelo" userId="8b72b4b1065ef00f" providerId="LiveId" clId="{DFC86912-C9EE-4F53-903E-74DB0D710267}" dt="2020-11-27T07:28:08.470" v="38" actId="2696"/>
        <pc:sldMkLst>
          <pc:docMk/>
          <pc:sldMk cId="3343015649" sldId="457"/>
        </pc:sldMkLst>
      </pc:sldChg>
      <pc:sldChg chg="del">
        <pc:chgData name="DU Angelo" userId="8b72b4b1065ef00f" providerId="LiveId" clId="{DFC86912-C9EE-4F53-903E-74DB0D710267}" dt="2020-11-27T07:28:08.506" v="40" actId="2696"/>
        <pc:sldMkLst>
          <pc:docMk/>
          <pc:sldMk cId="2008029852" sldId="458"/>
        </pc:sldMkLst>
      </pc:sldChg>
      <pc:sldChg chg="del">
        <pc:chgData name="DU Angelo" userId="8b72b4b1065ef00f" providerId="LiveId" clId="{DFC86912-C9EE-4F53-903E-74DB0D710267}" dt="2020-11-27T07:28:08.553" v="41" actId="2696"/>
        <pc:sldMkLst>
          <pc:docMk/>
          <pc:sldMk cId="2689793843" sldId="459"/>
        </pc:sldMkLst>
      </pc:sldChg>
      <pc:sldChg chg="del">
        <pc:chgData name="DU Angelo" userId="8b72b4b1065ef00f" providerId="LiveId" clId="{DFC86912-C9EE-4F53-903E-74DB0D710267}" dt="2020-11-27T07:28:08.663" v="42" actId="2696"/>
        <pc:sldMkLst>
          <pc:docMk/>
          <pc:sldMk cId="366376743" sldId="460"/>
        </pc:sldMkLst>
      </pc:sldChg>
      <pc:sldChg chg="del">
        <pc:chgData name="DU Angelo" userId="8b72b4b1065ef00f" providerId="LiveId" clId="{DFC86912-C9EE-4F53-903E-74DB0D710267}" dt="2020-11-27T07:28:08.706" v="43" actId="2696"/>
        <pc:sldMkLst>
          <pc:docMk/>
          <pc:sldMk cId="2284649163" sldId="461"/>
        </pc:sldMkLst>
      </pc:sldChg>
      <pc:sldChg chg="del">
        <pc:chgData name="DU Angelo" userId="8b72b4b1065ef00f" providerId="LiveId" clId="{DFC86912-C9EE-4F53-903E-74DB0D710267}" dt="2020-11-27T07:28:08.724" v="44" actId="2696"/>
        <pc:sldMkLst>
          <pc:docMk/>
          <pc:sldMk cId="3934661983" sldId="462"/>
        </pc:sldMkLst>
      </pc:sldChg>
      <pc:sldChg chg="del">
        <pc:chgData name="DU Angelo" userId="8b72b4b1065ef00f" providerId="LiveId" clId="{DFC86912-C9EE-4F53-903E-74DB0D710267}" dt="2020-11-27T07:28:08.768" v="46" actId="2696"/>
        <pc:sldMkLst>
          <pc:docMk/>
          <pc:sldMk cId="2482222769" sldId="463"/>
        </pc:sldMkLst>
      </pc:sldChg>
      <pc:sldChg chg="del">
        <pc:chgData name="DU Angelo" userId="8b72b4b1065ef00f" providerId="LiveId" clId="{DFC86912-C9EE-4F53-903E-74DB0D710267}" dt="2020-11-27T07:28:08.779" v="47" actId="2696"/>
        <pc:sldMkLst>
          <pc:docMk/>
          <pc:sldMk cId="70383905" sldId="464"/>
        </pc:sldMkLst>
      </pc:sldChg>
      <pc:sldChg chg="del">
        <pc:chgData name="DU Angelo" userId="8b72b4b1065ef00f" providerId="LiveId" clId="{DFC86912-C9EE-4F53-903E-74DB0D710267}" dt="2020-11-27T07:28:08.813" v="48" actId="2696"/>
        <pc:sldMkLst>
          <pc:docMk/>
          <pc:sldMk cId="3632407601" sldId="465"/>
        </pc:sldMkLst>
      </pc:sldChg>
      <pc:sldChg chg="del">
        <pc:chgData name="DU Angelo" userId="8b72b4b1065ef00f" providerId="LiveId" clId="{DFC86912-C9EE-4F53-903E-74DB0D710267}" dt="2020-11-27T07:28:08.838" v="50" actId="2696"/>
        <pc:sldMkLst>
          <pc:docMk/>
          <pc:sldMk cId="964367791" sldId="466"/>
        </pc:sldMkLst>
      </pc:sldChg>
      <pc:sldChg chg="del">
        <pc:chgData name="DU Angelo" userId="8b72b4b1065ef00f" providerId="LiveId" clId="{DFC86912-C9EE-4F53-903E-74DB0D710267}" dt="2020-11-27T07:28:08.875" v="51" actId="2696"/>
        <pc:sldMkLst>
          <pc:docMk/>
          <pc:sldMk cId="2992800259" sldId="467"/>
        </pc:sldMkLst>
      </pc:sldChg>
      <pc:sldChg chg="del">
        <pc:chgData name="DU Angelo" userId="8b72b4b1065ef00f" providerId="LiveId" clId="{DFC86912-C9EE-4F53-903E-74DB0D710267}" dt="2020-11-27T07:28:08.910" v="53" actId="2696"/>
        <pc:sldMkLst>
          <pc:docMk/>
          <pc:sldMk cId="3187806170" sldId="468"/>
        </pc:sldMkLst>
      </pc:sldChg>
      <pc:sldChg chg="del">
        <pc:chgData name="DU Angelo" userId="8b72b4b1065ef00f" providerId="LiveId" clId="{DFC86912-C9EE-4F53-903E-74DB0D710267}" dt="2020-11-27T07:28:08.972" v="54" actId="2696"/>
        <pc:sldMkLst>
          <pc:docMk/>
          <pc:sldMk cId="2201872409" sldId="469"/>
        </pc:sldMkLst>
      </pc:sldChg>
      <pc:sldChg chg="del">
        <pc:chgData name="DU Angelo" userId="8b72b4b1065ef00f" providerId="LiveId" clId="{DFC86912-C9EE-4F53-903E-74DB0D710267}" dt="2020-11-27T07:28:09.147" v="55" actId="2696"/>
        <pc:sldMkLst>
          <pc:docMk/>
          <pc:sldMk cId="2178966020" sldId="470"/>
        </pc:sldMkLst>
      </pc:sldChg>
      <pc:sldChg chg="del">
        <pc:chgData name="DU Angelo" userId="8b72b4b1065ef00f" providerId="LiveId" clId="{DFC86912-C9EE-4F53-903E-74DB0D710267}" dt="2020-11-27T07:28:09.242" v="56" actId="2696"/>
        <pc:sldMkLst>
          <pc:docMk/>
          <pc:sldMk cId="4162804036" sldId="471"/>
        </pc:sldMkLst>
      </pc:sldChg>
      <pc:sldChg chg="del">
        <pc:chgData name="DU Angelo" userId="8b72b4b1065ef00f" providerId="LiveId" clId="{DFC86912-C9EE-4F53-903E-74DB0D710267}" dt="2020-11-27T07:28:09.292" v="57" actId="2696"/>
        <pc:sldMkLst>
          <pc:docMk/>
          <pc:sldMk cId="3585132176" sldId="472"/>
        </pc:sldMkLst>
      </pc:sldChg>
      <pc:sldChg chg="del">
        <pc:chgData name="DU Angelo" userId="8b72b4b1065ef00f" providerId="LiveId" clId="{DFC86912-C9EE-4F53-903E-74DB0D710267}" dt="2020-11-27T07:28:09.427" v="59" actId="2696"/>
        <pc:sldMkLst>
          <pc:docMk/>
          <pc:sldMk cId="1752108634" sldId="473"/>
        </pc:sldMkLst>
      </pc:sldChg>
      <pc:sldChg chg="del">
        <pc:chgData name="DU Angelo" userId="8b72b4b1065ef00f" providerId="LiveId" clId="{DFC86912-C9EE-4F53-903E-74DB0D710267}" dt="2020-11-27T07:28:09.491" v="60" actId="2696"/>
        <pc:sldMkLst>
          <pc:docMk/>
          <pc:sldMk cId="3910134534" sldId="474"/>
        </pc:sldMkLst>
      </pc:sldChg>
      <pc:sldChg chg="del">
        <pc:chgData name="DU Angelo" userId="8b72b4b1065ef00f" providerId="LiveId" clId="{DFC86912-C9EE-4F53-903E-74DB0D710267}" dt="2020-11-27T07:28:09.622" v="61" actId="2696"/>
        <pc:sldMkLst>
          <pc:docMk/>
          <pc:sldMk cId="3366183443" sldId="475"/>
        </pc:sldMkLst>
      </pc:sldChg>
      <pc:sldChg chg="del">
        <pc:chgData name="DU Angelo" userId="8b72b4b1065ef00f" providerId="LiveId" clId="{DFC86912-C9EE-4F53-903E-74DB0D710267}" dt="2020-11-27T07:28:09.834" v="62" actId="2696"/>
        <pc:sldMkLst>
          <pc:docMk/>
          <pc:sldMk cId="4124396571" sldId="476"/>
        </pc:sldMkLst>
      </pc:sldChg>
      <pc:sldChg chg="del">
        <pc:chgData name="DU Angelo" userId="8b72b4b1065ef00f" providerId="LiveId" clId="{DFC86912-C9EE-4F53-903E-74DB0D710267}" dt="2020-11-27T07:28:09.888" v="64" actId="2696"/>
        <pc:sldMkLst>
          <pc:docMk/>
          <pc:sldMk cId="2760307763" sldId="477"/>
        </pc:sldMkLst>
      </pc:sldChg>
      <pc:sldChg chg="del">
        <pc:chgData name="DU Angelo" userId="8b72b4b1065ef00f" providerId="LiveId" clId="{DFC86912-C9EE-4F53-903E-74DB0D710267}" dt="2020-11-27T07:28:09.993" v="66" actId="2696"/>
        <pc:sldMkLst>
          <pc:docMk/>
          <pc:sldMk cId="1064653054" sldId="478"/>
        </pc:sldMkLst>
      </pc:sldChg>
      <pc:sldChg chg="del">
        <pc:chgData name="DU Angelo" userId="8b72b4b1065ef00f" providerId="LiveId" clId="{DFC86912-C9EE-4F53-903E-74DB0D710267}" dt="2020-11-27T07:28:10.024" v="67" actId="2696"/>
        <pc:sldMkLst>
          <pc:docMk/>
          <pc:sldMk cId="3732133721" sldId="479"/>
        </pc:sldMkLst>
      </pc:sldChg>
      <pc:sldChg chg="del">
        <pc:chgData name="DU Angelo" userId="8b72b4b1065ef00f" providerId="LiveId" clId="{DFC86912-C9EE-4F53-903E-74DB0D710267}" dt="2020-11-27T07:28:10.125" v="69" actId="2696"/>
        <pc:sldMkLst>
          <pc:docMk/>
          <pc:sldMk cId="3543270070" sldId="480"/>
        </pc:sldMkLst>
      </pc:sldChg>
      <pc:sldChg chg="del">
        <pc:chgData name="DU Angelo" userId="8b72b4b1065ef00f" providerId="LiveId" clId="{DFC86912-C9EE-4F53-903E-74DB0D710267}" dt="2020-11-27T07:28:10.193" v="70" actId="2696"/>
        <pc:sldMkLst>
          <pc:docMk/>
          <pc:sldMk cId="1072679302" sldId="481"/>
        </pc:sldMkLst>
      </pc:sldChg>
      <pc:sldChg chg="del">
        <pc:chgData name="DU Angelo" userId="8b72b4b1065ef00f" providerId="LiveId" clId="{DFC86912-C9EE-4F53-903E-74DB0D710267}" dt="2020-11-27T07:28:10.237" v="72" actId="2696"/>
        <pc:sldMkLst>
          <pc:docMk/>
          <pc:sldMk cId="3707749345" sldId="482"/>
        </pc:sldMkLst>
      </pc:sldChg>
      <pc:sldChg chg="del">
        <pc:chgData name="DU Angelo" userId="8b72b4b1065ef00f" providerId="LiveId" clId="{DFC86912-C9EE-4F53-903E-74DB0D710267}" dt="2020-11-27T07:28:10.263" v="74" actId="2696"/>
        <pc:sldMkLst>
          <pc:docMk/>
          <pc:sldMk cId="3305094254" sldId="483"/>
        </pc:sldMkLst>
      </pc:sldChg>
      <pc:sldChg chg="del">
        <pc:chgData name="DU Angelo" userId="8b72b4b1065ef00f" providerId="LiveId" clId="{DFC86912-C9EE-4F53-903E-74DB0D710267}" dt="2020-11-27T07:28:10.287" v="75" actId="2696"/>
        <pc:sldMkLst>
          <pc:docMk/>
          <pc:sldMk cId="3704017228" sldId="484"/>
        </pc:sldMkLst>
      </pc:sldChg>
      <pc:sldChg chg="del">
        <pc:chgData name="DU Angelo" userId="8b72b4b1065ef00f" providerId="LiveId" clId="{DFC86912-C9EE-4F53-903E-74DB0D710267}" dt="2020-11-27T07:28:10.308" v="76" actId="2696"/>
        <pc:sldMkLst>
          <pc:docMk/>
          <pc:sldMk cId="1425243716" sldId="485"/>
        </pc:sldMkLst>
      </pc:sldChg>
      <pc:sldChg chg="del">
        <pc:chgData name="DU Angelo" userId="8b72b4b1065ef00f" providerId="LiveId" clId="{DFC86912-C9EE-4F53-903E-74DB0D710267}" dt="2020-11-27T07:28:10.357" v="78" actId="2696"/>
        <pc:sldMkLst>
          <pc:docMk/>
          <pc:sldMk cId="1744971408" sldId="486"/>
        </pc:sldMkLst>
      </pc:sldChg>
      <pc:sldChg chg="del">
        <pc:chgData name="DU Angelo" userId="8b72b4b1065ef00f" providerId="LiveId" clId="{DFC86912-C9EE-4F53-903E-74DB0D710267}" dt="2020-11-27T07:28:10.395" v="80" actId="2696"/>
        <pc:sldMkLst>
          <pc:docMk/>
          <pc:sldMk cId="2286631713" sldId="487"/>
        </pc:sldMkLst>
      </pc:sldChg>
      <pc:sldChg chg="del">
        <pc:chgData name="DU Angelo" userId="8b72b4b1065ef00f" providerId="LiveId" clId="{DFC86912-C9EE-4F53-903E-74DB0D710267}" dt="2020-11-27T07:28:10.775" v="85" actId="2696"/>
        <pc:sldMkLst>
          <pc:docMk/>
          <pc:sldMk cId="2929334210" sldId="488"/>
        </pc:sldMkLst>
      </pc:sldChg>
      <pc:sldChg chg="del">
        <pc:chgData name="DU Angelo" userId="8b72b4b1065ef00f" providerId="LiveId" clId="{DFC86912-C9EE-4F53-903E-74DB0D710267}" dt="2020-11-27T07:28:10.743" v="83" actId="2696"/>
        <pc:sldMkLst>
          <pc:docMk/>
          <pc:sldMk cId="2950525315" sldId="489"/>
        </pc:sldMkLst>
      </pc:sldChg>
    </pc:docChg>
  </pc:docChgLst>
  <pc:docChgLst>
    <pc:chgData name="文宇 杜文宇" userId="b5e9da50-0ac2-42d3-828f-b9593ddb1f83" providerId="ADAL" clId="{95B58D6D-E92C-4BD0-8FB4-D9541E02F12D}"/>
    <pc:docChg chg="undo custSel addSld delSld modSld sldOrd modSection">
      <pc:chgData name="文宇 杜文宇" userId="b5e9da50-0ac2-42d3-828f-b9593ddb1f83" providerId="ADAL" clId="{95B58D6D-E92C-4BD0-8FB4-D9541E02F12D}" dt="2020-11-24T13:55:11.145" v="3913" actId="1076"/>
      <pc:docMkLst>
        <pc:docMk/>
      </pc:docMkLst>
      <pc:sldChg chg="modSp">
        <pc:chgData name="文宇 杜文宇" userId="b5e9da50-0ac2-42d3-828f-b9593ddb1f83" providerId="ADAL" clId="{95B58D6D-E92C-4BD0-8FB4-D9541E02F12D}" dt="2020-11-24T02:08:00.917" v="179" actId="404"/>
        <pc:sldMkLst>
          <pc:docMk/>
          <pc:sldMk cId="259383257" sldId="314"/>
        </pc:sldMkLst>
        <pc:spChg chg="mod">
          <ac:chgData name="文宇 杜文宇" userId="b5e9da50-0ac2-42d3-828f-b9593ddb1f83" providerId="ADAL" clId="{95B58D6D-E92C-4BD0-8FB4-D9541E02F12D}" dt="2020-11-24T02:08:00.917" v="179" actId="404"/>
          <ac:spMkLst>
            <pc:docMk/>
            <pc:sldMk cId="259383257" sldId="314"/>
            <ac:spMk id="3" creationId="{5E867693-945D-4AEC-9D56-D29D514CD55B}"/>
          </ac:spMkLst>
        </pc:spChg>
      </pc:sldChg>
      <pc:sldChg chg="addSp delSp modSp">
        <pc:chgData name="文宇 杜文宇" userId="b5e9da50-0ac2-42d3-828f-b9593ddb1f83" providerId="ADAL" clId="{95B58D6D-E92C-4BD0-8FB4-D9541E02F12D}" dt="2020-11-23T17:54:33.019" v="176" actId="20577"/>
        <pc:sldMkLst>
          <pc:docMk/>
          <pc:sldMk cId="1767134883" sldId="315"/>
        </pc:sldMkLst>
        <pc:spChg chg="mod">
          <ac:chgData name="文宇 杜文宇" userId="b5e9da50-0ac2-42d3-828f-b9593ddb1f83" providerId="ADAL" clId="{95B58D6D-E92C-4BD0-8FB4-D9541E02F12D}" dt="2020-11-23T17:53:38.922" v="168" actId="1076"/>
          <ac:spMkLst>
            <pc:docMk/>
            <pc:sldMk cId="1767134883" sldId="315"/>
            <ac:spMk id="3" creationId="{E1BF4C49-D9BF-42F3-B713-48595D54AED3}"/>
          </ac:spMkLst>
        </pc:spChg>
        <pc:spChg chg="mod">
          <ac:chgData name="文宇 杜文宇" userId="b5e9da50-0ac2-42d3-828f-b9593ddb1f83" providerId="ADAL" clId="{95B58D6D-E92C-4BD0-8FB4-D9541E02F12D}" dt="2020-11-23T17:54:33.019" v="176" actId="20577"/>
          <ac:spMkLst>
            <pc:docMk/>
            <pc:sldMk cId="1767134883" sldId="315"/>
            <ac:spMk id="4" creationId="{2918002F-8C64-4968-9ECA-DC63D9D4E45B}"/>
          </ac:spMkLst>
        </pc:spChg>
        <pc:spChg chg="add del">
          <ac:chgData name="文宇 杜文宇" userId="b5e9da50-0ac2-42d3-828f-b9593ddb1f83" providerId="ADAL" clId="{95B58D6D-E92C-4BD0-8FB4-D9541E02F12D}" dt="2020-11-23T17:46:14.245" v="21"/>
          <ac:spMkLst>
            <pc:docMk/>
            <pc:sldMk cId="1767134883" sldId="315"/>
            <ac:spMk id="5" creationId="{8F102E08-9007-4F48-B6F3-F51FBC4F9A1B}"/>
          </ac:spMkLst>
        </pc:spChg>
      </pc:sldChg>
      <pc:sldChg chg="del">
        <pc:chgData name="文宇 杜文宇" userId="b5e9da50-0ac2-42d3-828f-b9593ddb1f83" providerId="ADAL" clId="{95B58D6D-E92C-4BD0-8FB4-D9541E02F12D}" dt="2020-11-23T17:55:04.543" v="178" actId="2696"/>
        <pc:sldMkLst>
          <pc:docMk/>
          <pc:sldMk cId="1369146614" sldId="316"/>
        </pc:sldMkLst>
      </pc:sldChg>
      <pc:sldChg chg="addSp delSp modSp">
        <pc:chgData name="文宇 杜文宇" userId="b5e9da50-0ac2-42d3-828f-b9593ddb1f83" providerId="ADAL" clId="{95B58D6D-E92C-4BD0-8FB4-D9541E02F12D}" dt="2020-11-24T02:17:24.222" v="218" actId="404"/>
        <pc:sldMkLst>
          <pc:docMk/>
          <pc:sldMk cId="3294211129" sldId="317"/>
        </pc:sldMkLst>
        <pc:spChg chg="mod">
          <ac:chgData name="文宇 杜文宇" userId="b5e9da50-0ac2-42d3-828f-b9593ddb1f83" providerId="ADAL" clId="{95B58D6D-E92C-4BD0-8FB4-D9541E02F12D}" dt="2020-11-24T02:15:40.997" v="203" actId="1076"/>
          <ac:spMkLst>
            <pc:docMk/>
            <pc:sldMk cId="3294211129" sldId="317"/>
            <ac:spMk id="3" creationId="{6AFA173F-2791-4C85-BD67-FFD1A36E87FA}"/>
          </ac:spMkLst>
        </pc:spChg>
        <pc:spChg chg="del">
          <ac:chgData name="文宇 杜文宇" userId="b5e9da50-0ac2-42d3-828f-b9593ddb1f83" providerId="ADAL" clId="{95B58D6D-E92C-4BD0-8FB4-D9541E02F12D}" dt="2020-11-24T02:14:35.066" v="181" actId="478"/>
          <ac:spMkLst>
            <pc:docMk/>
            <pc:sldMk cId="3294211129" sldId="317"/>
            <ac:spMk id="5" creationId="{1488A9D6-7824-4B74-9A21-BF3A90EEF12F}"/>
          </ac:spMkLst>
        </pc:spChg>
        <pc:spChg chg="add mod">
          <ac:chgData name="文宇 杜文宇" userId="b5e9da50-0ac2-42d3-828f-b9593ddb1f83" providerId="ADAL" clId="{95B58D6D-E92C-4BD0-8FB4-D9541E02F12D}" dt="2020-11-24T02:17:24.222" v="218" actId="404"/>
          <ac:spMkLst>
            <pc:docMk/>
            <pc:sldMk cId="3294211129" sldId="317"/>
            <ac:spMk id="6" creationId="{06BB3946-C59E-42ED-9BFE-B5625D3C25D6}"/>
          </ac:spMkLst>
        </pc:spChg>
        <pc:spChg chg="add del">
          <ac:chgData name="文宇 杜文宇" userId="b5e9da50-0ac2-42d3-828f-b9593ddb1f83" providerId="ADAL" clId="{95B58D6D-E92C-4BD0-8FB4-D9541E02F12D}" dt="2020-11-24T02:14:43.374" v="184" actId="478"/>
          <ac:spMkLst>
            <pc:docMk/>
            <pc:sldMk cId="3294211129" sldId="317"/>
            <ac:spMk id="7" creationId="{43E011F9-ABB9-41DA-A714-BB2D4B5D8E73}"/>
          </ac:spMkLst>
        </pc:spChg>
        <pc:picChg chg="del">
          <ac:chgData name="文宇 杜文宇" userId="b5e9da50-0ac2-42d3-828f-b9593ddb1f83" providerId="ADAL" clId="{95B58D6D-E92C-4BD0-8FB4-D9541E02F12D}" dt="2020-11-24T02:15:20.219" v="197" actId="478"/>
          <ac:picMkLst>
            <pc:docMk/>
            <pc:sldMk cId="3294211129" sldId="317"/>
            <ac:picMk id="4" creationId="{B2C085E4-AA4A-4817-BD12-8DAF33A54FA9}"/>
          </ac:picMkLst>
        </pc:picChg>
        <pc:picChg chg="add mod">
          <ac:chgData name="文宇 杜文宇" userId="b5e9da50-0ac2-42d3-828f-b9593ddb1f83" providerId="ADAL" clId="{95B58D6D-E92C-4BD0-8FB4-D9541E02F12D}" dt="2020-11-24T02:15:45.535" v="204" actId="14100"/>
          <ac:picMkLst>
            <pc:docMk/>
            <pc:sldMk cId="3294211129" sldId="317"/>
            <ac:picMk id="9" creationId="{01AB50AC-4682-414B-BD3B-118F1C896113}"/>
          </ac:picMkLst>
        </pc:picChg>
      </pc:sldChg>
      <pc:sldChg chg="modSp">
        <pc:chgData name="文宇 杜文宇" userId="b5e9da50-0ac2-42d3-828f-b9593ddb1f83" providerId="ADAL" clId="{95B58D6D-E92C-4BD0-8FB4-D9541E02F12D}" dt="2020-11-24T02:23:48.939" v="622" actId="20577"/>
        <pc:sldMkLst>
          <pc:docMk/>
          <pc:sldMk cId="1896298792" sldId="318"/>
        </pc:sldMkLst>
        <pc:spChg chg="mod">
          <ac:chgData name="文宇 杜文宇" userId="b5e9da50-0ac2-42d3-828f-b9593ddb1f83" providerId="ADAL" clId="{95B58D6D-E92C-4BD0-8FB4-D9541E02F12D}" dt="2020-11-24T02:23:48.939" v="622" actId="20577"/>
          <ac:spMkLst>
            <pc:docMk/>
            <pc:sldMk cId="1896298792" sldId="318"/>
            <ac:spMk id="5" creationId="{84893080-5A47-4389-9BAC-88DD2BDA7C65}"/>
          </ac:spMkLst>
        </pc:spChg>
        <pc:spChg chg="mod">
          <ac:chgData name="文宇 杜文宇" userId="b5e9da50-0ac2-42d3-828f-b9593ddb1f83" providerId="ADAL" clId="{95B58D6D-E92C-4BD0-8FB4-D9541E02F12D}" dt="2020-11-24T02:17:34.592" v="220" actId="1076"/>
          <ac:spMkLst>
            <pc:docMk/>
            <pc:sldMk cId="1896298792" sldId="318"/>
            <ac:spMk id="7" creationId="{434C3CF0-0FA0-4A5A-A464-25C45C5E58D4}"/>
          </ac:spMkLst>
        </pc:spChg>
      </pc:sldChg>
      <pc:sldChg chg="modSp">
        <pc:chgData name="文宇 杜文宇" userId="b5e9da50-0ac2-42d3-828f-b9593ddb1f83" providerId="ADAL" clId="{95B58D6D-E92C-4BD0-8FB4-D9541E02F12D}" dt="2020-11-24T04:04:50.147" v="1669" actId="20577"/>
        <pc:sldMkLst>
          <pc:docMk/>
          <pc:sldMk cId="1234771746" sldId="319"/>
        </pc:sldMkLst>
        <pc:spChg chg="mod">
          <ac:chgData name="文宇 杜文宇" userId="b5e9da50-0ac2-42d3-828f-b9593ddb1f83" providerId="ADAL" clId="{95B58D6D-E92C-4BD0-8FB4-D9541E02F12D}" dt="2020-11-24T04:04:50.147" v="1669" actId="20577"/>
          <ac:spMkLst>
            <pc:docMk/>
            <pc:sldMk cId="1234771746" sldId="319"/>
            <ac:spMk id="5" creationId="{84893080-5A47-4389-9BAC-88DD2BDA7C65}"/>
          </ac:spMkLst>
        </pc:spChg>
        <pc:spChg chg="mod">
          <ac:chgData name="文宇 杜文宇" userId="b5e9da50-0ac2-42d3-828f-b9593ddb1f83" providerId="ADAL" clId="{95B58D6D-E92C-4BD0-8FB4-D9541E02F12D}" dt="2020-11-24T04:04:43.645" v="1660"/>
          <ac:spMkLst>
            <pc:docMk/>
            <pc:sldMk cId="1234771746" sldId="319"/>
            <ac:spMk id="6" creationId="{FACAE81B-C014-4AA4-BFE9-BEEEF1EBC107}"/>
          </ac:spMkLst>
        </pc:spChg>
      </pc:sldChg>
      <pc:sldChg chg="modSp">
        <pc:chgData name="文宇 杜文宇" userId="b5e9da50-0ac2-42d3-828f-b9593ddb1f83" providerId="ADAL" clId="{95B58D6D-E92C-4BD0-8FB4-D9541E02F12D}" dt="2020-11-24T13:03:58.872" v="2771"/>
        <pc:sldMkLst>
          <pc:docMk/>
          <pc:sldMk cId="3755510747" sldId="320"/>
        </pc:sldMkLst>
        <pc:spChg chg="mod">
          <ac:chgData name="文宇 杜文宇" userId="b5e9da50-0ac2-42d3-828f-b9593ddb1f83" providerId="ADAL" clId="{95B58D6D-E92C-4BD0-8FB4-D9541E02F12D}" dt="2020-11-24T13:03:58.872" v="2771"/>
          <ac:spMkLst>
            <pc:docMk/>
            <pc:sldMk cId="3755510747" sldId="320"/>
            <ac:spMk id="5" creationId="{84893080-5A47-4389-9BAC-88DD2BDA7C65}"/>
          </ac:spMkLst>
        </pc:spChg>
        <pc:spChg chg="mod">
          <ac:chgData name="文宇 杜文宇" userId="b5e9da50-0ac2-42d3-828f-b9593ddb1f83" providerId="ADAL" clId="{95B58D6D-E92C-4BD0-8FB4-D9541E02F12D}" dt="2020-11-24T12:37:27.049" v="2040" actId="404"/>
          <ac:spMkLst>
            <pc:docMk/>
            <pc:sldMk cId="3755510747" sldId="320"/>
            <ac:spMk id="7" creationId="{E46BA7D3-9211-45D8-A9B8-C1CFFC3F7B10}"/>
          </ac:spMkLst>
        </pc:spChg>
      </pc:sldChg>
      <pc:sldChg chg="del">
        <pc:chgData name="文宇 杜文宇" userId="b5e9da50-0ac2-42d3-828f-b9593ddb1f83" providerId="ADAL" clId="{95B58D6D-E92C-4BD0-8FB4-D9541E02F12D}" dt="2020-11-24T13:47:51.815" v="3684" actId="2696"/>
        <pc:sldMkLst>
          <pc:docMk/>
          <pc:sldMk cId="187196312" sldId="321"/>
        </pc:sldMkLst>
      </pc:sldChg>
      <pc:sldChg chg="del">
        <pc:chgData name="文宇 杜文宇" userId="b5e9da50-0ac2-42d3-828f-b9593ddb1f83" providerId="ADAL" clId="{95B58D6D-E92C-4BD0-8FB4-D9541E02F12D}" dt="2020-11-24T13:47:51.852" v="3685" actId="2696"/>
        <pc:sldMkLst>
          <pc:docMk/>
          <pc:sldMk cId="3565302846" sldId="322"/>
        </pc:sldMkLst>
      </pc:sldChg>
      <pc:sldChg chg="del">
        <pc:chgData name="文宇 杜文宇" userId="b5e9da50-0ac2-42d3-828f-b9593ddb1f83" providerId="ADAL" clId="{95B58D6D-E92C-4BD0-8FB4-D9541E02F12D}" dt="2020-11-24T13:47:51.884" v="3686" actId="2696"/>
        <pc:sldMkLst>
          <pc:docMk/>
          <pc:sldMk cId="976588619" sldId="323"/>
        </pc:sldMkLst>
      </pc:sldChg>
      <pc:sldChg chg="del">
        <pc:chgData name="文宇 杜文宇" userId="b5e9da50-0ac2-42d3-828f-b9593ddb1f83" providerId="ADAL" clId="{95B58D6D-E92C-4BD0-8FB4-D9541E02F12D}" dt="2020-11-24T13:47:51.913" v="3687" actId="2696"/>
        <pc:sldMkLst>
          <pc:docMk/>
          <pc:sldMk cId="2377843380" sldId="324"/>
        </pc:sldMkLst>
      </pc:sldChg>
      <pc:sldChg chg="del">
        <pc:chgData name="文宇 杜文宇" userId="b5e9da50-0ac2-42d3-828f-b9593ddb1f83" providerId="ADAL" clId="{95B58D6D-E92C-4BD0-8FB4-D9541E02F12D}" dt="2020-11-24T13:47:51.979" v="3689" actId="2696"/>
        <pc:sldMkLst>
          <pc:docMk/>
          <pc:sldMk cId="1534841004" sldId="325"/>
        </pc:sldMkLst>
      </pc:sldChg>
      <pc:sldChg chg="del">
        <pc:chgData name="文宇 杜文宇" userId="b5e9da50-0ac2-42d3-828f-b9593ddb1f83" providerId="ADAL" clId="{95B58D6D-E92C-4BD0-8FB4-D9541E02F12D}" dt="2020-11-24T13:47:51.948" v="3688" actId="2696"/>
        <pc:sldMkLst>
          <pc:docMk/>
          <pc:sldMk cId="2480261275" sldId="326"/>
        </pc:sldMkLst>
      </pc:sldChg>
      <pc:sldChg chg="del">
        <pc:chgData name="文宇 杜文宇" userId="b5e9da50-0ac2-42d3-828f-b9593ddb1f83" providerId="ADAL" clId="{95B58D6D-E92C-4BD0-8FB4-D9541E02F12D}" dt="2020-11-24T13:47:52.017" v="3690" actId="2696"/>
        <pc:sldMkLst>
          <pc:docMk/>
          <pc:sldMk cId="2118270547" sldId="327"/>
        </pc:sldMkLst>
      </pc:sldChg>
      <pc:sldChg chg="del">
        <pc:chgData name="文宇 杜文宇" userId="b5e9da50-0ac2-42d3-828f-b9593ddb1f83" providerId="ADAL" clId="{95B58D6D-E92C-4BD0-8FB4-D9541E02F12D}" dt="2020-11-24T13:47:52.061" v="3691" actId="2696"/>
        <pc:sldMkLst>
          <pc:docMk/>
          <pc:sldMk cId="1558153018" sldId="328"/>
        </pc:sldMkLst>
      </pc:sldChg>
      <pc:sldChg chg="del">
        <pc:chgData name="文宇 杜文宇" userId="b5e9da50-0ac2-42d3-828f-b9593ddb1f83" providerId="ADAL" clId="{95B58D6D-E92C-4BD0-8FB4-D9541E02F12D}" dt="2020-11-24T13:47:52.092" v="3692" actId="2696"/>
        <pc:sldMkLst>
          <pc:docMk/>
          <pc:sldMk cId="480314382" sldId="329"/>
        </pc:sldMkLst>
      </pc:sldChg>
      <pc:sldChg chg="del">
        <pc:chgData name="文宇 杜文宇" userId="b5e9da50-0ac2-42d3-828f-b9593ddb1f83" providerId="ADAL" clId="{95B58D6D-E92C-4BD0-8FB4-D9541E02F12D}" dt="2020-11-24T13:47:52.118" v="3693" actId="2696"/>
        <pc:sldMkLst>
          <pc:docMk/>
          <pc:sldMk cId="3640077458" sldId="330"/>
        </pc:sldMkLst>
      </pc:sldChg>
      <pc:sldChg chg="del">
        <pc:chgData name="文宇 杜文宇" userId="b5e9da50-0ac2-42d3-828f-b9593ddb1f83" providerId="ADAL" clId="{95B58D6D-E92C-4BD0-8FB4-D9541E02F12D}" dt="2020-11-24T13:47:52.171" v="3694" actId="2696"/>
        <pc:sldMkLst>
          <pc:docMk/>
          <pc:sldMk cId="1564090259" sldId="331"/>
        </pc:sldMkLst>
      </pc:sldChg>
      <pc:sldChg chg="del">
        <pc:chgData name="文宇 杜文宇" userId="b5e9da50-0ac2-42d3-828f-b9593ddb1f83" providerId="ADAL" clId="{95B58D6D-E92C-4BD0-8FB4-D9541E02F12D}" dt="2020-11-24T13:47:52.229" v="3695" actId="2696"/>
        <pc:sldMkLst>
          <pc:docMk/>
          <pc:sldMk cId="3038864016" sldId="332"/>
        </pc:sldMkLst>
      </pc:sldChg>
      <pc:sldChg chg="del">
        <pc:chgData name="文宇 杜文宇" userId="b5e9da50-0ac2-42d3-828f-b9593ddb1f83" providerId="ADAL" clId="{95B58D6D-E92C-4BD0-8FB4-D9541E02F12D}" dt="2020-11-24T13:47:52.324" v="3696" actId="2696"/>
        <pc:sldMkLst>
          <pc:docMk/>
          <pc:sldMk cId="3664365974" sldId="333"/>
        </pc:sldMkLst>
      </pc:sldChg>
      <pc:sldChg chg="del">
        <pc:chgData name="文宇 杜文宇" userId="b5e9da50-0ac2-42d3-828f-b9593ddb1f83" providerId="ADAL" clId="{95B58D6D-E92C-4BD0-8FB4-D9541E02F12D}" dt="2020-11-24T13:47:52.440" v="3697" actId="2696"/>
        <pc:sldMkLst>
          <pc:docMk/>
          <pc:sldMk cId="3940271619" sldId="334"/>
        </pc:sldMkLst>
      </pc:sldChg>
      <pc:sldChg chg="del">
        <pc:chgData name="文宇 杜文宇" userId="b5e9da50-0ac2-42d3-828f-b9593ddb1f83" providerId="ADAL" clId="{95B58D6D-E92C-4BD0-8FB4-D9541E02F12D}" dt="2020-11-24T13:47:52.518" v="3698" actId="2696"/>
        <pc:sldMkLst>
          <pc:docMk/>
          <pc:sldMk cId="2225973343" sldId="335"/>
        </pc:sldMkLst>
      </pc:sldChg>
      <pc:sldChg chg="del">
        <pc:chgData name="文宇 杜文宇" userId="b5e9da50-0ac2-42d3-828f-b9593ddb1f83" providerId="ADAL" clId="{95B58D6D-E92C-4BD0-8FB4-D9541E02F12D}" dt="2020-11-24T13:47:52.603" v="3699" actId="2696"/>
        <pc:sldMkLst>
          <pc:docMk/>
          <pc:sldMk cId="1645887376" sldId="336"/>
        </pc:sldMkLst>
      </pc:sldChg>
      <pc:sldChg chg="del">
        <pc:chgData name="文宇 杜文宇" userId="b5e9da50-0ac2-42d3-828f-b9593ddb1f83" providerId="ADAL" clId="{95B58D6D-E92C-4BD0-8FB4-D9541E02F12D}" dt="2020-11-24T13:47:52.641" v="3700" actId="2696"/>
        <pc:sldMkLst>
          <pc:docMk/>
          <pc:sldMk cId="1250219951" sldId="337"/>
        </pc:sldMkLst>
      </pc:sldChg>
      <pc:sldChg chg="del">
        <pc:chgData name="文宇 杜文宇" userId="b5e9da50-0ac2-42d3-828f-b9593ddb1f83" providerId="ADAL" clId="{95B58D6D-E92C-4BD0-8FB4-D9541E02F12D}" dt="2020-11-24T13:47:52.693" v="3701" actId="2696"/>
        <pc:sldMkLst>
          <pc:docMk/>
          <pc:sldMk cId="3821359757" sldId="338"/>
        </pc:sldMkLst>
      </pc:sldChg>
      <pc:sldChg chg="del">
        <pc:chgData name="文宇 杜文宇" userId="b5e9da50-0ac2-42d3-828f-b9593ddb1f83" providerId="ADAL" clId="{95B58D6D-E92C-4BD0-8FB4-D9541E02F12D}" dt="2020-11-24T13:47:52.739" v="3702" actId="2696"/>
        <pc:sldMkLst>
          <pc:docMk/>
          <pc:sldMk cId="3802897627" sldId="339"/>
        </pc:sldMkLst>
      </pc:sldChg>
      <pc:sldChg chg="del">
        <pc:chgData name="文宇 杜文宇" userId="b5e9da50-0ac2-42d3-828f-b9593ddb1f83" providerId="ADAL" clId="{95B58D6D-E92C-4BD0-8FB4-D9541E02F12D}" dt="2020-11-24T13:47:52.787" v="3703" actId="2696"/>
        <pc:sldMkLst>
          <pc:docMk/>
          <pc:sldMk cId="2778340180" sldId="340"/>
        </pc:sldMkLst>
      </pc:sldChg>
      <pc:sldChg chg="del">
        <pc:chgData name="文宇 杜文宇" userId="b5e9da50-0ac2-42d3-828f-b9593ddb1f83" providerId="ADAL" clId="{95B58D6D-E92C-4BD0-8FB4-D9541E02F12D}" dt="2020-11-24T13:47:52.826" v="3704" actId="2696"/>
        <pc:sldMkLst>
          <pc:docMk/>
          <pc:sldMk cId="4182440758" sldId="341"/>
        </pc:sldMkLst>
      </pc:sldChg>
      <pc:sldChg chg="del">
        <pc:chgData name="文宇 杜文宇" userId="b5e9da50-0ac2-42d3-828f-b9593ddb1f83" providerId="ADAL" clId="{95B58D6D-E92C-4BD0-8FB4-D9541E02F12D}" dt="2020-11-24T13:47:52.861" v="3705" actId="2696"/>
        <pc:sldMkLst>
          <pc:docMk/>
          <pc:sldMk cId="2958119359" sldId="342"/>
        </pc:sldMkLst>
      </pc:sldChg>
      <pc:sldChg chg="del">
        <pc:chgData name="文宇 杜文宇" userId="b5e9da50-0ac2-42d3-828f-b9593ddb1f83" providerId="ADAL" clId="{95B58D6D-E92C-4BD0-8FB4-D9541E02F12D}" dt="2020-11-24T13:47:52.899" v="3706" actId="2696"/>
        <pc:sldMkLst>
          <pc:docMk/>
          <pc:sldMk cId="3778511615" sldId="343"/>
        </pc:sldMkLst>
      </pc:sldChg>
      <pc:sldChg chg="del">
        <pc:chgData name="文宇 杜文宇" userId="b5e9da50-0ac2-42d3-828f-b9593ddb1f83" providerId="ADAL" clId="{95B58D6D-E92C-4BD0-8FB4-D9541E02F12D}" dt="2020-11-24T13:47:52.935" v="3707" actId="2696"/>
        <pc:sldMkLst>
          <pc:docMk/>
          <pc:sldMk cId="3051304437" sldId="344"/>
        </pc:sldMkLst>
      </pc:sldChg>
      <pc:sldChg chg="del">
        <pc:chgData name="文宇 杜文宇" userId="b5e9da50-0ac2-42d3-828f-b9593ddb1f83" providerId="ADAL" clId="{95B58D6D-E92C-4BD0-8FB4-D9541E02F12D}" dt="2020-11-24T13:47:52.979" v="3708" actId="2696"/>
        <pc:sldMkLst>
          <pc:docMk/>
          <pc:sldMk cId="3510697318" sldId="345"/>
        </pc:sldMkLst>
      </pc:sldChg>
      <pc:sldChg chg="del">
        <pc:chgData name="文宇 杜文宇" userId="b5e9da50-0ac2-42d3-828f-b9593ddb1f83" providerId="ADAL" clId="{95B58D6D-E92C-4BD0-8FB4-D9541E02F12D}" dt="2020-11-24T13:47:53.030" v="3709" actId="2696"/>
        <pc:sldMkLst>
          <pc:docMk/>
          <pc:sldMk cId="934174782" sldId="346"/>
        </pc:sldMkLst>
      </pc:sldChg>
      <pc:sldChg chg="del">
        <pc:chgData name="文宇 杜文宇" userId="b5e9da50-0ac2-42d3-828f-b9593ddb1f83" providerId="ADAL" clId="{95B58D6D-E92C-4BD0-8FB4-D9541E02F12D}" dt="2020-11-24T13:47:53.071" v="3710" actId="2696"/>
        <pc:sldMkLst>
          <pc:docMk/>
          <pc:sldMk cId="520522291" sldId="347"/>
        </pc:sldMkLst>
      </pc:sldChg>
      <pc:sldChg chg="del">
        <pc:chgData name="文宇 杜文宇" userId="b5e9da50-0ac2-42d3-828f-b9593ddb1f83" providerId="ADAL" clId="{95B58D6D-E92C-4BD0-8FB4-D9541E02F12D}" dt="2020-11-24T13:47:53.112" v="3711" actId="2696"/>
        <pc:sldMkLst>
          <pc:docMk/>
          <pc:sldMk cId="2424538389" sldId="348"/>
        </pc:sldMkLst>
      </pc:sldChg>
      <pc:sldChg chg="del">
        <pc:chgData name="文宇 杜文宇" userId="b5e9da50-0ac2-42d3-828f-b9593ddb1f83" providerId="ADAL" clId="{95B58D6D-E92C-4BD0-8FB4-D9541E02F12D}" dt="2020-11-24T13:47:53.141" v="3712" actId="2696"/>
        <pc:sldMkLst>
          <pc:docMk/>
          <pc:sldMk cId="3185008505" sldId="349"/>
        </pc:sldMkLst>
      </pc:sldChg>
      <pc:sldChg chg="del">
        <pc:chgData name="文宇 杜文宇" userId="b5e9da50-0ac2-42d3-828f-b9593ddb1f83" providerId="ADAL" clId="{95B58D6D-E92C-4BD0-8FB4-D9541E02F12D}" dt="2020-11-24T13:47:53.189" v="3713" actId="2696"/>
        <pc:sldMkLst>
          <pc:docMk/>
          <pc:sldMk cId="918734331" sldId="350"/>
        </pc:sldMkLst>
      </pc:sldChg>
      <pc:sldChg chg="del">
        <pc:chgData name="文宇 杜文宇" userId="b5e9da50-0ac2-42d3-828f-b9593ddb1f83" providerId="ADAL" clId="{95B58D6D-E92C-4BD0-8FB4-D9541E02F12D}" dt="2020-11-24T13:47:53.233" v="3714" actId="2696"/>
        <pc:sldMkLst>
          <pc:docMk/>
          <pc:sldMk cId="4143196863" sldId="351"/>
        </pc:sldMkLst>
      </pc:sldChg>
      <pc:sldChg chg="del">
        <pc:chgData name="文宇 杜文宇" userId="b5e9da50-0ac2-42d3-828f-b9593ddb1f83" providerId="ADAL" clId="{95B58D6D-E92C-4BD0-8FB4-D9541E02F12D}" dt="2020-11-24T13:47:53.287" v="3715" actId="2696"/>
        <pc:sldMkLst>
          <pc:docMk/>
          <pc:sldMk cId="2755908662" sldId="352"/>
        </pc:sldMkLst>
      </pc:sldChg>
      <pc:sldChg chg="del">
        <pc:chgData name="文宇 杜文宇" userId="b5e9da50-0ac2-42d3-828f-b9593ddb1f83" providerId="ADAL" clId="{95B58D6D-E92C-4BD0-8FB4-D9541E02F12D}" dt="2020-11-24T13:47:53.323" v="3716" actId="2696"/>
        <pc:sldMkLst>
          <pc:docMk/>
          <pc:sldMk cId="2410011851" sldId="353"/>
        </pc:sldMkLst>
      </pc:sldChg>
      <pc:sldChg chg="del">
        <pc:chgData name="文宇 杜文宇" userId="b5e9da50-0ac2-42d3-828f-b9593ddb1f83" providerId="ADAL" clId="{95B58D6D-E92C-4BD0-8FB4-D9541E02F12D}" dt="2020-11-24T13:47:53.348" v="3717" actId="2696"/>
        <pc:sldMkLst>
          <pc:docMk/>
          <pc:sldMk cId="1208790971" sldId="354"/>
        </pc:sldMkLst>
      </pc:sldChg>
      <pc:sldChg chg="del">
        <pc:chgData name="文宇 杜文宇" userId="b5e9da50-0ac2-42d3-828f-b9593ddb1f83" providerId="ADAL" clId="{95B58D6D-E92C-4BD0-8FB4-D9541E02F12D}" dt="2020-11-24T13:47:53.381" v="3718" actId="2696"/>
        <pc:sldMkLst>
          <pc:docMk/>
          <pc:sldMk cId="879785167" sldId="355"/>
        </pc:sldMkLst>
      </pc:sldChg>
      <pc:sldChg chg="del">
        <pc:chgData name="文宇 杜文宇" userId="b5e9da50-0ac2-42d3-828f-b9593ddb1f83" providerId="ADAL" clId="{95B58D6D-E92C-4BD0-8FB4-D9541E02F12D}" dt="2020-11-24T13:47:53.422" v="3719" actId="2696"/>
        <pc:sldMkLst>
          <pc:docMk/>
          <pc:sldMk cId="2602112129" sldId="356"/>
        </pc:sldMkLst>
      </pc:sldChg>
      <pc:sldChg chg="del">
        <pc:chgData name="文宇 杜文宇" userId="b5e9da50-0ac2-42d3-828f-b9593ddb1f83" providerId="ADAL" clId="{95B58D6D-E92C-4BD0-8FB4-D9541E02F12D}" dt="2020-11-24T13:47:53.455" v="3720" actId="2696"/>
        <pc:sldMkLst>
          <pc:docMk/>
          <pc:sldMk cId="2191877471" sldId="357"/>
        </pc:sldMkLst>
      </pc:sldChg>
      <pc:sldChg chg="del">
        <pc:chgData name="文宇 杜文宇" userId="b5e9da50-0ac2-42d3-828f-b9593ddb1f83" providerId="ADAL" clId="{95B58D6D-E92C-4BD0-8FB4-D9541E02F12D}" dt="2020-11-24T13:47:53.480" v="3721" actId="2696"/>
        <pc:sldMkLst>
          <pc:docMk/>
          <pc:sldMk cId="787141073" sldId="358"/>
        </pc:sldMkLst>
      </pc:sldChg>
      <pc:sldChg chg="del">
        <pc:chgData name="文宇 杜文宇" userId="b5e9da50-0ac2-42d3-828f-b9593ddb1f83" providerId="ADAL" clId="{95B58D6D-E92C-4BD0-8FB4-D9541E02F12D}" dt="2020-11-24T13:47:53.522" v="3722" actId="2696"/>
        <pc:sldMkLst>
          <pc:docMk/>
          <pc:sldMk cId="1883762695" sldId="359"/>
        </pc:sldMkLst>
      </pc:sldChg>
      <pc:sldChg chg="del">
        <pc:chgData name="文宇 杜文宇" userId="b5e9da50-0ac2-42d3-828f-b9593ddb1f83" providerId="ADAL" clId="{95B58D6D-E92C-4BD0-8FB4-D9541E02F12D}" dt="2020-11-24T13:47:53.561" v="3723" actId="2696"/>
        <pc:sldMkLst>
          <pc:docMk/>
          <pc:sldMk cId="478608820" sldId="360"/>
        </pc:sldMkLst>
      </pc:sldChg>
      <pc:sldChg chg="del">
        <pc:chgData name="文宇 杜文宇" userId="b5e9da50-0ac2-42d3-828f-b9593ddb1f83" providerId="ADAL" clId="{95B58D6D-E92C-4BD0-8FB4-D9541E02F12D}" dt="2020-11-24T13:47:53.613" v="3724" actId="2696"/>
        <pc:sldMkLst>
          <pc:docMk/>
          <pc:sldMk cId="2773892232" sldId="361"/>
        </pc:sldMkLst>
      </pc:sldChg>
      <pc:sldChg chg="del">
        <pc:chgData name="文宇 杜文宇" userId="b5e9da50-0ac2-42d3-828f-b9593ddb1f83" providerId="ADAL" clId="{95B58D6D-E92C-4BD0-8FB4-D9541E02F12D}" dt="2020-11-24T13:47:53.651" v="3725" actId="2696"/>
        <pc:sldMkLst>
          <pc:docMk/>
          <pc:sldMk cId="165727043" sldId="362"/>
        </pc:sldMkLst>
      </pc:sldChg>
      <pc:sldChg chg="del">
        <pc:chgData name="文宇 杜文宇" userId="b5e9da50-0ac2-42d3-828f-b9593ddb1f83" providerId="ADAL" clId="{95B58D6D-E92C-4BD0-8FB4-D9541E02F12D}" dt="2020-11-24T13:47:53.689" v="3726" actId="2696"/>
        <pc:sldMkLst>
          <pc:docMk/>
          <pc:sldMk cId="1019928735" sldId="363"/>
        </pc:sldMkLst>
      </pc:sldChg>
      <pc:sldChg chg="del">
        <pc:chgData name="文宇 杜文宇" userId="b5e9da50-0ac2-42d3-828f-b9593ddb1f83" providerId="ADAL" clId="{95B58D6D-E92C-4BD0-8FB4-D9541E02F12D}" dt="2020-11-24T13:47:53.723" v="3727" actId="2696"/>
        <pc:sldMkLst>
          <pc:docMk/>
          <pc:sldMk cId="1312814826" sldId="364"/>
        </pc:sldMkLst>
      </pc:sldChg>
      <pc:sldChg chg="del">
        <pc:chgData name="文宇 杜文宇" userId="b5e9da50-0ac2-42d3-828f-b9593ddb1f83" providerId="ADAL" clId="{95B58D6D-E92C-4BD0-8FB4-D9541E02F12D}" dt="2020-11-24T13:47:53.764" v="3728" actId="2696"/>
        <pc:sldMkLst>
          <pc:docMk/>
          <pc:sldMk cId="3419006514" sldId="365"/>
        </pc:sldMkLst>
      </pc:sldChg>
      <pc:sldChg chg="del">
        <pc:chgData name="文宇 杜文宇" userId="b5e9da50-0ac2-42d3-828f-b9593ddb1f83" providerId="ADAL" clId="{95B58D6D-E92C-4BD0-8FB4-D9541E02F12D}" dt="2020-11-24T13:47:53.819" v="3729" actId="2696"/>
        <pc:sldMkLst>
          <pc:docMk/>
          <pc:sldMk cId="3535349848" sldId="366"/>
        </pc:sldMkLst>
      </pc:sldChg>
      <pc:sldChg chg="del">
        <pc:chgData name="文宇 杜文宇" userId="b5e9da50-0ac2-42d3-828f-b9593ddb1f83" providerId="ADAL" clId="{95B58D6D-E92C-4BD0-8FB4-D9541E02F12D}" dt="2020-11-24T13:47:53.874" v="3730" actId="2696"/>
        <pc:sldMkLst>
          <pc:docMk/>
          <pc:sldMk cId="2065637340" sldId="367"/>
        </pc:sldMkLst>
      </pc:sldChg>
      <pc:sldChg chg="del">
        <pc:chgData name="文宇 杜文宇" userId="b5e9da50-0ac2-42d3-828f-b9593ddb1f83" providerId="ADAL" clId="{95B58D6D-E92C-4BD0-8FB4-D9541E02F12D}" dt="2020-11-24T13:47:53.927" v="3731" actId="2696"/>
        <pc:sldMkLst>
          <pc:docMk/>
          <pc:sldMk cId="2354383528" sldId="368"/>
        </pc:sldMkLst>
      </pc:sldChg>
      <pc:sldChg chg="del">
        <pc:chgData name="文宇 杜文宇" userId="b5e9da50-0ac2-42d3-828f-b9593ddb1f83" providerId="ADAL" clId="{95B58D6D-E92C-4BD0-8FB4-D9541E02F12D}" dt="2020-11-24T13:47:53.987" v="3732" actId="2696"/>
        <pc:sldMkLst>
          <pc:docMk/>
          <pc:sldMk cId="1678746391" sldId="369"/>
        </pc:sldMkLst>
      </pc:sldChg>
      <pc:sldChg chg="del">
        <pc:chgData name="文宇 杜文宇" userId="b5e9da50-0ac2-42d3-828f-b9593ddb1f83" providerId="ADAL" clId="{95B58D6D-E92C-4BD0-8FB4-D9541E02F12D}" dt="2020-11-24T13:47:54.036" v="3733" actId="2696"/>
        <pc:sldMkLst>
          <pc:docMk/>
          <pc:sldMk cId="931937747" sldId="370"/>
        </pc:sldMkLst>
      </pc:sldChg>
      <pc:sldChg chg="del">
        <pc:chgData name="文宇 杜文宇" userId="b5e9da50-0ac2-42d3-828f-b9593ddb1f83" providerId="ADAL" clId="{95B58D6D-E92C-4BD0-8FB4-D9541E02F12D}" dt="2020-11-24T13:47:54.075" v="3734" actId="2696"/>
        <pc:sldMkLst>
          <pc:docMk/>
          <pc:sldMk cId="3271294389" sldId="371"/>
        </pc:sldMkLst>
      </pc:sldChg>
      <pc:sldChg chg="del">
        <pc:chgData name="文宇 杜文宇" userId="b5e9da50-0ac2-42d3-828f-b9593ddb1f83" providerId="ADAL" clId="{95B58D6D-E92C-4BD0-8FB4-D9541E02F12D}" dt="2020-11-24T13:47:54.126" v="3735" actId="2696"/>
        <pc:sldMkLst>
          <pc:docMk/>
          <pc:sldMk cId="2785144625" sldId="372"/>
        </pc:sldMkLst>
      </pc:sldChg>
      <pc:sldChg chg="del">
        <pc:chgData name="文宇 杜文宇" userId="b5e9da50-0ac2-42d3-828f-b9593ddb1f83" providerId="ADAL" clId="{95B58D6D-E92C-4BD0-8FB4-D9541E02F12D}" dt="2020-11-24T13:47:54.167" v="3736" actId="2696"/>
        <pc:sldMkLst>
          <pc:docMk/>
          <pc:sldMk cId="3064053284" sldId="373"/>
        </pc:sldMkLst>
      </pc:sldChg>
      <pc:sldChg chg="del">
        <pc:chgData name="文宇 杜文宇" userId="b5e9da50-0ac2-42d3-828f-b9593ddb1f83" providerId="ADAL" clId="{95B58D6D-E92C-4BD0-8FB4-D9541E02F12D}" dt="2020-11-24T13:47:54.213" v="3737" actId="2696"/>
        <pc:sldMkLst>
          <pc:docMk/>
          <pc:sldMk cId="3358074552" sldId="374"/>
        </pc:sldMkLst>
      </pc:sldChg>
      <pc:sldChg chg="del">
        <pc:chgData name="文宇 杜文宇" userId="b5e9da50-0ac2-42d3-828f-b9593ddb1f83" providerId="ADAL" clId="{95B58D6D-E92C-4BD0-8FB4-D9541E02F12D}" dt="2020-11-24T13:47:54.256" v="3738" actId="2696"/>
        <pc:sldMkLst>
          <pc:docMk/>
          <pc:sldMk cId="1105152615" sldId="375"/>
        </pc:sldMkLst>
      </pc:sldChg>
      <pc:sldChg chg="del">
        <pc:chgData name="文宇 杜文宇" userId="b5e9da50-0ac2-42d3-828f-b9593ddb1f83" providerId="ADAL" clId="{95B58D6D-E92C-4BD0-8FB4-D9541E02F12D}" dt="2020-11-24T13:47:54.300" v="3739" actId="2696"/>
        <pc:sldMkLst>
          <pc:docMk/>
          <pc:sldMk cId="1155831017" sldId="376"/>
        </pc:sldMkLst>
      </pc:sldChg>
      <pc:sldChg chg="del">
        <pc:chgData name="文宇 杜文宇" userId="b5e9da50-0ac2-42d3-828f-b9593ddb1f83" providerId="ADAL" clId="{95B58D6D-E92C-4BD0-8FB4-D9541E02F12D}" dt="2020-11-24T13:47:54.339" v="3740" actId="2696"/>
        <pc:sldMkLst>
          <pc:docMk/>
          <pc:sldMk cId="2914787249" sldId="377"/>
        </pc:sldMkLst>
      </pc:sldChg>
      <pc:sldChg chg="del">
        <pc:chgData name="文宇 杜文宇" userId="b5e9da50-0ac2-42d3-828f-b9593ddb1f83" providerId="ADAL" clId="{95B58D6D-E92C-4BD0-8FB4-D9541E02F12D}" dt="2020-11-24T13:47:54.379" v="3741" actId="2696"/>
        <pc:sldMkLst>
          <pc:docMk/>
          <pc:sldMk cId="2326134418" sldId="378"/>
        </pc:sldMkLst>
      </pc:sldChg>
      <pc:sldChg chg="del">
        <pc:chgData name="文宇 杜文宇" userId="b5e9da50-0ac2-42d3-828f-b9593ddb1f83" providerId="ADAL" clId="{95B58D6D-E92C-4BD0-8FB4-D9541E02F12D}" dt="2020-11-24T13:47:54.415" v="3742" actId="2696"/>
        <pc:sldMkLst>
          <pc:docMk/>
          <pc:sldMk cId="1751376829" sldId="379"/>
        </pc:sldMkLst>
      </pc:sldChg>
      <pc:sldChg chg="del">
        <pc:chgData name="文宇 杜文宇" userId="b5e9da50-0ac2-42d3-828f-b9593ddb1f83" providerId="ADAL" clId="{95B58D6D-E92C-4BD0-8FB4-D9541E02F12D}" dt="2020-11-24T13:47:54.455" v="3743" actId="2696"/>
        <pc:sldMkLst>
          <pc:docMk/>
          <pc:sldMk cId="1113518883" sldId="380"/>
        </pc:sldMkLst>
      </pc:sldChg>
      <pc:sldChg chg="del">
        <pc:chgData name="文宇 杜文宇" userId="b5e9da50-0ac2-42d3-828f-b9593ddb1f83" providerId="ADAL" clId="{95B58D6D-E92C-4BD0-8FB4-D9541E02F12D}" dt="2020-11-24T13:47:54.501" v="3744" actId="2696"/>
        <pc:sldMkLst>
          <pc:docMk/>
          <pc:sldMk cId="3910538945" sldId="381"/>
        </pc:sldMkLst>
      </pc:sldChg>
      <pc:sldChg chg="del">
        <pc:chgData name="文宇 杜文宇" userId="b5e9da50-0ac2-42d3-828f-b9593ddb1f83" providerId="ADAL" clId="{95B58D6D-E92C-4BD0-8FB4-D9541E02F12D}" dt="2020-11-24T13:47:54.541" v="3745" actId="2696"/>
        <pc:sldMkLst>
          <pc:docMk/>
          <pc:sldMk cId="2360947716" sldId="382"/>
        </pc:sldMkLst>
      </pc:sldChg>
      <pc:sldChg chg="del">
        <pc:chgData name="文宇 杜文宇" userId="b5e9da50-0ac2-42d3-828f-b9593ddb1f83" providerId="ADAL" clId="{95B58D6D-E92C-4BD0-8FB4-D9541E02F12D}" dt="2020-11-24T13:47:54.577" v="3746" actId="2696"/>
        <pc:sldMkLst>
          <pc:docMk/>
          <pc:sldMk cId="592310687" sldId="383"/>
        </pc:sldMkLst>
      </pc:sldChg>
      <pc:sldChg chg="delSp modSp">
        <pc:chgData name="文宇 杜文宇" userId="b5e9da50-0ac2-42d3-828f-b9593ddb1f83" providerId="ADAL" clId="{95B58D6D-E92C-4BD0-8FB4-D9541E02F12D}" dt="2020-11-24T13:50:42.712" v="3798" actId="1076"/>
        <pc:sldMkLst>
          <pc:docMk/>
          <pc:sldMk cId="859989940" sldId="384"/>
        </pc:sldMkLst>
        <pc:spChg chg="del mod">
          <ac:chgData name="文宇 杜文宇" userId="b5e9da50-0ac2-42d3-828f-b9593ddb1f83" providerId="ADAL" clId="{95B58D6D-E92C-4BD0-8FB4-D9541E02F12D}" dt="2020-11-24T13:49:06.875" v="3768" actId="478"/>
          <ac:spMkLst>
            <pc:docMk/>
            <pc:sldMk cId="859989940" sldId="384"/>
            <ac:spMk id="3" creationId="{1E16F98C-A141-45A0-A2D9-533A4673F3A5}"/>
          </ac:spMkLst>
        </pc:spChg>
        <pc:spChg chg="mod">
          <ac:chgData name="文宇 杜文宇" userId="b5e9da50-0ac2-42d3-828f-b9593ddb1f83" providerId="ADAL" clId="{95B58D6D-E92C-4BD0-8FB4-D9541E02F12D}" dt="2020-11-24T13:50:39.563" v="3797" actId="1076"/>
          <ac:spMkLst>
            <pc:docMk/>
            <pc:sldMk cId="859989940" sldId="384"/>
            <ac:spMk id="5" creationId="{A21B1B4A-B145-4A37-AE10-5B4A5EF5744E}"/>
          </ac:spMkLst>
        </pc:spChg>
        <pc:spChg chg="mod">
          <ac:chgData name="文宇 杜文宇" userId="b5e9da50-0ac2-42d3-828f-b9593ddb1f83" providerId="ADAL" clId="{95B58D6D-E92C-4BD0-8FB4-D9541E02F12D}" dt="2020-11-24T13:50:42.712" v="3798" actId="1076"/>
          <ac:spMkLst>
            <pc:docMk/>
            <pc:sldMk cId="859989940" sldId="384"/>
            <ac:spMk id="8" creationId="{2706FCC0-EA5A-4C5B-91CC-61EEAF9B93DD}"/>
          </ac:spMkLst>
        </pc:spChg>
      </pc:sldChg>
      <pc:sldChg chg="addSp delSp modSp add">
        <pc:chgData name="文宇 杜文宇" userId="b5e9da50-0ac2-42d3-828f-b9593ddb1f83" providerId="ADAL" clId="{95B58D6D-E92C-4BD0-8FB4-D9541E02F12D}" dt="2020-11-24T02:17:15.513" v="216" actId="1076"/>
        <pc:sldMkLst>
          <pc:docMk/>
          <pc:sldMk cId="710952880" sldId="385"/>
        </pc:sldMkLst>
        <pc:spChg chg="del mod">
          <ac:chgData name="文宇 杜文宇" userId="b5e9da50-0ac2-42d3-828f-b9593ddb1f83" providerId="ADAL" clId="{95B58D6D-E92C-4BD0-8FB4-D9541E02F12D}" dt="2020-11-23T17:51:24.573" v="138" actId="478"/>
          <ac:spMkLst>
            <pc:docMk/>
            <pc:sldMk cId="710952880" sldId="385"/>
            <ac:spMk id="3" creationId="{6AFA173F-2791-4C85-BD67-FFD1A36E87FA}"/>
          </ac:spMkLst>
        </pc:spChg>
        <pc:spChg chg="mod">
          <ac:chgData name="文宇 杜文宇" userId="b5e9da50-0ac2-42d3-828f-b9593ddb1f83" providerId="ADAL" clId="{95B58D6D-E92C-4BD0-8FB4-D9541E02F12D}" dt="2020-11-24T02:17:15.513" v="216" actId="1076"/>
          <ac:spMkLst>
            <pc:docMk/>
            <pc:sldMk cId="710952880" sldId="385"/>
            <ac:spMk id="5" creationId="{1488A9D6-7824-4B74-9A21-BF3A90EEF12F}"/>
          </ac:spMkLst>
        </pc:spChg>
        <pc:spChg chg="add mod">
          <ac:chgData name="文宇 杜文宇" userId="b5e9da50-0ac2-42d3-828f-b9593ddb1f83" providerId="ADAL" clId="{95B58D6D-E92C-4BD0-8FB4-D9541E02F12D}" dt="2020-11-24T02:08:35.637" v="180" actId="20577"/>
          <ac:spMkLst>
            <pc:docMk/>
            <pc:sldMk cId="710952880" sldId="385"/>
            <ac:spMk id="6" creationId="{CBB3484C-A9A4-4A30-B91C-2180FE8C717A}"/>
          </ac:spMkLst>
        </pc:spChg>
        <pc:spChg chg="add del">
          <ac:chgData name="文宇 杜文宇" userId="b5e9da50-0ac2-42d3-828f-b9593ddb1f83" providerId="ADAL" clId="{95B58D6D-E92C-4BD0-8FB4-D9541E02F12D}" dt="2020-11-23T17:53:49.839" v="170"/>
          <ac:spMkLst>
            <pc:docMk/>
            <pc:sldMk cId="710952880" sldId="385"/>
            <ac:spMk id="7" creationId="{51081D5F-2BEE-4677-AFF5-E14D0FB1B633}"/>
          </ac:spMkLst>
        </pc:spChg>
        <pc:picChg chg="del">
          <ac:chgData name="文宇 杜文宇" userId="b5e9da50-0ac2-42d3-828f-b9593ddb1f83" providerId="ADAL" clId="{95B58D6D-E92C-4BD0-8FB4-D9541E02F12D}" dt="2020-11-23T17:47:22.439" v="36" actId="478"/>
          <ac:picMkLst>
            <pc:docMk/>
            <pc:sldMk cId="710952880" sldId="385"/>
            <ac:picMk id="4" creationId="{B2C085E4-AA4A-4817-BD12-8DAF33A54FA9}"/>
          </ac:picMkLst>
        </pc:picChg>
      </pc:sldChg>
      <pc:sldChg chg="modSp add">
        <pc:chgData name="文宇 杜文宇" userId="b5e9da50-0ac2-42d3-828f-b9593ddb1f83" providerId="ADAL" clId="{95B58D6D-E92C-4BD0-8FB4-D9541E02F12D}" dt="2020-11-23T17:54:55.625" v="177" actId="207"/>
        <pc:sldMkLst>
          <pc:docMk/>
          <pc:sldMk cId="3350614429" sldId="386"/>
        </pc:sldMkLst>
        <pc:spChg chg="mod">
          <ac:chgData name="文宇 杜文宇" userId="b5e9da50-0ac2-42d3-828f-b9593ddb1f83" providerId="ADAL" clId="{95B58D6D-E92C-4BD0-8FB4-D9541E02F12D}" dt="2020-11-23T17:54:55.625" v="177" actId="207"/>
          <ac:spMkLst>
            <pc:docMk/>
            <pc:sldMk cId="3350614429" sldId="386"/>
            <ac:spMk id="4" creationId="{2918002F-8C64-4968-9ECA-DC63D9D4E45B}"/>
          </ac:spMkLst>
        </pc:spChg>
      </pc:sldChg>
      <pc:sldChg chg="addSp modSp add">
        <pc:chgData name="文宇 杜文宇" userId="b5e9da50-0ac2-42d3-828f-b9593ddb1f83" providerId="ADAL" clId="{95B58D6D-E92C-4BD0-8FB4-D9541E02F12D}" dt="2020-11-24T02:40:58.723" v="1035" actId="14100"/>
        <pc:sldMkLst>
          <pc:docMk/>
          <pc:sldMk cId="1983833981" sldId="387"/>
        </pc:sldMkLst>
        <pc:spChg chg="mod">
          <ac:chgData name="文宇 杜文宇" userId="b5e9da50-0ac2-42d3-828f-b9593ddb1f83" providerId="ADAL" clId="{95B58D6D-E92C-4BD0-8FB4-D9541E02F12D}" dt="2020-11-24T02:40:52.705" v="1034" actId="20577"/>
          <ac:spMkLst>
            <pc:docMk/>
            <pc:sldMk cId="1983833981" sldId="387"/>
            <ac:spMk id="5" creationId="{84893080-5A47-4389-9BAC-88DD2BDA7C65}"/>
          </ac:spMkLst>
        </pc:spChg>
        <pc:picChg chg="add mod">
          <ac:chgData name="文宇 杜文宇" userId="b5e9da50-0ac2-42d3-828f-b9593ddb1f83" providerId="ADAL" clId="{95B58D6D-E92C-4BD0-8FB4-D9541E02F12D}" dt="2020-11-24T02:40:58.723" v="1035" actId="14100"/>
          <ac:picMkLst>
            <pc:docMk/>
            <pc:sldMk cId="1983833981" sldId="387"/>
            <ac:picMk id="4" creationId="{148F6BDB-6238-4E44-98E5-53A122ADED1F}"/>
          </ac:picMkLst>
        </pc:picChg>
      </pc:sldChg>
      <pc:sldChg chg="add del">
        <pc:chgData name="文宇 杜文宇" userId="b5e9da50-0ac2-42d3-828f-b9593ddb1f83" providerId="ADAL" clId="{95B58D6D-E92C-4BD0-8FB4-D9541E02F12D}" dt="2020-11-24T02:25:40.094" v="719"/>
        <pc:sldMkLst>
          <pc:docMk/>
          <pc:sldMk cId="97412791" sldId="388"/>
        </pc:sldMkLst>
      </pc:sldChg>
      <pc:sldChg chg="add del">
        <pc:chgData name="文宇 杜文宇" userId="b5e9da50-0ac2-42d3-828f-b9593ddb1f83" providerId="ADAL" clId="{95B58D6D-E92C-4BD0-8FB4-D9541E02F12D}" dt="2020-11-24T02:24:35.081" v="652"/>
        <pc:sldMkLst>
          <pc:docMk/>
          <pc:sldMk cId="397292995" sldId="388"/>
        </pc:sldMkLst>
      </pc:sldChg>
      <pc:sldChg chg="modSp add">
        <pc:chgData name="文宇 杜文宇" userId="b5e9da50-0ac2-42d3-828f-b9593ddb1f83" providerId="ADAL" clId="{95B58D6D-E92C-4BD0-8FB4-D9541E02F12D}" dt="2020-11-24T02:32:19.705" v="895" actId="207"/>
        <pc:sldMkLst>
          <pc:docMk/>
          <pc:sldMk cId="1936673014" sldId="388"/>
        </pc:sldMkLst>
        <pc:spChg chg="mod">
          <ac:chgData name="文宇 杜文宇" userId="b5e9da50-0ac2-42d3-828f-b9593ddb1f83" providerId="ADAL" clId="{95B58D6D-E92C-4BD0-8FB4-D9541E02F12D}" dt="2020-11-24T02:32:19.705" v="895" actId="207"/>
          <ac:spMkLst>
            <pc:docMk/>
            <pc:sldMk cId="1936673014" sldId="388"/>
            <ac:spMk id="4" creationId="{2918002F-8C64-4968-9ECA-DC63D9D4E45B}"/>
          </ac:spMkLst>
        </pc:spChg>
      </pc:sldChg>
      <pc:sldChg chg="modSp add">
        <pc:chgData name="文宇 杜文宇" userId="b5e9da50-0ac2-42d3-828f-b9593ddb1f83" providerId="ADAL" clId="{95B58D6D-E92C-4BD0-8FB4-D9541E02F12D}" dt="2020-11-24T02:41:20.488" v="1036" actId="1076"/>
        <pc:sldMkLst>
          <pc:docMk/>
          <pc:sldMk cId="500334690" sldId="389"/>
        </pc:sldMkLst>
        <pc:spChg chg="mod">
          <ac:chgData name="文宇 杜文宇" userId="b5e9da50-0ac2-42d3-828f-b9593ddb1f83" providerId="ADAL" clId="{95B58D6D-E92C-4BD0-8FB4-D9541E02F12D}" dt="2020-11-24T02:40:24.815" v="1033" actId="1076"/>
          <ac:spMkLst>
            <pc:docMk/>
            <pc:sldMk cId="500334690" sldId="389"/>
            <ac:spMk id="5" creationId="{84893080-5A47-4389-9BAC-88DD2BDA7C65}"/>
          </ac:spMkLst>
        </pc:spChg>
        <pc:spChg chg="mod">
          <ac:chgData name="文宇 杜文宇" userId="b5e9da50-0ac2-42d3-828f-b9593ddb1f83" providerId="ADAL" clId="{95B58D6D-E92C-4BD0-8FB4-D9541E02F12D}" dt="2020-11-24T02:41:20.488" v="1036" actId="1076"/>
          <ac:spMkLst>
            <pc:docMk/>
            <pc:sldMk cId="500334690" sldId="389"/>
            <ac:spMk id="7" creationId="{434C3CF0-0FA0-4A5A-A464-25C45C5E58D4}"/>
          </ac:spMkLst>
        </pc:spChg>
      </pc:sldChg>
      <pc:sldChg chg="addSp modSp add">
        <pc:chgData name="文宇 杜文宇" userId="b5e9da50-0ac2-42d3-828f-b9593ddb1f83" providerId="ADAL" clId="{95B58D6D-E92C-4BD0-8FB4-D9541E02F12D}" dt="2020-11-24T03:56:15.401" v="1459" actId="113"/>
        <pc:sldMkLst>
          <pc:docMk/>
          <pc:sldMk cId="918367609" sldId="390"/>
        </pc:sldMkLst>
        <pc:spChg chg="mod">
          <ac:chgData name="文宇 杜文宇" userId="b5e9da50-0ac2-42d3-828f-b9593ddb1f83" providerId="ADAL" clId="{95B58D6D-E92C-4BD0-8FB4-D9541E02F12D}" dt="2020-11-24T03:56:15.401" v="1459" actId="113"/>
          <ac:spMkLst>
            <pc:docMk/>
            <pc:sldMk cId="918367609" sldId="390"/>
            <ac:spMk id="5" creationId="{84893080-5A47-4389-9BAC-88DD2BDA7C65}"/>
          </ac:spMkLst>
        </pc:spChg>
        <pc:spChg chg="mod">
          <ac:chgData name="文宇 杜文宇" userId="b5e9da50-0ac2-42d3-828f-b9593ddb1f83" providerId="ADAL" clId="{95B58D6D-E92C-4BD0-8FB4-D9541E02F12D}" dt="2020-11-24T02:41:35.505" v="1038"/>
          <ac:spMkLst>
            <pc:docMk/>
            <pc:sldMk cId="918367609" sldId="390"/>
            <ac:spMk id="7" creationId="{434C3CF0-0FA0-4A5A-A464-25C45C5E58D4}"/>
          </ac:spMkLst>
        </pc:spChg>
        <pc:picChg chg="add mod">
          <ac:chgData name="文宇 杜文宇" userId="b5e9da50-0ac2-42d3-828f-b9593ddb1f83" providerId="ADAL" clId="{95B58D6D-E92C-4BD0-8FB4-D9541E02F12D}" dt="2020-11-24T03:56:08.268" v="1458" actId="1076"/>
          <ac:picMkLst>
            <pc:docMk/>
            <pc:sldMk cId="918367609" sldId="390"/>
            <ac:picMk id="4" creationId="{E722FA55-3297-47B2-9108-0FD45896556D}"/>
          </ac:picMkLst>
        </pc:picChg>
      </pc:sldChg>
      <pc:sldChg chg="delSp modSp add">
        <pc:chgData name="文宇 杜文宇" userId="b5e9da50-0ac2-42d3-828f-b9593ddb1f83" providerId="ADAL" clId="{95B58D6D-E92C-4BD0-8FB4-D9541E02F12D}" dt="2020-11-24T04:03:40.765" v="1656" actId="113"/>
        <pc:sldMkLst>
          <pc:docMk/>
          <pc:sldMk cId="3405596182" sldId="391"/>
        </pc:sldMkLst>
        <pc:spChg chg="mod">
          <ac:chgData name="文宇 杜文宇" userId="b5e9da50-0ac2-42d3-828f-b9593ddb1f83" providerId="ADAL" clId="{95B58D6D-E92C-4BD0-8FB4-D9541E02F12D}" dt="2020-11-24T04:03:40.765" v="1656" actId="113"/>
          <ac:spMkLst>
            <pc:docMk/>
            <pc:sldMk cId="3405596182" sldId="391"/>
            <ac:spMk id="5" creationId="{84893080-5A47-4389-9BAC-88DD2BDA7C65}"/>
          </ac:spMkLst>
        </pc:spChg>
        <pc:spChg chg="mod">
          <ac:chgData name="文宇 杜文宇" userId="b5e9da50-0ac2-42d3-828f-b9593ddb1f83" providerId="ADAL" clId="{95B58D6D-E92C-4BD0-8FB4-D9541E02F12D}" dt="2020-11-24T03:56:35.267" v="1461"/>
          <ac:spMkLst>
            <pc:docMk/>
            <pc:sldMk cId="3405596182" sldId="391"/>
            <ac:spMk id="7" creationId="{434C3CF0-0FA0-4A5A-A464-25C45C5E58D4}"/>
          </ac:spMkLst>
        </pc:spChg>
        <pc:picChg chg="del">
          <ac:chgData name="文宇 杜文宇" userId="b5e9da50-0ac2-42d3-828f-b9593ddb1f83" providerId="ADAL" clId="{95B58D6D-E92C-4BD0-8FB4-D9541E02F12D}" dt="2020-11-24T03:56:38.533" v="1462" actId="478"/>
          <ac:picMkLst>
            <pc:docMk/>
            <pc:sldMk cId="3405596182" sldId="391"/>
            <ac:picMk id="4" creationId="{E722FA55-3297-47B2-9108-0FD45896556D}"/>
          </ac:picMkLst>
        </pc:picChg>
      </pc:sldChg>
      <pc:sldChg chg="modSp add">
        <pc:chgData name="文宇 杜文宇" userId="b5e9da50-0ac2-42d3-828f-b9593ddb1f83" providerId="ADAL" clId="{95B58D6D-E92C-4BD0-8FB4-D9541E02F12D}" dt="2020-11-24T04:04:20.888" v="1659" actId="207"/>
        <pc:sldMkLst>
          <pc:docMk/>
          <pc:sldMk cId="278557467" sldId="392"/>
        </pc:sldMkLst>
        <pc:spChg chg="mod">
          <ac:chgData name="文宇 杜文宇" userId="b5e9da50-0ac2-42d3-828f-b9593ddb1f83" providerId="ADAL" clId="{95B58D6D-E92C-4BD0-8FB4-D9541E02F12D}" dt="2020-11-24T04:04:20.888" v="1659" actId="207"/>
          <ac:spMkLst>
            <pc:docMk/>
            <pc:sldMk cId="278557467" sldId="392"/>
            <ac:spMk id="4" creationId="{2918002F-8C64-4968-9ECA-DC63D9D4E45B}"/>
          </ac:spMkLst>
        </pc:spChg>
      </pc:sldChg>
      <pc:sldChg chg="modSp add ord">
        <pc:chgData name="文宇 杜文宇" userId="b5e9da50-0ac2-42d3-828f-b9593ddb1f83" providerId="ADAL" clId="{95B58D6D-E92C-4BD0-8FB4-D9541E02F12D}" dt="2020-11-24T04:05:29.189" v="1673" actId="207"/>
        <pc:sldMkLst>
          <pc:docMk/>
          <pc:sldMk cId="3889176716" sldId="393"/>
        </pc:sldMkLst>
        <pc:spChg chg="mod">
          <ac:chgData name="文宇 杜文宇" userId="b5e9da50-0ac2-42d3-828f-b9593ddb1f83" providerId="ADAL" clId="{95B58D6D-E92C-4BD0-8FB4-D9541E02F12D}" dt="2020-11-24T04:05:29.189" v="1673" actId="207"/>
          <ac:spMkLst>
            <pc:docMk/>
            <pc:sldMk cId="3889176716" sldId="393"/>
            <ac:spMk id="4" creationId="{2918002F-8C64-4968-9ECA-DC63D9D4E45B}"/>
          </ac:spMkLst>
        </pc:spChg>
      </pc:sldChg>
      <pc:sldChg chg="modSp add ord">
        <pc:chgData name="文宇 杜文宇" userId="b5e9da50-0ac2-42d3-828f-b9593ddb1f83" providerId="ADAL" clId="{95B58D6D-E92C-4BD0-8FB4-D9541E02F12D}" dt="2020-11-24T04:07:29.653" v="1740" actId="403"/>
        <pc:sldMkLst>
          <pc:docMk/>
          <pc:sldMk cId="468063394" sldId="394"/>
        </pc:sldMkLst>
        <pc:spChg chg="mod">
          <ac:chgData name="文宇 杜文宇" userId="b5e9da50-0ac2-42d3-828f-b9593ddb1f83" providerId="ADAL" clId="{95B58D6D-E92C-4BD0-8FB4-D9541E02F12D}" dt="2020-11-24T04:07:29.653" v="1740" actId="403"/>
          <ac:spMkLst>
            <pc:docMk/>
            <pc:sldMk cId="468063394" sldId="394"/>
            <ac:spMk id="5" creationId="{84893080-5A47-4389-9BAC-88DD2BDA7C65}"/>
          </ac:spMkLst>
        </pc:spChg>
        <pc:spChg chg="mod">
          <ac:chgData name="文宇 杜文宇" userId="b5e9da50-0ac2-42d3-828f-b9593ddb1f83" providerId="ADAL" clId="{95B58D6D-E92C-4BD0-8FB4-D9541E02F12D}" dt="2020-11-24T04:05:51.974" v="1676"/>
          <ac:spMkLst>
            <pc:docMk/>
            <pc:sldMk cId="468063394" sldId="394"/>
            <ac:spMk id="6" creationId="{FACAE81B-C014-4AA4-BFE9-BEEEF1EBC107}"/>
          </ac:spMkLst>
        </pc:spChg>
      </pc:sldChg>
      <pc:sldChg chg="modSp add ord">
        <pc:chgData name="文宇 杜文宇" userId="b5e9da50-0ac2-42d3-828f-b9593ddb1f83" providerId="ADAL" clId="{95B58D6D-E92C-4BD0-8FB4-D9541E02F12D}" dt="2020-11-24T04:07:54.368" v="1744" actId="207"/>
        <pc:sldMkLst>
          <pc:docMk/>
          <pc:sldMk cId="519773684" sldId="395"/>
        </pc:sldMkLst>
        <pc:spChg chg="mod">
          <ac:chgData name="文宇 杜文宇" userId="b5e9da50-0ac2-42d3-828f-b9593ddb1f83" providerId="ADAL" clId="{95B58D6D-E92C-4BD0-8FB4-D9541E02F12D}" dt="2020-11-24T04:07:54.368" v="1744" actId="207"/>
          <ac:spMkLst>
            <pc:docMk/>
            <pc:sldMk cId="519773684" sldId="395"/>
            <ac:spMk id="4" creationId="{2918002F-8C64-4968-9ECA-DC63D9D4E45B}"/>
          </ac:spMkLst>
        </pc:spChg>
      </pc:sldChg>
      <pc:sldChg chg="addSp modSp">
        <pc:chgData name="文宇 杜文宇" userId="b5e9da50-0ac2-42d3-828f-b9593ddb1f83" providerId="ADAL" clId="{95B58D6D-E92C-4BD0-8FB4-D9541E02F12D}" dt="2020-11-24T12:21:23.615" v="1774" actId="2711"/>
        <pc:sldMkLst>
          <pc:docMk/>
          <pc:sldMk cId="3367949870" sldId="410"/>
        </pc:sldMkLst>
        <pc:spChg chg="mod">
          <ac:chgData name="文宇 杜文宇" userId="b5e9da50-0ac2-42d3-828f-b9593ddb1f83" providerId="ADAL" clId="{95B58D6D-E92C-4BD0-8FB4-D9541E02F12D}" dt="2020-11-24T12:17:45.618" v="1756" actId="1076"/>
          <ac:spMkLst>
            <pc:docMk/>
            <pc:sldMk cId="3367949870" sldId="410"/>
            <ac:spMk id="5" creationId="{84893080-5A47-4389-9BAC-88DD2BDA7C65}"/>
          </ac:spMkLst>
        </pc:spChg>
        <pc:graphicFrameChg chg="add mod modGraphic">
          <ac:chgData name="文宇 杜文宇" userId="b5e9da50-0ac2-42d3-828f-b9593ddb1f83" providerId="ADAL" clId="{95B58D6D-E92C-4BD0-8FB4-D9541E02F12D}" dt="2020-11-24T12:21:23.615" v="1774" actId="2711"/>
          <ac:graphicFrameMkLst>
            <pc:docMk/>
            <pc:sldMk cId="3367949870" sldId="410"/>
            <ac:graphicFrameMk id="3" creationId="{6F949F70-FA21-423E-B057-5E7528D5B7F1}"/>
          </ac:graphicFrameMkLst>
        </pc:graphicFrameChg>
      </pc:sldChg>
      <pc:sldChg chg="addSp delSp modSp add">
        <pc:chgData name="文宇 杜文宇" userId="b5e9da50-0ac2-42d3-828f-b9593ddb1f83" providerId="ADAL" clId="{95B58D6D-E92C-4BD0-8FB4-D9541E02F12D}" dt="2020-11-24T12:21:09.521" v="1773" actId="1076"/>
        <pc:sldMkLst>
          <pc:docMk/>
          <pc:sldMk cId="1898117455" sldId="411"/>
        </pc:sldMkLst>
        <pc:spChg chg="mod">
          <ac:chgData name="文宇 杜文宇" userId="b5e9da50-0ac2-42d3-828f-b9593ddb1f83" providerId="ADAL" clId="{95B58D6D-E92C-4BD0-8FB4-D9541E02F12D}" dt="2020-11-24T12:20:36.933" v="1768" actId="1076"/>
          <ac:spMkLst>
            <pc:docMk/>
            <pc:sldMk cId="1898117455" sldId="411"/>
            <ac:spMk id="5" creationId="{84893080-5A47-4389-9BAC-88DD2BDA7C65}"/>
          </ac:spMkLst>
        </pc:spChg>
        <pc:graphicFrameChg chg="del">
          <ac:chgData name="文宇 杜文宇" userId="b5e9da50-0ac2-42d3-828f-b9593ddb1f83" providerId="ADAL" clId="{95B58D6D-E92C-4BD0-8FB4-D9541E02F12D}" dt="2020-11-24T12:20:23.682" v="1766" actId="478"/>
          <ac:graphicFrameMkLst>
            <pc:docMk/>
            <pc:sldMk cId="1898117455" sldId="411"/>
            <ac:graphicFrameMk id="3" creationId="{6F949F70-FA21-423E-B057-5E7528D5B7F1}"/>
          </ac:graphicFrameMkLst>
        </pc:graphicFrameChg>
        <pc:graphicFrameChg chg="add mod modGraphic">
          <ac:chgData name="文宇 杜文宇" userId="b5e9da50-0ac2-42d3-828f-b9593ddb1f83" providerId="ADAL" clId="{95B58D6D-E92C-4BD0-8FB4-D9541E02F12D}" dt="2020-11-24T12:21:09.521" v="1773" actId="1076"/>
          <ac:graphicFrameMkLst>
            <pc:docMk/>
            <pc:sldMk cId="1898117455" sldId="411"/>
            <ac:graphicFrameMk id="4" creationId="{660D0D00-6C35-42A5-A01C-C91B24ED03AE}"/>
          </ac:graphicFrameMkLst>
        </pc:graphicFrameChg>
      </pc:sldChg>
      <pc:sldChg chg="addSp delSp modSp add">
        <pc:chgData name="文宇 杜文宇" userId="b5e9da50-0ac2-42d3-828f-b9593ddb1f83" providerId="ADAL" clId="{95B58D6D-E92C-4BD0-8FB4-D9541E02F12D}" dt="2020-11-24T12:24:21.398" v="1809"/>
        <pc:sldMkLst>
          <pc:docMk/>
          <pc:sldMk cId="31446493" sldId="412"/>
        </pc:sldMkLst>
        <pc:spChg chg="mod">
          <ac:chgData name="文宇 杜文宇" userId="b5e9da50-0ac2-42d3-828f-b9593ddb1f83" providerId="ADAL" clId="{95B58D6D-E92C-4BD0-8FB4-D9541E02F12D}" dt="2020-11-24T12:23:43.263" v="1807" actId="1076"/>
          <ac:spMkLst>
            <pc:docMk/>
            <pc:sldMk cId="31446493" sldId="412"/>
            <ac:spMk id="5" creationId="{84893080-5A47-4389-9BAC-88DD2BDA7C65}"/>
          </ac:spMkLst>
        </pc:spChg>
        <pc:graphicFrameChg chg="add mod modGraphic">
          <ac:chgData name="文宇 杜文宇" userId="b5e9da50-0ac2-42d3-828f-b9593ddb1f83" providerId="ADAL" clId="{95B58D6D-E92C-4BD0-8FB4-D9541E02F12D}" dt="2020-11-24T12:23:36.610" v="1806" actId="1076"/>
          <ac:graphicFrameMkLst>
            <pc:docMk/>
            <pc:sldMk cId="31446493" sldId="412"/>
            <ac:graphicFrameMk id="3" creationId="{3FB9A773-594C-4F68-B5CD-D740904A0D73}"/>
          </ac:graphicFrameMkLst>
        </pc:graphicFrameChg>
        <pc:graphicFrameChg chg="del">
          <ac:chgData name="文宇 杜文宇" userId="b5e9da50-0ac2-42d3-828f-b9593ddb1f83" providerId="ADAL" clId="{95B58D6D-E92C-4BD0-8FB4-D9541E02F12D}" dt="2020-11-24T12:22:28.876" v="1777" actId="478"/>
          <ac:graphicFrameMkLst>
            <pc:docMk/>
            <pc:sldMk cId="31446493" sldId="412"/>
            <ac:graphicFrameMk id="4" creationId="{660D0D00-6C35-42A5-A01C-C91B24ED03AE}"/>
          </ac:graphicFrameMkLst>
        </pc:graphicFrameChg>
        <pc:graphicFrameChg chg="add del">
          <ac:chgData name="文宇 杜文宇" userId="b5e9da50-0ac2-42d3-828f-b9593ddb1f83" providerId="ADAL" clId="{95B58D6D-E92C-4BD0-8FB4-D9541E02F12D}" dt="2020-11-24T12:24:21.398" v="1809"/>
          <ac:graphicFrameMkLst>
            <pc:docMk/>
            <pc:sldMk cId="31446493" sldId="412"/>
            <ac:graphicFrameMk id="7" creationId="{1DF03FD9-8DBE-4A1D-BAA6-0DD08676A663}"/>
          </ac:graphicFrameMkLst>
        </pc:graphicFrameChg>
      </pc:sldChg>
      <pc:sldChg chg="addSp delSp modSp add ord setBg">
        <pc:chgData name="文宇 杜文宇" userId="b5e9da50-0ac2-42d3-828f-b9593ddb1f83" providerId="ADAL" clId="{95B58D6D-E92C-4BD0-8FB4-D9541E02F12D}" dt="2020-11-24T12:36:08.428" v="2029" actId="1076"/>
        <pc:sldMkLst>
          <pc:docMk/>
          <pc:sldMk cId="3684594811" sldId="413"/>
        </pc:sldMkLst>
        <pc:spChg chg="add del mod">
          <ac:chgData name="文宇 杜文宇" userId="b5e9da50-0ac2-42d3-828f-b9593ddb1f83" providerId="ADAL" clId="{95B58D6D-E92C-4BD0-8FB4-D9541E02F12D}" dt="2020-11-24T12:35:44.915" v="2024" actId="20577"/>
          <ac:spMkLst>
            <pc:docMk/>
            <pc:sldMk cId="3684594811" sldId="413"/>
            <ac:spMk id="5" creationId="{84893080-5A47-4389-9BAC-88DD2BDA7C65}"/>
          </ac:spMkLst>
        </pc:spChg>
        <pc:spChg chg="mod">
          <ac:chgData name="文宇 杜文宇" userId="b5e9da50-0ac2-42d3-828f-b9593ddb1f83" providerId="ADAL" clId="{95B58D6D-E92C-4BD0-8FB4-D9541E02F12D}" dt="2020-11-24T12:36:08.428" v="2029" actId="1076"/>
          <ac:spMkLst>
            <pc:docMk/>
            <pc:sldMk cId="3684594811" sldId="413"/>
            <ac:spMk id="6" creationId="{FACAE81B-C014-4AA4-BFE9-BEEEF1EBC107}"/>
          </ac:spMkLst>
        </pc:spChg>
      </pc:sldChg>
      <pc:sldChg chg="modSp add ord">
        <pc:chgData name="文宇 杜文宇" userId="b5e9da50-0ac2-42d3-828f-b9593ddb1f83" providerId="ADAL" clId="{95B58D6D-E92C-4BD0-8FB4-D9541E02F12D}" dt="2020-11-24T12:36:45.686" v="2035" actId="113"/>
        <pc:sldMkLst>
          <pc:docMk/>
          <pc:sldMk cId="658671716" sldId="414"/>
        </pc:sldMkLst>
        <pc:spChg chg="mod">
          <ac:chgData name="文宇 杜文宇" userId="b5e9da50-0ac2-42d3-828f-b9593ddb1f83" providerId="ADAL" clId="{95B58D6D-E92C-4BD0-8FB4-D9541E02F12D}" dt="2020-11-24T12:36:45.686" v="2035" actId="113"/>
          <ac:spMkLst>
            <pc:docMk/>
            <pc:sldMk cId="658671716" sldId="414"/>
            <ac:spMk id="4" creationId="{2918002F-8C64-4968-9ECA-DC63D9D4E45B}"/>
          </ac:spMkLst>
        </pc:spChg>
      </pc:sldChg>
      <pc:sldChg chg="modSp add">
        <pc:chgData name="文宇 杜文宇" userId="b5e9da50-0ac2-42d3-828f-b9593ddb1f83" providerId="ADAL" clId="{95B58D6D-E92C-4BD0-8FB4-D9541E02F12D}" dt="2020-11-24T13:00:13.579" v="2701" actId="20577"/>
        <pc:sldMkLst>
          <pc:docMk/>
          <pc:sldMk cId="719487568" sldId="415"/>
        </pc:sldMkLst>
        <pc:spChg chg="mod">
          <ac:chgData name="文宇 杜文宇" userId="b5e9da50-0ac2-42d3-828f-b9593ddb1f83" providerId="ADAL" clId="{95B58D6D-E92C-4BD0-8FB4-D9541E02F12D}" dt="2020-11-24T13:00:13.579" v="2701" actId="20577"/>
          <ac:spMkLst>
            <pc:docMk/>
            <pc:sldMk cId="719487568" sldId="415"/>
            <ac:spMk id="5" creationId="{84893080-5A47-4389-9BAC-88DD2BDA7C65}"/>
          </ac:spMkLst>
        </pc:spChg>
        <pc:spChg chg="mod">
          <ac:chgData name="文宇 杜文宇" userId="b5e9da50-0ac2-42d3-828f-b9593ddb1f83" providerId="ADAL" clId="{95B58D6D-E92C-4BD0-8FB4-D9541E02F12D}" dt="2020-11-24T12:52:00.226" v="2471"/>
          <ac:spMkLst>
            <pc:docMk/>
            <pc:sldMk cId="719487568" sldId="415"/>
            <ac:spMk id="7" creationId="{E46BA7D3-9211-45D8-A9B8-C1CFFC3F7B10}"/>
          </ac:spMkLst>
        </pc:spChg>
      </pc:sldChg>
      <pc:sldChg chg="modSp add ord">
        <pc:chgData name="文宇 杜文宇" userId="b5e9da50-0ac2-42d3-828f-b9593ddb1f83" providerId="ADAL" clId="{95B58D6D-E92C-4BD0-8FB4-D9541E02F12D}" dt="2020-11-24T13:00:53.014" v="2707" actId="113"/>
        <pc:sldMkLst>
          <pc:docMk/>
          <pc:sldMk cId="1783388521" sldId="416"/>
        </pc:sldMkLst>
        <pc:spChg chg="mod">
          <ac:chgData name="文宇 杜文宇" userId="b5e9da50-0ac2-42d3-828f-b9593ddb1f83" providerId="ADAL" clId="{95B58D6D-E92C-4BD0-8FB4-D9541E02F12D}" dt="2020-11-24T13:00:53.014" v="2707" actId="113"/>
          <ac:spMkLst>
            <pc:docMk/>
            <pc:sldMk cId="1783388521" sldId="416"/>
            <ac:spMk id="4" creationId="{2918002F-8C64-4968-9ECA-DC63D9D4E45B}"/>
          </ac:spMkLst>
        </pc:spChg>
      </pc:sldChg>
      <pc:sldChg chg="addSp delSp modSp add ord">
        <pc:chgData name="文宇 杜文宇" userId="b5e9da50-0ac2-42d3-828f-b9593ddb1f83" providerId="ADAL" clId="{95B58D6D-E92C-4BD0-8FB4-D9541E02F12D}" dt="2020-11-24T13:14:16.158" v="2958"/>
        <pc:sldMkLst>
          <pc:docMk/>
          <pc:sldMk cId="1750267369" sldId="417"/>
        </pc:sldMkLst>
        <pc:spChg chg="add del">
          <ac:chgData name="文宇 杜文宇" userId="b5e9da50-0ac2-42d3-828f-b9593ddb1f83" providerId="ADAL" clId="{95B58D6D-E92C-4BD0-8FB4-D9541E02F12D}" dt="2020-11-24T13:14:16.158" v="2958"/>
          <ac:spMkLst>
            <pc:docMk/>
            <pc:sldMk cId="1750267369" sldId="417"/>
            <ac:spMk id="3" creationId="{6F8ABD17-3A5B-44DB-B687-6B372A02CA19}"/>
          </ac:spMkLst>
        </pc:spChg>
        <pc:spChg chg="mod">
          <ac:chgData name="文宇 杜文宇" userId="b5e9da50-0ac2-42d3-828f-b9593ddb1f83" providerId="ADAL" clId="{95B58D6D-E92C-4BD0-8FB4-D9541E02F12D}" dt="2020-11-24T13:13:43.423" v="2956" actId="1076"/>
          <ac:spMkLst>
            <pc:docMk/>
            <pc:sldMk cId="1750267369" sldId="417"/>
            <ac:spMk id="5" creationId="{84893080-5A47-4389-9BAC-88DD2BDA7C65}"/>
          </ac:spMkLst>
        </pc:spChg>
        <pc:spChg chg="mod">
          <ac:chgData name="文宇 杜文宇" userId="b5e9da50-0ac2-42d3-828f-b9593ddb1f83" providerId="ADAL" clId="{95B58D6D-E92C-4BD0-8FB4-D9541E02F12D}" dt="2020-11-24T13:01:42.420" v="2712" actId="404"/>
          <ac:spMkLst>
            <pc:docMk/>
            <pc:sldMk cId="1750267369" sldId="417"/>
            <ac:spMk id="7" creationId="{E46BA7D3-9211-45D8-A9B8-C1CFFC3F7B10}"/>
          </ac:spMkLst>
        </pc:spChg>
      </pc:sldChg>
      <pc:sldChg chg="addSp modSp add">
        <pc:chgData name="文宇 杜文宇" userId="b5e9da50-0ac2-42d3-828f-b9593ddb1f83" providerId="ADAL" clId="{95B58D6D-E92C-4BD0-8FB4-D9541E02F12D}" dt="2020-11-24T13:25:24.293" v="3214" actId="5793"/>
        <pc:sldMkLst>
          <pc:docMk/>
          <pc:sldMk cId="487838135" sldId="418"/>
        </pc:sldMkLst>
        <pc:spChg chg="mod">
          <ac:chgData name="文宇 杜文宇" userId="b5e9da50-0ac2-42d3-828f-b9593ddb1f83" providerId="ADAL" clId="{95B58D6D-E92C-4BD0-8FB4-D9541E02F12D}" dt="2020-11-24T13:24:29.278" v="3202" actId="403"/>
          <ac:spMkLst>
            <pc:docMk/>
            <pc:sldMk cId="487838135" sldId="418"/>
            <ac:spMk id="5" creationId="{84893080-5A47-4389-9BAC-88DD2BDA7C65}"/>
          </ac:spMkLst>
        </pc:spChg>
        <pc:spChg chg="mod">
          <ac:chgData name="文宇 杜文宇" userId="b5e9da50-0ac2-42d3-828f-b9593ddb1f83" providerId="ADAL" clId="{95B58D6D-E92C-4BD0-8FB4-D9541E02F12D}" dt="2020-11-24T13:14:50.191" v="2961" actId="403"/>
          <ac:spMkLst>
            <pc:docMk/>
            <pc:sldMk cId="487838135" sldId="418"/>
            <ac:spMk id="7" creationId="{E46BA7D3-9211-45D8-A9B8-C1CFFC3F7B10}"/>
          </ac:spMkLst>
        </pc:spChg>
        <pc:spChg chg="add mod">
          <ac:chgData name="文宇 杜文宇" userId="b5e9da50-0ac2-42d3-828f-b9593ddb1f83" providerId="ADAL" clId="{95B58D6D-E92C-4BD0-8FB4-D9541E02F12D}" dt="2020-11-24T13:24:55.732" v="3210" actId="1076"/>
          <ac:spMkLst>
            <pc:docMk/>
            <pc:sldMk cId="487838135" sldId="418"/>
            <ac:spMk id="8" creationId="{81D3E892-FC8F-4AE6-9EE2-D88C756272AF}"/>
          </ac:spMkLst>
        </pc:spChg>
        <pc:spChg chg="add mod">
          <ac:chgData name="文宇 杜文宇" userId="b5e9da50-0ac2-42d3-828f-b9593ddb1f83" providerId="ADAL" clId="{95B58D6D-E92C-4BD0-8FB4-D9541E02F12D}" dt="2020-11-24T13:25:24.293" v="3214" actId="5793"/>
          <ac:spMkLst>
            <pc:docMk/>
            <pc:sldMk cId="487838135" sldId="418"/>
            <ac:spMk id="10" creationId="{363BC7AE-5ADF-49A3-AEDB-B73E6686B910}"/>
          </ac:spMkLst>
        </pc:spChg>
        <pc:picChg chg="add mod">
          <ac:chgData name="文宇 杜文宇" userId="b5e9da50-0ac2-42d3-828f-b9593ddb1f83" providerId="ADAL" clId="{95B58D6D-E92C-4BD0-8FB4-D9541E02F12D}" dt="2020-11-24T13:25:06.150" v="3213" actId="1076"/>
          <ac:picMkLst>
            <pc:docMk/>
            <pc:sldMk cId="487838135" sldId="418"/>
            <ac:picMk id="4" creationId="{3C5E5947-25D9-4403-9DB5-B235608A50F5}"/>
          </ac:picMkLst>
        </pc:picChg>
        <pc:picChg chg="add mod">
          <ac:chgData name="文宇 杜文宇" userId="b5e9da50-0ac2-42d3-828f-b9593ddb1f83" providerId="ADAL" clId="{95B58D6D-E92C-4BD0-8FB4-D9541E02F12D}" dt="2020-11-24T13:25:02.835" v="3212" actId="1076"/>
          <ac:picMkLst>
            <pc:docMk/>
            <pc:sldMk cId="487838135" sldId="418"/>
            <ac:picMk id="9" creationId="{BEA0E4B6-FC2D-436E-9D5F-7C0179BA4282}"/>
          </ac:picMkLst>
        </pc:picChg>
      </pc:sldChg>
      <pc:sldChg chg="addSp delSp modSp add setBg">
        <pc:chgData name="文宇 杜文宇" userId="b5e9da50-0ac2-42d3-828f-b9593ddb1f83" providerId="ADAL" clId="{95B58D6D-E92C-4BD0-8FB4-D9541E02F12D}" dt="2020-11-24T13:30:03.993" v="3310"/>
        <pc:sldMkLst>
          <pc:docMk/>
          <pc:sldMk cId="364255693" sldId="419"/>
        </pc:sldMkLst>
        <pc:spChg chg="mod">
          <ac:chgData name="文宇 杜文宇" userId="b5e9da50-0ac2-42d3-828f-b9593ddb1f83" providerId="ADAL" clId="{95B58D6D-E92C-4BD0-8FB4-D9541E02F12D}" dt="2020-11-24T13:28:45.462" v="3291" actId="2711"/>
          <ac:spMkLst>
            <pc:docMk/>
            <pc:sldMk cId="364255693" sldId="419"/>
            <ac:spMk id="2" creationId="{E15C5F3D-42A9-4A4A-B034-47F3B1064BA7}"/>
          </ac:spMkLst>
        </pc:spChg>
        <pc:spChg chg="add del mod">
          <ac:chgData name="文宇 杜文宇" userId="b5e9da50-0ac2-42d3-828f-b9593ddb1f83" providerId="ADAL" clId="{95B58D6D-E92C-4BD0-8FB4-D9541E02F12D}" dt="2020-11-24T13:28:18.848" v="3287" actId="478"/>
          <ac:spMkLst>
            <pc:docMk/>
            <pc:sldMk cId="364255693" sldId="419"/>
            <ac:spMk id="4" creationId="{D23DE68D-A380-4E2A-81CA-644E9174D9A7}"/>
          </ac:spMkLst>
        </pc:spChg>
        <pc:spChg chg="mod">
          <ac:chgData name="文宇 杜文宇" userId="b5e9da50-0ac2-42d3-828f-b9593ddb1f83" providerId="ADAL" clId="{95B58D6D-E92C-4BD0-8FB4-D9541E02F12D}" dt="2020-11-24T13:29:30.938" v="3303" actId="1076"/>
          <ac:spMkLst>
            <pc:docMk/>
            <pc:sldMk cId="364255693" sldId="419"/>
            <ac:spMk id="5" creationId="{84893080-5A47-4389-9BAC-88DD2BDA7C65}"/>
          </ac:spMkLst>
        </pc:spChg>
        <pc:spChg chg="mod">
          <ac:chgData name="文宇 杜文宇" userId="b5e9da50-0ac2-42d3-828f-b9593ddb1f83" providerId="ADAL" clId="{95B58D6D-E92C-4BD0-8FB4-D9541E02F12D}" dt="2020-11-24T13:28:45.462" v="3291" actId="2711"/>
          <ac:spMkLst>
            <pc:docMk/>
            <pc:sldMk cId="364255693" sldId="419"/>
            <ac:spMk id="6" creationId="{FACAE81B-C014-4AA4-BFE9-BEEEF1EBC107}"/>
          </ac:spMkLst>
        </pc:spChg>
        <pc:graphicFrameChg chg="del">
          <ac:chgData name="文宇 杜文宇" userId="b5e9da50-0ac2-42d3-828f-b9593ddb1f83" providerId="ADAL" clId="{95B58D6D-E92C-4BD0-8FB4-D9541E02F12D}" dt="2020-11-24T13:26:35.706" v="3219" actId="478"/>
          <ac:graphicFrameMkLst>
            <pc:docMk/>
            <pc:sldMk cId="364255693" sldId="419"/>
            <ac:graphicFrameMk id="3" creationId="{6F949F70-FA21-423E-B057-5E7528D5B7F1}"/>
          </ac:graphicFrameMkLst>
        </pc:graphicFrameChg>
        <pc:graphicFrameChg chg="add mod modGraphic">
          <ac:chgData name="文宇 杜文宇" userId="b5e9da50-0ac2-42d3-828f-b9593ddb1f83" providerId="ADAL" clId="{95B58D6D-E92C-4BD0-8FB4-D9541E02F12D}" dt="2020-11-24T13:30:03.993" v="3310"/>
          <ac:graphicFrameMkLst>
            <pc:docMk/>
            <pc:sldMk cId="364255693" sldId="419"/>
            <ac:graphicFrameMk id="7" creationId="{B6EC72FA-CD0A-49AF-AE80-60176047D225}"/>
          </ac:graphicFrameMkLst>
        </pc:graphicFrameChg>
      </pc:sldChg>
      <pc:sldChg chg="delSp modSp add setBg">
        <pc:chgData name="文宇 杜文宇" userId="b5e9da50-0ac2-42d3-828f-b9593ddb1f83" providerId="ADAL" clId="{95B58D6D-E92C-4BD0-8FB4-D9541E02F12D}" dt="2020-11-24T13:40:51.398" v="3525" actId="1076"/>
        <pc:sldMkLst>
          <pc:docMk/>
          <pc:sldMk cId="344034193" sldId="420"/>
        </pc:sldMkLst>
        <pc:spChg chg="mod">
          <ac:chgData name="文宇 杜文宇" userId="b5e9da50-0ac2-42d3-828f-b9593ddb1f83" providerId="ADAL" clId="{95B58D6D-E92C-4BD0-8FB4-D9541E02F12D}" dt="2020-11-24T13:40:41.769" v="3524" actId="20577"/>
          <ac:spMkLst>
            <pc:docMk/>
            <pc:sldMk cId="344034193" sldId="420"/>
            <ac:spMk id="5" creationId="{84893080-5A47-4389-9BAC-88DD2BDA7C65}"/>
          </ac:spMkLst>
        </pc:spChg>
        <pc:spChg chg="mod">
          <ac:chgData name="文宇 杜文宇" userId="b5e9da50-0ac2-42d3-828f-b9593ddb1f83" providerId="ADAL" clId="{95B58D6D-E92C-4BD0-8FB4-D9541E02F12D}" dt="2020-11-24T13:40:51.398" v="3525" actId="1076"/>
          <ac:spMkLst>
            <pc:docMk/>
            <pc:sldMk cId="344034193" sldId="420"/>
            <ac:spMk id="6" creationId="{FACAE81B-C014-4AA4-BFE9-BEEEF1EBC107}"/>
          </ac:spMkLst>
        </pc:spChg>
        <pc:graphicFrameChg chg="del">
          <ac:chgData name="文宇 杜文宇" userId="b5e9da50-0ac2-42d3-828f-b9593ddb1f83" providerId="ADAL" clId="{95B58D6D-E92C-4BD0-8FB4-D9541E02F12D}" dt="2020-11-24T13:33:02.761" v="3327" actId="478"/>
          <ac:graphicFrameMkLst>
            <pc:docMk/>
            <pc:sldMk cId="344034193" sldId="420"/>
            <ac:graphicFrameMk id="7" creationId="{B6EC72FA-CD0A-49AF-AE80-60176047D225}"/>
          </ac:graphicFrameMkLst>
        </pc:graphicFrameChg>
      </pc:sldChg>
      <pc:sldChg chg="modSp add del">
        <pc:chgData name="文宇 杜文宇" userId="b5e9da50-0ac2-42d3-828f-b9593ddb1f83" providerId="ADAL" clId="{95B58D6D-E92C-4BD0-8FB4-D9541E02F12D}" dt="2020-11-24T13:32:14.789" v="3315" actId="2696"/>
        <pc:sldMkLst>
          <pc:docMk/>
          <pc:sldMk cId="3585030520" sldId="420"/>
        </pc:sldMkLst>
        <pc:spChg chg="mod">
          <ac:chgData name="文宇 杜文宇" userId="b5e9da50-0ac2-42d3-828f-b9593ddb1f83" providerId="ADAL" clId="{95B58D6D-E92C-4BD0-8FB4-D9541E02F12D}" dt="2020-11-24T13:31:49.222" v="3314" actId="1076"/>
          <ac:spMkLst>
            <pc:docMk/>
            <pc:sldMk cId="3585030520" sldId="420"/>
            <ac:spMk id="6" creationId="{FACAE81B-C014-4AA4-BFE9-BEEEF1EBC107}"/>
          </ac:spMkLst>
        </pc:spChg>
      </pc:sldChg>
      <pc:sldChg chg="modSp add">
        <pc:chgData name="文宇 杜文宇" userId="b5e9da50-0ac2-42d3-828f-b9593ddb1f83" providerId="ADAL" clId="{95B58D6D-E92C-4BD0-8FB4-D9541E02F12D}" dt="2020-11-24T13:45:46.006" v="3673" actId="1076"/>
        <pc:sldMkLst>
          <pc:docMk/>
          <pc:sldMk cId="567139431" sldId="421"/>
        </pc:sldMkLst>
        <pc:spChg chg="mod">
          <ac:chgData name="文宇 杜文宇" userId="b5e9da50-0ac2-42d3-828f-b9593ddb1f83" providerId="ADAL" clId="{95B58D6D-E92C-4BD0-8FB4-D9541E02F12D}" dt="2020-11-24T13:45:46.006" v="3673" actId="1076"/>
          <ac:spMkLst>
            <pc:docMk/>
            <pc:sldMk cId="567139431" sldId="421"/>
            <ac:spMk id="5" creationId="{84893080-5A47-4389-9BAC-88DD2BDA7C65}"/>
          </ac:spMkLst>
        </pc:spChg>
      </pc:sldChg>
      <pc:sldChg chg="add del">
        <pc:chgData name="文宇 杜文宇" userId="b5e9da50-0ac2-42d3-828f-b9593ddb1f83" providerId="ADAL" clId="{95B58D6D-E92C-4BD0-8FB4-D9541E02F12D}" dt="2020-11-24T13:46:38.001" v="3675" actId="2696"/>
        <pc:sldMkLst>
          <pc:docMk/>
          <pc:sldMk cId="690713959" sldId="422"/>
        </pc:sldMkLst>
      </pc:sldChg>
      <pc:sldChg chg="modSp add">
        <pc:chgData name="文宇 杜文宇" userId="b5e9da50-0ac2-42d3-828f-b9593ddb1f83" providerId="ADAL" clId="{95B58D6D-E92C-4BD0-8FB4-D9541E02F12D}" dt="2020-11-24T13:47:16.029" v="3679" actId="207"/>
        <pc:sldMkLst>
          <pc:docMk/>
          <pc:sldMk cId="3089448460" sldId="422"/>
        </pc:sldMkLst>
        <pc:spChg chg="mod">
          <ac:chgData name="文宇 杜文宇" userId="b5e9da50-0ac2-42d3-828f-b9593ddb1f83" providerId="ADAL" clId="{95B58D6D-E92C-4BD0-8FB4-D9541E02F12D}" dt="2020-11-24T13:47:16.029" v="3679" actId="207"/>
          <ac:spMkLst>
            <pc:docMk/>
            <pc:sldMk cId="3089448460" sldId="422"/>
            <ac:spMk id="4" creationId="{2918002F-8C64-4968-9ECA-DC63D9D4E45B}"/>
          </ac:spMkLst>
        </pc:spChg>
      </pc:sldChg>
      <pc:sldChg chg="addSp delSp modSp add">
        <pc:chgData name="文宇 杜文宇" userId="b5e9da50-0ac2-42d3-828f-b9593ddb1f83" providerId="ADAL" clId="{95B58D6D-E92C-4BD0-8FB4-D9541E02F12D}" dt="2020-11-24T13:49:44.673" v="3780"/>
        <pc:sldMkLst>
          <pc:docMk/>
          <pc:sldMk cId="1584167007" sldId="423"/>
        </pc:sldMkLst>
        <pc:spChg chg="mod">
          <ac:chgData name="文宇 杜文宇" userId="b5e9da50-0ac2-42d3-828f-b9593ddb1f83" providerId="ADAL" clId="{95B58D6D-E92C-4BD0-8FB4-D9541E02F12D}" dt="2020-11-24T13:47:41.496" v="3683" actId="207"/>
          <ac:spMkLst>
            <pc:docMk/>
            <pc:sldMk cId="1584167007" sldId="423"/>
            <ac:spMk id="4" creationId="{2918002F-8C64-4968-9ECA-DC63D9D4E45B}"/>
          </ac:spMkLst>
        </pc:spChg>
        <pc:spChg chg="add del">
          <ac:chgData name="文宇 杜文宇" userId="b5e9da50-0ac2-42d3-828f-b9593ddb1f83" providerId="ADAL" clId="{95B58D6D-E92C-4BD0-8FB4-D9541E02F12D}" dt="2020-11-24T13:49:41.366" v="3778"/>
          <ac:spMkLst>
            <pc:docMk/>
            <pc:sldMk cId="1584167007" sldId="423"/>
            <ac:spMk id="5" creationId="{36346ABC-B6D0-4C9E-BE95-183E48084505}"/>
          </ac:spMkLst>
        </pc:spChg>
        <pc:spChg chg="add del">
          <ac:chgData name="文宇 杜文宇" userId="b5e9da50-0ac2-42d3-828f-b9593ddb1f83" providerId="ADAL" clId="{95B58D6D-E92C-4BD0-8FB4-D9541E02F12D}" dt="2020-11-24T13:49:44.673" v="3780"/>
          <ac:spMkLst>
            <pc:docMk/>
            <pc:sldMk cId="1584167007" sldId="423"/>
            <ac:spMk id="6" creationId="{661B475E-89B7-479A-B830-E0D885984782}"/>
          </ac:spMkLst>
        </pc:spChg>
      </pc:sldChg>
      <pc:sldChg chg="add">
        <pc:chgData name="文宇 杜文宇" userId="b5e9da50-0ac2-42d3-828f-b9593ddb1f83" providerId="ADAL" clId="{95B58D6D-E92C-4BD0-8FB4-D9541E02F12D}" dt="2020-11-24T13:48:40.931" v="3760"/>
        <pc:sldMkLst>
          <pc:docMk/>
          <pc:sldMk cId="1394749522" sldId="424"/>
        </pc:sldMkLst>
      </pc:sldChg>
      <pc:sldChg chg="add">
        <pc:chgData name="文宇 杜文宇" userId="b5e9da50-0ac2-42d3-828f-b9593ddb1f83" providerId="ADAL" clId="{95B58D6D-E92C-4BD0-8FB4-D9541E02F12D}" dt="2020-11-24T13:49:48.307" v="3781"/>
        <pc:sldMkLst>
          <pc:docMk/>
          <pc:sldMk cId="1205641354" sldId="425"/>
        </pc:sldMkLst>
      </pc:sldChg>
      <pc:sldChg chg="addSp modSp add ord">
        <pc:chgData name="文宇 杜文宇" userId="b5e9da50-0ac2-42d3-828f-b9593ddb1f83" providerId="ADAL" clId="{95B58D6D-E92C-4BD0-8FB4-D9541E02F12D}" dt="2020-11-24T13:55:11.145" v="3913" actId="1076"/>
        <pc:sldMkLst>
          <pc:docMk/>
          <pc:sldMk cId="3205752808" sldId="426"/>
        </pc:sldMkLst>
        <pc:spChg chg="mod">
          <ac:chgData name="文宇 杜文宇" userId="b5e9da50-0ac2-42d3-828f-b9593ddb1f83" providerId="ADAL" clId="{95B58D6D-E92C-4BD0-8FB4-D9541E02F12D}" dt="2020-11-24T13:55:08.910" v="3912" actId="1076"/>
          <ac:spMkLst>
            <pc:docMk/>
            <pc:sldMk cId="3205752808" sldId="426"/>
            <ac:spMk id="5" creationId="{A21B1B4A-B145-4A37-AE10-5B4A5EF5744E}"/>
          </ac:spMkLst>
        </pc:spChg>
        <pc:spChg chg="mod">
          <ac:chgData name="文宇 杜文宇" userId="b5e9da50-0ac2-42d3-828f-b9593ddb1f83" providerId="ADAL" clId="{95B58D6D-E92C-4BD0-8FB4-D9541E02F12D}" dt="2020-11-24T13:51:46.902" v="3802" actId="404"/>
          <ac:spMkLst>
            <pc:docMk/>
            <pc:sldMk cId="3205752808" sldId="426"/>
            <ac:spMk id="8" creationId="{2706FCC0-EA5A-4C5B-91CC-61EEAF9B93DD}"/>
          </ac:spMkLst>
        </pc:spChg>
        <pc:picChg chg="add mod modCrop">
          <ac:chgData name="文宇 杜文宇" userId="b5e9da50-0ac2-42d3-828f-b9593ddb1f83" providerId="ADAL" clId="{95B58D6D-E92C-4BD0-8FB4-D9541E02F12D}" dt="2020-11-24T13:55:11.145" v="3913" actId="1076"/>
          <ac:picMkLst>
            <pc:docMk/>
            <pc:sldMk cId="3205752808" sldId="426"/>
            <ac:picMk id="4" creationId="{F7AB0558-B5AB-4BB9-99D0-4D3B82D8F1E3}"/>
          </ac:picMkLst>
        </pc:picChg>
      </pc:sldChg>
    </pc:docChg>
  </pc:docChgLst>
  <pc:docChgLst>
    <pc:chgData name="文宇 杜文宇" userId="b5e9da50-0ac2-42d3-828f-b9593ddb1f83" providerId="ADAL" clId="{D1AA8B5D-E8AB-445D-9471-F62BBBE4B339}"/>
    <pc:docChg chg="undo custSel addSld delSld modSld sldOrd modSection">
      <pc:chgData name="文宇 杜文宇" userId="b5e9da50-0ac2-42d3-828f-b9593ddb1f83" providerId="ADAL" clId="{D1AA8B5D-E8AB-445D-9471-F62BBBE4B339}" dt="2020-11-24T20:36:52.545" v="3835" actId="1076"/>
      <pc:docMkLst>
        <pc:docMk/>
      </pc:docMkLst>
      <pc:sldChg chg="modSp">
        <pc:chgData name="文宇 杜文宇" userId="b5e9da50-0ac2-42d3-828f-b9593ddb1f83" providerId="ADAL" clId="{D1AA8B5D-E8AB-445D-9471-F62BBBE4B339}" dt="2020-11-24T16:31:44.773" v="3" actId="20577"/>
        <pc:sldMkLst>
          <pc:docMk/>
          <pc:sldMk cId="259383257" sldId="314"/>
        </pc:sldMkLst>
        <pc:spChg chg="mod">
          <ac:chgData name="文宇 杜文宇" userId="b5e9da50-0ac2-42d3-828f-b9593ddb1f83" providerId="ADAL" clId="{D1AA8B5D-E8AB-445D-9471-F62BBBE4B339}" dt="2020-11-24T16:31:44.773" v="3" actId="20577"/>
          <ac:spMkLst>
            <pc:docMk/>
            <pc:sldMk cId="259383257" sldId="314"/>
            <ac:spMk id="3" creationId="{5E867693-945D-4AEC-9D56-D29D514CD55B}"/>
          </ac:spMkLst>
        </pc:spChg>
      </pc:sldChg>
      <pc:sldChg chg="modSp">
        <pc:chgData name="文宇 杜文宇" userId="b5e9da50-0ac2-42d3-828f-b9593ddb1f83" providerId="ADAL" clId="{D1AA8B5D-E8AB-445D-9471-F62BBBE4B339}" dt="2020-11-24T16:38:15.199" v="115" actId="1076"/>
        <pc:sldMkLst>
          <pc:docMk/>
          <pc:sldMk cId="1767134883" sldId="315"/>
        </pc:sldMkLst>
        <pc:spChg chg="mod">
          <ac:chgData name="文宇 杜文宇" userId="b5e9da50-0ac2-42d3-828f-b9593ddb1f83" providerId="ADAL" clId="{D1AA8B5D-E8AB-445D-9471-F62BBBE4B339}" dt="2020-11-24T16:38:15.199" v="115" actId="1076"/>
          <ac:spMkLst>
            <pc:docMk/>
            <pc:sldMk cId="1767134883" sldId="315"/>
            <ac:spMk id="3" creationId="{E1BF4C49-D9BF-42F3-B713-48595D54AED3}"/>
          </ac:spMkLst>
        </pc:spChg>
        <pc:spChg chg="mod">
          <ac:chgData name="文宇 杜文宇" userId="b5e9da50-0ac2-42d3-828f-b9593ddb1f83" providerId="ADAL" clId="{D1AA8B5D-E8AB-445D-9471-F62BBBE4B339}" dt="2020-11-24T16:38:09.746" v="114" actId="1076"/>
          <ac:spMkLst>
            <pc:docMk/>
            <pc:sldMk cId="1767134883" sldId="315"/>
            <ac:spMk id="4" creationId="{2918002F-8C64-4968-9ECA-DC63D9D4E45B}"/>
          </ac:spMkLst>
        </pc:spChg>
      </pc:sldChg>
      <pc:sldChg chg="del">
        <pc:chgData name="文宇 杜文宇" userId="b5e9da50-0ac2-42d3-828f-b9593ddb1f83" providerId="ADAL" clId="{D1AA8B5D-E8AB-445D-9471-F62BBBE4B339}" dt="2020-11-24T16:32:05.911" v="5" actId="2696"/>
        <pc:sldMkLst>
          <pc:docMk/>
          <pc:sldMk cId="3294211129" sldId="317"/>
        </pc:sldMkLst>
      </pc:sldChg>
      <pc:sldChg chg="del">
        <pc:chgData name="文宇 杜文宇" userId="b5e9da50-0ac2-42d3-828f-b9593ddb1f83" providerId="ADAL" clId="{D1AA8B5D-E8AB-445D-9471-F62BBBE4B339}" dt="2020-11-24T16:32:06.208" v="6" actId="2696"/>
        <pc:sldMkLst>
          <pc:docMk/>
          <pc:sldMk cId="1896298792" sldId="318"/>
        </pc:sldMkLst>
      </pc:sldChg>
      <pc:sldChg chg="del">
        <pc:chgData name="文宇 杜文宇" userId="b5e9da50-0ac2-42d3-828f-b9593ddb1f83" providerId="ADAL" clId="{D1AA8B5D-E8AB-445D-9471-F62BBBE4B339}" dt="2020-11-24T16:32:07.374" v="13" actId="2696"/>
        <pc:sldMkLst>
          <pc:docMk/>
          <pc:sldMk cId="1234771746" sldId="319"/>
        </pc:sldMkLst>
      </pc:sldChg>
      <pc:sldChg chg="del">
        <pc:chgData name="文宇 杜文宇" userId="b5e9da50-0ac2-42d3-828f-b9593ddb1f83" providerId="ADAL" clId="{D1AA8B5D-E8AB-445D-9471-F62BBBE4B339}" dt="2020-11-24T16:32:11.796" v="36" actId="2696"/>
        <pc:sldMkLst>
          <pc:docMk/>
          <pc:sldMk cId="3755510747" sldId="320"/>
        </pc:sldMkLst>
      </pc:sldChg>
      <pc:sldChg chg="del">
        <pc:chgData name="文宇 杜文宇" userId="b5e9da50-0ac2-42d3-828f-b9593ddb1f83" providerId="ADAL" clId="{D1AA8B5D-E8AB-445D-9471-F62BBBE4B339}" dt="2020-11-24T16:32:26.184" v="44" actId="2696"/>
        <pc:sldMkLst>
          <pc:docMk/>
          <pc:sldMk cId="859989940" sldId="384"/>
        </pc:sldMkLst>
      </pc:sldChg>
      <pc:sldChg chg="addSp modSp">
        <pc:chgData name="文宇 杜文宇" userId="b5e9da50-0ac2-42d3-828f-b9593ddb1f83" providerId="ADAL" clId="{D1AA8B5D-E8AB-445D-9471-F62BBBE4B339}" dt="2020-11-24T20:31:29.328" v="3622" actId="1076"/>
        <pc:sldMkLst>
          <pc:docMk/>
          <pc:sldMk cId="710952880" sldId="385"/>
        </pc:sldMkLst>
        <pc:spChg chg="mod">
          <ac:chgData name="文宇 杜文宇" userId="b5e9da50-0ac2-42d3-828f-b9593ddb1f83" providerId="ADAL" clId="{D1AA8B5D-E8AB-445D-9471-F62BBBE4B339}" dt="2020-11-24T20:17:41.921" v="3391"/>
          <ac:spMkLst>
            <pc:docMk/>
            <pc:sldMk cId="710952880" sldId="385"/>
            <ac:spMk id="5" creationId="{1488A9D6-7824-4B74-9A21-BF3A90EEF12F}"/>
          </ac:spMkLst>
        </pc:spChg>
        <pc:spChg chg="mod">
          <ac:chgData name="文宇 杜文宇" userId="b5e9da50-0ac2-42d3-828f-b9593ddb1f83" providerId="ADAL" clId="{D1AA8B5D-E8AB-445D-9471-F62BBBE4B339}" dt="2020-11-24T20:27:14.048" v="3498" actId="20577"/>
          <ac:spMkLst>
            <pc:docMk/>
            <pc:sldMk cId="710952880" sldId="385"/>
            <ac:spMk id="6" creationId="{CBB3484C-A9A4-4A30-B91C-2180FE8C717A}"/>
          </ac:spMkLst>
        </pc:spChg>
        <pc:spChg chg="add mod">
          <ac:chgData name="文宇 杜文宇" userId="b5e9da50-0ac2-42d3-828f-b9593ddb1f83" providerId="ADAL" clId="{D1AA8B5D-E8AB-445D-9471-F62BBBE4B339}" dt="2020-11-24T20:31:29.328" v="3622" actId="1076"/>
          <ac:spMkLst>
            <pc:docMk/>
            <pc:sldMk cId="710952880" sldId="385"/>
            <ac:spMk id="14" creationId="{87ECC96E-314D-478E-A7A5-505CF0CDE35E}"/>
          </ac:spMkLst>
        </pc:spChg>
        <pc:grpChg chg="add mod">
          <ac:chgData name="文宇 杜文宇" userId="b5e9da50-0ac2-42d3-828f-b9593ddb1f83" providerId="ADAL" clId="{D1AA8B5D-E8AB-445D-9471-F62BBBE4B339}" dt="2020-11-24T20:31:25.499" v="3621" actId="1076"/>
          <ac:grpSpMkLst>
            <pc:docMk/>
            <pc:sldMk cId="710952880" sldId="385"/>
            <ac:grpSpMk id="12" creationId="{80F07E49-B349-440C-9BFE-FE5E35115ABF}"/>
          </ac:grpSpMkLst>
        </pc:grpChg>
        <pc:grpChg chg="add mod">
          <ac:chgData name="文宇 杜文宇" userId="b5e9da50-0ac2-42d3-828f-b9593ddb1f83" providerId="ADAL" clId="{D1AA8B5D-E8AB-445D-9471-F62BBBE4B339}" dt="2020-11-24T20:27:16.842" v="3499" actId="1076"/>
          <ac:grpSpMkLst>
            <pc:docMk/>
            <pc:sldMk cId="710952880" sldId="385"/>
            <ac:grpSpMk id="13" creationId="{F07FD438-FCB8-435C-B4AB-1866C832174E}"/>
          </ac:grpSpMkLst>
        </pc:grpChg>
        <pc:picChg chg="add mod">
          <ac:chgData name="文宇 杜文宇" userId="b5e9da50-0ac2-42d3-828f-b9593ddb1f83" providerId="ADAL" clId="{D1AA8B5D-E8AB-445D-9471-F62BBBE4B339}" dt="2020-11-24T20:23:33.657" v="3496" actId="164"/>
          <ac:picMkLst>
            <pc:docMk/>
            <pc:sldMk cId="710952880" sldId="385"/>
            <ac:picMk id="4" creationId="{80693108-23DB-4677-8020-78B1EE1501B9}"/>
          </ac:picMkLst>
        </pc:picChg>
        <pc:picChg chg="add mod">
          <ac:chgData name="文宇 杜文宇" userId="b5e9da50-0ac2-42d3-828f-b9593ddb1f83" providerId="ADAL" clId="{D1AA8B5D-E8AB-445D-9471-F62BBBE4B339}" dt="2020-11-24T20:23:29.836" v="3495" actId="164"/>
          <ac:picMkLst>
            <pc:docMk/>
            <pc:sldMk cId="710952880" sldId="385"/>
            <ac:picMk id="8" creationId="{C6FE642A-ABE8-4FC3-83CA-B98BC2E7A5C6}"/>
          </ac:picMkLst>
        </pc:picChg>
        <pc:picChg chg="add mod modCrop">
          <ac:chgData name="文宇 杜文宇" userId="b5e9da50-0ac2-42d3-828f-b9593ddb1f83" providerId="ADAL" clId="{D1AA8B5D-E8AB-445D-9471-F62BBBE4B339}" dt="2020-11-24T20:23:33.657" v="3496" actId="164"/>
          <ac:picMkLst>
            <pc:docMk/>
            <pc:sldMk cId="710952880" sldId="385"/>
            <ac:picMk id="9" creationId="{38F4E774-E8BB-4D0C-8F0D-38C53CFF6F82}"/>
          </ac:picMkLst>
        </pc:picChg>
        <pc:picChg chg="add mod">
          <ac:chgData name="文宇 杜文宇" userId="b5e9da50-0ac2-42d3-828f-b9593ddb1f83" providerId="ADAL" clId="{D1AA8B5D-E8AB-445D-9471-F62BBBE4B339}" dt="2020-11-24T20:20:53.706" v="3454" actId="571"/>
          <ac:picMkLst>
            <pc:docMk/>
            <pc:sldMk cId="710952880" sldId="385"/>
            <ac:picMk id="10" creationId="{381D4EA9-C025-4BF8-8538-A294C77C810F}"/>
          </ac:picMkLst>
        </pc:picChg>
        <pc:picChg chg="add mod">
          <ac:chgData name="文宇 杜文宇" userId="b5e9da50-0ac2-42d3-828f-b9593ddb1f83" providerId="ADAL" clId="{D1AA8B5D-E8AB-445D-9471-F62BBBE4B339}" dt="2020-11-24T20:23:29.836" v="3495" actId="164"/>
          <ac:picMkLst>
            <pc:docMk/>
            <pc:sldMk cId="710952880" sldId="385"/>
            <ac:picMk id="11" creationId="{8B89A918-F881-4015-A641-9156DD8D4731}"/>
          </ac:picMkLst>
        </pc:picChg>
      </pc:sldChg>
      <pc:sldChg chg="del">
        <pc:chgData name="文宇 杜文宇" userId="b5e9da50-0ac2-42d3-828f-b9593ddb1f83" providerId="ADAL" clId="{D1AA8B5D-E8AB-445D-9471-F62BBBE4B339}" dt="2020-11-24T16:32:05.738" v="4" actId="2696"/>
        <pc:sldMkLst>
          <pc:docMk/>
          <pc:sldMk cId="3350614429" sldId="386"/>
        </pc:sldMkLst>
      </pc:sldChg>
      <pc:sldChg chg="del">
        <pc:chgData name="文宇 杜文宇" userId="b5e9da50-0ac2-42d3-828f-b9593ddb1f83" providerId="ADAL" clId="{D1AA8B5D-E8AB-445D-9471-F62BBBE4B339}" dt="2020-11-24T16:32:06.349" v="7" actId="2696"/>
        <pc:sldMkLst>
          <pc:docMk/>
          <pc:sldMk cId="1983833981" sldId="387"/>
        </pc:sldMkLst>
      </pc:sldChg>
      <pc:sldChg chg="del">
        <pc:chgData name="文宇 杜文宇" userId="b5e9da50-0ac2-42d3-828f-b9593ddb1f83" providerId="ADAL" clId="{D1AA8B5D-E8AB-445D-9471-F62BBBE4B339}" dt="2020-11-24T16:32:06.442" v="8" actId="2696"/>
        <pc:sldMkLst>
          <pc:docMk/>
          <pc:sldMk cId="1936673014" sldId="388"/>
        </pc:sldMkLst>
      </pc:sldChg>
      <pc:sldChg chg="del">
        <pc:chgData name="文宇 杜文宇" userId="b5e9da50-0ac2-42d3-828f-b9593ddb1f83" providerId="ADAL" clId="{D1AA8B5D-E8AB-445D-9471-F62BBBE4B339}" dt="2020-11-24T16:32:06.791" v="9" actId="2696"/>
        <pc:sldMkLst>
          <pc:docMk/>
          <pc:sldMk cId="500334690" sldId="389"/>
        </pc:sldMkLst>
      </pc:sldChg>
      <pc:sldChg chg="del">
        <pc:chgData name="文宇 杜文宇" userId="b5e9da50-0ac2-42d3-828f-b9593ddb1f83" providerId="ADAL" clId="{D1AA8B5D-E8AB-445D-9471-F62BBBE4B339}" dt="2020-11-24T16:32:07.077" v="10" actId="2696"/>
        <pc:sldMkLst>
          <pc:docMk/>
          <pc:sldMk cId="918367609" sldId="390"/>
        </pc:sldMkLst>
      </pc:sldChg>
      <pc:sldChg chg="del">
        <pc:chgData name="文宇 杜文宇" userId="b5e9da50-0ac2-42d3-828f-b9593ddb1f83" providerId="ADAL" clId="{D1AA8B5D-E8AB-445D-9471-F62BBBE4B339}" dt="2020-11-24T16:32:07.295" v="11" actId="2696"/>
        <pc:sldMkLst>
          <pc:docMk/>
          <pc:sldMk cId="3405596182" sldId="391"/>
        </pc:sldMkLst>
      </pc:sldChg>
      <pc:sldChg chg="del">
        <pc:chgData name="文宇 杜文宇" userId="b5e9da50-0ac2-42d3-828f-b9593ddb1f83" providerId="ADAL" clId="{D1AA8B5D-E8AB-445D-9471-F62BBBE4B339}" dt="2020-11-24T16:32:07.327" v="12" actId="2696"/>
        <pc:sldMkLst>
          <pc:docMk/>
          <pc:sldMk cId="278557467" sldId="392"/>
        </pc:sldMkLst>
      </pc:sldChg>
      <pc:sldChg chg="del">
        <pc:chgData name="文宇 杜文宇" userId="b5e9da50-0ac2-42d3-828f-b9593ddb1f83" providerId="ADAL" clId="{D1AA8B5D-E8AB-445D-9471-F62BBBE4B339}" dt="2020-11-24T16:32:07.405" v="14" actId="2696"/>
        <pc:sldMkLst>
          <pc:docMk/>
          <pc:sldMk cId="3889176716" sldId="393"/>
        </pc:sldMkLst>
      </pc:sldChg>
      <pc:sldChg chg="del">
        <pc:chgData name="文宇 杜文宇" userId="b5e9da50-0ac2-42d3-828f-b9593ddb1f83" providerId="ADAL" clId="{D1AA8B5D-E8AB-445D-9471-F62BBBE4B339}" dt="2020-11-24T16:32:07.452" v="15" actId="2696"/>
        <pc:sldMkLst>
          <pc:docMk/>
          <pc:sldMk cId="468063394" sldId="394"/>
        </pc:sldMkLst>
      </pc:sldChg>
      <pc:sldChg chg="del">
        <pc:chgData name="文宇 杜文宇" userId="b5e9da50-0ac2-42d3-828f-b9593ddb1f83" providerId="ADAL" clId="{D1AA8B5D-E8AB-445D-9471-F62BBBE4B339}" dt="2020-11-24T16:32:07.546" v="16" actId="2696"/>
        <pc:sldMkLst>
          <pc:docMk/>
          <pc:sldMk cId="519773684" sldId="395"/>
        </pc:sldMkLst>
      </pc:sldChg>
      <pc:sldChg chg="del">
        <pc:chgData name="文宇 杜文宇" userId="b5e9da50-0ac2-42d3-828f-b9593ddb1f83" providerId="ADAL" clId="{D1AA8B5D-E8AB-445D-9471-F62BBBE4B339}" dt="2020-11-24T16:32:07.785" v="17" actId="2696"/>
        <pc:sldMkLst>
          <pc:docMk/>
          <pc:sldMk cId="1572983136" sldId="396"/>
        </pc:sldMkLst>
      </pc:sldChg>
      <pc:sldChg chg="del">
        <pc:chgData name="文宇 杜文宇" userId="b5e9da50-0ac2-42d3-828f-b9593ddb1f83" providerId="ADAL" clId="{D1AA8B5D-E8AB-445D-9471-F62BBBE4B339}" dt="2020-11-24T16:32:07.800" v="18" actId="2696"/>
        <pc:sldMkLst>
          <pc:docMk/>
          <pc:sldMk cId="331803091" sldId="397"/>
        </pc:sldMkLst>
      </pc:sldChg>
      <pc:sldChg chg="del">
        <pc:chgData name="文宇 杜文宇" userId="b5e9da50-0ac2-42d3-828f-b9593ddb1f83" providerId="ADAL" clId="{D1AA8B5D-E8AB-445D-9471-F62BBBE4B339}" dt="2020-11-24T16:32:07.832" v="19" actId="2696"/>
        <pc:sldMkLst>
          <pc:docMk/>
          <pc:sldMk cId="2448505635" sldId="398"/>
        </pc:sldMkLst>
      </pc:sldChg>
      <pc:sldChg chg="del">
        <pc:chgData name="文宇 杜文宇" userId="b5e9da50-0ac2-42d3-828f-b9593ddb1f83" providerId="ADAL" clId="{D1AA8B5D-E8AB-445D-9471-F62BBBE4B339}" dt="2020-11-24T16:32:07.925" v="20" actId="2696"/>
        <pc:sldMkLst>
          <pc:docMk/>
          <pc:sldMk cId="4220187259" sldId="399"/>
        </pc:sldMkLst>
      </pc:sldChg>
      <pc:sldChg chg="del">
        <pc:chgData name="文宇 杜文宇" userId="b5e9da50-0ac2-42d3-828f-b9593ddb1f83" providerId="ADAL" clId="{D1AA8B5D-E8AB-445D-9471-F62BBBE4B339}" dt="2020-11-24T16:32:08.160" v="21" actId="2696"/>
        <pc:sldMkLst>
          <pc:docMk/>
          <pc:sldMk cId="1803205649" sldId="400"/>
        </pc:sldMkLst>
      </pc:sldChg>
      <pc:sldChg chg="del">
        <pc:chgData name="文宇 杜文宇" userId="b5e9da50-0ac2-42d3-828f-b9593ddb1f83" providerId="ADAL" clId="{D1AA8B5D-E8AB-445D-9471-F62BBBE4B339}" dt="2020-11-24T16:32:08.587" v="22" actId="2696"/>
        <pc:sldMkLst>
          <pc:docMk/>
          <pc:sldMk cId="3527502015" sldId="401"/>
        </pc:sldMkLst>
      </pc:sldChg>
      <pc:sldChg chg="del">
        <pc:chgData name="文宇 杜文宇" userId="b5e9da50-0ac2-42d3-828f-b9593ddb1f83" providerId="ADAL" clId="{D1AA8B5D-E8AB-445D-9471-F62BBBE4B339}" dt="2020-11-24T16:32:09.025" v="23" actId="2696"/>
        <pc:sldMkLst>
          <pc:docMk/>
          <pc:sldMk cId="680063986" sldId="402"/>
        </pc:sldMkLst>
      </pc:sldChg>
      <pc:sldChg chg="del">
        <pc:chgData name="文宇 杜文宇" userId="b5e9da50-0ac2-42d3-828f-b9593ddb1f83" providerId="ADAL" clId="{D1AA8B5D-E8AB-445D-9471-F62BBBE4B339}" dt="2020-11-24T16:32:09.322" v="24" actId="2696"/>
        <pc:sldMkLst>
          <pc:docMk/>
          <pc:sldMk cId="283547357" sldId="403"/>
        </pc:sldMkLst>
      </pc:sldChg>
      <pc:sldChg chg="del">
        <pc:chgData name="文宇 杜文宇" userId="b5e9da50-0ac2-42d3-828f-b9593ddb1f83" providerId="ADAL" clId="{D1AA8B5D-E8AB-445D-9471-F62BBBE4B339}" dt="2020-11-24T16:32:09.827" v="25" actId="2696"/>
        <pc:sldMkLst>
          <pc:docMk/>
          <pc:sldMk cId="2886428976" sldId="404"/>
        </pc:sldMkLst>
      </pc:sldChg>
      <pc:sldChg chg="del">
        <pc:chgData name="文宇 杜文宇" userId="b5e9da50-0ac2-42d3-828f-b9593ddb1f83" providerId="ADAL" clId="{D1AA8B5D-E8AB-445D-9471-F62BBBE4B339}" dt="2020-11-24T16:32:09.858" v="26" actId="2696"/>
        <pc:sldMkLst>
          <pc:docMk/>
          <pc:sldMk cId="782311513" sldId="405"/>
        </pc:sldMkLst>
      </pc:sldChg>
      <pc:sldChg chg="del">
        <pc:chgData name="文宇 杜文宇" userId="b5e9da50-0ac2-42d3-828f-b9593ddb1f83" providerId="ADAL" clId="{D1AA8B5D-E8AB-445D-9471-F62BBBE4B339}" dt="2020-11-24T16:32:09.952" v="27" actId="2696"/>
        <pc:sldMkLst>
          <pc:docMk/>
          <pc:sldMk cId="1134792671" sldId="406"/>
        </pc:sldMkLst>
      </pc:sldChg>
      <pc:sldChg chg="del">
        <pc:chgData name="文宇 杜文宇" userId="b5e9da50-0ac2-42d3-828f-b9593ddb1f83" providerId="ADAL" clId="{D1AA8B5D-E8AB-445D-9471-F62BBBE4B339}" dt="2020-11-24T16:32:09.999" v="28" actId="2696"/>
        <pc:sldMkLst>
          <pc:docMk/>
          <pc:sldMk cId="4155850231" sldId="407"/>
        </pc:sldMkLst>
      </pc:sldChg>
      <pc:sldChg chg="del">
        <pc:chgData name="文宇 杜文宇" userId="b5e9da50-0ac2-42d3-828f-b9593ddb1f83" providerId="ADAL" clId="{D1AA8B5D-E8AB-445D-9471-F62BBBE4B339}" dt="2020-11-24T16:32:10.093" v="29" actId="2696"/>
        <pc:sldMkLst>
          <pc:docMk/>
          <pc:sldMk cId="4213619138" sldId="408"/>
        </pc:sldMkLst>
      </pc:sldChg>
      <pc:sldChg chg="del">
        <pc:chgData name="文宇 杜文宇" userId="b5e9da50-0ac2-42d3-828f-b9593ddb1f83" providerId="ADAL" clId="{D1AA8B5D-E8AB-445D-9471-F62BBBE4B339}" dt="2020-11-24T16:32:10.399" v="30" actId="2696"/>
        <pc:sldMkLst>
          <pc:docMk/>
          <pc:sldMk cId="2311055359" sldId="409"/>
        </pc:sldMkLst>
      </pc:sldChg>
      <pc:sldChg chg="del">
        <pc:chgData name="文宇 杜文宇" userId="b5e9da50-0ac2-42d3-828f-b9593ddb1f83" providerId="ADAL" clId="{D1AA8B5D-E8AB-445D-9471-F62BBBE4B339}" dt="2020-11-24T16:32:10.541" v="31" actId="2696"/>
        <pc:sldMkLst>
          <pc:docMk/>
          <pc:sldMk cId="3367949870" sldId="410"/>
        </pc:sldMkLst>
      </pc:sldChg>
      <pc:sldChg chg="del">
        <pc:chgData name="文宇 杜文宇" userId="b5e9da50-0ac2-42d3-828f-b9593ddb1f83" providerId="ADAL" clId="{D1AA8B5D-E8AB-445D-9471-F62BBBE4B339}" dt="2020-11-24T16:32:10.666" v="32" actId="2696"/>
        <pc:sldMkLst>
          <pc:docMk/>
          <pc:sldMk cId="1898117455" sldId="411"/>
        </pc:sldMkLst>
      </pc:sldChg>
      <pc:sldChg chg="del">
        <pc:chgData name="文宇 杜文宇" userId="b5e9da50-0ac2-42d3-828f-b9593ddb1f83" providerId="ADAL" clId="{D1AA8B5D-E8AB-445D-9471-F62BBBE4B339}" dt="2020-11-24T16:32:10.869" v="33" actId="2696"/>
        <pc:sldMkLst>
          <pc:docMk/>
          <pc:sldMk cId="31446493" sldId="412"/>
        </pc:sldMkLst>
      </pc:sldChg>
      <pc:sldChg chg="del">
        <pc:chgData name="文宇 杜文宇" userId="b5e9da50-0ac2-42d3-828f-b9593ddb1f83" providerId="ADAL" clId="{D1AA8B5D-E8AB-445D-9471-F62BBBE4B339}" dt="2020-11-24T16:32:11.217" v="34" actId="2696"/>
        <pc:sldMkLst>
          <pc:docMk/>
          <pc:sldMk cId="3684594811" sldId="413"/>
        </pc:sldMkLst>
      </pc:sldChg>
      <pc:sldChg chg="del">
        <pc:chgData name="文宇 杜文宇" userId="b5e9da50-0ac2-42d3-828f-b9593ddb1f83" providerId="ADAL" clId="{D1AA8B5D-E8AB-445D-9471-F62BBBE4B339}" dt="2020-11-24T16:32:11.358" v="35" actId="2696"/>
        <pc:sldMkLst>
          <pc:docMk/>
          <pc:sldMk cId="658671716" sldId="414"/>
        </pc:sldMkLst>
      </pc:sldChg>
      <pc:sldChg chg="del">
        <pc:chgData name="文宇 杜文宇" userId="b5e9da50-0ac2-42d3-828f-b9593ddb1f83" providerId="ADAL" clId="{D1AA8B5D-E8AB-445D-9471-F62BBBE4B339}" dt="2020-11-24T16:32:12.061" v="37" actId="2696"/>
        <pc:sldMkLst>
          <pc:docMk/>
          <pc:sldMk cId="719487568" sldId="415"/>
        </pc:sldMkLst>
      </pc:sldChg>
      <pc:sldChg chg="del">
        <pc:chgData name="文宇 杜文宇" userId="b5e9da50-0ac2-42d3-828f-b9593ddb1f83" providerId="ADAL" clId="{D1AA8B5D-E8AB-445D-9471-F62BBBE4B339}" dt="2020-11-24T16:32:12.312" v="38" actId="2696"/>
        <pc:sldMkLst>
          <pc:docMk/>
          <pc:sldMk cId="1783388521" sldId="416"/>
        </pc:sldMkLst>
      </pc:sldChg>
      <pc:sldChg chg="del">
        <pc:chgData name="文宇 杜文宇" userId="b5e9da50-0ac2-42d3-828f-b9593ddb1f83" providerId="ADAL" clId="{D1AA8B5D-E8AB-445D-9471-F62BBBE4B339}" dt="2020-11-24T16:32:12.775" v="39" actId="2696"/>
        <pc:sldMkLst>
          <pc:docMk/>
          <pc:sldMk cId="1750267369" sldId="417"/>
        </pc:sldMkLst>
      </pc:sldChg>
      <pc:sldChg chg="del">
        <pc:chgData name="文宇 杜文宇" userId="b5e9da50-0ac2-42d3-828f-b9593ddb1f83" providerId="ADAL" clId="{D1AA8B5D-E8AB-445D-9471-F62BBBE4B339}" dt="2020-11-24T16:32:13.075" v="40" actId="2696"/>
        <pc:sldMkLst>
          <pc:docMk/>
          <pc:sldMk cId="487838135" sldId="418"/>
        </pc:sldMkLst>
      </pc:sldChg>
      <pc:sldChg chg="del">
        <pc:chgData name="文宇 杜文宇" userId="b5e9da50-0ac2-42d3-828f-b9593ddb1f83" providerId="ADAL" clId="{D1AA8B5D-E8AB-445D-9471-F62BBBE4B339}" dt="2020-11-24T16:32:13.472" v="41" actId="2696"/>
        <pc:sldMkLst>
          <pc:docMk/>
          <pc:sldMk cId="364255693" sldId="419"/>
        </pc:sldMkLst>
      </pc:sldChg>
      <pc:sldChg chg="del">
        <pc:chgData name="文宇 杜文宇" userId="b5e9da50-0ac2-42d3-828f-b9593ddb1f83" providerId="ADAL" clId="{D1AA8B5D-E8AB-445D-9471-F62BBBE4B339}" dt="2020-11-24T16:32:14.087" v="42" actId="2696"/>
        <pc:sldMkLst>
          <pc:docMk/>
          <pc:sldMk cId="344034193" sldId="420"/>
        </pc:sldMkLst>
      </pc:sldChg>
      <pc:sldChg chg="del">
        <pc:chgData name="文宇 杜文宇" userId="b5e9da50-0ac2-42d3-828f-b9593ddb1f83" providerId="ADAL" clId="{D1AA8B5D-E8AB-445D-9471-F62BBBE4B339}" dt="2020-11-24T17:01:09.030" v="440" actId="2696"/>
        <pc:sldMkLst>
          <pc:docMk/>
          <pc:sldMk cId="567139431" sldId="421"/>
        </pc:sldMkLst>
      </pc:sldChg>
      <pc:sldChg chg="del">
        <pc:chgData name="文宇 杜文宇" userId="b5e9da50-0ac2-42d3-828f-b9593ddb1f83" providerId="ADAL" clId="{D1AA8B5D-E8AB-445D-9471-F62BBBE4B339}" dt="2020-11-24T16:32:26.184" v="45" actId="2696"/>
        <pc:sldMkLst>
          <pc:docMk/>
          <pc:sldMk cId="3089448460" sldId="422"/>
        </pc:sldMkLst>
      </pc:sldChg>
      <pc:sldChg chg="del">
        <pc:chgData name="文宇 杜文宇" userId="b5e9da50-0ac2-42d3-828f-b9593ddb1f83" providerId="ADAL" clId="{D1AA8B5D-E8AB-445D-9471-F62BBBE4B339}" dt="2020-11-24T16:32:26.320" v="47" actId="2696"/>
        <pc:sldMkLst>
          <pc:docMk/>
          <pc:sldMk cId="1584167007" sldId="423"/>
        </pc:sldMkLst>
      </pc:sldChg>
      <pc:sldChg chg="del">
        <pc:chgData name="文宇 杜文宇" userId="b5e9da50-0ac2-42d3-828f-b9593ddb1f83" providerId="ADAL" clId="{D1AA8B5D-E8AB-445D-9471-F62BBBE4B339}" dt="2020-11-24T16:32:23.043" v="43" actId="2696"/>
        <pc:sldMkLst>
          <pc:docMk/>
          <pc:sldMk cId="1394749522" sldId="424"/>
        </pc:sldMkLst>
      </pc:sldChg>
      <pc:sldChg chg="addSp delSp modSp">
        <pc:chgData name="文宇 杜文宇" userId="b5e9da50-0ac2-42d3-828f-b9593ddb1f83" providerId="ADAL" clId="{D1AA8B5D-E8AB-445D-9471-F62BBBE4B339}" dt="2020-11-24T20:17:17.445" v="3390" actId="1076"/>
        <pc:sldMkLst>
          <pc:docMk/>
          <pc:sldMk cId="1205641354" sldId="425"/>
        </pc:sldMkLst>
        <pc:spChg chg="add del">
          <ac:chgData name="文宇 杜文宇" userId="b5e9da50-0ac2-42d3-828f-b9593ddb1f83" providerId="ADAL" clId="{D1AA8B5D-E8AB-445D-9471-F62BBBE4B339}" dt="2020-11-24T20:15:52.287" v="3366"/>
          <ac:spMkLst>
            <pc:docMk/>
            <pc:sldMk cId="1205641354" sldId="425"/>
            <ac:spMk id="3" creationId="{66A32FED-B3ED-410B-90B1-123F2AEF90E4}"/>
          </ac:spMkLst>
        </pc:spChg>
        <pc:spChg chg="add del mod">
          <ac:chgData name="文宇 杜文宇" userId="b5e9da50-0ac2-42d3-828f-b9593ddb1f83" providerId="ADAL" clId="{D1AA8B5D-E8AB-445D-9471-F62BBBE4B339}" dt="2020-11-24T20:17:11.283" v="3388" actId="478"/>
          <ac:spMkLst>
            <pc:docMk/>
            <pc:sldMk cId="1205641354" sldId="425"/>
            <ac:spMk id="4" creationId="{A620E58F-F418-419E-8DBA-2A828B699FCB}"/>
          </ac:spMkLst>
        </pc:spChg>
        <pc:spChg chg="mod">
          <ac:chgData name="文宇 杜文宇" userId="b5e9da50-0ac2-42d3-828f-b9593ddb1f83" providerId="ADAL" clId="{D1AA8B5D-E8AB-445D-9471-F62BBBE4B339}" dt="2020-11-24T20:17:06.864" v="3387" actId="6549"/>
          <ac:spMkLst>
            <pc:docMk/>
            <pc:sldMk cId="1205641354" sldId="425"/>
            <ac:spMk id="5" creationId="{A21B1B4A-B145-4A37-AE10-5B4A5EF5744E}"/>
          </ac:spMkLst>
        </pc:spChg>
        <pc:spChg chg="mod">
          <ac:chgData name="文宇 杜文宇" userId="b5e9da50-0ac2-42d3-828f-b9593ddb1f83" providerId="ADAL" clId="{D1AA8B5D-E8AB-445D-9471-F62BBBE4B339}" dt="2020-11-24T20:17:17.445" v="3390" actId="1076"/>
          <ac:spMkLst>
            <pc:docMk/>
            <pc:sldMk cId="1205641354" sldId="425"/>
            <ac:spMk id="8" creationId="{2706FCC0-EA5A-4C5B-91CC-61EEAF9B93DD}"/>
          </ac:spMkLst>
        </pc:spChg>
      </pc:sldChg>
      <pc:sldChg chg="modSp add">
        <pc:chgData name="文宇 杜文宇" userId="b5e9da50-0ac2-42d3-828f-b9593ddb1f83" providerId="ADAL" clId="{D1AA8B5D-E8AB-445D-9471-F62BBBE4B339}" dt="2020-11-24T16:38:42.058" v="118" actId="113"/>
        <pc:sldMkLst>
          <pc:docMk/>
          <pc:sldMk cId="2190350276" sldId="426"/>
        </pc:sldMkLst>
        <pc:spChg chg="mod">
          <ac:chgData name="文宇 杜文宇" userId="b5e9da50-0ac2-42d3-828f-b9593ddb1f83" providerId="ADAL" clId="{D1AA8B5D-E8AB-445D-9471-F62BBBE4B339}" dt="2020-11-24T16:38:42.058" v="118" actId="113"/>
          <ac:spMkLst>
            <pc:docMk/>
            <pc:sldMk cId="2190350276" sldId="426"/>
            <ac:spMk id="4" creationId="{2918002F-8C64-4968-9ECA-DC63D9D4E45B}"/>
          </ac:spMkLst>
        </pc:spChg>
      </pc:sldChg>
      <pc:sldChg chg="del">
        <pc:chgData name="文宇 杜文宇" userId="b5e9da50-0ac2-42d3-828f-b9593ddb1f83" providerId="ADAL" clId="{D1AA8B5D-E8AB-445D-9471-F62BBBE4B339}" dt="2020-11-24T16:32:26.320" v="46" actId="2696"/>
        <pc:sldMkLst>
          <pc:docMk/>
          <pc:sldMk cId="3205752808" sldId="426"/>
        </pc:sldMkLst>
      </pc:sldChg>
      <pc:sldChg chg="addSp delSp modSp add">
        <pc:chgData name="文宇 杜文宇" userId="b5e9da50-0ac2-42d3-828f-b9593ddb1f83" providerId="ADAL" clId="{D1AA8B5D-E8AB-445D-9471-F62BBBE4B339}" dt="2020-11-24T18:05:22.203" v="1215"/>
        <pc:sldMkLst>
          <pc:docMk/>
          <pc:sldMk cId="436430313" sldId="427"/>
        </pc:sldMkLst>
        <pc:spChg chg="mod">
          <ac:chgData name="文宇 杜文宇" userId="b5e9da50-0ac2-42d3-828f-b9593ddb1f83" providerId="ADAL" clId="{D1AA8B5D-E8AB-445D-9471-F62BBBE4B339}" dt="2020-11-24T16:39:08.703" v="126" actId="113"/>
          <ac:spMkLst>
            <pc:docMk/>
            <pc:sldMk cId="436430313" sldId="427"/>
            <ac:spMk id="4" creationId="{2918002F-8C64-4968-9ECA-DC63D9D4E45B}"/>
          </ac:spMkLst>
        </pc:spChg>
        <pc:spChg chg="add del">
          <ac:chgData name="文宇 杜文宇" userId="b5e9da50-0ac2-42d3-828f-b9593ddb1f83" providerId="ADAL" clId="{D1AA8B5D-E8AB-445D-9471-F62BBBE4B339}" dt="2020-11-24T18:05:22.203" v="1215"/>
          <ac:spMkLst>
            <pc:docMk/>
            <pc:sldMk cId="436430313" sldId="427"/>
            <ac:spMk id="5" creationId="{6492D8C4-5700-4CA8-9FCA-6EE9F0EB447F}"/>
          </ac:spMkLst>
        </pc:spChg>
      </pc:sldChg>
      <pc:sldChg chg="modSp add">
        <pc:chgData name="文宇 杜文宇" userId="b5e9da50-0ac2-42d3-828f-b9593ddb1f83" providerId="ADAL" clId="{D1AA8B5D-E8AB-445D-9471-F62BBBE4B339}" dt="2020-11-24T16:39:05.629" v="125" actId="113"/>
        <pc:sldMkLst>
          <pc:docMk/>
          <pc:sldMk cId="2730066680" sldId="428"/>
        </pc:sldMkLst>
        <pc:spChg chg="mod">
          <ac:chgData name="文宇 杜文宇" userId="b5e9da50-0ac2-42d3-828f-b9593ddb1f83" providerId="ADAL" clId="{D1AA8B5D-E8AB-445D-9471-F62BBBE4B339}" dt="2020-11-24T16:39:05.629" v="125" actId="113"/>
          <ac:spMkLst>
            <pc:docMk/>
            <pc:sldMk cId="2730066680" sldId="428"/>
            <ac:spMk id="4" creationId="{2918002F-8C64-4968-9ECA-DC63D9D4E45B}"/>
          </ac:spMkLst>
        </pc:spChg>
      </pc:sldChg>
      <pc:sldChg chg="modSp add">
        <pc:chgData name="文宇 杜文宇" userId="b5e9da50-0ac2-42d3-828f-b9593ddb1f83" providerId="ADAL" clId="{D1AA8B5D-E8AB-445D-9471-F62BBBE4B339}" dt="2020-11-24T16:39:30.970" v="131" actId="113"/>
        <pc:sldMkLst>
          <pc:docMk/>
          <pc:sldMk cId="3554965389" sldId="429"/>
        </pc:sldMkLst>
        <pc:spChg chg="mod">
          <ac:chgData name="文宇 杜文宇" userId="b5e9da50-0ac2-42d3-828f-b9593ddb1f83" providerId="ADAL" clId="{D1AA8B5D-E8AB-445D-9471-F62BBBE4B339}" dt="2020-11-24T16:39:30.970" v="131" actId="113"/>
          <ac:spMkLst>
            <pc:docMk/>
            <pc:sldMk cId="3554965389" sldId="429"/>
            <ac:spMk id="4" creationId="{2918002F-8C64-4968-9ECA-DC63D9D4E45B}"/>
          </ac:spMkLst>
        </pc:spChg>
      </pc:sldChg>
      <pc:sldChg chg="modSp add">
        <pc:chgData name="文宇 杜文宇" userId="b5e9da50-0ac2-42d3-828f-b9593ddb1f83" providerId="ADAL" clId="{D1AA8B5D-E8AB-445D-9471-F62BBBE4B339}" dt="2020-11-24T16:39:49.858" v="136" actId="113"/>
        <pc:sldMkLst>
          <pc:docMk/>
          <pc:sldMk cId="985485262" sldId="430"/>
        </pc:sldMkLst>
        <pc:spChg chg="mod">
          <ac:chgData name="文宇 杜文宇" userId="b5e9da50-0ac2-42d3-828f-b9593ddb1f83" providerId="ADAL" clId="{D1AA8B5D-E8AB-445D-9471-F62BBBE4B339}" dt="2020-11-24T16:39:49.858" v="136" actId="113"/>
          <ac:spMkLst>
            <pc:docMk/>
            <pc:sldMk cId="985485262" sldId="430"/>
            <ac:spMk id="4" creationId="{2918002F-8C64-4968-9ECA-DC63D9D4E45B}"/>
          </ac:spMkLst>
        </pc:spChg>
      </pc:sldChg>
      <pc:sldChg chg="modSp add">
        <pc:chgData name="文宇 杜文宇" userId="b5e9da50-0ac2-42d3-828f-b9593ddb1f83" providerId="ADAL" clId="{D1AA8B5D-E8AB-445D-9471-F62BBBE4B339}" dt="2020-11-24T16:40:04.803" v="142" actId="113"/>
        <pc:sldMkLst>
          <pc:docMk/>
          <pc:sldMk cId="1337385554" sldId="431"/>
        </pc:sldMkLst>
        <pc:spChg chg="mod">
          <ac:chgData name="文宇 杜文宇" userId="b5e9da50-0ac2-42d3-828f-b9593ddb1f83" providerId="ADAL" clId="{D1AA8B5D-E8AB-445D-9471-F62BBBE4B339}" dt="2020-11-24T16:40:04.803" v="142" actId="113"/>
          <ac:spMkLst>
            <pc:docMk/>
            <pc:sldMk cId="1337385554" sldId="431"/>
            <ac:spMk id="4" creationId="{2918002F-8C64-4968-9ECA-DC63D9D4E45B}"/>
          </ac:spMkLst>
        </pc:spChg>
      </pc:sldChg>
      <pc:sldChg chg="addSp delSp modSp add">
        <pc:chgData name="文宇 杜文宇" userId="b5e9da50-0ac2-42d3-828f-b9593ddb1f83" providerId="ADAL" clId="{D1AA8B5D-E8AB-445D-9471-F62BBBE4B339}" dt="2020-11-24T19:34:37.003" v="2645"/>
        <pc:sldMkLst>
          <pc:docMk/>
          <pc:sldMk cId="698184666" sldId="432"/>
        </pc:sldMkLst>
        <pc:spChg chg="mod">
          <ac:chgData name="文宇 杜文宇" userId="b5e9da50-0ac2-42d3-828f-b9593ddb1f83" providerId="ADAL" clId="{D1AA8B5D-E8AB-445D-9471-F62BBBE4B339}" dt="2020-11-24T16:40:37.579" v="155" actId="113"/>
          <ac:spMkLst>
            <pc:docMk/>
            <pc:sldMk cId="698184666" sldId="432"/>
            <ac:spMk id="4" creationId="{2918002F-8C64-4968-9ECA-DC63D9D4E45B}"/>
          </ac:spMkLst>
        </pc:spChg>
        <pc:spChg chg="add del">
          <ac:chgData name="文宇 杜文宇" userId="b5e9da50-0ac2-42d3-828f-b9593ddb1f83" providerId="ADAL" clId="{D1AA8B5D-E8AB-445D-9471-F62BBBE4B339}" dt="2020-11-24T19:34:37.003" v="2645"/>
          <ac:spMkLst>
            <pc:docMk/>
            <pc:sldMk cId="698184666" sldId="432"/>
            <ac:spMk id="5" creationId="{E947AFD8-8C73-4464-B7ED-FA9E2C6004EB}"/>
          </ac:spMkLst>
        </pc:spChg>
      </pc:sldChg>
      <pc:sldChg chg="modSp add">
        <pc:chgData name="文宇 杜文宇" userId="b5e9da50-0ac2-42d3-828f-b9593ddb1f83" providerId="ADAL" clId="{D1AA8B5D-E8AB-445D-9471-F62BBBE4B339}" dt="2020-11-24T16:40:51.895" v="159" actId="113"/>
        <pc:sldMkLst>
          <pc:docMk/>
          <pc:sldMk cId="951052256" sldId="433"/>
        </pc:sldMkLst>
        <pc:spChg chg="mod">
          <ac:chgData name="文宇 杜文宇" userId="b5e9da50-0ac2-42d3-828f-b9593ddb1f83" providerId="ADAL" clId="{D1AA8B5D-E8AB-445D-9471-F62BBBE4B339}" dt="2020-11-24T16:40:51.895" v="159" actId="113"/>
          <ac:spMkLst>
            <pc:docMk/>
            <pc:sldMk cId="951052256" sldId="433"/>
            <ac:spMk id="4" creationId="{2918002F-8C64-4968-9ECA-DC63D9D4E45B}"/>
          </ac:spMkLst>
        </pc:spChg>
      </pc:sldChg>
      <pc:sldChg chg="modSp add">
        <pc:chgData name="文宇 杜文宇" userId="b5e9da50-0ac2-42d3-828f-b9593ddb1f83" providerId="ADAL" clId="{D1AA8B5D-E8AB-445D-9471-F62BBBE4B339}" dt="2020-11-24T16:41:03.694" v="163" actId="113"/>
        <pc:sldMkLst>
          <pc:docMk/>
          <pc:sldMk cId="3567584339" sldId="434"/>
        </pc:sldMkLst>
        <pc:spChg chg="mod">
          <ac:chgData name="文宇 杜文宇" userId="b5e9da50-0ac2-42d3-828f-b9593ddb1f83" providerId="ADAL" clId="{D1AA8B5D-E8AB-445D-9471-F62BBBE4B339}" dt="2020-11-24T16:41:03.694" v="163" actId="113"/>
          <ac:spMkLst>
            <pc:docMk/>
            <pc:sldMk cId="3567584339" sldId="434"/>
            <ac:spMk id="4" creationId="{2918002F-8C64-4968-9ECA-DC63D9D4E45B}"/>
          </ac:spMkLst>
        </pc:spChg>
      </pc:sldChg>
      <pc:sldChg chg="addSp delSp modSp add">
        <pc:chgData name="文宇 杜文宇" userId="b5e9da50-0ac2-42d3-828f-b9593ddb1f83" providerId="ADAL" clId="{D1AA8B5D-E8AB-445D-9471-F62BBBE4B339}" dt="2020-11-24T19:50:49.537" v="2944"/>
        <pc:sldMkLst>
          <pc:docMk/>
          <pc:sldMk cId="3143191837" sldId="435"/>
        </pc:sldMkLst>
        <pc:spChg chg="mod">
          <ac:chgData name="文宇 杜文宇" userId="b5e9da50-0ac2-42d3-828f-b9593ddb1f83" providerId="ADAL" clId="{D1AA8B5D-E8AB-445D-9471-F62BBBE4B339}" dt="2020-11-24T16:41:16.849" v="167" actId="113"/>
          <ac:spMkLst>
            <pc:docMk/>
            <pc:sldMk cId="3143191837" sldId="435"/>
            <ac:spMk id="4" creationId="{2918002F-8C64-4968-9ECA-DC63D9D4E45B}"/>
          </ac:spMkLst>
        </pc:spChg>
        <pc:spChg chg="add del">
          <ac:chgData name="文宇 杜文宇" userId="b5e9da50-0ac2-42d3-828f-b9593ddb1f83" providerId="ADAL" clId="{D1AA8B5D-E8AB-445D-9471-F62BBBE4B339}" dt="2020-11-24T19:50:49.537" v="2944"/>
          <ac:spMkLst>
            <pc:docMk/>
            <pc:sldMk cId="3143191837" sldId="435"/>
            <ac:spMk id="5" creationId="{5D28202E-E152-4CC8-907C-0B29DBF2FE07}"/>
          </ac:spMkLst>
        </pc:spChg>
      </pc:sldChg>
      <pc:sldChg chg="modSp add del">
        <pc:chgData name="文宇 杜文宇" userId="b5e9da50-0ac2-42d3-828f-b9593ddb1f83" providerId="ADAL" clId="{D1AA8B5D-E8AB-445D-9471-F62BBBE4B339}" dt="2020-11-24T19:58:41.617" v="3086" actId="2696"/>
        <pc:sldMkLst>
          <pc:docMk/>
          <pc:sldMk cId="1592896987" sldId="436"/>
        </pc:sldMkLst>
        <pc:spChg chg="mod">
          <ac:chgData name="文宇 杜文宇" userId="b5e9da50-0ac2-42d3-828f-b9593ddb1f83" providerId="ADAL" clId="{D1AA8B5D-E8AB-445D-9471-F62BBBE4B339}" dt="2020-11-24T16:42:23.028" v="184" actId="207"/>
          <ac:spMkLst>
            <pc:docMk/>
            <pc:sldMk cId="1592896987" sldId="436"/>
            <ac:spMk id="4" creationId="{2918002F-8C64-4968-9ECA-DC63D9D4E45B}"/>
          </ac:spMkLst>
        </pc:spChg>
      </pc:sldChg>
      <pc:sldChg chg="modSp add">
        <pc:chgData name="文宇 杜文宇" userId="b5e9da50-0ac2-42d3-828f-b9593ddb1f83" providerId="ADAL" clId="{D1AA8B5D-E8AB-445D-9471-F62BBBE4B339}" dt="2020-11-24T16:42:19.765" v="183" actId="207"/>
        <pc:sldMkLst>
          <pc:docMk/>
          <pc:sldMk cId="3260591710" sldId="437"/>
        </pc:sldMkLst>
        <pc:spChg chg="mod">
          <ac:chgData name="文宇 杜文宇" userId="b5e9da50-0ac2-42d3-828f-b9593ddb1f83" providerId="ADAL" clId="{D1AA8B5D-E8AB-445D-9471-F62BBBE4B339}" dt="2020-11-24T16:42:19.765" v="183" actId="207"/>
          <ac:spMkLst>
            <pc:docMk/>
            <pc:sldMk cId="3260591710" sldId="437"/>
            <ac:spMk id="4" creationId="{2918002F-8C64-4968-9ECA-DC63D9D4E45B}"/>
          </ac:spMkLst>
        </pc:spChg>
      </pc:sldChg>
      <pc:sldChg chg="modSp add">
        <pc:chgData name="文宇 杜文宇" userId="b5e9da50-0ac2-42d3-828f-b9593ddb1f83" providerId="ADAL" clId="{D1AA8B5D-E8AB-445D-9471-F62BBBE4B339}" dt="2020-11-24T16:42:10.255" v="182" actId="207"/>
        <pc:sldMkLst>
          <pc:docMk/>
          <pc:sldMk cId="3929902098" sldId="438"/>
        </pc:sldMkLst>
        <pc:spChg chg="mod">
          <ac:chgData name="文宇 杜文宇" userId="b5e9da50-0ac2-42d3-828f-b9593ddb1f83" providerId="ADAL" clId="{D1AA8B5D-E8AB-445D-9471-F62BBBE4B339}" dt="2020-11-24T16:42:10.255" v="182" actId="207"/>
          <ac:spMkLst>
            <pc:docMk/>
            <pc:sldMk cId="3929902098" sldId="438"/>
            <ac:spMk id="4" creationId="{2918002F-8C64-4968-9ECA-DC63D9D4E45B}"/>
          </ac:spMkLst>
        </pc:spChg>
      </pc:sldChg>
      <pc:sldChg chg="modSp add">
        <pc:chgData name="文宇 杜文宇" userId="b5e9da50-0ac2-42d3-828f-b9593ddb1f83" providerId="ADAL" clId="{D1AA8B5D-E8AB-445D-9471-F62BBBE4B339}" dt="2020-11-24T16:42:06.273" v="181" actId="207"/>
        <pc:sldMkLst>
          <pc:docMk/>
          <pc:sldMk cId="1227919429" sldId="439"/>
        </pc:sldMkLst>
        <pc:spChg chg="mod">
          <ac:chgData name="文宇 杜文宇" userId="b5e9da50-0ac2-42d3-828f-b9593ddb1f83" providerId="ADAL" clId="{D1AA8B5D-E8AB-445D-9471-F62BBBE4B339}" dt="2020-11-24T16:42:06.273" v="181" actId="207"/>
          <ac:spMkLst>
            <pc:docMk/>
            <pc:sldMk cId="1227919429" sldId="439"/>
            <ac:spMk id="4" creationId="{2918002F-8C64-4968-9ECA-DC63D9D4E45B}"/>
          </ac:spMkLst>
        </pc:spChg>
      </pc:sldChg>
      <pc:sldChg chg="modSp add">
        <pc:chgData name="文宇 杜文宇" userId="b5e9da50-0ac2-42d3-828f-b9593ddb1f83" providerId="ADAL" clId="{D1AA8B5D-E8AB-445D-9471-F62BBBE4B339}" dt="2020-11-24T16:42:02.636" v="180" actId="113"/>
        <pc:sldMkLst>
          <pc:docMk/>
          <pc:sldMk cId="398637625" sldId="440"/>
        </pc:sldMkLst>
        <pc:spChg chg="mod">
          <ac:chgData name="文宇 杜文宇" userId="b5e9da50-0ac2-42d3-828f-b9593ddb1f83" providerId="ADAL" clId="{D1AA8B5D-E8AB-445D-9471-F62BBBE4B339}" dt="2020-11-24T16:42:02.636" v="180" actId="113"/>
          <ac:spMkLst>
            <pc:docMk/>
            <pc:sldMk cId="398637625" sldId="440"/>
            <ac:spMk id="4" creationId="{2918002F-8C64-4968-9ECA-DC63D9D4E45B}"/>
          </ac:spMkLst>
        </pc:spChg>
      </pc:sldChg>
      <pc:sldChg chg="addSp delSp modSp add ord">
        <pc:chgData name="文宇 杜文宇" userId="b5e9da50-0ac2-42d3-828f-b9593ddb1f83" providerId="ADAL" clId="{D1AA8B5D-E8AB-445D-9471-F62BBBE4B339}" dt="2020-11-24T16:52:45.076" v="252"/>
        <pc:sldMkLst>
          <pc:docMk/>
          <pc:sldMk cId="330739266" sldId="441"/>
        </pc:sldMkLst>
        <pc:spChg chg="mod">
          <ac:chgData name="文宇 杜文宇" userId="b5e9da50-0ac2-42d3-828f-b9593ddb1f83" providerId="ADAL" clId="{D1AA8B5D-E8AB-445D-9471-F62BBBE4B339}" dt="2020-11-24T16:43:08.854" v="202" actId="20577"/>
          <ac:spMkLst>
            <pc:docMk/>
            <pc:sldMk cId="330739266" sldId="441"/>
            <ac:spMk id="5" creationId="{1488A9D6-7824-4B74-9A21-BF3A90EEF12F}"/>
          </ac:spMkLst>
        </pc:spChg>
        <pc:spChg chg="del">
          <ac:chgData name="文宇 杜文宇" userId="b5e9da50-0ac2-42d3-828f-b9593ddb1f83" providerId="ADAL" clId="{D1AA8B5D-E8AB-445D-9471-F62BBBE4B339}" dt="2020-11-24T16:43:17.870" v="203" actId="478"/>
          <ac:spMkLst>
            <pc:docMk/>
            <pc:sldMk cId="330739266" sldId="441"/>
            <ac:spMk id="6" creationId="{CBB3484C-A9A4-4A30-B91C-2180FE8C717A}"/>
          </ac:spMkLst>
        </pc:spChg>
        <pc:spChg chg="add mod">
          <ac:chgData name="文宇 杜文宇" userId="b5e9da50-0ac2-42d3-828f-b9593ddb1f83" providerId="ADAL" clId="{D1AA8B5D-E8AB-445D-9471-F62BBBE4B339}" dt="2020-11-24T16:44:53.708" v="234" actId="1076"/>
          <ac:spMkLst>
            <pc:docMk/>
            <pc:sldMk cId="330739266" sldId="441"/>
            <ac:spMk id="7" creationId="{9ACE3D17-6328-4C7F-B8BE-402B6BD84464}"/>
          </ac:spMkLst>
        </pc:spChg>
        <pc:picChg chg="add mod">
          <ac:chgData name="文宇 杜文宇" userId="b5e9da50-0ac2-42d3-828f-b9593ddb1f83" providerId="ADAL" clId="{D1AA8B5D-E8AB-445D-9471-F62BBBE4B339}" dt="2020-11-24T16:44:51.099" v="233" actId="1076"/>
          <ac:picMkLst>
            <pc:docMk/>
            <pc:sldMk cId="330739266" sldId="441"/>
            <ac:picMk id="4" creationId="{ADAB375B-52B5-4436-8868-EF64D5174C86}"/>
          </ac:picMkLst>
        </pc:picChg>
        <pc:picChg chg="add mod">
          <ac:chgData name="文宇 杜文宇" userId="b5e9da50-0ac2-42d3-828f-b9593ddb1f83" providerId="ADAL" clId="{D1AA8B5D-E8AB-445D-9471-F62BBBE4B339}" dt="2020-11-24T16:44:43.689" v="232" actId="1076"/>
          <ac:picMkLst>
            <pc:docMk/>
            <pc:sldMk cId="330739266" sldId="441"/>
            <ac:picMk id="9" creationId="{CAEAC23A-CDEF-4D4A-B748-55D4B45468C3}"/>
          </ac:picMkLst>
        </pc:picChg>
      </pc:sldChg>
      <pc:sldChg chg="addSp modSp add">
        <pc:chgData name="文宇 杜文宇" userId="b5e9da50-0ac2-42d3-828f-b9593ddb1f83" providerId="ADAL" clId="{D1AA8B5D-E8AB-445D-9471-F62BBBE4B339}" dt="2020-11-24T16:51:55.002" v="250" actId="962"/>
        <pc:sldMkLst>
          <pc:docMk/>
          <pc:sldMk cId="4196557477" sldId="442"/>
        </pc:sldMkLst>
        <pc:spChg chg="mod">
          <ac:chgData name="文宇 杜文宇" userId="b5e9da50-0ac2-42d3-828f-b9593ddb1f83" providerId="ADAL" clId="{D1AA8B5D-E8AB-445D-9471-F62BBBE4B339}" dt="2020-11-24T16:45:59.993" v="240"/>
          <ac:spMkLst>
            <pc:docMk/>
            <pc:sldMk cId="4196557477" sldId="442"/>
            <ac:spMk id="5" creationId="{1488A9D6-7824-4B74-9A21-BF3A90EEF12F}"/>
          </ac:spMkLst>
        </pc:spChg>
        <pc:spChg chg="mod">
          <ac:chgData name="文宇 杜文宇" userId="b5e9da50-0ac2-42d3-828f-b9593ddb1f83" providerId="ADAL" clId="{D1AA8B5D-E8AB-445D-9471-F62BBBE4B339}" dt="2020-11-24T16:50:21.167" v="246" actId="313"/>
          <ac:spMkLst>
            <pc:docMk/>
            <pc:sldMk cId="4196557477" sldId="442"/>
            <ac:spMk id="6" creationId="{CBB3484C-A9A4-4A30-B91C-2180FE8C717A}"/>
          </ac:spMkLst>
        </pc:spChg>
        <pc:picChg chg="add mod">
          <ac:chgData name="文宇 杜文宇" userId="b5e9da50-0ac2-42d3-828f-b9593ddb1f83" providerId="ADAL" clId="{D1AA8B5D-E8AB-445D-9471-F62BBBE4B339}" dt="2020-11-24T16:51:55.002" v="250" actId="962"/>
          <ac:picMkLst>
            <pc:docMk/>
            <pc:sldMk cId="4196557477" sldId="442"/>
            <ac:picMk id="4" creationId="{FE56B9EA-4501-4697-A0FC-3263564F2F3B}"/>
          </ac:picMkLst>
        </pc:picChg>
      </pc:sldChg>
      <pc:sldChg chg="addSp delSp modSp add">
        <pc:chgData name="文宇 杜文宇" userId="b5e9da50-0ac2-42d3-828f-b9593ddb1f83" providerId="ADAL" clId="{D1AA8B5D-E8AB-445D-9471-F62BBBE4B339}" dt="2020-11-24T16:57:06.457" v="366" actId="1076"/>
        <pc:sldMkLst>
          <pc:docMk/>
          <pc:sldMk cId="541321750" sldId="443"/>
        </pc:sldMkLst>
        <pc:spChg chg="mod">
          <ac:chgData name="文宇 杜文宇" userId="b5e9da50-0ac2-42d3-828f-b9593ddb1f83" providerId="ADAL" clId="{D1AA8B5D-E8AB-445D-9471-F62BBBE4B339}" dt="2020-11-24T16:53:09.443" v="256" actId="1076"/>
          <ac:spMkLst>
            <pc:docMk/>
            <pc:sldMk cId="541321750" sldId="443"/>
            <ac:spMk id="5" creationId="{1488A9D6-7824-4B74-9A21-BF3A90EEF12F}"/>
          </ac:spMkLst>
        </pc:spChg>
        <pc:spChg chg="mod">
          <ac:chgData name="文宇 杜文宇" userId="b5e9da50-0ac2-42d3-828f-b9593ddb1f83" providerId="ADAL" clId="{D1AA8B5D-E8AB-445D-9471-F62BBBE4B339}" dt="2020-11-24T16:57:04.102" v="365" actId="1076"/>
          <ac:spMkLst>
            <pc:docMk/>
            <pc:sldMk cId="541321750" sldId="443"/>
            <ac:spMk id="6" creationId="{CBB3484C-A9A4-4A30-B91C-2180FE8C717A}"/>
          </ac:spMkLst>
        </pc:spChg>
        <pc:picChg chg="del">
          <ac:chgData name="文宇 杜文宇" userId="b5e9da50-0ac2-42d3-828f-b9593ddb1f83" providerId="ADAL" clId="{D1AA8B5D-E8AB-445D-9471-F62BBBE4B339}" dt="2020-11-24T16:52:54.644" v="253" actId="478"/>
          <ac:picMkLst>
            <pc:docMk/>
            <pc:sldMk cId="541321750" sldId="443"/>
            <ac:picMk id="4" creationId="{FE56B9EA-4501-4697-A0FC-3263564F2F3B}"/>
          </ac:picMkLst>
        </pc:picChg>
        <pc:picChg chg="add mod">
          <ac:chgData name="文宇 杜文宇" userId="b5e9da50-0ac2-42d3-828f-b9593ddb1f83" providerId="ADAL" clId="{D1AA8B5D-E8AB-445D-9471-F62BBBE4B339}" dt="2020-11-24T16:57:06.457" v="366" actId="1076"/>
          <ac:picMkLst>
            <pc:docMk/>
            <pc:sldMk cId="541321750" sldId="443"/>
            <ac:picMk id="7" creationId="{E7D242C8-61CF-47FE-A20C-AFC2A7EFB741}"/>
          </ac:picMkLst>
        </pc:picChg>
      </pc:sldChg>
      <pc:sldChg chg="delSp modSp add">
        <pc:chgData name="文宇 杜文宇" userId="b5e9da50-0ac2-42d3-828f-b9593ddb1f83" providerId="ADAL" clId="{D1AA8B5D-E8AB-445D-9471-F62BBBE4B339}" dt="2020-11-24T16:59:53.066" v="437" actId="14100"/>
        <pc:sldMkLst>
          <pc:docMk/>
          <pc:sldMk cId="1881841547" sldId="444"/>
        </pc:sldMkLst>
        <pc:spChg chg="mod">
          <ac:chgData name="文宇 杜文宇" userId="b5e9da50-0ac2-42d3-828f-b9593ddb1f83" providerId="ADAL" clId="{D1AA8B5D-E8AB-445D-9471-F62BBBE4B339}" dt="2020-11-24T16:57:35.731" v="377" actId="20577"/>
          <ac:spMkLst>
            <pc:docMk/>
            <pc:sldMk cId="1881841547" sldId="444"/>
            <ac:spMk id="5" creationId="{1488A9D6-7824-4B74-9A21-BF3A90EEF12F}"/>
          </ac:spMkLst>
        </pc:spChg>
        <pc:spChg chg="mod">
          <ac:chgData name="文宇 杜文宇" userId="b5e9da50-0ac2-42d3-828f-b9593ddb1f83" providerId="ADAL" clId="{D1AA8B5D-E8AB-445D-9471-F62BBBE4B339}" dt="2020-11-24T16:59:53.066" v="437" actId="14100"/>
          <ac:spMkLst>
            <pc:docMk/>
            <pc:sldMk cId="1881841547" sldId="444"/>
            <ac:spMk id="6" creationId="{CBB3484C-A9A4-4A30-B91C-2180FE8C717A}"/>
          </ac:spMkLst>
        </pc:spChg>
        <pc:picChg chg="del">
          <ac:chgData name="文宇 杜文宇" userId="b5e9da50-0ac2-42d3-828f-b9593ddb1f83" providerId="ADAL" clId="{D1AA8B5D-E8AB-445D-9471-F62BBBE4B339}" dt="2020-11-24T16:57:38.967" v="378" actId="478"/>
          <ac:picMkLst>
            <pc:docMk/>
            <pc:sldMk cId="1881841547" sldId="444"/>
            <ac:picMk id="4" creationId="{FE56B9EA-4501-4697-A0FC-3263564F2F3B}"/>
          </ac:picMkLst>
        </pc:picChg>
      </pc:sldChg>
      <pc:sldChg chg="addSp modSp add setBg">
        <pc:chgData name="文宇 杜文宇" userId="b5e9da50-0ac2-42d3-828f-b9593ddb1f83" providerId="ADAL" clId="{D1AA8B5D-E8AB-445D-9471-F62BBBE4B339}" dt="2020-11-24T17:16:14.955" v="644" actId="1076"/>
        <pc:sldMkLst>
          <pc:docMk/>
          <pc:sldMk cId="1592120953" sldId="445"/>
        </pc:sldMkLst>
        <pc:spChg chg="add mod">
          <ac:chgData name="文宇 杜文宇" userId="b5e9da50-0ac2-42d3-828f-b9593ddb1f83" providerId="ADAL" clId="{D1AA8B5D-E8AB-445D-9471-F62BBBE4B339}" dt="2020-11-24T17:15:29.273" v="600" actId="1076"/>
          <ac:spMkLst>
            <pc:docMk/>
            <pc:sldMk cId="1592120953" sldId="445"/>
            <ac:spMk id="3" creationId="{2EF911C1-D75E-47C0-AA52-AC1BC2B47E03}"/>
          </ac:spMkLst>
        </pc:spChg>
        <pc:spChg chg="mod">
          <ac:chgData name="文宇 杜文宇" userId="b5e9da50-0ac2-42d3-828f-b9593ddb1f83" providerId="ADAL" clId="{D1AA8B5D-E8AB-445D-9471-F62BBBE4B339}" dt="2020-11-24T17:15:23.429" v="599" actId="404"/>
          <ac:spMkLst>
            <pc:docMk/>
            <pc:sldMk cId="1592120953" sldId="445"/>
            <ac:spMk id="5" creationId="{84893080-5A47-4389-9BAC-88DD2BDA7C65}"/>
          </ac:spMkLst>
        </pc:spChg>
        <pc:spChg chg="add mod">
          <ac:chgData name="文宇 杜文宇" userId="b5e9da50-0ac2-42d3-828f-b9593ddb1f83" providerId="ADAL" clId="{D1AA8B5D-E8AB-445D-9471-F62BBBE4B339}" dt="2020-11-24T17:16:14.955" v="644" actId="1076"/>
          <ac:spMkLst>
            <pc:docMk/>
            <pc:sldMk cId="1592120953" sldId="445"/>
            <ac:spMk id="7" creationId="{7F8C3EDD-B6F5-4FDE-A311-5CB657F4E056}"/>
          </ac:spMkLst>
        </pc:spChg>
      </pc:sldChg>
      <pc:sldChg chg="addSp delSp modSp add setBg">
        <pc:chgData name="文宇 杜文宇" userId="b5e9da50-0ac2-42d3-828f-b9593ddb1f83" providerId="ADAL" clId="{D1AA8B5D-E8AB-445D-9471-F62BBBE4B339}" dt="2020-11-24T17:35:05.740" v="837" actId="1076"/>
        <pc:sldMkLst>
          <pc:docMk/>
          <pc:sldMk cId="894606917" sldId="446"/>
        </pc:sldMkLst>
        <pc:spChg chg="del">
          <ac:chgData name="文宇 杜文宇" userId="b5e9da50-0ac2-42d3-828f-b9593ddb1f83" providerId="ADAL" clId="{D1AA8B5D-E8AB-445D-9471-F62BBBE4B339}" dt="2020-11-24T17:18:45.426" v="667" actId="478"/>
          <ac:spMkLst>
            <pc:docMk/>
            <pc:sldMk cId="894606917" sldId="446"/>
            <ac:spMk id="3" creationId="{2EF911C1-D75E-47C0-AA52-AC1BC2B47E03}"/>
          </ac:spMkLst>
        </pc:spChg>
        <pc:spChg chg="add del mod">
          <ac:chgData name="文宇 杜文宇" userId="b5e9da50-0ac2-42d3-828f-b9593ddb1f83" providerId="ADAL" clId="{D1AA8B5D-E8AB-445D-9471-F62BBBE4B339}" dt="2020-11-24T17:20:25.571" v="677" actId="767"/>
          <ac:spMkLst>
            <pc:docMk/>
            <pc:sldMk cId="894606917" sldId="446"/>
            <ac:spMk id="4" creationId="{099D3B2D-326A-47CE-AE2F-90E23DE23F1E}"/>
          </ac:spMkLst>
        </pc:spChg>
        <pc:spChg chg="mod">
          <ac:chgData name="文宇 杜文宇" userId="b5e9da50-0ac2-42d3-828f-b9593ddb1f83" providerId="ADAL" clId="{D1AA8B5D-E8AB-445D-9471-F62BBBE4B339}" dt="2020-11-24T17:18:38.057" v="666" actId="13926"/>
          <ac:spMkLst>
            <pc:docMk/>
            <pc:sldMk cId="894606917" sldId="446"/>
            <ac:spMk id="5" creationId="{84893080-5A47-4389-9BAC-88DD2BDA7C65}"/>
          </ac:spMkLst>
        </pc:spChg>
        <pc:spChg chg="del">
          <ac:chgData name="文宇 杜文宇" userId="b5e9da50-0ac2-42d3-828f-b9593ddb1f83" providerId="ADAL" clId="{D1AA8B5D-E8AB-445D-9471-F62BBBE4B339}" dt="2020-11-24T17:18:48.172" v="668" actId="478"/>
          <ac:spMkLst>
            <pc:docMk/>
            <pc:sldMk cId="894606917" sldId="446"/>
            <ac:spMk id="7" creationId="{7F8C3EDD-B6F5-4FDE-A311-5CB657F4E056}"/>
          </ac:spMkLst>
        </pc:spChg>
        <pc:spChg chg="add mod">
          <ac:chgData name="文宇 杜文宇" userId="b5e9da50-0ac2-42d3-828f-b9593ddb1f83" providerId="ADAL" clId="{D1AA8B5D-E8AB-445D-9471-F62BBBE4B339}" dt="2020-11-24T17:34:30.702" v="828" actId="1076"/>
          <ac:spMkLst>
            <pc:docMk/>
            <pc:sldMk cId="894606917" sldId="446"/>
            <ac:spMk id="8" creationId="{A4AEBC82-0B3F-486C-A7C7-3A95385715A5}"/>
          </ac:spMkLst>
        </pc:spChg>
        <pc:spChg chg="add del mod">
          <ac:chgData name="文宇 杜文宇" userId="b5e9da50-0ac2-42d3-828f-b9593ddb1f83" providerId="ADAL" clId="{D1AA8B5D-E8AB-445D-9471-F62BBBE4B339}" dt="2020-11-24T17:33:52.211" v="821" actId="478"/>
          <ac:spMkLst>
            <pc:docMk/>
            <pc:sldMk cId="894606917" sldId="446"/>
            <ac:spMk id="9" creationId="{AE0618BE-87F3-473A-ABF0-FFD23A5BB509}"/>
          </ac:spMkLst>
        </pc:spChg>
        <pc:spChg chg="add del mod">
          <ac:chgData name="文宇 杜文宇" userId="b5e9da50-0ac2-42d3-828f-b9593ddb1f83" providerId="ADAL" clId="{D1AA8B5D-E8AB-445D-9471-F62BBBE4B339}" dt="2020-11-24T17:33:53.535" v="822" actId="478"/>
          <ac:spMkLst>
            <pc:docMk/>
            <pc:sldMk cId="894606917" sldId="446"/>
            <ac:spMk id="10" creationId="{D620C3EC-B0BB-419C-ADF0-2229DDED57C7}"/>
          </ac:spMkLst>
        </pc:spChg>
        <pc:spChg chg="add del">
          <ac:chgData name="文宇 杜文宇" userId="b5e9da50-0ac2-42d3-828f-b9593ddb1f83" providerId="ADAL" clId="{D1AA8B5D-E8AB-445D-9471-F62BBBE4B339}" dt="2020-11-24T17:24:48.519" v="720"/>
          <ac:spMkLst>
            <pc:docMk/>
            <pc:sldMk cId="894606917" sldId="446"/>
            <ac:spMk id="11" creationId="{4580F8A5-0460-4147-AA88-FC20FF45DCB8}"/>
          </ac:spMkLst>
        </pc:spChg>
        <pc:picChg chg="add mod">
          <ac:chgData name="文宇 杜文宇" userId="b5e9da50-0ac2-42d3-828f-b9593ddb1f83" providerId="ADAL" clId="{D1AA8B5D-E8AB-445D-9471-F62BBBE4B339}" dt="2020-11-24T17:34:26.808" v="827" actId="1076"/>
          <ac:picMkLst>
            <pc:docMk/>
            <pc:sldMk cId="894606917" sldId="446"/>
            <ac:picMk id="13" creationId="{0C729CF0-F7A0-4AB9-B827-89C13EF1E143}"/>
          </ac:picMkLst>
        </pc:picChg>
        <pc:picChg chg="add mod">
          <ac:chgData name="文宇 杜文宇" userId="b5e9da50-0ac2-42d3-828f-b9593ddb1f83" providerId="ADAL" clId="{D1AA8B5D-E8AB-445D-9471-F62BBBE4B339}" dt="2020-11-24T17:35:05.740" v="837" actId="1076"/>
          <ac:picMkLst>
            <pc:docMk/>
            <pc:sldMk cId="894606917" sldId="446"/>
            <ac:picMk id="15" creationId="{52E0DE5E-42EB-441F-A8A5-B8F549D724B7}"/>
          </ac:picMkLst>
        </pc:picChg>
      </pc:sldChg>
      <pc:sldChg chg="addSp delSp modSp add">
        <pc:chgData name="文宇 杜文宇" userId="b5e9da50-0ac2-42d3-828f-b9593ddb1f83" providerId="ADAL" clId="{D1AA8B5D-E8AB-445D-9471-F62BBBE4B339}" dt="2020-11-24T17:36:10.908" v="848" actId="14100"/>
        <pc:sldMkLst>
          <pc:docMk/>
          <pc:sldMk cId="3631835278" sldId="447"/>
        </pc:sldMkLst>
        <pc:spChg chg="mod">
          <ac:chgData name="文宇 杜文宇" userId="b5e9da50-0ac2-42d3-828f-b9593ddb1f83" providerId="ADAL" clId="{D1AA8B5D-E8AB-445D-9471-F62BBBE4B339}" dt="2020-11-24T17:27:35.059" v="768" actId="1076"/>
          <ac:spMkLst>
            <pc:docMk/>
            <pc:sldMk cId="3631835278" sldId="447"/>
            <ac:spMk id="5" creationId="{84893080-5A47-4389-9BAC-88DD2BDA7C65}"/>
          </ac:spMkLst>
        </pc:spChg>
        <pc:spChg chg="mod">
          <ac:chgData name="文宇 杜文宇" userId="b5e9da50-0ac2-42d3-828f-b9593ddb1f83" providerId="ADAL" clId="{D1AA8B5D-E8AB-445D-9471-F62BBBE4B339}" dt="2020-11-24T17:35:43.308" v="843" actId="1076"/>
          <ac:spMkLst>
            <pc:docMk/>
            <pc:sldMk cId="3631835278" sldId="447"/>
            <ac:spMk id="8" creationId="{A4AEBC82-0B3F-486C-A7C7-3A95385715A5}"/>
          </ac:spMkLst>
        </pc:spChg>
        <pc:spChg chg="del mod">
          <ac:chgData name="文宇 杜文宇" userId="b5e9da50-0ac2-42d3-828f-b9593ddb1f83" providerId="ADAL" clId="{D1AA8B5D-E8AB-445D-9471-F62BBBE4B339}" dt="2020-11-24T17:33:48.127" v="819" actId="478"/>
          <ac:spMkLst>
            <pc:docMk/>
            <pc:sldMk cId="3631835278" sldId="447"/>
            <ac:spMk id="9" creationId="{AE0618BE-87F3-473A-ABF0-FFD23A5BB509}"/>
          </ac:spMkLst>
        </pc:spChg>
        <pc:spChg chg="del mod">
          <ac:chgData name="文宇 杜文宇" userId="b5e9da50-0ac2-42d3-828f-b9593ddb1f83" providerId="ADAL" clId="{D1AA8B5D-E8AB-445D-9471-F62BBBE4B339}" dt="2020-11-24T17:33:49.731" v="820" actId="478"/>
          <ac:spMkLst>
            <pc:docMk/>
            <pc:sldMk cId="3631835278" sldId="447"/>
            <ac:spMk id="10" creationId="{D620C3EC-B0BB-419C-ADF0-2229DDED57C7}"/>
          </ac:spMkLst>
        </pc:spChg>
        <pc:picChg chg="add mod">
          <ac:chgData name="文宇 杜文宇" userId="b5e9da50-0ac2-42d3-828f-b9593ddb1f83" providerId="ADAL" clId="{D1AA8B5D-E8AB-445D-9471-F62BBBE4B339}" dt="2020-11-24T17:35:40.007" v="842" actId="1076"/>
          <ac:picMkLst>
            <pc:docMk/>
            <pc:sldMk cId="3631835278" sldId="447"/>
            <ac:picMk id="4" creationId="{625F0BC8-6CDA-456D-B04F-92B603E3F8AB}"/>
          </ac:picMkLst>
        </pc:picChg>
        <pc:picChg chg="add mod">
          <ac:chgData name="文宇 杜文宇" userId="b5e9da50-0ac2-42d3-828f-b9593ddb1f83" providerId="ADAL" clId="{D1AA8B5D-E8AB-445D-9471-F62BBBE4B339}" dt="2020-11-24T17:36:10.908" v="848" actId="14100"/>
          <ac:picMkLst>
            <pc:docMk/>
            <pc:sldMk cId="3631835278" sldId="447"/>
            <ac:picMk id="11" creationId="{C2AD5799-65D0-4505-8AD3-52ED1AC0FB95}"/>
          </ac:picMkLst>
        </pc:picChg>
      </pc:sldChg>
      <pc:sldChg chg="addSp delSp modSp add setBg">
        <pc:chgData name="文宇 杜文宇" userId="b5e9da50-0ac2-42d3-828f-b9593ddb1f83" providerId="ADAL" clId="{D1AA8B5D-E8AB-445D-9471-F62BBBE4B339}" dt="2020-11-24T17:41:32.696" v="928"/>
        <pc:sldMkLst>
          <pc:docMk/>
          <pc:sldMk cId="2065531928" sldId="448"/>
        </pc:sldMkLst>
        <pc:spChg chg="mod">
          <ac:chgData name="文宇 杜文宇" userId="b5e9da50-0ac2-42d3-828f-b9593ddb1f83" providerId="ADAL" clId="{D1AA8B5D-E8AB-445D-9471-F62BBBE4B339}" dt="2020-11-24T17:40:03.303" v="892" actId="1076"/>
          <ac:spMkLst>
            <pc:docMk/>
            <pc:sldMk cId="2065531928" sldId="448"/>
            <ac:spMk id="5" creationId="{84893080-5A47-4389-9BAC-88DD2BDA7C65}"/>
          </ac:spMkLst>
        </pc:spChg>
        <pc:spChg chg="mod">
          <ac:chgData name="文宇 杜文宇" userId="b5e9da50-0ac2-42d3-828f-b9593ddb1f83" providerId="ADAL" clId="{D1AA8B5D-E8AB-445D-9471-F62BBBE4B339}" dt="2020-11-24T17:40:38.237" v="921" actId="1076"/>
          <ac:spMkLst>
            <pc:docMk/>
            <pc:sldMk cId="2065531928" sldId="448"/>
            <ac:spMk id="8" creationId="{A4AEBC82-0B3F-486C-A7C7-3A95385715A5}"/>
          </ac:spMkLst>
        </pc:spChg>
        <pc:spChg chg="del">
          <ac:chgData name="文宇 杜文宇" userId="b5e9da50-0ac2-42d3-828f-b9593ddb1f83" providerId="ADAL" clId="{D1AA8B5D-E8AB-445D-9471-F62BBBE4B339}" dt="2020-11-24T17:38:53.323" v="877" actId="478"/>
          <ac:spMkLst>
            <pc:docMk/>
            <pc:sldMk cId="2065531928" sldId="448"/>
            <ac:spMk id="9" creationId="{AE0618BE-87F3-473A-ABF0-FFD23A5BB509}"/>
          </ac:spMkLst>
        </pc:spChg>
        <pc:spChg chg="del">
          <ac:chgData name="文宇 杜文宇" userId="b5e9da50-0ac2-42d3-828f-b9593ddb1f83" providerId="ADAL" clId="{D1AA8B5D-E8AB-445D-9471-F62BBBE4B339}" dt="2020-11-24T17:38:54.381" v="878" actId="478"/>
          <ac:spMkLst>
            <pc:docMk/>
            <pc:sldMk cId="2065531928" sldId="448"/>
            <ac:spMk id="10" creationId="{D620C3EC-B0BB-419C-ADF0-2229DDED57C7}"/>
          </ac:spMkLst>
        </pc:spChg>
        <pc:spChg chg="add mod">
          <ac:chgData name="文宇 杜文宇" userId="b5e9da50-0ac2-42d3-828f-b9593ddb1f83" providerId="ADAL" clId="{D1AA8B5D-E8AB-445D-9471-F62BBBE4B339}" dt="2020-11-24T17:41:25.620" v="927" actId="13926"/>
          <ac:spMkLst>
            <pc:docMk/>
            <pc:sldMk cId="2065531928" sldId="448"/>
            <ac:spMk id="12" creationId="{CC942E2B-0582-4881-94CC-CC2B08B34401}"/>
          </ac:spMkLst>
        </pc:spChg>
        <pc:picChg chg="add mod">
          <ac:chgData name="文宇 杜文宇" userId="b5e9da50-0ac2-42d3-828f-b9593ddb1f83" providerId="ADAL" clId="{D1AA8B5D-E8AB-445D-9471-F62BBBE4B339}" dt="2020-11-24T17:40:16.075" v="894" actId="14100"/>
          <ac:picMkLst>
            <pc:docMk/>
            <pc:sldMk cId="2065531928" sldId="448"/>
            <ac:picMk id="4" creationId="{D6D7BF8D-988E-4020-B3AA-D7BFF9B91165}"/>
          </ac:picMkLst>
        </pc:picChg>
        <pc:picChg chg="add mod">
          <ac:chgData name="文宇 杜文宇" userId="b5e9da50-0ac2-42d3-828f-b9593ddb1f83" providerId="ADAL" clId="{D1AA8B5D-E8AB-445D-9471-F62BBBE4B339}" dt="2020-11-24T17:40:43.741" v="923" actId="14100"/>
          <ac:picMkLst>
            <pc:docMk/>
            <pc:sldMk cId="2065531928" sldId="448"/>
            <ac:picMk id="11" creationId="{C0D9EB79-0EAA-46C1-AA97-65C1286F1348}"/>
          </ac:picMkLst>
        </pc:picChg>
      </pc:sldChg>
      <pc:sldChg chg="addSp delSp modSp add ord setBg">
        <pc:chgData name="文宇 杜文宇" userId="b5e9da50-0ac2-42d3-828f-b9593ddb1f83" providerId="ADAL" clId="{D1AA8B5D-E8AB-445D-9471-F62BBBE4B339}" dt="2020-11-24T17:38:25.350" v="876" actId="1076"/>
        <pc:sldMkLst>
          <pc:docMk/>
          <pc:sldMk cId="1789150158" sldId="449"/>
        </pc:sldMkLst>
        <pc:spChg chg="mod">
          <ac:chgData name="文宇 杜文宇" userId="b5e9da50-0ac2-42d3-828f-b9593ddb1f83" providerId="ADAL" clId="{D1AA8B5D-E8AB-445D-9471-F62BBBE4B339}" dt="2020-11-24T17:38:16.308" v="874" actId="1076"/>
          <ac:spMkLst>
            <pc:docMk/>
            <pc:sldMk cId="1789150158" sldId="449"/>
            <ac:spMk id="5" creationId="{84893080-5A47-4389-9BAC-88DD2BDA7C65}"/>
          </ac:spMkLst>
        </pc:spChg>
        <pc:spChg chg="mod">
          <ac:chgData name="文宇 杜文宇" userId="b5e9da50-0ac2-42d3-828f-b9593ddb1f83" providerId="ADAL" clId="{D1AA8B5D-E8AB-445D-9471-F62BBBE4B339}" dt="2020-11-24T17:38:25.350" v="876" actId="1076"/>
          <ac:spMkLst>
            <pc:docMk/>
            <pc:sldMk cId="1789150158" sldId="449"/>
            <ac:spMk id="6" creationId="{FACAE81B-C014-4AA4-BFE9-BEEEF1EBC107}"/>
          </ac:spMkLst>
        </pc:spChg>
        <pc:spChg chg="mod">
          <ac:chgData name="文宇 杜文宇" userId="b5e9da50-0ac2-42d3-828f-b9593ddb1f83" providerId="ADAL" clId="{D1AA8B5D-E8AB-445D-9471-F62BBBE4B339}" dt="2020-11-24T17:38:04.997" v="871" actId="1076"/>
          <ac:spMkLst>
            <pc:docMk/>
            <pc:sldMk cId="1789150158" sldId="449"/>
            <ac:spMk id="8" creationId="{A4AEBC82-0B3F-486C-A7C7-3A95385715A5}"/>
          </ac:spMkLst>
        </pc:spChg>
        <pc:spChg chg="del mod">
          <ac:chgData name="文宇 杜文宇" userId="b5e9da50-0ac2-42d3-828f-b9593ddb1f83" providerId="ADAL" clId="{D1AA8B5D-E8AB-445D-9471-F62BBBE4B339}" dt="2020-11-24T17:33:44.005" v="817" actId="478"/>
          <ac:spMkLst>
            <pc:docMk/>
            <pc:sldMk cId="1789150158" sldId="449"/>
            <ac:spMk id="9" creationId="{AE0618BE-87F3-473A-ABF0-FFD23A5BB509}"/>
          </ac:spMkLst>
        </pc:spChg>
        <pc:spChg chg="del mod">
          <ac:chgData name="文宇 杜文宇" userId="b5e9da50-0ac2-42d3-828f-b9593ddb1f83" providerId="ADAL" clId="{D1AA8B5D-E8AB-445D-9471-F62BBBE4B339}" dt="2020-11-24T17:33:45.503" v="818" actId="478"/>
          <ac:spMkLst>
            <pc:docMk/>
            <pc:sldMk cId="1789150158" sldId="449"/>
            <ac:spMk id="10" creationId="{D620C3EC-B0BB-419C-ADF0-2229DDED57C7}"/>
          </ac:spMkLst>
        </pc:spChg>
        <pc:spChg chg="add mod">
          <ac:chgData name="文宇 杜文宇" userId="b5e9da50-0ac2-42d3-828f-b9593ddb1f83" providerId="ADAL" clId="{D1AA8B5D-E8AB-445D-9471-F62BBBE4B339}" dt="2020-11-24T17:38:04.997" v="871" actId="1076"/>
          <ac:spMkLst>
            <pc:docMk/>
            <pc:sldMk cId="1789150158" sldId="449"/>
            <ac:spMk id="12" creationId="{9C4C4B94-E32E-4E1F-A4BE-8519818480B2}"/>
          </ac:spMkLst>
        </pc:spChg>
        <pc:picChg chg="add mod">
          <ac:chgData name="文宇 杜文宇" userId="b5e9da50-0ac2-42d3-828f-b9593ddb1f83" providerId="ADAL" clId="{D1AA8B5D-E8AB-445D-9471-F62BBBE4B339}" dt="2020-11-24T17:38:13.945" v="873" actId="1076"/>
          <ac:picMkLst>
            <pc:docMk/>
            <pc:sldMk cId="1789150158" sldId="449"/>
            <ac:picMk id="4" creationId="{507CFA4E-402D-49B9-9066-3B0A5BAEC457}"/>
          </ac:picMkLst>
        </pc:picChg>
        <pc:picChg chg="add mod">
          <ac:chgData name="文宇 杜文宇" userId="b5e9da50-0ac2-42d3-828f-b9593ddb1f83" providerId="ADAL" clId="{D1AA8B5D-E8AB-445D-9471-F62BBBE4B339}" dt="2020-11-24T17:38:04.997" v="871" actId="1076"/>
          <ac:picMkLst>
            <pc:docMk/>
            <pc:sldMk cId="1789150158" sldId="449"/>
            <ac:picMk id="11" creationId="{E0BF1EC0-C0C5-44E7-A758-48432A7EEADC}"/>
          </ac:picMkLst>
        </pc:picChg>
        <pc:picChg chg="add mod">
          <ac:chgData name="文宇 杜文宇" userId="b5e9da50-0ac2-42d3-828f-b9593ddb1f83" providerId="ADAL" clId="{D1AA8B5D-E8AB-445D-9471-F62BBBE4B339}" dt="2020-11-24T17:38:04.997" v="871" actId="1076"/>
          <ac:picMkLst>
            <pc:docMk/>
            <pc:sldMk cId="1789150158" sldId="449"/>
            <ac:picMk id="14" creationId="{996CE13B-607D-419A-91DF-40ACF9D35026}"/>
          </ac:picMkLst>
        </pc:picChg>
      </pc:sldChg>
      <pc:sldChg chg="addSp modSp add">
        <pc:chgData name="文宇 杜文宇" userId="b5e9da50-0ac2-42d3-828f-b9593ddb1f83" providerId="ADAL" clId="{D1AA8B5D-E8AB-445D-9471-F62BBBE4B339}" dt="2020-11-24T17:44:19.680" v="963" actId="14100"/>
        <pc:sldMkLst>
          <pc:docMk/>
          <pc:sldMk cId="1390645703" sldId="450"/>
        </pc:sldMkLst>
        <pc:spChg chg="mod">
          <ac:chgData name="文宇 杜文宇" userId="b5e9da50-0ac2-42d3-828f-b9593ddb1f83" providerId="ADAL" clId="{D1AA8B5D-E8AB-445D-9471-F62BBBE4B339}" dt="2020-11-24T17:42:07.194" v="930"/>
          <ac:spMkLst>
            <pc:docMk/>
            <pc:sldMk cId="1390645703" sldId="450"/>
            <ac:spMk id="5" creationId="{1488A9D6-7824-4B74-9A21-BF3A90EEF12F}"/>
          </ac:spMkLst>
        </pc:spChg>
        <pc:spChg chg="mod">
          <ac:chgData name="文宇 杜文宇" userId="b5e9da50-0ac2-42d3-828f-b9593ddb1f83" providerId="ADAL" clId="{D1AA8B5D-E8AB-445D-9471-F62BBBE4B339}" dt="2020-11-24T17:43:32.618" v="949" actId="1076"/>
          <ac:spMkLst>
            <pc:docMk/>
            <pc:sldMk cId="1390645703" sldId="450"/>
            <ac:spMk id="6" creationId="{CBB3484C-A9A4-4A30-B91C-2180FE8C717A}"/>
          </ac:spMkLst>
        </pc:spChg>
        <pc:spChg chg="add mod">
          <ac:chgData name="文宇 杜文宇" userId="b5e9da50-0ac2-42d3-828f-b9593ddb1f83" providerId="ADAL" clId="{D1AA8B5D-E8AB-445D-9471-F62BBBE4B339}" dt="2020-11-24T17:43:05.649" v="943" actId="1076"/>
          <ac:spMkLst>
            <pc:docMk/>
            <pc:sldMk cId="1390645703" sldId="450"/>
            <ac:spMk id="7" creationId="{09E0FCE2-D561-408F-845D-04764F47233F}"/>
          </ac:spMkLst>
        </pc:spChg>
        <pc:spChg chg="add mod">
          <ac:chgData name="文宇 杜文宇" userId="b5e9da50-0ac2-42d3-828f-b9593ddb1f83" providerId="ADAL" clId="{D1AA8B5D-E8AB-445D-9471-F62BBBE4B339}" dt="2020-11-24T17:43:51.023" v="955" actId="1076"/>
          <ac:spMkLst>
            <pc:docMk/>
            <pc:sldMk cId="1390645703" sldId="450"/>
            <ac:spMk id="8" creationId="{A05C7928-86A1-4C07-85BF-AB86C4030B23}"/>
          </ac:spMkLst>
        </pc:spChg>
        <pc:picChg chg="add mod">
          <ac:chgData name="文宇 杜文宇" userId="b5e9da50-0ac2-42d3-828f-b9593ddb1f83" providerId="ADAL" clId="{D1AA8B5D-E8AB-445D-9471-F62BBBE4B339}" dt="2020-11-24T17:43:37.688" v="951" actId="1076"/>
          <ac:picMkLst>
            <pc:docMk/>
            <pc:sldMk cId="1390645703" sldId="450"/>
            <ac:picMk id="4" creationId="{FCABC9B5-A4C3-4DEC-B2E9-6A3ECD2FDAC8}"/>
          </ac:picMkLst>
        </pc:picChg>
        <pc:picChg chg="add mod">
          <ac:chgData name="文宇 杜文宇" userId="b5e9da50-0ac2-42d3-828f-b9593ddb1f83" providerId="ADAL" clId="{D1AA8B5D-E8AB-445D-9471-F62BBBE4B339}" dt="2020-11-24T17:43:58.800" v="957" actId="1076"/>
          <ac:picMkLst>
            <pc:docMk/>
            <pc:sldMk cId="1390645703" sldId="450"/>
            <ac:picMk id="10" creationId="{A37917C2-FCE6-470E-AD8A-82241A41C1C5}"/>
          </ac:picMkLst>
        </pc:picChg>
        <pc:picChg chg="add mod">
          <ac:chgData name="文宇 杜文宇" userId="b5e9da50-0ac2-42d3-828f-b9593ddb1f83" providerId="ADAL" clId="{D1AA8B5D-E8AB-445D-9471-F62BBBE4B339}" dt="2020-11-24T17:44:19.680" v="963" actId="14100"/>
          <ac:picMkLst>
            <pc:docMk/>
            <pc:sldMk cId="1390645703" sldId="450"/>
            <ac:picMk id="12" creationId="{266FA1C4-4F2E-490E-ACB0-1B61A0A4ECFE}"/>
          </ac:picMkLst>
        </pc:picChg>
      </pc:sldChg>
      <pc:sldChg chg="addSp delSp modSp add">
        <pc:chgData name="文宇 杜文宇" userId="b5e9da50-0ac2-42d3-828f-b9593ddb1f83" providerId="ADAL" clId="{D1AA8B5D-E8AB-445D-9471-F62BBBE4B339}" dt="2020-11-24T17:45:49.117" v="978" actId="1076"/>
        <pc:sldMkLst>
          <pc:docMk/>
          <pc:sldMk cId="746114519" sldId="451"/>
        </pc:sldMkLst>
        <pc:spChg chg="mod">
          <ac:chgData name="文宇 杜文宇" userId="b5e9da50-0ac2-42d3-828f-b9593ddb1f83" providerId="ADAL" clId="{D1AA8B5D-E8AB-445D-9471-F62BBBE4B339}" dt="2020-11-24T17:45:49.117" v="978" actId="1076"/>
          <ac:spMkLst>
            <pc:docMk/>
            <pc:sldMk cId="746114519" sldId="451"/>
            <ac:spMk id="5" creationId="{1488A9D6-7824-4B74-9A21-BF3A90EEF12F}"/>
          </ac:spMkLst>
        </pc:spChg>
        <pc:spChg chg="mod">
          <ac:chgData name="文宇 杜文宇" userId="b5e9da50-0ac2-42d3-828f-b9593ddb1f83" providerId="ADAL" clId="{D1AA8B5D-E8AB-445D-9471-F62BBBE4B339}" dt="2020-11-24T17:45:43.440" v="976" actId="1076"/>
          <ac:spMkLst>
            <pc:docMk/>
            <pc:sldMk cId="746114519" sldId="451"/>
            <ac:spMk id="6" creationId="{CBB3484C-A9A4-4A30-B91C-2180FE8C717A}"/>
          </ac:spMkLst>
        </pc:spChg>
        <pc:spChg chg="del">
          <ac:chgData name="文宇 杜文宇" userId="b5e9da50-0ac2-42d3-828f-b9593ddb1f83" providerId="ADAL" clId="{D1AA8B5D-E8AB-445D-9471-F62BBBE4B339}" dt="2020-11-24T17:45:19.663" v="968" actId="478"/>
          <ac:spMkLst>
            <pc:docMk/>
            <pc:sldMk cId="746114519" sldId="451"/>
            <ac:spMk id="7" creationId="{09E0FCE2-D561-408F-845D-04764F47233F}"/>
          </ac:spMkLst>
        </pc:spChg>
        <pc:spChg chg="del">
          <ac:chgData name="文宇 杜文宇" userId="b5e9da50-0ac2-42d3-828f-b9593ddb1f83" providerId="ADAL" clId="{D1AA8B5D-E8AB-445D-9471-F62BBBE4B339}" dt="2020-11-24T17:45:20.984" v="969" actId="478"/>
          <ac:spMkLst>
            <pc:docMk/>
            <pc:sldMk cId="746114519" sldId="451"/>
            <ac:spMk id="8" creationId="{A05C7928-86A1-4C07-85BF-AB86C4030B23}"/>
          </ac:spMkLst>
        </pc:spChg>
        <pc:picChg chg="del">
          <ac:chgData name="文宇 杜文宇" userId="b5e9da50-0ac2-42d3-828f-b9593ddb1f83" providerId="ADAL" clId="{D1AA8B5D-E8AB-445D-9471-F62BBBE4B339}" dt="2020-11-24T17:45:13.393" v="967" actId="478"/>
          <ac:picMkLst>
            <pc:docMk/>
            <pc:sldMk cId="746114519" sldId="451"/>
            <ac:picMk id="4" creationId="{FCABC9B5-A4C3-4DEC-B2E9-6A3ECD2FDAC8}"/>
          </ac:picMkLst>
        </pc:picChg>
        <pc:picChg chg="add mod">
          <ac:chgData name="文宇 杜文宇" userId="b5e9da50-0ac2-42d3-828f-b9593ddb1f83" providerId="ADAL" clId="{D1AA8B5D-E8AB-445D-9471-F62BBBE4B339}" dt="2020-11-24T17:45:45.225" v="977" actId="1076"/>
          <ac:picMkLst>
            <pc:docMk/>
            <pc:sldMk cId="746114519" sldId="451"/>
            <ac:picMk id="9" creationId="{35E162D6-D431-4235-A98C-09BE5544CEA4}"/>
          </ac:picMkLst>
        </pc:picChg>
        <pc:picChg chg="del">
          <ac:chgData name="文宇 杜文宇" userId="b5e9da50-0ac2-42d3-828f-b9593ddb1f83" providerId="ADAL" clId="{D1AA8B5D-E8AB-445D-9471-F62BBBE4B339}" dt="2020-11-24T17:45:13.393" v="967" actId="478"/>
          <ac:picMkLst>
            <pc:docMk/>
            <pc:sldMk cId="746114519" sldId="451"/>
            <ac:picMk id="10" creationId="{A37917C2-FCE6-470E-AD8A-82241A41C1C5}"/>
          </ac:picMkLst>
        </pc:picChg>
        <pc:picChg chg="del">
          <ac:chgData name="文宇 杜文宇" userId="b5e9da50-0ac2-42d3-828f-b9593ddb1f83" providerId="ADAL" clId="{D1AA8B5D-E8AB-445D-9471-F62BBBE4B339}" dt="2020-11-24T17:45:13.393" v="967" actId="478"/>
          <ac:picMkLst>
            <pc:docMk/>
            <pc:sldMk cId="746114519" sldId="451"/>
            <ac:picMk id="12" creationId="{266FA1C4-4F2E-490E-ACB0-1B61A0A4ECFE}"/>
          </ac:picMkLst>
        </pc:picChg>
      </pc:sldChg>
      <pc:sldChg chg="addSp delSp modSp add setBg">
        <pc:chgData name="文宇 杜文宇" userId="b5e9da50-0ac2-42d3-828f-b9593ddb1f83" providerId="ADAL" clId="{D1AA8B5D-E8AB-445D-9471-F62BBBE4B339}" dt="2020-11-24T17:48:56.326" v="1019"/>
        <pc:sldMkLst>
          <pc:docMk/>
          <pc:sldMk cId="2011821805" sldId="452"/>
        </pc:sldMkLst>
        <pc:spChg chg="mod">
          <ac:chgData name="文宇 杜文宇" userId="b5e9da50-0ac2-42d3-828f-b9593ddb1f83" providerId="ADAL" clId="{D1AA8B5D-E8AB-445D-9471-F62BBBE4B339}" dt="2020-11-24T17:48:42.719" v="1013" actId="1076"/>
          <ac:spMkLst>
            <pc:docMk/>
            <pc:sldMk cId="2011821805" sldId="452"/>
            <ac:spMk id="5" creationId="{84893080-5A47-4389-9BAC-88DD2BDA7C65}"/>
          </ac:spMkLst>
        </pc:spChg>
        <pc:spChg chg="del">
          <ac:chgData name="文宇 杜文宇" userId="b5e9da50-0ac2-42d3-828f-b9593ddb1f83" providerId="ADAL" clId="{D1AA8B5D-E8AB-445D-9471-F62BBBE4B339}" dt="2020-11-24T17:47:05.660" v="991" actId="478"/>
          <ac:spMkLst>
            <pc:docMk/>
            <pc:sldMk cId="2011821805" sldId="452"/>
            <ac:spMk id="8" creationId="{A4AEBC82-0B3F-486C-A7C7-3A95385715A5}"/>
          </ac:spMkLst>
        </pc:spChg>
        <pc:spChg chg="add del mod">
          <ac:chgData name="文宇 杜文宇" userId="b5e9da50-0ac2-42d3-828f-b9593ddb1f83" providerId="ADAL" clId="{D1AA8B5D-E8AB-445D-9471-F62BBBE4B339}" dt="2020-11-24T17:48:52.981" v="1018" actId="478"/>
          <ac:spMkLst>
            <pc:docMk/>
            <pc:sldMk cId="2011821805" sldId="452"/>
            <ac:spMk id="10" creationId="{4FDEE413-CF72-41FE-AC60-B87C0F46EF91}"/>
          </ac:spMkLst>
        </pc:spChg>
        <pc:spChg chg="add mod">
          <ac:chgData name="文宇 杜文宇" userId="b5e9da50-0ac2-42d3-828f-b9593ddb1f83" providerId="ADAL" clId="{D1AA8B5D-E8AB-445D-9471-F62BBBE4B339}" dt="2020-11-24T17:48:56.326" v="1019"/>
          <ac:spMkLst>
            <pc:docMk/>
            <pc:sldMk cId="2011821805" sldId="452"/>
            <ac:spMk id="14" creationId="{5345F4F8-B756-4F8D-BAE0-CC4AD36204A3}"/>
          </ac:spMkLst>
        </pc:spChg>
        <pc:picChg chg="add mod">
          <ac:chgData name="文宇 杜文宇" userId="b5e9da50-0ac2-42d3-828f-b9593ddb1f83" providerId="ADAL" clId="{D1AA8B5D-E8AB-445D-9471-F62BBBE4B339}" dt="2020-11-24T17:48:44.902" v="1014" actId="1076"/>
          <ac:picMkLst>
            <pc:docMk/>
            <pc:sldMk cId="2011821805" sldId="452"/>
            <ac:picMk id="4" creationId="{8C89E1EF-DF04-4E9D-995A-DF52B331096F}"/>
          </ac:picMkLst>
        </pc:picChg>
        <pc:picChg chg="add mod">
          <ac:chgData name="文宇 杜文宇" userId="b5e9da50-0ac2-42d3-828f-b9593ddb1f83" providerId="ADAL" clId="{D1AA8B5D-E8AB-445D-9471-F62BBBE4B339}" dt="2020-11-24T17:48:46.535" v="1015" actId="1076"/>
          <ac:picMkLst>
            <pc:docMk/>
            <pc:sldMk cId="2011821805" sldId="452"/>
            <ac:picMk id="9" creationId="{EC183FA8-F1B1-4E47-A861-C8CE183A7CB2}"/>
          </ac:picMkLst>
        </pc:picChg>
        <pc:picChg chg="del">
          <ac:chgData name="文宇 杜文宇" userId="b5e9da50-0ac2-42d3-828f-b9593ddb1f83" providerId="ADAL" clId="{D1AA8B5D-E8AB-445D-9471-F62BBBE4B339}" dt="2020-11-24T17:46:50.584" v="988" actId="478"/>
          <ac:picMkLst>
            <pc:docMk/>
            <pc:sldMk cId="2011821805" sldId="452"/>
            <ac:picMk id="13" creationId="{0C729CF0-F7A0-4AB9-B827-89C13EF1E143}"/>
          </ac:picMkLst>
        </pc:picChg>
        <pc:picChg chg="del">
          <ac:chgData name="文宇 杜文宇" userId="b5e9da50-0ac2-42d3-828f-b9593ddb1f83" providerId="ADAL" clId="{D1AA8B5D-E8AB-445D-9471-F62BBBE4B339}" dt="2020-11-24T17:47:03.671" v="990" actId="478"/>
          <ac:picMkLst>
            <pc:docMk/>
            <pc:sldMk cId="2011821805" sldId="452"/>
            <ac:picMk id="15" creationId="{52E0DE5E-42EB-441F-A8A5-B8F549D724B7}"/>
          </ac:picMkLst>
        </pc:picChg>
      </pc:sldChg>
      <pc:sldChg chg="add del">
        <pc:chgData name="文宇 杜文宇" userId="b5e9da50-0ac2-42d3-828f-b9593ddb1f83" providerId="ADAL" clId="{D1AA8B5D-E8AB-445D-9471-F62BBBE4B339}" dt="2020-11-24T17:46:13.016" v="980" actId="2696"/>
        <pc:sldMkLst>
          <pc:docMk/>
          <pc:sldMk cId="3407488403" sldId="452"/>
        </pc:sldMkLst>
      </pc:sldChg>
      <pc:sldChg chg="addSp delSp modSp add setBg">
        <pc:chgData name="文宇 杜文宇" userId="b5e9da50-0ac2-42d3-828f-b9593ddb1f83" providerId="ADAL" clId="{D1AA8B5D-E8AB-445D-9471-F62BBBE4B339}" dt="2020-11-24T17:51:56.248" v="1057" actId="14100"/>
        <pc:sldMkLst>
          <pc:docMk/>
          <pc:sldMk cId="2860662360" sldId="453"/>
        </pc:sldMkLst>
        <pc:spChg chg="mod">
          <ac:chgData name="文宇 杜文宇" userId="b5e9da50-0ac2-42d3-828f-b9593ddb1f83" providerId="ADAL" clId="{D1AA8B5D-E8AB-445D-9471-F62BBBE4B339}" dt="2020-11-24T17:49:55.998" v="1022"/>
          <ac:spMkLst>
            <pc:docMk/>
            <pc:sldMk cId="2860662360" sldId="453"/>
            <ac:spMk id="5" creationId="{84893080-5A47-4389-9BAC-88DD2BDA7C65}"/>
          </ac:spMkLst>
        </pc:spChg>
        <pc:spChg chg="mod">
          <ac:chgData name="文宇 杜文宇" userId="b5e9da50-0ac2-42d3-828f-b9593ddb1f83" providerId="ADAL" clId="{D1AA8B5D-E8AB-445D-9471-F62BBBE4B339}" dt="2020-11-24T17:51:50.278" v="1055" actId="1076"/>
          <ac:spMkLst>
            <pc:docMk/>
            <pc:sldMk cId="2860662360" sldId="453"/>
            <ac:spMk id="8" creationId="{A4AEBC82-0B3F-486C-A7C7-3A95385715A5}"/>
          </ac:spMkLst>
        </pc:spChg>
        <pc:spChg chg="mod">
          <ac:chgData name="文宇 杜文宇" userId="b5e9da50-0ac2-42d3-828f-b9593ddb1f83" providerId="ADAL" clId="{D1AA8B5D-E8AB-445D-9471-F62BBBE4B339}" dt="2020-11-24T17:51:33.289" v="1050" actId="1076"/>
          <ac:spMkLst>
            <pc:docMk/>
            <pc:sldMk cId="2860662360" sldId="453"/>
            <ac:spMk id="12" creationId="{9C4C4B94-E32E-4E1F-A4BE-8519818480B2}"/>
          </ac:spMkLst>
        </pc:spChg>
        <pc:picChg chg="del">
          <ac:chgData name="文宇 杜文宇" userId="b5e9da50-0ac2-42d3-828f-b9593ddb1f83" providerId="ADAL" clId="{D1AA8B5D-E8AB-445D-9471-F62BBBE4B339}" dt="2020-11-24T17:50:13.565" v="1025" actId="478"/>
          <ac:picMkLst>
            <pc:docMk/>
            <pc:sldMk cId="2860662360" sldId="453"/>
            <ac:picMk id="4" creationId="{507CFA4E-402D-49B9-9066-3B0A5BAEC457}"/>
          </ac:picMkLst>
        </pc:picChg>
        <pc:picChg chg="add mod">
          <ac:chgData name="文宇 杜文宇" userId="b5e9da50-0ac2-42d3-828f-b9593ddb1f83" providerId="ADAL" clId="{D1AA8B5D-E8AB-445D-9471-F62BBBE4B339}" dt="2020-11-24T17:50:41.135" v="1034" actId="1076"/>
          <ac:picMkLst>
            <pc:docMk/>
            <pc:sldMk cId="2860662360" sldId="453"/>
            <ac:picMk id="7" creationId="{75EC522C-C0E5-48BB-A50C-B2A388457A41}"/>
          </ac:picMkLst>
        </pc:picChg>
        <pc:picChg chg="add mod">
          <ac:chgData name="文宇 杜文宇" userId="b5e9da50-0ac2-42d3-828f-b9593ddb1f83" providerId="ADAL" clId="{D1AA8B5D-E8AB-445D-9471-F62BBBE4B339}" dt="2020-11-24T17:51:33.289" v="1050" actId="1076"/>
          <ac:picMkLst>
            <pc:docMk/>
            <pc:sldMk cId="2860662360" sldId="453"/>
            <ac:picMk id="10" creationId="{DEF4CED2-56A3-4E5D-A219-9104FA3843F5}"/>
          </ac:picMkLst>
        </pc:picChg>
        <pc:picChg chg="del">
          <ac:chgData name="文宇 杜文宇" userId="b5e9da50-0ac2-42d3-828f-b9593ddb1f83" providerId="ADAL" clId="{D1AA8B5D-E8AB-445D-9471-F62BBBE4B339}" dt="2020-11-24T17:50:14.143" v="1026" actId="478"/>
          <ac:picMkLst>
            <pc:docMk/>
            <pc:sldMk cId="2860662360" sldId="453"/>
            <ac:picMk id="11" creationId="{E0BF1EC0-C0C5-44E7-A758-48432A7EEADC}"/>
          </ac:picMkLst>
        </pc:picChg>
        <pc:picChg chg="del">
          <ac:chgData name="文宇 杜文宇" userId="b5e9da50-0ac2-42d3-828f-b9593ddb1f83" providerId="ADAL" clId="{D1AA8B5D-E8AB-445D-9471-F62BBBE4B339}" dt="2020-11-24T17:50:14.645" v="1027" actId="478"/>
          <ac:picMkLst>
            <pc:docMk/>
            <pc:sldMk cId="2860662360" sldId="453"/>
            <ac:picMk id="14" creationId="{996CE13B-607D-419A-91DF-40ACF9D35026}"/>
          </ac:picMkLst>
        </pc:picChg>
        <pc:picChg chg="add mod">
          <ac:chgData name="文宇 杜文宇" userId="b5e9da50-0ac2-42d3-828f-b9593ddb1f83" providerId="ADAL" clId="{D1AA8B5D-E8AB-445D-9471-F62BBBE4B339}" dt="2020-11-24T17:51:56.248" v="1057" actId="14100"/>
          <ac:picMkLst>
            <pc:docMk/>
            <pc:sldMk cId="2860662360" sldId="453"/>
            <ac:picMk id="15" creationId="{A06F2DBE-F438-49BA-A94C-7A427CAF113A}"/>
          </ac:picMkLst>
        </pc:picChg>
      </pc:sldChg>
      <pc:sldChg chg="addSp delSp modSp add">
        <pc:chgData name="文宇 杜文宇" userId="b5e9da50-0ac2-42d3-828f-b9593ddb1f83" providerId="ADAL" clId="{D1AA8B5D-E8AB-445D-9471-F62BBBE4B339}" dt="2020-11-24T17:53:43.573" v="1078" actId="1076"/>
        <pc:sldMkLst>
          <pc:docMk/>
          <pc:sldMk cId="2254999364" sldId="454"/>
        </pc:sldMkLst>
        <pc:spChg chg="mod">
          <ac:chgData name="文宇 杜文宇" userId="b5e9da50-0ac2-42d3-828f-b9593ddb1f83" providerId="ADAL" clId="{D1AA8B5D-E8AB-445D-9471-F62BBBE4B339}" dt="2020-11-24T17:53:12.305" v="1069" actId="1076"/>
          <ac:spMkLst>
            <pc:docMk/>
            <pc:sldMk cId="2254999364" sldId="454"/>
            <ac:spMk id="5" creationId="{84893080-5A47-4389-9BAC-88DD2BDA7C65}"/>
          </ac:spMkLst>
        </pc:spChg>
        <pc:spChg chg="mod">
          <ac:chgData name="文宇 杜文宇" userId="b5e9da50-0ac2-42d3-828f-b9593ddb1f83" providerId="ADAL" clId="{D1AA8B5D-E8AB-445D-9471-F62BBBE4B339}" dt="2020-11-24T17:53:17.097" v="1071" actId="1076"/>
          <ac:spMkLst>
            <pc:docMk/>
            <pc:sldMk cId="2254999364" sldId="454"/>
            <ac:spMk id="8" creationId="{A4AEBC82-0B3F-486C-A7C7-3A95385715A5}"/>
          </ac:spMkLst>
        </pc:spChg>
        <pc:spChg chg="del">
          <ac:chgData name="文宇 杜文宇" userId="b5e9da50-0ac2-42d3-828f-b9593ddb1f83" providerId="ADAL" clId="{D1AA8B5D-E8AB-445D-9471-F62BBBE4B339}" dt="2020-11-24T17:52:31.610" v="1059" actId="478"/>
          <ac:spMkLst>
            <pc:docMk/>
            <pc:sldMk cId="2254999364" sldId="454"/>
            <ac:spMk id="12" creationId="{9C4C4B94-E32E-4E1F-A4BE-8519818480B2}"/>
          </ac:spMkLst>
        </pc:spChg>
        <pc:picChg chg="add mod">
          <ac:chgData name="文宇 杜文宇" userId="b5e9da50-0ac2-42d3-828f-b9593ddb1f83" providerId="ADAL" clId="{D1AA8B5D-E8AB-445D-9471-F62BBBE4B339}" dt="2020-11-24T17:53:14.202" v="1070" actId="1076"/>
          <ac:picMkLst>
            <pc:docMk/>
            <pc:sldMk cId="2254999364" sldId="454"/>
            <ac:picMk id="4" creationId="{985E6372-FEE0-48C6-B7D9-D745D1B3B390}"/>
          </ac:picMkLst>
        </pc:picChg>
        <pc:picChg chg="del">
          <ac:chgData name="文宇 杜文宇" userId="b5e9da50-0ac2-42d3-828f-b9593ddb1f83" providerId="ADAL" clId="{D1AA8B5D-E8AB-445D-9471-F62BBBE4B339}" dt="2020-11-24T17:52:33.400" v="1060" actId="478"/>
          <ac:picMkLst>
            <pc:docMk/>
            <pc:sldMk cId="2254999364" sldId="454"/>
            <ac:picMk id="7" creationId="{75EC522C-C0E5-48BB-A50C-B2A388457A41}"/>
          </ac:picMkLst>
        </pc:picChg>
        <pc:picChg chg="del">
          <ac:chgData name="文宇 杜文宇" userId="b5e9da50-0ac2-42d3-828f-b9593ddb1f83" providerId="ADAL" clId="{D1AA8B5D-E8AB-445D-9471-F62BBBE4B339}" dt="2020-11-24T17:52:31.610" v="1059" actId="478"/>
          <ac:picMkLst>
            <pc:docMk/>
            <pc:sldMk cId="2254999364" sldId="454"/>
            <ac:picMk id="10" creationId="{DEF4CED2-56A3-4E5D-A219-9104FA3843F5}"/>
          </ac:picMkLst>
        </pc:picChg>
        <pc:picChg chg="add mod">
          <ac:chgData name="文宇 杜文宇" userId="b5e9da50-0ac2-42d3-828f-b9593ddb1f83" providerId="ADAL" clId="{D1AA8B5D-E8AB-445D-9471-F62BBBE4B339}" dt="2020-11-24T17:53:43.573" v="1078" actId="1076"/>
          <ac:picMkLst>
            <pc:docMk/>
            <pc:sldMk cId="2254999364" sldId="454"/>
            <ac:picMk id="11" creationId="{751624FF-F710-4627-9D16-A63ABFB41330}"/>
          </ac:picMkLst>
        </pc:picChg>
        <pc:picChg chg="del">
          <ac:chgData name="文宇 杜文宇" userId="b5e9da50-0ac2-42d3-828f-b9593ddb1f83" providerId="ADAL" clId="{D1AA8B5D-E8AB-445D-9471-F62BBBE4B339}" dt="2020-11-24T17:52:31.610" v="1059" actId="478"/>
          <ac:picMkLst>
            <pc:docMk/>
            <pc:sldMk cId="2254999364" sldId="454"/>
            <ac:picMk id="15" creationId="{A06F2DBE-F438-49BA-A94C-7A427CAF113A}"/>
          </ac:picMkLst>
        </pc:picChg>
      </pc:sldChg>
      <pc:sldChg chg="addSp delSp modSp add">
        <pc:chgData name="文宇 杜文宇" userId="b5e9da50-0ac2-42d3-828f-b9593ddb1f83" providerId="ADAL" clId="{D1AA8B5D-E8AB-445D-9471-F62BBBE4B339}" dt="2020-11-24T17:56:41.995" v="1101"/>
        <pc:sldMkLst>
          <pc:docMk/>
          <pc:sldMk cId="4265822117" sldId="455"/>
        </pc:sldMkLst>
        <pc:spChg chg="mod">
          <ac:chgData name="文宇 杜文宇" userId="b5e9da50-0ac2-42d3-828f-b9593ddb1f83" providerId="ADAL" clId="{D1AA8B5D-E8AB-445D-9471-F62BBBE4B339}" dt="2020-11-24T17:55:07.774" v="1098" actId="1076"/>
          <ac:spMkLst>
            <pc:docMk/>
            <pc:sldMk cId="4265822117" sldId="455"/>
            <ac:spMk id="5" creationId="{84893080-5A47-4389-9BAC-88DD2BDA7C65}"/>
          </ac:spMkLst>
        </pc:spChg>
        <pc:spChg chg="del mod">
          <ac:chgData name="文宇 杜文宇" userId="b5e9da50-0ac2-42d3-828f-b9593ddb1f83" providerId="ADAL" clId="{D1AA8B5D-E8AB-445D-9471-F62BBBE4B339}" dt="2020-11-24T17:54:08.608" v="1083" actId="478"/>
          <ac:spMkLst>
            <pc:docMk/>
            <pc:sldMk cId="4265822117" sldId="455"/>
            <ac:spMk id="8" creationId="{A4AEBC82-0B3F-486C-A7C7-3A95385715A5}"/>
          </ac:spMkLst>
        </pc:spChg>
        <pc:spChg chg="add del">
          <ac:chgData name="文宇 杜文宇" userId="b5e9da50-0ac2-42d3-828f-b9593ddb1f83" providerId="ADAL" clId="{D1AA8B5D-E8AB-445D-9471-F62BBBE4B339}" dt="2020-11-24T17:56:41.995" v="1101"/>
          <ac:spMkLst>
            <pc:docMk/>
            <pc:sldMk cId="4265822117" sldId="455"/>
            <ac:spMk id="12" creationId="{8041C8BC-C69E-495F-B349-5A6F4FA1A8AD}"/>
          </ac:spMkLst>
        </pc:spChg>
        <pc:picChg chg="del">
          <ac:chgData name="文宇 杜文宇" userId="b5e9da50-0ac2-42d3-828f-b9593ddb1f83" providerId="ADAL" clId="{D1AA8B5D-E8AB-445D-9471-F62BBBE4B339}" dt="2020-11-24T17:54:09.142" v="1084" actId="478"/>
          <ac:picMkLst>
            <pc:docMk/>
            <pc:sldMk cId="4265822117" sldId="455"/>
            <ac:picMk id="4" creationId="{985E6372-FEE0-48C6-B7D9-D745D1B3B390}"/>
          </ac:picMkLst>
        </pc:picChg>
        <pc:picChg chg="add mod">
          <ac:chgData name="文宇 杜文宇" userId="b5e9da50-0ac2-42d3-828f-b9593ddb1f83" providerId="ADAL" clId="{D1AA8B5D-E8AB-445D-9471-F62BBBE4B339}" dt="2020-11-24T17:55:09.642" v="1099" actId="1076"/>
          <ac:picMkLst>
            <pc:docMk/>
            <pc:sldMk cId="4265822117" sldId="455"/>
            <ac:picMk id="7" creationId="{BC37CF97-82E4-45DE-BF3F-FF6CD8079AC4}"/>
          </ac:picMkLst>
        </pc:picChg>
        <pc:picChg chg="add mod">
          <ac:chgData name="文宇 杜文宇" userId="b5e9da50-0ac2-42d3-828f-b9593ddb1f83" providerId="ADAL" clId="{D1AA8B5D-E8AB-445D-9471-F62BBBE4B339}" dt="2020-11-24T17:55:03.416" v="1096" actId="1076"/>
          <ac:picMkLst>
            <pc:docMk/>
            <pc:sldMk cId="4265822117" sldId="455"/>
            <ac:picMk id="10" creationId="{D2DBFAA9-3FCE-43F2-9754-58E15065277E}"/>
          </ac:picMkLst>
        </pc:picChg>
        <pc:picChg chg="del">
          <ac:chgData name="文宇 杜文宇" userId="b5e9da50-0ac2-42d3-828f-b9593ddb1f83" providerId="ADAL" clId="{D1AA8B5D-E8AB-445D-9471-F62BBBE4B339}" dt="2020-11-24T17:54:06.801" v="1081" actId="478"/>
          <ac:picMkLst>
            <pc:docMk/>
            <pc:sldMk cId="4265822117" sldId="455"/>
            <ac:picMk id="11" creationId="{751624FF-F710-4627-9D16-A63ABFB41330}"/>
          </ac:picMkLst>
        </pc:picChg>
      </pc:sldChg>
      <pc:sldChg chg="addSp delSp modSp add">
        <pc:chgData name="文宇 杜文宇" userId="b5e9da50-0ac2-42d3-828f-b9593ddb1f83" providerId="ADAL" clId="{D1AA8B5D-E8AB-445D-9471-F62BBBE4B339}" dt="2020-11-24T17:58:34.981" v="1123"/>
        <pc:sldMkLst>
          <pc:docMk/>
          <pc:sldMk cId="1611194353" sldId="456"/>
        </pc:sldMkLst>
        <pc:spChg chg="add del mod">
          <ac:chgData name="文宇 杜文宇" userId="b5e9da50-0ac2-42d3-828f-b9593ddb1f83" providerId="ADAL" clId="{D1AA8B5D-E8AB-445D-9471-F62BBBE4B339}" dt="2020-11-24T17:57:44.181" v="1111" actId="478"/>
          <ac:spMkLst>
            <pc:docMk/>
            <pc:sldMk cId="1611194353" sldId="456"/>
            <ac:spMk id="3" creationId="{2877DA01-8886-498B-848A-B1A33399C156}"/>
          </ac:spMkLst>
        </pc:spChg>
        <pc:spChg chg="mod">
          <ac:chgData name="文宇 杜文宇" userId="b5e9da50-0ac2-42d3-828f-b9593ddb1f83" providerId="ADAL" clId="{D1AA8B5D-E8AB-445D-9471-F62BBBE4B339}" dt="2020-11-24T17:58:11.442" v="1118" actId="1076"/>
          <ac:spMkLst>
            <pc:docMk/>
            <pc:sldMk cId="1611194353" sldId="456"/>
            <ac:spMk id="5" creationId="{1488A9D6-7824-4B74-9A21-BF3A90EEF12F}"/>
          </ac:spMkLst>
        </pc:spChg>
        <pc:spChg chg="del">
          <ac:chgData name="文宇 杜文宇" userId="b5e9da50-0ac2-42d3-828f-b9593ddb1f83" providerId="ADAL" clId="{D1AA8B5D-E8AB-445D-9471-F62BBBE4B339}" dt="2020-11-24T17:56:54.335" v="1104" actId="478"/>
          <ac:spMkLst>
            <pc:docMk/>
            <pc:sldMk cId="1611194353" sldId="456"/>
            <ac:spMk id="6" creationId="{CBB3484C-A9A4-4A30-B91C-2180FE8C717A}"/>
          </ac:spMkLst>
        </pc:spChg>
        <pc:picChg chg="add mod">
          <ac:chgData name="文宇 杜文宇" userId="b5e9da50-0ac2-42d3-828f-b9593ddb1f83" providerId="ADAL" clId="{D1AA8B5D-E8AB-445D-9471-F62BBBE4B339}" dt="2020-11-24T17:58:15.777" v="1121" actId="1076"/>
          <ac:picMkLst>
            <pc:docMk/>
            <pc:sldMk cId="1611194353" sldId="456"/>
            <ac:picMk id="4" creationId="{5F0BA986-D69E-4631-8D67-C05A0D245C07}"/>
          </ac:picMkLst>
        </pc:picChg>
        <pc:picChg chg="add del">
          <ac:chgData name="文宇 杜文宇" userId="b5e9da50-0ac2-42d3-828f-b9593ddb1f83" providerId="ADAL" clId="{D1AA8B5D-E8AB-445D-9471-F62BBBE4B339}" dt="2020-11-24T17:58:34.981" v="1123"/>
          <ac:picMkLst>
            <pc:docMk/>
            <pc:sldMk cId="1611194353" sldId="456"/>
            <ac:picMk id="7" creationId="{2BC11FAA-F704-485D-BCDD-A77492ED6183}"/>
          </ac:picMkLst>
        </pc:picChg>
        <pc:picChg chg="del">
          <ac:chgData name="文宇 杜文宇" userId="b5e9da50-0ac2-42d3-828f-b9593ddb1f83" providerId="ADAL" clId="{D1AA8B5D-E8AB-445D-9471-F62BBBE4B339}" dt="2020-11-24T17:56:52.237" v="1103" actId="478"/>
          <ac:picMkLst>
            <pc:docMk/>
            <pc:sldMk cId="1611194353" sldId="456"/>
            <ac:picMk id="9" creationId="{35E162D6-D431-4235-A98C-09BE5544CEA4}"/>
          </ac:picMkLst>
        </pc:picChg>
      </pc:sldChg>
      <pc:sldChg chg="addSp delSp modSp add">
        <pc:chgData name="文宇 杜文宇" userId="b5e9da50-0ac2-42d3-828f-b9593ddb1f83" providerId="ADAL" clId="{D1AA8B5D-E8AB-445D-9471-F62BBBE4B339}" dt="2020-11-24T18:04:53.990" v="1213"/>
        <pc:sldMkLst>
          <pc:docMk/>
          <pc:sldMk cId="3343015649" sldId="457"/>
        </pc:sldMkLst>
        <pc:spChg chg="mod">
          <ac:chgData name="文宇 杜文宇" userId="b5e9da50-0ac2-42d3-828f-b9593ddb1f83" providerId="ADAL" clId="{D1AA8B5D-E8AB-445D-9471-F62BBBE4B339}" dt="2020-11-24T17:59:55.872" v="1142" actId="1076"/>
          <ac:spMkLst>
            <pc:docMk/>
            <pc:sldMk cId="3343015649" sldId="457"/>
            <ac:spMk id="5" creationId="{1488A9D6-7824-4B74-9A21-BF3A90EEF12F}"/>
          </ac:spMkLst>
        </pc:spChg>
        <pc:spChg chg="add mod">
          <ac:chgData name="文宇 杜文宇" userId="b5e9da50-0ac2-42d3-828f-b9593ddb1f83" providerId="ADAL" clId="{D1AA8B5D-E8AB-445D-9471-F62BBBE4B339}" dt="2020-11-24T18:00:36.244" v="1147" actId="1076"/>
          <ac:spMkLst>
            <pc:docMk/>
            <pc:sldMk cId="3343015649" sldId="457"/>
            <ac:spMk id="6" creationId="{611E32B6-73DE-47D5-A7B5-A560D20C1C5D}"/>
          </ac:spMkLst>
        </pc:spChg>
        <pc:spChg chg="add mod">
          <ac:chgData name="文宇 杜文宇" userId="b5e9da50-0ac2-42d3-828f-b9593ddb1f83" providerId="ADAL" clId="{D1AA8B5D-E8AB-445D-9471-F62BBBE4B339}" dt="2020-11-24T18:01:14.055" v="1153" actId="20577"/>
          <ac:spMkLst>
            <pc:docMk/>
            <pc:sldMk cId="3343015649" sldId="457"/>
            <ac:spMk id="8" creationId="{6EC8E4CA-CBDA-4CF0-B1EC-2C951FC0DF47}"/>
          </ac:spMkLst>
        </pc:spChg>
        <pc:spChg chg="add mod">
          <ac:chgData name="文宇 杜文宇" userId="b5e9da50-0ac2-42d3-828f-b9593ddb1f83" providerId="ADAL" clId="{D1AA8B5D-E8AB-445D-9471-F62BBBE4B339}" dt="2020-11-24T18:02:22.209" v="1175" actId="20577"/>
          <ac:spMkLst>
            <pc:docMk/>
            <pc:sldMk cId="3343015649" sldId="457"/>
            <ac:spMk id="13" creationId="{2BABE471-FA68-45F8-9BBF-6A11AE08DEC7}"/>
          </ac:spMkLst>
        </pc:spChg>
        <pc:spChg chg="add mod">
          <ac:chgData name="文宇 杜文宇" userId="b5e9da50-0ac2-42d3-828f-b9593ddb1f83" providerId="ADAL" clId="{D1AA8B5D-E8AB-445D-9471-F62BBBE4B339}" dt="2020-11-24T18:04:53.990" v="1213"/>
          <ac:spMkLst>
            <pc:docMk/>
            <pc:sldMk cId="3343015649" sldId="457"/>
            <ac:spMk id="16" creationId="{F2A4D024-CC11-42F1-BED7-882D50401220}"/>
          </ac:spMkLst>
        </pc:spChg>
        <pc:picChg chg="del">
          <ac:chgData name="文宇 杜文宇" userId="b5e9da50-0ac2-42d3-828f-b9593ddb1f83" providerId="ADAL" clId="{D1AA8B5D-E8AB-445D-9471-F62BBBE4B339}" dt="2020-11-24T17:58:49.389" v="1133" actId="478"/>
          <ac:picMkLst>
            <pc:docMk/>
            <pc:sldMk cId="3343015649" sldId="457"/>
            <ac:picMk id="4" creationId="{5F0BA986-D69E-4631-8D67-C05A0D245C07}"/>
          </ac:picMkLst>
        </pc:picChg>
        <pc:picChg chg="add mod">
          <ac:chgData name="文宇 杜文宇" userId="b5e9da50-0ac2-42d3-828f-b9593ddb1f83" providerId="ADAL" clId="{D1AA8B5D-E8AB-445D-9471-F62BBBE4B339}" dt="2020-11-24T18:00:38.870" v="1148" actId="1076"/>
          <ac:picMkLst>
            <pc:docMk/>
            <pc:sldMk cId="3343015649" sldId="457"/>
            <ac:picMk id="7" creationId="{7A60A904-C0A5-48CE-9041-5F926BF43A70}"/>
          </ac:picMkLst>
        </pc:picChg>
        <pc:picChg chg="add mod">
          <ac:chgData name="文宇 杜文宇" userId="b5e9da50-0ac2-42d3-828f-b9593ddb1f83" providerId="ADAL" clId="{D1AA8B5D-E8AB-445D-9471-F62BBBE4B339}" dt="2020-11-24T18:01:36.701" v="1162" actId="14100"/>
          <ac:picMkLst>
            <pc:docMk/>
            <pc:sldMk cId="3343015649" sldId="457"/>
            <ac:picMk id="10" creationId="{D605D73B-97C0-44B7-86B7-95806D957798}"/>
          </ac:picMkLst>
        </pc:picChg>
        <pc:picChg chg="add mod">
          <ac:chgData name="文宇 杜文宇" userId="b5e9da50-0ac2-42d3-828f-b9593ddb1f83" providerId="ADAL" clId="{D1AA8B5D-E8AB-445D-9471-F62BBBE4B339}" dt="2020-11-24T18:02:07.399" v="1168" actId="1076"/>
          <ac:picMkLst>
            <pc:docMk/>
            <pc:sldMk cId="3343015649" sldId="457"/>
            <ac:picMk id="12" creationId="{1E6B85A9-56F1-4854-83DD-CEE12FD072E8}"/>
          </ac:picMkLst>
        </pc:picChg>
        <pc:picChg chg="add mod">
          <ac:chgData name="文宇 杜文宇" userId="b5e9da50-0ac2-42d3-828f-b9593ddb1f83" providerId="ADAL" clId="{D1AA8B5D-E8AB-445D-9471-F62BBBE4B339}" dt="2020-11-24T18:03:08.869" v="1180" actId="1076"/>
          <ac:picMkLst>
            <pc:docMk/>
            <pc:sldMk cId="3343015649" sldId="457"/>
            <ac:picMk id="15" creationId="{3D56FE47-5606-4C17-AA14-D3D7DD5823EA}"/>
          </ac:picMkLst>
        </pc:picChg>
      </pc:sldChg>
      <pc:sldChg chg="addSp delSp modSp add">
        <pc:chgData name="文宇 杜文宇" userId="b5e9da50-0ac2-42d3-828f-b9593ddb1f83" providerId="ADAL" clId="{D1AA8B5D-E8AB-445D-9471-F62BBBE4B339}" dt="2020-11-24T18:06:43" v="1233" actId="1076"/>
        <pc:sldMkLst>
          <pc:docMk/>
          <pc:sldMk cId="2008029852" sldId="458"/>
        </pc:sldMkLst>
        <pc:spChg chg="mod">
          <ac:chgData name="文宇 杜文宇" userId="b5e9da50-0ac2-42d3-828f-b9593ddb1f83" providerId="ADAL" clId="{D1AA8B5D-E8AB-445D-9471-F62BBBE4B339}" dt="2020-11-24T18:05:41.915" v="1219"/>
          <ac:spMkLst>
            <pc:docMk/>
            <pc:sldMk cId="2008029852" sldId="458"/>
            <ac:spMk id="5" creationId="{1488A9D6-7824-4B74-9A21-BF3A90EEF12F}"/>
          </ac:spMkLst>
        </pc:spChg>
        <pc:spChg chg="del">
          <ac:chgData name="文宇 杜文宇" userId="b5e9da50-0ac2-42d3-828f-b9593ddb1f83" providerId="ADAL" clId="{D1AA8B5D-E8AB-445D-9471-F62BBBE4B339}" dt="2020-11-24T18:05:47.370" v="1220" actId="478"/>
          <ac:spMkLst>
            <pc:docMk/>
            <pc:sldMk cId="2008029852" sldId="458"/>
            <ac:spMk id="6" creationId="{611E32B6-73DE-47D5-A7B5-A560D20C1C5D}"/>
          </ac:spMkLst>
        </pc:spChg>
        <pc:spChg chg="del">
          <ac:chgData name="文宇 杜文宇" userId="b5e9da50-0ac2-42d3-828f-b9593ddb1f83" providerId="ADAL" clId="{D1AA8B5D-E8AB-445D-9471-F62BBBE4B339}" dt="2020-11-24T18:05:47.370" v="1220" actId="478"/>
          <ac:spMkLst>
            <pc:docMk/>
            <pc:sldMk cId="2008029852" sldId="458"/>
            <ac:spMk id="8" creationId="{6EC8E4CA-CBDA-4CF0-B1EC-2C951FC0DF47}"/>
          </ac:spMkLst>
        </pc:spChg>
        <pc:spChg chg="del">
          <ac:chgData name="文宇 杜文宇" userId="b5e9da50-0ac2-42d3-828f-b9593ddb1f83" providerId="ADAL" clId="{D1AA8B5D-E8AB-445D-9471-F62BBBE4B339}" dt="2020-11-24T18:05:47.370" v="1220" actId="478"/>
          <ac:spMkLst>
            <pc:docMk/>
            <pc:sldMk cId="2008029852" sldId="458"/>
            <ac:spMk id="13" creationId="{2BABE471-FA68-45F8-9BBF-6A11AE08DEC7}"/>
          </ac:spMkLst>
        </pc:spChg>
        <pc:spChg chg="del">
          <ac:chgData name="文宇 杜文宇" userId="b5e9da50-0ac2-42d3-828f-b9593ddb1f83" providerId="ADAL" clId="{D1AA8B5D-E8AB-445D-9471-F62BBBE4B339}" dt="2020-11-24T18:05:47.370" v="1220" actId="478"/>
          <ac:spMkLst>
            <pc:docMk/>
            <pc:sldMk cId="2008029852" sldId="458"/>
            <ac:spMk id="16" creationId="{F2A4D024-CC11-42F1-BED7-882D50401220}"/>
          </ac:spMkLst>
        </pc:spChg>
        <pc:picChg chg="add mod">
          <ac:chgData name="文宇 杜文宇" userId="b5e9da50-0ac2-42d3-828f-b9593ddb1f83" providerId="ADAL" clId="{D1AA8B5D-E8AB-445D-9471-F62BBBE4B339}" dt="2020-11-24T18:06:43" v="1233" actId="1076"/>
          <ac:picMkLst>
            <pc:docMk/>
            <pc:sldMk cId="2008029852" sldId="458"/>
            <ac:picMk id="4" creationId="{0FDFE5B5-9298-4F62-93FD-B0198F2A620D}"/>
          </ac:picMkLst>
        </pc:picChg>
        <pc:picChg chg="del">
          <ac:chgData name="文宇 杜文宇" userId="b5e9da50-0ac2-42d3-828f-b9593ddb1f83" providerId="ADAL" clId="{D1AA8B5D-E8AB-445D-9471-F62BBBE4B339}" dt="2020-11-24T18:05:49.933" v="1221" actId="478"/>
          <ac:picMkLst>
            <pc:docMk/>
            <pc:sldMk cId="2008029852" sldId="458"/>
            <ac:picMk id="7" creationId="{7A60A904-C0A5-48CE-9041-5F926BF43A70}"/>
          </ac:picMkLst>
        </pc:picChg>
        <pc:picChg chg="del">
          <ac:chgData name="文宇 杜文宇" userId="b5e9da50-0ac2-42d3-828f-b9593ddb1f83" providerId="ADAL" clId="{D1AA8B5D-E8AB-445D-9471-F62BBBE4B339}" dt="2020-11-24T18:05:49.933" v="1221" actId="478"/>
          <ac:picMkLst>
            <pc:docMk/>
            <pc:sldMk cId="2008029852" sldId="458"/>
            <ac:picMk id="10" creationId="{D605D73B-97C0-44B7-86B7-95806D957798}"/>
          </ac:picMkLst>
        </pc:picChg>
        <pc:picChg chg="add mod">
          <ac:chgData name="文宇 杜文宇" userId="b5e9da50-0ac2-42d3-828f-b9593ddb1f83" providerId="ADAL" clId="{D1AA8B5D-E8AB-445D-9471-F62BBBE4B339}" dt="2020-11-24T18:06:38.380" v="1232" actId="1076"/>
          <ac:picMkLst>
            <pc:docMk/>
            <pc:sldMk cId="2008029852" sldId="458"/>
            <ac:picMk id="11" creationId="{574F4FF8-7DD8-409B-B67C-2F240345B17C}"/>
          </ac:picMkLst>
        </pc:picChg>
        <pc:picChg chg="del">
          <ac:chgData name="文宇 杜文宇" userId="b5e9da50-0ac2-42d3-828f-b9593ddb1f83" providerId="ADAL" clId="{D1AA8B5D-E8AB-445D-9471-F62BBBE4B339}" dt="2020-11-24T18:05:47.370" v="1220" actId="478"/>
          <ac:picMkLst>
            <pc:docMk/>
            <pc:sldMk cId="2008029852" sldId="458"/>
            <ac:picMk id="12" creationId="{1E6B85A9-56F1-4854-83DD-CEE12FD072E8}"/>
          </ac:picMkLst>
        </pc:picChg>
        <pc:picChg chg="del">
          <ac:chgData name="文宇 杜文宇" userId="b5e9da50-0ac2-42d3-828f-b9593ddb1f83" providerId="ADAL" clId="{D1AA8B5D-E8AB-445D-9471-F62BBBE4B339}" dt="2020-11-24T18:05:49.933" v="1221" actId="478"/>
          <ac:picMkLst>
            <pc:docMk/>
            <pc:sldMk cId="2008029852" sldId="458"/>
            <ac:picMk id="15" creationId="{3D56FE47-5606-4C17-AA14-D3D7DD5823EA}"/>
          </ac:picMkLst>
        </pc:picChg>
      </pc:sldChg>
      <pc:sldChg chg="addSp delSp modSp add">
        <pc:chgData name="文宇 杜文宇" userId="b5e9da50-0ac2-42d3-828f-b9593ddb1f83" providerId="ADAL" clId="{D1AA8B5D-E8AB-445D-9471-F62BBBE4B339}" dt="2020-11-24T18:10:23.132" v="1292" actId="1076"/>
        <pc:sldMkLst>
          <pc:docMk/>
          <pc:sldMk cId="2689793843" sldId="459"/>
        </pc:sldMkLst>
        <pc:spChg chg="mod">
          <ac:chgData name="文宇 杜文宇" userId="b5e9da50-0ac2-42d3-828f-b9593ddb1f83" providerId="ADAL" clId="{D1AA8B5D-E8AB-445D-9471-F62BBBE4B339}" dt="2020-11-24T18:08:05.778" v="1236" actId="1076"/>
          <ac:spMkLst>
            <pc:docMk/>
            <pc:sldMk cId="2689793843" sldId="459"/>
            <ac:spMk id="5" creationId="{1488A9D6-7824-4B74-9A21-BF3A90EEF12F}"/>
          </ac:spMkLst>
        </pc:spChg>
        <pc:spChg chg="mod">
          <ac:chgData name="文宇 杜文宇" userId="b5e9da50-0ac2-42d3-828f-b9593ddb1f83" providerId="ADAL" clId="{D1AA8B5D-E8AB-445D-9471-F62BBBE4B339}" dt="2020-11-24T18:08:24.510" v="1241"/>
          <ac:spMkLst>
            <pc:docMk/>
            <pc:sldMk cId="2689793843" sldId="459"/>
            <ac:spMk id="6" creationId="{CBB3484C-A9A4-4A30-B91C-2180FE8C717A}"/>
          </ac:spMkLst>
        </pc:spChg>
        <pc:spChg chg="mod">
          <ac:chgData name="文宇 杜文宇" userId="b5e9da50-0ac2-42d3-828f-b9593ddb1f83" providerId="ADAL" clId="{D1AA8B5D-E8AB-445D-9471-F62BBBE4B339}" dt="2020-11-24T18:08:54.512" v="1247"/>
          <ac:spMkLst>
            <pc:docMk/>
            <pc:sldMk cId="2689793843" sldId="459"/>
            <ac:spMk id="7" creationId="{09E0FCE2-D561-408F-845D-04764F47233F}"/>
          </ac:spMkLst>
        </pc:spChg>
        <pc:spChg chg="mod">
          <ac:chgData name="文宇 杜文宇" userId="b5e9da50-0ac2-42d3-828f-b9593ddb1f83" providerId="ADAL" clId="{D1AA8B5D-E8AB-445D-9471-F62BBBE4B339}" dt="2020-11-24T18:09:54.557" v="1286" actId="1076"/>
          <ac:spMkLst>
            <pc:docMk/>
            <pc:sldMk cId="2689793843" sldId="459"/>
            <ac:spMk id="8" creationId="{A05C7928-86A1-4C07-85BF-AB86C4030B23}"/>
          </ac:spMkLst>
        </pc:spChg>
        <pc:picChg chg="del">
          <ac:chgData name="文宇 杜文宇" userId="b5e9da50-0ac2-42d3-828f-b9593ddb1f83" providerId="ADAL" clId="{D1AA8B5D-E8AB-445D-9471-F62BBBE4B339}" dt="2020-11-24T18:08:09.332" v="1237" actId="478"/>
          <ac:picMkLst>
            <pc:docMk/>
            <pc:sldMk cId="2689793843" sldId="459"/>
            <ac:picMk id="4" creationId="{FCABC9B5-A4C3-4DEC-B2E9-6A3ECD2FDAC8}"/>
          </ac:picMkLst>
        </pc:picChg>
        <pc:picChg chg="add mod">
          <ac:chgData name="文宇 杜文宇" userId="b5e9da50-0ac2-42d3-828f-b9593ddb1f83" providerId="ADAL" clId="{D1AA8B5D-E8AB-445D-9471-F62BBBE4B339}" dt="2020-11-24T18:08:43.951" v="1245" actId="14100"/>
          <ac:picMkLst>
            <pc:docMk/>
            <pc:sldMk cId="2689793843" sldId="459"/>
            <ac:picMk id="9" creationId="{12C847A7-E092-4F9E-BE3C-0E1FDA14C669}"/>
          </ac:picMkLst>
        </pc:picChg>
        <pc:picChg chg="del">
          <ac:chgData name="文宇 杜文宇" userId="b5e9da50-0ac2-42d3-828f-b9593ddb1f83" providerId="ADAL" clId="{D1AA8B5D-E8AB-445D-9471-F62BBBE4B339}" dt="2020-11-24T18:08:09.861" v="1238" actId="478"/>
          <ac:picMkLst>
            <pc:docMk/>
            <pc:sldMk cId="2689793843" sldId="459"/>
            <ac:picMk id="10" creationId="{A37917C2-FCE6-470E-AD8A-82241A41C1C5}"/>
          </ac:picMkLst>
        </pc:picChg>
        <pc:picChg chg="del">
          <ac:chgData name="文宇 杜文宇" userId="b5e9da50-0ac2-42d3-828f-b9593ddb1f83" providerId="ADAL" clId="{D1AA8B5D-E8AB-445D-9471-F62BBBE4B339}" dt="2020-11-24T18:08:10.701" v="1239" actId="478"/>
          <ac:picMkLst>
            <pc:docMk/>
            <pc:sldMk cId="2689793843" sldId="459"/>
            <ac:picMk id="12" creationId="{266FA1C4-4F2E-490E-ACB0-1B61A0A4ECFE}"/>
          </ac:picMkLst>
        </pc:picChg>
        <pc:picChg chg="add mod">
          <ac:chgData name="文宇 杜文宇" userId="b5e9da50-0ac2-42d3-828f-b9593ddb1f83" providerId="ADAL" clId="{D1AA8B5D-E8AB-445D-9471-F62BBBE4B339}" dt="2020-11-24T18:09:50.440" v="1285" actId="14100"/>
          <ac:picMkLst>
            <pc:docMk/>
            <pc:sldMk cId="2689793843" sldId="459"/>
            <ac:picMk id="13" creationId="{8A2446B3-3B8A-4CF2-8007-026E029F6742}"/>
          </ac:picMkLst>
        </pc:picChg>
        <pc:picChg chg="add mod">
          <ac:chgData name="文宇 杜文宇" userId="b5e9da50-0ac2-42d3-828f-b9593ddb1f83" providerId="ADAL" clId="{D1AA8B5D-E8AB-445D-9471-F62BBBE4B339}" dt="2020-11-24T18:10:23.132" v="1292" actId="1076"/>
          <ac:picMkLst>
            <pc:docMk/>
            <pc:sldMk cId="2689793843" sldId="459"/>
            <ac:picMk id="15" creationId="{917444D5-9CB8-40D4-98AB-DDFF55AB3FCD}"/>
          </ac:picMkLst>
        </pc:picChg>
      </pc:sldChg>
      <pc:sldChg chg="addSp delSp modSp add setBg">
        <pc:chgData name="文宇 杜文宇" userId="b5e9da50-0ac2-42d3-828f-b9593ddb1f83" providerId="ADAL" clId="{D1AA8B5D-E8AB-445D-9471-F62BBBE4B339}" dt="2020-11-24T18:16:29.701" v="1376" actId="1076"/>
        <pc:sldMkLst>
          <pc:docMk/>
          <pc:sldMk cId="366376743" sldId="460"/>
        </pc:sldMkLst>
        <pc:spChg chg="mod">
          <ac:chgData name="文宇 杜文宇" userId="b5e9da50-0ac2-42d3-828f-b9593ddb1f83" providerId="ADAL" clId="{D1AA8B5D-E8AB-445D-9471-F62BBBE4B339}" dt="2020-11-24T18:16:29.701" v="1376" actId="1076"/>
          <ac:spMkLst>
            <pc:docMk/>
            <pc:sldMk cId="366376743" sldId="460"/>
            <ac:spMk id="5" creationId="{84893080-5A47-4389-9BAC-88DD2BDA7C65}"/>
          </ac:spMkLst>
        </pc:spChg>
        <pc:spChg chg="add">
          <ac:chgData name="文宇 杜文宇" userId="b5e9da50-0ac2-42d3-828f-b9593ddb1f83" providerId="ADAL" clId="{D1AA8B5D-E8AB-445D-9471-F62BBBE4B339}" dt="2020-11-24T18:16:11.615" v="1373"/>
          <ac:spMkLst>
            <pc:docMk/>
            <pc:sldMk cId="366376743" sldId="460"/>
            <ac:spMk id="10" creationId="{EFF08936-B11A-46BA-8BF2-A5BF81CD1EB2}"/>
          </ac:spMkLst>
        </pc:spChg>
        <pc:spChg chg="del">
          <ac:chgData name="文宇 杜文宇" userId="b5e9da50-0ac2-42d3-828f-b9593ddb1f83" providerId="ADAL" clId="{D1AA8B5D-E8AB-445D-9471-F62BBBE4B339}" dt="2020-11-24T18:12:27.635" v="1300" actId="478"/>
          <ac:spMkLst>
            <pc:docMk/>
            <pc:sldMk cId="366376743" sldId="460"/>
            <ac:spMk id="14" creationId="{5345F4F8-B756-4F8D-BAE0-CC4AD36204A3}"/>
          </ac:spMkLst>
        </pc:spChg>
        <pc:picChg chg="del">
          <ac:chgData name="文宇 杜文宇" userId="b5e9da50-0ac2-42d3-828f-b9593ddb1f83" providerId="ADAL" clId="{D1AA8B5D-E8AB-445D-9471-F62BBBE4B339}" dt="2020-11-24T18:12:25.741" v="1298" actId="478"/>
          <ac:picMkLst>
            <pc:docMk/>
            <pc:sldMk cId="366376743" sldId="460"/>
            <ac:picMk id="4" creationId="{8C89E1EF-DF04-4E9D-995A-DF52B331096F}"/>
          </ac:picMkLst>
        </pc:picChg>
        <pc:picChg chg="add mod">
          <ac:chgData name="文宇 杜文宇" userId="b5e9da50-0ac2-42d3-828f-b9593ddb1f83" providerId="ADAL" clId="{D1AA8B5D-E8AB-445D-9471-F62BBBE4B339}" dt="2020-11-24T18:16:18.188" v="1374" actId="1076"/>
          <ac:picMkLst>
            <pc:docMk/>
            <pc:sldMk cId="366376743" sldId="460"/>
            <ac:picMk id="7" creationId="{3954E5C6-9304-43A7-9519-8DEBD1859884}"/>
          </ac:picMkLst>
        </pc:picChg>
        <pc:picChg chg="del">
          <ac:chgData name="文宇 杜文宇" userId="b5e9da50-0ac2-42d3-828f-b9593ddb1f83" providerId="ADAL" clId="{D1AA8B5D-E8AB-445D-9471-F62BBBE4B339}" dt="2020-11-24T18:12:26.239" v="1299" actId="478"/>
          <ac:picMkLst>
            <pc:docMk/>
            <pc:sldMk cId="366376743" sldId="460"/>
            <ac:picMk id="9" creationId="{EC183FA8-F1B1-4E47-A861-C8CE183A7CB2}"/>
          </ac:picMkLst>
        </pc:picChg>
      </pc:sldChg>
      <pc:sldChg chg="add del">
        <pc:chgData name="文宇 杜文宇" userId="b5e9da50-0ac2-42d3-828f-b9593ddb1f83" providerId="ADAL" clId="{D1AA8B5D-E8AB-445D-9471-F62BBBE4B339}" dt="2020-11-24T18:11:49.481" v="1294" actId="2696"/>
        <pc:sldMkLst>
          <pc:docMk/>
          <pc:sldMk cId="2253505537" sldId="460"/>
        </pc:sldMkLst>
      </pc:sldChg>
      <pc:sldChg chg="add del">
        <pc:chgData name="文宇 杜文宇" userId="b5e9da50-0ac2-42d3-828f-b9593ddb1f83" providerId="ADAL" clId="{D1AA8B5D-E8AB-445D-9471-F62BBBE4B339}" dt="2020-11-24T18:16:49.719" v="1378" actId="2696"/>
        <pc:sldMkLst>
          <pc:docMk/>
          <pc:sldMk cId="330472280" sldId="461"/>
        </pc:sldMkLst>
      </pc:sldChg>
      <pc:sldChg chg="addSp delSp modSp add setBg">
        <pc:chgData name="文宇 杜文宇" userId="b5e9da50-0ac2-42d3-828f-b9593ddb1f83" providerId="ADAL" clId="{D1AA8B5D-E8AB-445D-9471-F62BBBE4B339}" dt="2020-11-24T18:19:52.207" v="1432" actId="1076"/>
        <pc:sldMkLst>
          <pc:docMk/>
          <pc:sldMk cId="2284649163" sldId="461"/>
        </pc:sldMkLst>
        <pc:spChg chg="mod">
          <ac:chgData name="文宇 杜文宇" userId="b5e9da50-0ac2-42d3-828f-b9593ddb1f83" providerId="ADAL" clId="{D1AA8B5D-E8AB-445D-9471-F62BBBE4B339}" dt="2020-11-24T18:17:20.883" v="1382" actId="13926"/>
          <ac:spMkLst>
            <pc:docMk/>
            <pc:sldMk cId="2284649163" sldId="461"/>
            <ac:spMk id="5" creationId="{84893080-5A47-4389-9BAC-88DD2BDA7C65}"/>
          </ac:spMkLst>
        </pc:spChg>
        <pc:spChg chg="mod">
          <ac:chgData name="文宇 杜文宇" userId="b5e9da50-0ac2-42d3-828f-b9593ddb1f83" providerId="ADAL" clId="{D1AA8B5D-E8AB-445D-9471-F62BBBE4B339}" dt="2020-11-24T18:19:50.715" v="1431" actId="1076"/>
          <ac:spMkLst>
            <pc:docMk/>
            <pc:sldMk cId="2284649163" sldId="461"/>
            <ac:spMk id="8" creationId="{A4AEBC82-0B3F-486C-A7C7-3A95385715A5}"/>
          </ac:spMkLst>
        </pc:spChg>
        <pc:spChg chg="mod">
          <ac:chgData name="文宇 杜文宇" userId="b5e9da50-0ac2-42d3-828f-b9593ddb1f83" providerId="ADAL" clId="{D1AA8B5D-E8AB-445D-9471-F62BBBE4B339}" dt="2020-11-24T18:17:55.156" v="1400" actId="1076"/>
          <ac:spMkLst>
            <pc:docMk/>
            <pc:sldMk cId="2284649163" sldId="461"/>
            <ac:spMk id="12" creationId="{9C4C4B94-E32E-4E1F-A4BE-8519818480B2}"/>
          </ac:spMkLst>
        </pc:spChg>
        <pc:spChg chg="add mod">
          <ac:chgData name="文宇 杜文宇" userId="b5e9da50-0ac2-42d3-828f-b9593ddb1f83" providerId="ADAL" clId="{D1AA8B5D-E8AB-445D-9471-F62BBBE4B339}" dt="2020-11-24T18:18:49.636" v="1416" actId="20577"/>
          <ac:spMkLst>
            <pc:docMk/>
            <pc:sldMk cId="2284649163" sldId="461"/>
            <ac:spMk id="14" creationId="{60D2002D-FE21-43FD-8FFD-1FF61593B604}"/>
          </ac:spMkLst>
        </pc:spChg>
        <pc:picChg chg="add mod">
          <ac:chgData name="文宇 杜文宇" userId="b5e9da50-0ac2-42d3-828f-b9593ddb1f83" providerId="ADAL" clId="{D1AA8B5D-E8AB-445D-9471-F62BBBE4B339}" dt="2020-11-24T18:17:49.591" v="1398" actId="14100"/>
          <ac:picMkLst>
            <pc:docMk/>
            <pc:sldMk cId="2284649163" sldId="461"/>
            <ac:picMk id="4" creationId="{30D60842-2DEE-48A2-8893-296371488EF7}"/>
          </ac:picMkLst>
        </pc:picChg>
        <pc:picChg chg="del">
          <ac:chgData name="文宇 杜文宇" userId="b5e9da50-0ac2-42d3-828f-b9593ddb1f83" providerId="ADAL" clId="{D1AA8B5D-E8AB-445D-9471-F62BBBE4B339}" dt="2020-11-24T18:17:31.053" v="1394" actId="478"/>
          <ac:picMkLst>
            <pc:docMk/>
            <pc:sldMk cId="2284649163" sldId="461"/>
            <ac:picMk id="7" creationId="{75EC522C-C0E5-48BB-A50C-B2A388457A41}"/>
          </ac:picMkLst>
        </pc:picChg>
        <pc:picChg chg="del">
          <ac:chgData name="文宇 杜文宇" userId="b5e9da50-0ac2-42d3-828f-b9593ddb1f83" providerId="ADAL" clId="{D1AA8B5D-E8AB-445D-9471-F62BBBE4B339}" dt="2020-11-24T18:17:50.989" v="1399" actId="478"/>
          <ac:picMkLst>
            <pc:docMk/>
            <pc:sldMk cId="2284649163" sldId="461"/>
            <ac:picMk id="10" creationId="{DEF4CED2-56A3-4E5D-A219-9104FA3843F5}"/>
          </ac:picMkLst>
        </pc:picChg>
        <pc:picChg chg="add mod">
          <ac:chgData name="文宇 杜文宇" userId="b5e9da50-0ac2-42d3-828f-b9593ddb1f83" providerId="ADAL" clId="{D1AA8B5D-E8AB-445D-9471-F62BBBE4B339}" dt="2020-11-24T18:18:14.175" v="1406" actId="14100"/>
          <ac:picMkLst>
            <pc:docMk/>
            <pc:sldMk cId="2284649163" sldId="461"/>
            <ac:picMk id="11" creationId="{AC8833C0-C42A-47CB-A14C-87523F620DE7}"/>
          </ac:picMkLst>
        </pc:picChg>
        <pc:picChg chg="del">
          <ac:chgData name="文宇 杜文宇" userId="b5e9da50-0ac2-42d3-828f-b9593ddb1f83" providerId="ADAL" clId="{D1AA8B5D-E8AB-445D-9471-F62BBBE4B339}" dt="2020-11-24T18:18:35.334" v="1407" actId="478"/>
          <ac:picMkLst>
            <pc:docMk/>
            <pc:sldMk cId="2284649163" sldId="461"/>
            <ac:picMk id="15" creationId="{A06F2DBE-F438-49BA-A94C-7A427CAF113A}"/>
          </ac:picMkLst>
        </pc:picChg>
        <pc:picChg chg="add mod">
          <ac:chgData name="文宇 杜文宇" userId="b5e9da50-0ac2-42d3-828f-b9593ddb1f83" providerId="ADAL" clId="{D1AA8B5D-E8AB-445D-9471-F62BBBE4B339}" dt="2020-11-24T18:19:11.483" v="1420" actId="14100"/>
          <ac:picMkLst>
            <pc:docMk/>
            <pc:sldMk cId="2284649163" sldId="461"/>
            <ac:picMk id="16" creationId="{8A7826DF-4D5A-4F60-82FA-1BCC1C17614D}"/>
          </ac:picMkLst>
        </pc:picChg>
        <pc:picChg chg="add mod">
          <ac:chgData name="文宇 杜文宇" userId="b5e9da50-0ac2-42d3-828f-b9593ddb1f83" providerId="ADAL" clId="{D1AA8B5D-E8AB-445D-9471-F62BBBE4B339}" dt="2020-11-24T18:19:52.207" v="1432" actId="1076"/>
          <ac:picMkLst>
            <pc:docMk/>
            <pc:sldMk cId="2284649163" sldId="461"/>
            <ac:picMk id="18" creationId="{09995986-3782-45F5-B4BB-3F41238276F4}"/>
          </ac:picMkLst>
        </pc:picChg>
      </pc:sldChg>
      <pc:sldChg chg="add del">
        <pc:chgData name="文宇 杜文宇" userId="b5e9da50-0ac2-42d3-828f-b9593ddb1f83" providerId="ADAL" clId="{D1AA8B5D-E8AB-445D-9471-F62BBBE4B339}" dt="2020-11-24T18:20:38.371" v="1434" actId="2696"/>
        <pc:sldMkLst>
          <pc:docMk/>
          <pc:sldMk cId="2952280031" sldId="462"/>
        </pc:sldMkLst>
      </pc:sldChg>
      <pc:sldChg chg="addSp delSp modSp add">
        <pc:chgData name="文宇 杜文宇" userId="b5e9da50-0ac2-42d3-828f-b9593ddb1f83" providerId="ADAL" clId="{D1AA8B5D-E8AB-445D-9471-F62BBBE4B339}" dt="2020-11-24T18:22:35.301" v="1476" actId="1076"/>
        <pc:sldMkLst>
          <pc:docMk/>
          <pc:sldMk cId="3934661983" sldId="462"/>
        </pc:sldMkLst>
        <pc:spChg chg="mod">
          <ac:chgData name="文宇 杜文宇" userId="b5e9da50-0ac2-42d3-828f-b9593ddb1f83" providerId="ADAL" clId="{D1AA8B5D-E8AB-445D-9471-F62BBBE4B339}" dt="2020-11-24T18:21:08.115" v="1451" actId="1076"/>
          <ac:spMkLst>
            <pc:docMk/>
            <pc:sldMk cId="3934661983" sldId="462"/>
            <ac:spMk id="5" creationId="{1488A9D6-7824-4B74-9A21-BF3A90EEF12F}"/>
          </ac:spMkLst>
        </pc:spChg>
        <pc:spChg chg="mod">
          <ac:chgData name="文宇 杜文宇" userId="b5e9da50-0ac2-42d3-828f-b9593ddb1f83" providerId="ADAL" clId="{D1AA8B5D-E8AB-445D-9471-F62BBBE4B339}" dt="2020-11-24T18:22:31.334" v="1475" actId="1076"/>
          <ac:spMkLst>
            <pc:docMk/>
            <pc:sldMk cId="3934661983" sldId="462"/>
            <ac:spMk id="6" creationId="{CBB3484C-A9A4-4A30-B91C-2180FE8C717A}"/>
          </ac:spMkLst>
        </pc:spChg>
        <pc:picChg chg="add mod">
          <ac:chgData name="文宇 杜文宇" userId="b5e9da50-0ac2-42d3-828f-b9593ddb1f83" providerId="ADAL" clId="{D1AA8B5D-E8AB-445D-9471-F62BBBE4B339}" dt="2020-11-24T18:22:35.301" v="1476" actId="1076"/>
          <ac:picMkLst>
            <pc:docMk/>
            <pc:sldMk cId="3934661983" sldId="462"/>
            <ac:picMk id="4" creationId="{840528F6-D5CA-47E4-B7AC-DB62E2C05656}"/>
          </ac:picMkLst>
        </pc:picChg>
        <pc:picChg chg="del">
          <ac:chgData name="文宇 杜文宇" userId="b5e9da50-0ac2-42d3-828f-b9593ddb1f83" providerId="ADAL" clId="{D1AA8B5D-E8AB-445D-9471-F62BBBE4B339}" dt="2020-11-24T18:21:10.450" v="1452" actId="478"/>
          <ac:picMkLst>
            <pc:docMk/>
            <pc:sldMk cId="3934661983" sldId="462"/>
            <ac:picMk id="9" creationId="{35E162D6-D431-4235-A98C-09BE5544CEA4}"/>
          </ac:picMkLst>
        </pc:picChg>
      </pc:sldChg>
      <pc:sldChg chg="add del">
        <pc:chgData name="文宇 杜文宇" userId="b5e9da50-0ac2-42d3-828f-b9593ddb1f83" providerId="ADAL" clId="{D1AA8B5D-E8AB-445D-9471-F62BBBE4B339}" dt="2020-11-24T18:22:51.822" v="1478" actId="2696"/>
        <pc:sldMkLst>
          <pc:docMk/>
          <pc:sldMk cId="1929487350" sldId="463"/>
        </pc:sldMkLst>
      </pc:sldChg>
      <pc:sldChg chg="addSp delSp modSp add">
        <pc:chgData name="文宇 杜文宇" userId="b5e9da50-0ac2-42d3-828f-b9593ddb1f83" providerId="ADAL" clId="{D1AA8B5D-E8AB-445D-9471-F62BBBE4B339}" dt="2020-11-24T18:27:33.984" v="1551" actId="20577"/>
        <pc:sldMkLst>
          <pc:docMk/>
          <pc:sldMk cId="2482222769" sldId="463"/>
        </pc:sldMkLst>
        <pc:spChg chg="add mod">
          <ac:chgData name="文宇 杜文宇" userId="b5e9da50-0ac2-42d3-828f-b9593ddb1f83" providerId="ADAL" clId="{D1AA8B5D-E8AB-445D-9471-F62BBBE4B339}" dt="2020-11-24T18:27:33.984" v="1551" actId="20577"/>
          <ac:spMkLst>
            <pc:docMk/>
            <pc:sldMk cId="2482222769" sldId="463"/>
            <ac:spMk id="3" creationId="{36AA7D73-1F1D-4E56-85CC-A739DD5EA6CA}"/>
          </ac:spMkLst>
        </pc:spChg>
        <pc:spChg chg="mod">
          <ac:chgData name="文宇 杜文宇" userId="b5e9da50-0ac2-42d3-828f-b9593ddb1f83" providerId="ADAL" clId="{D1AA8B5D-E8AB-445D-9471-F62BBBE4B339}" dt="2020-11-24T18:23:18.040" v="1482" actId="404"/>
          <ac:spMkLst>
            <pc:docMk/>
            <pc:sldMk cId="2482222769" sldId="463"/>
            <ac:spMk id="5" creationId="{1488A9D6-7824-4B74-9A21-BF3A90EEF12F}"/>
          </ac:spMkLst>
        </pc:spChg>
        <pc:spChg chg="mod">
          <ac:chgData name="文宇 杜文宇" userId="b5e9da50-0ac2-42d3-828f-b9593ddb1f83" providerId="ADAL" clId="{D1AA8B5D-E8AB-445D-9471-F62BBBE4B339}" dt="2020-11-24T18:23:40.875" v="1488" actId="1076"/>
          <ac:spMkLst>
            <pc:docMk/>
            <pc:sldMk cId="2482222769" sldId="463"/>
            <ac:spMk id="6" creationId="{CBB3484C-A9A4-4A30-B91C-2180FE8C717A}"/>
          </ac:spMkLst>
        </pc:spChg>
        <pc:picChg chg="del">
          <ac:chgData name="文宇 杜文宇" userId="b5e9da50-0ac2-42d3-828f-b9593ddb1f83" providerId="ADAL" clId="{D1AA8B5D-E8AB-445D-9471-F62BBBE4B339}" dt="2020-11-24T18:23:41.834" v="1489" actId="478"/>
          <ac:picMkLst>
            <pc:docMk/>
            <pc:sldMk cId="2482222769" sldId="463"/>
            <ac:picMk id="4" creationId="{840528F6-D5CA-47E4-B7AC-DB62E2C05656}"/>
          </ac:picMkLst>
        </pc:picChg>
      </pc:sldChg>
      <pc:sldChg chg="addSp delSp modSp add">
        <pc:chgData name="文宇 杜文宇" userId="b5e9da50-0ac2-42d3-828f-b9593ddb1f83" providerId="ADAL" clId="{D1AA8B5D-E8AB-445D-9471-F62BBBE4B339}" dt="2020-11-24T18:30:55.282" v="1569" actId="1076"/>
        <pc:sldMkLst>
          <pc:docMk/>
          <pc:sldMk cId="70383905" sldId="464"/>
        </pc:sldMkLst>
        <pc:spChg chg="del">
          <ac:chgData name="文宇 杜文宇" userId="b5e9da50-0ac2-42d3-828f-b9593ddb1f83" providerId="ADAL" clId="{D1AA8B5D-E8AB-445D-9471-F62BBBE4B339}" dt="2020-11-24T18:28:06.428" v="1554" actId="478"/>
          <ac:spMkLst>
            <pc:docMk/>
            <pc:sldMk cId="70383905" sldId="464"/>
            <ac:spMk id="3" creationId="{36AA7D73-1F1D-4E56-85CC-A739DD5EA6CA}"/>
          </ac:spMkLst>
        </pc:spChg>
        <pc:spChg chg="del">
          <ac:chgData name="文宇 杜文宇" userId="b5e9da50-0ac2-42d3-828f-b9593ddb1f83" providerId="ADAL" clId="{D1AA8B5D-E8AB-445D-9471-F62BBBE4B339}" dt="2020-11-24T18:28:04.723" v="1553" actId="478"/>
          <ac:spMkLst>
            <pc:docMk/>
            <pc:sldMk cId="70383905" sldId="464"/>
            <ac:spMk id="6" creationId="{CBB3484C-A9A4-4A30-B91C-2180FE8C717A}"/>
          </ac:spMkLst>
        </pc:spChg>
        <pc:spChg chg="add mod">
          <ac:chgData name="文宇 杜文宇" userId="b5e9da50-0ac2-42d3-828f-b9593ddb1f83" providerId="ADAL" clId="{D1AA8B5D-E8AB-445D-9471-F62BBBE4B339}" dt="2020-11-24T18:30:51.183" v="1566" actId="20577"/>
          <ac:spMkLst>
            <pc:docMk/>
            <pc:sldMk cId="70383905" sldId="464"/>
            <ac:spMk id="8" creationId="{6E4AECEF-D8E9-4CA2-8E9F-851DCAC55CE2}"/>
          </ac:spMkLst>
        </pc:spChg>
        <pc:picChg chg="add mod">
          <ac:chgData name="文宇 杜文宇" userId="b5e9da50-0ac2-42d3-828f-b9593ddb1f83" providerId="ADAL" clId="{D1AA8B5D-E8AB-445D-9471-F62BBBE4B339}" dt="2020-11-24T18:30:55.282" v="1569" actId="1076"/>
          <ac:picMkLst>
            <pc:docMk/>
            <pc:sldMk cId="70383905" sldId="464"/>
            <ac:picMk id="7" creationId="{0FBB3614-851D-44D9-82F0-7231A184C108}"/>
          </ac:picMkLst>
        </pc:picChg>
      </pc:sldChg>
      <pc:sldChg chg="add del">
        <pc:chgData name="文宇 杜文宇" userId="b5e9da50-0ac2-42d3-828f-b9593ddb1f83" providerId="ADAL" clId="{D1AA8B5D-E8AB-445D-9471-F62BBBE4B339}" dt="2020-11-24T18:31:13.771" v="1571" actId="2696"/>
        <pc:sldMkLst>
          <pc:docMk/>
          <pc:sldMk cId="2484438956" sldId="465"/>
        </pc:sldMkLst>
      </pc:sldChg>
      <pc:sldChg chg="addSp delSp modSp add setBg">
        <pc:chgData name="文宇 杜文宇" userId="b5e9da50-0ac2-42d3-828f-b9593ddb1f83" providerId="ADAL" clId="{D1AA8B5D-E8AB-445D-9471-F62BBBE4B339}" dt="2020-11-24T18:34:31.161" v="1603" actId="1076"/>
        <pc:sldMkLst>
          <pc:docMk/>
          <pc:sldMk cId="3632407601" sldId="465"/>
        </pc:sldMkLst>
        <pc:spChg chg="mod">
          <ac:chgData name="文宇 杜文宇" userId="b5e9da50-0ac2-42d3-828f-b9593ddb1f83" providerId="ADAL" clId="{D1AA8B5D-E8AB-445D-9471-F62BBBE4B339}" dt="2020-11-24T18:34:17.435" v="1600" actId="1076"/>
          <ac:spMkLst>
            <pc:docMk/>
            <pc:sldMk cId="3632407601" sldId="465"/>
            <ac:spMk id="5" creationId="{84893080-5A47-4389-9BAC-88DD2BDA7C65}"/>
          </ac:spMkLst>
        </pc:spChg>
        <pc:spChg chg="add mod">
          <ac:chgData name="文宇 杜文宇" userId="b5e9da50-0ac2-42d3-828f-b9593ddb1f83" providerId="ADAL" clId="{D1AA8B5D-E8AB-445D-9471-F62BBBE4B339}" dt="2020-11-24T18:34:31.161" v="1603" actId="1076"/>
          <ac:spMkLst>
            <pc:docMk/>
            <pc:sldMk cId="3632407601" sldId="465"/>
            <ac:spMk id="9" creationId="{5C64BA76-8C52-4499-A108-AB9C3047D271}"/>
          </ac:spMkLst>
        </pc:spChg>
        <pc:spChg chg="del">
          <ac:chgData name="文宇 杜文宇" userId="b5e9da50-0ac2-42d3-828f-b9593ddb1f83" providerId="ADAL" clId="{D1AA8B5D-E8AB-445D-9471-F62BBBE4B339}" dt="2020-11-24T18:32:37.162" v="1580" actId="478"/>
          <ac:spMkLst>
            <pc:docMk/>
            <pc:sldMk cId="3632407601" sldId="465"/>
            <ac:spMk id="10" creationId="{EFF08936-B11A-46BA-8BF2-A5BF81CD1EB2}"/>
          </ac:spMkLst>
        </pc:spChg>
        <pc:picChg chg="add mod">
          <ac:chgData name="文宇 杜文宇" userId="b5e9da50-0ac2-42d3-828f-b9593ddb1f83" providerId="ADAL" clId="{D1AA8B5D-E8AB-445D-9471-F62BBBE4B339}" dt="2020-11-24T18:34:19.175" v="1601" actId="1076"/>
          <ac:picMkLst>
            <pc:docMk/>
            <pc:sldMk cId="3632407601" sldId="465"/>
            <ac:picMk id="4" creationId="{8A36F535-821A-486A-9A98-159891BA6C6D}"/>
          </ac:picMkLst>
        </pc:picChg>
        <pc:picChg chg="del">
          <ac:chgData name="文宇 杜文宇" userId="b5e9da50-0ac2-42d3-828f-b9593ddb1f83" providerId="ADAL" clId="{D1AA8B5D-E8AB-445D-9471-F62BBBE4B339}" dt="2020-11-24T18:32:29.600" v="1579" actId="478"/>
          <ac:picMkLst>
            <pc:docMk/>
            <pc:sldMk cId="3632407601" sldId="465"/>
            <ac:picMk id="7" creationId="{3954E5C6-9304-43A7-9519-8DEBD1859884}"/>
          </ac:picMkLst>
        </pc:picChg>
      </pc:sldChg>
      <pc:sldChg chg="addSp delSp modSp add">
        <pc:chgData name="文宇 杜文宇" userId="b5e9da50-0ac2-42d3-828f-b9593ddb1f83" providerId="ADAL" clId="{D1AA8B5D-E8AB-445D-9471-F62BBBE4B339}" dt="2020-11-24T18:36:18.238" v="1612" actId="1076"/>
        <pc:sldMkLst>
          <pc:docMk/>
          <pc:sldMk cId="964367791" sldId="466"/>
        </pc:sldMkLst>
        <pc:spChg chg="mod">
          <ac:chgData name="文宇 杜文宇" userId="b5e9da50-0ac2-42d3-828f-b9593ddb1f83" providerId="ADAL" clId="{D1AA8B5D-E8AB-445D-9471-F62BBBE4B339}" dt="2020-11-24T18:36:02.776" v="1605"/>
          <ac:spMkLst>
            <pc:docMk/>
            <pc:sldMk cId="964367791" sldId="466"/>
            <ac:spMk id="5" creationId="{1488A9D6-7824-4B74-9A21-BF3A90EEF12F}"/>
          </ac:spMkLst>
        </pc:spChg>
        <pc:spChg chg="del">
          <ac:chgData name="文宇 杜文宇" userId="b5e9da50-0ac2-42d3-828f-b9593ddb1f83" providerId="ADAL" clId="{D1AA8B5D-E8AB-445D-9471-F62BBBE4B339}" dt="2020-11-24T18:36:06.137" v="1607" actId="478"/>
          <ac:spMkLst>
            <pc:docMk/>
            <pc:sldMk cId="964367791" sldId="466"/>
            <ac:spMk id="8" creationId="{6E4AECEF-D8E9-4CA2-8E9F-851DCAC55CE2}"/>
          </ac:spMkLst>
        </pc:spChg>
        <pc:picChg chg="add mod">
          <ac:chgData name="文宇 杜文宇" userId="b5e9da50-0ac2-42d3-828f-b9593ddb1f83" providerId="ADAL" clId="{D1AA8B5D-E8AB-445D-9471-F62BBBE4B339}" dt="2020-11-24T18:36:18.238" v="1612" actId="1076"/>
          <ac:picMkLst>
            <pc:docMk/>
            <pc:sldMk cId="964367791" sldId="466"/>
            <ac:picMk id="4" creationId="{D9213C77-D150-4F55-A3E5-9764EB363896}"/>
          </ac:picMkLst>
        </pc:picChg>
        <pc:picChg chg="del">
          <ac:chgData name="文宇 杜文宇" userId="b5e9da50-0ac2-42d3-828f-b9593ddb1f83" providerId="ADAL" clId="{D1AA8B5D-E8AB-445D-9471-F62BBBE4B339}" dt="2020-11-24T18:36:04.865" v="1606" actId="478"/>
          <ac:picMkLst>
            <pc:docMk/>
            <pc:sldMk cId="964367791" sldId="466"/>
            <ac:picMk id="7" creationId="{0FBB3614-851D-44D9-82F0-7231A184C108}"/>
          </ac:picMkLst>
        </pc:picChg>
      </pc:sldChg>
      <pc:sldChg chg="addSp delSp modSp add">
        <pc:chgData name="文宇 杜文宇" userId="b5e9da50-0ac2-42d3-828f-b9593ddb1f83" providerId="ADAL" clId="{D1AA8B5D-E8AB-445D-9471-F62BBBE4B339}" dt="2020-11-24T18:37:43.857" v="1639" actId="1076"/>
        <pc:sldMkLst>
          <pc:docMk/>
          <pc:sldMk cId="2992800259" sldId="467"/>
        </pc:sldMkLst>
        <pc:spChg chg="add del mod">
          <ac:chgData name="文宇 杜文宇" userId="b5e9da50-0ac2-42d3-828f-b9593ddb1f83" providerId="ADAL" clId="{D1AA8B5D-E8AB-445D-9471-F62BBBE4B339}" dt="2020-11-24T18:36:54.551" v="1619" actId="478"/>
          <ac:spMkLst>
            <pc:docMk/>
            <pc:sldMk cId="2992800259" sldId="467"/>
            <ac:spMk id="3" creationId="{D15381A8-E241-446F-A834-E842719DE517}"/>
          </ac:spMkLst>
        </pc:spChg>
        <pc:spChg chg="add mod">
          <ac:chgData name="文宇 杜文宇" userId="b5e9da50-0ac2-42d3-828f-b9593ddb1f83" providerId="ADAL" clId="{D1AA8B5D-E8AB-445D-9471-F62BBBE4B339}" dt="2020-11-24T18:37:43.857" v="1639" actId="1076"/>
          <ac:spMkLst>
            <pc:docMk/>
            <pc:sldMk cId="2992800259" sldId="467"/>
            <ac:spMk id="6" creationId="{D17A7395-C213-4131-95F6-54A376DF42CD}"/>
          </ac:spMkLst>
        </pc:spChg>
        <pc:picChg chg="del">
          <ac:chgData name="文宇 杜文宇" userId="b5e9da50-0ac2-42d3-828f-b9593ddb1f83" providerId="ADAL" clId="{D1AA8B5D-E8AB-445D-9471-F62BBBE4B339}" dt="2020-11-24T18:36:36.723" v="1614" actId="478"/>
          <ac:picMkLst>
            <pc:docMk/>
            <pc:sldMk cId="2992800259" sldId="467"/>
            <ac:picMk id="4" creationId="{D9213C77-D150-4F55-A3E5-9764EB363896}"/>
          </ac:picMkLst>
        </pc:picChg>
      </pc:sldChg>
      <pc:sldChg chg="modSp add">
        <pc:chgData name="文宇 杜文宇" userId="b5e9da50-0ac2-42d3-828f-b9593ddb1f83" providerId="ADAL" clId="{D1AA8B5D-E8AB-445D-9471-F62BBBE4B339}" dt="2020-11-24T18:39:27.566" v="1661" actId="113"/>
        <pc:sldMkLst>
          <pc:docMk/>
          <pc:sldMk cId="3187806170" sldId="468"/>
        </pc:sldMkLst>
        <pc:spChg chg="mod">
          <ac:chgData name="文宇 杜文宇" userId="b5e9da50-0ac2-42d3-828f-b9593ddb1f83" providerId="ADAL" clId="{D1AA8B5D-E8AB-445D-9471-F62BBBE4B339}" dt="2020-11-24T18:38:21.975" v="1643"/>
          <ac:spMkLst>
            <pc:docMk/>
            <pc:sldMk cId="3187806170" sldId="468"/>
            <ac:spMk id="5" creationId="{1488A9D6-7824-4B74-9A21-BF3A90EEF12F}"/>
          </ac:spMkLst>
        </pc:spChg>
        <pc:spChg chg="mod">
          <ac:chgData name="文宇 杜文宇" userId="b5e9da50-0ac2-42d3-828f-b9593ddb1f83" providerId="ADAL" clId="{D1AA8B5D-E8AB-445D-9471-F62BBBE4B339}" dt="2020-11-24T18:39:27.566" v="1661" actId="113"/>
          <ac:spMkLst>
            <pc:docMk/>
            <pc:sldMk cId="3187806170" sldId="468"/>
            <ac:spMk id="6" creationId="{D17A7395-C213-4131-95F6-54A376DF42CD}"/>
          </ac:spMkLst>
        </pc:spChg>
      </pc:sldChg>
      <pc:sldChg chg="add del">
        <pc:chgData name="文宇 杜文宇" userId="b5e9da50-0ac2-42d3-828f-b9593ddb1f83" providerId="ADAL" clId="{D1AA8B5D-E8AB-445D-9471-F62BBBE4B339}" dt="2020-11-24T18:38:06.431" v="1641" actId="2696"/>
        <pc:sldMkLst>
          <pc:docMk/>
          <pc:sldMk cId="4173561017" sldId="468"/>
        </pc:sldMkLst>
      </pc:sldChg>
      <pc:sldChg chg="addSp modSp add">
        <pc:chgData name="文宇 杜文宇" userId="b5e9da50-0ac2-42d3-828f-b9593ddb1f83" providerId="ADAL" clId="{D1AA8B5D-E8AB-445D-9471-F62BBBE4B339}" dt="2020-11-24T18:41:07.797" v="1697" actId="1076"/>
        <pc:sldMkLst>
          <pc:docMk/>
          <pc:sldMk cId="2201872409" sldId="469"/>
        </pc:sldMkLst>
        <pc:spChg chg="mod">
          <ac:chgData name="文宇 杜文宇" userId="b5e9da50-0ac2-42d3-828f-b9593ddb1f83" providerId="ADAL" clId="{D1AA8B5D-E8AB-445D-9471-F62BBBE4B339}" dt="2020-11-24T18:39:50.753" v="1663"/>
          <ac:spMkLst>
            <pc:docMk/>
            <pc:sldMk cId="2201872409" sldId="469"/>
            <ac:spMk id="5" creationId="{1488A9D6-7824-4B74-9A21-BF3A90EEF12F}"/>
          </ac:spMkLst>
        </pc:spChg>
        <pc:spChg chg="mod">
          <ac:chgData name="文宇 杜文宇" userId="b5e9da50-0ac2-42d3-828f-b9593ddb1f83" providerId="ADAL" clId="{D1AA8B5D-E8AB-445D-9471-F62BBBE4B339}" dt="2020-11-24T18:40:35.116" v="1686" actId="20577"/>
          <ac:spMkLst>
            <pc:docMk/>
            <pc:sldMk cId="2201872409" sldId="469"/>
            <ac:spMk id="6" creationId="{D17A7395-C213-4131-95F6-54A376DF42CD}"/>
          </ac:spMkLst>
        </pc:spChg>
        <pc:picChg chg="add mod">
          <ac:chgData name="文宇 杜文宇" userId="b5e9da50-0ac2-42d3-828f-b9593ddb1f83" providerId="ADAL" clId="{D1AA8B5D-E8AB-445D-9471-F62BBBE4B339}" dt="2020-11-24T18:41:07.797" v="1697" actId="1076"/>
          <ac:picMkLst>
            <pc:docMk/>
            <pc:sldMk cId="2201872409" sldId="469"/>
            <ac:picMk id="4" creationId="{B2599E23-5FE4-40AA-9AD9-1D80CE9DA817}"/>
          </ac:picMkLst>
        </pc:picChg>
      </pc:sldChg>
      <pc:sldChg chg="addSp delSp modSp add">
        <pc:chgData name="文宇 杜文宇" userId="b5e9da50-0ac2-42d3-828f-b9593ddb1f83" providerId="ADAL" clId="{D1AA8B5D-E8AB-445D-9471-F62BBBE4B339}" dt="2020-11-24T18:53:32.458" v="1893" actId="1076"/>
        <pc:sldMkLst>
          <pc:docMk/>
          <pc:sldMk cId="2178966020" sldId="470"/>
        </pc:sldMkLst>
        <pc:spChg chg="mod">
          <ac:chgData name="文宇 杜文宇" userId="b5e9da50-0ac2-42d3-828f-b9593ddb1f83" providerId="ADAL" clId="{D1AA8B5D-E8AB-445D-9471-F62BBBE4B339}" dt="2020-11-24T18:42:50.514" v="1699"/>
          <ac:spMkLst>
            <pc:docMk/>
            <pc:sldMk cId="2178966020" sldId="470"/>
            <ac:spMk id="5" creationId="{1488A9D6-7824-4B74-9A21-BF3A90EEF12F}"/>
          </ac:spMkLst>
        </pc:spChg>
        <pc:spChg chg="mod">
          <ac:chgData name="文宇 杜文宇" userId="b5e9da50-0ac2-42d3-828f-b9593ddb1f83" providerId="ADAL" clId="{D1AA8B5D-E8AB-445D-9471-F62BBBE4B339}" dt="2020-11-24T18:53:19.467" v="1890" actId="404"/>
          <ac:spMkLst>
            <pc:docMk/>
            <pc:sldMk cId="2178966020" sldId="470"/>
            <ac:spMk id="6" creationId="{D17A7395-C213-4131-95F6-54A376DF42CD}"/>
          </ac:spMkLst>
        </pc:spChg>
        <pc:spChg chg="add mod">
          <ac:chgData name="文宇 杜文宇" userId="b5e9da50-0ac2-42d3-828f-b9593ddb1f83" providerId="ADAL" clId="{D1AA8B5D-E8AB-445D-9471-F62BBBE4B339}" dt="2020-11-24T18:51:15.538" v="1840" actId="20577"/>
          <ac:spMkLst>
            <pc:docMk/>
            <pc:sldMk cId="2178966020" sldId="470"/>
            <ac:spMk id="7" creationId="{C90EF538-7EB1-4BA1-A62F-DAAEC66661BF}"/>
          </ac:spMkLst>
        </pc:spChg>
        <pc:spChg chg="add del mod">
          <ac:chgData name="文宇 杜文宇" userId="b5e9da50-0ac2-42d3-828f-b9593ddb1f83" providerId="ADAL" clId="{D1AA8B5D-E8AB-445D-9471-F62BBBE4B339}" dt="2020-11-24T18:53:11.634" v="1889" actId="20577"/>
          <ac:spMkLst>
            <pc:docMk/>
            <pc:sldMk cId="2178966020" sldId="470"/>
            <ac:spMk id="8" creationId="{268E2F0B-BF12-451C-94CB-86E1161078CE}"/>
          </ac:spMkLst>
        </pc:spChg>
        <pc:spChg chg="add del mod">
          <ac:chgData name="文宇 杜文宇" userId="b5e9da50-0ac2-42d3-828f-b9593ddb1f83" providerId="ADAL" clId="{D1AA8B5D-E8AB-445D-9471-F62BBBE4B339}" dt="2020-11-24T18:51:55.543" v="1850"/>
          <ac:spMkLst>
            <pc:docMk/>
            <pc:sldMk cId="2178966020" sldId="470"/>
            <ac:spMk id="12" creationId="{2523C563-6E54-4ECA-8272-98A5533B4041}"/>
          </ac:spMkLst>
        </pc:spChg>
        <pc:spChg chg="add del mod">
          <ac:chgData name="文宇 杜文宇" userId="b5e9da50-0ac2-42d3-828f-b9593ddb1f83" providerId="ADAL" clId="{D1AA8B5D-E8AB-445D-9471-F62BBBE4B339}" dt="2020-11-24T18:52:29.604" v="1868" actId="478"/>
          <ac:spMkLst>
            <pc:docMk/>
            <pc:sldMk cId="2178966020" sldId="470"/>
            <ac:spMk id="13" creationId="{4C487A69-B099-4227-8847-92A2CB231E55}"/>
          </ac:spMkLst>
        </pc:spChg>
        <pc:picChg chg="del">
          <ac:chgData name="文宇 杜文宇" userId="b5e9da50-0ac2-42d3-828f-b9593ddb1f83" providerId="ADAL" clId="{D1AA8B5D-E8AB-445D-9471-F62BBBE4B339}" dt="2020-11-24T18:43:09.765" v="1701" actId="478"/>
          <ac:picMkLst>
            <pc:docMk/>
            <pc:sldMk cId="2178966020" sldId="470"/>
            <ac:picMk id="4" creationId="{B2599E23-5FE4-40AA-9AD9-1D80CE9DA817}"/>
          </ac:picMkLst>
        </pc:picChg>
        <pc:picChg chg="add mod">
          <ac:chgData name="文宇 杜文宇" userId="b5e9da50-0ac2-42d3-828f-b9593ddb1f83" providerId="ADAL" clId="{D1AA8B5D-E8AB-445D-9471-F62BBBE4B339}" dt="2020-11-24T18:53:08.432" v="1888" actId="1076"/>
          <ac:picMkLst>
            <pc:docMk/>
            <pc:sldMk cId="2178966020" sldId="470"/>
            <ac:picMk id="9" creationId="{C4635EF0-A9B7-48BC-AEF2-1E7CA7895FC6}"/>
          </ac:picMkLst>
        </pc:picChg>
        <pc:picChg chg="add mod">
          <ac:chgData name="文宇 杜文宇" userId="b5e9da50-0ac2-42d3-828f-b9593ddb1f83" providerId="ADAL" clId="{D1AA8B5D-E8AB-445D-9471-F62BBBE4B339}" dt="2020-11-24T18:53:32.458" v="1893" actId="1076"/>
          <ac:picMkLst>
            <pc:docMk/>
            <pc:sldMk cId="2178966020" sldId="470"/>
            <ac:picMk id="11" creationId="{EABC12EE-616A-4D30-9E66-F0E2BD87C4CE}"/>
          </ac:picMkLst>
        </pc:picChg>
      </pc:sldChg>
      <pc:sldChg chg="addSp delSp modSp add">
        <pc:chgData name="文宇 杜文宇" userId="b5e9da50-0ac2-42d3-828f-b9593ddb1f83" providerId="ADAL" clId="{D1AA8B5D-E8AB-445D-9471-F62BBBE4B339}" dt="2020-11-24T19:01:10.692" v="2163" actId="1076"/>
        <pc:sldMkLst>
          <pc:docMk/>
          <pc:sldMk cId="4162804036" sldId="471"/>
        </pc:sldMkLst>
        <pc:spChg chg="mod">
          <ac:chgData name="文宇 杜文宇" userId="b5e9da50-0ac2-42d3-828f-b9593ddb1f83" providerId="ADAL" clId="{D1AA8B5D-E8AB-445D-9471-F62BBBE4B339}" dt="2020-11-24T18:59:34.168" v="2152" actId="113"/>
          <ac:spMkLst>
            <pc:docMk/>
            <pc:sldMk cId="4162804036" sldId="471"/>
            <ac:spMk id="6" creationId="{D17A7395-C213-4131-95F6-54A376DF42CD}"/>
          </ac:spMkLst>
        </pc:spChg>
        <pc:spChg chg="del">
          <ac:chgData name="文宇 杜文宇" userId="b5e9da50-0ac2-42d3-828f-b9593ddb1f83" providerId="ADAL" clId="{D1AA8B5D-E8AB-445D-9471-F62BBBE4B339}" dt="2020-11-24T18:55:37.385" v="1936" actId="478"/>
          <ac:spMkLst>
            <pc:docMk/>
            <pc:sldMk cId="4162804036" sldId="471"/>
            <ac:spMk id="7" creationId="{C90EF538-7EB1-4BA1-A62F-DAAEC66661BF}"/>
          </ac:spMkLst>
        </pc:spChg>
        <pc:spChg chg="del">
          <ac:chgData name="文宇 杜文宇" userId="b5e9da50-0ac2-42d3-828f-b9593ddb1f83" providerId="ADAL" clId="{D1AA8B5D-E8AB-445D-9471-F62BBBE4B339}" dt="2020-11-24T18:55:39.592" v="1937" actId="478"/>
          <ac:spMkLst>
            <pc:docMk/>
            <pc:sldMk cId="4162804036" sldId="471"/>
            <ac:spMk id="8" creationId="{268E2F0B-BF12-451C-94CB-86E1161078CE}"/>
          </ac:spMkLst>
        </pc:spChg>
        <pc:grpChg chg="add mod">
          <ac:chgData name="文宇 杜文宇" userId="b5e9da50-0ac2-42d3-828f-b9593ddb1f83" providerId="ADAL" clId="{D1AA8B5D-E8AB-445D-9471-F62BBBE4B339}" dt="2020-11-24T19:01:10.692" v="2163" actId="1076"/>
          <ac:grpSpMkLst>
            <pc:docMk/>
            <pc:sldMk cId="4162804036" sldId="471"/>
            <ac:grpSpMk id="10" creationId="{F1C0BE39-B6F0-40A1-8F55-398A6FD6034A}"/>
          </ac:grpSpMkLst>
        </pc:grpChg>
        <pc:picChg chg="add mod modCrop">
          <ac:chgData name="文宇 杜文宇" userId="b5e9da50-0ac2-42d3-828f-b9593ddb1f83" providerId="ADAL" clId="{D1AA8B5D-E8AB-445D-9471-F62BBBE4B339}" dt="2020-11-24T19:01:08.126" v="2162" actId="164"/>
          <ac:picMkLst>
            <pc:docMk/>
            <pc:sldMk cId="4162804036" sldId="471"/>
            <ac:picMk id="4" creationId="{F49A2BB1-6AFD-44EE-944D-F2034929785E}"/>
          </ac:picMkLst>
        </pc:picChg>
        <pc:picChg chg="del">
          <ac:chgData name="文宇 杜文宇" userId="b5e9da50-0ac2-42d3-828f-b9593ddb1f83" providerId="ADAL" clId="{D1AA8B5D-E8AB-445D-9471-F62BBBE4B339}" dt="2020-11-24T18:55:41.738" v="1938" actId="478"/>
          <ac:picMkLst>
            <pc:docMk/>
            <pc:sldMk cId="4162804036" sldId="471"/>
            <ac:picMk id="9" creationId="{C4635EF0-A9B7-48BC-AEF2-1E7CA7895FC6}"/>
          </ac:picMkLst>
        </pc:picChg>
        <pc:picChg chg="del">
          <ac:chgData name="文宇 杜文宇" userId="b5e9da50-0ac2-42d3-828f-b9593ddb1f83" providerId="ADAL" clId="{D1AA8B5D-E8AB-445D-9471-F62BBBE4B339}" dt="2020-11-24T18:55:41.738" v="1938" actId="478"/>
          <ac:picMkLst>
            <pc:docMk/>
            <pc:sldMk cId="4162804036" sldId="471"/>
            <ac:picMk id="11" creationId="{EABC12EE-616A-4D30-9E66-F0E2BD87C4CE}"/>
          </ac:picMkLst>
        </pc:picChg>
        <pc:picChg chg="add mod modCrop">
          <ac:chgData name="文宇 杜文宇" userId="b5e9da50-0ac2-42d3-828f-b9593ddb1f83" providerId="ADAL" clId="{D1AA8B5D-E8AB-445D-9471-F62BBBE4B339}" dt="2020-11-24T19:01:08.126" v="2162" actId="164"/>
          <ac:picMkLst>
            <pc:docMk/>
            <pc:sldMk cId="4162804036" sldId="471"/>
            <ac:picMk id="12" creationId="{E448AEA1-DDF4-483E-895C-7C0B0240BCBF}"/>
          </ac:picMkLst>
        </pc:picChg>
      </pc:sldChg>
      <pc:sldChg chg="addSp delSp modSp add">
        <pc:chgData name="文宇 杜文宇" userId="b5e9da50-0ac2-42d3-828f-b9593ddb1f83" providerId="ADAL" clId="{D1AA8B5D-E8AB-445D-9471-F62BBBE4B339}" dt="2020-11-24T19:02:08.771" v="2175" actId="1076"/>
        <pc:sldMkLst>
          <pc:docMk/>
          <pc:sldMk cId="3585132176" sldId="472"/>
        </pc:sldMkLst>
        <pc:spChg chg="mod">
          <ac:chgData name="文宇 杜文宇" userId="b5e9da50-0ac2-42d3-828f-b9593ddb1f83" providerId="ADAL" clId="{D1AA8B5D-E8AB-445D-9471-F62BBBE4B339}" dt="2020-11-24T19:01:51.897" v="2173" actId="1076"/>
          <ac:spMkLst>
            <pc:docMk/>
            <pc:sldMk cId="3585132176" sldId="472"/>
            <ac:spMk id="5" creationId="{1488A9D6-7824-4B74-9A21-BF3A90EEF12F}"/>
          </ac:spMkLst>
        </pc:spChg>
        <pc:spChg chg="del">
          <ac:chgData name="文宇 杜文宇" userId="b5e9da50-0ac2-42d3-828f-b9593ddb1f83" providerId="ADAL" clId="{D1AA8B5D-E8AB-445D-9471-F62BBBE4B339}" dt="2020-11-24T19:01:34.775" v="2166" actId="478"/>
          <ac:spMkLst>
            <pc:docMk/>
            <pc:sldMk cId="3585132176" sldId="472"/>
            <ac:spMk id="6" creationId="{D17A7395-C213-4131-95F6-54A376DF42CD}"/>
          </ac:spMkLst>
        </pc:spChg>
        <pc:grpChg chg="del">
          <ac:chgData name="文宇 杜文宇" userId="b5e9da50-0ac2-42d3-828f-b9593ddb1f83" providerId="ADAL" clId="{D1AA8B5D-E8AB-445D-9471-F62BBBE4B339}" dt="2020-11-24T19:01:35.598" v="2167" actId="478"/>
          <ac:grpSpMkLst>
            <pc:docMk/>
            <pc:sldMk cId="3585132176" sldId="472"/>
            <ac:grpSpMk id="10" creationId="{F1C0BE39-B6F0-40A1-8F55-398A6FD6034A}"/>
          </ac:grpSpMkLst>
        </pc:grpChg>
        <pc:picChg chg="add mod">
          <ac:chgData name="文宇 杜文宇" userId="b5e9da50-0ac2-42d3-828f-b9593ddb1f83" providerId="ADAL" clId="{D1AA8B5D-E8AB-445D-9471-F62BBBE4B339}" dt="2020-11-24T19:02:08.771" v="2175" actId="1076"/>
          <ac:picMkLst>
            <pc:docMk/>
            <pc:sldMk cId="3585132176" sldId="472"/>
            <ac:picMk id="7" creationId="{371BDBCA-A210-4375-B0C7-94AEC4E42C05}"/>
          </ac:picMkLst>
        </pc:picChg>
      </pc:sldChg>
      <pc:sldChg chg="addSp delSp modSp add">
        <pc:chgData name="文宇 杜文宇" userId="b5e9da50-0ac2-42d3-828f-b9593ddb1f83" providerId="ADAL" clId="{D1AA8B5D-E8AB-445D-9471-F62BBBE4B339}" dt="2020-11-24T19:08:49.414" v="2260" actId="1076"/>
        <pc:sldMkLst>
          <pc:docMk/>
          <pc:sldMk cId="1752108634" sldId="473"/>
        </pc:sldMkLst>
        <pc:spChg chg="mod">
          <ac:chgData name="文宇 杜文宇" userId="b5e9da50-0ac2-42d3-828f-b9593ddb1f83" providerId="ADAL" clId="{D1AA8B5D-E8AB-445D-9471-F62BBBE4B339}" dt="2020-11-24T19:04:31.450" v="2182" actId="313"/>
          <ac:spMkLst>
            <pc:docMk/>
            <pc:sldMk cId="1752108634" sldId="473"/>
            <ac:spMk id="5" creationId="{1488A9D6-7824-4B74-9A21-BF3A90EEF12F}"/>
          </ac:spMkLst>
        </pc:spChg>
        <pc:spChg chg="del">
          <ac:chgData name="文宇 杜文宇" userId="b5e9da50-0ac2-42d3-828f-b9593ddb1f83" providerId="ADAL" clId="{D1AA8B5D-E8AB-445D-9471-F62BBBE4B339}" dt="2020-11-24T19:04:28" v="2180" actId="478"/>
          <ac:spMkLst>
            <pc:docMk/>
            <pc:sldMk cId="1752108634" sldId="473"/>
            <ac:spMk id="6" creationId="{D17A7395-C213-4131-95F6-54A376DF42CD}"/>
          </ac:spMkLst>
        </pc:spChg>
        <pc:spChg chg="add del mod">
          <ac:chgData name="文宇 杜文宇" userId="b5e9da50-0ac2-42d3-828f-b9593ddb1f83" providerId="ADAL" clId="{D1AA8B5D-E8AB-445D-9471-F62BBBE4B339}" dt="2020-11-24T19:08:04.896" v="2250" actId="20577"/>
          <ac:spMkLst>
            <pc:docMk/>
            <pc:sldMk cId="1752108634" sldId="473"/>
            <ac:spMk id="8" creationId="{5B820B27-F35C-455F-B0A2-218280AD235C}"/>
          </ac:spMkLst>
        </pc:spChg>
        <pc:grpChg chg="del">
          <ac:chgData name="文宇 杜文宇" userId="b5e9da50-0ac2-42d3-828f-b9593ddb1f83" providerId="ADAL" clId="{D1AA8B5D-E8AB-445D-9471-F62BBBE4B339}" dt="2020-11-24T19:04:28.589" v="2181" actId="478"/>
          <ac:grpSpMkLst>
            <pc:docMk/>
            <pc:sldMk cId="1752108634" sldId="473"/>
            <ac:grpSpMk id="10" creationId="{F1C0BE39-B6F0-40A1-8F55-398A6FD6034A}"/>
          </ac:grpSpMkLst>
        </pc:grpChg>
        <pc:picChg chg="add mod modCrop">
          <ac:chgData name="文宇 杜文宇" userId="b5e9da50-0ac2-42d3-828f-b9593ddb1f83" providerId="ADAL" clId="{D1AA8B5D-E8AB-445D-9471-F62BBBE4B339}" dt="2020-11-24T19:08:49.414" v="2260" actId="1076"/>
          <ac:picMkLst>
            <pc:docMk/>
            <pc:sldMk cId="1752108634" sldId="473"/>
            <ac:picMk id="7" creationId="{867BB67E-6157-465F-86FC-796A770ACEAE}"/>
          </ac:picMkLst>
        </pc:picChg>
      </pc:sldChg>
      <pc:sldChg chg="add del">
        <pc:chgData name="文宇 杜文宇" userId="b5e9da50-0ac2-42d3-828f-b9593ddb1f83" providerId="ADAL" clId="{D1AA8B5D-E8AB-445D-9471-F62BBBE4B339}" dt="2020-11-24T19:03:59.348" v="2177" actId="2696"/>
        <pc:sldMkLst>
          <pc:docMk/>
          <pc:sldMk cId="1895203410" sldId="473"/>
        </pc:sldMkLst>
      </pc:sldChg>
      <pc:sldChg chg="addSp delSp modSp add">
        <pc:chgData name="文宇 杜文宇" userId="b5e9da50-0ac2-42d3-828f-b9593ddb1f83" providerId="ADAL" clId="{D1AA8B5D-E8AB-445D-9471-F62BBBE4B339}" dt="2020-11-24T19:12:05.853" v="2317" actId="20577"/>
        <pc:sldMkLst>
          <pc:docMk/>
          <pc:sldMk cId="3910134534" sldId="474"/>
        </pc:sldMkLst>
        <pc:spChg chg="mod">
          <ac:chgData name="文宇 杜文宇" userId="b5e9da50-0ac2-42d3-828f-b9593ddb1f83" providerId="ADAL" clId="{D1AA8B5D-E8AB-445D-9471-F62BBBE4B339}" dt="2020-11-24T19:09:22.495" v="2262"/>
          <ac:spMkLst>
            <pc:docMk/>
            <pc:sldMk cId="3910134534" sldId="474"/>
            <ac:spMk id="5" creationId="{1488A9D6-7824-4B74-9A21-BF3A90EEF12F}"/>
          </ac:spMkLst>
        </pc:spChg>
        <pc:spChg chg="mod">
          <ac:chgData name="文宇 杜文宇" userId="b5e9da50-0ac2-42d3-828f-b9593ddb1f83" providerId="ADAL" clId="{D1AA8B5D-E8AB-445D-9471-F62BBBE4B339}" dt="2020-11-24T19:09:46.586" v="2264" actId="20577"/>
          <ac:spMkLst>
            <pc:docMk/>
            <pc:sldMk cId="3910134534" sldId="474"/>
            <ac:spMk id="8" creationId="{5B820B27-F35C-455F-B0A2-218280AD235C}"/>
          </ac:spMkLst>
        </pc:spChg>
        <pc:spChg chg="add mod">
          <ac:chgData name="文宇 杜文宇" userId="b5e9da50-0ac2-42d3-828f-b9593ddb1f83" providerId="ADAL" clId="{D1AA8B5D-E8AB-445D-9471-F62BBBE4B339}" dt="2020-11-24T19:12:05.853" v="2317" actId="20577"/>
          <ac:spMkLst>
            <pc:docMk/>
            <pc:sldMk cId="3910134534" sldId="474"/>
            <ac:spMk id="9" creationId="{EADF1B86-D345-48E6-A6A2-7EA90E087688}"/>
          </ac:spMkLst>
        </pc:spChg>
        <pc:picChg chg="add mod">
          <ac:chgData name="文宇 杜文宇" userId="b5e9da50-0ac2-42d3-828f-b9593ddb1f83" providerId="ADAL" clId="{D1AA8B5D-E8AB-445D-9471-F62BBBE4B339}" dt="2020-11-24T19:10:05.636" v="2271" actId="1076"/>
          <ac:picMkLst>
            <pc:docMk/>
            <pc:sldMk cId="3910134534" sldId="474"/>
            <ac:picMk id="4" creationId="{BA8B9B53-7E8B-46B0-8C36-9C9CC55EF469}"/>
          </ac:picMkLst>
        </pc:picChg>
        <pc:picChg chg="del">
          <ac:chgData name="文宇 杜文宇" userId="b5e9da50-0ac2-42d3-828f-b9593ddb1f83" providerId="ADAL" clId="{D1AA8B5D-E8AB-445D-9471-F62BBBE4B339}" dt="2020-11-24T19:09:48.191" v="2265" actId="478"/>
          <ac:picMkLst>
            <pc:docMk/>
            <pc:sldMk cId="3910134534" sldId="474"/>
            <ac:picMk id="7" creationId="{867BB67E-6157-465F-86FC-796A770ACEAE}"/>
          </ac:picMkLst>
        </pc:picChg>
      </pc:sldChg>
      <pc:sldChg chg="delSp modSp add">
        <pc:chgData name="文宇 杜文宇" userId="b5e9da50-0ac2-42d3-828f-b9593ddb1f83" providerId="ADAL" clId="{D1AA8B5D-E8AB-445D-9471-F62BBBE4B339}" dt="2020-11-24T19:14:02.186" v="2356" actId="20577"/>
        <pc:sldMkLst>
          <pc:docMk/>
          <pc:sldMk cId="3366183443" sldId="475"/>
        </pc:sldMkLst>
        <pc:spChg chg="mod">
          <ac:chgData name="文宇 杜文宇" userId="b5e9da50-0ac2-42d3-828f-b9593ddb1f83" providerId="ADAL" clId="{D1AA8B5D-E8AB-445D-9471-F62BBBE4B339}" dt="2020-11-24T19:12:46.124" v="2346" actId="20577"/>
          <ac:spMkLst>
            <pc:docMk/>
            <pc:sldMk cId="3366183443" sldId="475"/>
            <ac:spMk id="5" creationId="{1488A9D6-7824-4B74-9A21-BF3A90EEF12F}"/>
          </ac:spMkLst>
        </pc:spChg>
        <pc:spChg chg="mod">
          <ac:chgData name="文宇 杜文宇" userId="b5e9da50-0ac2-42d3-828f-b9593ddb1f83" providerId="ADAL" clId="{D1AA8B5D-E8AB-445D-9471-F62BBBE4B339}" dt="2020-11-24T19:14:02.186" v="2356" actId="20577"/>
          <ac:spMkLst>
            <pc:docMk/>
            <pc:sldMk cId="3366183443" sldId="475"/>
            <ac:spMk id="8" creationId="{5B820B27-F35C-455F-B0A2-218280AD235C}"/>
          </ac:spMkLst>
        </pc:spChg>
        <pc:spChg chg="del mod">
          <ac:chgData name="文宇 杜文宇" userId="b5e9da50-0ac2-42d3-828f-b9593ddb1f83" providerId="ADAL" clId="{D1AA8B5D-E8AB-445D-9471-F62BBBE4B339}" dt="2020-11-24T19:12:51.270" v="2349" actId="478"/>
          <ac:spMkLst>
            <pc:docMk/>
            <pc:sldMk cId="3366183443" sldId="475"/>
            <ac:spMk id="9" creationId="{EADF1B86-D345-48E6-A6A2-7EA90E087688}"/>
          </ac:spMkLst>
        </pc:spChg>
        <pc:picChg chg="del">
          <ac:chgData name="文宇 杜文宇" userId="b5e9da50-0ac2-42d3-828f-b9593ddb1f83" providerId="ADAL" clId="{D1AA8B5D-E8AB-445D-9471-F62BBBE4B339}" dt="2020-11-24T19:12:48.018" v="2347" actId="478"/>
          <ac:picMkLst>
            <pc:docMk/>
            <pc:sldMk cId="3366183443" sldId="475"/>
            <ac:picMk id="4" creationId="{BA8B9B53-7E8B-46B0-8C36-9C9CC55EF469}"/>
          </ac:picMkLst>
        </pc:picChg>
      </pc:sldChg>
      <pc:sldChg chg="modSp add">
        <pc:chgData name="文宇 杜文宇" userId="b5e9da50-0ac2-42d3-828f-b9593ddb1f83" providerId="ADAL" clId="{D1AA8B5D-E8AB-445D-9471-F62BBBE4B339}" dt="2020-11-24T19:33:56.026" v="2643" actId="20577"/>
        <pc:sldMkLst>
          <pc:docMk/>
          <pc:sldMk cId="4124396571" sldId="476"/>
        </pc:sldMkLst>
        <pc:spChg chg="mod">
          <ac:chgData name="文宇 杜文宇" userId="b5e9da50-0ac2-42d3-828f-b9593ddb1f83" providerId="ADAL" clId="{D1AA8B5D-E8AB-445D-9471-F62BBBE4B339}" dt="2020-11-24T19:33:48.263" v="2641" actId="1076"/>
          <ac:spMkLst>
            <pc:docMk/>
            <pc:sldMk cId="4124396571" sldId="476"/>
            <ac:spMk id="5" creationId="{1488A9D6-7824-4B74-9A21-BF3A90EEF12F}"/>
          </ac:spMkLst>
        </pc:spChg>
        <pc:spChg chg="mod">
          <ac:chgData name="文宇 杜文宇" userId="b5e9da50-0ac2-42d3-828f-b9593ddb1f83" providerId="ADAL" clId="{D1AA8B5D-E8AB-445D-9471-F62BBBE4B339}" dt="2020-11-24T19:33:56.026" v="2643" actId="20577"/>
          <ac:spMkLst>
            <pc:docMk/>
            <pc:sldMk cId="4124396571" sldId="476"/>
            <ac:spMk id="8" creationId="{5B820B27-F35C-455F-B0A2-218280AD235C}"/>
          </ac:spMkLst>
        </pc:spChg>
      </pc:sldChg>
      <pc:sldChg chg="add del">
        <pc:chgData name="文宇 杜文宇" userId="b5e9da50-0ac2-42d3-828f-b9593ddb1f83" providerId="ADAL" clId="{D1AA8B5D-E8AB-445D-9471-F62BBBE4B339}" dt="2020-11-24T19:34:42.990" v="2647" actId="2696"/>
        <pc:sldMkLst>
          <pc:docMk/>
          <pc:sldMk cId="1575507179" sldId="477"/>
        </pc:sldMkLst>
      </pc:sldChg>
      <pc:sldChg chg="addSp delSp modSp add">
        <pc:chgData name="文宇 杜文宇" userId="b5e9da50-0ac2-42d3-828f-b9593ddb1f83" providerId="ADAL" clId="{D1AA8B5D-E8AB-445D-9471-F62BBBE4B339}" dt="2020-11-24T19:37:00.784" v="2678" actId="20577"/>
        <pc:sldMkLst>
          <pc:docMk/>
          <pc:sldMk cId="2760307763" sldId="477"/>
        </pc:sldMkLst>
        <pc:spChg chg="mod">
          <ac:chgData name="文宇 杜文宇" userId="b5e9da50-0ac2-42d3-828f-b9593ddb1f83" providerId="ADAL" clId="{D1AA8B5D-E8AB-445D-9471-F62BBBE4B339}" dt="2020-11-24T19:35:30.654" v="2656" actId="1076"/>
          <ac:spMkLst>
            <pc:docMk/>
            <pc:sldMk cId="2760307763" sldId="477"/>
            <ac:spMk id="5" creationId="{1488A9D6-7824-4B74-9A21-BF3A90EEF12F}"/>
          </ac:spMkLst>
        </pc:spChg>
        <pc:spChg chg="add mod">
          <ac:chgData name="文宇 杜文宇" userId="b5e9da50-0ac2-42d3-828f-b9593ddb1f83" providerId="ADAL" clId="{D1AA8B5D-E8AB-445D-9471-F62BBBE4B339}" dt="2020-11-24T19:37:00.784" v="2678" actId="20577"/>
          <ac:spMkLst>
            <pc:docMk/>
            <pc:sldMk cId="2760307763" sldId="477"/>
            <ac:spMk id="6" creationId="{6DA5B845-E433-41EA-82A3-DA550725D297}"/>
          </ac:spMkLst>
        </pc:spChg>
        <pc:spChg chg="del mod">
          <ac:chgData name="文宇 杜文宇" userId="b5e9da50-0ac2-42d3-828f-b9593ddb1f83" providerId="ADAL" clId="{D1AA8B5D-E8AB-445D-9471-F62BBBE4B339}" dt="2020-11-24T19:35:17.436" v="2654"/>
          <ac:spMkLst>
            <pc:docMk/>
            <pc:sldMk cId="2760307763" sldId="477"/>
            <ac:spMk id="8" creationId="{5B820B27-F35C-455F-B0A2-218280AD235C}"/>
          </ac:spMkLst>
        </pc:spChg>
      </pc:sldChg>
      <pc:sldChg chg="addSp delSp modSp add ord">
        <pc:chgData name="文宇 杜文宇" userId="b5e9da50-0ac2-42d3-828f-b9593ddb1f83" providerId="ADAL" clId="{D1AA8B5D-E8AB-445D-9471-F62BBBE4B339}" dt="2020-11-24T19:44:45.653" v="2837" actId="1076"/>
        <pc:sldMkLst>
          <pc:docMk/>
          <pc:sldMk cId="1064653054" sldId="478"/>
        </pc:sldMkLst>
        <pc:spChg chg="mod">
          <ac:chgData name="文宇 杜文宇" userId="b5e9da50-0ac2-42d3-828f-b9593ddb1f83" providerId="ADAL" clId="{D1AA8B5D-E8AB-445D-9471-F62BBBE4B339}" dt="2020-11-24T19:37:58.577" v="2682" actId="1076"/>
          <ac:spMkLst>
            <pc:docMk/>
            <pc:sldMk cId="1064653054" sldId="478"/>
            <ac:spMk id="5" creationId="{1488A9D6-7824-4B74-9A21-BF3A90EEF12F}"/>
          </ac:spMkLst>
        </pc:spChg>
        <pc:spChg chg="add del mod">
          <ac:chgData name="文宇 杜文宇" userId="b5e9da50-0ac2-42d3-828f-b9593ddb1f83" providerId="ADAL" clId="{D1AA8B5D-E8AB-445D-9471-F62BBBE4B339}" dt="2020-11-24T19:44:35.252" v="2835" actId="20577"/>
          <ac:spMkLst>
            <pc:docMk/>
            <pc:sldMk cId="1064653054" sldId="478"/>
            <ac:spMk id="6" creationId="{6DA5B845-E433-41EA-82A3-DA550725D297}"/>
          </ac:spMkLst>
        </pc:spChg>
        <pc:picChg chg="add mod">
          <ac:chgData name="文宇 杜文宇" userId="b5e9da50-0ac2-42d3-828f-b9593ddb1f83" providerId="ADAL" clId="{D1AA8B5D-E8AB-445D-9471-F62BBBE4B339}" dt="2020-11-24T19:39:31.132" v="2701" actId="1076"/>
          <ac:picMkLst>
            <pc:docMk/>
            <pc:sldMk cId="1064653054" sldId="478"/>
            <ac:picMk id="4" creationId="{8BB35C7D-5D26-41C3-8575-B2A055D12D47}"/>
          </ac:picMkLst>
        </pc:picChg>
        <pc:picChg chg="add mod">
          <ac:chgData name="文宇 杜文宇" userId="b5e9da50-0ac2-42d3-828f-b9593ddb1f83" providerId="ADAL" clId="{D1AA8B5D-E8AB-445D-9471-F62BBBE4B339}" dt="2020-11-24T19:44:45.653" v="2837" actId="1076"/>
          <ac:picMkLst>
            <pc:docMk/>
            <pc:sldMk cId="1064653054" sldId="478"/>
            <ac:picMk id="8" creationId="{DE2E29AE-E276-473A-9414-D7A102093C9F}"/>
          </ac:picMkLst>
        </pc:picChg>
      </pc:sldChg>
      <pc:sldChg chg="addSp delSp modSp add">
        <pc:chgData name="文宇 杜文宇" userId="b5e9da50-0ac2-42d3-828f-b9593ddb1f83" providerId="ADAL" clId="{D1AA8B5D-E8AB-445D-9471-F62BBBE4B339}" dt="2020-11-24T19:45:59.228" v="2850" actId="1076"/>
        <pc:sldMkLst>
          <pc:docMk/>
          <pc:sldMk cId="3732133721" sldId="479"/>
        </pc:sldMkLst>
        <pc:spChg chg="mod">
          <ac:chgData name="文宇 杜文宇" userId="b5e9da50-0ac2-42d3-828f-b9593ddb1f83" providerId="ADAL" clId="{D1AA8B5D-E8AB-445D-9471-F62BBBE4B339}" dt="2020-11-24T19:45:58.006" v="2849" actId="1076"/>
          <ac:spMkLst>
            <pc:docMk/>
            <pc:sldMk cId="3732133721" sldId="479"/>
            <ac:spMk id="6" creationId="{6DA5B845-E433-41EA-82A3-DA550725D297}"/>
          </ac:spMkLst>
        </pc:spChg>
        <pc:picChg chg="del">
          <ac:chgData name="文宇 杜文宇" userId="b5e9da50-0ac2-42d3-828f-b9593ddb1f83" providerId="ADAL" clId="{D1AA8B5D-E8AB-445D-9471-F62BBBE4B339}" dt="2020-11-24T19:45:02.439" v="2841" actId="478"/>
          <ac:picMkLst>
            <pc:docMk/>
            <pc:sldMk cId="3732133721" sldId="479"/>
            <ac:picMk id="4" creationId="{8BB35C7D-5D26-41C3-8575-B2A055D12D47}"/>
          </ac:picMkLst>
        </pc:picChg>
        <pc:picChg chg="add mod">
          <ac:chgData name="文宇 杜文宇" userId="b5e9da50-0ac2-42d3-828f-b9593ddb1f83" providerId="ADAL" clId="{D1AA8B5D-E8AB-445D-9471-F62BBBE4B339}" dt="2020-11-24T19:45:59.228" v="2850" actId="1076"/>
          <ac:picMkLst>
            <pc:docMk/>
            <pc:sldMk cId="3732133721" sldId="479"/>
            <ac:picMk id="7" creationId="{7382B5D1-3CDF-420C-9BAF-900992B5B46A}"/>
          </ac:picMkLst>
        </pc:picChg>
        <pc:picChg chg="del">
          <ac:chgData name="文宇 杜文宇" userId="b5e9da50-0ac2-42d3-828f-b9593ddb1f83" providerId="ADAL" clId="{D1AA8B5D-E8AB-445D-9471-F62BBBE4B339}" dt="2020-11-24T19:44:58.519" v="2839" actId="478"/>
          <ac:picMkLst>
            <pc:docMk/>
            <pc:sldMk cId="3732133721" sldId="479"/>
            <ac:picMk id="8" creationId="{DE2E29AE-E276-473A-9414-D7A102093C9F}"/>
          </ac:picMkLst>
        </pc:picChg>
      </pc:sldChg>
      <pc:sldChg chg="addSp delSp modSp add ord">
        <pc:chgData name="文宇 杜文宇" userId="b5e9da50-0ac2-42d3-828f-b9593ddb1f83" providerId="ADAL" clId="{D1AA8B5D-E8AB-445D-9471-F62BBBE4B339}" dt="2020-11-24T19:51:37.263" v="2964" actId="20577"/>
        <pc:sldMkLst>
          <pc:docMk/>
          <pc:sldMk cId="3543270070" sldId="480"/>
        </pc:sldMkLst>
        <pc:spChg chg="mod">
          <ac:chgData name="文宇 杜文宇" userId="b5e9da50-0ac2-42d3-828f-b9593ddb1f83" providerId="ADAL" clId="{D1AA8B5D-E8AB-445D-9471-F62BBBE4B339}" dt="2020-11-24T19:47:34.643" v="2862" actId="1076"/>
          <ac:spMkLst>
            <pc:docMk/>
            <pc:sldMk cId="3543270070" sldId="480"/>
            <ac:spMk id="5" creationId="{1488A9D6-7824-4B74-9A21-BF3A90EEF12F}"/>
          </ac:spMkLst>
        </pc:spChg>
        <pc:spChg chg="mod">
          <ac:chgData name="文宇 杜文宇" userId="b5e9da50-0ac2-42d3-828f-b9593ddb1f83" providerId="ADAL" clId="{D1AA8B5D-E8AB-445D-9471-F62BBBE4B339}" dt="2020-11-24T19:50:20.617" v="2935" actId="20577"/>
          <ac:spMkLst>
            <pc:docMk/>
            <pc:sldMk cId="3543270070" sldId="480"/>
            <ac:spMk id="6" creationId="{6DA5B845-E433-41EA-82A3-DA550725D297}"/>
          </ac:spMkLst>
        </pc:spChg>
        <pc:spChg chg="add mod">
          <ac:chgData name="文宇 杜文宇" userId="b5e9da50-0ac2-42d3-828f-b9593ddb1f83" providerId="ADAL" clId="{D1AA8B5D-E8AB-445D-9471-F62BBBE4B339}" dt="2020-11-24T19:51:37.263" v="2964" actId="20577"/>
          <ac:spMkLst>
            <pc:docMk/>
            <pc:sldMk cId="3543270070" sldId="480"/>
            <ac:spMk id="10" creationId="{98C0F6E9-AB91-43BB-A455-E1C272451B9A}"/>
          </ac:spMkLst>
        </pc:spChg>
        <pc:picChg chg="add mod">
          <ac:chgData name="文宇 杜文宇" userId="b5e9da50-0ac2-42d3-828f-b9593ddb1f83" providerId="ADAL" clId="{D1AA8B5D-E8AB-445D-9471-F62BBBE4B339}" dt="2020-11-24T19:48:12.203" v="2875" actId="1076"/>
          <ac:picMkLst>
            <pc:docMk/>
            <pc:sldMk cId="3543270070" sldId="480"/>
            <ac:picMk id="4" creationId="{9FE2EB24-2EB4-4F71-B66E-777D562EB1BB}"/>
          </ac:picMkLst>
        </pc:picChg>
        <pc:picChg chg="del">
          <ac:chgData name="文宇 杜文宇" userId="b5e9da50-0ac2-42d3-828f-b9593ddb1f83" providerId="ADAL" clId="{D1AA8B5D-E8AB-445D-9471-F62BBBE4B339}" dt="2020-11-24T19:47:03.617" v="2856" actId="478"/>
          <ac:picMkLst>
            <pc:docMk/>
            <pc:sldMk cId="3543270070" sldId="480"/>
            <ac:picMk id="7" creationId="{7382B5D1-3CDF-420C-9BAF-900992B5B46A}"/>
          </ac:picMkLst>
        </pc:picChg>
        <pc:picChg chg="add mod">
          <ac:chgData name="文宇 杜文宇" userId="b5e9da50-0ac2-42d3-828f-b9593ddb1f83" providerId="ADAL" clId="{D1AA8B5D-E8AB-445D-9471-F62BBBE4B339}" dt="2020-11-24T19:50:37.604" v="2942" actId="1076"/>
          <ac:picMkLst>
            <pc:docMk/>
            <pc:sldMk cId="3543270070" sldId="480"/>
            <ac:picMk id="9" creationId="{1867D4D8-E80E-49F6-9C63-EA8E545DF204}"/>
          </ac:picMkLst>
        </pc:picChg>
      </pc:sldChg>
      <pc:sldChg chg="addSp delSp modSp add">
        <pc:chgData name="文宇 杜文宇" userId="b5e9da50-0ac2-42d3-828f-b9593ddb1f83" providerId="ADAL" clId="{D1AA8B5D-E8AB-445D-9471-F62BBBE4B339}" dt="2020-11-24T19:54:56.481" v="3018" actId="1076"/>
        <pc:sldMkLst>
          <pc:docMk/>
          <pc:sldMk cId="1072679302" sldId="481"/>
        </pc:sldMkLst>
        <pc:spChg chg="mod">
          <ac:chgData name="文宇 杜文宇" userId="b5e9da50-0ac2-42d3-828f-b9593ddb1f83" providerId="ADAL" clId="{D1AA8B5D-E8AB-445D-9471-F62BBBE4B339}" dt="2020-11-24T19:52:22.860" v="2968" actId="1076"/>
          <ac:spMkLst>
            <pc:docMk/>
            <pc:sldMk cId="1072679302" sldId="481"/>
            <ac:spMk id="5" creationId="{1488A9D6-7824-4B74-9A21-BF3A90EEF12F}"/>
          </ac:spMkLst>
        </pc:spChg>
        <pc:spChg chg="mod">
          <ac:chgData name="文宇 杜文宇" userId="b5e9da50-0ac2-42d3-828f-b9593ddb1f83" providerId="ADAL" clId="{D1AA8B5D-E8AB-445D-9471-F62BBBE4B339}" dt="2020-11-24T19:54:37.729" v="3011"/>
          <ac:spMkLst>
            <pc:docMk/>
            <pc:sldMk cId="1072679302" sldId="481"/>
            <ac:spMk id="6" creationId="{6DA5B845-E433-41EA-82A3-DA550725D297}"/>
          </ac:spMkLst>
        </pc:spChg>
        <pc:spChg chg="del">
          <ac:chgData name="文宇 杜文宇" userId="b5e9da50-0ac2-42d3-828f-b9593ddb1f83" providerId="ADAL" clId="{D1AA8B5D-E8AB-445D-9471-F62BBBE4B339}" dt="2020-11-24T19:52:33.609" v="2970" actId="478"/>
          <ac:spMkLst>
            <pc:docMk/>
            <pc:sldMk cId="1072679302" sldId="481"/>
            <ac:spMk id="10" creationId="{98C0F6E9-AB91-43BB-A455-E1C272451B9A}"/>
          </ac:spMkLst>
        </pc:spChg>
        <pc:picChg chg="del">
          <ac:chgData name="文宇 杜文宇" userId="b5e9da50-0ac2-42d3-828f-b9593ddb1f83" providerId="ADAL" clId="{D1AA8B5D-E8AB-445D-9471-F62BBBE4B339}" dt="2020-11-24T19:52:37.638" v="2971" actId="478"/>
          <ac:picMkLst>
            <pc:docMk/>
            <pc:sldMk cId="1072679302" sldId="481"/>
            <ac:picMk id="4" creationId="{9FE2EB24-2EB4-4F71-B66E-777D562EB1BB}"/>
          </ac:picMkLst>
        </pc:picChg>
        <pc:picChg chg="add mod">
          <ac:chgData name="文宇 杜文宇" userId="b5e9da50-0ac2-42d3-828f-b9593ddb1f83" providerId="ADAL" clId="{D1AA8B5D-E8AB-445D-9471-F62BBBE4B339}" dt="2020-11-24T19:53:00.646" v="2976" actId="1076"/>
          <ac:picMkLst>
            <pc:docMk/>
            <pc:sldMk cId="1072679302" sldId="481"/>
            <ac:picMk id="7" creationId="{A9CC8487-09BA-472F-8F3C-1901E49E81FB}"/>
          </ac:picMkLst>
        </pc:picChg>
        <pc:picChg chg="del">
          <ac:chgData name="文宇 杜文宇" userId="b5e9da50-0ac2-42d3-828f-b9593ddb1f83" providerId="ADAL" clId="{D1AA8B5D-E8AB-445D-9471-F62BBBE4B339}" dt="2020-11-24T19:52:32.183" v="2969" actId="478"/>
          <ac:picMkLst>
            <pc:docMk/>
            <pc:sldMk cId="1072679302" sldId="481"/>
            <ac:picMk id="9" creationId="{1867D4D8-E80E-49F6-9C63-EA8E545DF204}"/>
          </ac:picMkLst>
        </pc:picChg>
        <pc:picChg chg="add mod">
          <ac:chgData name="文宇 杜文宇" userId="b5e9da50-0ac2-42d3-828f-b9593ddb1f83" providerId="ADAL" clId="{D1AA8B5D-E8AB-445D-9471-F62BBBE4B339}" dt="2020-11-24T19:54:19.446" v="3007" actId="1076"/>
          <ac:picMkLst>
            <pc:docMk/>
            <pc:sldMk cId="1072679302" sldId="481"/>
            <ac:picMk id="11" creationId="{AA2844FE-5A9B-49FA-954F-974D7830B584}"/>
          </ac:picMkLst>
        </pc:picChg>
        <pc:picChg chg="add mod">
          <ac:chgData name="文宇 杜文宇" userId="b5e9da50-0ac2-42d3-828f-b9593ddb1f83" providerId="ADAL" clId="{D1AA8B5D-E8AB-445D-9471-F62BBBE4B339}" dt="2020-11-24T19:54:56.481" v="3018" actId="1076"/>
          <ac:picMkLst>
            <pc:docMk/>
            <pc:sldMk cId="1072679302" sldId="481"/>
            <ac:picMk id="13" creationId="{85511D1B-CC1F-433F-BC91-33225BAB21E6}"/>
          </ac:picMkLst>
        </pc:picChg>
      </pc:sldChg>
      <pc:sldChg chg="addSp delSp modSp add ord">
        <pc:chgData name="文宇 杜文宇" userId="b5e9da50-0ac2-42d3-828f-b9593ddb1f83" providerId="ADAL" clId="{D1AA8B5D-E8AB-445D-9471-F62BBBE4B339}" dt="2020-11-24T19:58:21.383" v="3083"/>
        <pc:sldMkLst>
          <pc:docMk/>
          <pc:sldMk cId="3707749345" sldId="482"/>
        </pc:sldMkLst>
        <pc:spChg chg="mod">
          <ac:chgData name="文宇 杜文宇" userId="b5e9da50-0ac2-42d3-828f-b9593ddb1f83" providerId="ADAL" clId="{D1AA8B5D-E8AB-445D-9471-F62BBBE4B339}" dt="2020-11-24T19:57:53.510" v="3080" actId="1076"/>
          <ac:spMkLst>
            <pc:docMk/>
            <pc:sldMk cId="3707749345" sldId="482"/>
            <ac:spMk id="5" creationId="{1488A9D6-7824-4B74-9A21-BF3A90EEF12F}"/>
          </ac:spMkLst>
        </pc:spChg>
        <pc:spChg chg="mod">
          <ac:chgData name="文宇 杜文宇" userId="b5e9da50-0ac2-42d3-828f-b9593ddb1f83" providerId="ADAL" clId="{D1AA8B5D-E8AB-445D-9471-F62BBBE4B339}" dt="2020-11-24T19:56:52.011" v="3059" actId="1076"/>
          <ac:spMkLst>
            <pc:docMk/>
            <pc:sldMk cId="3707749345" sldId="482"/>
            <ac:spMk id="6" creationId="{6DA5B845-E433-41EA-82A3-DA550725D297}"/>
          </ac:spMkLst>
        </pc:spChg>
        <pc:spChg chg="add mod">
          <ac:chgData name="文宇 杜文宇" userId="b5e9da50-0ac2-42d3-828f-b9593ddb1f83" providerId="ADAL" clId="{D1AA8B5D-E8AB-445D-9471-F62BBBE4B339}" dt="2020-11-24T19:57:55.730" v="3081" actId="1076"/>
          <ac:spMkLst>
            <pc:docMk/>
            <pc:sldMk cId="3707749345" sldId="482"/>
            <ac:spMk id="10" creationId="{803FE1D3-91E0-42E3-AD63-9985D3426CA8}"/>
          </ac:spMkLst>
        </pc:spChg>
        <pc:spChg chg="add del">
          <ac:chgData name="文宇 杜文宇" userId="b5e9da50-0ac2-42d3-828f-b9593ddb1f83" providerId="ADAL" clId="{D1AA8B5D-E8AB-445D-9471-F62BBBE4B339}" dt="2020-11-24T19:58:21.383" v="3083"/>
          <ac:spMkLst>
            <pc:docMk/>
            <pc:sldMk cId="3707749345" sldId="482"/>
            <ac:spMk id="12" creationId="{44062521-6EDA-4B2A-A8F2-1C4F231701C4}"/>
          </ac:spMkLst>
        </pc:spChg>
        <pc:picChg chg="add mod modCrop">
          <ac:chgData name="文宇 杜文宇" userId="b5e9da50-0ac2-42d3-828f-b9593ddb1f83" providerId="ADAL" clId="{D1AA8B5D-E8AB-445D-9471-F62BBBE4B339}" dt="2020-11-24T19:57:03.329" v="3061" actId="732"/>
          <ac:picMkLst>
            <pc:docMk/>
            <pc:sldMk cId="3707749345" sldId="482"/>
            <ac:picMk id="4" creationId="{6A3DD35B-764E-4771-A013-1645261CA8E9}"/>
          </ac:picMkLst>
        </pc:picChg>
        <pc:picChg chg="del">
          <ac:chgData name="文宇 杜文宇" userId="b5e9da50-0ac2-42d3-828f-b9593ddb1f83" providerId="ADAL" clId="{D1AA8B5D-E8AB-445D-9471-F62BBBE4B339}" dt="2020-11-24T19:56:02.868" v="3041" actId="478"/>
          <ac:picMkLst>
            <pc:docMk/>
            <pc:sldMk cId="3707749345" sldId="482"/>
            <ac:picMk id="7" creationId="{A9CC8487-09BA-472F-8F3C-1901E49E81FB}"/>
          </ac:picMkLst>
        </pc:picChg>
        <pc:picChg chg="del">
          <ac:chgData name="文宇 杜文宇" userId="b5e9da50-0ac2-42d3-828f-b9593ddb1f83" providerId="ADAL" clId="{D1AA8B5D-E8AB-445D-9471-F62BBBE4B339}" dt="2020-11-24T19:56:03.503" v="3042" actId="478"/>
          <ac:picMkLst>
            <pc:docMk/>
            <pc:sldMk cId="3707749345" sldId="482"/>
            <ac:picMk id="11" creationId="{AA2844FE-5A9B-49FA-954F-974D7830B584}"/>
          </ac:picMkLst>
        </pc:picChg>
        <pc:picChg chg="del">
          <ac:chgData name="文宇 杜文宇" userId="b5e9da50-0ac2-42d3-828f-b9593ddb1f83" providerId="ADAL" clId="{D1AA8B5D-E8AB-445D-9471-F62BBBE4B339}" dt="2020-11-24T19:56:04.192" v="3043" actId="478"/>
          <ac:picMkLst>
            <pc:docMk/>
            <pc:sldMk cId="3707749345" sldId="482"/>
            <ac:picMk id="13" creationId="{85511D1B-CC1F-433F-BC91-33225BAB21E6}"/>
          </ac:picMkLst>
        </pc:picChg>
      </pc:sldChg>
      <pc:sldChg chg="addSp delSp modSp add ord">
        <pc:chgData name="文宇 杜文宇" userId="b5e9da50-0ac2-42d3-828f-b9593ddb1f83" providerId="ADAL" clId="{D1AA8B5D-E8AB-445D-9471-F62BBBE4B339}" dt="2020-11-24T20:02:48.341" v="3147" actId="1076"/>
        <pc:sldMkLst>
          <pc:docMk/>
          <pc:sldMk cId="3305094254" sldId="483"/>
        </pc:sldMkLst>
        <pc:spChg chg="mod">
          <ac:chgData name="文宇 杜文宇" userId="b5e9da50-0ac2-42d3-828f-b9593ddb1f83" providerId="ADAL" clId="{D1AA8B5D-E8AB-445D-9471-F62BBBE4B339}" dt="2020-11-24T20:01:04.497" v="3126" actId="1076"/>
          <ac:spMkLst>
            <pc:docMk/>
            <pc:sldMk cId="3305094254" sldId="483"/>
            <ac:spMk id="5" creationId="{1488A9D6-7824-4B74-9A21-BF3A90EEF12F}"/>
          </ac:spMkLst>
        </pc:spChg>
        <pc:spChg chg="mod">
          <ac:chgData name="文宇 杜文宇" userId="b5e9da50-0ac2-42d3-828f-b9593ddb1f83" providerId="ADAL" clId="{D1AA8B5D-E8AB-445D-9471-F62BBBE4B339}" dt="2020-11-24T20:00:54.939" v="3122" actId="20577"/>
          <ac:spMkLst>
            <pc:docMk/>
            <pc:sldMk cId="3305094254" sldId="483"/>
            <ac:spMk id="6" creationId="{6DA5B845-E433-41EA-82A3-DA550725D297}"/>
          </ac:spMkLst>
        </pc:spChg>
        <pc:spChg chg="del">
          <ac:chgData name="文宇 杜文宇" userId="b5e9da50-0ac2-42d3-828f-b9593ddb1f83" providerId="ADAL" clId="{D1AA8B5D-E8AB-445D-9471-F62BBBE4B339}" dt="2020-11-24T19:59:24.022" v="3090" actId="478"/>
          <ac:spMkLst>
            <pc:docMk/>
            <pc:sldMk cId="3305094254" sldId="483"/>
            <ac:spMk id="10" creationId="{803FE1D3-91E0-42E3-AD63-9985D3426CA8}"/>
          </ac:spMkLst>
        </pc:spChg>
        <pc:picChg chg="del">
          <ac:chgData name="文宇 杜文宇" userId="b5e9da50-0ac2-42d3-828f-b9593ddb1f83" providerId="ADAL" clId="{D1AA8B5D-E8AB-445D-9471-F62BBBE4B339}" dt="2020-11-24T19:59:21.777" v="3089" actId="478"/>
          <ac:picMkLst>
            <pc:docMk/>
            <pc:sldMk cId="3305094254" sldId="483"/>
            <ac:picMk id="4" creationId="{6A3DD35B-764E-4771-A013-1645261CA8E9}"/>
          </ac:picMkLst>
        </pc:picChg>
        <pc:picChg chg="add mod">
          <ac:chgData name="文宇 杜文宇" userId="b5e9da50-0ac2-42d3-828f-b9593ddb1f83" providerId="ADAL" clId="{D1AA8B5D-E8AB-445D-9471-F62BBBE4B339}" dt="2020-11-24T20:02:48.341" v="3147" actId="1076"/>
          <ac:picMkLst>
            <pc:docMk/>
            <pc:sldMk cId="3305094254" sldId="483"/>
            <ac:picMk id="7" creationId="{D951D0B2-12D9-4F99-92AD-42C0C6E8D650}"/>
          </ac:picMkLst>
        </pc:picChg>
      </pc:sldChg>
      <pc:sldChg chg="addSp delSp modSp add">
        <pc:chgData name="文宇 杜文宇" userId="b5e9da50-0ac2-42d3-828f-b9593ddb1f83" providerId="ADAL" clId="{D1AA8B5D-E8AB-445D-9471-F62BBBE4B339}" dt="2020-11-24T20:02:32.554" v="3146" actId="33524"/>
        <pc:sldMkLst>
          <pc:docMk/>
          <pc:sldMk cId="3704017228" sldId="484"/>
        </pc:sldMkLst>
        <pc:spChg chg="mod">
          <ac:chgData name="文宇 杜文宇" userId="b5e9da50-0ac2-42d3-828f-b9593ddb1f83" providerId="ADAL" clId="{D1AA8B5D-E8AB-445D-9471-F62BBBE4B339}" dt="2020-11-24T20:01:49.313" v="3131" actId="403"/>
          <ac:spMkLst>
            <pc:docMk/>
            <pc:sldMk cId="3704017228" sldId="484"/>
            <ac:spMk id="5" creationId="{1488A9D6-7824-4B74-9A21-BF3A90EEF12F}"/>
          </ac:spMkLst>
        </pc:spChg>
        <pc:spChg chg="mod">
          <ac:chgData name="文宇 杜文宇" userId="b5e9da50-0ac2-42d3-828f-b9593ddb1f83" providerId="ADAL" clId="{D1AA8B5D-E8AB-445D-9471-F62BBBE4B339}" dt="2020-11-24T20:02:32.554" v="3146" actId="33524"/>
          <ac:spMkLst>
            <pc:docMk/>
            <pc:sldMk cId="3704017228" sldId="484"/>
            <ac:spMk id="6" creationId="{6DA5B845-E433-41EA-82A3-DA550725D297}"/>
          </ac:spMkLst>
        </pc:spChg>
        <pc:picChg chg="add mod">
          <ac:chgData name="文宇 杜文宇" userId="b5e9da50-0ac2-42d3-828f-b9593ddb1f83" providerId="ADAL" clId="{D1AA8B5D-E8AB-445D-9471-F62BBBE4B339}" dt="2020-11-24T20:02:07.212" v="3137" actId="14100"/>
          <ac:picMkLst>
            <pc:docMk/>
            <pc:sldMk cId="3704017228" sldId="484"/>
            <ac:picMk id="4" creationId="{2D52DABA-E2EB-409D-807D-65A2F0AA2CF8}"/>
          </ac:picMkLst>
        </pc:picChg>
        <pc:picChg chg="del">
          <ac:chgData name="文宇 杜文宇" userId="b5e9da50-0ac2-42d3-828f-b9593ddb1f83" providerId="ADAL" clId="{D1AA8B5D-E8AB-445D-9471-F62BBBE4B339}" dt="2020-11-24T20:01:51.065" v="3132" actId="478"/>
          <ac:picMkLst>
            <pc:docMk/>
            <pc:sldMk cId="3704017228" sldId="484"/>
            <ac:picMk id="7" creationId="{D951D0B2-12D9-4F99-92AD-42C0C6E8D650}"/>
          </ac:picMkLst>
        </pc:picChg>
      </pc:sldChg>
      <pc:sldChg chg="addSp delSp modSp add">
        <pc:chgData name="文宇 杜文宇" userId="b5e9da50-0ac2-42d3-828f-b9593ddb1f83" providerId="ADAL" clId="{D1AA8B5D-E8AB-445D-9471-F62BBBE4B339}" dt="2020-11-24T20:05:45.715" v="3188" actId="1076"/>
        <pc:sldMkLst>
          <pc:docMk/>
          <pc:sldMk cId="1425243716" sldId="485"/>
        </pc:sldMkLst>
        <pc:spChg chg="mod">
          <ac:chgData name="文宇 杜文宇" userId="b5e9da50-0ac2-42d3-828f-b9593ddb1f83" providerId="ADAL" clId="{D1AA8B5D-E8AB-445D-9471-F62BBBE4B339}" dt="2020-11-24T20:05:05.249" v="3178" actId="14100"/>
          <ac:spMkLst>
            <pc:docMk/>
            <pc:sldMk cId="1425243716" sldId="485"/>
            <ac:spMk id="5" creationId="{1488A9D6-7824-4B74-9A21-BF3A90EEF12F}"/>
          </ac:spMkLst>
        </pc:spChg>
        <pc:spChg chg="mod">
          <ac:chgData name="文宇 杜文宇" userId="b5e9da50-0ac2-42d3-828f-b9593ddb1f83" providerId="ADAL" clId="{D1AA8B5D-E8AB-445D-9471-F62BBBE4B339}" dt="2020-11-24T20:05:45.715" v="3188" actId="1076"/>
          <ac:spMkLst>
            <pc:docMk/>
            <pc:sldMk cId="1425243716" sldId="485"/>
            <ac:spMk id="6" creationId="{6DA5B845-E433-41EA-82A3-DA550725D297}"/>
          </ac:spMkLst>
        </pc:spChg>
        <pc:picChg chg="del">
          <ac:chgData name="文宇 杜文宇" userId="b5e9da50-0ac2-42d3-828f-b9593ddb1f83" providerId="ADAL" clId="{D1AA8B5D-E8AB-445D-9471-F62BBBE4B339}" dt="2020-11-24T20:03:27.567" v="3155" actId="478"/>
          <ac:picMkLst>
            <pc:docMk/>
            <pc:sldMk cId="1425243716" sldId="485"/>
            <ac:picMk id="4" creationId="{2D52DABA-E2EB-409D-807D-65A2F0AA2CF8}"/>
          </ac:picMkLst>
        </pc:picChg>
        <pc:picChg chg="add mod">
          <ac:chgData name="文宇 杜文宇" userId="b5e9da50-0ac2-42d3-828f-b9593ddb1f83" providerId="ADAL" clId="{D1AA8B5D-E8AB-445D-9471-F62BBBE4B339}" dt="2020-11-24T20:05:17.418" v="3181" actId="1076"/>
          <ac:picMkLst>
            <pc:docMk/>
            <pc:sldMk cId="1425243716" sldId="485"/>
            <ac:picMk id="7" creationId="{08596B62-7352-4448-9708-677287ADAF4C}"/>
          </ac:picMkLst>
        </pc:picChg>
        <pc:picChg chg="add mod">
          <ac:chgData name="文宇 杜文宇" userId="b5e9da50-0ac2-42d3-828f-b9593ddb1f83" providerId="ADAL" clId="{D1AA8B5D-E8AB-445D-9471-F62BBBE4B339}" dt="2020-11-24T20:05:39.123" v="3187" actId="1076"/>
          <ac:picMkLst>
            <pc:docMk/>
            <pc:sldMk cId="1425243716" sldId="485"/>
            <ac:picMk id="9" creationId="{3552AC60-C47E-4C7E-889B-8ACF907898A1}"/>
          </ac:picMkLst>
        </pc:picChg>
      </pc:sldChg>
      <pc:sldChg chg="addSp delSp modSp add ord">
        <pc:chgData name="文宇 杜文宇" userId="b5e9da50-0ac2-42d3-828f-b9593ddb1f83" providerId="ADAL" clId="{D1AA8B5D-E8AB-445D-9471-F62BBBE4B339}" dt="2020-11-24T20:10:47.409" v="3304" actId="1076"/>
        <pc:sldMkLst>
          <pc:docMk/>
          <pc:sldMk cId="1744971408" sldId="486"/>
        </pc:sldMkLst>
        <pc:spChg chg="mod">
          <ac:chgData name="文宇 杜文宇" userId="b5e9da50-0ac2-42d3-828f-b9593ddb1f83" providerId="ADAL" clId="{D1AA8B5D-E8AB-445D-9471-F62BBBE4B339}" dt="2020-11-24T20:08:07.660" v="3214" actId="1076"/>
          <ac:spMkLst>
            <pc:docMk/>
            <pc:sldMk cId="1744971408" sldId="486"/>
            <ac:spMk id="5" creationId="{1488A9D6-7824-4B74-9A21-BF3A90EEF12F}"/>
          </ac:spMkLst>
        </pc:spChg>
        <pc:spChg chg="add del mod">
          <ac:chgData name="文宇 杜文宇" userId="b5e9da50-0ac2-42d3-828f-b9593ddb1f83" providerId="ADAL" clId="{D1AA8B5D-E8AB-445D-9471-F62BBBE4B339}" dt="2020-11-24T20:08:09.752" v="3215" actId="1076"/>
          <ac:spMkLst>
            <pc:docMk/>
            <pc:sldMk cId="1744971408" sldId="486"/>
            <ac:spMk id="6" creationId="{6DA5B845-E433-41EA-82A3-DA550725D297}"/>
          </ac:spMkLst>
        </pc:spChg>
        <pc:spChg chg="add del mod">
          <ac:chgData name="文宇 杜文宇" userId="b5e9da50-0ac2-42d3-828f-b9593ddb1f83" providerId="ADAL" clId="{D1AA8B5D-E8AB-445D-9471-F62BBBE4B339}" dt="2020-11-24T20:08:42.797" v="3220" actId="478"/>
          <ac:spMkLst>
            <pc:docMk/>
            <pc:sldMk cId="1744971408" sldId="486"/>
            <ac:spMk id="8" creationId="{7571B072-EB59-413C-892B-2ECDA1E8F8CC}"/>
          </ac:spMkLst>
        </pc:spChg>
        <pc:spChg chg="add mod">
          <ac:chgData name="文宇 杜文宇" userId="b5e9da50-0ac2-42d3-828f-b9593ddb1f83" providerId="ADAL" clId="{D1AA8B5D-E8AB-445D-9471-F62BBBE4B339}" dt="2020-11-24T20:10:26.672" v="3293" actId="1076"/>
          <ac:spMkLst>
            <pc:docMk/>
            <pc:sldMk cId="1744971408" sldId="486"/>
            <ac:spMk id="14" creationId="{C4087BF1-02CE-4541-86D7-F73C6F6F420F}"/>
          </ac:spMkLst>
        </pc:spChg>
        <pc:spChg chg="add mod">
          <ac:chgData name="文宇 杜文宇" userId="b5e9da50-0ac2-42d3-828f-b9593ddb1f83" providerId="ADAL" clId="{D1AA8B5D-E8AB-445D-9471-F62BBBE4B339}" dt="2020-11-24T20:10:47.409" v="3304" actId="1076"/>
          <ac:spMkLst>
            <pc:docMk/>
            <pc:sldMk cId="1744971408" sldId="486"/>
            <ac:spMk id="15" creationId="{235E1D37-8122-4801-9CA1-36E0B7A2B38D}"/>
          </ac:spMkLst>
        </pc:spChg>
        <pc:picChg chg="add mod">
          <ac:chgData name="文宇 杜文宇" userId="b5e9da50-0ac2-42d3-828f-b9593ddb1f83" providerId="ADAL" clId="{D1AA8B5D-E8AB-445D-9471-F62BBBE4B339}" dt="2020-11-24T20:08:18.279" v="3218" actId="1076"/>
          <ac:picMkLst>
            <pc:docMk/>
            <pc:sldMk cId="1744971408" sldId="486"/>
            <ac:picMk id="4" creationId="{E29D3C4A-EF5E-4594-A274-126F64602CC9}"/>
          </ac:picMkLst>
        </pc:picChg>
        <pc:picChg chg="del">
          <ac:chgData name="文宇 杜文宇" userId="b5e9da50-0ac2-42d3-828f-b9593ddb1f83" providerId="ADAL" clId="{D1AA8B5D-E8AB-445D-9471-F62BBBE4B339}" dt="2020-11-24T20:06:54.289" v="3197" actId="478"/>
          <ac:picMkLst>
            <pc:docMk/>
            <pc:sldMk cId="1744971408" sldId="486"/>
            <ac:picMk id="7" creationId="{08596B62-7352-4448-9708-677287ADAF4C}"/>
          </ac:picMkLst>
        </pc:picChg>
        <pc:picChg chg="del">
          <ac:chgData name="文宇 杜文宇" userId="b5e9da50-0ac2-42d3-828f-b9593ddb1f83" providerId="ADAL" clId="{D1AA8B5D-E8AB-445D-9471-F62BBBE4B339}" dt="2020-11-24T20:06:59.171" v="3200" actId="478"/>
          <ac:picMkLst>
            <pc:docMk/>
            <pc:sldMk cId="1744971408" sldId="486"/>
            <ac:picMk id="9" creationId="{3552AC60-C47E-4C7E-889B-8ACF907898A1}"/>
          </ac:picMkLst>
        </pc:picChg>
        <pc:picChg chg="add mod">
          <ac:chgData name="文宇 杜文宇" userId="b5e9da50-0ac2-42d3-828f-b9593ddb1f83" providerId="ADAL" clId="{D1AA8B5D-E8AB-445D-9471-F62BBBE4B339}" dt="2020-11-24T20:09:34.067" v="3229" actId="1076"/>
          <ac:picMkLst>
            <pc:docMk/>
            <pc:sldMk cId="1744971408" sldId="486"/>
            <ac:picMk id="11" creationId="{C26E61CB-D85D-4F27-9305-2F3FBA86147F}"/>
          </ac:picMkLst>
        </pc:picChg>
        <pc:picChg chg="add mod">
          <ac:chgData name="文宇 杜文宇" userId="b5e9da50-0ac2-42d3-828f-b9593ddb1f83" providerId="ADAL" clId="{D1AA8B5D-E8AB-445D-9471-F62BBBE4B339}" dt="2020-11-24T20:09:36.340" v="3230" actId="1076"/>
          <ac:picMkLst>
            <pc:docMk/>
            <pc:sldMk cId="1744971408" sldId="486"/>
            <ac:picMk id="13" creationId="{169FDF9E-9D66-4CC8-A650-E8DA63EDC05F}"/>
          </ac:picMkLst>
        </pc:picChg>
      </pc:sldChg>
      <pc:sldChg chg="delSp modSp add ord">
        <pc:chgData name="文宇 杜文宇" userId="b5e9da50-0ac2-42d3-828f-b9593ddb1f83" providerId="ADAL" clId="{D1AA8B5D-E8AB-445D-9471-F62BBBE4B339}" dt="2020-11-24T20:14:05.716" v="3353" actId="1076"/>
        <pc:sldMkLst>
          <pc:docMk/>
          <pc:sldMk cId="2286631713" sldId="487"/>
        </pc:sldMkLst>
        <pc:spChg chg="mod">
          <ac:chgData name="文宇 杜文宇" userId="b5e9da50-0ac2-42d3-828f-b9593ddb1f83" providerId="ADAL" clId="{D1AA8B5D-E8AB-445D-9471-F62BBBE4B339}" dt="2020-11-24T20:11:45.322" v="3314"/>
          <ac:spMkLst>
            <pc:docMk/>
            <pc:sldMk cId="2286631713" sldId="487"/>
            <ac:spMk id="5" creationId="{1488A9D6-7824-4B74-9A21-BF3A90EEF12F}"/>
          </ac:spMkLst>
        </pc:spChg>
        <pc:spChg chg="mod">
          <ac:chgData name="文宇 杜文宇" userId="b5e9da50-0ac2-42d3-828f-b9593ddb1f83" providerId="ADAL" clId="{D1AA8B5D-E8AB-445D-9471-F62BBBE4B339}" dt="2020-11-24T20:14:05.716" v="3353" actId="1076"/>
          <ac:spMkLst>
            <pc:docMk/>
            <pc:sldMk cId="2286631713" sldId="487"/>
            <ac:spMk id="6" creationId="{6DA5B845-E433-41EA-82A3-DA550725D297}"/>
          </ac:spMkLst>
        </pc:spChg>
        <pc:spChg chg="del">
          <ac:chgData name="文宇 杜文宇" userId="b5e9da50-0ac2-42d3-828f-b9593ddb1f83" providerId="ADAL" clId="{D1AA8B5D-E8AB-445D-9471-F62BBBE4B339}" dt="2020-11-24T20:11:15.561" v="3311" actId="478"/>
          <ac:spMkLst>
            <pc:docMk/>
            <pc:sldMk cId="2286631713" sldId="487"/>
            <ac:spMk id="14" creationId="{C4087BF1-02CE-4541-86D7-F73C6F6F420F}"/>
          </ac:spMkLst>
        </pc:spChg>
        <pc:spChg chg="del">
          <ac:chgData name="文宇 杜文宇" userId="b5e9da50-0ac2-42d3-828f-b9593ddb1f83" providerId="ADAL" clId="{D1AA8B5D-E8AB-445D-9471-F62BBBE4B339}" dt="2020-11-24T20:11:16.722" v="3312" actId="478"/>
          <ac:spMkLst>
            <pc:docMk/>
            <pc:sldMk cId="2286631713" sldId="487"/>
            <ac:spMk id="15" creationId="{235E1D37-8122-4801-9CA1-36E0B7A2B38D}"/>
          </ac:spMkLst>
        </pc:spChg>
        <pc:picChg chg="del">
          <ac:chgData name="文宇 杜文宇" userId="b5e9da50-0ac2-42d3-828f-b9593ddb1f83" providerId="ADAL" clId="{D1AA8B5D-E8AB-445D-9471-F62BBBE4B339}" dt="2020-11-24T20:11:12.985" v="3308" actId="478"/>
          <ac:picMkLst>
            <pc:docMk/>
            <pc:sldMk cId="2286631713" sldId="487"/>
            <ac:picMk id="4" creationId="{E29D3C4A-EF5E-4594-A274-126F64602CC9}"/>
          </ac:picMkLst>
        </pc:picChg>
        <pc:picChg chg="del mod">
          <ac:chgData name="文宇 杜文宇" userId="b5e9da50-0ac2-42d3-828f-b9593ddb1f83" providerId="ADAL" clId="{D1AA8B5D-E8AB-445D-9471-F62BBBE4B339}" dt="2020-11-24T20:11:14.469" v="3310" actId="478"/>
          <ac:picMkLst>
            <pc:docMk/>
            <pc:sldMk cId="2286631713" sldId="487"/>
            <ac:picMk id="11" creationId="{C26E61CB-D85D-4F27-9305-2F3FBA86147F}"/>
          </ac:picMkLst>
        </pc:picChg>
        <pc:picChg chg="del">
          <ac:chgData name="文宇 杜文宇" userId="b5e9da50-0ac2-42d3-828f-b9593ddb1f83" providerId="ADAL" clId="{D1AA8B5D-E8AB-445D-9471-F62BBBE4B339}" dt="2020-11-24T20:11:13.884" v="3309" actId="478"/>
          <ac:picMkLst>
            <pc:docMk/>
            <pc:sldMk cId="2286631713" sldId="487"/>
            <ac:picMk id="13" creationId="{169FDF9E-9D66-4CC8-A650-E8DA63EDC05F}"/>
          </ac:picMkLst>
        </pc:picChg>
      </pc:sldChg>
      <pc:sldChg chg="add">
        <pc:chgData name="文宇 杜文宇" userId="b5e9da50-0ac2-42d3-828f-b9593ddb1f83" providerId="ADAL" clId="{D1AA8B5D-E8AB-445D-9471-F62BBBE4B339}" dt="2020-11-24T20:15:54.781" v="3367"/>
        <pc:sldMkLst>
          <pc:docMk/>
          <pc:sldMk cId="2929334210" sldId="488"/>
        </pc:sldMkLst>
      </pc:sldChg>
      <pc:sldChg chg="addSp delSp modSp add">
        <pc:chgData name="文宇 杜文宇" userId="b5e9da50-0ac2-42d3-828f-b9593ddb1f83" providerId="ADAL" clId="{D1AA8B5D-E8AB-445D-9471-F62BBBE4B339}" dt="2020-11-24T20:36:52.545" v="3835" actId="1076"/>
        <pc:sldMkLst>
          <pc:docMk/>
          <pc:sldMk cId="2950525315" sldId="489"/>
        </pc:sldMkLst>
        <pc:spChg chg="mod">
          <ac:chgData name="文宇 杜文宇" userId="b5e9da50-0ac2-42d3-828f-b9593ddb1f83" providerId="ADAL" clId="{D1AA8B5D-E8AB-445D-9471-F62BBBE4B339}" dt="2020-11-24T20:22:19.392" v="3477" actId="20577"/>
          <ac:spMkLst>
            <pc:docMk/>
            <pc:sldMk cId="2950525315" sldId="489"/>
            <ac:spMk id="5" creationId="{1488A9D6-7824-4B74-9A21-BF3A90EEF12F}"/>
          </ac:spMkLst>
        </pc:spChg>
        <pc:spChg chg="mod">
          <ac:chgData name="文宇 杜文宇" userId="b5e9da50-0ac2-42d3-828f-b9593ddb1f83" providerId="ADAL" clId="{D1AA8B5D-E8AB-445D-9471-F62BBBE4B339}" dt="2020-11-24T20:22:44.842" v="3484" actId="20577"/>
          <ac:spMkLst>
            <pc:docMk/>
            <pc:sldMk cId="2950525315" sldId="489"/>
            <ac:spMk id="6" creationId="{CBB3484C-A9A4-4A30-B91C-2180FE8C717A}"/>
          </ac:spMkLst>
        </pc:spChg>
        <pc:spChg chg="add mod">
          <ac:chgData name="文宇 杜文宇" userId="b5e9da50-0ac2-42d3-828f-b9593ddb1f83" providerId="ADAL" clId="{D1AA8B5D-E8AB-445D-9471-F62BBBE4B339}" dt="2020-11-24T20:36:52.545" v="3835" actId="1076"/>
          <ac:spMkLst>
            <pc:docMk/>
            <pc:sldMk cId="2950525315" sldId="489"/>
            <ac:spMk id="12" creationId="{CEC94893-7F68-4A59-812C-D822FAA565DE}"/>
          </ac:spMkLst>
        </pc:spChg>
        <pc:grpChg chg="add mod">
          <ac:chgData name="文宇 杜文宇" userId="b5e9da50-0ac2-42d3-828f-b9593ddb1f83" providerId="ADAL" clId="{D1AA8B5D-E8AB-445D-9471-F62BBBE4B339}" dt="2020-11-24T20:36:12.855" v="3830" actId="1076"/>
          <ac:grpSpMkLst>
            <pc:docMk/>
            <pc:sldMk cId="2950525315" sldId="489"/>
            <ac:grpSpMk id="10" creationId="{6E9D7FB1-2C91-4685-8A5E-3313F732D3C9}"/>
          </ac:grpSpMkLst>
        </pc:grpChg>
        <pc:picChg chg="del">
          <ac:chgData name="文宇 杜文宇" userId="b5e9da50-0ac2-42d3-828f-b9593ddb1f83" providerId="ADAL" clId="{D1AA8B5D-E8AB-445D-9471-F62BBBE4B339}" dt="2020-11-24T20:22:37.665" v="3481" actId="478"/>
          <ac:picMkLst>
            <pc:docMk/>
            <pc:sldMk cId="2950525315" sldId="489"/>
            <ac:picMk id="4" creationId="{80693108-23DB-4677-8020-78B1EE1501B9}"/>
          </ac:picMkLst>
        </pc:picChg>
        <pc:picChg chg="add mod">
          <ac:chgData name="文宇 杜文宇" userId="b5e9da50-0ac2-42d3-828f-b9593ddb1f83" providerId="ADAL" clId="{D1AA8B5D-E8AB-445D-9471-F62BBBE4B339}" dt="2020-11-24T20:23:18.853" v="3493" actId="164"/>
          <ac:picMkLst>
            <pc:docMk/>
            <pc:sldMk cId="2950525315" sldId="489"/>
            <ac:picMk id="7" creationId="{2EB6AA7A-72DB-4D7C-AE5C-7CE7A51F7642}"/>
          </ac:picMkLst>
        </pc:picChg>
        <pc:picChg chg="del">
          <ac:chgData name="文宇 杜文宇" userId="b5e9da50-0ac2-42d3-828f-b9593ddb1f83" providerId="ADAL" clId="{D1AA8B5D-E8AB-445D-9471-F62BBBE4B339}" dt="2020-11-24T20:22:39.593" v="3482" actId="478"/>
          <ac:picMkLst>
            <pc:docMk/>
            <pc:sldMk cId="2950525315" sldId="489"/>
            <ac:picMk id="8" creationId="{C6FE642A-ABE8-4FC3-83CA-B98BC2E7A5C6}"/>
          </ac:picMkLst>
        </pc:picChg>
        <pc:picChg chg="mod ord">
          <ac:chgData name="文宇 杜文宇" userId="b5e9da50-0ac2-42d3-828f-b9593ddb1f83" providerId="ADAL" clId="{D1AA8B5D-E8AB-445D-9471-F62BBBE4B339}" dt="2020-11-24T20:23:18.853" v="3493" actId="164"/>
          <ac:picMkLst>
            <pc:docMk/>
            <pc:sldMk cId="2950525315" sldId="489"/>
            <ac:picMk id="9" creationId="{38F4E774-E8BB-4D0C-8F0D-38C53CFF6F82}"/>
          </ac:picMkLst>
        </pc:picChg>
        <pc:picChg chg="del">
          <ac:chgData name="文宇 杜文宇" userId="b5e9da50-0ac2-42d3-828f-b9593ddb1f83" providerId="ADAL" clId="{D1AA8B5D-E8AB-445D-9471-F62BBBE4B339}" dt="2020-11-24T20:22:41.484" v="3483" actId="478"/>
          <ac:picMkLst>
            <pc:docMk/>
            <pc:sldMk cId="2950525315" sldId="489"/>
            <ac:picMk id="11" creationId="{8B89A918-F881-4015-A641-9156DD8D4731}"/>
          </ac:picMkLst>
        </pc:picChg>
      </pc:sldChg>
    </pc:docChg>
  </pc:docChgLst>
  <pc:docChgLst>
    <pc:chgData name="文宇" userId="b5e9da50-0ac2-42d3-828f-b9593ddb1f83" providerId="ADAL" clId="{0618F171-0F6E-4671-AC37-AA3F5027C8AD}"/>
    <pc:docChg chg="custSel modSld">
      <pc:chgData name="文宇" userId="b5e9da50-0ac2-42d3-828f-b9593ddb1f83" providerId="ADAL" clId="{0618F171-0F6E-4671-AC37-AA3F5027C8AD}" dt="2020-12-02T13:59:28.815" v="394" actId="20577"/>
      <pc:docMkLst>
        <pc:docMk/>
      </pc:docMkLst>
      <pc:sldChg chg="modSp">
        <pc:chgData name="文宇" userId="b5e9da50-0ac2-42d3-828f-b9593ddb1f83" providerId="ADAL" clId="{0618F171-0F6E-4671-AC37-AA3F5027C8AD}" dt="2020-12-02T13:56:23.881" v="37" actId="20577"/>
        <pc:sldMkLst>
          <pc:docMk/>
          <pc:sldMk cId="259383257" sldId="314"/>
        </pc:sldMkLst>
        <pc:spChg chg="mod">
          <ac:chgData name="文宇" userId="b5e9da50-0ac2-42d3-828f-b9593ddb1f83" providerId="ADAL" clId="{0618F171-0F6E-4671-AC37-AA3F5027C8AD}" dt="2020-12-02T13:56:23.881" v="37" actId="20577"/>
          <ac:spMkLst>
            <pc:docMk/>
            <pc:sldMk cId="259383257" sldId="314"/>
            <ac:spMk id="3" creationId="{5E867693-945D-4AEC-9D56-D29D514CD55B}"/>
          </ac:spMkLst>
        </pc:spChg>
      </pc:sldChg>
      <pc:sldChg chg="modSp">
        <pc:chgData name="文宇" userId="b5e9da50-0ac2-42d3-828f-b9593ddb1f83" providerId="ADAL" clId="{0618F171-0F6E-4671-AC37-AA3F5027C8AD}" dt="2020-12-02T13:59:28.815" v="394" actId="20577"/>
        <pc:sldMkLst>
          <pc:docMk/>
          <pc:sldMk cId="1767134883" sldId="315"/>
        </pc:sldMkLst>
        <pc:spChg chg="mod">
          <ac:chgData name="文宇" userId="b5e9da50-0ac2-42d3-828f-b9593ddb1f83" providerId="ADAL" clId="{0618F171-0F6E-4671-AC37-AA3F5027C8AD}" dt="2020-12-02T13:59:28.815" v="394" actId="20577"/>
          <ac:spMkLst>
            <pc:docMk/>
            <pc:sldMk cId="1767134883" sldId="315"/>
            <ac:spMk id="4" creationId="{2918002F-8C64-4968-9ECA-DC63D9D4E45B}"/>
          </ac:spMkLst>
        </pc:spChg>
      </pc:sldChg>
    </pc:docChg>
  </pc:docChgLst>
  <pc:docChgLst>
    <pc:chgData name="文宇" userId="b5e9da50-0ac2-42d3-828f-b9593ddb1f83" providerId="ADAL" clId="{042A3328-9AF9-49F3-9170-EA3FFDED67FE}"/>
    <pc:docChg chg="undo redo custSel addSld modSld sldOrd">
      <pc:chgData name="文宇" userId="b5e9da50-0ac2-42d3-828f-b9593ddb1f83" providerId="ADAL" clId="{042A3328-9AF9-49F3-9170-EA3FFDED67FE}" dt="2020-11-24T12:07:51.061" v="1648" actId="404"/>
      <pc:docMkLst>
        <pc:docMk/>
      </pc:docMkLst>
      <pc:sldChg chg="addSp delSp modSp add ord">
        <pc:chgData name="文宇" userId="b5e9da50-0ac2-42d3-828f-b9593ddb1f83" providerId="ADAL" clId="{042A3328-9AF9-49F3-9170-EA3FFDED67FE}" dt="2020-11-24T07:27:43.231" v="120" actId="1076"/>
        <pc:sldMkLst>
          <pc:docMk/>
          <pc:sldMk cId="1572983136" sldId="396"/>
        </pc:sldMkLst>
        <pc:spChg chg="mod">
          <ac:chgData name="文宇" userId="b5e9da50-0ac2-42d3-828f-b9593ddb1f83" providerId="ADAL" clId="{042A3328-9AF9-49F3-9170-EA3FFDED67FE}" dt="2020-11-24T07:26:40.052" v="113" actId="113"/>
          <ac:spMkLst>
            <pc:docMk/>
            <pc:sldMk cId="1572983136" sldId="396"/>
            <ac:spMk id="5" creationId="{84893080-5A47-4389-9BAC-88DD2BDA7C65}"/>
          </ac:spMkLst>
        </pc:spChg>
        <pc:spChg chg="mod">
          <ac:chgData name="文宇" userId="b5e9da50-0ac2-42d3-828f-b9593ddb1f83" providerId="ADAL" clId="{042A3328-9AF9-49F3-9170-EA3FFDED67FE}" dt="2020-11-24T07:16:49.292" v="5" actId="404"/>
          <ac:spMkLst>
            <pc:docMk/>
            <pc:sldMk cId="1572983136" sldId="396"/>
            <ac:spMk id="6" creationId="{FACAE81B-C014-4AA4-BFE9-BEEEF1EBC107}"/>
          </ac:spMkLst>
        </pc:spChg>
        <pc:picChg chg="add del mod">
          <ac:chgData name="文宇" userId="b5e9da50-0ac2-42d3-828f-b9593ddb1f83" providerId="ADAL" clId="{042A3328-9AF9-49F3-9170-EA3FFDED67FE}" dt="2020-11-24T07:27:20.086" v="115" actId="478"/>
          <ac:picMkLst>
            <pc:docMk/>
            <pc:sldMk cId="1572983136" sldId="396"/>
            <ac:picMk id="4" creationId="{50D093A0-EA10-45C4-A6B9-17B376E85665}"/>
          </ac:picMkLst>
        </pc:picChg>
        <pc:picChg chg="add mod">
          <ac:chgData name="文宇" userId="b5e9da50-0ac2-42d3-828f-b9593ddb1f83" providerId="ADAL" clId="{042A3328-9AF9-49F3-9170-EA3FFDED67FE}" dt="2020-11-24T07:27:43.231" v="120" actId="1076"/>
          <ac:picMkLst>
            <pc:docMk/>
            <pc:sldMk cId="1572983136" sldId="396"/>
            <ac:picMk id="8" creationId="{17B88030-08D9-4797-8C4F-10C4063464F3}"/>
          </ac:picMkLst>
        </pc:picChg>
      </pc:sldChg>
      <pc:sldChg chg="modSp add ord">
        <pc:chgData name="文宇" userId="b5e9da50-0ac2-42d3-828f-b9593ddb1f83" providerId="ADAL" clId="{042A3328-9AF9-49F3-9170-EA3FFDED67FE}" dt="2020-11-24T07:32:22.366" v="125" actId="113"/>
        <pc:sldMkLst>
          <pc:docMk/>
          <pc:sldMk cId="331803091" sldId="397"/>
        </pc:sldMkLst>
        <pc:spChg chg="mod">
          <ac:chgData name="文宇" userId="b5e9da50-0ac2-42d3-828f-b9593ddb1f83" providerId="ADAL" clId="{042A3328-9AF9-49F3-9170-EA3FFDED67FE}" dt="2020-11-24T07:32:22.366" v="125" actId="113"/>
          <ac:spMkLst>
            <pc:docMk/>
            <pc:sldMk cId="331803091" sldId="397"/>
            <ac:spMk id="4" creationId="{2918002F-8C64-4968-9ECA-DC63D9D4E45B}"/>
          </ac:spMkLst>
        </pc:spChg>
      </pc:sldChg>
      <pc:sldChg chg="modSp add">
        <pc:chgData name="文宇" userId="b5e9da50-0ac2-42d3-828f-b9593ddb1f83" providerId="ADAL" clId="{042A3328-9AF9-49F3-9170-EA3FFDED67FE}" dt="2020-11-24T07:33:07.350" v="133"/>
        <pc:sldMkLst>
          <pc:docMk/>
          <pc:sldMk cId="2448505635" sldId="398"/>
        </pc:sldMkLst>
        <pc:spChg chg="mod">
          <ac:chgData name="文宇" userId="b5e9da50-0ac2-42d3-828f-b9593ddb1f83" providerId="ADAL" clId="{042A3328-9AF9-49F3-9170-EA3FFDED67FE}" dt="2020-11-24T07:32:48.734" v="132"/>
          <ac:spMkLst>
            <pc:docMk/>
            <pc:sldMk cId="2448505635" sldId="398"/>
            <ac:spMk id="5" creationId="{84893080-5A47-4389-9BAC-88DD2BDA7C65}"/>
          </ac:spMkLst>
        </pc:spChg>
        <pc:spChg chg="mod">
          <ac:chgData name="文宇" userId="b5e9da50-0ac2-42d3-828f-b9593ddb1f83" providerId="ADAL" clId="{042A3328-9AF9-49F3-9170-EA3FFDED67FE}" dt="2020-11-24T07:33:07.350" v="133"/>
          <ac:spMkLst>
            <pc:docMk/>
            <pc:sldMk cId="2448505635" sldId="398"/>
            <ac:spMk id="6" creationId="{FACAE81B-C014-4AA4-BFE9-BEEEF1EBC107}"/>
          </ac:spMkLst>
        </pc:spChg>
      </pc:sldChg>
      <pc:sldChg chg="addSp delSp modSp add">
        <pc:chgData name="文宇" userId="b5e9da50-0ac2-42d3-828f-b9593ddb1f83" providerId="ADAL" clId="{042A3328-9AF9-49F3-9170-EA3FFDED67FE}" dt="2020-11-24T07:45:44.722" v="234" actId="1076"/>
        <pc:sldMkLst>
          <pc:docMk/>
          <pc:sldMk cId="4220187259" sldId="399"/>
        </pc:sldMkLst>
        <pc:spChg chg="mod">
          <ac:chgData name="文宇" userId="b5e9da50-0ac2-42d3-828f-b9593ddb1f83" providerId="ADAL" clId="{042A3328-9AF9-49F3-9170-EA3FFDED67FE}" dt="2020-11-24T07:45:44.722" v="234" actId="1076"/>
          <ac:spMkLst>
            <pc:docMk/>
            <pc:sldMk cId="4220187259" sldId="399"/>
            <ac:spMk id="5" creationId="{84893080-5A47-4389-9BAC-88DD2BDA7C65}"/>
          </ac:spMkLst>
        </pc:spChg>
        <pc:spChg chg="add mod">
          <ac:chgData name="文宇" userId="b5e9da50-0ac2-42d3-828f-b9593ddb1f83" providerId="ADAL" clId="{042A3328-9AF9-49F3-9170-EA3FFDED67FE}" dt="2020-11-24T07:45:44.722" v="234" actId="1076"/>
          <ac:spMkLst>
            <pc:docMk/>
            <pc:sldMk cId="4220187259" sldId="399"/>
            <ac:spMk id="9" creationId="{A87B473E-0A67-4619-A559-A3A78DE79FBB}"/>
          </ac:spMkLst>
        </pc:spChg>
        <pc:spChg chg="add del">
          <ac:chgData name="文宇" userId="b5e9da50-0ac2-42d3-828f-b9593ddb1f83" providerId="ADAL" clId="{042A3328-9AF9-49F3-9170-EA3FFDED67FE}" dt="2020-11-24T07:44:30.500" v="210"/>
          <ac:spMkLst>
            <pc:docMk/>
            <pc:sldMk cId="4220187259" sldId="399"/>
            <ac:spMk id="10" creationId="{B6EF5E2B-D3FB-4867-BBB0-CD8F0B6EAFB3}"/>
          </ac:spMkLst>
        </pc:spChg>
        <pc:picChg chg="add mod">
          <ac:chgData name="文宇" userId="b5e9da50-0ac2-42d3-828f-b9593ddb1f83" providerId="ADAL" clId="{042A3328-9AF9-49F3-9170-EA3FFDED67FE}" dt="2020-11-24T07:45:44.722" v="234" actId="1076"/>
          <ac:picMkLst>
            <pc:docMk/>
            <pc:sldMk cId="4220187259" sldId="399"/>
            <ac:picMk id="4" creationId="{E5BFB4B3-A07A-4C87-B492-1E42F354920F}"/>
          </ac:picMkLst>
        </pc:picChg>
        <pc:picChg chg="add mod">
          <ac:chgData name="文宇" userId="b5e9da50-0ac2-42d3-828f-b9593ddb1f83" providerId="ADAL" clId="{042A3328-9AF9-49F3-9170-EA3FFDED67FE}" dt="2020-11-24T07:45:44.722" v="234" actId="1076"/>
          <ac:picMkLst>
            <pc:docMk/>
            <pc:sldMk cId="4220187259" sldId="399"/>
            <ac:picMk id="8" creationId="{AD45B365-D56E-4C0C-87ED-158BF50ED763}"/>
          </ac:picMkLst>
        </pc:picChg>
      </pc:sldChg>
      <pc:sldChg chg="addSp delSp modSp add">
        <pc:chgData name="文宇" userId="b5e9da50-0ac2-42d3-828f-b9593ddb1f83" providerId="ADAL" clId="{042A3328-9AF9-49F3-9170-EA3FFDED67FE}" dt="2020-11-24T07:54:40.905" v="433" actId="1076"/>
        <pc:sldMkLst>
          <pc:docMk/>
          <pc:sldMk cId="1803205649" sldId="400"/>
        </pc:sldMkLst>
        <pc:spChg chg="add del mod">
          <ac:chgData name="文宇" userId="b5e9da50-0ac2-42d3-828f-b9593ddb1f83" providerId="ADAL" clId="{042A3328-9AF9-49F3-9170-EA3FFDED67FE}" dt="2020-11-24T07:48:55.570" v="301" actId="478"/>
          <ac:spMkLst>
            <pc:docMk/>
            <pc:sldMk cId="1803205649" sldId="400"/>
            <ac:spMk id="3" creationId="{1C4B9390-CE79-46AF-AD34-9578C5917C46}"/>
          </ac:spMkLst>
        </pc:spChg>
        <pc:spChg chg="mod">
          <ac:chgData name="文宇" userId="b5e9da50-0ac2-42d3-828f-b9593ddb1f83" providerId="ADAL" clId="{042A3328-9AF9-49F3-9170-EA3FFDED67FE}" dt="2020-11-24T07:51:11.907" v="335" actId="20577"/>
          <ac:spMkLst>
            <pc:docMk/>
            <pc:sldMk cId="1803205649" sldId="400"/>
            <ac:spMk id="5" creationId="{84893080-5A47-4389-9BAC-88DD2BDA7C65}"/>
          </ac:spMkLst>
        </pc:spChg>
        <pc:spChg chg="mod">
          <ac:chgData name="文宇" userId="b5e9da50-0ac2-42d3-828f-b9593ddb1f83" providerId="ADAL" clId="{042A3328-9AF9-49F3-9170-EA3FFDED67FE}" dt="2020-11-24T07:46:26.731" v="239" actId="404"/>
          <ac:spMkLst>
            <pc:docMk/>
            <pc:sldMk cId="1803205649" sldId="400"/>
            <ac:spMk id="6" creationId="{FACAE81B-C014-4AA4-BFE9-BEEEF1EBC107}"/>
          </ac:spMkLst>
        </pc:spChg>
        <pc:spChg chg="add del">
          <ac:chgData name="文宇" userId="b5e9da50-0ac2-42d3-828f-b9593ddb1f83" providerId="ADAL" clId="{042A3328-9AF9-49F3-9170-EA3FFDED67FE}" dt="2020-11-24T07:47:17.240" v="253"/>
          <ac:spMkLst>
            <pc:docMk/>
            <pc:sldMk cId="1803205649" sldId="400"/>
            <ac:spMk id="7" creationId="{C0440C08-7976-4EE6-86A5-401E6E6C77D7}"/>
          </ac:spMkLst>
        </pc:spChg>
        <pc:spChg chg="del">
          <ac:chgData name="文宇" userId="b5e9da50-0ac2-42d3-828f-b9593ddb1f83" providerId="ADAL" clId="{042A3328-9AF9-49F3-9170-EA3FFDED67FE}" dt="2020-11-24T07:46:32.813" v="242" actId="478"/>
          <ac:spMkLst>
            <pc:docMk/>
            <pc:sldMk cId="1803205649" sldId="400"/>
            <ac:spMk id="9" creationId="{A87B473E-0A67-4619-A559-A3A78DE79FBB}"/>
          </ac:spMkLst>
        </pc:spChg>
        <pc:spChg chg="add del">
          <ac:chgData name="文宇" userId="b5e9da50-0ac2-42d3-828f-b9593ddb1f83" providerId="ADAL" clId="{042A3328-9AF9-49F3-9170-EA3FFDED67FE}" dt="2020-11-24T07:47:25.227" v="255"/>
          <ac:spMkLst>
            <pc:docMk/>
            <pc:sldMk cId="1803205649" sldId="400"/>
            <ac:spMk id="10" creationId="{463EB70B-93D5-4AA2-988D-EDE98EE94B49}"/>
          </ac:spMkLst>
        </pc:spChg>
        <pc:spChg chg="add del mod">
          <ac:chgData name="文宇" userId="b5e9da50-0ac2-42d3-828f-b9593ddb1f83" providerId="ADAL" clId="{042A3328-9AF9-49F3-9170-EA3FFDED67FE}" dt="2020-11-24T07:49:47.754" v="315" actId="478"/>
          <ac:spMkLst>
            <pc:docMk/>
            <pc:sldMk cId="1803205649" sldId="400"/>
            <ac:spMk id="11" creationId="{800D3B54-1894-448B-9B36-CFE77B0B03CB}"/>
          </ac:spMkLst>
        </pc:spChg>
        <pc:spChg chg="add del mod">
          <ac:chgData name="文宇" userId="b5e9da50-0ac2-42d3-828f-b9593ddb1f83" providerId="ADAL" clId="{042A3328-9AF9-49F3-9170-EA3FFDED67FE}" dt="2020-11-24T07:50:29.759" v="319" actId="478"/>
          <ac:spMkLst>
            <pc:docMk/>
            <pc:sldMk cId="1803205649" sldId="400"/>
            <ac:spMk id="12" creationId="{6FECF73C-27C6-478D-B675-4A84215580AD}"/>
          </ac:spMkLst>
        </pc:spChg>
        <pc:spChg chg="add mod">
          <ac:chgData name="文宇" userId="b5e9da50-0ac2-42d3-828f-b9593ddb1f83" providerId="ADAL" clId="{042A3328-9AF9-49F3-9170-EA3FFDED67FE}" dt="2020-11-24T07:53:48.235" v="404" actId="20577"/>
          <ac:spMkLst>
            <pc:docMk/>
            <pc:sldMk cId="1803205649" sldId="400"/>
            <ac:spMk id="15" creationId="{FF798E61-D534-42BD-BBF3-30BB8BA1B973}"/>
          </ac:spMkLst>
        </pc:spChg>
        <pc:spChg chg="add mod">
          <ac:chgData name="文宇" userId="b5e9da50-0ac2-42d3-828f-b9593ddb1f83" providerId="ADAL" clId="{042A3328-9AF9-49F3-9170-EA3FFDED67FE}" dt="2020-11-24T07:54:40.905" v="433" actId="1076"/>
          <ac:spMkLst>
            <pc:docMk/>
            <pc:sldMk cId="1803205649" sldId="400"/>
            <ac:spMk id="22" creationId="{2D9A89A2-2B4C-4332-B5BD-A0D5623F74D9}"/>
          </ac:spMkLst>
        </pc:spChg>
        <pc:spChg chg="add del">
          <ac:chgData name="文宇" userId="b5e9da50-0ac2-42d3-828f-b9593ddb1f83" providerId="ADAL" clId="{042A3328-9AF9-49F3-9170-EA3FFDED67FE}" dt="2020-11-24T07:54:24.978" v="430"/>
          <ac:spMkLst>
            <pc:docMk/>
            <pc:sldMk cId="1803205649" sldId="400"/>
            <ac:spMk id="23" creationId="{5AEC971C-D0A3-4750-811C-80AD13E5B4D7}"/>
          </ac:spMkLst>
        </pc:spChg>
        <pc:picChg chg="del">
          <ac:chgData name="文宇" userId="b5e9da50-0ac2-42d3-828f-b9593ddb1f83" providerId="ADAL" clId="{042A3328-9AF9-49F3-9170-EA3FFDED67FE}" dt="2020-11-24T07:46:30.063" v="240" actId="478"/>
          <ac:picMkLst>
            <pc:docMk/>
            <pc:sldMk cId="1803205649" sldId="400"/>
            <ac:picMk id="4" creationId="{E5BFB4B3-A07A-4C87-B492-1E42F354920F}"/>
          </ac:picMkLst>
        </pc:picChg>
        <pc:picChg chg="del">
          <ac:chgData name="文宇" userId="b5e9da50-0ac2-42d3-828f-b9593ddb1f83" providerId="ADAL" clId="{042A3328-9AF9-49F3-9170-EA3FFDED67FE}" dt="2020-11-24T07:46:30.890" v="241" actId="478"/>
          <ac:picMkLst>
            <pc:docMk/>
            <pc:sldMk cId="1803205649" sldId="400"/>
            <ac:picMk id="8" creationId="{AD45B365-D56E-4C0C-87ED-158BF50ED763}"/>
          </ac:picMkLst>
        </pc:picChg>
        <pc:picChg chg="add mod">
          <ac:chgData name="文宇" userId="b5e9da50-0ac2-42d3-828f-b9593ddb1f83" providerId="ADAL" clId="{042A3328-9AF9-49F3-9170-EA3FFDED67FE}" dt="2020-11-24T07:50:51.204" v="323" actId="962"/>
          <ac:picMkLst>
            <pc:docMk/>
            <pc:sldMk cId="1803205649" sldId="400"/>
            <ac:picMk id="14" creationId="{53DDF2A5-C11C-4421-8A99-4E9EE25DC266}"/>
          </ac:picMkLst>
        </pc:picChg>
        <pc:picChg chg="add del mod">
          <ac:chgData name="文宇" userId="b5e9da50-0ac2-42d3-828f-b9593ddb1f83" providerId="ADAL" clId="{042A3328-9AF9-49F3-9170-EA3FFDED67FE}" dt="2020-11-24T07:52:38.351" v="390" actId="478"/>
          <ac:picMkLst>
            <pc:docMk/>
            <pc:sldMk cId="1803205649" sldId="400"/>
            <ac:picMk id="17" creationId="{F8B0F40E-157D-47A1-98A3-ECF39BB4914C}"/>
          </ac:picMkLst>
        </pc:picChg>
        <pc:picChg chg="add del mod">
          <ac:chgData name="文宇" userId="b5e9da50-0ac2-42d3-828f-b9593ddb1f83" providerId="ADAL" clId="{042A3328-9AF9-49F3-9170-EA3FFDED67FE}" dt="2020-11-24T07:53:05.245" v="393" actId="478"/>
          <ac:picMkLst>
            <pc:docMk/>
            <pc:sldMk cId="1803205649" sldId="400"/>
            <ac:picMk id="19" creationId="{F7D1C275-73AD-4395-91FA-2D665D54331F}"/>
          </ac:picMkLst>
        </pc:picChg>
        <pc:picChg chg="add mod">
          <ac:chgData name="文宇" userId="b5e9da50-0ac2-42d3-828f-b9593ddb1f83" providerId="ADAL" clId="{042A3328-9AF9-49F3-9170-EA3FFDED67FE}" dt="2020-11-24T07:53:43.599" v="398" actId="1076"/>
          <ac:picMkLst>
            <pc:docMk/>
            <pc:sldMk cId="1803205649" sldId="400"/>
            <ac:picMk id="21" creationId="{0EB45138-33BB-4D4B-8BB4-2CBC9587FE86}"/>
          </ac:picMkLst>
        </pc:picChg>
      </pc:sldChg>
      <pc:sldChg chg="addSp delSp modSp add">
        <pc:chgData name="文宇" userId="b5e9da50-0ac2-42d3-828f-b9593ddb1f83" providerId="ADAL" clId="{042A3328-9AF9-49F3-9170-EA3FFDED67FE}" dt="2020-11-24T08:42:48.374" v="894" actId="20577"/>
        <pc:sldMkLst>
          <pc:docMk/>
          <pc:sldMk cId="3527502015" sldId="401"/>
        </pc:sldMkLst>
        <pc:spChg chg="mod">
          <ac:chgData name="文宇" userId="b5e9da50-0ac2-42d3-828f-b9593ddb1f83" providerId="ADAL" clId="{042A3328-9AF9-49F3-9170-EA3FFDED67FE}" dt="2020-11-24T08:42:48.374" v="894" actId="20577"/>
          <ac:spMkLst>
            <pc:docMk/>
            <pc:sldMk cId="3527502015" sldId="401"/>
            <ac:spMk id="5" creationId="{84893080-5A47-4389-9BAC-88DD2BDA7C65}"/>
          </ac:spMkLst>
        </pc:spChg>
        <pc:spChg chg="mod">
          <ac:chgData name="文宇" userId="b5e9da50-0ac2-42d3-828f-b9593ddb1f83" providerId="ADAL" clId="{042A3328-9AF9-49F3-9170-EA3FFDED67FE}" dt="2020-11-24T08:27:30.816" v="613" actId="14100"/>
          <ac:spMkLst>
            <pc:docMk/>
            <pc:sldMk cId="3527502015" sldId="401"/>
            <ac:spMk id="6" creationId="{FACAE81B-C014-4AA4-BFE9-BEEEF1EBC107}"/>
          </ac:spMkLst>
        </pc:spChg>
        <pc:spChg chg="del">
          <ac:chgData name="文宇" userId="b5e9da50-0ac2-42d3-828f-b9593ddb1f83" providerId="ADAL" clId="{042A3328-9AF9-49F3-9170-EA3FFDED67FE}" dt="2020-11-24T07:56:10.050" v="437" actId="478"/>
          <ac:spMkLst>
            <pc:docMk/>
            <pc:sldMk cId="3527502015" sldId="401"/>
            <ac:spMk id="15" creationId="{FF798E61-D534-42BD-BBF3-30BB8BA1B973}"/>
          </ac:spMkLst>
        </pc:spChg>
        <pc:spChg chg="del">
          <ac:chgData name="文宇" userId="b5e9da50-0ac2-42d3-828f-b9593ddb1f83" providerId="ADAL" clId="{042A3328-9AF9-49F3-9170-EA3FFDED67FE}" dt="2020-11-24T07:56:10.050" v="437" actId="478"/>
          <ac:spMkLst>
            <pc:docMk/>
            <pc:sldMk cId="3527502015" sldId="401"/>
            <ac:spMk id="22" creationId="{2D9A89A2-2B4C-4332-B5BD-A0D5623F74D9}"/>
          </ac:spMkLst>
        </pc:spChg>
        <pc:picChg chg="add mod">
          <ac:chgData name="文宇" userId="b5e9da50-0ac2-42d3-828f-b9593ddb1f83" providerId="ADAL" clId="{042A3328-9AF9-49F3-9170-EA3FFDED67FE}" dt="2020-11-24T08:27:00.898" v="607" actId="1076"/>
          <ac:picMkLst>
            <pc:docMk/>
            <pc:sldMk cId="3527502015" sldId="401"/>
            <ac:picMk id="4" creationId="{C429DEC8-B36C-4999-8854-8BEEE8E4FBCE}"/>
          </ac:picMkLst>
        </pc:picChg>
        <pc:picChg chg="del">
          <ac:chgData name="文宇" userId="b5e9da50-0ac2-42d3-828f-b9593ddb1f83" providerId="ADAL" clId="{042A3328-9AF9-49F3-9170-EA3FFDED67FE}" dt="2020-11-24T07:56:10.050" v="437" actId="478"/>
          <ac:picMkLst>
            <pc:docMk/>
            <pc:sldMk cId="3527502015" sldId="401"/>
            <ac:picMk id="14" creationId="{53DDF2A5-C11C-4421-8A99-4E9EE25DC266}"/>
          </ac:picMkLst>
        </pc:picChg>
        <pc:picChg chg="del">
          <ac:chgData name="文宇" userId="b5e9da50-0ac2-42d3-828f-b9593ddb1f83" providerId="ADAL" clId="{042A3328-9AF9-49F3-9170-EA3FFDED67FE}" dt="2020-11-24T07:56:10.050" v="437" actId="478"/>
          <ac:picMkLst>
            <pc:docMk/>
            <pc:sldMk cId="3527502015" sldId="401"/>
            <ac:picMk id="21" creationId="{0EB45138-33BB-4D4B-8BB4-2CBC9587FE86}"/>
          </ac:picMkLst>
        </pc:picChg>
      </pc:sldChg>
      <pc:sldChg chg="delSp modSp add">
        <pc:chgData name="文宇" userId="b5e9da50-0ac2-42d3-828f-b9593ddb1f83" providerId="ADAL" clId="{042A3328-9AF9-49F3-9170-EA3FFDED67FE}" dt="2020-11-24T08:49:38.647" v="1009" actId="5793"/>
        <pc:sldMkLst>
          <pc:docMk/>
          <pc:sldMk cId="680063986" sldId="402"/>
        </pc:sldMkLst>
        <pc:spChg chg="mod">
          <ac:chgData name="文宇" userId="b5e9da50-0ac2-42d3-828f-b9593ddb1f83" providerId="ADAL" clId="{042A3328-9AF9-49F3-9170-EA3FFDED67FE}" dt="2020-11-24T08:49:38.647" v="1009" actId="5793"/>
          <ac:spMkLst>
            <pc:docMk/>
            <pc:sldMk cId="680063986" sldId="402"/>
            <ac:spMk id="5" creationId="{84893080-5A47-4389-9BAC-88DD2BDA7C65}"/>
          </ac:spMkLst>
        </pc:spChg>
        <pc:spChg chg="mod">
          <ac:chgData name="文宇" userId="b5e9da50-0ac2-42d3-828f-b9593ddb1f83" providerId="ADAL" clId="{042A3328-9AF9-49F3-9170-EA3FFDED67FE}" dt="2020-11-24T08:28:00.065" v="625" actId="20577"/>
          <ac:spMkLst>
            <pc:docMk/>
            <pc:sldMk cId="680063986" sldId="402"/>
            <ac:spMk id="6" creationId="{FACAE81B-C014-4AA4-BFE9-BEEEF1EBC107}"/>
          </ac:spMkLst>
        </pc:spChg>
        <pc:picChg chg="del">
          <ac:chgData name="文宇" userId="b5e9da50-0ac2-42d3-828f-b9593ddb1f83" providerId="ADAL" clId="{042A3328-9AF9-49F3-9170-EA3FFDED67FE}" dt="2020-11-24T08:28:16.136" v="626" actId="478"/>
          <ac:picMkLst>
            <pc:docMk/>
            <pc:sldMk cId="680063986" sldId="402"/>
            <ac:picMk id="4" creationId="{C429DEC8-B36C-4999-8854-8BEEE8E4FBCE}"/>
          </ac:picMkLst>
        </pc:picChg>
      </pc:sldChg>
      <pc:sldChg chg="modSp add">
        <pc:chgData name="文宇" userId="b5e9da50-0ac2-42d3-828f-b9593ddb1f83" providerId="ADAL" clId="{042A3328-9AF9-49F3-9170-EA3FFDED67FE}" dt="2020-11-24T08:50:18.947" v="1013" actId="207"/>
        <pc:sldMkLst>
          <pc:docMk/>
          <pc:sldMk cId="283547357" sldId="403"/>
        </pc:sldMkLst>
        <pc:spChg chg="mod">
          <ac:chgData name="文宇" userId="b5e9da50-0ac2-42d3-828f-b9593ddb1f83" providerId="ADAL" clId="{042A3328-9AF9-49F3-9170-EA3FFDED67FE}" dt="2020-11-24T08:50:18.947" v="1013" actId="207"/>
          <ac:spMkLst>
            <pc:docMk/>
            <pc:sldMk cId="283547357" sldId="403"/>
            <ac:spMk id="4" creationId="{2918002F-8C64-4968-9ECA-DC63D9D4E45B}"/>
          </ac:spMkLst>
        </pc:spChg>
      </pc:sldChg>
      <pc:sldChg chg="modSp add ord">
        <pc:chgData name="文宇" userId="b5e9da50-0ac2-42d3-828f-b9593ddb1f83" providerId="ADAL" clId="{042A3328-9AF9-49F3-9170-EA3FFDED67FE}" dt="2020-11-24T09:26:10.059" v="1272" actId="20577"/>
        <pc:sldMkLst>
          <pc:docMk/>
          <pc:sldMk cId="2886428976" sldId="404"/>
        </pc:sldMkLst>
        <pc:spChg chg="mod">
          <ac:chgData name="文宇" userId="b5e9da50-0ac2-42d3-828f-b9593ddb1f83" providerId="ADAL" clId="{042A3328-9AF9-49F3-9170-EA3FFDED67FE}" dt="2020-11-24T09:26:10.059" v="1272" actId="20577"/>
          <ac:spMkLst>
            <pc:docMk/>
            <pc:sldMk cId="2886428976" sldId="404"/>
            <ac:spMk id="5" creationId="{84893080-5A47-4389-9BAC-88DD2BDA7C65}"/>
          </ac:spMkLst>
        </pc:spChg>
        <pc:spChg chg="mod">
          <ac:chgData name="文宇" userId="b5e9da50-0ac2-42d3-828f-b9593ddb1f83" providerId="ADAL" clId="{042A3328-9AF9-49F3-9170-EA3FFDED67FE}" dt="2020-11-24T09:05:25.763" v="1017" actId="14100"/>
          <ac:spMkLst>
            <pc:docMk/>
            <pc:sldMk cId="2886428976" sldId="404"/>
            <ac:spMk id="6" creationId="{FACAE81B-C014-4AA4-BFE9-BEEEF1EBC107}"/>
          </ac:spMkLst>
        </pc:spChg>
      </pc:sldChg>
      <pc:sldChg chg="modSp add">
        <pc:chgData name="文宇" userId="b5e9da50-0ac2-42d3-828f-b9593ddb1f83" providerId="ADAL" clId="{042A3328-9AF9-49F3-9170-EA3FFDED67FE}" dt="2020-11-24T10:32:03.620" v="1356" actId="20577"/>
        <pc:sldMkLst>
          <pc:docMk/>
          <pc:sldMk cId="782311513" sldId="405"/>
        </pc:sldMkLst>
        <pc:spChg chg="mod">
          <ac:chgData name="文宇" userId="b5e9da50-0ac2-42d3-828f-b9593ddb1f83" providerId="ADAL" clId="{042A3328-9AF9-49F3-9170-EA3FFDED67FE}" dt="2020-11-24T10:32:03.620" v="1356" actId="20577"/>
          <ac:spMkLst>
            <pc:docMk/>
            <pc:sldMk cId="782311513" sldId="405"/>
            <ac:spMk id="5" creationId="{84893080-5A47-4389-9BAC-88DD2BDA7C65}"/>
          </ac:spMkLst>
        </pc:spChg>
        <pc:spChg chg="mod">
          <ac:chgData name="文宇" userId="b5e9da50-0ac2-42d3-828f-b9593ddb1f83" providerId="ADAL" clId="{042A3328-9AF9-49F3-9170-EA3FFDED67FE}" dt="2020-11-24T09:27:14.376" v="1275" actId="403"/>
          <ac:spMkLst>
            <pc:docMk/>
            <pc:sldMk cId="782311513" sldId="405"/>
            <ac:spMk id="6" creationId="{FACAE81B-C014-4AA4-BFE9-BEEEF1EBC107}"/>
          </ac:spMkLst>
        </pc:spChg>
      </pc:sldChg>
      <pc:sldChg chg="addSp modSp add">
        <pc:chgData name="文宇" userId="b5e9da50-0ac2-42d3-828f-b9593ddb1f83" providerId="ADAL" clId="{042A3328-9AF9-49F3-9170-EA3FFDED67FE}" dt="2020-11-24T09:36:55.311" v="1349" actId="1076"/>
        <pc:sldMkLst>
          <pc:docMk/>
          <pc:sldMk cId="1134792671" sldId="406"/>
        </pc:sldMkLst>
        <pc:spChg chg="mod">
          <ac:chgData name="文宇" userId="b5e9da50-0ac2-42d3-828f-b9593ddb1f83" providerId="ADAL" clId="{042A3328-9AF9-49F3-9170-EA3FFDED67FE}" dt="2020-11-24T09:36:53.956" v="1348" actId="1076"/>
          <ac:spMkLst>
            <pc:docMk/>
            <pc:sldMk cId="1134792671" sldId="406"/>
            <ac:spMk id="5" creationId="{84893080-5A47-4389-9BAC-88DD2BDA7C65}"/>
          </ac:spMkLst>
        </pc:spChg>
        <pc:spChg chg="mod">
          <ac:chgData name="文宇" userId="b5e9da50-0ac2-42d3-828f-b9593ddb1f83" providerId="ADAL" clId="{042A3328-9AF9-49F3-9170-EA3FFDED67FE}" dt="2020-11-24T09:28:47.508" v="1298"/>
          <ac:spMkLst>
            <pc:docMk/>
            <pc:sldMk cId="1134792671" sldId="406"/>
            <ac:spMk id="6" creationId="{FACAE81B-C014-4AA4-BFE9-BEEEF1EBC107}"/>
          </ac:spMkLst>
        </pc:spChg>
        <pc:picChg chg="add mod">
          <ac:chgData name="文宇" userId="b5e9da50-0ac2-42d3-828f-b9593ddb1f83" providerId="ADAL" clId="{042A3328-9AF9-49F3-9170-EA3FFDED67FE}" dt="2020-11-24T09:36:55.311" v="1349" actId="1076"/>
          <ac:picMkLst>
            <pc:docMk/>
            <pc:sldMk cId="1134792671" sldId="406"/>
            <ac:picMk id="4" creationId="{F6FC5CC6-ACE5-461A-BB9D-88ABE2121203}"/>
          </ac:picMkLst>
        </pc:picChg>
      </pc:sldChg>
      <pc:sldChg chg="modSp add">
        <pc:chgData name="文宇" userId="b5e9da50-0ac2-42d3-828f-b9593ddb1f83" providerId="ADAL" clId="{042A3328-9AF9-49F3-9170-EA3FFDED67FE}" dt="2020-11-24T09:37:23.687" v="1353" actId="207"/>
        <pc:sldMkLst>
          <pc:docMk/>
          <pc:sldMk cId="4155850231" sldId="407"/>
        </pc:sldMkLst>
        <pc:spChg chg="mod">
          <ac:chgData name="文宇" userId="b5e9da50-0ac2-42d3-828f-b9593ddb1f83" providerId="ADAL" clId="{042A3328-9AF9-49F3-9170-EA3FFDED67FE}" dt="2020-11-24T09:37:23.687" v="1353" actId="207"/>
          <ac:spMkLst>
            <pc:docMk/>
            <pc:sldMk cId="4155850231" sldId="407"/>
            <ac:spMk id="4" creationId="{2918002F-8C64-4968-9ECA-DC63D9D4E45B}"/>
          </ac:spMkLst>
        </pc:spChg>
      </pc:sldChg>
      <pc:sldChg chg="addSp modSp add ord">
        <pc:chgData name="文宇" userId="b5e9da50-0ac2-42d3-828f-b9593ddb1f83" providerId="ADAL" clId="{042A3328-9AF9-49F3-9170-EA3FFDED67FE}" dt="2020-11-24T10:50:57.967" v="1454" actId="1076"/>
        <pc:sldMkLst>
          <pc:docMk/>
          <pc:sldMk cId="4213619138" sldId="408"/>
        </pc:sldMkLst>
        <pc:spChg chg="mod">
          <ac:chgData name="文宇" userId="b5e9da50-0ac2-42d3-828f-b9593ddb1f83" providerId="ADAL" clId="{042A3328-9AF9-49F3-9170-EA3FFDED67FE}" dt="2020-11-24T10:49:58.699" v="1449" actId="20577"/>
          <ac:spMkLst>
            <pc:docMk/>
            <pc:sldMk cId="4213619138" sldId="408"/>
            <ac:spMk id="5" creationId="{84893080-5A47-4389-9BAC-88DD2BDA7C65}"/>
          </ac:spMkLst>
        </pc:spChg>
        <pc:spChg chg="mod">
          <ac:chgData name="文宇" userId="b5e9da50-0ac2-42d3-828f-b9593ddb1f83" providerId="ADAL" clId="{042A3328-9AF9-49F3-9170-EA3FFDED67FE}" dt="2020-11-24T10:32:38.692" v="1359"/>
          <ac:spMkLst>
            <pc:docMk/>
            <pc:sldMk cId="4213619138" sldId="408"/>
            <ac:spMk id="6" creationId="{FACAE81B-C014-4AA4-BFE9-BEEEF1EBC107}"/>
          </ac:spMkLst>
        </pc:spChg>
        <pc:picChg chg="add mod">
          <ac:chgData name="文宇" userId="b5e9da50-0ac2-42d3-828f-b9593ddb1f83" providerId="ADAL" clId="{042A3328-9AF9-49F3-9170-EA3FFDED67FE}" dt="2020-11-24T10:50:57.967" v="1454" actId="1076"/>
          <ac:picMkLst>
            <pc:docMk/>
            <pc:sldMk cId="4213619138" sldId="408"/>
            <ac:picMk id="4" creationId="{8F0F1FBC-5F55-4362-B1CF-36950C5ABB3C}"/>
          </ac:picMkLst>
        </pc:picChg>
        <pc:picChg chg="add mod">
          <ac:chgData name="文宇" userId="b5e9da50-0ac2-42d3-828f-b9593ddb1f83" providerId="ADAL" clId="{042A3328-9AF9-49F3-9170-EA3FFDED67FE}" dt="2020-11-24T10:50:12.951" v="1451" actId="1076"/>
          <ac:picMkLst>
            <pc:docMk/>
            <pc:sldMk cId="4213619138" sldId="408"/>
            <ac:picMk id="8" creationId="{9DB4DC27-879E-4A5A-A4FE-829E2E26DD04}"/>
          </ac:picMkLst>
        </pc:picChg>
        <pc:picChg chg="add mod">
          <ac:chgData name="文宇" userId="b5e9da50-0ac2-42d3-828f-b9593ddb1f83" providerId="ADAL" clId="{042A3328-9AF9-49F3-9170-EA3FFDED67FE}" dt="2020-11-24T10:50:02.378" v="1450" actId="1076"/>
          <ac:picMkLst>
            <pc:docMk/>
            <pc:sldMk cId="4213619138" sldId="408"/>
            <ac:picMk id="10" creationId="{903335EC-0DF6-400E-9B20-F22F1DF05379}"/>
          </ac:picMkLst>
        </pc:picChg>
      </pc:sldChg>
      <pc:sldChg chg="addSp delSp modSp add setBg">
        <pc:chgData name="文宇" userId="b5e9da50-0ac2-42d3-828f-b9593ddb1f83" providerId="ADAL" clId="{042A3328-9AF9-49F3-9170-EA3FFDED67FE}" dt="2020-11-24T11:03:00.940" v="1628"/>
        <pc:sldMkLst>
          <pc:docMk/>
          <pc:sldMk cId="2311055359" sldId="409"/>
        </pc:sldMkLst>
        <pc:spChg chg="add del">
          <ac:chgData name="文宇" userId="b5e9da50-0ac2-42d3-828f-b9593ddb1f83" providerId="ADAL" clId="{042A3328-9AF9-49F3-9170-EA3FFDED67FE}" dt="2020-11-24T10:51:52.725" v="1469"/>
          <ac:spMkLst>
            <pc:docMk/>
            <pc:sldMk cId="2311055359" sldId="409"/>
            <ac:spMk id="3" creationId="{C3FE1CB1-A961-4FA2-8A42-350302BFCBDF}"/>
          </ac:spMkLst>
        </pc:spChg>
        <pc:spChg chg="mod">
          <ac:chgData name="文宇" userId="b5e9da50-0ac2-42d3-828f-b9593ddb1f83" providerId="ADAL" clId="{042A3328-9AF9-49F3-9170-EA3FFDED67FE}" dt="2020-11-24T11:02:45.588" v="1627" actId="207"/>
          <ac:spMkLst>
            <pc:docMk/>
            <pc:sldMk cId="2311055359" sldId="409"/>
            <ac:spMk id="5" creationId="{84893080-5A47-4389-9BAC-88DD2BDA7C65}"/>
          </ac:spMkLst>
        </pc:spChg>
        <pc:spChg chg="mod">
          <ac:chgData name="文宇" userId="b5e9da50-0ac2-42d3-828f-b9593ddb1f83" providerId="ADAL" clId="{042A3328-9AF9-49F3-9170-EA3FFDED67FE}" dt="2020-11-24T10:51:10.733" v="1464" actId="20577"/>
          <ac:spMkLst>
            <pc:docMk/>
            <pc:sldMk cId="2311055359" sldId="409"/>
            <ac:spMk id="6" creationId="{FACAE81B-C014-4AA4-BFE9-BEEEF1EBC107}"/>
          </ac:spMkLst>
        </pc:spChg>
        <pc:spChg chg="add del">
          <ac:chgData name="文宇" userId="b5e9da50-0ac2-42d3-828f-b9593ddb1f83" providerId="ADAL" clId="{042A3328-9AF9-49F3-9170-EA3FFDED67FE}" dt="2020-11-24T10:51:56.651" v="1471"/>
          <ac:spMkLst>
            <pc:docMk/>
            <pc:sldMk cId="2311055359" sldId="409"/>
            <ac:spMk id="7" creationId="{7DE14B6B-6CA1-4A77-97E3-5185340C7E03}"/>
          </ac:spMkLst>
        </pc:spChg>
        <pc:spChg chg="add del">
          <ac:chgData name="文宇" userId="b5e9da50-0ac2-42d3-828f-b9593ddb1f83" providerId="ADAL" clId="{042A3328-9AF9-49F3-9170-EA3FFDED67FE}" dt="2020-11-24T10:52:17.450" v="1473"/>
          <ac:spMkLst>
            <pc:docMk/>
            <pc:sldMk cId="2311055359" sldId="409"/>
            <ac:spMk id="9" creationId="{AC3AF149-43B1-4D55-9988-0ED23E729290}"/>
          </ac:spMkLst>
        </pc:spChg>
        <pc:picChg chg="add del">
          <ac:chgData name="文宇" userId="b5e9da50-0ac2-42d3-828f-b9593ddb1f83" providerId="ADAL" clId="{042A3328-9AF9-49F3-9170-EA3FFDED67FE}" dt="2020-11-24T10:52:21.766" v="1475" actId="478"/>
          <ac:picMkLst>
            <pc:docMk/>
            <pc:sldMk cId="2311055359" sldId="409"/>
            <ac:picMk id="4" creationId="{8F0F1FBC-5F55-4362-B1CF-36950C5ABB3C}"/>
          </ac:picMkLst>
        </pc:picChg>
        <pc:picChg chg="add del">
          <ac:chgData name="文宇" userId="b5e9da50-0ac2-42d3-828f-b9593ddb1f83" providerId="ADAL" clId="{042A3328-9AF9-49F3-9170-EA3FFDED67FE}" dt="2020-11-24T10:52:21.766" v="1475" actId="478"/>
          <ac:picMkLst>
            <pc:docMk/>
            <pc:sldMk cId="2311055359" sldId="409"/>
            <ac:picMk id="8" creationId="{9DB4DC27-879E-4A5A-A4FE-829E2E26DD04}"/>
          </ac:picMkLst>
        </pc:picChg>
        <pc:picChg chg="add del">
          <ac:chgData name="文宇" userId="b5e9da50-0ac2-42d3-828f-b9593ddb1f83" providerId="ADAL" clId="{042A3328-9AF9-49F3-9170-EA3FFDED67FE}" dt="2020-11-24T10:52:21.766" v="1475" actId="478"/>
          <ac:picMkLst>
            <pc:docMk/>
            <pc:sldMk cId="2311055359" sldId="409"/>
            <ac:picMk id="10" creationId="{903335EC-0DF6-400E-9B20-F22F1DF05379}"/>
          </ac:picMkLst>
        </pc:picChg>
      </pc:sldChg>
      <pc:sldChg chg="modSp add">
        <pc:chgData name="文宇" userId="b5e9da50-0ac2-42d3-828f-b9593ddb1f83" providerId="ADAL" clId="{042A3328-9AF9-49F3-9170-EA3FFDED67FE}" dt="2020-11-24T12:07:51.061" v="1648" actId="404"/>
        <pc:sldMkLst>
          <pc:docMk/>
          <pc:sldMk cId="3367949870" sldId="410"/>
        </pc:sldMkLst>
        <pc:spChg chg="mod">
          <ac:chgData name="文宇" userId="b5e9da50-0ac2-42d3-828f-b9593ddb1f83" providerId="ADAL" clId="{042A3328-9AF9-49F3-9170-EA3FFDED67FE}" dt="2020-11-24T12:07:51.061" v="1648" actId="404"/>
          <ac:spMkLst>
            <pc:docMk/>
            <pc:sldMk cId="3367949870" sldId="410"/>
            <ac:spMk id="5" creationId="{84893080-5A47-4389-9BAC-88DD2BDA7C65}"/>
          </ac:spMkLst>
        </pc:spChg>
      </pc:sldChg>
    </pc:docChg>
  </pc:docChgLst>
  <pc:docChgLst>
    <pc:chgData name="文宇" userId="b5e9da50-0ac2-42d3-828f-b9593ddb1f83" providerId="ADAL" clId="{41D893F6-BDF0-40FF-B714-A4B2F932B4D5}"/>
    <pc:docChg chg="undo modSld">
      <pc:chgData name="文宇" userId="b5e9da50-0ac2-42d3-828f-b9593ddb1f83" providerId="ADAL" clId="{41D893F6-BDF0-40FF-B714-A4B2F932B4D5}" dt="2020-11-27T07:10:45.665" v="111"/>
      <pc:docMkLst>
        <pc:docMk/>
      </pc:docMkLst>
      <pc:sldChg chg="modSp">
        <pc:chgData name="文宇" userId="b5e9da50-0ac2-42d3-828f-b9593ddb1f83" providerId="ADAL" clId="{41D893F6-BDF0-40FF-B714-A4B2F932B4D5}" dt="2020-11-27T07:01:21.204" v="1"/>
        <pc:sldMkLst>
          <pc:docMk/>
          <pc:sldMk cId="259383257" sldId="314"/>
        </pc:sldMkLst>
        <pc:spChg chg="mod">
          <ac:chgData name="文宇" userId="b5e9da50-0ac2-42d3-828f-b9593ddb1f83" providerId="ADAL" clId="{41D893F6-BDF0-40FF-B714-A4B2F932B4D5}" dt="2020-11-27T07:01:21.204" v="1"/>
          <ac:spMkLst>
            <pc:docMk/>
            <pc:sldMk cId="259383257" sldId="314"/>
            <ac:spMk id="3" creationId="{5E867693-945D-4AEC-9D56-D29D514CD55B}"/>
          </ac:spMkLst>
        </pc:spChg>
      </pc:sldChg>
      <pc:sldChg chg="modSp">
        <pc:chgData name="文宇" userId="b5e9da50-0ac2-42d3-828f-b9593ddb1f83" providerId="ADAL" clId="{41D893F6-BDF0-40FF-B714-A4B2F932B4D5}" dt="2020-11-27T07:10:45.665" v="111"/>
        <pc:sldMkLst>
          <pc:docMk/>
          <pc:sldMk cId="1767134883" sldId="315"/>
        </pc:sldMkLst>
        <pc:spChg chg="mod">
          <ac:chgData name="文宇" userId="b5e9da50-0ac2-42d3-828f-b9593ddb1f83" providerId="ADAL" clId="{41D893F6-BDF0-40FF-B714-A4B2F932B4D5}" dt="2020-11-27T07:10:45.665" v="111"/>
          <ac:spMkLst>
            <pc:docMk/>
            <pc:sldMk cId="1767134883" sldId="315"/>
            <ac:spMk id="4" creationId="{2918002F-8C64-4968-9ECA-DC63D9D4E45B}"/>
          </ac:spMkLst>
        </pc:spChg>
      </pc:sldChg>
    </pc:docChg>
  </pc:docChgLst>
  <pc:docChgLst>
    <pc:chgData name="文宇 杜文宇" userId="b5e9da50-0ac2-42d3-828f-b9593ddb1f83" providerId="ADAL" clId="{8AAA20E0-DA9E-48E4-8C5D-AF98CB5D92E3}"/>
    <pc:docChg chg="undo custSel addSld delSld modSld modMainMaster">
      <pc:chgData name="文宇 杜文宇" userId="b5e9da50-0ac2-42d3-828f-b9593ddb1f83" providerId="ADAL" clId="{8AAA20E0-DA9E-48E4-8C5D-AF98CB5D92E3}" dt="2020-11-23T17:40:28.554" v="811" actId="1076"/>
      <pc:docMkLst>
        <pc:docMk/>
      </pc:docMkLst>
      <pc:sldChg chg="modSp">
        <pc:chgData name="文宇 杜文宇" userId="b5e9da50-0ac2-42d3-828f-b9593ddb1f83" providerId="ADAL" clId="{8AAA20E0-DA9E-48E4-8C5D-AF98CB5D92E3}" dt="2020-11-23T16:36:02.667" v="13" actId="1076"/>
        <pc:sldMkLst>
          <pc:docMk/>
          <pc:sldMk cId="2687347467" sldId="256"/>
        </pc:sldMkLst>
        <pc:spChg chg="mod">
          <ac:chgData name="文宇 杜文宇" userId="b5e9da50-0ac2-42d3-828f-b9593ddb1f83" providerId="ADAL" clId="{8AAA20E0-DA9E-48E4-8C5D-AF98CB5D92E3}" dt="2020-11-23T16:35:47.889" v="10" actId="1076"/>
          <ac:spMkLst>
            <pc:docMk/>
            <pc:sldMk cId="2687347467" sldId="256"/>
            <ac:spMk id="4" creationId="{00000000-0000-0000-0000-000000000000}"/>
          </ac:spMkLst>
        </pc:spChg>
        <pc:spChg chg="mod">
          <ac:chgData name="文宇 杜文宇" userId="b5e9da50-0ac2-42d3-828f-b9593ddb1f83" providerId="ADAL" clId="{8AAA20E0-DA9E-48E4-8C5D-AF98CB5D92E3}" dt="2020-11-23T16:36:02.667" v="13" actId="1076"/>
          <ac:spMkLst>
            <pc:docMk/>
            <pc:sldMk cId="2687347467" sldId="256"/>
            <ac:spMk id="7" creationId="{00000000-0000-0000-0000-000000000000}"/>
          </ac:spMkLst>
        </pc:spChg>
        <pc:picChg chg="mod">
          <ac:chgData name="文宇 杜文宇" userId="b5e9da50-0ac2-42d3-828f-b9593ddb1f83" providerId="ADAL" clId="{8AAA20E0-DA9E-48E4-8C5D-AF98CB5D92E3}" dt="2020-11-23T16:35:57.998" v="12" actId="1076"/>
          <ac:picMkLst>
            <pc:docMk/>
            <pc:sldMk cId="2687347467" sldId="256"/>
            <ac:picMk id="8" creationId="{C7ABF54A-79D1-4666-87D2-AF929D4A78F2}"/>
          </ac:picMkLst>
        </pc:picChg>
      </pc:sldChg>
      <pc:sldChg chg="modSp">
        <pc:chgData name="文宇 杜文宇" userId="b5e9da50-0ac2-42d3-828f-b9593ddb1f83" providerId="ADAL" clId="{8AAA20E0-DA9E-48E4-8C5D-AF98CB5D92E3}" dt="2020-11-23T17:06:12.588" v="18" actId="403"/>
        <pc:sldMkLst>
          <pc:docMk/>
          <pc:sldMk cId="1767134883" sldId="315"/>
        </pc:sldMkLst>
        <pc:spChg chg="mod">
          <ac:chgData name="文宇 杜文宇" userId="b5e9da50-0ac2-42d3-828f-b9593ddb1f83" providerId="ADAL" clId="{8AAA20E0-DA9E-48E4-8C5D-AF98CB5D92E3}" dt="2020-11-23T17:06:12.588" v="18" actId="403"/>
          <ac:spMkLst>
            <pc:docMk/>
            <pc:sldMk cId="1767134883" sldId="315"/>
            <ac:spMk id="4" creationId="{2918002F-8C64-4968-9ECA-DC63D9D4E45B}"/>
          </ac:spMkLst>
        </pc:spChg>
      </pc:sldChg>
      <pc:sldChg chg="addSp modSp">
        <pc:chgData name="文宇 杜文宇" userId="b5e9da50-0ac2-42d3-828f-b9593ddb1f83" providerId="ADAL" clId="{8AAA20E0-DA9E-48E4-8C5D-AF98CB5D92E3}" dt="2020-11-23T17:06:30.940" v="21"/>
        <pc:sldMkLst>
          <pc:docMk/>
          <pc:sldMk cId="1369146614" sldId="316"/>
        </pc:sldMkLst>
        <pc:spChg chg="mod">
          <ac:chgData name="文宇 杜文宇" userId="b5e9da50-0ac2-42d3-828f-b9593ddb1f83" providerId="ADAL" clId="{8AAA20E0-DA9E-48E4-8C5D-AF98CB5D92E3}" dt="2020-11-23T16:37:01.307" v="16" actId="1076"/>
          <ac:spMkLst>
            <pc:docMk/>
            <pc:sldMk cId="1369146614" sldId="316"/>
            <ac:spMk id="4" creationId="{2918002F-8C64-4968-9ECA-DC63D9D4E45B}"/>
          </ac:spMkLst>
        </pc:spChg>
        <pc:spChg chg="add">
          <ac:chgData name="文宇 杜文宇" userId="b5e9da50-0ac2-42d3-828f-b9593ddb1f83" providerId="ADAL" clId="{8AAA20E0-DA9E-48E4-8C5D-AF98CB5D92E3}" dt="2020-11-23T17:06:30.940" v="21"/>
          <ac:spMkLst>
            <pc:docMk/>
            <pc:sldMk cId="1369146614" sldId="316"/>
            <ac:spMk id="5" creationId="{336BE2E8-BA37-43CF-B67A-4F19095E81EF}"/>
          </ac:spMkLst>
        </pc:spChg>
      </pc:sldChg>
      <pc:sldChg chg="addSp modSp">
        <pc:chgData name="文宇 杜文宇" userId="b5e9da50-0ac2-42d3-828f-b9593ddb1f83" providerId="ADAL" clId="{8AAA20E0-DA9E-48E4-8C5D-AF98CB5D92E3}" dt="2020-11-23T17:14:19.230" v="68" actId="1076"/>
        <pc:sldMkLst>
          <pc:docMk/>
          <pc:sldMk cId="3294211129" sldId="317"/>
        </pc:sldMkLst>
        <pc:spChg chg="mod">
          <ac:chgData name="文宇 杜文宇" userId="b5e9da50-0ac2-42d3-828f-b9593ddb1f83" providerId="ADAL" clId="{8AAA20E0-DA9E-48E4-8C5D-AF98CB5D92E3}" dt="2020-11-23T17:14:19.230" v="68" actId="1076"/>
          <ac:spMkLst>
            <pc:docMk/>
            <pc:sldMk cId="3294211129" sldId="317"/>
            <ac:spMk id="3" creationId="{6AFA173F-2791-4C85-BD67-FFD1A36E87FA}"/>
          </ac:spMkLst>
        </pc:spChg>
        <pc:spChg chg="add mod">
          <ac:chgData name="文宇 杜文宇" userId="b5e9da50-0ac2-42d3-828f-b9593ddb1f83" providerId="ADAL" clId="{8AAA20E0-DA9E-48E4-8C5D-AF98CB5D92E3}" dt="2020-11-23T17:07:56.974" v="40" actId="20577"/>
          <ac:spMkLst>
            <pc:docMk/>
            <pc:sldMk cId="3294211129" sldId="317"/>
            <ac:spMk id="5" creationId="{1488A9D6-7824-4B74-9A21-BF3A90EEF12F}"/>
          </ac:spMkLst>
        </pc:spChg>
      </pc:sldChg>
      <pc:sldChg chg="modSp">
        <pc:chgData name="文宇 杜文宇" userId="b5e9da50-0ac2-42d3-828f-b9593ddb1f83" providerId="ADAL" clId="{8AAA20E0-DA9E-48E4-8C5D-AF98CB5D92E3}" dt="2020-11-23T17:09:28.389" v="56" actId="404"/>
        <pc:sldMkLst>
          <pc:docMk/>
          <pc:sldMk cId="1896298792" sldId="318"/>
        </pc:sldMkLst>
        <pc:spChg chg="mod">
          <ac:chgData name="文宇 杜文宇" userId="b5e9da50-0ac2-42d3-828f-b9593ddb1f83" providerId="ADAL" clId="{8AAA20E0-DA9E-48E4-8C5D-AF98CB5D92E3}" dt="2020-11-23T17:09:28.389" v="56" actId="404"/>
          <ac:spMkLst>
            <pc:docMk/>
            <pc:sldMk cId="1896298792" sldId="318"/>
            <ac:spMk id="5" creationId="{84893080-5A47-4389-9BAC-88DD2BDA7C65}"/>
          </ac:spMkLst>
        </pc:spChg>
      </pc:sldChg>
      <pc:sldChg chg="addSp delSp">
        <pc:chgData name="文宇 杜文宇" userId="b5e9da50-0ac2-42d3-828f-b9593ddb1f83" providerId="ADAL" clId="{8AAA20E0-DA9E-48E4-8C5D-AF98CB5D92E3}" dt="2020-11-23T17:08:14.805" v="42"/>
        <pc:sldMkLst>
          <pc:docMk/>
          <pc:sldMk cId="1234771746" sldId="319"/>
        </pc:sldMkLst>
        <pc:spChg chg="add">
          <ac:chgData name="文宇 杜文宇" userId="b5e9da50-0ac2-42d3-828f-b9593ddb1f83" providerId="ADAL" clId="{8AAA20E0-DA9E-48E4-8C5D-AF98CB5D92E3}" dt="2020-11-23T17:08:14.805" v="42"/>
          <ac:spMkLst>
            <pc:docMk/>
            <pc:sldMk cId="1234771746" sldId="319"/>
            <ac:spMk id="6" creationId="{FACAE81B-C014-4AA4-BFE9-BEEEF1EBC107}"/>
          </ac:spMkLst>
        </pc:spChg>
        <pc:spChg chg="del">
          <ac:chgData name="文宇 杜文宇" userId="b5e9da50-0ac2-42d3-828f-b9593ddb1f83" providerId="ADAL" clId="{8AAA20E0-DA9E-48E4-8C5D-AF98CB5D92E3}" dt="2020-11-23T17:08:13.983" v="41" actId="478"/>
          <ac:spMkLst>
            <pc:docMk/>
            <pc:sldMk cId="1234771746" sldId="319"/>
            <ac:spMk id="8" creationId="{2FF0B4B0-FF1D-4A4C-B0CA-27731D3D2533}"/>
          </ac:spMkLst>
        </pc:spChg>
      </pc:sldChg>
      <pc:sldChg chg="addSp delSp modSp">
        <pc:chgData name="文宇 杜文宇" userId="b5e9da50-0ac2-42d3-828f-b9593ddb1f83" providerId="ADAL" clId="{8AAA20E0-DA9E-48E4-8C5D-AF98CB5D92E3}" dt="2020-11-23T17:09:18.317" v="54" actId="1076"/>
        <pc:sldMkLst>
          <pc:docMk/>
          <pc:sldMk cId="3755510747" sldId="320"/>
        </pc:sldMkLst>
        <pc:spChg chg="mod">
          <ac:chgData name="文宇 杜文宇" userId="b5e9da50-0ac2-42d3-828f-b9593ddb1f83" providerId="ADAL" clId="{8AAA20E0-DA9E-48E4-8C5D-AF98CB5D92E3}" dt="2020-11-23T17:09:18.317" v="54" actId="1076"/>
          <ac:spMkLst>
            <pc:docMk/>
            <pc:sldMk cId="3755510747" sldId="320"/>
            <ac:spMk id="5" creationId="{84893080-5A47-4389-9BAC-88DD2BDA7C65}"/>
          </ac:spMkLst>
        </pc:spChg>
        <pc:spChg chg="del">
          <ac:chgData name="文宇 杜文宇" userId="b5e9da50-0ac2-42d3-828f-b9593ddb1f83" providerId="ADAL" clId="{8AAA20E0-DA9E-48E4-8C5D-AF98CB5D92E3}" dt="2020-11-23T17:08:33.857" v="43" actId="478"/>
          <ac:spMkLst>
            <pc:docMk/>
            <pc:sldMk cId="3755510747" sldId="320"/>
            <ac:spMk id="6" creationId="{A895CD25-7AD2-49EE-A38C-E0744F15DA36}"/>
          </ac:spMkLst>
        </pc:spChg>
        <pc:spChg chg="add">
          <ac:chgData name="文宇 杜文宇" userId="b5e9da50-0ac2-42d3-828f-b9593ddb1f83" providerId="ADAL" clId="{8AAA20E0-DA9E-48E4-8C5D-AF98CB5D92E3}" dt="2020-11-23T17:08:34.696" v="44"/>
          <ac:spMkLst>
            <pc:docMk/>
            <pc:sldMk cId="3755510747" sldId="320"/>
            <ac:spMk id="7" creationId="{E46BA7D3-9211-45D8-A9B8-C1CFFC3F7B10}"/>
          </ac:spMkLst>
        </pc:spChg>
      </pc:sldChg>
      <pc:sldChg chg="addSp modSp">
        <pc:chgData name="文宇 杜文宇" userId="b5e9da50-0ac2-42d3-828f-b9593ddb1f83" providerId="ADAL" clId="{8AAA20E0-DA9E-48E4-8C5D-AF98CB5D92E3}" dt="2020-11-23T17:14:51.112" v="71" actId="1076"/>
        <pc:sldMkLst>
          <pc:docMk/>
          <pc:sldMk cId="187196312" sldId="321"/>
        </pc:sldMkLst>
        <pc:spChg chg="mod">
          <ac:chgData name="文宇 杜文宇" userId="b5e9da50-0ac2-42d3-828f-b9593ddb1f83" providerId="ADAL" clId="{8AAA20E0-DA9E-48E4-8C5D-AF98CB5D92E3}" dt="2020-11-23T17:14:51.112" v="71" actId="1076"/>
          <ac:spMkLst>
            <pc:docMk/>
            <pc:sldMk cId="187196312" sldId="321"/>
            <ac:spMk id="4" creationId="{2918002F-8C64-4968-9ECA-DC63D9D4E45B}"/>
          </ac:spMkLst>
        </pc:spChg>
        <pc:spChg chg="add">
          <ac:chgData name="文宇 杜文宇" userId="b5e9da50-0ac2-42d3-828f-b9593ddb1f83" providerId="ADAL" clId="{8AAA20E0-DA9E-48E4-8C5D-AF98CB5D92E3}" dt="2020-11-23T17:14:37.245" v="69"/>
          <ac:spMkLst>
            <pc:docMk/>
            <pc:sldMk cId="187196312" sldId="321"/>
            <ac:spMk id="5" creationId="{F1284432-8EDC-4C01-83C4-474432F1F684}"/>
          </ac:spMkLst>
        </pc:spChg>
      </pc:sldChg>
      <pc:sldChg chg="modSp">
        <pc:chgData name="文宇 杜文宇" userId="b5e9da50-0ac2-42d3-828f-b9593ddb1f83" providerId="ADAL" clId="{8AAA20E0-DA9E-48E4-8C5D-AF98CB5D92E3}" dt="2020-11-23T17:18:56.455" v="79" actId="404"/>
        <pc:sldMkLst>
          <pc:docMk/>
          <pc:sldMk cId="3565302846" sldId="322"/>
        </pc:sldMkLst>
        <pc:spChg chg="mod">
          <ac:chgData name="文宇 杜文宇" userId="b5e9da50-0ac2-42d3-828f-b9593ddb1f83" providerId="ADAL" clId="{8AAA20E0-DA9E-48E4-8C5D-AF98CB5D92E3}" dt="2020-11-23T17:18:56.455" v="79" actId="404"/>
          <ac:spMkLst>
            <pc:docMk/>
            <pc:sldMk cId="3565302846" sldId="322"/>
            <ac:spMk id="12" creationId="{E6A1CE4B-2216-4E4B-8975-83B384C6376F}"/>
          </ac:spMkLst>
        </pc:spChg>
      </pc:sldChg>
      <pc:sldChg chg="addSp delSp modSp">
        <pc:chgData name="文宇 杜文宇" userId="b5e9da50-0ac2-42d3-828f-b9593ddb1f83" providerId="ADAL" clId="{8AAA20E0-DA9E-48E4-8C5D-AF98CB5D92E3}" dt="2020-11-23T17:19:04.468" v="81"/>
        <pc:sldMkLst>
          <pc:docMk/>
          <pc:sldMk cId="976588619" sldId="323"/>
        </pc:sldMkLst>
        <pc:spChg chg="mod">
          <ac:chgData name="文宇 杜文宇" userId="b5e9da50-0ac2-42d3-828f-b9593ddb1f83" providerId="ADAL" clId="{8AAA20E0-DA9E-48E4-8C5D-AF98CB5D92E3}" dt="2020-11-23T17:18:30.776" v="77" actId="14100"/>
          <ac:spMkLst>
            <pc:docMk/>
            <pc:sldMk cId="976588619" sldId="323"/>
            <ac:spMk id="5" creationId="{84893080-5A47-4389-9BAC-88DD2BDA7C65}"/>
          </ac:spMkLst>
        </pc:spChg>
        <pc:spChg chg="add">
          <ac:chgData name="文宇 杜文宇" userId="b5e9da50-0ac2-42d3-828f-b9593ddb1f83" providerId="ADAL" clId="{8AAA20E0-DA9E-48E4-8C5D-AF98CB5D92E3}" dt="2020-11-23T17:19:04.468" v="81"/>
          <ac:spMkLst>
            <pc:docMk/>
            <pc:sldMk cId="976588619" sldId="323"/>
            <ac:spMk id="7" creationId="{43446834-178D-4B86-92C5-DEBDF28D5B36}"/>
          </ac:spMkLst>
        </pc:spChg>
        <pc:spChg chg="del">
          <ac:chgData name="文宇 杜文宇" userId="b5e9da50-0ac2-42d3-828f-b9593ddb1f83" providerId="ADAL" clId="{8AAA20E0-DA9E-48E4-8C5D-AF98CB5D92E3}" dt="2020-11-23T17:19:04.022" v="80" actId="478"/>
          <ac:spMkLst>
            <pc:docMk/>
            <pc:sldMk cId="976588619" sldId="323"/>
            <ac:spMk id="13" creationId="{D6366711-E6C6-4E81-918C-335B71F34803}"/>
          </ac:spMkLst>
        </pc:spChg>
        <pc:picChg chg="mod">
          <ac:chgData name="文宇 杜文宇" userId="b5e9da50-0ac2-42d3-828f-b9593ddb1f83" providerId="ADAL" clId="{8AAA20E0-DA9E-48E4-8C5D-AF98CB5D92E3}" dt="2020-11-23T17:18:27.793" v="76" actId="1076"/>
          <ac:picMkLst>
            <pc:docMk/>
            <pc:sldMk cId="976588619" sldId="323"/>
            <ac:picMk id="6" creationId="{66E85006-7B55-4AFE-B01D-F6D6A4B3C93A}"/>
          </ac:picMkLst>
        </pc:picChg>
      </pc:sldChg>
      <pc:sldChg chg="modSp">
        <pc:chgData name="文宇 杜文宇" userId="b5e9da50-0ac2-42d3-828f-b9593ddb1f83" providerId="ADAL" clId="{8AAA20E0-DA9E-48E4-8C5D-AF98CB5D92E3}" dt="2020-11-23T17:19:22.389" v="82" actId="255"/>
        <pc:sldMkLst>
          <pc:docMk/>
          <pc:sldMk cId="2377843380" sldId="324"/>
        </pc:sldMkLst>
        <pc:spChg chg="mod">
          <ac:chgData name="文宇 杜文宇" userId="b5e9da50-0ac2-42d3-828f-b9593ddb1f83" providerId="ADAL" clId="{8AAA20E0-DA9E-48E4-8C5D-AF98CB5D92E3}" dt="2020-11-23T17:19:22.389" v="82" actId="255"/>
          <ac:spMkLst>
            <pc:docMk/>
            <pc:sldMk cId="2377843380" sldId="324"/>
            <ac:spMk id="13" creationId="{6AD19346-3144-4DC2-A080-B1BD84A7BCFF}"/>
          </ac:spMkLst>
        </pc:spChg>
        <pc:picChg chg="mod">
          <ac:chgData name="文宇 杜文宇" userId="b5e9da50-0ac2-42d3-828f-b9593ddb1f83" providerId="ADAL" clId="{8AAA20E0-DA9E-48E4-8C5D-AF98CB5D92E3}" dt="2020-11-23T17:18:40.830" v="78" actId="14100"/>
          <ac:picMkLst>
            <pc:docMk/>
            <pc:sldMk cId="2377843380" sldId="324"/>
            <ac:picMk id="4" creationId="{27CAE259-7728-4E75-B440-9BFFCD39101A}"/>
          </ac:picMkLst>
        </pc:picChg>
      </pc:sldChg>
      <pc:sldChg chg="modSp">
        <pc:chgData name="文宇 杜文宇" userId="b5e9da50-0ac2-42d3-828f-b9593ddb1f83" providerId="ADAL" clId="{8AAA20E0-DA9E-48E4-8C5D-AF98CB5D92E3}" dt="2020-11-23T17:19:47.553" v="86" actId="14100"/>
        <pc:sldMkLst>
          <pc:docMk/>
          <pc:sldMk cId="2480261275" sldId="326"/>
        </pc:sldMkLst>
        <pc:spChg chg="mod">
          <ac:chgData name="文宇 杜文宇" userId="b5e9da50-0ac2-42d3-828f-b9593ddb1f83" providerId="ADAL" clId="{8AAA20E0-DA9E-48E4-8C5D-AF98CB5D92E3}" dt="2020-11-23T17:19:47.553" v="86" actId="14100"/>
          <ac:spMkLst>
            <pc:docMk/>
            <pc:sldMk cId="2480261275" sldId="326"/>
            <ac:spMk id="9" creationId="{8DBF834F-6F71-49F8-8FA9-E0A761C9F942}"/>
          </ac:spMkLst>
        </pc:spChg>
        <pc:spChg chg="mod">
          <ac:chgData name="文宇 杜文宇" userId="b5e9da50-0ac2-42d3-828f-b9593ddb1f83" providerId="ADAL" clId="{8AAA20E0-DA9E-48E4-8C5D-AF98CB5D92E3}" dt="2020-11-23T17:19:37.921" v="83" actId="255"/>
          <ac:spMkLst>
            <pc:docMk/>
            <pc:sldMk cId="2480261275" sldId="326"/>
            <ac:spMk id="12" creationId="{A5F076E6-71AD-4ACE-925A-104EB372ADB9}"/>
          </ac:spMkLst>
        </pc:spChg>
      </pc:sldChg>
      <pc:sldChg chg="modSp">
        <pc:chgData name="文宇 杜文宇" userId="b5e9da50-0ac2-42d3-828f-b9593ddb1f83" providerId="ADAL" clId="{8AAA20E0-DA9E-48E4-8C5D-AF98CB5D92E3}" dt="2020-11-23T17:20:14.519" v="88" actId="1076"/>
        <pc:sldMkLst>
          <pc:docMk/>
          <pc:sldMk cId="1558153018" sldId="328"/>
        </pc:sldMkLst>
        <pc:spChg chg="mod">
          <ac:chgData name="文宇 杜文宇" userId="b5e9da50-0ac2-42d3-828f-b9593ddb1f83" providerId="ADAL" clId="{8AAA20E0-DA9E-48E4-8C5D-AF98CB5D92E3}" dt="2020-11-23T17:20:09.118" v="87" actId="14100"/>
          <ac:spMkLst>
            <pc:docMk/>
            <pc:sldMk cId="1558153018" sldId="328"/>
            <ac:spMk id="7" creationId="{A540104E-72FD-4EC9-8A8A-DCEA80EC7B6C}"/>
          </ac:spMkLst>
        </pc:spChg>
        <pc:picChg chg="mod">
          <ac:chgData name="文宇 杜文宇" userId="b5e9da50-0ac2-42d3-828f-b9593ddb1f83" providerId="ADAL" clId="{8AAA20E0-DA9E-48E4-8C5D-AF98CB5D92E3}" dt="2020-11-23T17:20:14.519" v="88" actId="1076"/>
          <ac:picMkLst>
            <pc:docMk/>
            <pc:sldMk cId="1558153018" sldId="328"/>
            <ac:picMk id="6" creationId="{C5B46F45-C79D-4B91-B6D8-146E7502627B}"/>
          </ac:picMkLst>
        </pc:picChg>
      </pc:sldChg>
      <pc:sldChg chg="delSp modSp">
        <pc:chgData name="文宇 杜文宇" userId="b5e9da50-0ac2-42d3-828f-b9593ddb1f83" providerId="ADAL" clId="{8AAA20E0-DA9E-48E4-8C5D-AF98CB5D92E3}" dt="2020-11-23T17:34:12.123" v="503" actId="1076"/>
        <pc:sldMkLst>
          <pc:docMk/>
          <pc:sldMk cId="480314382" sldId="329"/>
        </pc:sldMkLst>
        <pc:spChg chg="mod">
          <ac:chgData name="文宇 杜文宇" userId="b5e9da50-0ac2-42d3-828f-b9593ddb1f83" providerId="ADAL" clId="{8AAA20E0-DA9E-48E4-8C5D-AF98CB5D92E3}" dt="2020-11-23T17:30:36.214" v="314" actId="20577"/>
          <ac:spMkLst>
            <pc:docMk/>
            <pc:sldMk cId="480314382" sldId="329"/>
            <ac:spMk id="7" creationId="{A540104E-72FD-4EC9-8A8A-DCEA80EC7B6C}"/>
          </ac:spMkLst>
        </pc:spChg>
        <pc:picChg chg="del mod">
          <ac:chgData name="文宇 杜文宇" userId="b5e9da50-0ac2-42d3-828f-b9593ddb1f83" providerId="ADAL" clId="{8AAA20E0-DA9E-48E4-8C5D-AF98CB5D92E3}" dt="2020-11-23T17:30:11.295" v="305" actId="478"/>
          <ac:picMkLst>
            <pc:docMk/>
            <pc:sldMk cId="480314382" sldId="329"/>
            <ac:picMk id="4" creationId="{6567DFC0-73A0-4BA6-9BA2-51AA62BD1A80}"/>
          </ac:picMkLst>
        </pc:picChg>
        <pc:picChg chg="mod">
          <ac:chgData name="文宇 杜文宇" userId="b5e9da50-0ac2-42d3-828f-b9593ddb1f83" providerId="ADAL" clId="{8AAA20E0-DA9E-48E4-8C5D-AF98CB5D92E3}" dt="2020-11-23T17:34:12.123" v="503" actId="1076"/>
          <ac:picMkLst>
            <pc:docMk/>
            <pc:sldMk cId="480314382" sldId="329"/>
            <ac:picMk id="9" creationId="{280C2412-56F7-4DCC-A709-0172ACC7B90C}"/>
          </ac:picMkLst>
        </pc:picChg>
      </pc:sldChg>
      <pc:sldChg chg="modSp">
        <pc:chgData name="文宇 杜文宇" userId="b5e9da50-0ac2-42d3-828f-b9593ddb1f83" providerId="ADAL" clId="{8AAA20E0-DA9E-48E4-8C5D-AF98CB5D92E3}" dt="2020-11-23T17:31:50.455" v="356" actId="1076"/>
        <pc:sldMkLst>
          <pc:docMk/>
          <pc:sldMk cId="3640077458" sldId="330"/>
        </pc:sldMkLst>
        <pc:spChg chg="mod">
          <ac:chgData name="文宇 杜文宇" userId="b5e9da50-0ac2-42d3-828f-b9593ddb1f83" providerId="ADAL" clId="{8AAA20E0-DA9E-48E4-8C5D-AF98CB5D92E3}" dt="2020-11-23T17:31:11.549" v="352" actId="20577"/>
          <ac:spMkLst>
            <pc:docMk/>
            <pc:sldMk cId="3640077458" sldId="330"/>
            <ac:spMk id="7" creationId="{A540104E-72FD-4EC9-8A8A-DCEA80EC7B6C}"/>
          </ac:spMkLst>
        </pc:spChg>
        <pc:picChg chg="mod modCrop">
          <ac:chgData name="文宇 杜文宇" userId="b5e9da50-0ac2-42d3-828f-b9593ddb1f83" providerId="ADAL" clId="{8AAA20E0-DA9E-48E4-8C5D-AF98CB5D92E3}" dt="2020-11-23T17:31:50.455" v="356" actId="1076"/>
          <ac:picMkLst>
            <pc:docMk/>
            <pc:sldMk cId="3640077458" sldId="330"/>
            <ac:picMk id="5" creationId="{63733983-7A37-4722-8026-65F84D449FDC}"/>
          </ac:picMkLst>
        </pc:picChg>
      </pc:sldChg>
      <pc:sldChg chg="addSp modSp">
        <pc:chgData name="文宇 杜文宇" userId="b5e9da50-0ac2-42d3-828f-b9593ddb1f83" providerId="ADAL" clId="{8AAA20E0-DA9E-48E4-8C5D-AF98CB5D92E3}" dt="2020-11-23T17:33:58.351" v="502" actId="1076"/>
        <pc:sldMkLst>
          <pc:docMk/>
          <pc:sldMk cId="1564090259" sldId="331"/>
        </pc:sldMkLst>
        <pc:spChg chg="add mod">
          <ac:chgData name="文宇 杜文宇" userId="b5e9da50-0ac2-42d3-828f-b9593ddb1f83" providerId="ADAL" clId="{8AAA20E0-DA9E-48E4-8C5D-AF98CB5D92E3}" dt="2020-11-23T17:33:08.009" v="493" actId="20577"/>
          <ac:spMkLst>
            <pc:docMk/>
            <pc:sldMk cId="1564090259" sldId="331"/>
            <ac:spMk id="5" creationId="{B6F4C08E-180F-4C31-A05A-779001DF759D}"/>
          </ac:spMkLst>
        </pc:spChg>
        <pc:spChg chg="mod">
          <ac:chgData name="文宇 杜文宇" userId="b5e9da50-0ac2-42d3-828f-b9593ddb1f83" providerId="ADAL" clId="{8AAA20E0-DA9E-48E4-8C5D-AF98CB5D92E3}" dt="2020-11-23T17:33:58.351" v="502" actId="1076"/>
          <ac:spMkLst>
            <pc:docMk/>
            <pc:sldMk cId="1564090259" sldId="331"/>
            <ac:spMk id="8" creationId="{2706FCC0-EA5A-4C5B-91CC-61EEAF9B93DD}"/>
          </ac:spMkLst>
        </pc:spChg>
        <pc:picChg chg="mod modCrop">
          <ac:chgData name="文宇 杜文宇" userId="b5e9da50-0ac2-42d3-828f-b9593ddb1f83" providerId="ADAL" clId="{8AAA20E0-DA9E-48E4-8C5D-AF98CB5D92E3}" dt="2020-11-23T17:33:36.274" v="498" actId="1076"/>
          <ac:picMkLst>
            <pc:docMk/>
            <pc:sldMk cId="1564090259" sldId="331"/>
            <ac:picMk id="4" creationId="{E8FCBECA-A7D8-4F25-8A80-EAF7FD5434FF}"/>
          </ac:picMkLst>
        </pc:picChg>
      </pc:sldChg>
      <pc:sldChg chg="addSp modSp">
        <pc:chgData name="文宇 杜文宇" userId="b5e9da50-0ac2-42d3-828f-b9593ddb1f83" providerId="ADAL" clId="{8AAA20E0-DA9E-48E4-8C5D-AF98CB5D92E3}" dt="2020-11-23T17:27:17.646" v="201" actId="1076"/>
        <pc:sldMkLst>
          <pc:docMk/>
          <pc:sldMk cId="3038864016" sldId="332"/>
        </pc:sldMkLst>
        <pc:spChg chg="add mod">
          <ac:chgData name="文宇 杜文宇" userId="b5e9da50-0ac2-42d3-828f-b9593ddb1f83" providerId="ADAL" clId="{8AAA20E0-DA9E-48E4-8C5D-AF98CB5D92E3}" dt="2020-11-23T17:27:15.576" v="200" actId="1076"/>
          <ac:spMkLst>
            <pc:docMk/>
            <pc:sldMk cId="3038864016" sldId="332"/>
            <ac:spMk id="3" creationId="{B419559C-93DB-4D76-978B-9EB26B80C31F}"/>
          </ac:spMkLst>
        </pc:spChg>
        <pc:picChg chg="mod modCrop">
          <ac:chgData name="文宇 杜文宇" userId="b5e9da50-0ac2-42d3-828f-b9593ddb1f83" providerId="ADAL" clId="{8AAA20E0-DA9E-48E4-8C5D-AF98CB5D92E3}" dt="2020-11-23T17:27:17.646" v="201" actId="1076"/>
          <ac:picMkLst>
            <pc:docMk/>
            <pc:sldMk cId="3038864016" sldId="332"/>
            <ac:picMk id="5" creationId="{D359F9A9-73ED-4D39-A1D3-C79900DE40D7}"/>
          </ac:picMkLst>
        </pc:picChg>
      </pc:sldChg>
      <pc:sldChg chg="modSp">
        <pc:chgData name="文宇 杜文宇" userId="b5e9da50-0ac2-42d3-828f-b9593ddb1f83" providerId="ADAL" clId="{8AAA20E0-DA9E-48E4-8C5D-AF98CB5D92E3}" dt="2020-11-23T17:20:52.538" v="90" actId="14100"/>
        <pc:sldMkLst>
          <pc:docMk/>
          <pc:sldMk cId="3664365974" sldId="333"/>
        </pc:sldMkLst>
        <pc:spChg chg="mod">
          <ac:chgData name="文宇 杜文宇" userId="b5e9da50-0ac2-42d3-828f-b9593ddb1f83" providerId="ADAL" clId="{8AAA20E0-DA9E-48E4-8C5D-AF98CB5D92E3}" dt="2020-11-23T17:20:52.538" v="90" actId="14100"/>
          <ac:spMkLst>
            <pc:docMk/>
            <pc:sldMk cId="3664365974" sldId="333"/>
            <ac:spMk id="6" creationId="{6E6DD423-F8C9-438F-85BD-B60F1918755F}"/>
          </ac:spMkLst>
        </pc:spChg>
      </pc:sldChg>
      <pc:sldChg chg="addSp modSp">
        <pc:chgData name="文宇 杜文宇" userId="b5e9da50-0ac2-42d3-828f-b9593ddb1f83" providerId="ADAL" clId="{8AAA20E0-DA9E-48E4-8C5D-AF98CB5D92E3}" dt="2020-11-23T17:35:08.090" v="506"/>
        <pc:sldMkLst>
          <pc:docMk/>
          <pc:sldMk cId="1645887376" sldId="336"/>
        </pc:sldMkLst>
        <pc:spChg chg="mod">
          <ac:chgData name="文宇 杜文宇" userId="b5e9da50-0ac2-42d3-828f-b9593ddb1f83" providerId="ADAL" clId="{8AAA20E0-DA9E-48E4-8C5D-AF98CB5D92E3}" dt="2020-11-23T17:34:48.467" v="505" actId="1076"/>
          <ac:spMkLst>
            <pc:docMk/>
            <pc:sldMk cId="1645887376" sldId="336"/>
            <ac:spMk id="4" creationId="{2918002F-8C64-4968-9ECA-DC63D9D4E45B}"/>
          </ac:spMkLst>
        </pc:spChg>
        <pc:spChg chg="add">
          <ac:chgData name="文宇 杜文宇" userId="b5e9da50-0ac2-42d3-828f-b9593ddb1f83" providerId="ADAL" clId="{8AAA20E0-DA9E-48E4-8C5D-AF98CB5D92E3}" dt="2020-11-23T17:35:08.090" v="506"/>
          <ac:spMkLst>
            <pc:docMk/>
            <pc:sldMk cId="1645887376" sldId="336"/>
            <ac:spMk id="5" creationId="{B73E6E98-CDF3-47FA-92D9-92C9D2DEC300}"/>
          </ac:spMkLst>
        </pc:spChg>
      </pc:sldChg>
      <pc:sldChg chg="modSp">
        <pc:chgData name="文宇 杜文宇" userId="b5e9da50-0ac2-42d3-828f-b9593ddb1f83" providerId="ADAL" clId="{8AAA20E0-DA9E-48E4-8C5D-AF98CB5D92E3}" dt="2020-11-23T17:24:28.998" v="128" actId="20577"/>
        <pc:sldMkLst>
          <pc:docMk/>
          <pc:sldMk cId="2778340180" sldId="340"/>
        </pc:sldMkLst>
        <pc:spChg chg="mod">
          <ac:chgData name="文宇 杜文宇" userId="b5e9da50-0ac2-42d3-828f-b9593ddb1f83" providerId="ADAL" clId="{8AAA20E0-DA9E-48E4-8C5D-AF98CB5D92E3}" dt="2020-11-23T17:24:28.998" v="128" actId="20577"/>
          <ac:spMkLst>
            <pc:docMk/>
            <pc:sldMk cId="2778340180" sldId="340"/>
            <ac:spMk id="7" creationId="{D728519C-800F-451A-82FA-6F09396DEDEA}"/>
          </ac:spMkLst>
        </pc:spChg>
        <pc:picChg chg="mod">
          <ac:chgData name="文宇 杜文宇" userId="b5e9da50-0ac2-42d3-828f-b9593ddb1f83" providerId="ADAL" clId="{8AAA20E0-DA9E-48E4-8C5D-AF98CB5D92E3}" dt="2020-11-23T17:24:26.387" v="127" actId="1076"/>
          <ac:picMkLst>
            <pc:docMk/>
            <pc:sldMk cId="2778340180" sldId="340"/>
            <ac:picMk id="5" creationId="{593F119C-E2EE-45B0-B8D0-10E08B08D5F3}"/>
          </ac:picMkLst>
        </pc:picChg>
      </pc:sldChg>
      <pc:sldChg chg="addSp delSp modSp">
        <pc:chgData name="文宇 杜文宇" userId="b5e9da50-0ac2-42d3-828f-b9593ddb1f83" providerId="ADAL" clId="{8AAA20E0-DA9E-48E4-8C5D-AF98CB5D92E3}" dt="2020-11-23T17:40:02.224" v="810" actId="20577"/>
        <pc:sldMkLst>
          <pc:docMk/>
          <pc:sldMk cId="934174782" sldId="346"/>
        </pc:sldMkLst>
        <pc:spChg chg="add mod">
          <ac:chgData name="文宇 杜文宇" userId="b5e9da50-0ac2-42d3-828f-b9593ddb1f83" providerId="ADAL" clId="{8AAA20E0-DA9E-48E4-8C5D-AF98CB5D92E3}" dt="2020-11-23T17:40:02.224" v="810" actId="20577"/>
          <ac:spMkLst>
            <pc:docMk/>
            <pc:sldMk cId="934174782" sldId="346"/>
            <ac:spMk id="5" creationId="{6347B45B-2DA0-4423-B51F-11239D6161C9}"/>
          </ac:spMkLst>
        </pc:spChg>
        <pc:picChg chg="del mod">
          <ac:chgData name="文宇 杜文宇" userId="b5e9da50-0ac2-42d3-828f-b9593ddb1f83" providerId="ADAL" clId="{8AAA20E0-DA9E-48E4-8C5D-AF98CB5D92E3}" dt="2020-11-23T17:39:51.810" v="807" actId="478"/>
          <ac:picMkLst>
            <pc:docMk/>
            <pc:sldMk cId="934174782" sldId="346"/>
            <ac:picMk id="4" creationId="{389533BA-CBE2-4D20-A800-063552534691}"/>
          </ac:picMkLst>
        </pc:picChg>
      </pc:sldChg>
      <pc:sldChg chg="modSp">
        <pc:chgData name="文宇 杜文宇" userId="b5e9da50-0ac2-42d3-828f-b9593ddb1f83" providerId="ADAL" clId="{8AAA20E0-DA9E-48E4-8C5D-AF98CB5D92E3}" dt="2020-11-23T17:24:04.612" v="126" actId="1076"/>
        <pc:sldMkLst>
          <pc:docMk/>
          <pc:sldMk cId="520522291" sldId="347"/>
        </pc:sldMkLst>
        <pc:spChg chg="mod">
          <ac:chgData name="文宇 杜文宇" userId="b5e9da50-0ac2-42d3-828f-b9593ddb1f83" providerId="ADAL" clId="{8AAA20E0-DA9E-48E4-8C5D-AF98CB5D92E3}" dt="2020-11-23T17:23:58.825" v="124" actId="14100"/>
          <ac:spMkLst>
            <pc:docMk/>
            <pc:sldMk cId="520522291" sldId="347"/>
            <ac:spMk id="5" creationId="{9ADF7EF1-AE4A-4FE7-AF50-68C462D18E1E}"/>
          </ac:spMkLst>
        </pc:spChg>
        <pc:picChg chg="mod">
          <ac:chgData name="文宇 杜文宇" userId="b5e9da50-0ac2-42d3-828f-b9593ddb1f83" providerId="ADAL" clId="{8AAA20E0-DA9E-48E4-8C5D-AF98CB5D92E3}" dt="2020-11-23T17:24:04.612" v="126" actId="1076"/>
          <ac:picMkLst>
            <pc:docMk/>
            <pc:sldMk cId="520522291" sldId="347"/>
            <ac:picMk id="6" creationId="{878CE98D-5C1A-40BD-AF0A-E3E4D7740C48}"/>
          </ac:picMkLst>
        </pc:picChg>
      </pc:sldChg>
      <pc:sldChg chg="modSp">
        <pc:chgData name="文宇 杜文宇" userId="b5e9da50-0ac2-42d3-828f-b9593ddb1f83" providerId="ADAL" clId="{8AAA20E0-DA9E-48E4-8C5D-AF98CB5D92E3}" dt="2020-11-23T17:22:59.249" v="110" actId="1076"/>
        <pc:sldMkLst>
          <pc:docMk/>
          <pc:sldMk cId="918734331" sldId="350"/>
        </pc:sldMkLst>
        <pc:spChg chg="mod">
          <ac:chgData name="文宇 杜文宇" userId="b5e9da50-0ac2-42d3-828f-b9593ddb1f83" providerId="ADAL" clId="{8AAA20E0-DA9E-48E4-8C5D-AF98CB5D92E3}" dt="2020-11-23T17:22:59.249" v="110" actId="1076"/>
          <ac:spMkLst>
            <pc:docMk/>
            <pc:sldMk cId="918734331" sldId="350"/>
            <ac:spMk id="8" creationId="{2706FCC0-EA5A-4C5B-91CC-61EEAF9B93DD}"/>
          </ac:spMkLst>
        </pc:spChg>
      </pc:sldChg>
      <pc:sldChg chg="modSp">
        <pc:chgData name="文宇 杜文宇" userId="b5e9da50-0ac2-42d3-828f-b9593ddb1f83" providerId="ADAL" clId="{8AAA20E0-DA9E-48E4-8C5D-AF98CB5D92E3}" dt="2020-11-23T17:36:23.631" v="515" actId="20577"/>
        <pc:sldMkLst>
          <pc:docMk/>
          <pc:sldMk cId="4143196863" sldId="351"/>
        </pc:sldMkLst>
        <pc:spChg chg="mod">
          <ac:chgData name="文宇 杜文宇" userId="b5e9da50-0ac2-42d3-828f-b9593ddb1f83" providerId="ADAL" clId="{8AAA20E0-DA9E-48E4-8C5D-AF98CB5D92E3}" dt="2020-11-23T17:36:23.631" v="515" actId="20577"/>
          <ac:spMkLst>
            <pc:docMk/>
            <pc:sldMk cId="4143196863" sldId="351"/>
            <ac:spMk id="5" creationId="{A21B1B4A-B145-4A37-AE10-5B4A5EF5744E}"/>
          </ac:spMkLst>
        </pc:spChg>
      </pc:sldChg>
      <pc:sldChg chg="addSp modSp">
        <pc:chgData name="文宇 杜文宇" userId="b5e9da50-0ac2-42d3-828f-b9593ddb1f83" providerId="ADAL" clId="{8AAA20E0-DA9E-48E4-8C5D-AF98CB5D92E3}" dt="2020-11-23T17:35:41.458" v="509" actId="1076"/>
        <pc:sldMkLst>
          <pc:docMk/>
          <pc:sldMk cId="2755908662" sldId="352"/>
        </pc:sldMkLst>
        <pc:spChg chg="mod">
          <ac:chgData name="文宇 杜文宇" userId="b5e9da50-0ac2-42d3-828f-b9593ddb1f83" providerId="ADAL" clId="{8AAA20E0-DA9E-48E4-8C5D-AF98CB5D92E3}" dt="2020-11-23T17:35:41.458" v="509" actId="1076"/>
          <ac:spMkLst>
            <pc:docMk/>
            <pc:sldMk cId="2755908662" sldId="352"/>
            <ac:spMk id="4" creationId="{2918002F-8C64-4968-9ECA-DC63D9D4E45B}"/>
          </ac:spMkLst>
        </pc:spChg>
        <pc:spChg chg="add">
          <ac:chgData name="文宇 杜文宇" userId="b5e9da50-0ac2-42d3-828f-b9593ddb1f83" providerId="ADAL" clId="{8AAA20E0-DA9E-48E4-8C5D-AF98CB5D92E3}" dt="2020-11-23T17:35:35.997" v="507"/>
          <ac:spMkLst>
            <pc:docMk/>
            <pc:sldMk cId="2755908662" sldId="352"/>
            <ac:spMk id="5" creationId="{0B2BB0F4-2AA5-4023-A8E1-2CBF957B114E}"/>
          </ac:spMkLst>
        </pc:spChg>
      </pc:sldChg>
      <pc:sldChg chg="addSp modSp">
        <pc:chgData name="文宇 杜文宇" userId="b5e9da50-0ac2-42d3-828f-b9593ddb1f83" providerId="ADAL" clId="{8AAA20E0-DA9E-48E4-8C5D-AF98CB5D92E3}" dt="2020-11-23T17:35:59.183" v="513" actId="1076"/>
        <pc:sldMkLst>
          <pc:docMk/>
          <pc:sldMk cId="2773892232" sldId="361"/>
        </pc:sldMkLst>
        <pc:spChg chg="mod">
          <ac:chgData name="文宇 杜文宇" userId="b5e9da50-0ac2-42d3-828f-b9593ddb1f83" providerId="ADAL" clId="{8AAA20E0-DA9E-48E4-8C5D-AF98CB5D92E3}" dt="2020-11-23T17:35:59.183" v="513" actId="1076"/>
          <ac:spMkLst>
            <pc:docMk/>
            <pc:sldMk cId="2773892232" sldId="361"/>
            <ac:spMk id="4" creationId="{2918002F-8C64-4968-9ECA-DC63D9D4E45B}"/>
          </ac:spMkLst>
        </pc:spChg>
        <pc:spChg chg="add">
          <ac:chgData name="文宇 杜文宇" userId="b5e9da50-0ac2-42d3-828f-b9593ddb1f83" providerId="ADAL" clId="{8AAA20E0-DA9E-48E4-8C5D-AF98CB5D92E3}" dt="2020-11-23T17:35:48.396" v="510"/>
          <ac:spMkLst>
            <pc:docMk/>
            <pc:sldMk cId="2773892232" sldId="361"/>
            <ac:spMk id="5" creationId="{53A6EA96-2090-42C9-990E-6E74E2CA49C1}"/>
          </ac:spMkLst>
        </pc:spChg>
      </pc:sldChg>
      <pc:sldChg chg="modSp">
        <pc:chgData name="文宇 杜文宇" userId="b5e9da50-0ac2-42d3-828f-b9593ddb1f83" providerId="ADAL" clId="{8AAA20E0-DA9E-48E4-8C5D-AF98CB5D92E3}" dt="2020-11-23T17:40:28.554" v="811" actId="1076"/>
        <pc:sldMkLst>
          <pc:docMk/>
          <pc:sldMk cId="165727043" sldId="362"/>
        </pc:sldMkLst>
        <pc:spChg chg="mod">
          <ac:chgData name="文宇 杜文宇" userId="b5e9da50-0ac2-42d3-828f-b9593ddb1f83" providerId="ADAL" clId="{8AAA20E0-DA9E-48E4-8C5D-AF98CB5D92E3}" dt="2020-11-23T17:40:28.554" v="811" actId="1076"/>
          <ac:spMkLst>
            <pc:docMk/>
            <pc:sldMk cId="165727043" sldId="362"/>
            <ac:spMk id="8" creationId="{2706FCC0-EA5A-4C5B-91CC-61EEAF9B93DD}"/>
          </ac:spMkLst>
        </pc:spChg>
      </pc:sldChg>
      <pc:sldChg chg="modSp">
        <pc:chgData name="文宇 杜文宇" userId="b5e9da50-0ac2-42d3-828f-b9593ddb1f83" providerId="ADAL" clId="{8AAA20E0-DA9E-48E4-8C5D-AF98CB5D92E3}" dt="2020-11-23T17:22:02.804" v="96" actId="20577"/>
        <pc:sldMkLst>
          <pc:docMk/>
          <pc:sldMk cId="1312814826" sldId="364"/>
        </pc:sldMkLst>
        <pc:spChg chg="mod">
          <ac:chgData name="文宇 杜文宇" userId="b5e9da50-0ac2-42d3-828f-b9593ddb1f83" providerId="ADAL" clId="{8AAA20E0-DA9E-48E4-8C5D-AF98CB5D92E3}" dt="2020-11-23T17:22:02.804" v="96" actId="20577"/>
          <ac:spMkLst>
            <pc:docMk/>
            <pc:sldMk cId="1312814826" sldId="364"/>
            <ac:spMk id="5" creationId="{A21B1B4A-B145-4A37-AE10-5B4A5EF5744E}"/>
          </ac:spMkLst>
        </pc:spChg>
      </pc:sldChg>
      <pc:sldChg chg="modSp">
        <pc:chgData name="文宇 杜文宇" userId="b5e9da50-0ac2-42d3-828f-b9593ddb1f83" providerId="ADAL" clId="{8AAA20E0-DA9E-48E4-8C5D-AF98CB5D92E3}" dt="2020-11-23T17:21:36.786" v="93" actId="1076"/>
        <pc:sldMkLst>
          <pc:docMk/>
          <pc:sldMk cId="3419006514" sldId="365"/>
        </pc:sldMkLst>
        <pc:spChg chg="mod">
          <ac:chgData name="文宇 杜文宇" userId="b5e9da50-0ac2-42d3-828f-b9593ddb1f83" providerId="ADAL" clId="{8AAA20E0-DA9E-48E4-8C5D-AF98CB5D92E3}" dt="2020-11-23T17:21:36.786" v="93" actId="1076"/>
          <ac:spMkLst>
            <pc:docMk/>
            <pc:sldMk cId="3419006514" sldId="365"/>
            <ac:spMk id="8" creationId="{2706FCC0-EA5A-4C5B-91CC-61EEAF9B93DD}"/>
          </ac:spMkLst>
        </pc:spChg>
      </pc:sldChg>
      <pc:sldChg chg="add del">
        <pc:chgData name="文宇 杜文宇" userId="b5e9da50-0ac2-42d3-828f-b9593ddb1f83" providerId="ADAL" clId="{8AAA20E0-DA9E-48E4-8C5D-AF98CB5D92E3}" dt="2020-11-23T17:06:26.021" v="20"/>
        <pc:sldMkLst>
          <pc:docMk/>
          <pc:sldMk cId="3889164005" sldId="385"/>
        </pc:sldMkLst>
      </pc:sldChg>
      <pc:sldMasterChg chg="modSldLayout">
        <pc:chgData name="文宇 杜文宇" userId="b5e9da50-0ac2-42d3-828f-b9593ddb1f83" providerId="ADAL" clId="{8AAA20E0-DA9E-48E4-8C5D-AF98CB5D92E3}" dt="2020-11-23T17:12:59.836" v="67"/>
        <pc:sldMasterMkLst>
          <pc:docMk/>
          <pc:sldMasterMk cId="2047576469" sldId="2147483653"/>
        </pc:sldMasterMkLst>
        <pc:sldLayoutChg chg="addSp delSp">
          <pc:chgData name="文宇 杜文宇" userId="b5e9da50-0ac2-42d3-828f-b9593ddb1f83" providerId="ADAL" clId="{8AAA20E0-DA9E-48E4-8C5D-AF98CB5D92E3}" dt="2020-11-23T17:12:15.842" v="60"/>
          <pc:sldLayoutMkLst>
            <pc:docMk/>
            <pc:sldMasterMk cId="2047576469" sldId="2147483653"/>
            <pc:sldLayoutMk cId="502103537" sldId="2147483652"/>
          </pc:sldLayoutMkLst>
          <pc:spChg chg="del">
            <ac:chgData name="文宇 杜文宇" userId="b5e9da50-0ac2-42d3-828f-b9593ddb1f83" providerId="ADAL" clId="{8AAA20E0-DA9E-48E4-8C5D-AF98CB5D92E3}" dt="2020-11-23T17:12:15.214" v="59" actId="478"/>
            <ac:spMkLst>
              <pc:docMk/>
              <pc:sldMasterMk cId="2047576469" sldId="2147483653"/>
              <pc:sldLayoutMk cId="502103537" sldId="2147483652"/>
              <ac:spMk id="3" creationId="{00000000-0000-0000-0000-000000000000}"/>
            </ac:spMkLst>
          </pc:spChg>
          <pc:spChg chg="del">
            <ac:chgData name="文宇 杜文宇" userId="b5e9da50-0ac2-42d3-828f-b9593ddb1f83" providerId="ADAL" clId="{8AAA20E0-DA9E-48E4-8C5D-AF98CB5D92E3}" dt="2020-11-23T17:12:13.422" v="58" actId="478"/>
            <ac:spMkLst>
              <pc:docMk/>
              <pc:sldMasterMk cId="2047576469" sldId="2147483653"/>
              <pc:sldLayoutMk cId="502103537" sldId="2147483652"/>
              <ac:spMk id="4" creationId="{00000000-0000-0000-0000-000000000000}"/>
            </ac:spMkLst>
          </pc:spChg>
          <pc:spChg chg="add">
            <ac:chgData name="文宇 杜文宇" userId="b5e9da50-0ac2-42d3-828f-b9593ddb1f83" providerId="ADAL" clId="{8AAA20E0-DA9E-48E4-8C5D-AF98CB5D92E3}" dt="2020-11-23T17:12:15.842" v="60"/>
            <ac:spMkLst>
              <pc:docMk/>
              <pc:sldMasterMk cId="2047576469" sldId="2147483653"/>
              <pc:sldLayoutMk cId="502103537" sldId="2147483652"/>
              <ac:spMk id="7" creationId="{2552B09C-74E7-4D2A-9B25-63A3E6B777A6}"/>
            </ac:spMkLst>
          </pc:spChg>
          <pc:picChg chg="add">
            <ac:chgData name="文宇 杜文宇" userId="b5e9da50-0ac2-42d3-828f-b9593ddb1f83" providerId="ADAL" clId="{8AAA20E0-DA9E-48E4-8C5D-AF98CB5D92E3}" dt="2020-11-23T16:35:19.682" v="9"/>
            <ac:picMkLst>
              <pc:docMk/>
              <pc:sldMasterMk cId="2047576469" sldId="2147483653"/>
              <pc:sldLayoutMk cId="502103537" sldId="2147483652"/>
              <ac:picMk id="5" creationId="{DB75E40C-C5A0-4221-99B6-B735C4385B25}"/>
            </ac:picMkLst>
          </pc:picChg>
          <pc:picChg chg="del">
            <ac:chgData name="文宇 杜文宇" userId="b5e9da50-0ac2-42d3-828f-b9593ddb1f83" providerId="ADAL" clId="{8AAA20E0-DA9E-48E4-8C5D-AF98CB5D92E3}" dt="2020-11-23T16:35:19.276" v="8" actId="478"/>
            <ac:picMkLst>
              <pc:docMk/>
              <pc:sldMasterMk cId="2047576469" sldId="2147483653"/>
              <pc:sldLayoutMk cId="502103537" sldId="2147483652"/>
              <ac:picMk id="6" creationId="{00000000-0000-0000-0000-000000000000}"/>
            </ac:picMkLst>
          </pc:picChg>
        </pc:sldLayoutChg>
        <pc:sldLayoutChg chg="modSp">
          <pc:chgData name="文宇 杜文宇" userId="b5e9da50-0ac2-42d3-828f-b9593ddb1f83" providerId="ADAL" clId="{8AAA20E0-DA9E-48E4-8C5D-AF98CB5D92E3}" dt="2020-11-23T16:34:50.576" v="4" actId="1076"/>
          <pc:sldLayoutMkLst>
            <pc:docMk/>
            <pc:sldMasterMk cId="2047576469" sldId="2147483653"/>
            <pc:sldLayoutMk cId="409933855" sldId="2147483665"/>
          </pc:sldLayoutMkLst>
          <pc:picChg chg="mod">
            <ac:chgData name="文宇 杜文宇" userId="b5e9da50-0ac2-42d3-828f-b9593ddb1f83" providerId="ADAL" clId="{8AAA20E0-DA9E-48E4-8C5D-AF98CB5D92E3}" dt="2020-11-23T16:34:50.576" v="4" actId="1076"/>
            <ac:picMkLst>
              <pc:docMk/>
              <pc:sldMasterMk cId="2047576469" sldId="2147483653"/>
              <pc:sldLayoutMk cId="409933855" sldId="2147483665"/>
              <ac:picMk id="7" creationId="{00000000-0000-0000-0000-000000000000}"/>
            </ac:picMkLst>
          </pc:picChg>
        </pc:sldLayoutChg>
        <pc:sldLayoutChg chg="addSp delSp modSp">
          <pc:chgData name="文宇 杜文宇" userId="b5e9da50-0ac2-42d3-828f-b9593ddb1f83" providerId="ADAL" clId="{8AAA20E0-DA9E-48E4-8C5D-AF98CB5D92E3}" dt="2020-11-23T17:12:59.836" v="67"/>
          <pc:sldLayoutMkLst>
            <pc:docMk/>
            <pc:sldMasterMk cId="2047576469" sldId="2147483653"/>
            <pc:sldLayoutMk cId="3042240567" sldId="2147483666"/>
          </pc:sldLayoutMkLst>
          <pc:spChg chg="add del mod">
            <ac:chgData name="文宇 杜文宇" userId="b5e9da50-0ac2-42d3-828f-b9593ddb1f83" providerId="ADAL" clId="{8AAA20E0-DA9E-48E4-8C5D-AF98CB5D92E3}" dt="2020-11-23T17:12:59.836" v="67"/>
            <ac:spMkLst>
              <pc:docMk/>
              <pc:sldMasterMk cId="2047576469" sldId="2147483653"/>
              <pc:sldLayoutMk cId="3042240567" sldId="2147483666"/>
              <ac:spMk id="2" creationId="{4926A8E8-A945-4E82-9005-25E83BE3E3FE}"/>
            </ac:spMkLst>
          </pc:spChg>
          <pc:picChg chg="del mod">
            <ac:chgData name="文宇 杜文宇" userId="b5e9da50-0ac2-42d3-828f-b9593ddb1f83" providerId="ADAL" clId="{8AAA20E0-DA9E-48E4-8C5D-AF98CB5D92E3}" dt="2020-11-23T16:35:14.815" v="6" actId="478"/>
            <ac:picMkLst>
              <pc:docMk/>
              <pc:sldMasterMk cId="2047576469" sldId="2147483653"/>
              <pc:sldLayoutMk cId="3042240567" sldId="2147483666"/>
              <ac:picMk id="4" creationId="{00000000-0000-0000-0000-000000000000}"/>
            </ac:picMkLst>
          </pc:picChg>
          <pc:picChg chg="add">
            <ac:chgData name="文宇 杜文宇" userId="b5e9da50-0ac2-42d3-828f-b9593ddb1f83" providerId="ADAL" clId="{8AAA20E0-DA9E-48E4-8C5D-AF98CB5D92E3}" dt="2020-11-23T16:35:15.591" v="7"/>
            <ac:picMkLst>
              <pc:docMk/>
              <pc:sldMasterMk cId="2047576469" sldId="2147483653"/>
              <pc:sldLayoutMk cId="3042240567" sldId="2147483666"/>
              <ac:picMk id="5" creationId="{F96D3AA4-C65B-496B-ABF4-0C0248606B7C}"/>
            </ac:picMkLst>
          </pc:picChg>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32.wmf"/><Relationship Id="rId1" Type="http://schemas.openxmlformats.org/officeDocument/2006/relationships/image" Target="../media/image55.wmf"/><Relationship Id="rId6" Type="http://schemas.openxmlformats.org/officeDocument/2006/relationships/image" Target="../media/image58.wmf"/><Relationship Id="rId5" Type="http://schemas.openxmlformats.org/officeDocument/2006/relationships/image" Target="../media/image3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7.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6.wmf"/><Relationship Id="rId5" Type="http://schemas.openxmlformats.org/officeDocument/2006/relationships/image" Target="../media/image70.wmf"/><Relationship Id="rId4"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9"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2.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1.wmf"/><Relationship Id="rId7" Type="http://schemas.openxmlformats.org/officeDocument/2006/relationships/image" Target="../media/image114.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6.wmf"/><Relationship Id="rId1" Type="http://schemas.openxmlformats.org/officeDocument/2006/relationships/image" Target="../media/image157.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14.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3.wmf"/><Relationship Id="rId1" Type="http://schemas.openxmlformats.org/officeDocument/2006/relationships/image" Target="../media/image183.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83.wmf"/><Relationship Id="rId5" Type="http://schemas.openxmlformats.org/officeDocument/2006/relationships/image" Target="../media/image175.wmf"/><Relationship Id="rId4" Type="http://schemas.openxmlformats.org/officeDocument/2006/relationships/image" Target="../media/image17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0" Type="http://schemas.openxmlformats.org/officeDocument/2006/relationships/image" Target="../media/image193.wmf"/><Relationship Id="rId4" Type="http://schemas.openxmlformats.org/officeDocument/2006/relationships/image" Target="../media/image187.wmf"/><Relationship Id="rId9" Type="http://schemas.openxmlformats.org/officeDocument/2006/relationships/image" Target="../media/image192.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 Id="rId9" Type="http://schemas.openxmlformats.org/officeDocument/2006/relationships/image" Target="../media/image20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4" Type="http://schemas.openxmlformats.org/officeDocument/2006/relationships/image" Target="../media/image20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7.wmf"/><Relationship Id="rId7" Type="http://schemas.openxmlformats.org/officeDocument/2006/relationships/image" Target="../media/image221.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28.wmf"/><Relationship Id="rId7" Type="http://schemas.openxmlformats.org/officeDocument/2006/relationships/image" Target="../media/image221.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20.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12" Type="http://schemas.openxmlformats.org/officeDocument/2006/relationships/image" Target="../media/image242.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241.wmf"/><Relationship Id="rId5" Type="http://schemas.openxmlformats.org/officeDocument/2006/relationships/image" Target="../media/image236.wmf"/><Relationship Id="rId10" Type="http://schemas.openxmlformats.org/officeDocument/2006/relationships/image" Target="../media/image240.wmf"/><Relationship Id="rId4" Type="http://schemas.openxmlformats.org/officeDocument/2006/relationships/image" Target="../media/image235.wmf"/><Relationship Id="rId9" Type="http://schemas.openxmlformats.org/officeDocument/2006/relationships/image" Target="../media/image23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5" Type="http://schemas.openxmlformats.org/officeDocument/2006/relationships/image" Target="../media/image247.wmf"/><Relationship Id="rId4" Type="http://schemas.openxmlformats.org/officeDocument/2006/relationships/image" Target="../media/image24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3.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image" Target="../media/image255.wmf"/><Relationship Id="rId7" Type="http://schemas.openxmlformats.org/officeDocument/2006/relationships/image" Target="../media/image248.wmf"/><Relationship Id="rId12" Type="http://schemas.openxmlformats.org/officeDocument/2006/relationships/image" Target="../media/image263.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11" Type="http://schemas.openxmlformats.org/officeDocument/2006/relationships/image" Target="../media/image262.wmf"/><Relationship Id="rId5" Type="http://schemas.openxmlformats.org/officeDocument/2006/relationships/image" Target="../media/image257.wmf"/><Relationship Id="rId10" Type="http://schemas.openxmlformats.org/officeDocument/2006/relationships/image" Target="../media/image261.wmf"/><Relationship Id="rId4" Type="http://schemas.openxmlformats.org/officeDocument/2006/relationships/image" Target="../media/image256.wmf"/><Relationship Id="rId9" Type="http://schemas.openxmlformats.org/officeDocument/2006/relationships/image" Target="../media/image26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70.wmf"/><Relationship Id="rId7" Type="http://schemas.openxmlformats.org/officeDocument/2006/relationships/image" Target="../media/image274.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11" Type="http://schemas.openxmlformats.org/officeDocument/2006/relationships/image" Target="../media/image285.wmf"/><Relationship Id="rId5" Type="http://schemas.openxmlformats.org/officeDocument/2006/relationships/image" Target="../media/image279.wmf"/><Relationship Id="rId10" Type="http://schemas.openxmlformats.org/officeDocument/2006/relationships/image" Target="../media/image284.wmf"/><Relationship Id="rId4" Type="http://schemas.openxmlformats.org/officeDocument/2006/relationships/image" Target="../media/image278.wmf"/><Relationship Id="rId9" Type="http://schemas.openxmlformats.org/officeDocument/2006/relationships/image" Target="../media/image28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87.wmf"/><Relationship Id="rId1" Type="http://schemas.openxmlformats.org/officeDocument/2006/relationships/image" Target="../media/image286.wmf"/><Relationship Id="rId5" Type="http://schemas.openxmlformats.org/officeDocument/2006/relationships/image" Target="../media/image289.wmf"/><Relationship Id="rId4" Type="http://schemas.openxmlformats.org/officeDocument/2006/relationships/image" Target="../media/image288.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90.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image" Target="../media/image293.wmf"/><Relationship Id="rId7" Type="http://schemas.openxmlformats.org/officeDocument/2006/relationships/image" Target="../media/image297.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10" Type="http://schemas.openxmlformats.org/officeDocument/2006/relationships/image" Target="../media/image300.wmf"/><Relationship Id="rId4" Type="http://schemas.openxmlformats.org/officeDocument/2006/relationships/image" Target="../media/image294.wmf"/><Relationship Id="rId9" Type="http://schemas.openxmlformats.org/officeDocument/2006/relationships/image" Target="../media/image299.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306.wmf"/><Relationship Id="rId1" Type="http://schemas.openxmlformats.org/officeDocument/2006/relationships/image" Target="../media/image305.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image" Target="../media/image309.wmf"/><Relationship Id="rId7" Type="http://schemas.openxmlformats.org/officeDocument/2006/relationships/image" Target="../media/image312.wmf"/><Relationship Id="rId2" Type="http://schemas.openxmlformats.org/officeDocument/2006/relationships/image" Target="../media/image308.wmf"/><Relationship Id="rId1" Type="http://schemas.openxmlformats.org/officeDocument/2006/relationships/image" Target="../media/image307.wmf"/><Relationship Id="rId6" Type="http://schemas.openxmlformats.org/officeDocument/2006/relationships/image" Target="../media/image311.wmf"/><Relationship Id="rId5" Type="http://schemas.openxmlformats.org/officeDocument/2006/relationships/image" Target="../media/image310.wmf"/><Relationship Id="rId10" Type="http://schemas.openxmlformats.org/officeDocument/2006/relationships/image" Target="../media/image315.wmf"/><Relationship Id="rId4" Type="http://schemas.openxmlformats.org/officeDocument/2006/relationships/image" Target="../media/image305.wmf"/><Relationship Id="rId9" Type="http://schemas.openxmlformats.org/officeDocument/2006/relationships/image" Target="../media/image31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19.wmf"/><Relationship Id="rId2" Type="http://schemas.openxmlformats.org/officeDocument/2006/relationships/image" Target="../media/image317.wmf"/><Relationship Id="rId1" Type="http://schemas.openxmlformats.org/officeDocument/2006/relationships/image" Target="../media/image316.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 Id="rId6" Type="http://schemas.openxmlformats.org/officeDocument/2006/relationships/image" Target="../media/image331.wmf"/><Relationship Id="rId5" Type="http://schemas.openxmlformats.org/officeDocument/2006/relationships/image" Target="../media/image330.wmf"/><Relationship Id="rId4" Type="http://schemas.openxmlformats.org/officeDocument/2006/relationships/image" Target="../media/image3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 Id="rId5" Type="http://schemas.openxmlformats.org/officeDocument/2006/relationships/image" Target="../media/image335.wmf"/><Relationship Id="rId4" Type="http://schemas.openxmlformats.org/officeDocument/2006/relationships/image" Target="../media/image331.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6.wmf"/><Relationship Id="rId1" Type="http://schemas.openxmlformats.org/officeDocument/2006/relationships/image" Target="../media/image332.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44.wmf"/><Relationship Id="rId3" Type="http://schemas.openxmlformats.org/officeDocument/2006/relationships/image" Target="../media/image339.wmf"/><Relationship Id="rId7" Type="http://schemas.openxmlformats.org/officeDocument/2006/relationships/image" Target="../media/image343.wmf"/><Relationship Id="rId2" Type="http://schemas.openxmlformats.org/officeDocument/2006/relationships/image" Target="../media/image338.wmf"/><Relationship Id="rId1" Type="http://schemas.openxmlformats.org/officeDocument/2006/relationships/image" Target="../media/image337.wmf"/><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 Id="rId9" Type="http://schemas.openxmlformats.org/officeDocument/2006/relationships/image" Target="../media/image345.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53.wmf"/><Relationship Id="rId3" Type="http://schemas.openxmlformats.org/officeDocument/2006/relationships/image" Target="../media/image348.wmf"/><Relationship Id="rId7" Type="http://schemas.openxmlformats.org/officeDocument/2006/relationships/image" Target="../media/image352.wmf"/><Relationship Id="rId2" Type="http://schemas.openxmlformats.org/officeDocument/2006/relationships/image" Target="../media/image347.wmf"/><Relationship Id="rId1" Type="http://schemas.openxmlformats.org/officeDocument/2006/relationships/image" Target="../media/image346.wmf"/><Relationship Id="rId6" Type="http://schemas.openxmlformats.org/officeDocument/2006/relationships/image" Target="../media/image351.wmf"/><Relationship Id="rId5" Type="http://schemas.openxmlformats.org/officeDocument/2006/relationships/image" Target="../media/image350.wmf"/><Relationship Id="rId4" Type="http://schemas.openxmlformats.org/officeDocument/2006/relationships/image" Target="../media/image349.wmf"/><Relationship Id="rId9" Type="http://schemas.openxmlformats.org/officeDocument/2006/relationships/image" Target="../media/image354.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57.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362.wmf"/><Relationship Id="rId1" Type="http://schemas.openxmlformats.org/officeDocument/2006/relationships/image" Target="../media/image36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74.wmf"/><Relationship Id="rId3" Type="http://schemas.openxmlformats.org/officeDocument/2006/relationships/image" Target="../media/image369.wmf"/><Relationship Id="rId7" Type="http://schemas.openxmlformats.org/officeDocument/2006/relationships/image" Target="../media/image373.wmf"/><Relationship Id="rId2" Type="http://schemas.openxmlformats.org/officeDocument/2006/relationships/image" Target="../media/image368.wmf"/><Relationship Id="rId1" Type="http://schemas.openxmlformats.org/officeDocument/2006/relationships/image" Target="../media/image367.wmf"/><Relationship Id="rId6" Type="http://schemas.openxmlformats.org/officeDocument/2006/relationships/image" Target="../media/image372.wmf"/><Relationship Id="rId11" Type="http://schemas.openxmlformats.org/officeDocument/2006/relationships/image" Target="../media/image377.wmf"/><Relationship Id="rId5" Type="http://schemas.openxmlformats.org/officeDocument/2006/relationships/image" Target="../media/image371.wmf"/><Relationship Id="rId10" Type="http://schemas.openxmlformats.org/officeDocument/2006/relationships/image" Target="../media/image376.wmf"/><Relationship Id="rId4" Type="http://schemas.openxmlformats.org/officeDocument/2006/relationships/image" Target="../media/image370.wmf"/><Relationship Id="rId9" Type="http://schemas.openxmlformats.org/officeDocument/2006/relationships/image" Target="../media/image375.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385.wmf"/><Relationship Id="rId3" Type="http://schemas.openxmlformats.org/officeDocument/2006/relationships/image" Target="../media/image380.wmf"/><Relationship Id="rId7" Type="http://schemas.openxmlformats.org/officeDocument/2006/relationships/image" Target="../media/image384.wmf"/><Relationship Id="rId2" Type="http://schemas.openxmlformats.org/officeDocument/2006/relationships/image" Target="../media/image379.wmf"/><Relationship Id="rId1" Type="http://schemas.openxmlformats.org/officeDocument/2006/relationships/image" Target="../media/image378.wmf"/><Relationship Id="rId6" Type="http://schemas.openxmlformats.org/officeDocument/2006/relationships/image" Target="../media/image383.wmf"/><Relationship Id="rId5" Type="http://schemas.openxmlformats.org/officeDocument/2006/relationships/image" Target="../media/image382.wmf"/><Relationship Id="rId10" Type="http://schemas.openxmlformats.org/officeDocument/2006/relationships/image" Target="../media/image387.wmf"/><Relationship Id="rId4" Type="http://schemas.openxmlformats.org/officeDocument/2006/relationships/image" Target="../media/image381.wmf"/><Relationship Id="rId9" Type="http://schemas.openxmlformats.org/officeDocument/2006/relationships/image" Target="../media/image386.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90.wmf"/><Relationship Id="rId2" Type="http://schemas.openxmlformats.org/officeDocument/2006/relationships/image" Target="../media/image389.wmf"/><Relationship Id="rId1" Type="http://schemas.openxmlformats.org/officeDocument/2006/relationships/image" Target="../media/image38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95.wmf"/><Relationship Id="rId2" Type="http://schemas.openxmlformats.org/officeDocument/2006/relationships/image" Target="../media/image392.wmf"/><Relationship Id="rId1" Type="http://schemas.openxmlformats.org/officeDocument/2006/relationships/image" Target="../media/image394.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98.wmf"/><Relationship Id="rId2" Type="http://schemas.openxmlformats.org/officeDocument/2006/relationships/image" Target="../media/image397.wmf"/><Relationship Id="rId1" Type="http://schemas.openxmlformats.org/officeDocument/2006/relationships/image" Target="../media/image396.wmf"/><Relationship Id="rId4" Type="http://schemas.openxmlformats.org/officeDocument/2006/relationships/image" Target="../media/image39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402.wmf"/><Relationship Id="rId2" Type="http://schemas.openxmlformats.org/officeDocument/2006/relationships/image" Target="../media/image401.wmf"/><Relationship Id="rId1" Type="http://schemas.openxmlformats.org/officeDocument/2006/relationships/image" Target="../media/image400.wmf"/><Relationship Id="rId5" Type="http://schemas.openxmlformats.org/officeDocument/2006/relationships/image" Target="../media/image404.wmf"/><Relationship Id="rId4" Type="http://schemas.openxmlformats.org/officeDocument/2006/relationships/image" Target="../media/image40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2.wmf"/><Relationship Id="rId5" Type="http://schemas.openxmlformats.org/officeDocument/2006/relationships/image" Target="../media/image39.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4628D8-B4B9-426E-86CB-4F205A03CEF8}"/>
              </a:ext>
            </a:extLst>
          </p:cNvPr>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0A50B2D3-71CA-44DE-9A4F-64FBE91D273E}"/>
              </a:ext>
            </a:extLst>
          </p:cNvPr>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r>
              <a:rPr lang="en-US" altLang="zh-CN"/>
              <a:t>2020/11/17</a:t>
            </a:r>
            <a:endParaRPr lang="zh-CN" altLang="en-US"/>
          </a:p>
        </p:txBody>
      </p:sp>
      <p:sp>
        <p:nvSpPr>
          <p:cNvPr id="4" name="Footer Placeholder 3">
            <a:extLst>
              <a:ext uri="{FF2B5EF4-FFF2-40B4-BE49-F238E27FC236}">
                <a16:creationId xmlns:a16="http://schemas.microsoft.com/office/drawing/2014/main" id="{4CAF83B0-6973-49C6-9392-6CBFB4239C9E}"/>
              </a:ext>
            </a:extLst>
          </p:cNvPr>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4E4C3D07-0A26-460F-9EEE-BAF898A3FC8D}"/>
              </a:ext>
            </a:extLst>
          </p:cNvPr>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BD45F89D-883C-4EBE-A921-AD5AD19F5A9F}" type="slidenum">
              <a:rPr lang="zh-CN" altLang="en-US" smtClean="0"/>
              <a:t>‹#›</a:t>
            </a:fld>
            <a:endParaRPr lang="zh-CN" altLang="en-US"/>
          </a:p>
        </p:txBody>
      </p:sp>
    </p:spTree>
    <p:extLst>
      <p:ext uri="{BB962C8B-B14F-4D97-AF65-F5344CB8AC3E}">
        <p14:creationId xmlns:p14="http://schemas.microsoft.com/office/powerpoint/2010/main" val="30088858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r>
              <a:rPr lang="en-US" altLang="zh-CN"/>
              <a:t>2020/11/17</a:t>
            </a:r>
            <a:endParaRPr lang="zh-CN" altLang="en-US"/>
          </a:p>
        </p:txBody>
      </p:sp>
      <p:sp>
        <p:nvSpPr>
          <p:cNvPr id="4" name="幻灯片图像占位符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034CDCFF-4490-4946-AA65-61B544A8EF9D}" type="slidenum">
              <a:rPr lang="zh-CN" altLang="en-US" smtClean="0"/>
              <a:t>‹#›</a:t>
            </a:fld>
            <a:endParaRPr lang="zh-CN" altLang="en-US"/>
          </a:p>
        </p:txBody>
      </p:sp>
    </p:spTree>
    <p:extLst>
      <p:ext uri="{BB962C8B-B14F-4D97-AF65-F5344CB8AC3E}">
        <p14:creationId xmlns:p14="http://schemas.microsoft.com/office/powerpoint/2010/main" val="24810241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854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9121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808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9929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77951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85210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4335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62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9360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401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8291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934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5582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445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6709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16083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9039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5746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0454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9667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691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1155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49535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7156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6658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17169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367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1653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4346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59313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4407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369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7178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8357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91140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71080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91450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95153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6720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49550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611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949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6370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46774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60670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5094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3571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8456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992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0778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194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27350" y="849313"/>
            <a:ext cx="4075113" cy="229393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663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8" name="灯片编号占位符 7"/>
          <p:cNvSpPr>
            <a:spLocks noGrp="1"/>
          </p:cNvSpPr>
          <p:nvPr>
            <p:ph type="sldNum" sz="quarter" idx="10"/>
          </p:nvPr>
        </p:nvSpPr>
        <p:spPr/>
        <p:txBody>
          <a:bodyPr/>
          <a:lstStyle/>
          <a:p>
            <a:fld id="{11D8FA19-E13B-4121-8BBF-5D41F5A04330}" type="slidenum">
              <a:rPr lang="zh-CN" altLang="en-US" smtClean="0"/>
              <a:t>‹#›</a:t>
            </a:fld>
            <a:endParaRPr lang="zh-CN" altLang="en-US" dirty="0"/>
          </a:p>
        </p:txBody>
      </p:sp>
      <p:pic>
        <p:nvPicPr>
          <p:cNvPr id="4" name="Picture 187">
            <a:extLst>
              <a:ext uri="{FF2B5EF4-FFF2-40B4-BE49-F238E27FC236}">
                <a16:creationId xmlns:a16="http://schemas.microsoft.com/office/drawing/2014/main" id="{C4F4E304-3437-4F58-9FB8-7A5A63FA204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896832" y="3"/>
            <a:ext cx="3295168" cy="1031531"/>
          </a:xfrm>
          <a:prstGeom prst="rect">
            <a:avLst/>
          </a:prstGeom>
        </p:spPr>
      </p:pic>
    </p:spTree>
    <p:extLst>
      <p:ext uri="{BB962C8B-B14F-4D97-AF65-F5344CB8AC3E}">
        <p14:creationId xmlns:p14="http://schemas.microsoft.com/office/powerpoint/2010/main" val="207780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灯片编号占位符 7">
            <a:extLst>
              <a:ext uri="{FF2B5EF4-FFF2-40B4-BE49-F238E27FC236}">
                <a16:creationId xmlns:a16="http://schemas.microsoft.com/office/drawing/2014/main" id="{2552B09C-74E7-4D2A-9B25-63A3E6B777A6}"/>
              </a:ext>
            </a:extLst>
          </p:cNvPr>
          <p:cNvSpPr>
            <a:spLocks noGrp="1"/>
          </p:cNvSpPr>
          <p:nvPr>
            <p:ph type="sldNum" sz="quarter" idx="10"/>
          </p:nvPr>
        </p:nvSpPr>
        <p:spPr>
          <a:xfrm>
            <a:off x="8610600" y="6356352"/>
            <a:ext cx="2743200" cy="365125"/>
          </a:xfrm>
        </p:spPr>
        <p:txBody>
          <a:bodyPr/>
          <a:lstStyle/>
          <a:p>
            <a:fld id="{11D8FA19-E13B-4121-8BBF-5D41F5A04330}" type="slidenum">
              <a:rPr lang="zh-CN" altLang="en-US" smtClean="0"/>
              <a:t>‹#›</a:t>
            </a:fld>
            <a:endParaRPr lang="zh-CN" altLang="en-US" dirty="0"/>
          </a:p>
        </p:txBody>
      </p:sp>
      <p:pic>
        <p:nvPicPr>
          <p:cNvPr id="6" name="Picture 187">
            <a:extLst>
              <a:ext uri="{FF2B5EF4-FFF2-40B4-BE49-F238E27FC236}">
                <a16:creationId xmlns:a16="http://schemas.microsoft.com/office/drawing/2014/main" id="{7AE1ACD0-AA4B-45F6-8B22-1926905883E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896832" y="3"/>
            <a:ext cx="3295168" cy="1031531"/>
          </a:xfrm>
          <a:prstGeom prst="rect">
            <a:avLst/>
          </a:prstGeom>
        </p:spPr>
      </p:pic>
    </p:spTree>
    <p:extLst>
      <p:ext uri="{BB962C8B-B14F-4D97-AF65-F5344CB8AC3E}">
        <p14:creationId xmlns:p14="http://schemas.microsoft.com/office/powerpoint/2010/main" val="5021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FA19-E13B-4121-8BBF-5D41F5A04330}" type="slidenum">
              <a:rPr lang="zh-CN" altLang="en-US" smtClean="0"/>
              <a:t>‹#›</a:t>
            </a:fld>
            <a:endParaRPr lang="zh-CN" altLang="en-US"/>
          </a:p>
        </p:txBody>
      </p:sp>
    </p:spTree>
    <p:extLst>
      <p:ext uri="{BB962C8B-B14F-4D97-AF65-F5344CB8AC3E}">
        <p14:creationId xmlns:p14="http://schemas.microsoft.com/office/powerpoint/2010/main" val="91791226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8FA19-E13B-4121-8BBF-5D41F5A04330}" type="slidenum">
              <a:rPr lang="zh-CN" altLang="en-US" smtClean="0"/>
              <a:t>‹#›</a:t>
            </a:fld>
            <a:endParaRPr lang="zh-CN" altLang="en-US"/>
          </a:p>
        </p:txBody>
      </p:sp>
    </p:spTree>
    <p:extLst>
      <p:ext uri="{BB962C8B-B14F-4D97-AF65-F5344CB8AC3E}">
        <p14:creationId xmlns:p14="http://schemas.microsoft.com/office/powerpoint/2010/main" val="1295940573"/>
      </p:ext>
    </p:extLst>
  </p:cSld>
  <p:clrMap bg1="lt1" tx1="dk1" bg2="lt2" tx2="dk2" accent1="accent1" accent2="accent2" accent3="accent3" accent4="accent4" accent5="accent5" accent6="accent6" hlink="hlink" folHlink="folHlink"/>
  <p:sldLayoutIdLst>
    <p:sldLayoutId id="2147483680" r:id="rId1"/>
    <p:sldLayoutId id="2147483652" r:id="rId2"/>
    <p:sldLayoutId id="214748368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1.wmf"/><Relationship Id="rId3" Type="http://schemas.openxmlformats.org/officeDocument/2006/relationships/image" Target="../media/image15.png"/><Relationship Id="rId7" Type="http://schemas.openxmlformats.org/officeDocument/2006/relationships/image" Target="../media/image8.wmf"/><Relationship Id="rId12" Type="http://schemas.openxmlformats.org/officeDocument/2006/relationships/oleObject" Target="../embeddings/oleObject21.bin"/><Relationship Id="rId17" Type="http://schemas.openxmlformats.org/officeDocument/2006/relationships/oleObject" Target="../embeddings/oleObject24.bin"/><Relationship Id="rId2" Type="http://schemas.openxmlformats.org/officeDocument/2006/relationships/slideLayout" Target="../slideLayouts/slideLayout1.xml"/><Relationship Id="rId16"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10.wmf"/><Relationship Id="rId5" Type="http://schemas.openxmlformats.org/officeDocument/2006/relationships/image" Target="../media/image14.wmf"/><Relationship Id="rId15" Type="http://schemas.openxmlformats.org/officeDocument/2006/relationships/image" Target="../media/image12.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9.wmf"/><Relationship Id="rId14"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26.bin"/><Relationship Id="rId4" Type="http://schemas.openxmlformats.org/officeDocument/2006/relationships/image" Target="../media/image16.wmf"/><Relationship Id="rId9"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32.bin"/><Relationship Id="rId14" Type="http://schemas.openxmlformats.org/officeDocument/2006/relationships/image" Target="../media/image2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29.wmf"/><Relationship Id="rId3" Type="http://schemas.openxmlformats.org/officeDocument/2006/relationships/image" Target="../media/image31.png"/><Relationship Id="rId7" Type="http://schemas.openxmlformats.org/officeDocument/2006/relationships/image" Target="../media/image26.wmf"/><Relationship Id="rId12"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36.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27.wmf"/><Relationship Id="rId1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35.png"/><Relationship Id="rId7" Type="http://schemas.openxmlformats.org/officeDocument/2006/relationships/image" Target="../media/image33.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42.bin"/><Relationship Id="rId5" Type="http://schemas.openxmlformats.org/officeDocument/2006/relationships/image" Target="../media/image32.wmf"/><Relationship Id="rId4" Type="http://schemas.openxmlformats.org/officeDocument/2006/relationships/oleObject" Target="../embeddings/oleObject41.bin"/><Relationship Id="rId9" Type="http://schemas.openxmlformats.org/officeDocument/2006/relationships/image" Target="../media/image34.w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9.bin"/><Relationship Id="rId3" Type="http://schemas.openxmlformats.org/officeDocument/2006/relationships/image" Target="../media/image35.png"/><Relationship Id="rId7" Type="http://schemas.openxmlformats.org/officeDocument/2006/relationships/oleObject" Target="../embeddings/oleObject46.bin"/><Relationship Id="rId12" Type="http://schemas.openxmlformats.org/officeDocument/2006/relationships/image" Target="../media/image38.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45.bin"/><Relationship Id="rId11" Type="http://schemas.openxmlformats.org/officeDocument/2006/relationships/oleObject" Target="../embeddings/oleObject48.bin"/><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oleObject" Target="../embeddings/oleObject44.bin"/><Relationship Id="rId9" Type="http://schemas.openxmlformats.org/officeDocument/2006/relationships/oleObject" Target="../embeddings/oleObject47.bin"/><Relationship Id="rId14" Type="http://schemas.openxmlformats.org/officeDocument/2006/relationships/image" Target="../media/image39.wmf"/></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4.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1.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53.bin"/><Relationship Id="rId14" Type="http://schemas.openxmlformats.org/officeDocument/2006/relationships/image" Target="../media/image4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7.wmf"/><Relationship Id="rId5" Type="http://schemas.openxmlformats.org/officeDocument/2006/relationships/oleObject" Target="../embeddings/oleObject57.bin"/><Relationship Id="rId4" Type="http://schemas.openxmlformats.org/officeDocument/2006/relationships/image" Target="../media/image46.wmf"/></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59.bin"/><Relationship Id="rId5" Type="http://schemas.openxmlformats.org/officeDocument/2006/relationships/image" Target="../media/image48.wmf"/><Relationship Id="rId4" Type="http://schemas.openxmlformats.org/officeDocument/2006/relationships/oleObject" Target="../embeddings/oleObject5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50.png"/><Relationship Id="rId7" Type="http://schemas.openxmlformats.org/officeDocument/2006/relationships/image" Target="../media/image52.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61.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53.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38.wmf"/><Relationship Id="rId3" Type="http://schemas.openxmlformats.org/officeDocument/2006/relationships/oleObject" Target="../embeddings/oleObject64.bin"/><Relationship Id="rId7" Type="http://schemas.openxmlformats.org/officeDocument/2006/relationships/image" Target="../media/image32.wmf"/><Relationship Id="rId12" Type="http://schemas.openxmlformats.org/officeDocument/2006/relationships/oleObject" Target="../embeddings/oleObject6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5.bin"/><Relationship Id="rId11" Type="http://schemas.openxmlformats.org/officeDocument/2006/relationships/image" Target="../media/image57.wmf"/><Relationship Id="rId5" Type="http://schemas.openxmlformats.org/officeDocument/2006/relationships/image" Target="../media/image59.png"/><Relationship Id="rId15" Type="http://schemas.openxmlformats.org/officeDocument/2006/relationships/image" Target="../media/image58.wmf"/><Relationship Id="rId10" Type="http://schemas.openxmlformats.org/officeDocument/2006/relationships/oleObject" Target="../embeddings/oleObject66.bin"/><Relationship Id="rId4" Type="http://schemas.openxmlformats.org/officeDocument/2006/relationships/image" Target="../media/image55.wmf"/><Relationship Id="rId9" Type="http://schemas.openxmlformats.org/officeDocument/2006/relationships/image" Target="../media/image56.wmf"/><Relationship Id="rId14" Type="http://schemas.openxmlformats.org/officeDocument/2006/relationships/oleObject" Target="../embeddings/oleObject68.bin"/></Relationships>
</file>

<file path=ppt/slides/_rels/slide2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4.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61.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75.bin"/><Relationship Id="rId4" Type="http://schemas.openxmlformats.org/officeDocument/2006/relationships/image" Target="../media/image6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1.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8.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9.bin"/></Relationships>
</file>

<file path=ppt/slides/_rels/slide26.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6.bin"/><Relationship Id="rId18" Type="http://schemas.openxmlformats.org/officeDocument/2006/relationships/oleObject" Target="../embeddings/oleObject89.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70.wmf"/><Relationship Id="rId17" Type="http://schemas.openxmlformats.org/officeDocument/2006/relationships/oleObject" Target="../embeddings/oleObject88.bin"/><Relationship Id="rId2" Type="http://schemas.openxmlformats.org/officeDocument/2006/relationships/slideLayout" Target="../slideLayouts/slideLayout1.xml"/><Relationship Id="rId16" Type="http://schemas.openxmlformats.org/officeDocument/2006/relationships/image" Target="../media/image77.wmf"/><Relationship Id="rId1" Type="http://schemas.openxmlformats.org/officeDocument/2006/relationships/vmlDrawing" Target="../drawings/vmlDrawing18.vml"/><Relationship Id="rId6" Type="http://schemas.openxmlformats.org/officeDocument/2006/relationships/image" Target="../media/image73.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75.wmf"/><Relationship Id="rId19" Type="http://schemas.openxmlformats.org/officeDocument/2006/relationships/oleObject" Target="../embeddings/oleObject90.bin"/><Relationship Id="rId4" Type="http://schemas.openxmlformats.org/officeDocument/2006/relationships/image" Target="../media/image72.wmf"/><Relationship Id="rId9" Type="http://schemas.openxmlformats.org/officeDocument/2006/relationships/oleObject" Target="../embeddings/oleObject84.bin"/><Relationship Id="rId14" Type="http://schemas.openxmlformats.org/officeDocument/2006/relationships/image" Target="../media/image76.wmf"/></Relationships>
</file>

<file path=ppt/slides/_rels/slide27.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82.wmf"/><Relationship Id="rId2" Type="http://schemas.openxmlformats.org/officeDocument/2006/relationships/slideLayout" Target="../slideLayouts/slideLayout1.xml"/><Relationship Id="rId16" Type="http://schemas.openxmlformats.org/officeDocument/2006/relationships/image" Target="../media/image84.wmf"/><Relationship Id="rId1" Type="http://schemas.openxmlformats.org/officeDocument/2006/relationships/vmlDrawing" Target="../drawings/vmlDrawing19.vml"/><Relationship Id="rId6" Type="http://schemas.openxmlformats.org/officeDocument/2006/relationships/image" Target="../media/image79.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94.bin"/><Relationship Id="rId14" Type="http://schemas.openxmlformats.org/officeDocument/2006/relationships/image" Target="../media/image83.wmf"/></Relationships>
</file>

<file path=ppt/slides/_rels/slide28.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86.wmf"/><Relationship Id="rId5" Type="http://schemas.openxmlformats.org/officeDocument/2006/relationships/oleObject" Target="../embeddings/oleObject99.bin"/><Relationship Id="rId10" Type="http://schemas.openxmlformats.org/officeDocument/2006/relationships/image" Target="../media/image82.wmf"/><Relationship Id="rId4" Type="http://schemas.openxmlformats.org/officeDocument/2006/relationships/image" Target="../media/image85.wmf"/><Relationship Id="rId9" Type="http://schemas.openxmlformats.org/officeDocument/2006/relationships/oleObject" Target="../embeddings/oleObject101.bin"/></Relationships>
</file>

<file path=ppt/slides/_rels/slide29.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07.bin"/><Relationship Id="rId18" Type="http://schemas.openxmlformats.org/officeDocument/2006/relationships/image" Target="../media/image95.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2.wmf"/><Relationship Id="rId17" Type="http://schemas.openxmlformats.org/officeDocument/2006/relationships/oleObject" Target="../embeddings/oleObject109.bin"/><Relationship Id="rId2" Type="http://schemas.openxmlformats.org/officeDocument/2006/relationships/slideLayout" Target="../slideLayouts/slideLayout1.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21.vml"/><Relationship Id="rId6" Type="http://schemas.openxmlformats.org/officeDocument/2006/relationships/image" Target="../media/image89.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91.wmf"/><Relationship Id="rId19" Type="http://schemas.openxmlformats.org/officeDocument/2006/relationships/oleObject" Target="../embeddings/oleObject110.bin"/><Relationship Id="rId4" Type="http://schemas.openxmlformats.org/officeDocument/2006/relationships/image" Target="../media/image88.wmf"/><Relationship Id="rId9" Type="http://schemas.openxmlformats.org/officeDocument/2006/relationships/oleObject" Target="../embeddings/oleObject105.bin"/><Relationship Id="rId14" Type="http://schemas.openxmlformats.org/officeDocument/2006/relationships/image" Target="../media/image9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01.wmf"/><Relationship Id="rId2" Type="http://schemas.openxmlformats.org/officeDocument/2006/relationships/slideLayout" Target="../slideLayouts/slideLayout1.xml"/><Relationship Id="rId16" Type="http://schemas.openxmlformats.org/officeDocument/2006/relationships/image" Target="../media/image102.wmf"/><Relationship Id="rId1" Type="http://schemas.openxmlformats.org/officeDocument/2006/relationships/vmlDrawing" Target="../drawings/vmlDrawing22.vml"/><Relationship Id="rId6" Type="http://schemas.openxmlformats.org/officeDocument/2006/relationships/image" Target="../media/image98.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4.bin"/><Relationship Id="rId14" Type="http://schemas.openxmlformats.org/officeDocument/2006/relationships/image" Target="../media/image96.wmf"/></Relationships>
</file>

<file path=ppt/slides/_rels/slide31.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07.wmf"/><Relationship Id="rId2" Type="http://schemas.openxmlformats.org/officeDocument/2006/relationships/slideLayout" Target="../slideLayouts/slideLayout1.xml"/><Relationship Id="rId16" Type="http://schemas.openxmlformats.org/officeDocument/2006/relationships/image" Target="../media/image109.wmf"/><Relationship Id="rId1" Type="http://schemas.openxmlformats.org/officeDocument/2006/relationships/vmlDrawing" Target="../drawings/vmlDrawing23.vml"/><Relationship Id="rId6" Type="http://schemas.openxmlformats.org/officeDocument/2006/relationships/image" Target="../media/image104.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21.bin"/><Relationship Id="rId14" Type="http://schemas.openxmlformats.org/officeDocument/2006/relationships/image" Target="../media/image108.wmf"/></Relationships>
</file>

<file path=ppt/slides/_rels/slide32.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11.wmf"/><Relationship Id="rId5" Type="http://schemas.openxmlformats.org/officeDocument/2006/relationships/oleObject" Target="../embeddings/oleObject126.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2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18.w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115.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32.bin"/></Relationships>
</file>

<file path=ppt/slides/_rels/slide35.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40.bin"/><Relationship Id="rId18" Type="http://schemas.openxmlformats.org/officeDocument/2006/relationships/image" Target="../media/image125.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23.wmf"/><Relationship Id="rId17" Type="http://schemas.openxmlformats.org/officeDocument/2006/relationships/oleObject" Target="../embeddings/oleObject142.bin"/><Relationship Id="rId2" Type="http://schemas.openxmlformats.org/officeDocument/2006/relationships/slideLayout" Target="../slideLayouts/slideLayout1.xml"/><Relationship Id="rId16" Type="http://schemas.openxmlformats.org/officeDocument/2006/relationships/image" Target="../media/image114.wmf"/><Relationship Id="rId1" Type="http://schemas.openxmlformats.org/officeDocument/2006/relationships/vmlDrawing" Target="../drawings/vmlDrawing26.vml"/><Relationship Id="rId6" Type="http://schemas.openxmlformats.org/officeDocument/2006/relationships/image" Target="../media/image120.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38.bin"/><Relationship Id="rId14" Type="http://schemas.openxmlformats.org/officeDocument/2006/relationships/image" Target="../media/image124.wmf"/></Relationships>
</file>

<file path=ppt/slides/_rels/slide36.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127.wmf"/><Relationship Id="rId5" Type="http://schemas.openxmlformats.org/officeDocument/2006/relationships/oleObject" Target="../embeddings/oleObject144.bin"/><Relationship Id="rId4" Type="http://schemas.openxmlformats.org/officeDocument/2006/relationships/image" Target="../media/image1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33.w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30.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4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32.wmf"/><Relationship Id="rId5" Type="http://schemas.openxmlformats.org/officeDocument/2006/relationships/oleObject" Target="../embeddings/oleObject152.bin"/><Relationship Id="rId4" Type="http://schemas.openxmlformats.org/officeDocument/2006/relationships/image" Target="../media/image1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39.w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36.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56.bin"/><Relationship Id="rId14" Type="http://schemas.openxmlformats.org/officeDocument/2006/relationships/image" Target="../media/image140.wmf"/></Relationships>
</file>

<file path=ppt/slides/_rels/slide41.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142.wmf"/><Relationship Id="rId5" Type="http://schemas.openxmlformats.org/officeDocument/2006/relationships/oleObject" Target="../embeddings/oleObject160.bin"/><Relationship Id="rId4" Type="http://schemas.openxmlformats.org/officeDocument/2006/relationships/image" Target="../media/image141.wmf"/></Relationships>
</file>

<file path=ppt/slides/_rels/slide42.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48.w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image" Target="../media/image145.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65.bin"/></Relationships>
</file>

<file path=ppt/slides/_rels/slide43.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53.wmf"/><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150.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70.bin"/></Relationships>
</file>

<file path=ppt/slides/_rels/slide44.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155.wmf"/><Relationship Id="rId5" Type="http://schemas.openxmlformats.org/officeDocument/2006/relationships/oleObject" Target="../embeddings/oleObject173.bin"/><Relationship Id="rId4" Type="http://schemas.openxmlformats.org/officeDocument/2006/relationships/image" Target="../media/image154.wmf"/></Relationships>
</file>

<file path=ppt/slides/_rels/slide45.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60.w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156.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59.wmf"/><Relationship Id="rId4" Type="http://schemas.openxmlformats.org/officeDocument/2006/relationships/image" Target="../media/image157.wmf"/><Relationship Id="rId9" Type="http://schemas.openxmlformats.org/officeDocument/2006/relationships/oleObject" Target="../embeddings/oleObject178.bin"/><Relationship Id="rId14" Type="http://schemas.openxmlformats.org/officeDocument/2006/relationships/image" Target="../media/image161.wmf"/></Relationships>
</file>

<file path=ppt/slides/_rels/slide46.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63.wmf"/><Relationship Id="rId5" Type="http://schemas.openxmlformats.org/officeDocument/2006/relationships/oleObject" Target="../embeddings/oleObject182.bin"/><Relationship Id="rId10" Type="http://schemas.openxmlformats.org/officeDocument/2006/relationships/image" Target="../media/image152.wmf"/><Relationship Id="rId4" Type="http://schemas.openxmlformats.org/officeDocument/2006/relationships/image" Target="../media/image162.wmf"/><Relationship Id="rId9" Type="http://schemas.openxmlformats.org/officeDocument/2006/relationships/oleObject" Target="../embeddings/oleObject184.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37.vml"/><Relationship Id="rId5" Type="http://schemas.openxmlformats.org/officeDocument/2006/relationships/image" Target="../media/image156.wmf"/><Relationship Id="rId4" Type="http://schemas.openxmlformats.org/officeDocument/2006/relationships/oleObject" Target="../embeddings/oleObject176.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oleObject" Target="../embeddings/oleObject190.bin"/><Relationship Id="rId18" Type="http://schemas.openxmlformats.org/officeDocument/2006/relationships/image" Target="../media/image171.wmf"/><Relationship Id="rId3" Type="http://schemas.openxmlformats.org/officeDocument/2006/relationships/notesSlide" Target="../notesSlides/notesSlide3.xml"/><Relationship Id="rId7" Type="http://schemas.openxmlformats.org/officeDocument/2006/relationships/image" Target="../media/image166.wmf"/><Relationship Id="rId12" Type="http://schemas.openxmlformats.org/officeDocument/2006/relationships/oleObject" Target="../embeddings/oleObject189.bin"/><Relationship Id="rId17" Type="http://schemas.openxmlformats.org/officeDocument/2006/relationships/oleObject" Target="../embeddings/oleObject192.bin"/><Relationship Id="rId2" Type="http://schemas.openxmlformats.org/officeDocument/2006/relationships/slideLayout" Target="../slideLayouts/slideLayout1.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8.vml"/><Relationship Id="rId6" Type="http://schemas.openxmlformats.org/officeDocument/2006/relationships/oleObject" Target="../embeddings/oleObject186.bin"/><Relationship Id="rId11" Type="http://schemas.openxmlformats.org/officeDocument/2006/relationships/image" Target="../media/image168.wmf"/><Relationship Id="rId5" Type="http://schemas.openxmlformats.org/officeDocument/2006/relationships/image" Target="../media/image165.wmf"/><Relationship Id="rId15" Type="http://schemas.openxmlformats.org/officeDocument/2006/relationships/oleObject" Target="../embeddings/oleObject191.bin"/><Relationship Id="rId10" Type="http://schemas.openxmlformats.org/officeDocument/2006/relationships/oleObject" Target="../embeddings/oleObject188.bin"/><Relationship Id="rId19" Type="http://schemas.openxmlformats.org/officeDocument/2006/relationships/oleObject" Target="../embeddings/oleObject193.bin"/><Relationship Id="rId4" Type="http://schemas.openxmlformats.org/officeDocument/2006/relationships/oleObject" Target="../embeddings/oleObject185.bin"/><Relationship Id="rId9" Type="http://schemas.openxmlformats.org/officeDocument/2006/relationships/image" Target="../media/image167.wmf"/><Relationship Id="rId14" Type="http://schemas.openxmlformats.org/officeDocument/2006/relationships/image" Target="../media/image169.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6.bin"/><Relationship Id="rId3" Type="http://schemas.openxmlformats.org/officeDocument/2006/relationships/notesSlide" Target="../notesSlides/notesSlide4.xml"/><Relationship Id="rId7" Type="http://schemas.openxmlformats.org/officeDocument/2006/relationships/image" Target="../media/image174.wmf"/><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195.bin"/><Relationship Id="rId11" Type="http://schemas.openxmlformats.org/officeDocument/2006/relationships/oleObject" Target="../embeddings/oleObject198.bin"/><Relationship Id="rId5" Type="http://schemas.openxmlformats.org/officeDocument/2006/relationships/image" Target="../media/image173.w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17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oleObject" Target="../embeddings/oleObject204.bin"/><Relationship Id="rId18" Type="http://schemas.openxmlformats.org/officeDocument/2006/relationships/oleObject" Target="../embeddings/oleObject208.bin"/><Relationship Id="rId3" Type="http://schemas.openxmlformats.org/officeDocument/2006/relationships/notesSlide" Target="../notesSlides/notesSlide8.xml"/><Relationship Id="rId7" Type="http://schemas.openxmlformats.org/officeDocument/2006/relationships/image" Target="../media/image179.wmf"/><Relationship Id="rId12" Type="http://schemas.openxmlformats.org/officeDocument/2006/relationships/image" Target="../media/image181.wmf"/><Relationship Id="rId17" Type="http://schemas.openxmlformats.org/officeDocument/2006/relationships/oleObject" Target="../embeddings/oleObject207.bin"/><Relationship Id="rId2" Type="http://schemas.openxmlformats.org/officeDocument/2006/relationships/slideLayout" Target="../slideLayouts/slideLayout1.xml"/><Relationship Id="rId16" Type="http://schemas.openxmlformats.org/officeDocument/2006/relationships/oleObject" Target="../embeddings/oleObject206.bin"/><Relationship Id="rId1" Type="http://schemas.openxmlformats.org/officeDocument/2006/relationships/vmlDrawing" Target="../drawings/vmlDrawing40.vml"/><Relationship Id="rId6" Type="http://schemas.openxmlformats.org/officeDocument/2006/relationships/oleObject" Target="../embeddings/oleObject200.bin"/><Relationship Id="rId11" Type="http://schemas.openxmlformats.org/officeDocument/2006/relationships/oleObject" Target="../embeddings/oleObject203.bin"/><Relationship Id="rId5" Type="http://schemas.openxmlformats.org/officeDocument/2006/relationships/image" Target="../media/image178.wmf"/><Relationship Id="rId15" Type="http://schemas.openxmlformats.org/officeDocument/2006/relationships/oleObject" Target="../embeddings/oleObject205.bin"/><Relationship Id="rId10" Type="http://schemas.openxmlformats.org/officeDocument/2006/relationships/image" Target="../media/image180.wmf"/><Relationship Id="rId4" Type="http://schemas.openxmlformats.org/officeDocument/2006/relationships/oleObject" Target="../embeddings/oleObject199.bin"/><Relationship Id="rId9" Type="http://schemas.openxmlformats.org/officeDocument/2006/relationships/oleObject" Target="../embeddings/oleObject202.bin"/><Relationship Id="rId14" Type="http://schemas.openxmlformats.org/officeDocument/2006/relationships/image" Target="../media/image182.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image" Target="../media/image180.wmf"/><Relationship Id="rId3" Type="http://schemas.openxmlformats.org/officeDocument/2006/relationships/notesSlide" Target="../notesSlides/notesSlide9.xml"/><Relationship Id="rId7" Type="http://schemas.openxmlformats.org/officeDocument/2006/relationships/image" Target="../media/image173.wmf"/><Relationship Id="rId12" Type="http://schemas.openxmlformats.org/officeDocument/2006/relationships/oleObject" Target="../embeddings/oleObject213.bin"/><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210.bin"/><Relationship Id="rId11" Type="http://schemas.openxmlformats.org/officeDocument/2006/relationships/image" Target="../media/image179.wmf"/><Relationship Id="rId5" Type="http://schemas.openxmlformats.org/officeDocument/2006/relationships/image" Target="../media/image183.wmf"/><Relationship Id="rId10" Type="http://schemas.openxmlformats.org/officeDocument/2006/relationships/oleObject" Target="../embeddings/oleObject212.bin"/><Relationship Id="rId4" Type="http://schemas.openxmlformats.org/officeDocument/2006/relationships/oleObject" Target="../embeddings/oleObject209.bin"/><Relationship Id="rId9" Type="http://schemas.openxmlformats.org/officeDocument/2006/relationships/image" Target="../media/image175.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175.wmf"/><Relationship Id="rId3" Type="http://schemas.openxmlformats.org/officeDocument/2006/relationships/notesSlide" Target="../notesSlides/notesSlide10.xml"/><Relationship Id="rId7" Type="http://schemas.openxmlformats.org/officeDocument/2006/relationships/image" Target="../media/image179.wmf"/><Relationship Id="rId12" Type="http://schemas.openxmlformats.org/officeDocument/2006/relationships/oleObject" Target="../embeddings/oleObject211.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215.bin"/><Relationship Id="rId11" Type="http://schemas.openxmlformats.org/officeDocument/2006/relationships/image" Target="../media/image173.wmf"/><Relationship Id="rId5" Type="http://schemas.openxmlformats.org/officeDocument/2006/relationships/image" Target="../media/image183.wmf"/><Relationship Id="rId10" Type="http://schemas.openxmlformats.org/officeDocument/2006/relationships/oleObject" Target="../embeddings/oleObject210.bin"/><Relationship Id="rId4" Type="http://schemas.openxmlformats.org/officeDocument/2006/relationships/oleObject" Target="../embeddings/oleObject214.bin"/><Relationship Id="rId9" Type="http://schemas.openxmlformats.org/officeDocument/2006/relationships/image" Target="../media/image180.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19.bin"/><Relationship Id="rId13" Type="http://schemas.openxmlformats.org/officeDocument/2006/relationships/image" Target="../media/image188.wmf"/><Relationship Id="rId18" Type="http://schemas.openxmlformats.org/officeDocument/2006/relationships/oleObject" Target="../embeddings/oleObject224.bin"/><Relationship Id="rId3" Type="http://schemas.openxmlformats.org/officeDocument/2006/relationships/notesSlide" Target="../notesSlides/notesSlide11.xml"/><Relationship Id="rId21" Type="http://schemas.openxmlformats.org/officeDocument/2006/relationships/image" Target="../media/image192.wmf"/><Relationship Id="rId7" Type="http://schemas.openxmlformats.org/officeDocument/2006/relationships/image" Target="../media/image185.wmf"/><Relationship Id="rId12" Type="http://schemas.openxmlformats.org/officeDocument/2006/relationships/oleObject" Target="../embeddings/oleObject221.bin"/><Relationship Id="rId17" Type="http://schemas.openxmlformats.org/officeDocument/2006/relationships/image" Target="../media/image190.wmf"/><Relationship Id="rId25" Type="http://schemas.openxmlformats.org/officeDocument/2006/relationships/image" Target="../media/image194.wmf"/><Relationship Id="rId2" Type="http://schemas.openxmlformats.org/officeDocument/2006/relationships/slideLayout" Target="../slideLayouts/slideLayout1.xml"/><Relationship Id="rId16" Type="http://schemas.openxmlformats.org/officeDocument/2006/relationships/oleObject" Target="../embeddings/oleObject223.bin"/><Relationship Id="rId20" Type="http://schemas.openxmlformats.org/officeDocument/2006/relationships/oleObject" Target="../embeddings/oleObject225.bin"/><Relationship Id="rId1" Type="http://schemas.openxmlformats.org/officeDocument/2006/relationships/vmlDrawing" Target="../drawings/vmlDrawing43.vml"/><Relationship Id="rId6" Type="http://schemas.openxmlformats.org/officeDocument/2006/relationships/oleObject" Target="../embeddings/oleObject218.bin"/><Relationship Id="rId11" Type="http://schemas.openxmlformats.org/officeDocument/2006/relationships/image" Target="../media/image187.wmf"/><Relationship Id="rId24" Type="http://schemas.openxmlformats.org/officeDocument/2006/relationships/oleObject" Target="../embeddings/oleObject227.bin"/><Relationship Id="rId5" Type="http://schemas.openxmlformats.org/officeDocument/2006/relationships/image" Target="../media/image184.wmf"/><Relationship Id="rId15" Type="http://schemas.openxmlformats.org/officeDocument/2006/relationships/image" Target="../media/image189.wmf"/><Relationship Id="rId23" Type="http://schemas.openxmlformats.org/officeDocument/2006/relationships/image" Target="../media/image193.wmf"/><Relationship Id="rId10" Type="http://schemas.openxmlformats.org/officeDocument/2006/relationships/oleObject" Target="../embeddings/oleObject220.bin"/><Relationship Id="rId19" Type="http://schemas.openxmlformats.org/officeDocument/2006/relationships/image" Target="../media/image191.wmf"/><Relationship Id="rId4" Type="http://schemas.openxmlformats.org/officeDocument/2006/relationships/oleObject" Target="../embeddings/oleObject217.bin"/><Relationship Id="rId9" Type="http://schemas.openxmlformats.org/officeDocument/2006/relationships/image" Target="../media/image186.wmf"/><Relationship Id="rId14" Type="http://schemas.openxmlformats.org/officeDocument/2006/relationships/oleObject" Target="../embeddings/oleObject222.bin"/><Relationship Id="rId22" Type="http://schemas.openxmlformats.org/officeDocument/2006/relationships/oleObject" Target="../embeddings/oleObject226.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image" Target="../media/image199.wmf"/><Relationship Id="rId18" Type="http://schemas.openxmlformats.org/officeDocument/2006/relationships/oleObject" Target="../embeddings/oleObject235.bin"/><Relationship Id="rId3" Type="http://schemas.openxmlformats.org/officeDocument/2006/relationships/notesSlide" Target="../notesSlides/notesSlide12.xml"/><Relationship Id="rId21" Type="http://schemas.openxmlformats.org/officeDocument/2006/relationships/image" Target="../media/image203.wmf"/><Relationship Id="rId7" Type="http://schemas.openxmlformats.org/officeDocument/2006/relationships/image" Target="../media/image196.wmf"/><Relationship Id="rId12" Type="http://schemas.openxmlformats.org/officeDocument/2006/relationships/oleObject" Target="../embeddings/oleObject232.bin"/><Relationship Id="rId17" Type="http://schemas.openxmlformats.org/officeDocument/2006/relationships/image" Target="../media/image201.wmf"/><Relationship Id="rId2" Type="http://schemas.openxmlformats.org/officeDocument/2006/relationships/slideLayout" Target="../slideLayouts/slideLayout1.xml"/><Relationship Id="rId16" Type="http://schemas.openxmlformats.org/officeDocument/2006/relationships/oleObject" Target="../embeddings/oleObject234.bin"/><Relationship Id="rId20" Type="http://schemas.openxmlformats.org/officeDocument/2006/relationships/oleObject" Target="../embeddings/oleObject236.bin"/><Relationship Id="rId1" Type="http://schemas.openxmlformats.org/officeDocument/2006/relationships/vmlDrawing" Target="../drawings/vmlDrawing44.vml"/><Relationship Id="rId6" Type="http://schemas.openxmlformats.org/officeDocument/2006/relationships/oleObject" Target="../embeddings/oleObject229.bin"/><Relationship Id="rId11" Type="http://schemas.openxmlformats.org/officeDocument/2006/relationships/image" Target="../media/image198.wmf"/><Relationship Id="rId5" Type="http://schemas.openxmlformats.org/officeDocument/2006/relationships/image" Target="../media/image195.wmf"/><Relationship Id="rId15" Type="http://schemas.openxmlformats.org/officeDocument/2006/relationships/image" Target="../media/image200.wmf"/><Relationship Id="rId23" Type="http://schemas.openxmlformats.org/officeDocument/2006/relationships/oleObject" Target="../embeddings/oleObject238.bin"/><Relationship Id="rId10" Type="http://schemas.openxmlformats.org/officeDocument/2006/relationships/oleObject" Target="../embeddings/oleObject231.bin"/><Relationship Id="rId19" Type="http://schemas.openxmlformats.org/officeDocument/2006/relationships/image" Target="../media/image202.wmf"/><Relationship Id="rId4" Type="http://schemas.openxmlformats.org/officeDocument/2006/relationships/oleObject" Target="../embeddings/oleObject228.bin"/><Relationship Id="rId9" Type="http://schemas.openxmlformats.org/officeDocument/2006/relationships/image" Target="../media/image197.wmf"/><Relationship Id="rId14" Type="http://schemas.openxmlformats.org/officeDocument/2006/relationships/oleObject" Target="../embeddings/oleObject233.bin"/><Relationship Id="rId22" Type="http://schemas.openxmlformats.org/officeDocument/2006/relationships/oleObject" Target="../embeddings/oleObject237.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41.bin"/><Relationship Id="rId3" Type="http://schemas.openxmlformats.org/officeDocument/2006/relationships/notesSlide" Target="../notesSlides/notesSlide13.xml"/><Relationship Id="rId7" Type="http://schemas.openxmlformats.org/officeDocument/2006/relationships/image" Target="../media/image205.w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oleObject240.bin"/><Relationship Id="rId11" Type="http://schemas.openxmlformats.org/officeDocument/2006/relationships/image" Target="../media/image207.wmf"/><Relationship Id="rId5" Type="http://schemas.openxmlformats.org/officeDocument/2006/relationships/image" Target="../media/image204.wmf"/><Relationship Id="rId10" Type="http://schemas.openxmlformats.org/officeDocument/2006/relationships/oleObject" Target="../embeddings/oleObject242.bin"/><Relationship Id="rId4" Type="http://schemas.openxmlformats.org/officeDocument/2006/relationships/oleObject" Target="../embeddings/oleObject239.bin"/><Relationship Id="rId9" Type="http://schemas.openxmlformats.org/officeDocument/2006/relationships/image" Target="../media/image206.w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46.vml"/><Relationship Id="rId5" Type="http://schemas.openxmlformats.org/officeDocument/2006/relationships/image" Target="../media/image208.wmf"/><Relationship Id="rId4" Type="http://schemas.openxmlformats.org/officeDocument/2006/relationships/oleObject" Target="../embeddings/oleObject24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47.vml"/><Relationship Id="rId5" Type="http://schemas.openxmlformats.org/officeDocument/2006/relationships/image" Target="../media/image209.wmf"/><Relationship Id="rId4" Type="http://schemas.openxmlformats.org/officeDocument/2006/relationships/oleObject" Target="../embeddings/oleObject24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7.bin"/><Relationship Id="rId3" Type="http://schemas.openxmlformats.org/officeDocument/2006/relationships/notesSlide" Target="../notesSlides/notesSlide16.xml"/><Relationship Id="rId7" Type="http://schemas.openxmlformats.org/officeDocument/2006/relationships/image" Target="../media/image211.wmf"/><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oleObject246.bin"/><Relationship Id="rId5" Type="http://schemas.openxmlformats.org/officeDocument/2006/relationships/image" Target="../media/image210.wmf"/><Relationship Id="rId4" Type="http://schemas.openxmlformats.org/officeDocument/2006/relationships/oleObject" Target="../embeddings/oleObject245.bin"/><Relationship Id="rId9" Type="http://schemas.openxmlformats.org/officeDocument/2006/relationships/image" Target="../media/image212.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4.w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oleObject249.bin"/><Relationship Id="rId5" Type="http://schemas.openxmlformats.org/officeDocument/2006/relationships/image" Target="../media/image213.wmf"/><Relationship Id="rId4" Type="http://schemas.openxmlformats.org/officeDocument/2006/relationships/oleObject" Target="../embeddings/oleObject248.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52.bin"/><Relationship Id="rId13" Type="http://schemas.openxmlformats.org/officeDocument/2006/relationships/image" Target="../media/image219.wmf"/><Relationship Id="rId3" Type="http://schemas.openxmlformats.org/officeDocument/2006/relationships/notesSlide" Target="../notesSlides/notesSlide18.xml"/><Relationship Id="rId7" Type="http://schemas.openxmlformats.org/officeDocument/2006/relationships/image" Target="../media/image216.wmf"/><Relationship Id="rId12" Type="http://schemas.openxmlformats.org/officeDocument/2006/relationships/oleObject" Target="../embeddings/oleObject254.bin"/><Relationship Id="rId17" Type="http://schemas.openxmlformats.org/officeDocument/2006/relationships/image" Target="../media/image221.wmf"/><Relationship Id="rId2" Type="http://schemas.openxmlformats.org/officeDocument/2006/relationships/slideLayout" Target="../slideLayouts/slideLayout1.xml"/><Relationship Id="rId16" Type="http://schemas.openxmlformats.org/officeDocument/2006/relationships/oleObject" Target="../embeddings/oleObject256.bin"/><Relationship Id="rId1" Type="http://schemas.openxmlformats.org/officeDocument/2006/relationships/vmlDrawing" Target="../drawings/vmlDrawing50.vml"/><Relationship Id="rId6" Type="http://schemas.openxmlformats.org/officeDocument/2006/relationships/oleObject" Target="../embeddings/oleObject251.bin"/><Relationship Id="rId11" Type="http://schemas.openxmlformats.org/officeDocument/2006/relationships/image" Target="../media/image218.wmf"/><Relationship Id="rId5" Type="http://schemas.openxmlformats.org/officeDocument/2006/relationships/image" Target="../media/image215.wmf"/><Relationship Id="rId15" Type="http://schemas.openxmlformats.org/officeDocument/2006/relationships/image" Target="../media/image220.w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217.wmf"/><Relationship Id="rId14" Type="http://schemas.openxmlformats.org/officeDocument/2006/relationships/oleObject" Target="../embeddings/oleObject25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59.bin"/><Relationship Id="rId3" Type="http://schemas.openxmlformats.org/officeDocument/2006/relationships/notesSlide" Target="../notesSlides/notesSlide19.xml"/><Relationship Id="rId7" Type="http://schemas.openxmlformats.org/officeDocument/2006/relationships/image" Target="../media/image223.wmf"/><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oleObject" Target="../embeddings/oleObject258.bin"/><Relationship Id="rId11" Type="http://schemas.openxmlformats.org/officeDocument/2006/relationships/image" Target="../media/image225.wmf"/><Relationship Id="rId5" Type="http://schemas.openxmlformats.org/officeDocument/2006/relationships/image" Target="../media/image222.wmf"/><Relationship Id="rId10" Type="http://schemas.openxmlformats.org/officeDocument/2006/relationships/oleObject" Target="../embeddings/oleObject260.bin"/><Relationship Id="rId4" Type="http://schemas.openxmlformats.org/officeDocument/2006/relationships/oleObject" Target="../embeddings/oleObject257.bin"/><Relationship Id="rId9" Type="http://schemas.openxmlformats.org/officeDocument/2006/relationships/image" Target="../media/image224.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63.bin"/><Relationship Id="rId13" Type="http://schemas.openxmlformats.org/officeDocument/2006/relationships/image" Target="../media/image230.wmf"/><Relationship Id="rId18" Type="http://schemas.openxmlformats.org/officeDocument/2006/relationships/oleObject" Target="../embeddings/oleObject268.bin"/><Relationship Id="rId3" Type="http://schemas.openxmlformats.org/officeDocument/2006/relationships/notesSlide" Target="../notesSlides/notesSlide20.xml"/><Relationship Id="rId7" Type="http://schemas.openxmlformats.org/officeDocument/2006/relationships/image" Target="../media/image227.wmf"/><Relationship Id="rId12" Type="http://schemas.openxmlformats.org/officeDocument/2006/relationships/oleObject" Target="../embeddings/oleObject265.bin"/><Relationship Id="rId17" Type="http://schemas.openxmlformats.org/officeDocument/2006/relationships/image" Target="../media/image221.wmf"/><Relationship Id="rId2" Type="http://schemas.openxmlformats.org/officeDocument/2006/relationships/slideLayout" Target="../slideLayouts/slideLayout1.xml"/><Relationship Id="rId16" Type="http://schemas.openxmlformats.org/officeDocument/2006/relationships/oleObject" Target="../embeddings/oleObject267.bin"/><Relationship Id="rId20" Type="http://schemas.openxmlformats.org/officeDocument/2006/relationships/oleObject" Target="../embeddings/oleObject269.bin"/><Relationship Id="rId1" Type="http://schemas.openxmlformats.org/officeDocument/2006/relationships/vmlDrawing" Target="../drawings/vmlDrawing52.vml"/><Relationship Id="rId6" Type="http://schemas.openxmlformats.org/officeDocument/2006/relationships/oleObject" Target="../embeddings/oleObject262.bin"/><Relationship Id="rId11" Type="http://schemas.openxmlformats.org/officeDocument/2006/relationships/image" Target="../media/image229.wmf"/><Relationship Id="rId5" Type="http://schemas.openxmlformats.org/officeDocument/2006/relationships/image" Target="../media/image226.wmf"/><Relationship Id="rId15" Type="http://schemas.openxmlformats.org/officeDocument/2006/relationships/image" Target="../media/image220.wmf"/><Relationship Id="rId10" Type="http://schemas.openxmlformats.org/officeDocument/2006/relationships/oleObject" Target="../embeddings/oleObject264.bin"/><Relationship Id="rId19" Type="http://schemas.openxmlformats.org/officeDocument/2006/relationships/image" Target="../media/image231.wmf"/><Relationship Id="rId4" Type="http://schemas.openxmlformats.org/officeDocument/2006/relationships/oleObject" Target="../embeddings/oleObject261.bin"/><Relationship Id="rId9" Type="http://schemas.openxmlformats.org/officeDocument/2006/relationships/image" Target="../media/image228.wmf"/><Relationship Id="rId14" Type="http://schemas.openxmlformats.org/officeDocument/2006/relationships/oleObject" Target="../embeddings/oleObject266.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image" Target="../media/image236.wmf"/><Relationship Id="rId18" Type="http://schemas.openxmlformats.org/officeDocument/2006/relationships/oleObject" Target="../embeddings/oleObject277.bin"/><Relationship Id="rId26" Type="http://schemas.openxmlformats.org/officeDocument/2006/relationships/oleObject" Target="../embeddings/oleObject281.bin"/><Relationship Id="rId3" Type="http://schemas.openxmlformats.org/officeDocument/2006/relationships/notesSlide" Target="../notesSlides/notesSlide21.xml"/><Relationship Id="rId21" Type="http://schemas.openxmlformats.org/officeDocument/2006/relationships/image" Target="../media/image230.wmf"/><Relationship Id="rId7" Type="http://schemas.openxmlformats.org/officeDocument/2006/relationships/image" Target="../media/image233.wmf"/><Relationship Id="rId12" Type="http://schemas.openxmlformats.org/officeDocument/2006/relationships/oleObject" Target="../embeddings/oleObject274.bin"/><Relationship Id="rId17" Type="http://schemas.openxmlformats.org/officeDocument/2006/relationships/image" Target="../media/image238.wmf"/><Relationship Id="rId25" Type="http://schemas.openxmlformats.org/officeDocument/2006/relationships/image" Target="../media/image241.wmf"/><Relationship Id="rId2" Type="http://schemas.openxmlformats.org/officeDocument/2006/relationships/slideLayout" Target="../slideLayouts/slideLayout1.xml"/><Relationship Id="rId16" Type="http://schemas.openxmlformats.org/officeDocument/2006/relationships/oleObject" Target="../embeddings/oleObject276.bin"/><Relationship Id="rId20" Type="http://schemas.openxmlformats.org/officeDocument/2006/relationships/oleObject" Target="../embeddings/oleObject278.bin"/><Relationship Id="rId1" Type="http://schemas.openxmlformats.org/officeDocument/2006/relationships/vmlDrawing" Target="../drawings/vmlDrawing53.vml"/><Relationship Id="rId6" Type="http://schemas.openxmlformats.org/officeDocument/2006/relationships/oleObject" Target="../embeddings/oleObject271.bin"/><Relationship Id="rId11" Type="http://schemas.openxmlformats.org/officeDocument/2006/relationships/image" Target="../media/image235.wmf"/><Relationship Id="rId24" Type="http://schemas.openxmlformats.org/officeDocument/2006/relationships/oleObject" Target="../embeddings/oleObject280.bin"/><Relationship Id="rId5" Type="http://schemas.openxmlformats.org/officeDocument/2006/relationships/image" Target="../media/image232.wmf"/><Relationship Id="rId15" Type="http://schemas.openxmlformats.org/officeDocument/2006/relationships/image" Target="../media/image237.wmf"/><Relationship Id="rId23" Type="http://schemas.openxmlformats.org/officeDocument/2006/relationships/image" Target="../media/image240.wmf"/><Relationship Id="rId10" Type="http://schemas.openxmlformats.org/officeDocument/2006/relationships/oleObject" Target="../embeddings/oleObject273.bin"/><Relationship Id="rId19" Type="http://schemas.openxmlformats.org/officeDocument/2006/relationships/image" Target="../media/image239.wmf"/><Relationship Id="rId4" Type="http://schemas.openxmlformats.org/officeDocument/2006/relationships/oleObject" Target="../embeddings/oleObject270.bin"/><Relationship Id="rId9" Type="http://schemas.openxmlformats.org/officeDocument/2006/relationships/image" Target="../media/image234.wmf"/><Relationship Id="rId14" Type="http://schemas.openxmlformats.org/officeDocument/2006/relationships/oleObject" Target="../embeddings/oleObject275.bin"/><Relationship Id="rId22" Type="http://schemas.openxmlformats.org/officeDocument/2006/relationships/oleObject" Target="../embeddings/oleObject279.bin"/><Relationship Id="rId27" Type="http://schemas.openxmlformats.org/officeDocument/2006/relationships/image" Target="../media/image242.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84.bin"/><Relationship Id="rId13" Type="http://schemas.openxmlformats.org/officeDocument/2006/relationships/oleObject" Target="../embeddings/oleObject287.bin"/><Relationship Id="rId3" Type="http://schemas.openxmlformats.org/officeDocument/2006/relationships/notesSlide" Target="../notesSlides/notesSlide22.xml"/><Relationship Id="rId7" Type="http://schemas.openxmlformats.org/officeDocument/2006/relationships/image" Target="../media/image244.wmf"/><Relationship Id="rId12" Type="http://schemas.openxmlformats.org/officeDocument/2006/relationships/oleObject" Target="../embeddings/oleObject286.bin"/><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oleObject" Target="../embeddings/oleObject283.bin"/><Relationship Id="rId11" Type="http://schemas.openxmlformats.org/officeDocument/2006/relationships/image" Target="../media/image246.wmf"/><Relationship Id="rId5" Type="http://schemas.openxmlformats.org/officeDocument/2006/relationships/image" Target="../media/image243.wmf"/><Relationship Id="rId15" Type="http://schemas.openxmlformats.org/officeDocument/2006/relationships/oleObject" Target="../embeddings/oleObject288.bin"/><Relationship Id="rId10" Type="http://schemas.openxmlformats.org/officeDocument/2006/relationships/oleObject" Target="../embeddings/oleObject285.bin"/><Relationship Id="rId4" Type="http://schemas.openxmlformats.org/officeDocument/2006/relationships/oleObject" Target="../embeddings/oleObject282.bin"/><Relationship Id="rId9" Type="http://schemas.openxmlformats.org/officeDocument/2006/relationships/image" Target="../media/image245.wmf"/><Relationship Id="rId14" Type="http://schemas.openxmlformats.org/officeDocument/2006/relationships/image" Target="../media/image24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image" Target="../media/image251.wmf"/><Relationship Id="rId3" Type="http://schemas.openxmlformats.org/officeDocument/2006/relationships/notesSlide" Target="../notesSlides/notesSlide23.xml"/><Relationship Id="rId7" Type="http://schemas.openxmlformats.org/officeDocument/2006/relationships/image" Target="../media/image248.wmf"/><Relationship Id="rId12" Type="http://schemas.openxmlformats.org/officeDocument/2006/relationships/oleObject" Target="../embeddings/oleObject293.bin"/><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oleObject" Target="../embeddings/oleObject290.bin"/><Relationship Id="rId11" Type="http://schemas.openxmlformats.org/officeDocument/2006/relationships/image" Target="../media/image250.wmf"/><Relationship Id="rId5" Type="http://schemas.openxmlformats.org/officeDocument/2006/relationships/image" Target="../media/image243.wmf"/><Relationship Id="rId15" Type="http://schemas.openxmlformats.org/officeDocument/2006/relationships/image" Target="../media/image252.w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249.wmf"/><Relationship Id="rId14" Type="http://schemas.openxmlformats.org/officeDocument/2006/relationships/oleObject" Target="../embeddings/oleObject294.bin"/></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97.bin"/><Relationship Id="rId13" Type="http://schemas.openxmlformats.org/officeDocument/2006/relationships/image" Target="../media/image257.wmf"/><Relationship Id="rId18" Type="http://schemas.openxmlformats.org/officeDocument/2006/relationships/oleObject" Target="../embeddings/oleObject302.bin"/><Relationship Id="rId26" Type="http://schemas.openxmlformats.org/officeDocument/2006/relationships/oleObject" Target="../embeddings/oleObject306.bin"/><Relationship Id="rId3" Type="http://schemas.openxmlformats.org/officeDocument/2006/relationships/notesSlide" Target="../notesSlides/notesSlide24.xml"/><Relationship Id="rId21" Type="http://schemas.openxmlformats.org/officeDocument/2006/relationships/image" Target="../media/image260.wmf"/><Relationship Id="rId7" Type="http://schemas.openxmlformats.org/officeDocument/2006/relationships/image" Target="../media/image254.wmf"/><Relationship Id="rId12" Type="http://schemas.openxmlformats.org/officeDocument/2006/relationships/oleObject" Target="../embeddings/oleObject299.bin"/><Relationship Id="rId17" Type="http://schemas.openxmlformats.org/officeDocument/2006/relationships/image" Target="../media/image248.wmf"/><Relationship Id="rId25" Type="http://schemas.openxmlformats.org/officeDocument/2006/relationships/image" Target="../media/image262.wmf"/><Relationship Id="rId2" Type="http://schemas.openxmlformats.org/officeDocument/2006/relationships/slideLayout" Target="../slideLayouts/slideLayout1.xml"/><Relationship Id="rId16" Type="http://schemas.openxmlformats.org/officeDocument/2006/relationships/oleObject" Target="../embeddings/oleObject301.bin"/><Relationship Id="rId20" Type="http://schemas.openxmlformats.org/officeDocument/2006/relationships/oleObject" Target="../embeddings/oleObject303.bin"/><Relationship Id="rId1" Type="http://schemas.openxmlformats.org/officeDocument/2006/relationships/vmlDrawing" Target="../drawings/vmlDrawing56.vml"/><Relationship Id="rId6" Type="http://schemas.openxmlformats.org/officeDocument/2006/relationships/oleObject" Target="../embeddings/oleObject296.bin"/><Relationship Id="rId11" Type="http://schemas.openxmlformats.org/officeDocument/2006/relationships/image" Target="../media/image256.wmf"/><Relationship Id="rId24" Type="http://schemas.openxmlformats.org/officeDocument/2006/relationships/oleObject" Target="../embeddings/oleObject305.bin"/><Relationship Id="rId5" Type="http://schemas.openxmlformats.org/officeDocument/2006/relationships/image" Target="../media/image253.wmf"/><Relationship Id="rId15" Type="http://schemas.openxmlformats.org/officeDocument/2006/relationships/image" Target="../media/image258.wmf"/><Relationship Id="rId23" Type="http://schemas.openxmlformats.org/officeDocument/2006/relationships/image" Target="../media/image261.wmf"/><Relationship Id="rId10" Type="http://schemas.openxmlformats.org/officeDocument/2006/relationships/oleObject" Target="../embeddings/oleObject298.bin"/><Relationship Id="rId19" Type="http://schemas.openxmlformats.org/officeDocument/2006/relationships/image" Target="../media/image259.wmf"/><Relationship Id="rId4" Type="http://schemas.openxmlformats.org/officeDocument/2006/relationships/oleObject" Target="../embeddings/oleObject295.bin"/><Relationship Id="rId9" Type="http://schemas.openxmlformats.org/officeDocument/2006/relationships/image" Target="../media/image255.wmf"/><Relationship Id="rId14" Type="http://schemas.openxmlformats.org/officeDocument/2006/relationships/oleObject" Target="../embeddings/oleObject300.bin"/><Relationship Id="rId22" Type="http://schemas.openxmlformats.org/officeDocument/2006/relationships/oleObject" Target="../embeddings/oleObject304.bin"/><Relationship Id="rId27" Type="http://schemas.openxmlformats.org/officeDocument/2006/relationships/image" Target="../media/image263.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09.bin"/><Relationship Id="rId3" Type="http://schemas.openxmlformats.org/officeDocument/2006/relationships/notesSlide" Target="../notesSlides/notesSlide25.xml"/><Relationship Id="rId7" Type="http://schemas.openxmlformats.org/officeDocument/2006/relationships/image" Target="../media/image265.wmf"/><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oleObject" Target="../embeddings/oleObject308.bin"/><Relationship Id="rId11" Type="http://schemas.openxmlformats.org/officeDocument/2006/relationships/image" Target="../media/image267.wmf"/><Relationship Id="rId5" Type="http://schemas.openxmlformats.org/officeDocument/2006/relationships/image" Target="../media/image264.wmf"/><Relationship Id="rId10" Type="http://schemas.openxmlformats.org/officeDocument/2006/relationships/oleObject" Target="../embeddings/oleObject310.bin"/><Relationship Id="rId4" Type="http://schemas.openxmlformats.org/officeDocument/2006/relationships/oleObject" Target="../embeddings/oleObject307.bin"/><Relationship Id="rId9" Type="http://schemas.openxmlformats.org/officeDocument/2006/relationships/image" Target="../media/image266.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13.bin"/><Relationship Id="rId13" Type="http://schemas.openxmlformats.org/officeDocument/2006/relationships/image" Target="../media/image272.wmf"/><Relationship Id="rId3" Type="http://schemas.openxmlformats.org/officeDocument/2006/relationships/notesSlide" Target="../notesSlides/notesSlide26.xml"/><Relationship Id="rId7" Type="http://schemas.openxmlformats.org/officeDocument/2006/relationships/image" Target="../media/image269.wmf"/><Relationship Id="rId12" Type="http://schemas.openxmlformats.org/officeDocument/2006/relationships/oleObject" Target="../embeddings/oleObject315.bin"/><Relationship Id="rId17" Type="http://schemas.openxmlformats.org/officeDocument/2006/relationships/image" Target="../media/image274.wmf"/><Relationship Id="rId2" Type="http://schemas.openxmlformats.org/officeDocument/2006/relationships/slideLayout" Target="../slideLayouts/slideLayout1.xml"/><Relationship Id="rId16" Type="http://schemas.openxmlformats.org/officeDocument/2006/relationships/oleObject" Target="../embeddings/oleObject317.bin"/><Relationship Id="rId1" Type="http://schemas.openxmlformats.org/officeDocument/2006/relationships/vmlDrawing" Target="../drawings/vmlDrawing58.vml"/><Relationship Id="rId6" Type="http://schemas.openxmlformats.org/officeDocument/2006/relationships/oleObject" Target="../embeddings/oleObject312.bin"/><Relationship Id="rId11" Type="http://schemas.openxmlformats.org/officeDocument/2006/relationships/image" Target="../media/image271.wmf"/><Relationship Id="rId5" Type="http://schemas.openxmlformats.org/officeDocument/2006/relationships/image" Target="../media/image268.wmf"/><Relationship Id="rId15" Type="http://schemas.openxmlformats.org/officeDocument/2006/relationships/image" Target="../media/image273.wmf"/><Relationship Id="rId10" Type="http://schemas.openxmlformats.org/officeDocument/2006/relationships/oleObject" Target="../embeddings/oleObject314.bin"/><Relationship Id="rId4" Type="http://schemas.openxmlformats.org/officeDocument/2006/relationships/oleObject" Target="../embeddings/oleObject311.bin"/><Relationship Id="rId9" Type="http://schemas.openxmlformats.org/officeDocument/2006/relationships/image" Target="../media/image270.wmf"/><Relationship Id="rId14" Type="http://schemas.openxmlformats.org/officeDocument/2006/relationships/oleObject" Target="../embeddings/oleObject31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20.bin"/><Relationship Id="rId13" Type="http://schemas.openxmlformats.org/officeDocument/2006/relationships/image" Target="../media/image279.wmf"/><Relationship Id="rId18" Type="http://schemas.openxmlformats.org/officeDocument/2006/relationships/image" Target="../media/image281.wmf"/><Relationship Id="rId26" Type="http://schemas.openxmlformats.org/officeDocument/2006/relationships/image" Target="../media/image285.wmf"/><Relationship Id="rId3" Type="http://schemas.openxmlformats.org/officeDocument/2006/relationships/notesSlide" Target="../notesSlides/notesSlide27.xml"/><Relationship Id="rId21" Type="http://schemas.openxmlformats.org/officeDocument/2006/relationships/oleObject" Target="../embeddings/oleObject327.bin"/><Relationship Id="rId7" Type="http://schemas.openxmlformats.org/officeDocument/2006/relationships/image" Target="../media/image276.wmf"/><Relationship Id="rId12" Type="http://schemas.openxmlformats.org/officeDocument/2006/relationships/oleObject" Target="../embeddings/oleObject322.bin"/><Relationship Id="rId17" Type="http://schemas.openxmlformats.org/officeDocument/2006/relationships/oleObject" Target="../embeddings/oleObject325.bin"/><Relationship Id="rId25" Type="http://schemas.openxmlformats.org/officeDocument/2006/relationships/oleObject" Target="../embeddings/oleObject329.bin"/><Relationship Id="rId2" Type="http://schemas.openxmlformats.org/officeDocument/2006/relationships/slideLayout" Target="../slideLayouts/slideLayout1.xml"/><Relationship Id="rId16" Type="http://schemas.openxmlformats.org/officeDocument/2006/relationships/oleObject" Target="../embeddings/oleObject324.bin"/><Relationship Id="rId20" Type="http://schemas.openxmlformats.org/officeDocument/2006/relationships/image" Target="../media/image282.wmf"/><Relationship Id="rId1" Type="http://schemas.openxmlformats.org/officeDocument/2006/relationships/vmlDrawing" Target="../drawings/vmlDrawing59.vml"/><Relationship Id="rId6" Type="http://schemas.openxmlformats.org/officeDocument/2006/relationships/oleObject" Target="../embeddings/oleObject319.bin"/><Relationship Id="rId11" Type="http://schemas.openxmlformats.org/officeDocument/2006/relationships/image" Target="../media/image278.wmf"/><Relationship Id="rId24" Type="http://schemas.openxmlformats.org/officeDocument/2006/relationships/image" Target="../media/image284.wmf"/><Relationship Id="rId5" Type="http://schemas.openxmlformats.org/officeDocument/2006/relationships/image" Target="../media/image275.wmf"/><Relationship Id="rId15" Type="http://schemas.openxmlformats.org/officeDocument/2006/relationships/image" Target="../media/image280.wmf"/><Relationship Id="rId23" Type="http://schemas.openxmlformats.org/officeDocument/2006/relationships/oleObject" Target="../embeddings/oleObject328.bin"/><Relationship Id="rId10" Type="http://schemas.openxmlformats.org/officeDocument/2006/relationships/oleObject" Target="../embeddings/oleObject321.bin"/><Relationship Id="rId19" Type="http://schemas.openxmlformats.org/officeDocument/2006/relationships/oleObject" Target="../embeddings/oleObject326.bin"/><Relationship Id="rId4" Type="http://schemas.openxmlformats.org/officeDocument/2006/relationships/oleObject" Target="../embeddings/oleObject318.bin"/><Relationship Id="rId9" Type="http://schemas.openxmlformats.org/officeDocument/2006/relationships/image" Target="../media/image277.wmf"/><Relationship Id="rId14" Type="http://schemas.openxmlformats.org/officeDocument/2006/relationships/oleObject" Target="../embeddings/oleObject323.bin"/><Relationship Id="rId22" Type="http://schemas.openxmlformats.org/officeDocument/2006/relationships/image" Target="../media/image283.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32.bin"/><Relationship Id="rId13" Type="http://schemas.openxmlformats.org/officeDocument/2006/relationships/oleObject" Target="../embeddings/oleObject334.bin"/><Relationship Id="rId3" Type="http://schemas.openxmlformats.org/officeDocument/2006/relationships/notesSlide" Target="../notesSlides/notesSlide29.xml"/><Relationship Id="rId7" Type="http://schemas.openxmlformats.org/officeDocument/2006/relationships/image" Target="../media/image287.wmf"/><Relationship Id="rId12" Type="http://schemas.openxmlformats.org/officeDocument/2006/relationships/image" Target="../media/image288.w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oleObject" Target="../embeddings/oleObject331.bin"/><Relationship Id="rId11" Type="http://schemas.openxmlformats.org/officeDocument/2006/relationships/oleObject" Target="../embeddings/oleObject333.bin"/><Relationship Id="rId5" Type="http://schemas.openxmlformats.org/officeDocument/2006/relationships/image" Target="../media/image286.wmf"/><Relationship Id="rId10" Type="http://schemas.openxmlformats.org/officeDocument/2006/relationships/oleObject" Target="../embeddings/oleObject326.bin"/><Relationship Id="rId4" Type="http://schemas.openxmlformats.org/officeDocument/2006/relationships/oleObject" Target="../embeddings/oleObject330.bin"/><Relationship Id="rId9" Type="http://schemas.openxmlformats.org/officeDocument/2006/relationships/image" Target="../media/image282.wmf"/><Relationship Id="rId14" Type="http://schemas.openxmlformats.org/officeDocument/2006/relationships/image" Target="../media/image289.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61.vml"/><Relationship Id="rId5" Type="http://schemas.openxmlformats.org/officeDocument/2006/relationships/image" Target="../media/image290.wmf"/><Relationship Id="rId4" Type="http://schemas.openxmlformats.org/officeDocument/2006/relationships/oleObject" Target="../embeddings/oleObject335.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38.bin"/><Relationship Id="rId13" Type="http://schemas.openxmlformats.org/officeDocument/2006/relationships/image" Target="../media/image295.wmf"/><Relationship Id="rId18" Type="http://schemas.openxmlformats.org/officeDocument/2006/relationships/oleObject" Target="../embeddings/oleObject343.bin"/><Relationship Id="rId3" Type="http://schemas.openxmlformats.org/officeDocument/2006/relationships/notesSlide" Target="../notesSlides/notesSlide31.xml"/><Relationship Id="rId21" Type="http://schemas.openxmlformats.org/officeDocument/2006/relationships/image" Target="../media/image299.wmf"/><Relationship Id="rId7" Type="http://schemas.openxmlformats.org/officeDocument/2006/relationships/image" Target="../media/image292.wmf"/><Relationship Id="rId12" Type="http://schemas.openxmlformats.org/officeDocument/2006/relationships/oleObject" Target="../embeddings/oleObject340.bin"/><Relationship Id="rId17" Type="http://schemas.openxmlformats.org/officeDocument/2006/relationships/image" Target="../media/image297.wmf"/><Relationship Id="rId2" Type="http://schemas.openxmlformats.org/officeDocument/2006/relationships/slideLayout" Target="../slideLayouts/slideLayout1.xml"/><Relationship Id="rId16" Type="http://schemas.openxmlformats.org/officeDocument/2006/relationships/oleObject" Target="../embeddings/oleObject342.bin"/><Relationship Id="rId20" Type="http://schemas.openxmlformats.org/officeDocument/2006/relationships/oleObject" Target="../embeddings/oleObject344.bin"/><Relationship Id="rId1" Type="http://schemas.openxmlformats.org/officeDocument/2006/relationships/vmlDrawing" Target="../drawings/vmlDrawing62.vml"/><Relationship Id="rId6" Type="http://schemas.openxmlformats.org/officeDocument/2006/relationships/oleObject" Target="../embeddings/oleObject337.bin"/><Relationship Id="rId11" Type="http://schemas.openxmlformats.org/officeDocument/2006/relationships/image" Target="../media/image294.wmf"/><Relationship Id="rId5" Type="http://schemas.openxmlformats.org/officeDocument/2006/relationships/image" Target="../media/image291.wmf"/><Relationship Id="rId15" Type="http://schemas.openxmlformats.org/officeDocument/2006/relationships/image" Target="../media/image296.wmf"/><Relationship Id="rId23" Type="http://schemas.openxmlformats.org/officeDocument/2006/relationships/image" Target="../media/image300.wmf"/><Relationship Id="rId10" Type="http://schemas.openxmlformats.org/officeDocument/2006/relationships/oleObject" Target="../embeddings/oleObject339.bin"/><Relationship Id="rId19" Type="http://schemas.openxmlformats.org/officeDocument/2006/relationships/image" Target="../media/image298.wmf"/><Relationship Id="rId4" Type="http://schemas.openxmlformats.org/officeDocument/2006/relationships/oleObject" Target="../embeddings/oleObject336.bin"/><Relationship Id="rId9" Type="http://schemas.openxmlformats.org/officeDocument/2006/relationships/image" Target="../media/image293.wmf"/><Relationship Id="rId14" Type="http://schemas.openxmlformats.org/officeDocument/2006/relationships/oleObject" Target="../embeddings/oleObject341.bin"/><Relationship Id="rId22" Type="http://schemas.openxmlformats.org/officeDocument/2006/relationships/oleObject" Target="../embeddings/oleObject345.bin"/></Relationships>
</file>

<file path=ppt/slides/_rels/slide78.x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notesSlide" Target="../notesSlides/notesSlide32.xml"/><Relationship Id="rId7" Type="http://schemas.openxmlformats.org/officeDocument/2006/relationships/oleObject" Target="../embeddings/oleObject347.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image" Target="../media/image301.wmf"/><Relationship Id="rId5" Type="http://schemas.openxmlformats.org/officeDocument/2006/relationships/oleObject" Target="../embeddings/oleObject346.bin"/><Relationship Id="rId10" Type="http://schemas.openxmlformats.org/officeDocument/2006/relationships/image" Target="../media/image303.wmf"/><Relationship Id="rId4" Type="http://schemas.openxmlformats.org/officeDocument/2006/relationships/image" Target="../media/image304.png"/><Relationship Id="rId9" Type="http://schemas.openxmlformats.org/officeDocument/2006/relationships/oleObject" Target="../embeddings/oleObject348.bin"/></Relationships>
</file>

<file path=ppt/slides/_rels/slide79.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notesSlide" Target="../notesSlides/notesSlide33.xml"/><Relationship Id="rId7" Type="http://schemas.openxmlformats.org/officeDocument/2006/relationships/oleObject" Target="../embeddings/oleObject350.bin"/><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image" Target="../media/image305.wmf"/><Relationship Id="rId5" Type="http://schemas.openxmlformats.org/officeDocument/2006/relationships/oleObject" Target="../embeddings/oleObject349.bin"/><Relationship Id="rId4" Type="http://schemas.openxmlformats.org/officeDocument/2006/relationships/image" Target="../media/image304.png"/></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8" Type="http://schemas.openxmlformats.org/officeDocument/2006/relationships/image" Target="../media/image308.wmf"/><Relationship Id="rId13" Type="http://schemas.openxmlformats.org/officeDocument/2006/relationships/oleObject" Target="../embeddings/oleObject355.bin"/><Relationship Id="rId18" Type="http://schemas.openxmlformats.org/officeDocument/2006/relationships/image" Target="../media/image312.wmf"/><Relationship Id="rId3" Type="http://schemas.openxmlformats.org/officeDocument/2006/relationships/notesSlide" Target="../notesSlides/notesSlide34.xml"/><Relationship Id="rId21" Type="http://schemas.openxmlformats.org/officeDocument/2006/relationships/oleObject" Target="../embeddings/oleObject359.bin"/><Relationship Id="rId7" Type="http://schemas.openxmlformats.org/officeDocument/2006/relationships/oleObject" Target="../embeddings/oleObject352.bin"/><Relationship Id="rId12" Type="http://schemas.openxmlformats.org/officeDocument/2006/relationships/image" Target="../media/image305.wmf"/><Relationship Id="rId17" Type="http://schemas.openxmlformats.org/officeDocument/2006/relationships/oleObject" Target="../embeddings/oleObject357.bin"/><Relationship Id="rId2" Type="http://schemas.openxmlformats.org/officeDocument/2006/relationships/slideLayout" Target="../slideLayouts/slideLayout1.xml"/><Relationship Id="rId16" Type="http://schemas.openxmlformats.org/officeDocument/2006/relationships/image" Target="../media/image311.wmf"/><Relationship Id="rId20" Type="http://schemas.openxmlformats.org/officeDocument/2006/relationships/image" Target="../media/image313.wmf"/><Relationship Id="rId1" Type="http://schemas.openxmlformats.org/officeDocument/2006/relationships/vmlDrawing" Target="../drawings/vmlDrawing65.vml"/><Relationship Id="rId6" Type="http://schemas.openxmlformats.org/officeDocument/2006/relationships/image" Target="../media/image307.wmf"/><Relationship Id="rId11" Type="http://schemas.openxmlformats.org/officeDocument/2006/relationships/oleObject" Target="../embeddings/oleObject354.bin"/><Relationship Id="rId24" Type="http://schemas.openxmlformats.org/officeDocument/2006/relationships/image" Target="../media/image315.wmf"/><Relationship Id="rId5" Type="http://schemas.openxmlformats.org/officeDocument/2006/relationships/oleObject" Target="../embeddings/oleObject351.bin"/><Relationship Id="rId15" Type="http://schemas.openxmlformats.org/officeDocument/2006/relationships/oleObject" Target="../embeddings/oleObject356.bin"/><Relationship Id="rId23" Type="http://schemas.openxmlformats.org/officeDocument/2006/relationships/oleObject" Target="../embeddings/oleObject360.bin"/><Relationship Id="rId10" Type="http://schemas.openxmlformats.org/officeDocument/2006/relationships/image" Target="../media/image309.wmf"/><Relationship Id="rId19" Type="http://schemas.openxmlformats.org/officeDocument/2006/relationships/oleObject" Target="../embeddings/oleObject358.bin"/><Relationship Id="rId4" Type="http://schemas.openxmlformats.org/officeDocument/2006/relationships/image" Target="../media/image304.png"/><Relationship Id="rId9" Type="http://schemas.openxmlformats.org/officeDocument/2006/relationships/oleObject" Target="../embeddings/oleObject353.bin"/><Relationship Id="rId14" Type="http://schemas.openxmlformats.org/officeDocument/2006/relationships/image" Target="../media/image310.wmf"/><Relationship Id="rId22" Type="http://schemas.openxmlformats.org/officeDocument/2006/relationships/image" Target="../media/image314.wmf"/></Relationships>
</file>

<file path=ppt/slides/_rels/slide81.x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notesSlide" Target="../notesSlides/notesSlide35.xml"/><Relationship Id="rId7" Type="http://schemas.openxmlformats.org/officeDocument/2006/relationships/oleObject" Target="../embeddings/oleObject362.bin"/><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image" Target="../media/image316.wmf"/><Relationship Id="rId5" Type="http://schemas.openxmlformats.org/officeDocument/2006/relationships/oleObject" Target="../embeddings/oleObject361.bin"/><Relationship Id="rId10" Type="http://schemas.openxmlformats.org/officeDocument/2006/relationships/image" Target="../media/image318.wmf"/><Relationship Id="rId4" Type="http://schemas.openxmlformats.org/officeDocument/2006/relationships/image" Target="../media/image304.png"/><Relationship Id="rId9" Type="http://schemas.openxmlformats.org/officeDocument/2006/relationships/oleObject" Target="../embeddings/oleObject363.bin"/></Relationships>
</file>

<file path=ppt/slides/_rels/slide82.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368.bin"/><Relationship Id="rId3" Type="http://schemas.openxmlformats.org/officeDocument/2006/relationships/notesSlide" Target="../notesSlides/notesSlide36.xml"/><Relationship Id="rId7" Type="http://schemas.openxmlformats.org/officeDocument/2006/relationships/oleObject" Target="../embeddings/oleObject365.bin"/><Relationship Id="rId12" Type="http://schemas.openxmlformats.org/officeDocument/2006/relationships/image" Target="../media/image320.wmf"/><Relationship Id="rId2" Type="http://schemas.openxmlformats.org/officeDocument/2006/relationships/slideLayout" Target="../slideLayouts/slideLayout1.xml"/><Relationship Id="rId16" Type="http://schemas.openxmlformats.org/officeDocument/2006/relationships/image" Target="../media/image322.wmf"/><Relationship Id="rId1" Type="http://schemas.openxmlformats.org/officeDocument/2006/relationships/vmlDrawing" Target="../drawings/vmlDrawing67.vml"/><Relationship Id="rId6" Type="http://schemas.openxmlformats.org/officeDocument/2006/relationships/image" Target="../media/image316.wmf"/><Relationship Id="rId11" Type="http://schemas.openxmlformats.org/officeDocument/2006/relationships/oleObject" Target="../embeddings/oleObject367.bin"/><Relationship Id="rId5" Type="http://schemas.openxmlformats.org/officeDocument/2006/relationships/oleObject" Target="../embeddings/oleObject364.bin"/><Relationship Id="rId15" Type="http://schemas.openxmlformats.org/officeDocument/2006/relationships/oleObject" Target="../embeddings/oleObject369.bin"/><Relationship Id="rId10" Type="http://schemas.openxmlformats.org/officeDocument/2006/relationships/image" Target="../media/image319.wmf"/><Relationship Id="rId4" Type="http://schemas.openxmlformats.org/officeDocument/2006/relationships/image" Target="../media/image304.png"/><Relationship Id="rId9" Type="http://schemas.openxmlformats.org/officeDocument/2006/relationships/oleObject" Target="../embeddings/oleObject366.bin"/><Relationship Id="rId14" Type="http://schemas.openxmlformats.org/officeDocument/2006/relationships/image" Target="../media/image321.wmf"/></Relationships>
</file>

<file path=ppt/slides/_rels/slide83.x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notesSlide" Target="../notesSlides/notesSlide37.xml"/><Relationship Id="rId7" Type="http://schemas.openxmlformats.org/officeDocument/2006/relationships/oleObject" Target="../embeddings/oleObject371.bin"/><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image" Target="../media/image323.wmf"/><Relationship Id="rId11" Type="http://schemas.openxmlformats.org/officeDocument/2006/relationships/oleObject" Target="../embeddings/oleObject373.bin"/><Relationship Id="rId5" Type="http://schemas.openxmlformats.org/officeDocument/2006/relationships/oleObject" Target="../embeddings/oleObject370.bin"/><Relationship Id="rId10" Type="http://schemas.openxmlformats.org/officeDocument/2006/relationships/image" Target="../media/image325.wmf"/><Relationship Id="rId4" Type="http://schemas.openxmlformats.org/officeDocument/2006/relationships/image" Target="../media/image304.png"/><Relationship Id="rId9" Type="http://schemas.openxmlformats.org/officeDocument/2006/relationships/oleObject" Target="../embeddings/oleObject372.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76.bin"/><Relationship Id="rId13" Type="http://schemas.openxmlformats.org/officeDocument/2006/relationships/image" Target="../media/image330.wmf"/><Relationship Id="rId3" Type="http://schemas.openxmlformats.org/officeDocument/2006/relationships/notesSlide" Target="../notesSlides/notesSlide38.xml"/><Relationship Id="rId7" Type="http://schemas.openxmlformats.org/officeDocument/2006/relationships/image" Target="../media/image327.wmf"/><Relationship Id="rId12" Type="http://schemas.openxmlformats.org/officeDocument/2006/relationships/oleObject" Target="../embeddings/oleObject378.bin"/><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oleObject" Target="../embeddings/oleObject375.bin"/><Relationship Id="rId11" Type="http://schemas.openxmlformats.org/officeDocument/2006/relationships/image" Target="../media/image329.wmf"/><Relationship Id="rId5" Type="http://schemas.openxmlformats.org/officeDocument/2006/relationships/image" Target="../media/image326.wmf"/><Relationship Id="rId15" Type="http://schemas.openxmlformats.org/officeDocument/2006/relationships/image" Target="../media/image331.wmf"/><Relationship Id="rId10" Type="http://schemas.openxmlformats.org/officeDocument/2006/relationships/oleObject" Target="../embeddings/oleObject377.bin"/><Relationship Id="rId4" Type="http://schemas.openxmlformats.org/officeDocument/2006/relationships/oleObject" Target="../embeddings/oleObject374.bin"/><Relationship Id="rId9" Type="http://schemas.openxmlformats.org/officeDocument/2006/relationships/image" Target="../media/image328.wmf"/><Relationship Id="rId14" Type="http://schemas.openxmlformats.org/officeDocument/2006/relationships/oleObject" Target="../embeddings/oleObject379.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82.bin"/><Relationship Id="rId13" Type="http://schemas.openxmlformats.org/officeDocument/2006/relationships/image" Target="../media/image335.wmf"/><Relationship Id="rId3" Type="http://schemas.openxmlformats.org/officeDocument/2006/relationships/notesSlide" Target="../notesSlides/notesSlide39.xml"/><Relationship Id="rId7" Type="http://schemas.openxmlformats.org/officeDocument/2006/relationships/image" Target="../media/image333.wmf"/><Relationship Id="rId12" Type="http://schemas.openxmlformats.org/officeDocument/2006/relationships/oleObject" Target="../embeddings/oleObject384.bin"/><Relationship Id="rId2" Type="http://schemas.openxmlformats.org/officeDocument/2006/relationships/slideLayout" Target="../slideLayouts/slideLayout1.xml"/><Relationship Id="rId1" Type="http://schemas.openxmlformats.org/officeDocument/2006/relationships/vmlDrawing" Target="../drawings/vmlDrawing70.vml"/><Relationship Id="rId6" Type="http://schemas.openxmlformats.org/officeDocument/2006/relationships/oleObject" Target="../embeddings/oleObject381.bin"/><Relationship Id="rId11" Type="http://schemas.openxmlformats.org/officeDocument/2006/relationships/image" Target="../media/image331.wmf"/><Relationship Id="rId5" Type="http://schemas.openxmlformats.org/officeDocument/2006/relationships/image" Target="../media/image332.wmf"/><Relationship Id="rId10" Type="http://schemas.openxmlformats.org/officeDocument/2006/relationships/oleObject" Target="../embeddings/oleObject383.bin"/><Relationship Id="rId4" Type="http://schemas.openxmlformats.org/officeDocument/2006/relationships/oleObject" Target="../embeddings/oleObject380.bin"/><Relationship Id="rId9" Type="http://schemas.openxmlformats.org/officeDocument/2006/relationships/image" Target="../media/image334.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87.bin"/><Relationship Id="rId3" Type="http://schemas.openxmlformats.org/officeDocument/2006/relationships/notesSlide" Target="../notesSlides/notesSlide40.xml"/><Relationship Id="rId7" Type="http://schemas.openxmlformats.org/officeDocument/2006/relationships/image" Target="../media/image336.wmf"/><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oleObject" Target="../embeddings/oleObject386.bin"/><Relationship Id="rId5" Type="http://schemas.openxmlformats.org/officeDocument/2006/relationships/image" Target="../media/image332.wmf"/><Relationship Id="rId4" Type="http://schemas.openxmlformats.org/officeDocument/2006/relationships/oleObject" Target="../embeddings/oleObject385.bin"/><Relationship Id="rId9" Type="http://schemas.openxmlformats.org/officeDocument/2006/relationships/image" Target="../media/image335.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oleObject" Target="../embeddings/oleObject393.bin"/><Relationship Id="rId18" Type="http://schemas.openxmlformats.org/officeDocument/2006/relationships/image" Target="../media/image343.wmf"/><Relationship Id="rId3" Type="http://schemas.openxmlformats.org/officeDocument/2006/relationships/notesSlide" Target="../notesSlides/notesSlide42.xml"/><Relationship Id="rId21" Type="http://schemas.openxmlformats.org/officeDocument/2006/relationships/image" Target="../media/image344.wmf"/><Relationship Id="rId7" Type="http://schemas.openxmlformats.org/officeDocument/2006/relationships/image" Target="../media/image338.wmf"/><Relationship Id="rId12" Type="http://schemas.openxmlformats.org/officeDocument/2006/relationships/oleObject" Target="../embeddings/oleObject392.bin"/><Relationship Id="rId17" Type="http://schemas.openxmlformats.org/officeDocument/2006/relationships/oleObject" Target="../embeddings/oleObject395.bin"/><Relationship Id="rId2" Type="http://schemas.openxmlformats.org/officeDocument/2006/relationships/slideLayout" Target="../slideLayouts/slideLayout1.xml"/><Relationship Id="rId16" Type="http://schemas.openxmlformats.org/officeDocument/2006/relationships/image" Target="../media/image342.wmf"/><Relationship Id="rId20" Type="http://schemas.openxmlformats.org/officeDocument/2006/relationships/oleObject" Target="../embeddings/oleObject397.bin"/><Relationship Id="rId1" Type="http://schemas.openxmlformats.org/officeDocument/2006/relationships/vmlDrawing" Target="../drawings/vmlDrawing72.vml"/><Relationship Id="rId6" Type="http://schemas.openxmlformats.org/officeDocument/2006/relationships/oleObject" Target="../embeddings/oleObject389.bin"/><Relationship Id="rId11" Type="http://schemas.openxmlformats.org/officeDocument/2006/relationships/image" Target="../media/image340.wmf"/><Relationship Id="rId5" Type="http://schemas.openxmlformats.org/officeDocument/2006/relationships/image" Target="../media/image337.wmf"/><Relationship Id="rId15" Type="http://schemas.openxmlformats.org/officeDocument/2006/relationships/oleObject" Target="../embeddings/oleObject394.bin"/><Relationship Id="rId23" Type="http://schemas.openxmlformats.org/officeDocument/2006/relationships/image" Target="../media/image345.wmf"/><Relationship Id="rId10" Type="http://schemas.openxmlformats.org/officeDocument/2006/relationships/oleObject" Target="../embeddings/oleObject391.bin"/><Relationship Id="rId19" Type="http://schemas.openxmlformats.org/officeDocument/2006/relationships/oleObject" Target="../embeddings/oleObject396.bin"/><Relationship Id="rId4" Type="http://schemas.openxmlformats.org/officeDocument/2006/relationships/oleObject" Target="../embeddings/oleObject388.bin"/><Relationship Id="rId9" Type="http://schemas.openxmlformats.org/officeDocument/2006/relationships/image" Target="../media/image339.wmf"/><Relationship Id="rId14" Type="http://schemas.openxmlformats.org/officeDocument/2006/relationships/image" Target="../media/image341.wmf"/><Relationship Id="rId22" Type="http://schemas.openxmlformats.org/officeDocument/2006/relationships/oleObject" Target="../embeddings/oleObject398.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401.bin"/><Relationship Id="rId13" Type="http://schemas.openxmlformats.org/officeDocument/2006/relationships/image" Target="../media/image350.wmf"/><Relationship Id="rId18" Type="http://schemas.openxmlformats.org/officeDocument/2006/relationships/oleObject" Target="../embeddings/oleObject406.bin"/><Relationship Id="rId3" Type="http://schemas.openxmlformats.org/officeDocument/2006/relationships/notesSlide" Target="../notesSlides/notesSlide43.xml"/><Relationship Id="rId21" Type="http://schemas.openxmlformats.org/officeDocument/2006/relationships/image" Target="../media/image354.wmf"/><Relationship Id="rId7" Type="http://schemas.openxmlformats.org/officeDocument/2006/relationships/image" Target="../media/image347.wmf"/><Relationship Id="rId12" Type="http://schemas.openxmlformats.org/officeDocument/2006/relationships/oleObject" Target="../embeddings/oleObject403.bin"/><Relationship Id="rId17" Type="http://schemas.openxmlformats.org/officeDocument/2006/relationships/image" Target="../media/image352.wmf"/><Relationship Id="rId2" Type="http://schemas.openxmlformats.org/officeDocument/2006/relationships/slideLayout" Target="../slideLayouts/slideLayout1.xml"/><Relationship Id="rId16" Type="http://schemas.openxmlformats.org/officeDocument/2006/relationships/oleObject" Target="../embeddings/oleObject405.bin"/><Relationship Id="rId20" Type="http://schemas.openxmlformats.org/officeDocument/2006/relationships/oleObject" Target="../embeddings/oleObject407.bin"/><Relationship Id="rId1" Type="http://schemas.openxmlformats.org/officeDocument/2006/relationships/vmlDrawing" Target="../drawings/vmlDrawing73.vml"/><Relationship Id="rId6" Type="http://schemas.openxmlformats.org/officeDocument/2006/relationships/oleObject" Target="../embeddings/oleObject400.bin"/><Relationship Id="rId11" Type="http://schemas.openxmlformats.org/officeDocument/2006/relationships/image" Target="../media/image349.wmf"/><Relationship Id="rId5" Type="http://schemas.openxmlformats.org/officeDocument/2006/relationships/image" Target="../media/image346.wmf"/><Relationship Id="rId15" Type="http://schemas.openxmlformats.org/officeDocument/2006/relationships/image" Target="../media/image351.wmf"/><Relationship Id="rId10" Type="http://schemas.openxmlformats.org/officeDocument/2006/relationships/oleObject" Target="../embeddings/oleObject402.bin"/><Relationship Id="rId19" Type="http://schemas.openxmlformats.org/officeDocument/2006/relationships/image" Target="../media/image353.wmf"/><Relationship Id="rId4" Type="http://schemas.openxmlformats.org/officeDocument/2006/relationships/oleObject" Target="../embeddings/oleObject399.bin"/><Relationship Id="rId9" Type="http://schemas.openxmlformats.org/officeDocument/2006/relationships/image" Target="../media/image348.wmf"/><Relationship Id="rId14" Type="http://schemas.openxmlformats.org/officeDocument/2006/relationships/oleObject" Target="../embeddings/oleObject40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1.wmf"/><Relationship Id="rId3" Type="http://schemas.openxmlformats.org/officeDocument/2006/relationships/image" Target="../media/image13.png"/><Relationship Id="rId7" Type="http://schemas.openxmlformats.org/officeDocument/2006/relationships/image" Target="../media/image8.wmf"/><Relationship Id="rId12" Type="http://schemas.openxmlformats.org/officeDocument/2006/relationships/oleObject" Target="../embeddings/oleObject13.bin"/><Relationship Id="rId17" Type="http://schemas.openxmlformats.org/officeDocument/2006/relationships/oleObject" Target="../embeddings/oleObject16.bin"/><Relationship Id="rId2" Type="http://schemas.openxmlformats.org/officeDocument/2006/relationships/slideLayout" Target="../slideLayouts/slideLayout1.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9.wmf"/><Relationship Id="rId14" Type="http://schemas.openxmlformats.org/officeDocument/2006/relationships/oleObject" Target="../embeddings/oleObject14.bin"/></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410.bin"/><Relationship Id="rId13" Type="http://schemas.openxmlformats.org/officeDocument/2006/relationships/image" Target="../media/image359.wmf"/><Relationship Id="rId3" Type="http://schemas.openxmlformats.org/officeDocument/2006/relationships/notesSlide" Target="../notesSlides/notesSlide44.xml"/><Relationship Id="rId7" Type="http://schemas.openxmlformats.org/officeDocument/2006/relationships/image" Target="../media/image356.wmf"/><Relationship Id="rId12" Type="http://schemas.openxmlformats.org/officeDocument/2006/relationships/oleObject" Target="../embeddings/oleObject412.bin"/><Relationship Id="rId2" Type="http://schemas.openxmlformats.org/officeDocument/2006/relationships/slideLayout" Target="../slideLayouts/slideLayout1.xml"/><Relationship Id="rId16" Type="http://schemas.openxmlformats.org/officeDocument/2006/relationships/oleObject" Target="../embeddings/oleObject414.bin"/><Relationship Id="rId1" Type="http://schemas.openxmlformats.org/officeDocument/2006/relationships/vmlDrawing" Target="../drawings/vmlDrawing74.vml"/><Relationship Id="rId6" Type="http://schemas.openxmlformats.org/officeDocument/2006/relationships/oleObject" Target="../embeddings/oleObject409.bin"/><Relationship Id="rId11" Type="http://schemas.openxmlformats.org/officeDocument/2006/relationships/image" Target="../media/image358.wmf"/><Relationship Id="rId5" Type="http://schemas.openxmlformats.org/officeDocument/2006/relationships/image" Target="../media/image355.wmf"/><Relationship Id="rId15" Type="http://schemas.openxmlformats.org/officeDocument/2006/relationships/image" Target="../media/image360.wmf"/><Relationship Id="rId10" Type="http://schemas.openxmlformats.org/officeDocument/2006/relationships/oleObject" Target="../embeddings/oleObject411.bin"/><Relationship Id="rId4" Type="http://schemas.openxmlformats.org/officeDocument/2006/relationships/oleObject" Target="../embeddings/oleObject408.bin"/><Relationship Id="rId9" Type="http://schemas.openxmlformats.org/officeDocument/2006/relationships/image" Target="../media/image357.wmf"/><Relationship Id="rId14" Type="http://schemas.openxmlformats.org/officeDocument/2006/relationships/oleObject" Target="../embeddings/oleObject413.bin"/></Relationships>
</file>

<file path=ppt/slides/_rels/slide91.x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notesSlide" Target="../notesSlides/notesSlide45.xml"/><Relationship Id="rId7" Type="http://schemas.openxmlformats.org/officeDocument/2006/relationships/oleObject" Target="../embeddings/oleObject416.bin"/><Relationship Id="rId2" Type="http://schemas.openxmlformats.org/officeDocument/2006/relationships/slideLayout" Target="../slideLayouts/slideLayout1.xml"/><Relationship Id="rId1" Type="http://schemas.openxmlformats.org/officeDocument/2006/relationships/vmlDrawing" Target="../drawings/vmlDrawing75.vml"/><Relationship Id="rId6" Type="http://schemas.openxmlformats.org/officeDocument/2006/relationships/image" Target="../media/image361.wmf"/><Relationship Id="rId5" Type="http://schemas.openxmlformats.org/officeDocument/2006/relationships/oleObject" Target="../embeddings/oleObject415.bin"/><Relationship Id="rId4" Type="http://schemas.openxmlformats.org/officeDocument/2006/relationships/image" Target="../media/image363.png"/></Relationships>
</file>

<file path=ppt/slides/_rels/slide92.xml.rels><?xml version="1.0" encoding="UTF-8" standalone="yes"?>
<Relationships xmlns="http://schemas.openxmlformats.org/package/2006/relationships"><Relationship Id="rId8" Type="http://schemas.openxmlformats.org/officeDocument/2006/relationships/image" Target="../media/image365.wmf"/><Relationship Id="rId3" Type="http://schemas.openxmlformats.org/officeDocument/2006/relationships/notesSlide" Target="../notesSlides/notesSlide46.xml"/><Relationship Id="rId7" Type="http://schemas.openxmlformats.org/officeDocument/2006/relationships/oleObject" Target="../embeddings/oleObject418.bin"/><Relationship Id="rId2" Type="http://schemas.openxmlformats.org/officeDocument/2006/relationships/slideLayout" Target="../slideLayouts/slideLayout1.xml"/><Relationship Id="rId1" Type="http://schemas.openxmlformats.org/officeDocument/2006/relationships/vmlDrawing" Target="../drawings/vmlDrawing76.vml"/><Relationship Id="rId6" Type="http://schemas.openxmlformats.org/officeDocument/2006/relationships/image" Target="../media/image364.wmf"/><Relationship Id="rId5" Type="http://schemas.openxmlformats.org/officeDocument/2006/relationships/oleObject" Target="../embeddings/oleObject417.bin"/><Relationship Id="rId10" Type="http://schemas.openxmlformats.org/officeDocument/2006/relationships/image" Target="../media/image366.wmf"/><Relationship Id="rId4" Type="http://schemas.openxmlformats.org/officeDocument/2006/relationships/image" Target="../media/image363.png"/><Relationship Id="rId9" Type="http://schemas.openxmlformats.org/officeDocument/2006/relationships/oleObject" Target="../embeddings/oleObject419.bin"/></Relationships>
</file>

<file path=ppt/slides/_rels/slide93.xml.rels><?xml version="1.0" encoding="UTF-8" standalone="yes"?>
<Relationships xmlns="http://schemas.openxmlformats.org/package/2006/relationships"><Relationship Id="rId8" Type="http://schemas.openxmlformats.org/officeDocument/2006/relationships/image" Target="../media/image368.wmf"/><Relationship Id="rId13" Type="http://schemas.openxmlformats.org/officeDocument/2006/relationships/oleObject" Target="../embeddings/oleObject424.bin"/><Relationship Id="rId18" Type="http://schemas.openxmlformats.org/officeDocument/2006/relationships/image" Target="../media/image373.wmf"/><Relationship Id="rId26" Type="http://schemas.openxmlformats.org/officeDocument/2006/relationships/image" Target="../media/image377.wmf"/><Relationship Id="rId3" Type="http://schemas.openxmlformats.org/officeDocument/2006/relationships/notesSlide" Target="../notesSlides/notesSlide47.xml"/><Relationship Id="rId21" Type="http://schemas.openxmlformats.org/officeDocument/2006/relationships/oleObject" Target="../embeddings/oleObject428.bin"/><Relationship Id="rId7" Type="http://schemas.openxmlformats.org/officeDocument/2006/relationships/oleObject" Target="../embeddings/oleObject421.bin"/><Relationship Id="rId12" Type="http://schemas.openxmlformats.org/officeDocument/2006/relationships/image" Target="../media/image370.wmf"/><Relationship Id="rId17" Type="http://schemas.openxmlformats.org/officeDocument/2006/relationships/oleObject" Target="../embeddings/oleObject426.bin"/><Relationship Id="rId25" Type="http://schemas.openxmlformats.org/officeDocument/2006/relationships/oleObject" Target="../embeddings/oleObject430.bin"/><Relationship Id="rId2" Type="http://schemas.openxmlformats.org/officeDocument/2006/relationships/slideLayout" Target="../slideLayouts/slideLayout1.xml"/><Relationship Id="rId16" Type="http://schemas.openxmlformats.org/officeDocument/2006/relationships/image" Target="../media/image372.wmf"/><Relationship Id="rId20" Type="http://schemas.openxmlformats.org/officeDocument/2006/relationships/image" Target="../media/image374.wmf"/><Relationship Id="rId1" Type="http://schemas.openxmlformats.org/officeDocument/2006/relationships/vmlDrawing" Target="../drawings/vmlDrawing77.vml"/><Relationship Id="rId6" Type="http://schemas.openxmlformats.org/officeDocument/2006/relationships/image" Target="../media/image367.wmf"/><Relationship Id="rId11" Type="http://schemas.openxmlformats.org/officeDocument/2006/relationships/oleObject" Target="../embeddings/oleObject423.bin"/><Relationship Id="rId24" Type="http://schemas.openxmlformats.org/officeDocument/2006/relationships/image" Target="../media/image376.wmf"/><Relationship Id="rId5" Type="http://schemas.openxmlformats.org/officeDocument/2006/relationships/oleObject" Target="../embeddings/oleObject420.bin"/><Relationship Id="rId15" Type="http://schemas.openxmlformats.org/officeDocument/2006/relationships/oleObject" Target="../embeddings/oleObject425.bin"/><Relationship Id="rId23" Type="http://schemas.openxmlformats.org/officeDocument/2006/relationships/oleObject" Target="../embeddings/oleObject429.bin"/><Relationship Id="rId10" Type="http://schemas.openxmlformats.org/officeDocument/2006/relationships/image" Target="../media/image369.wmf"/><Relationship Id="rId19" Type="http://schemas.openxmlformats.org/officeDocument/2006/relationships/oleObject" Target="../embeddings/oleObject427.bin"/><Relationship Id="rId4" Type="http://schemas.openxmlformats.org/officeDocument/2006/relationships/image" Target="../media/image363.png"/><Relationship Id="rId9" Type="http://schemas.openxmlformats.org/officeDocument/2006/relationships/oleObject" Target="../embeddings/oleObject422.bin"/><Relationship Id="rId14" Type="http://schemas.openxmlformats.org/officeDocument/2006/relationships/image" Target="../media/image371.wmf"/><Relationship Id="rId22" Type="http://schemas.openxmlformats.org/officeDocument/2006/relationships/image" Target="../media/image375.wmf"/></Relationships>
</file>

<file path=ppt/slides/_rels/slide94.xml.rels><?xml version="1.0" encoding="UTF-8" standalone="yes"?>
<Relationships xmlns="http://schemas.openxmlformats.org/package/2006/relationships"><Relationship Id="rId8" Type="http://schemas.openxmlformats.org/officeDocument/2006/relationships/image" Target="../media/image379.wmf"/><Relationship Id="rId13" Type="http://schemas.openxmlformats.org/officeDocument/2006/relationships/oleObject" Target="../embeddings/oleObject435.bin"/><Relationship Id="rId18" Type="http://schemas.openxmlformats.org/officeDocument/2006/relationships/image" Target="../media/image384.wmf"/><Relationship Id="rId3" Type="http://schemas.openxmlformats.org/officeDocument/2006/relationships/notesSlide" Target="../notesSlides/notesSlide48.xml"/><Relationship Id="rId21" Type="http://schemas.openxmlformats.org/officeDocument/2006/relationships/oleObject" Target="../embeddings/oleObject439.bin"/><Relationship Id="rId7" Type="http://schemas.openxmlformats.org/officeDocument/2006/relationships/oleObject" Target="../embeddings/oleObject432.bin"/><Relationship Id="rId12" Type="http://schemas.openxmlformats.org/officeDocument/2006/relationships/image" Target="../media/image381.wmf"/><Relationship Id="rId17" Type="http://schemas.openxmlformats.org/officeDocument/2006/relationships/oleObject" Target="../embeddings/oleObject437.bin"/><Relationship Id="rId2" Type="http://schemas.openxmlformats.org/officeDocument/2006/relationships/slideLayout" Target="../slideLayouts/slideLayout1.xml"/><Relationship Id="rId16" Type="http://schemas.openxmlformats.org/officeDocument/2006/relationships/image" Target="../media/image383.wmf"/><Relationship Id="rId20" Type="http://schemas.openxmlformats.org/officeDocument/2006/relationships/image" Target="../media/image385.wmf"/><Relationship Id="rId1" Type="http://schemas.openxmlformats.org/officeDocument/2006/relationships/vmlDrawing" Target="../drawings/vmlDrawing78.vml"/><Relationship Id="rId6" Type="http://schemas.openxmlformats.org/officeDocument/2006/relationships/image" Target="../media/image378.wmf"/><Relationship Id="rId11" Type="http://schemas.openxmlformats.org/officeDocument/2006/relationships/oleObject" Target="../embeddings/oleObject434.bin"/><Relationship Id="rId24" Type="http://schemas.openxmlformats.org/officeDocument/2006/relationships/image" Target="../media/image387.wmf"/><Relationship Id="rId5" Type="http://schemas.openxmlformats.org/officeDocument/2006/relationships/oleObject" Target="../embeddings/oleObject431.bin"/><Relationship Id="rId15" Type="http://schemas.openxmlformats.org/officeDocument/2006/relationships/oleObject" Target="../embeddings/oleObject436.bin"/><Relationship Id="rId23" Type="http://schemas.openxmlformats.org/officeDocument/2006/relationships/oleObject" Target="../embeddings/oleObject440.bin"/><Relationship Id="rId10" Type="http://schemas.openxmlformats.org/officeDocument/2006/relationships/image" Target="../media/image380.wmf"/><Relationship Id="rId19" Type="http://schemas.openxmlformats.org/officeDocument/2006/relationships/oleObject" Target="../embeddings/oleObject438.bin"/><Relationship Id="rId4" Type="http://schemas.openxmlformats.org/officeDocument/2006/relationships/image" Target="../media/image363.png"/><Relationship Id="rId9" Type="http://schemas.openxmlformats.org/officeDocument/2006/relationships/oleObject" Target="../embeddings/oleObject433.bin"/><Relationship Id="rId14" Type="http://schemas.openxmlformats.org/officeDocument/2006/relationships/image" Target="../media/image382.wmf"/><Relationship Id="rId22" Type="http://schemas.openxmlformats.org/officeDocument/2006/relationships/image" Target="../media/image386.wmf"/></Relationships>
</file>

<file path=ppt/slides/_rels/slide95.xml.rels><?xml version="1.0" encoding="UTF-8" standalone="yes"?>
<Relationships xmlns="http://schemas.openxmlformats.org/package/2006/relationships"><Relationship Id="rId8" Type="http://schemas.openxmlformats.org/officeDocument/2006/relationships/image" Target="../media/image389.wmf"/><Relationship Id="rId3" Type="http://schemas.openxmlformats.org/officeDocument/2006/relationships/notesSlide" Target="../notesSlides/notesSlide49.xml"/><Relationship Id="rId7" Type="http://schemas.openxmlformats.org/officeDocument/2006/relationships/oleObject" Target="../embeddings/oleObject442.bin"/><Relationship Id="rId2" Type="http://schemas.openxmlformats.org/officeDocument/2006/relationships/slideLayout" Target="../slideLayouts/slideLayout1.xml"/><Relationship Id="rId1" Type="http://schemas.openxmlformats.org/officeDocument/2006/relationships/vmlDrawing" Target="../drawings/vmlDrawing79.vml"/><Relationship Id="rId6" Type="http://schemas.openxmlformats.org/officeDocument/2006/relationships/image" Target="../media/image388.wmf"/><Relationship Id="rId5" Type="http://schemas.openxmlformats.org/officeDocument/2006/relationships/oleObject" Target="../embeddings/oleObject441.bin"/><Relationship Id="rId10" Type="http://schemas.openxmlformats.org/officeDocument/2006/relationships/image" Target="../media/image390.wmf"/><Relationship Id="rId4" Type="http://schemas.openxmlformats.org/officeDocument/2006/relationships/image" Target="../media/image363.png"/><Relationship Id="rId9" Type="http://schemas.openxmlformats.org/officeDocument/2006/relationships/oleObject" Target="../embeddings/oleObject443.bin"/></Relationships>
</file>

<file path=ppt/slides/_rels/slide96.x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notesSlide" Target="../notesSlides/notesSlide50.xml"/><Relationship Id="rId7" Type="http://schemas.openxmlformats.org/officeDocument/2006/relationships/oleObject" Target="../embeddings/oleObject445.bin"/><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image" Target="../media/image391.wmf"/><Relationship Id="rId5" Type="http://schemas.openxmlformats.org/officeDocument/2006/relationships/oleObject" Target="../embeddings/oleObject444.bin"/><Relationship Id="rId10" Type="http://schemas.openxmlformats.org/officeDocument/2006/relationships/image" Target="../media/image393.wmf"/><Relationship Id="rId4" Type="http://schemas.openxmlformats.org/officeDocument/2006/relationships/image" Target="../media/image363.png"/><Relationship Id="rId9" Type="http://schemas.openxmlformats.org/officeDocument/2006/relationships/oleObject" Target="../embeddings/oleObject446.bin"/></Relationships>
</file>

<file path=ppt/slides/_rels/slide97.x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notesSlide" Target="../notesSlides/notesSlide51.xml"/><Relationship Id="rId7" Type="http://schemas.openxmlformats.org/officeDocument/2006/relationships/oleObject" Target="../embeddings/oleObject448.bin"/><Relationship Id="rId2" Type="http://schemas.openxmlformats.org/officeDocument/2006/relationships/slideLayout" Target="../slideLayouts/slideLayout1.xml"/><Relationship Id="rId1" Type="http://schemas.openxmlformats.org/officeDocument/2006/relationships/vmlDrawing" Target="../drawings/vmlDrawing81.vml"/><Relationship Id="rId6" Type="http://schemas.openxmlformats.org/officeDocument/2006/relationships/image" Target="../media/image394.wmf"/><Relationship Id="rId5" Type="http://schemas.openxmlformats.org/officeDocument/2006/relationships/oleObject" Target="../embeddings/oleObject447.bin"/><Relationship Id="rId10" Type="http://schemas.openxmlformats.org/officeDocument/2006/relationships/image" Target="../media/image395.wmf"/><Relationship Id="rId4" Type="http://schemas.openxmlformats.org/officeDocument/2006/relationships/image" Target="../media/image363.png"/><Relationship Id="rId9" Type="http://schemas.openxmlformats.org/officeDocument/2006/relationships/oleObject" Target="../embeddings/oleObject449.bin"/></Relationships>
</file>

<file path=ppt/slides/_rels/slide98.xml.rels><?xml version="1.0" encoding="UTF-8" standalone="yes"?>
<Relationships xmlns="http://schemas.openxmlformats.org/package/2006/relationships"><Relationship Id="rId8" Type="http://schemas.openxmlformats.org/officeDocument/2006/relationships/image" Target="../media/image397.wmf"/><Relationship Id="rId3" Type="http://schemas.openxmlformats.org/officeDocument/2006/relationships/notesSlide" Target="../notesSlides/notesSlide52.xml"/><Relationship Id="rId7" Type="http://schemas.openxmlformats.org/officeDocument/2006/relationships/oleObject" Target="../embeddings/oleObject451.bin"/><Relationship Id="rId12" Type="http://schemas.openxmlformats.org/officeDocument/2006/relationships/image" Target="../media/image399.wmf"/><Relationship Id="rId2" Type="http://schemas.openxmlformats.org/officeDocument/2006/relationships/slideLayout" Target="../slideLayouts/slideLayout1.xml"/><Relationship Id="rId1" Type="http://schemas.openxmlformats.org/officeDocument/2006/relationships/vmlDrawing" Target="../drawings/vmlDrawing82.vml"/><Relationship Id="rId6" Type="http://schemas.openxmlformats.org/officeDocument/2006/relationships/image" Target="../media/image396.wmf"/><Relationship Id="rId11" Type="http://schemas.openxmlformats.org/officeDocument/2006/relationships/oleObject" Target="../embeddings/oleObject453.bin"/><Relationship Id="rId5" Type="http://schemas.openxmlformats.org/officeDocument/2006/relationships/oleObject" Target="../embeddings/oleObject450.bin"/><Relationship Id="rId10" Type="http://schemas.openxmlformats.org/officeDocument/2006/relationships/image" Target="../media/image398.wmf"/><Relationship Id="rId4" Type="http://schemas.openxmlformats.org/officeDocument/2006/relationships/image" Target="../media/image363.png"/><Relationship Id="rId9" Type="http://schemas.openxmlformats.org/officeDocument/2006/relationships/oleObject" Target="../embeddings/oleObject452.bin"/></Relationships>
</file>

<file path=ppt/slides/_rels/slide99.xml.rels><?xml version="1.0" encoding="UTF-8" standalone="yes"?>
<Relationships xmlns="http://schemas.openxmlformats.org/package/2006/relationships"><Relationship Id="rId8" Type="http://schemas.openxmlformats.org/officeDocument/2006/relationships/image" Target="../media/image401.wmf"/><Relationship Id="rId13" Type="http://schemas.openxmlformats.org/officeDocument/2006/relationships/oleObject" Target="../embeddings/oleObject458.bin"/><Relationship Id="rId3" Type="http://schemas.openxmlformats.org/officeDocument/2006/relationships/notesSlide" Target="../notesSlides/notesSlide53.xml"/><Relationship Id="rId7" Type="http://schemas.openxmlformats.org/officeDocument/2006/relationships/oleObject" Target="../embeddings/oleObject455.bin"/><Relationship Id="rId12" Type="http://schemas.openxmlformats.org/officeDocument/2006/relationships/image" Target="../media/image403.wmf"/><Relationship Id="rId2" Type="http://schemas.openxmlformats.org/officeDocument/2006/relationships/slideLayout" Target="../slideLayouts/slideLayout1.xml"/><Relationship Id="rId1" Type="http://schemas.openxmlformats.org/officeDocument/2006/relationships/vmlDrawing" Target="../drawings/vmlDrawing83.vml"/><Relationship Id="rId6" Type="http://schemas.openxmlformats.org/officeDocument/2006/relationships/image" Target="../media/image400.wmf"/><Relationship Id="rId11" Type="http://schemas.openxmlformats.org/officeDocument/2006/relationships/oleObject" Target="../embeddings/oleObject457.bin"/><Relationship Id="rId5" Type="http://schemas.openxmlformats.org/officeDocument/2006/relationships/oleObject" Target="../embeddings/oleObject454.bin"/><Relationship Id="rId15" Type="http://schemas.openxmlformats.org/officeDocument/2006/relationships/oleObject" Target="../embeddings/oleObject459.bin"/><Relationship Id="rId10" Type="http://schemas.openxmlformats.org/officeDocument/2006/relationships/image" Target="../media/image402.wmf"/><Relationship Id="rId4" Type="http://schemas.openxmlformats.org/officeDocument/2006/relationships/image" Target="../media/image363.png"/><Relationship Id="rId9" Type="http://schemas.openxmlformats.org/officeDocument/2006/relationships/oleObject" Target="../embeddings/oleObject456.bin"/><Relationship Id="rId14" Type="http://schemas.openxmlformats.org/officeDocument/2006/relationships/image" Target="../media/image40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690388" y="1204551"/>
            <a:ext cx="5439600" cy="3509200"/>
          </a:xfrm>
          <a:prstGeom prst="rect">
            <a:avLst/>
          </a:prstGeom>
        </p:spPr>
        <p:txBody>
          <a:bodyPr spcFirstLastPara="1" vert="horz" wrap="square" lIns="121900" tIns="121900" rIns="121900" bIns="121900" rtlCol="0" anchor="ctr" anchorCtr="0">
            <a:noAutofit/>
          </a:bodyPr>
          <a:lstStyle/>
          <a:p>
            <a:pPr algn="l">
              <a:spcBef>
                <a:spcPts val="0"/>
              </a:spcBef>
            </a:pPr>
            <a:r>
              <a:rPr lang="en" dirty="0">
                <a:latin typeface="Andale Mono" panose="020B0509000000000004" pitchFamily="49" charset="0"/>
                <a:ea typeface="Apple Symbols" panose="02000000000000000000" pitchFamily="2" charset="-79"/>
                <a:cs typeface="Baloo" panose="03080902040302020200" pitchFamily="66" charset="77"/>
              </a:rPr>
              <a:t>Natural Language Processing</a:t>
            </a:r>
            <a:endParaRPr dirty="0">
              <a:latin typeface="Andale Mono" panose="020B0509000000000004" pitchFamily="49" charset="0"/>
              <a:ea typeface="Apple Symbols" panose="02000000000000000000" pitchFamily="2" charset="-79"/>
              <a:cs typeface="Baloo" panose="03080902040302020200" pitchFamily="66" charset="77"/>
            </a:endParaRPr>
          </a:p>
        </p:txBody>
      </p:sp>
      <p:sp>
        <p:nvSpPr>
          <p:cNvPr id="513" name="Google Shape;513;p27"/>
          <p:cNvSpPr txBox="1">
            <a:spLocks noGrp="1"/>
          </p:cNvSpPr>
          <p:nvPr>
            <p:ph type="subTitle" idx="1"/>
          </p:nvPr>
        </p:nvSpPr>
        <p:spPr>
          <a:xfrm>
            <a:off x="777670" y="4627537"/>
            <a:ext cx="3154852" cy="986000"/>
          </a:xfrm>
          <a:prstGeom prst="rect">
            <a:avLst/>
          </a:prstGeom>
        </p:spPr>
        <p:txBody>
          <a:bodyPr spcFirstLastPara="1" vert="horz" wrap="square" lIns="121900" tIns="121900" rIns="121900" bIns="121900" rtlCol="0" anchor="t" anchorCtr="0">
            <a:noAutofit/>
          </a:bodyPr>
          <a:lstStyle/>
          <a:p>
            <a:pPr algn="l">
              <a:spcBef>
                <a:spcPts val="0"/>
              </a:spcBef>
            </a:pPr>
            <a:r>
              <a:rPr lang="en" b="1" dirty="0"/>
              <a:t>Yue Zhang</a:t>
            </a:r>
          </a:p>
          <a:p>
            <a:pPr algn="l">
              <a:spcBef>
                <a:spcPts val="0"/>
              </a:spcBef>
            </a:pPr>
            <a:r>
              <a:rPr lang="en" b="1" dirty="0"/>
              <a:t>Westlake University</a:t>
            </a:r>
            <a:endParaRPr b="1" dirty="0"/>
          </a:p>
        </p:txBody>
      </p:sp>
      <p:sp>
        <p:nvSpPr>
          <p:cNvPr id="514" name="Google Shape;514;p27"/>
          <p:cNvSpPr/>
          <p:nvPr/>
        </p:nvSpPr>
        <p:spPr>
          <a:xfrm>
            <a:off x="7769858" y="3637115"/>
            <a:ext cx="3446079" cy="215864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121900" tIns="121900" rIns="121900" bIns="121900" anchor="ctr" anchorCtr="0">
            <a:noAutofit/>
          </a:bodyPr>
          <a:lstStyle/>
          <a:p>
            <a:endParaRPr sz="2400"/>
          </a:p>
        </p:txBody>
      </p:sp>
      <p:sp>
        <p:nvSpPr>
          <p:cNvPr id="515" name="Google Shape;515;p27"/>
          <p:cNvSpPr/>
          <p:nvPr/>
        </p:nvSpPr>
        <p:spPr>
          <a:xfrm>
            <a:off x="8048591" y="3869181"/>
            <a:ext cx="2888607" cy="125135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121900" tIns="121900" rIns="121900" bIns="121900" anchor="ctr" anchorCtr="0">
            <a:noAutofit/>
          </a:bodyPr>
          <a:lstStyle/>
          <a:p>
            <a:endParaRPr sz="2400"/>
          </a:p>
        </p:txBody>
      </p:sp>
      <p:sp>
        <p:nvSpPr>
          <p:cNvPr id="516" name="Google Shape;516;p27"/>
          <p:cNvSpPr/>
          <p:nvPr/>
        </p:nvSpPr>
        <p:spPr>
          <a:xfrm>
            <a:off x="9072463" y="4687834"/>
            <a:ext cx="167983" cy="17551"/>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7" name="Google Shape;517;p27"/>
          <p:cNvSpPr/>
          <p:nvPr/>
        </p:nvSpPr>
        <p:spPr>
          <a:xfrm>
            <a:off x="9072463" y="4272685"/>
            <a:ext cx="167983" cy="17515"/>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8" name="Google Shape;518;p27"/>
          <p:cNvSpPr/>
          <p:nvPr/>
        </p:nvSpPr>
        <p:spPr>
          <a:xfrm>
            <a:off x="9072463" y="4081421"/>
            <a:ext cx="167983" cy="17551"/>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19" name="Google Shape;519;p27"/>
          <p:cNvSpPr/>
          <p:nvPr/>
        </p:nvSpPr>
        <p:spPr>
          <a:xfrm>
            <a:off x="9072463" y="4480280"/>
            <a:ext cx="167983" cy="1636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0" name="Google Shape;520;p27"/>
          <p:cNvSpPr/>
          <p:nvPr/>
        </p:nvSpPr>
        <p:spPr>
          <a:xfrm>
            <a:off x="8384450" y="4480279"/>
            <a:ext cx="169103" cy="17515"/>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1" name="Google Shape;521;p27"/>
          <p:cNvSpPr/>
          <p:nvPr/>
        </p:nvSpPr>
        <p:spPr>
          <a:xfrm>
            <a:off x="9072463" y="3956649"/>
            <a:ext cx="167983" cy="17551"/>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2" name="Google Shape;522;p27"/>
          <p:cNvSpPr/>
          <p:nvPr/>
        </p:nvSpPr>
        <p:spPr>
          <a:xfrm>
            <a:off x="8384450" y="4081421"/>
            <a:ext cx="169103" cy="17551"/>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3" name="Google Shape;523;p27"/>
          <p:cNvSpPr/>
          <p:nvPr/>
        </p:nvSpPr>
        <p:spPr>
          <a:xfrm>
            <a:off x="8154693" y="4272685"/>
            <a:ext cx="398859" cy="17515"/>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4" name="Google Shape;524;p27"/>
          <p:cNvSpPr/>
          <p:nvPr/>
        </p:nvSpPr>
        <p:spPr>
          <a:xfrm>
            <a:off x="8384450" y="4895425"/>
            <a:ext cx="169103" cy="17515"/>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5" name="Google Shape;525;p27"/>
          <p:cNvSpPr/>
          <p:nvPr/>
        </p:nvSpPr>
        <p:spPr>
          <a:xfrm>
            <a:off x="8384450" y="4687834"/>
            <a:ext cx="169103" cy="17551"/>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6" name="Google Shape;526;p27"/>
          <p:cNvSpPr/>
          <p:nvPr/>
        </p:nvSpPr>
        <p:spPr>
          <a:xfrm>
            <a:off x="8384450" y="3956649"/>
            <a:ext cx="169103" cy="17551"/>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7" name="Google Shape;527;p27"/>
          <p:cNvSpPr/>
          <p:nvPr/>
        </p:nvSpPr>
        <p:spPr>
          <a:xfrm>
            <a:off x="9529596" y="3956649"/>
            <a:ext cx="169136" cy="17551"/>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8" name="Google Shape;528;p27"/>
          <p:cNvSpPr/>
          <p:nvPr/>
        </p:nvSpPr>
        <p:spPr>
          <a:xfrm>
            <a:off x="9529596" y="4081421"/>
            <a:ext cx="169136" cy="17551"/>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29" name="Google Shape;529;p27"/>
          <p:cNvSpPr/>
          <p:nvPr/>
        </p:nvSpPr>
        <p:spPr>
          <a:xfrm>
            <a:off x="9529596" y="4272685"/>
            <a:ext cx="169136" cy="17515"/>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0" name="Google Shape;530;p27"/>
          <p:cNvSpPr/>
          <p:nvPr/>
        </p:nvSpPr>
        <p:spPr>
          <a:xfrm>
            <a:off x="9301028" y="4081421"/>
            <a:ext cx="169136" cy="17551"/>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1" name="Google Shape;531;p27"/>
          <p:cNvSpPr/>
          <p:nvPr/>
        </p:nvSpPr>
        <p:spPr>
          <a:xfrm>
            <a:off x="9301028" y="4272685"/>
            <a:ext cx="169136" cy="17515"/>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2" name="Google Shape;532;p27"/>
          <p:cNvSpPr/>
          <p:nvPr/>
        </p:nvSpPr>
        <p:spPr>
          <a:xfrm>
            <a:off x="9301028" y="4480280"/>
            <a:ext cx="169136" cy="1636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3" name="Google Shape;533;p27"/>
          <p:cNvSpPr/>
          <p:nvPr/>
        </p:nvSpPr>
        <p:spPr>
          <a:xfrm>
            <a:off x="9529596" y="4480280"/>
            <a:ext cx="169136" cy="1636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4" name="Google Shape;534;p27"/>
          <p:cNvSpPr/>
          <p:nvPr/>
        </p:nvSpPr>
        <p:spPr>
          <a:xfrm>
            <a:off x="9301028" y="4687834"/>
            <a:ext cx="169136" cy="17551"/>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5" name="Google Shape;535;p27"/>
          <p:cNvSpPr/>
          <p:nvPr/>
        </p:nvSpPr>
        <p:spPr>
          <a:xfrm>
            <a:off x="9301028" y="3956649"/>
            <a:ext cx="169136" cy="17551"/>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6" name="Google Shape;536;p27"/>
          <p:cNvSpPr/>
          <p:nvPr/>
        </p:nvSpPr>
        <p:spPr>
          <a:xfrm>
            <a:off x="9529596" y="4687834"/>
            <a:ext cx="169136" cy="17551"/>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7" name="Google Shape;537;p27"/>
          <p:cNvSpPr/>
          <p:nvPr/>
        </p:nvSpPr>
        <p:spPr>
          <a:xfrm>
            <a:off x="9072464" y="4895425"/>
            <a:ext cx="1085753" cy="17515"/>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8" name="Google Shape;538;p27"/>
          <p:cNvSpPr/>
          <p:nvPr/>
        </p:nvSpPr>
        <p:spPr>
          <a:xfrm>
            <a:off x="8842740" y="4687834"/>
            <a:ext cx="169136" cy="17551"/>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39" name="Google Shape;539;p27"/>
          <p:cNvSpPr/>
          <p:nvPr/>
        </p:nvSpPr>
        <p:spPr>
          <a:xfrm>
            <a:off x="8613019" y="3956649"/>
            <a:ext cx="169103" cy="17551"/>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0" name="Google Shape;540;p27"/>
          <p:cNvSpPr/>
          <p:nvPr/>
        </p:nvSpPr>
        <p:spPr>
          <a:xfrm>
            <a:off x="8842740" y="4895425"/>
            <a:ext cx="169136" cy="17515"/>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1" name="Google Shape;541;p27"/>
          <p:cNvSpPr/>
          <p:nvPr/>
        </p:nvSpPr>
        <p:spPr>
          <a:xfrm>
            <a:off x="8613019" y="4895425"/>
            <a:ext cx="169103" cy="17515"/>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2" name="Google Shape;542;p27"/>
          <p:cNvSpPr/>
          <p:nvPr/>
        </p:nvSpPr>
        <p:spPr>
          <a:xfrm>
            <a:off x="8613019" y="4081421"/>
            <a:ext cx="169103" cy="17551"/>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3" name="Google Shape;543;p27"/>
          <p:cNvSpPr/>
          <p:nvPr/>
        </p:nvSpPr>
        <p:spPr>
          <a:xfrm>
            <a:off x="8613019" y="4687834"/>
            <a:ext cx="169103" cy="17551"/>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4" name="Google Shape;544;p27"/>
          <p:cNvSpPr/>
          <p:nvPr/>
        </p:nvSpPr>
        <p:spPr>
          <a:xfrm>
            <a:off x="8613019" y="4272685"/>
            <a:ext cx="169103" cy="17515"/>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5" name="Google Shape;545;p27"/>
          <p:cNvSpPr/>
          <p:nvPr/>
        </p:nvSpPr>
        <p:spPr>
          <a:xfrm>
            <a:off x="8613019" y="4480279"/>
            <a:ext cx="169103" cy="17515"/>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6" name="Google Shape;546;p27"/>
          <p:cNvSpPr/>
          <p:nvPr/>
        </p:nvSpPr>
        <p:spPr>
          <a:xfrm>
            <a:off x="8842740" y="3956649"/>
            <a:ext cx="169136" cy="17551"/>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7" name="Google Shape;547;p27"/>
          <p:cNvSpPr/>
          <p:nvPr/>
        </p:nvSpPr>
        <p:spPr>
          <a:xfrm>
            <a:off x="8842740" y="4272685"/>
            <a:ext cx="169136" cy="17515"/>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8" name="Google Shape;548;p27"/>
          <p:cNvSpPr/>
          <p:nvPr/>
        </p:nvSpPr>
        <p:spPr>
          <a:xfrm>
            <a:off x="8842740" y="4081421"/>
            <a:ext cx="169136" cy="17551"/>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49" name="Google Shape;549;p27"/>
          <p:cNvSpPr/>
          <p:nvPr/>
        </p:nvSpPr>
        <p:spPr>
          <a:xfrm>
            <a:off x="8842740" y="4480279"/>
            <a:ext cx="169136" cy="17515"/>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0" name="Google Shape;550;p27"/>
          <p:cNvSpPr/>
          <p:nvPr/>
        </p:nvSpPr>
        <p:spPr>
          <a:xfrm>
            <a:off x="9056137" y="5189298"/>
            <a:ext cx="866519" cy="507305"/>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121900" tIns="121900" rIns="121900" bIns="121900" anchor="ctr" anchorCtr="0">
            <a:noAutofit/>
          </a:bodyPr>
          <a:lstStyle/>
          <a:p>
            <a:endParaRPr sz="2400"/>
          </a:p>
        </p:txBody>
      </p:sp>
      <p:sp>
        <p:nvSpPr>
          <p:cNvPr id="551" name="Google Shape;551;p27"/>
          <p:cNvSpPr/>
          <p:nvPr/>
        </p:nvSpPr>
        <p:spPr>
          <a:xfrm>
            <a:off x="8154695" y="3956649"/>
            <a:ext cx="2690383" cy="109624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52" name="Google Shape;552;p27"/>
          <p:cNvSpPr/>
          <p:nvPr/>
        </p:nvSpPr>
        <p:spPr>
          <a:xfrm>
            <a:off x="8154695" y="4081421"/>
            <a:ext cx="169136" cy="17551"/>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3" name="Google Shape;553;p27"/>
          <p:cNvSpPr/>
          <p:nvPr/>
        </p:nvSpPr>
        <p:spPr>
          <a:xfrm>
            <a:off x="8154695" y="4895425"/>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4" name="Google Shape;554;p27"/>
          <p:cNvSpPr/>
          <p:nvPr/>
        </p:nvSpPr>
        <p:spPr>
          <a:xfrm>
            <a:off x="8154695" y="4687834"/>
            <a:ext cx="169136" cy="17551"/>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5" name="Google Shape;555;p27"/>
          <p:cNvSpPr/>
          <p:nvPr/>
        </p:nvSpPr>
        <p:spPr>
          <a:xfrm>
            <a:off x="8154695" y="4480279"/>
            <a:ext cx="169136" cy="17515"/>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6" name="Google Shape;556;p27"/>
          <p:cNvSpPr/>
          <p:nvPr/>
        </p:nvSpPr>
        <p:spPr>
          <a:xfrm>
            <a:off x="9759351" y="4687834"/>
            <a:ext cx="169103" cy="17551"/>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7" name="Google Shape;557;p27"/>
          <p:cNvSpPr/>
          <p:nvPr/>
        </p:nvSpPr>
        <p:spPr>
          <a:xfrm>
            <a:off x="9759351" y="4272685"/>
            <a:ext cx="169103" cy="17515"/>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8" name="Google Shape;558;p27"/>
          <p:cNvSpPr/>
          <p:nvPr/>
        </p:nvSpPr>
        <p:spPr>
          <a:xfrm>
            <a:off x="9759351" y="4480280"/>
            <a:ext cx="169103" cy="1636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59" name="Google Shape;559;p27"/>
          <p:cNvSpPr/>
          <p:nvPr/>
        </p:nvSpPr>
        <p:spPr>
          <a:xfrm>
            <a:off x="10447364" y="3956649"/>
            <a:ext cx="169136" cy="17551"/>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0" name="Google Shape;560;p27"/>
          <p:cNvSpPr/>
          <p:nvPr/>
        </p:nvSpPr>
        <p:spPr>
          <a:xfrm>
            <a:off x="9759351" y="4081421"/>
            <a:ext cx="169103" cy="17551"/>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1" name="Google Shape;561;p27"/>
          <p:cNvSpPr/>
          <p:nvPr/>
        </p:nvSpPr>
        <p:spPr>
          <a:xfrm>
            <a:off x="9759351" y="3956649"/>
            <a:ext cx="169103" cy="17551"/>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2" name="Google Shape;562;p27"/>
          <p:cNvSpPr/>
          <p:nvPr/>
        </p:nvSpPr>
        <p:spPr>
          <a:xfrm>
            <a:off x="10447364" y="4895425"/>
            <a:ext cx="169136" cy="17515"/>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3" name="Google Shape;563;p27"/>
          <p:cNvSpPr/>
          <p:nvPr/>
        </p:nvSpPr>
        <p:spPr>
          <a:xfrm>
            <a:off x="10217641" y="3956649"/>
            <a:ext cx="169136" cy="17551"/>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4" name="Google Shape;564;p27"/>
          <p:cNvSpPr/>
          <p:nvPr/>
        </p:nvSpPr>
        <p:spPr>
          <a:xfrm>
            <a:off x="10217641" y="4272685"/>
            <a:ext cx="169136" cy="17515"/>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5" name="Google Shape;565;p27"/>
          <p:cNvSpPr/>
          <p:nvPr/>
        </p:nvSpPr>
        <p:spPr>
          <a:xfrm>
            <a:off x="10217641" y="4081421"/>
            <a:ext cx="169136" cy="17551"/>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6" name="Google Shape;566;p27"/>
          <p:cNvSpPr/>
          <p:nvPr/>
        </p:nvSpPr>
        <p:spPr>
          <a:xfrm>
            <a:off x="10217641" y="4480279"/>
            <a:ext cx="169136" cy="17515"/>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7" name="Google Shape;567;p27"/>
          <p:cNvSpPr/>
          <p:nvPr/>
        </p:nvSpPr>
        <p:spPr>
          <a:xfrm>
            <a:off x="10217641" y="4895425"/>
            <a:ext cx="169136" cy="17515"/>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8" name="Google Shape;568;p27"/>
          <p:cNvSpPr/>
          <p:nvPr/>
        </p:nvSpPr>
        <p:spPr>
          <a:xfrm>
            <a:off x="10217641" y="4687834"/>
            <a:ext cx="169136" cy="17551"/>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69" name="Google Shape;569;p27"/>
          <p:cNvSpPr/>
          <p:nvPr/>
        </p:nvSpPr>
        <p:spPr>
          <a:xfrm>
            <a:off x="10675929" y="3956649"/>
            <a:ext cx="169136" cy="17551"/>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0" name="Google Shape;570;p27"/>
          <p:cNvSpPr/>
          <p:nvPr/>
        </p:nvSpPr>
        <p:spPr>
          <a:xfrm>
            <a:off x="10447364" y="4687834"/>
            <a:ext cx="169136" cy="17551"/>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1" name="Google Shape;571;p27"/>
          <p:cNvSpPr/>
          <p:nvPr/>
        </p:nvSpPr>
        <p:spPr>
          <a:xfrm>
            <a:off x="9989075" y="3956649"/>
            <a:ext cx="169136" cy="17551"/>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2" name="Google Shape;572;p27"/>
          <p:cNvSpPr/>
          <p:nvPr/>
        </p:nvSpPr>
        <p:spPr>
          <a:xfrm>
            <a:off x="10447368" y="4272685"/>
            <a:ext cx="397705" cy="17515"/>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3" name="Google Shape;573;p27"/>
          <p:cNvSpPr/>
          <p:nvPr/>
        </p:nvSpPr>
        <p:spPr>
          <a:xfrm>
            <a:off x="10447368" y="4081421"/>
            <a:ext cx="397705" cy="17551"/>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4" name="Google Shape;574;p27"/>
          <p:cNvSpPr/>
          <p:nvPr/>
        </p:nvSpPr>
        <p:spPr>
          <a:xfrm>
            <a:off x="10675929" y="4687834"/>
            <a:ext cx="169136" cy="17551"/>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5" name="Google Shape;575;p27"/>
          <p:cNvSpPr/>
          <p:nvPr/>
        </p:nvSpPr>
        <p:spPr>
          <a:xfrm>
            <a:off x="10447364" y="4480279"/>
            <a:ext cx="169136" cy="17515"/>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6" name="Google Shape;576;p27"/>
          <p:cNvSpPr/>
          <p:nvPr/>
        </p:nvSpPr>
        <p:spPr>
          <a:xfrm>
            <a:off x="10675929" y="4895425"/>
            <a:ext cx="169136" cy="17515"/>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7" name="Google Shape;577;p27"/>
          <p:cNvSpPr/>
          <p:nvPr/>
        </p:nvSpPr>
        <p:spPr>
          <a:xfrm>
            <a:off x="9989075" y="4480279"/>
            <a:ext cx="169136" cy="17515"/>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8" name="Google Shape;578;p27"/>
          <p:cNvSpPr/>
          <p:nvPr/>
        </p:nvSpPr>
        <p:spPr>
          <a:xfrm>
            <a:off x="9989075" y="4687834"/>
            <a:ext cx="169136" cy="17551"/>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79" name="Google Shape;579;p27"/>
          <p:cNvSpPr/>
          <p:nvPr/>
        </p:nvSpPr>
        <p:spPr>
          <a:xfrm>
            <a:off x="9989075" y="4081421"/>
            <a:ext cx="169136" cy="17551"/>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80" name="Google Shape;580;p27"/>
          <p:cNvSpPr/>
          <p:nvPr/>
        </p:nvSpPr>
        <p:spPr>
          <a:xfrm>
            <a:off x="9989075" y="4272685"/>
            <a:ext cx="169136" cy="17515"/>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121900" tIns="121900" rIns="121900" bIns="121900" anchor="ctr" anchorCtr="0">
            <a:noAutofit/>
          </a:bodyPr>
          <a:lstStyle/>
          <a:p>
            <a:endParaRPr sz="2400"/>
          </a:p>
        </p:txBody>
      </p:sp>
      <p:sp>
        <p:nvSpPr>
          <p:cNvPr id="581" name="Google Shape;581;p27"/>
          <p:cNvSpPr/>
          <p:nvPr/>
        </p:nvSpPr>
        <p:spPr>
          <a:xfrm>
            <a:off x="10883522" y="3696617"/>
            <a:ext cx="149316" cy="152775"/>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121900" tIns="121900" rIns="121900" bIns="121900" anchor="ctr" anchorCtr="0">
            <a:noAutofit/>
          </a:bodyPr>
          <a:lstStyle/>
          <a:p>
            <a:endParaRPr sz="2400"/>
          </a:p>
        </p:txBody>
      </p:sp>
      <p:sp>
        <p:nvSpPr>
          <p:cNvPr id="582" name="Google Shape;582;p27"/>
          <p:cNvSpPr/>
          <p:nvPr/>
        </p:nvSpPr>
        <p:spPr>
          <a:xfrm>
            <a:off x="10883522" y="3696619"/>
            <a:ext cx="149316" cy="14927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121900" tIns="121900" rIns="121900" bIns="121900" anchor="ctr" anchorCtr="0">
            <a:noAutofit/>
          </a:bodyPr>
          <a:lstStyle/>
          <a:p>
            <a:endParaRPr sz="2400"/>
          </a:p>
        </p:txBody>
      </p:sp>
      <p:sp>
        <p:nvSpPr>
          <p:cNvPr id="583" name="Google Shape;583;p27"/>
          <p:cNvSpPr/>
          <p:nvPr/>
        </p:nvSpPr>
        <p:spPr>
          <a:xfrm>
            <a:off x="10897509" y="3709445"/>
            <a:ext cx="122500" cy="12362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121900" tIns="121900" rIns="121900" bIns="121900" anchor="ctr" anchorCtr="0">
            <a:noAutofit/>
          </a:bodyPr>
          <a:lstStyle/>
          <a:p>
            <a:endParaRPr sz="2400"/>
          </a:p>
        </p:txBody>
      </p:sp>
      <p:sp>
        <p:nvSpPr>
          <p:cNvPr id="584" name="Google Shape;584;p27"/>
          <p:cNvSpPr/>
          <p:nvPr/>
        </p:nvSpPr>
        <p:spPr>
          <a:xfrm>
            <a:off x="10897509" y="3770067"/>
            <a:ext cx="122500" cy="62997"/>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121900" tIns="121900" rIns="121900" bIns="121900" anchor="ctr" anchorCtr="0">
            <a:noAutofit/>
          </a:bodyPr>
          <a:lstStyle/>
          <a:p>
            <a:endParaRPr sz="2400"/>
          </a:p>
        </p:txBody>
      </p:sp>
      <p:sp>
        <p:nvSpPr>
          <p:cNvPr id="585" name="Google Shape;585;p27"/>
          <p:cNvSpPr/>
          <p:nvPr/>
        </p:nvSpPr>
        <p:spPr>
          <a:xfrm>
            <a:off x="7528196" y="3602231"/>
            <a:ext cx="91888" cy="42100"/>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121900" tIns="121900" rIns="121900" bIns="121900" anchor="ctr" anchorCtr="0">
            <a:noAutofit/>
          </a:bodyPr>
          <a:lstStyle/>
          <a:p>
            <a:endParaRPr sz="2400"/>
          </a:p>
        </p:txBody>
      </p:sp>
      <p:sp>
        <p:nvSpPr>
          <p:cNvPr id="586" name="Google Shape;586;p27"/>
          <p:cNvSpPr/>
          <p:nvPr/>
        </p:nvSpPr>
        <p:spPr>
          <a:xfrm>
            <a:off x="7685609" y="3602231"/>
            <a:ext cx="91849" cy="42100"/>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121900" tIns="121900" rIns="121900" bIns="121900" anchor="ctr" anchorCtr="0">
            <a:noAutofit/>
          </a:bodyPr>
          <a:lstStyle/>
          <a:p>
            <a:endParaRPr sz="2400"/>
          </a:p>
        </p:txBody>
      </p:sp>
      <p:sp>
        <p:nvSpPr>
          <p:cNvPr id="587" name="Google Shape;587;p27"/>
          <p:cNvSpPr/>
          <p:nvPr/>
        </p:nvSpPr>
        <p:spPr>
          <a:xfrm>
            <a:off x="7842977" y="3602231"/>
            <a:ext cx="91888" cy="42100"/>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121900" tIns="121900" rIns="121900" bIns="121900" anchor="ctr" anchorCtr="0">
            <a:noAutofit/>
          </a:bodyPr>
          <a:lstStyle/>
          <a:p>
            <a:endParaRPr sz="2400"/>
          </a:p>
        </p:txBody>
      </p:sp>
      <p:sp>
        <p:nvSpPr>
          <p:cNvPr id="588" name="Google Shape;588;p27"/>
          <p:cNvSpPr/>
          <p:nvPr/>
        </p:nvSpPr>
        <p:spPr>
          <a:xfrm>
            <a:off x="9544770" y="3103034"/>
            <a:ext cx="36" cy="69989"/>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121900" tIns="121900" rIns="121900" bIns="121900" anchor="ctr" anchorCtr="0">
            <a:noAutofit/>
          </a:bodyPr>
          <a:lstStyle/>
          <a:p>
            <a:endParaRPr sz="2400"/>
          </a:p>
        </p:txBody>
      </p:sp>
      <p:sp>
        <p:nvSpPr>
          <p:cNvPr id="589" name="Google Shape;589;p27"/>
          <p:cNvSpPr/>
          <p:nvPr/>
        </p:nvSpPr>
        <p:spPr>
          <a:xfrm>
            <a:off x="10410063" y="3112728"/>
            <a:ext cx="143476" cy="43211"/>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sz="2400"/>
          </a:p>
        </p:txBody>
      </p:sp>
      <p:sp>
        <p:nvSpPr>
          <p:cNvPr id="590" name="Google Shape;590;p27"/>
          <p:cNvSpPr/>
          <p:nvPr/>
        </p:nvSpPr>
        <p:spPr>
          <a:xfrm>
            <a:off x="10580318" y="3112728"/>
            <a:ext cx="143476" cy="43211"/>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121900" tIns="121900" rIns="121900" bIns="121900" anchor="ctr" anchorCtr="0">
            <a:noAutofit/>
          </a:bodyPr>
          <a:lstStyle/>
          <a:p>
            <a:endParaRPr sz="2400"/>
          </a:p>
        </p:txBody>
      </p:sp>
      <p:sp>
        <p:nvSpPr>
          <p:cNvPr id="591" name="Google Shape;591;p27"/>
          <p:cNvSpPr/>
          <p:nvPr/>
        </p:nvSpPr>
        <p:spPr>
          <a:xfrm>
            <a:off x="10195481" y="3364615"/>
            <a:ext cx="929481" cy="43211"/>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92" name="Google Shape;592;p27"/>
          <p:cNvSpPr/>
          <p:nvPr/>
        </p:nvSpPr>
        <p:spPr>
          <a:xfrm>
            <a:off x="10894013" y="3453276"/>
            <a:ext cx="181967" cy="44329"/>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93" name="Google Shape;593;p27"/>
          <p:cNvSpPr/>
          <p:nvPr/>
        </p:nvSpPr>
        <p:spPr>
          <a:xfrm>
            <a:off x="10702781" y="3453276"/>
            <a:ext cx="164452" cy="44329"/>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121900" tIns="121900" rIns="121900" bIns="121900" anchor="ctr" anchorCtr="0">
            <a:noAutofit/>
          </a:bodyPr>
          <a:lstStyle/>
          <a:p>
            <a:endParaRPr sz="2400"/>
          </a:p>
        </p:txBody>
      </p:sp>
      <p:sp>
        <p:nvSpPr>
          <p:cNvPr id="594" name="Google Shape;594;p27"/>
          <p:cNvSpPr/>
          <p:nvPr/>
        </p:nvSpPr>
        <p:spPr>
          <a:xfrm>
            <a:off x="10555845" y="2830532"/>
            <a:ext cx="866484" cy="727728"/>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121900" tIns="121900" rIns="121900" bIns="121900" anchor="ctr" anchorCtr="0">
            <a:noAutofit/>
          </a:bodyPr>
          <a:lstStyle/>
          <a:p>
            <a:endParaRPr sz="2400"/>
          </a:p>
        </p:txBody>
      </p:sp>
      <p:sp>
        <p:nvSpPr>
          <p:cNvPr id="595" name="Google Shape;595;p27"/>
          <p:cNvSpPr/>
          <p:nvPr/>
        </p:nvSpPr>
        <p:spPr>
          <a:xfrm>
            <a:off x="6656701" y="1396086"/>
            <a:ext cx="3499375" cy="227142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121900" tIns="121900" rIns="121900" bIns="121900" anchor="ctr" anchorCtr="0">
            <a:noAutofit/>
          </a:bodyPr>
          <a:lstStyle/>
          <a:p>
            <a:endParaRPr sz="2400"/>
          </a:p>
        </p:txBody>
      </p:sp>
      <p:sp>
        <p:nvSpPr>
          <p:cNvPr id="596" name="Google Shape;596;p27"/>
          <p:cNvSpPr/>
          <p:nvPr/>
        </p:nvSpPr>
        <p:spPr>
          <a:xfrm>
            <a:off x="6656701" y="1396084"/>
            <a:ext cx="3499375" cy="366416"/>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597" name="Google Shape;597;p27"/>
          <p:cNvSpPr/>
          <p:nvPr/>
        </p:nvSpPr>
        <p:spPr>
          <a:xfrm>
            <a:off x="6797843" y="1872345"/>
            <a:ext cx="3223911" cy="1675756"/>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598" name="Google Shape;598;p27"/>
          <p:cNvSpPr/>
          <p:nvPr/>
        </p:nvSpPr>
        <p:spPr>
          <a:xfrm>
            <a:off x="6891436" y="1970042"/>
            <a:ext cx="76025" cy="154693"/>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9" name="Google Shape;599;p27"/>
          <p:cNvSpPr/>
          <p:nvPr/>
        </p:nvSpPr>
        <p:spPr>
          <a:xfrm>
            <a:off x="7161429" y="1970042"/>
            <a:ext cx="77408" cy="154693"/>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0" name="Google Shape;600;p27"/>
          <p:cNvSpPr/>
          <p:nvPr/>
        </p:nvSpPr>
        <p:spPr>
          <a:xfrm>
            <a:off x="7032533" y="1970041"/>
            <a:ext cx="61097" cy="168281"/>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1" name="Google Shape;601;p27"/>
          <p:cNvSpPr/>
          <p:nvPr/>
        </p:nvSpPr>
        <p:spPr>
          <a:xfrm>
            <a:off x="7298465" y="2117895"/>
            <a:ext cx="43484" cy="43484"/>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02" name="Google Shape;602;p27"/>
          <p:cNvSpPr/>
          <p:nvPr/>
        </p:nvSpPr>
        <p:spPr>
          <a:xfrm>
            <a:off x="7362247" y="2117895"/>
            <a:ext cx="43444" cy="43484"/>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03" name="Google Shape;603;p27"/>
          <p:cNvSpPr/>
          <p:nvPr/>
        </p:nvSpPr>
        <p:spPr>
          <a:xfrm>
            <a:off x="7453155" y="2117895"/>
            <a:ext cx="43444" cy="43484"/>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04" name="Google Shape;604;p27"/>
          <p:cNvSpPr/>
          <p:nvPr/>
        </p:nvSpPr>
        <p:spPr>
          <a:xfrm>
            <a:off x="6929426" y="2295644"/>
            <a:ext cx="2316212" cy="4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5" name="Google Shape;605;p27"/>
          <p:cNvSpPr/>
          <p:nvPr/>
        </p:nvSpPr>
        <p:spPr>
          <a:xfrm>
            <a:off x="9385229" y="2295644"/>
            <a:ext cx="179140" cy="4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6" name="Google Shape;606;p27"/>
          <p:cNvSpPr/>
          <p:nvPr/>
        </p:nvSpPr>
        <p:spPr>
          <a:xfrm>
            <a:off x="9663362" y="2295644"/>
            <a:ext cx="227993" cy="4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7" name="Google Shape;607;p27"/>
          <p:cNvSpPr/>
          <p:nvPr/>
        </p:nvSpPr>
        <p:spPr>
          <a:xfrm>
            <a:off x="6929425" y="2477458"/>
            <a:ext cx="1449188" cy="4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8" name="Google Shape;608;p27"/>
          <p:cNvSpPr/>
          <p:nvPr/>
        </p:nvSpPr>
        <p:spPr>
          <a:xfrm>
            <a:off x="8592851" y="2477458"/>
            <a:ext cx="260575" cy="4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9" name="Google Shape;609;p27"/>
          <p:cNvSpPr/>
          <p:nvPr/>
        </p:nvSpPr>
        <p:spPr>
          <a:xfrm>
            <a:off x="8147829" y="2581953"/>
            <a:ext cx="705620" cy="4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0" name="Google Shape;610;p27"/>
          <p:cNvSpPr/>
          <p:nvPr/>
        </p:nvSpPr>
        <p:spPr>
          <a:xfrm>
            <a:off x="7909029" y="2581953"/>
            <a:ext cx="142532" cy="4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1" name="Google Shape;611;p27"/>
          <p:cNvSpPr/>
          <p:nvPr/>
        </p:nvSpPr>
        <p:spPr>
          <a:xfrm>
            <a:off x="7653959" y="2581953"/>
            <a:ext cx="142491" cy="4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2" name="Google Shape;612;p27"/>
          <p:cNvSpPr/>
          <p:nvPr/>
        </p:nvSpPr>
        <p:spPr>
          <a:xfrm>
            <a:off x="7400233" y="2581953"/>
            <a:ext cx="141148" cy="4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3" name="Google Shape;613;p27"/>
          <p:cNvSpPr/>
          <p:nvPr/>
        </p:nvSpPr>
        <p:spPr>
          <a:xfrm>
            <a:off x="7145163" y="2581953"/>
            <a:ext cx="141148" cy="4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4" name="Google Shape;614;p27"/>
          <p:cNvSpPr/>
          <p:nvPr/>
        </p:nvSpPr>
        <p:spPr>
          <a:xfrm>
            <a:off x="7145161" y="2709468"/>
            <a:ext cx="2196784" cy="4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5" name="Google Shape;615;p27"/>
          <p:cNvSpPr/>
          <p:nvPr/>
        </p:nvSpPr>
        <p:spPr>
          <a:xfrm>
            <a:off x="6929425" y="2581953"/>
            <a:ext cx="51620"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6" name="Google Shape;616;p27"/>
          <p:cNvSpPr/>
          <p:nvPr/>
        </p:nvSpPr>
        <p:spPr>
          <a:xfrm>
            <a:off x="6929425" y="2709468"/>
            <a:ext cx="51620"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7" name="Google Shape;617;p27"/>
          <p:cNvSpPr/>
          <p:nvPr/>
        </p:nvSpPr>
        <p:spPr>
          <a:xfrm>
            <a:off x="6929425" y="2837021"/>
            <a:ext cx="51620"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8" name="Google Shape;618;p27"/>
          <p:cNvSpPr/>
          <p:nvPr/>
        </p:nvSpPr>
        <p:spPr>
          <a:xfrm>
            <a:off x="6929425" y="2964536"/>
            <a:ext cx="51620"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9" name="Google Shape;619;p27"/>
          <p:cNvSpPr/>
          <p:nvPr/>
        </p:nvSpPr>
        <p:spPr>
          <a:xfrm>
            <a:off x="9474753" y="2709468"/>
            <a:ext cx="302635" cy="4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0" name="Google Shape;620;p27"/>
          <p:cNvSpPr/>
          <p:nvPr/>
        </p:nvSpPr>
        <p:spPr>
          <a:xfrm>
            <a:off x="7139754" y="2837021"/>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1" name="Google Shape;621;p27"/>
          <p:cNvSpPr/>
          <p:nvPr/>
        </p:nvSpPr>
        <p:spPr>
          <a:xfrm>
            <a:off x="7139754" y="2967261"/>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2" name="Google Shape;622;p27"/>
          <p:cNvSpPr/>
          <p:nvPr/>
        </p:nvSpPr>
        <p:spPr>
          <a:xfrm>
            <a:off x="7139754" y="3098885"/>
            <a:ext cx="607913" cy="4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3" name="Google Shape;623;p27"/>
          <p:cNvSpPr/>
          <p:nvPr/>
        </p:nvSpPr>
        <p:spPr>
          <a:xfrm>
            <a:off x="7139754" y="3229125"/>
            <a:ext cx="607913" cy="4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4" name="Google Shape;624;p27"/>
          <p:cNvSpPr/>
          <p:nvPr/>
        </p:nvSpPr>
        <p:spPr>
          <a:xfrm>
            <a:off x="8147829" y="3229125"/>
            <a:ext cx="1237508" cy="4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5" name="Google Shape;625;p27"/>
          <p:cNvSpPr/>
          <p:nvPr/>
        </p:nvSpPr>
        <p:spPr>
          <a:xfrm>
            <a:off x="8881843" y="3098885"/>
            <a:ext cx="503455" cy="4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6" name="Google Shape;626;p27"/>
          <p:cNvSpPr/>
          <p:nvPr/>
        </p:nvSpPr>
        <p:spPr>
          <a:xfrm>
            <a:off x="9185763" y="2964536"/>
            <a:ext cx="199519" cy="4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7" name="Google Shape;627;p27"/>
          <p:cNvSpPr/>
          <p:nvPr/>
        </p:nvSpPr>
        <p:spPr>
          <a:xfrm>
            <a:off x="10136010" y="1747162"/>
            <a:ext cx="1485732" cy="2312535"/>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rgbClr val="FFC000"/>
          </a:solidFill>
          <a:ln>
            <a:noFill/>
          </a:ln>
        </p:spPr>
        <p:txBody>
          <a:bodyPr spcFirstLastPara="1" wrap="square" lIns="121900" tIns="121900" rIns="121900" bIns="121900" anchor="ctr" anchorCtr="0">
            <a:noAutofit/>
          </a:bodyPr>
          <a:lstStyle/>
          <a:p>
            <a:endParaRPr sz="2400" dirty="0"/>
          </a:p>
        </p:txBody>
      </p:sp>
      <p:sp>
        <p:nvSpPr>
          <p:cNvPr id="628" name="Google Shape;628;p27"/>
          <p:cNvSpPr/>
          <p:nvPr/>
        </p:nvSpPr>
        <p:spPr>
          <a:xfrm>
            <a:off x="10136010" y="1747162"/>
            <a:ext cx="1485732" cy="20993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9" name="Google Shape;629;p27"/>
          <p:cNvSpPr/>
          <p:nvPr/>
        </p:nvSpPr>
        <p:spPr>
          <a:xfrm>
            <a:off x="10216490" y="2020059"/>
            <a:ext cx="1328271" cy="197083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630" name="Google Shape;630;p27"/>
          <p:cNvSpPr/>
          <p:nvPr/>
        </p:nvSpPr>
        <p:spPr>
          <a:xfrm>
            <a:off x="10540672" y="1817115"/>
            <a:ext cx="71179" cy="36219"/>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121900" tIns="121900" rIns="121900" bIns="121900" anchor="ctr" anchorCtr="0">
            <a:noAutofit/>
          </a:bodyPr>
          <a:lstStyle/>
          <a:p>
            <a:endParaRPr sz="2400"/>
          </a:p>
        </p:txBody>
      </p:sp>
      <p:sp>
        <p:nvSpPr>
          <p:cNvPr id="631" name="Google Shape;631;p27"/>
          <p:cNvSpPr/>
          <p:nvPr/>
        </p:nvSpPr>
        <p:spPr>
          <a:xfrm>
            <a:off x="10280608" y="2250932"/>
            <a:ext cx="943465" cy="22201"/>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2" name="Google Shape;632;p27"/>
          <p:cNvSpPr/>
          <p:nvPr/>
        </p:nvSpPr>
        <p:spPr>
          <a:xfrm>
            <a:off x="11282348" y="2250932"/>
            <a:ext cx="91001" cy="22201"/>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3" name="Google Shape;633;p27"/>
          <p:cNvSpPr/>
          <p:nvPr/>
        </p:nvSpPr>
        <p:spPr>
          <a:xfrm>
            <a:off x="11408305" y="2250932"/>
            <a:ext cx="73487" cy="22201"/>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34" name="Google Shape;634;p27"/>
          <p:cNvSpPr/>
          <p:nvPr/>
        </p:nvSpPr>
        <p:spPr>
          <a:xfrm>
            <a:off x="10280605" y="2354728"/>
            <a:ext cx="539993" cy="22201"/>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35" name="Google Shape;635;p27"/>
          <p:cNvSpPr/>
          <p:nvPr/>
        </p:nvSpPr>
        <p:spPr>
          <a:xfrm>
            <a:off x="10829860" y="2354728"/>
            <a:ext cx="170325" cy="22201"/>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36" name="Google Shape;636;p27"/>
          <p:cNvSpPr/>
          <p:nvPr/>
        </p:nvSpPr>
        <p:spPr>
          <a:xfrm>
            <a:off x="10885867" y="2414197"/>
            <a:ext cx="114319" cy="23353"/>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37" name="Google Shape;637;p27"/>
          <p:cNvSpPr/>
          <p:nvPr/>
        </p:nvSpPr>
        <p:spPr>
          <a:xfrm>
            <a:off x="10829861" y="2414197"/>
            <a:ext cx="33876" cy="23353"/>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38" name="Google Shape;638;p27"/>
          <p:cNvSpPr/>
          <p:nvPr/>
        </p:nvSpPr>
        <p:spPr>
          <a:xfrm>
            <a:off x="10695754" y="2414197"/>
            <a:ext cx="102677" cy="23353"/>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39" name="Google Shape;639;p27"/>
          <p:cNvSpPr/>
          <p:nvPr/>
        </p:nvSpPr>
        <p:spPr>
          <a:xfrm>
            <a:off x="10550007" y="2414197"/>
            <a:ext cx="103831" cy="23353"/>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0" name="Google Shape;640;p27"/>
          <p:cNvSpPr/>
          <p:nvPr/>
        </p:nvSpPr>
        <p:spPr>
          <a:xfrm>
            <a:off x="10404226" y="2414197"/>
            <a:ext cx="103831" cy="23353"/>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1" name="Google Shape;641;p27"/>
          <p:cNvSpPr/>
          <p:nvPr/>
        </p:nvSpPr>
        <p:spPr>
          <a:xfrm>
            <a:off x="10404226" y="2487680"/>
            <a:ext cx="875817" cy="22201"/>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2" name="Google Shape;642;p27"/>
          <p:cNvSpPr/>
          <p:nvPr/>
        </p:nvSpPr>
        <p:spPr>
          <a:xfrm>
            <a:off x="10280606" y="2414197"/>
            <a:ext cx="52511" cy="23353"/>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3" name="Google Shape;643;p27"/>
          <p:cNvSpPr/>
          <p:nvPr/>
        </p:nvSpPr>
        <p:spPr>
          <a:xfrm>
            <a:off x="10280606" y="2487680"/>
            <a:ext cx="52511" cy="22201"/>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4" name="Google Shape;644;p27"/>
          <p:cNvSpPr/>
          <p:nvPr/>
        </p:nvSpPr>
        <p:spPr>
          <a:xfrm>
            <a:off x="10280606" y="2559978"/>
            <a:ext cx="52511" cy="23353"/>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5" name="Google Shape;645;p27"/>
          <p:cNvSpPr/>
          <p:nvPr/>
        </p:nvSpPr>
        <p:spPr>
          <a:xfrm>
            <a:off x="10280606" y="2633466"/>
            <a:ext cx="52511" cy="22164"/>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46" name="Google Shape;646;p27"/>
          <p:cNvSpPr/>
          <p:nvPr/>
        </p:nvSpPr>
        <p:spPr>
          <a:xfrm>
            <a:off x="11333669" y="2487680"/>
            <a:ext cx="128303" cy="22201"/>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7" name="Google Shape;647;p27"/>
          <p:cNvSpPr/>
          <p:nvPr/>
        </p:nvSpPr>
        <p:spPr>
          <a:xfrm>
            <a:off x="10400728" y="2559978"/>
            <a:ext cx="369701" cy="23353"/>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8" name="Google Shape;648;p27"/>
          <p:cNvSpPr/>
          <p:nvPr/>
        </p:nvSpPr>
        <p:spPr>
          <a:xfrm>
            <a:off x="10885868" y="2783898"/>
            <a:ext cx="418681" cy="23353"/>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49" name="Google Shape;649;p27"/>
          <p:cNvSpPr/>
          <p:nvPr/>
        </p:nvSpPr>
        <p:spPr>
          <a:xfrm>
            <a:off x="10994311" y="2709258"/>
            <a:ext cx="310235" cy="23353"/>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0" name="Google Shape;650;p27"/>
          <p:cNvSpPr/>
          <p:nvPr/>
        </p:nvSpPr>
        <p:spPr>
          <a:xfrm>
            <a:off x="11168063" y="2633466"/>
            <a:ext cx="136484" cy="22164"/>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1" name="Google Shape;651;p27"/>
          <p:cNvSpPr/>
          <p:nvPr/>
        </p:nvSpPr>
        <p:spPr>
          <a:xfrm>
            <a:off x="10280606" y="2149477"/>
            <a:ext cx="437349" cy="22201"/>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2" name="Google Shape;652;p27"/>
          <p:cNvSpPr/>
          <p:nvPr/>
        </p:nvSpPr>
        <p:spPr>
          <a:xfrm>
            <a:off x="10280604" y="2961145"/>
            <a:ext cx="706752" cy="23353"/>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3" name="Google Shape;653;p27"/>
          <p:cNvSpPr/>
          <p:nvPr/>
        </p:nvSpPr>
        <p:spPr>
          <a:xfrm>
            <a:off x="10280604" y="3050921"/>
            <a:ext cx="706752" cy="23388"/>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4" name="Google Shape;654;p27"/>
          <p:cNvSpPr/>
          <p:nvPr/>
        </p:nvSpPr>
        <p:spPr>
          <a:xfrm>
            <a:off x="10280607" y="3140734"/>
            <a:ext cx="705563" cy="23353"/>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5" name="Google Shape;655;p27"/>
          <p:cNvSpPr/>
          <p:nvPr/>
        </p:nvSpPr>
        <p:spPr>
          <a:xfrm>
            <a:off x="10280607" y="3677156"/>
            <a:ext cx="705563" cy="22201"/>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56" name="Google Shape;656;p27"/>
          <p:cNvSpPr/>
          <p:nvPr/>
        </p:nvSpPr>
        <p:spPr>
          <a:xfrm>
            <a:off x="10923170" y="2857346"/>
            <a:ext cx="209935" cy="22201"/>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57" name="Google Shape;657;p27"/>
          <p:cNvSpPr/>
          <p:nvPr/>
        </p:nvSpPr>
        <p:spPr>
          <a:xfrm>
            <a:off x="11201868" y="2857346"/>
            <a:ext cx="279925" cy="22201"/>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58" name="Google Shape;658;p27"/>
          <p:cNvSpPr/>
          <p:nvPr/>
        </p:nvSpPr>
        <p:spPr>
          <a:xfrm>
            <a:off x="11201868" y="2961145"/>
            <a:ext cx="279925" cy="23353"/>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59" name="Google Shape;659;p27"/>
          <p:cNvSpPr/>
          <p:nvPr/>
        </p:nvSpPr>
        <p:spPr>
          <a:xfrm>
            <a:off x="10280607" y="3813604"/>
            <a:ext cx="107327" cy="22201"/>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0" name="Google Shape;660;p27"/>
          <p:cNvSpPr/>
          <p:nvPr/>
        </p:nvSpPr>
        <p:spPr>
          <a:xfrm>
            <a:off x="10280607" y="3881253"/>
            <a:ext cx="107327" cy="23353"/>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1" name="Google Shape;661;p27"/>
          <p:cNvSpPr/>
          <p:nvPr/>
        </p:nvSpPr>
        <p:spPr>
          <a:xfrm>
            <a:off x="10415901" y="3881253"/>
            <a:ext cx="656585" cy="23353"/>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2" name="Google Shape;662;p27"/>
          <p:cNvSpPr/>
          <p:nvPr/>
        </p:nvSpPr>
        <p:spPr>
          <a:xfrm>
            <a:off x="10446211" y="3813604"/>
            <a:ext cx="106139" cy="22201"/>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3" name="Google Shape;663;p27"/>
          <p:cNvSpPr/>
          <p:nvPr/>
        </p:nvSpPr>
        <p:spPr>
          <a:xfrm>
            <a:off x="10610629" y="3813604"/>
            <a:ext cx="107327" cy="22201"/>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4" name="Google Shape;664;p27"/>
          <p:cNvSpPr/>
          <p:nvPr/>
        </p:nvSpPr>
        <p:spPr>
          <a:xfrm>
            <a:off x="10776233" y="3813604"/>
            <a:ext cx="106175" cy="22201"/>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5" name="Google Shape;665;p27"/>
          <p:cNvSpPr/>
          <p:nvPr/>
        </p:nvSpPr>
        <p:spPr>
          <a:xfrm>
            <a:off x="10941837" y="3813604"/>
            <a:ext cx="106139" cy="22201"/>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6" name="Google Shape;666;p27"/>
          <p:cNvSpPr/>
          <p:nvPr/>
        </p:nvSpPr>
        <p:spPr>
          <a:xfrm>
            <a:off x="11106254" y="3813604"/>
            <a:ext cx="107327" cy="22201"/>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7" name="Google Shape;667;p27"/>
          <p:cNvSpPr/>
          <p:nvPr/>
        </p:nvSpPr>
        <p:spPr>
          <a:xfrm>
            <a:off x="11271859" y="3813604"/>
            <a:ext cx="72332" cy="22201"/>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68" name="Google Shape;668;p27"/>
          <p:cNvSpPr/>
          <p:nvPr/>
        </p:nvSpPr>
        <p:spPr>
          <a:xfrm>
            <a:off x="11050283" y="1102257"/>
            <a:ext cx="1141724" cy="1046108"/>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121900" tIns="121900" rIns="121900" bIns="121900" anchor="ctr" anchorCtr="0">
            <a:noAutofit/>
          </a:bodyPr>
          <a:lstStyle/>
          <a:p>
            <a:endParaRPr sz="2400"/>
          </a:p>
        </p:txBody>
      </p:sp>
      <p:sp>
        <p:nvSpPr>
          <p:cNvPr id="669" name="Google Shape;669;p27"/>
          <p:cNvSpPr/>
          <p:nvPr/>
        </p:nvSpPr>
        <p:spPr>
          <a:xfrm>
            <a:off x="11050283" y="1092957"/>
            <a:ext cx="1141724" cy="52511"/>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121900" tIns="121900" rIns="121900" bIns="121900" anchor="ctr" anchorCtr="0">
            <a:noAutofit/>
          </a:bodyPr>
          <a:lstStyle/>
          <a:p>
            <a:endParaRPr sz="2400"/>
          </a:p>
        </p:txBody>
      </p:sp>
      <p:sp>
        <p:nvSpPr>
          <p:cNvPr id="670" name="Google Shape;670;p27"/>
          <p:cNvSpPr/>
          <p:nvPr/>
        </p:nvSpPr>
        <p:spPr>
          <a:xfrm>
            <a:off x="11050283" y="1102257"/>
            <a:ext cx="1141724" cy="160991"/>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121900" tIns="121900" rIns="121900" bIns="121900" anchor="ctr" anchorCtr="0">
            <a:noAutofit/>
          </a:bodyPr>
          <a:lstStyle/>
          <a:p>
            <a:endParaRPr sz="2400"/>
          </a:p>
        </p:txBody>
      </p:sp>
      <p:sp>
        <p:nvSpPr>
          <p:cNvPr id="671" name="Google Shape;671;p27"/>
          <p:cNvSpPr/>
          <p:nvPr/>
        </p:nvSpPr>
        <p:spPr>
          <a:xfrm>
            <a:off x="11113243" y="1311002"/>
            <a:ext cx="1020448" cy="784887"/>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121900" tIns="121900" rIns="121900" bIns="121900" anchor="ctr" anchorCtr="0">
            <a:noAutofit/>
          </a:bodyPr>
          <a:lstStyle/>
          <a:p>
            <a:endParaRPr sz="2400"/>
          </a:p>
        </p:txBody>
      </p:sp>
      <p:sp>
        <p:nvSpPr>
          <p:cNvPr id="672" name="Google Shape;672;p27"/>
          <p:cNvSpPr/>
          <p:nvPr/>
        </p:nvSpPr>
        <p:spPr>
          <a:xfrm>
            <a:off x="11162226" y="1488281"/>
            <a:ext cx="725385" cy="1751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73" name="Google Shape;673;p27"/>
          <p:cNvSpPr/>
          <p:nvPr/>
        </p:nvSpPr>
        <p:spPr>
          <a:xfrm>
            <a:off x="11931902" y="1488281"/>
            <a:ext cx="69989" cy="1751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74" name="Google Shape;674;p27"/>
          <p:cNvSpPr/>
          <p:nvPr/>
        </p:nvSpPr>
        <p:spPr>
          <a:xfrm>
            <a:off x="12028706" y="1488281"/>
            <a:ext cx="56005" cy="1751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75" name="Google Shape;675;p27"/>
          <p:cNvSpPr/>
          <p:nvPr/>
        </p:nvSpPr>
        <p:spPr>
          <a:xfrm>
            <a:off x="11162225" y="1568725"/>
            <a:ext cx="415185" cy="17551"/>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76" name="Google Shape;676;p27"/>
          <p:cNvSpPr/>
          <p:nvPr/>
        </p:nvSpPr>
        <p:spPr>
          <a:xfrm>
            <a:off x="11583209" y="1568725"/>
            <a:ext cx="131835" cy="17551"/>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77" name="Google Shape;677;p27"/>
          <p:cNvSpPr/>
          <p:nvPr/>
        </p:nvSpPr>
        <p:spPr>
          <a:xfrm>
            <a:off x="11627541" y="1615398"/>
            <a:ext cx="87505" cy="1636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78" name="Google Shape;678;p27"/>
          <p:cNvSpPr/>
          <p:nvPr/>
        </p:nvSpPr>
        <p:spPr>
          <a:xfrm>
            <a:off x="11584401" y="1615398"/>
            <a:ext cx="25660" cy="1636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79" name="Google Shape;679;p27"/>
          <p:cNvSpPr/>
          <p:nvPr/>
        </p:nvSpPr>
        <p:spPr>
          <a:xfrm>
            <a:off x="11480603" y="1615398"/>
            <a:ext cx="79324" cy="1636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0" name="Google Shape;680;p27"/>
          <p:cNvSpPr/>
          <p:nvPr/>
        </p:nvSpPr>
        <p:spPr>
          <a:xfrm>
            <a:off x="11368629" y="1615398"/>
            <a:ext cx="79359" cy="1636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1" name="Google Shape;681;p27"/>
          <p:cNvSpPr/>
          <p:nvPr/>
        </p:nvSpPr>
        <p:spPr>
          <a:xfrm>
            <a:off x="11256687" y="1615398"/>
            <a:ext cx="79324" cy="1636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2" name="Google Shape;682;p27"/>
          <p:cNvSpPr/>
          <p:nvPr/>
        </p:nvSpPr>
        <p:spPr>
          <a:xfrm>
            <a:off x="11256687" y="1671370"/>
            <a:ext cx="672911" cy="1636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83" name="Google Shape;683;p27"/>
          <p:cNvSpPr/>
          <p:nvPr/>
        </p:nvSpPr>
        <p:spPr>
          <a:xfrm>
            <a:off x="11162223" y="1615398"/>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4" name="Google Shape;684;p27"/>
          <p:cNvSpPr/>
          <p:nvPr/>
        </p:nvSpPr>
        <p:spPr>
          <a:xfrm>
            <a:off x="11162223" y="1671370"/>
            <a:ext cx="39680" cy="1636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5" name="Google Shape;685;p27"/>
          <p:cNvSpPr/>
          <p:nvPr/>
        </p:nvSpPr>
        <p:spPr>
          <a:xfrm>
            <a:off x="11162223" y="1727340"/>
            <a:ext cx="39680" cy="1636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121900" tIns="121900" rIns="121900" bIns="121900" anchor="ctr" anchorCtr="0">
            <a:noAutofit/>
          </a:bodyPr>
          <a:lstStyle/>
          <a:p>
            <a:endParaRPr sz="2400"/>
          </a:p>
        </p:txBody>
      </p:sp>
      <p:sp>
        <p:nvSpPr>
          <p:cNvPr id="686" name="Google Shape;686;p27"/>
          <p:cNvSpPr/>
          <p:nvPr/>
        </p:nvSpPr>
        <p:spPr>
          <a:xfrm>
            <a:off x="11970389" y="1671370"/>
            <a:ext cx="99147" cy="1636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87" name="Google Shape;687;p27"/>
          <p:cNvSpPr/>
          <p:nvPr/>
        </p:nvSpPr>
        <p:spPr>
          <a:xfrm>
            <a:off x="11254345" y="1727340"/>
            <a:ext cx="284609" cy="1636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88" name="Google Shape;688;p27"/>
          <p:cNvSpPr/>
          <p:nvPr/>
        </p:nvSpPr>
        <p:spPr>
          <a:xfrm>
            <a:off x="11627539" y="1799633"/>
            <a:ext cx="320724" cy="1751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89" name="Google Shape;689;p27"/>
          <p:cNvSpPr/>
          <p:nvPr/>
        </p:nvSpPr>
        <p:spPr>
          <a:xfrm>
            <a:off x="11843277" y="1761145"/>
            <a:ext cx="104985" cy="17551"/>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90" name="Google Shape;690;p27"/>
          <p:cNvSpPr/>
          <p:nvPr/>
        </p:nvSpPr>
        <p:spPr>
          <a:xfrm>
            <a:off x="11162221" y="1411301"/>
            <a:ext cx="335897" cy="17551"/>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91" name="Google Shape;691;p27"/>
          <p:cNvSpPr/>
          <p:nvPr/>
        </p:nvSpPr>
        <p:spPr>
          <a:xfrm>
            <a:off x="11162225" y="1957062"/>
            <a:ext cx="542300" cy="1636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92" name="Google Shape;692;p27"/>
          <p:cNvSpPr/>
          <p:nvPr/>
        </p:nvSpPr>
        <p:spPr>
          <a:xfrm>
            <a:off x="11655509" y="1856797"/>
            <a:ext cx="160991" cy="1636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93" name="Google Shape;693;p27"/>
          <p:cNvSpPr/>
          <p:nvPr/>
        </p:nvSpPr>
        <p:spPr>
          <a:xfrm>
            <a:off x="11870091" y="1856797"/>
            <a:ext cx="214620" cy="1636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94" name="Google Shape;694;p27"/>
          <p:cNvSpPr/>
          <p:nvPr/>
        </p:nvSpPr>
        <p:spPr>
          <a:xfrm>
            <a:off x="11870091" y="1936084"/>
            <a:ext cx="214620" cy="1751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95" name="Google Shape;695;p27"/>
          <p:cNvSpPr/>
          <p:nvPr/>
        </p:nvSpPr>
        <p:spPr>
          <a:xfrm>
            <a:off x="11162221" y="2011876"/>
            <a:ext cx="81668" cy="1751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sp>
        <p:nvSpPr>
          <p:cNvPr id="696" name="Google Shape;696;p27"/>
          <p:cNvSpPr/>
          <p:nvPr/>
        </p:nvSpPr>
        <p:spPr>
          <a:xfrm>
            <a:off x="11264866" y="2011876"/>
            <a:ext cx="504964" cy="1751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121900" tIns="121900" rIns="121900" bIns="121900" anchor="ctr" anchorCtr="0">
            <a:noAutofit/>
          </a:bodyPr>
          <a:lstStyle/>
          <a:p>
            <a:endParaRPr sz="2400"/>
          </a:p>
        </p:txBody>
      </p:sp>
      <p:pic>
        <p:nvPicPr>
          <p:cNvPr id="187" name="图片 3">
            <a:extLst>
              <a:ext uri="{FF2B5EF4-FFF2-40B4-BE49-F238E27FC236}">
                <a16:creationId xmlns:a16="http://schemas.microsoft.com/office/drawing/2014/main" id="{95E434A5-2D0E-B243-B05D-224423CE1B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6533" y="6086471"/>
            <a:ext cx="2138937" cy="6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Picture 187">
            <a:extLst>
              <a:ext uri="{FF2B5EF4-FFF2-40B4-BE49-F238E27FC236}">
                <a16:creationId xmlns:a16="http://schemas.microsoft.com/office/drawing/2014/main" id="{1B538891-FF27-D245-9D49-CCC56C0BA4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896832" y="1"/>
            <a:ext cx="3295168" cy="103153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10</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59673" y="227091"/>
            <a:ext cx="8291649" cy="1200329"/>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generative model with continuous latent variables</a:t>
            </a:r>
          </a:p>
        </p:txBody>
      </p:sp>
      <mc:AlternateContent xmlns:mc="http://schemas.openxmlformats.org/markup-compatibility/2006">
        <mc:Choice xmlns:a14="http://schemas.microsoft.com/office/drawing/2010/main" Requires="a14">
          <p:sp>
            <p:nvSpPr>
              <p:cNvPr id="8" name="矩形 5">
                <a:extLst>
                  <a:ext uri="{FF2B5EF4-FFF2-40B4-BE49-F238E27FC236}">
                    <a16:creationId xmlns:a16="http://schemas.microsoft.com/office/drawing/2014/main" id="{448FFC48-2B87-49CD-B499-A37EF923D638}"/>
                  </a:ext>
                </a:extLst>
              </p:cNvPr>
              <p:cNvSpPr/>
              <p:nvPr/>
            </p:nvSpPr>
            <p:spPr>
              <a:xfrm>
                <a:off x="1047750" y="1774089"/>
                <a:ext cx="9066019"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a:t>
                </a:r>
                <a14:m>
                  <m:oMath xmlns:m="http://schemas.openxmlformats.org/officeDocument/2006/math">
                    <m:r>
                      <a:rPr lang="en-US" altLang="zh-CN" sz="2400" b="0" i="1" smtClean="0">
                        <a:latin typeface="Cambria Math" panose="02040503050406030204" pitchFamily="18" charset="0"/>
                        <a:ea typeface="Palatino" pitchFamily="2" charset="77"/>
                        <a:cs typeface="Calibri Light" panose="020F0302020204030204" pitchFamily="34" charset="0"/>
                      </a:rPr>
                      <m:t>𝑍</m:t>
                    </m:r>
                  </m:oMath>
                </a14:m>
                <a:r>
                  <a:rPr lang="en-US" altLang="zh-CN" sz="2400" dirty="0">
                    <a:latin typeface="Palatino" pitchFamily="2" charset="77"/>
                    <a:ea typeface="Palatino" pitchFamily="2" charset="77"/>
                    <a:cs typeface="Calibri Light" panose="020F0302020204030204" pitchFamily="34" charset="0"/>
                  </a:rPr>
                  <a:t>  denotes </a:t>
                </a:r>
                <a:r>
                  <a:rPr lang="en-US" altLang="zh-CN" sz="2400" b="1" dirty="0">
                    <a:latin typeface="Palatino" pitchFamily="2" charset="77"/>
                    <a:ea typeface="Palatino" pitchFamily="2" charset="77"/>
                    <a:cs typeface="Calibri Light" panose="020F0302020204030204" pitchFamily="34" charset="0"/>
                  </a:rPr>
                  <a:t>a continuous variable </a:t>
                </a:r>
                <a:r>
                  <a:rPr lang="en-US" altLang="zh-CN" sz="2400" dirty="0">
                    <a:latin typeface="Palatino" pitchFamily="2" charset="77"/>
                    <a:ea typeface="Palatino" pitchFamily="2" charset="77"/>
                    <a:cs typeface="Calibri Light" panose="020F0302020204030204" pitchFamily="34" charset="0"/>
                  </a:rPr>
                  <a:t>(real-valued features such as dense embeddings) : </a:t>
                </a:r>
              </a:p>
            </p:txBody>
          </p:sp>
        </mc:Choice>
        <mc:Fallback>
          <p:sp>
            <p:nvSpPr>
              <p:cNvPr id="8" name="矩形 5">
                <a:extLst>
                  <a:ext uri="{FF2B5EF4-FFF2-40B4-BE49-F238E27FC236}">
                    <a16:creationId xmlns:a16="http://schemas.microsoft.com/office/drawing/2014/main" id="{448FFC48-2B87-49CD-B499-A37EF923D638}"/>
                  </a:ext>
                </a:extLst>
              </p:cNvPr>
              <p:cNvSpPr>
                <a:spLocks noRot="1" noChangeAspect="1" noMove="1" noResize="1" noEditPoints="1" noAdjustHandles="1" noChangeArrowheads="1" noChangeShapeType="1" noTextEdit="1"/>
              </p:cNvSpPr>
              <p:nvPr/>
            </p:nvSpPr>
            <p:spPr>
              <a:xfrm>
                <a:off x="1047750" y="1774089"/>
                <a:ext cx="9066019" cy="830997"/>
              </a:xfrm>
              <a:prstGeom prst="rect">
                <a:avLst/>
              </a:prstGeom>
              <a:blipFill>
                <a:blip r:embed="rId3"/>
                <a:stretch>
                  <a:fillRect l="-941" t="-5882" b="-16176"/>
                </a:stretch>
              </a:blipFill>
            </p:spPr>
            <p:txBody>
              <a:bodyPr/>
              <a:lstStyle/>
              <a:p>
                <a:r>
                  <a:rPr lang="zh-CN" altLang="en-US">
                    <a:noFill/>
                  </a:rPr>
                  <a:t> </a:t>
                </a:r>
              </a:p>
            </p:txBody>
          </p:sp>
        </mc:Fallback>
      </mc:AlternateContent>
      <p:sp>
        <p:nvSpPr>
          <p:cNvPr id="11" name="矩形 5">
            <a:extLst>
              <a:ext uri="{FF2B5EF4-FFF2-40B4-BE49-F238E27FC236}">
                <a16:creationId xmlns:a16="http://schemas.microsoft.com/office/drawing/2014/main" id="{FD75FA4C-B192-4938-98C3-9A7F567D6B95}"/>
              </a:ext>
            </a:extLst>
          </p:cNvPr>
          <p:cNvSpPr/>
          <p:nvPr/>
        </p:nvSpPr>
        <p:spPr>
          <a:xfrm>
            <a:off x="3462528" y="3610271"/>
            <a:ext cx="39635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joint likelihood of     and    </a:t>
            </a:r>
          </a:p>
        </p:txBody>
      </p:sp>
      <p:graphicFrame>
        <p:nvGraphicFramePr>
          <p:cNvPr id="13" name="对象 12">
            <a:extLst>
              <a:ext uri="{FF2B5EF4-FFF2-40B4-BE49-F238E27FC236}">
                <a16:creationId xmlns:a16="http://schemas.microsoft.com/office/drawing/2014/main" id="{31FFB472-F95A-471A-9FBB-8E3056DE376D}"/>
              </a:ext>
            </a:extLst>
          </p:cNvPr>
          <p:cNvGraphicFramePr>
            <a:graphicFrameLocks noChangeAspect="1"/>
          </p:cNvGraphicFramePr>
          <p:nvPr>
            <p:extLst>
              <p:ext uri="{D42A27DB-BD31-4B8C-83A1-F6EECF244321}">
                <p14:modId xmlns:p14="http://schemas.microsoft.com/office/powerpoint/2010/main" val="856157274"/>
              </p:ext>
            </p:extLst>
          </p:nvPr>
        </p:nvGraphicFramePr>
        <p:xfrm>
          <a:off x="2223244" y="2846522"/>
          <a:ext cx="6442075" cy="547687"/>
        </p:xfrm>
        <a:graphic>
          <a:graphicData uri="http://schemas.openxmlformats.org/presentationml/2006/ole">
            <mc:AlternateContent xmlns:mc="http://schemas.openxmlformats.org/markup-compatibility/2006">
              <mc:Choice xmlns:v="urn:schemas-microsoft-com:vml" Requires="v">
                <p:oleObj spid="_x0000_s4115" name="Equation" r:id="rId4" imgW="3429000" imgH="291960" progId="Equation.DSMT4">
                  <p:embed/>
                </p:oleObj>
              </mc:Choice>
              <mc:Fallback>
                <p:oleObj name="Equation" r:id="rId4" imgW="3429000" imgH="291960" progId="Equation.DSMT4">
                  <p:embed/>
                  <p:pic>
                    <p:nvPicPr>
                      <p:cNvPr id="13" name="对象 12">
                        <a:extLst>
                          <a:ext uri="{FF2B5EF4-FFF2-40B4-BE49-F238E27FC236}">
                            <a16:creationId xmlns:a16="http://schemas.microsoft.com/office/drawing/2014/main" id="{31FFB472-F95A-471A-9FBB-8E3056DE376D}"/>
                          </a:ext>
                        </a:extLst>
                      </p:cNvPr>
                      <p:cNvPicPr/>
                      <p:nvPr/>
                    </p:nvPicPr>
                    <p:blipFill>
                      <a:blip r:embed="rId5"/>
                      <a:stretch>
                        <a:fillRect/>
                      </a:stretch>
                    </p:blipFill>
                    <p:spPr>
                      <a:xfrm>
                        <a:off x="2223244" y="2846522"/>
                        <a:ext cx="6442075" cy="5476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5B50CAB-CF8D-415B-8D64-6E9C2C5625B1}"/>
              </a:ext>
            </a:extLst>
          </p:cNvPr>
          <p:cNvGraphicFramePr>
            <a:graphicFrameLocks noChangeAspect="1"/>
          </p:cNvGraphicFramePr>
          <p:nvPr/>
        </p:nvGraphicFramePr>
        <p:xfrm>
          <a:off x="2160588" y="3696400"/>
          <a:ext cx="1384300" cy="382587"/>
        </p:xfrm>
        <a:graphic>
          <a:graphicData uri="http://schemas.openxmlformats.org/presentationml/2006/ole">
            <mc:AlternateContent xmlns:mc="http://schemas.openxmlformats.org/markup-compatibility/2006">
              <mc:Choice xmlns:v="urn:schemas-microsoft-com:vml" Requires="v">
                <p:oleObj spid="_x0000_s4116" name="Equation" r:id="rId6" imgW="736560" imgH="203040" progId="Equation.DSMT4">
                  <p:embed/>
                </p:oleObj>
              </mc:Choice>
              <mc:Fallback>
                <p:oleObj name="Equation" r:id="rId6" imgW="736560" imgH="203040" progId="Equation.DSMT4">
                  <p:embed/>
                  <p:pic>
                    <p:nvPicPr>
                      <p:cNvPr id="14" name="对象 13">
                        <a:extLst>
                          <a:ext uri="{FF2B5EF4-FFF2-40B4-BE49-F238E27FC236}">
                            <a16:creationId xmlns:a16="http://schemas.microsoft.com/office/drawing/2014/main" id="{15B50CAB-CF8D-415B-8D64-6E9C2C5625B1}"/>
                          </a:ext>
                        </a:extLst>
                      </p:cNvPr>
                      <p:cNvPicPr/>
                      <p:nvPr/>
                    </p:nvPicPr>
                    <p:blipFill>
                      <a:blip r:embed="rId7"/>
                      <a:stretch>
                        <a:fillRect/>
                      </a:stretch>
                    </p:blipFill>
                    <p:spPr>
                      <a:xfrm>
                        <a:off x="2160588" y="3696400"/>
                        <a:ext cx="1384300" cy="38258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AE7598F-EBC0-495E-A086-B1D325A305F0}"/>
              </a:ext>
            </a:extLst>
          </p:cNvPr>
          <p:cNvGraphicFramePr>
            <a:graphicFrameLocks noChangeAspect="1"/>
          </p:cNvGraphicFramePr>
          <p:nvPr>
            <p:extLst>
              <p:ext uri="{D42A27DB-BD31-4B8C-83A1-F6EECF244321}">
                <p14:modId xmlns:p14="http://schemas.microsoft.com/office/powerpoint/2010/main" val="3296614481"/>
              </p:ext>
            </p:extLst>
          </p:nvPr>
        </p:nvGraphicFramePr>
        <p:xfrm>
          <a:off x="6223873" y="3687116"/>
          <a:ext cx="333375" cy="309563"/>
        </p:xfrm>
        <a:graphic>
          <a:graphicData uri="http://schemas.openxmlformats.org/presentationml/2006/ole">
            <mc:AlternateContent xmlns:mc="http://schemas.openxmlformats.org/markup-compatibility/2006">
              <mc:Choice xmlns:v="urn:schemas-microsoft-com:vml" Requires="v">
                <p:oleObj spid="_x0000_s4117" name="Equation" r:id="rId8" imgW="177480" imgH="164880" progId="Equation.DSMT4">
                  <p:embed/>
                </p:oleObj>
              </mc:Choice>
              <mc:Fallback>
                <p:oleObj name="Equation" r:id="rId8" imgW="177480" imgH="164880" progId="Equation.DSMT4">
                  <p:embed/>
                  <p:pic>
                    <p:nvPicPr>
                      <p:cNvPr id="15" name="对象 14">
                        <a:extLst>
                          <a:ext uri="{FF2B5EF4-FFF2-40B4-BE49-F238E27FC236}">
                            <a16:creationId xmlns:a16="http://schemas.microsoft.com/office/drawing/2014/main" id="{EAE7598F-EBC0-495E-A086-B1D325A305F0}"/>
                          </a:ext>
                        </a:extLst>
                      </p:cNvPr>
                      <p:cNvPicPr/>
                      <p:nvPr/>
                    </p:nvPicPr>
                    <p:blipFill>
                      <a:blip r:embed="rId9"/>
                      <a:stretch>
                        <a:fillRect/>
                      </a:stretch>
                    </p:blipFill>
                    <p:spPr>
                      <a:xfrm>
                        <a:off x="6223873" y="3687116"/>
                        <a:ext cx="333375" cy="3095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6766717-4EA3-45C9-A39E-813EEB3FD56D}"/>
              </a:ext>
            </a:extLst>
          </p:cNvPr>
          <p:cNvGraphicFramePr>
            <a:graphicFrameLocks noChangeAspect="1"/>
          </p:cNvGraphicFramePr>
          <p:nvPr>
            <p:extLst>
              <p:ext uri="{D42A27DB-BD31-4B8C-83A1-F6EECF244321}">
                <p14:modId xmlns:p14="http://schemas.microsoft.com/office/powerpoint/2010/main" val="3928718499"/>
              </p:ext>
            </p:extLst>
          </p:nvPr>
        </p:nvGraphicFramePr>
        <p:xfrm>
          <a:off x="7090733" y="3685528"/>
          <a:ext cx="285750" cy="311150"/>
        </p:xfrm>
        <a:graphic>
          <a:graphicData uri="http://schemas.openxmlformats.org/presentationml/2006/ole">
            <mc:AlternateContent xmlns:mc="http://schemas.openxmlformats.org/markup-compatibility/2006">
              <mc:Choice xmlns:v="urn:schemas-microsoft-com:vml" Requires="v">
                <p:oleObj spid="_x0000_s4118" name="Equation" r:id="rId10" imgW="152280" imgH="164880" progId="Equation.DSMT4">
                  <p:embed/>
                </p:oleObj>
              </mc:Choice>
              <mc:Fallback>
                <p:oleObj name="Equation" r:id="rId10" imgW="152280" imgH="164880" progId="Equation.DSMT4">
                  <p:embed/>
                  <p:pic>
                    <p:nvPicPr>
                      <p:cNvPr id="16" name="对象 15">
                        <a:extLst>
                          <a:ext uri="{FF2B5EF4-FFF2-40B4-BE49-F238E27FC236}">
                            <a16:creationId xmlns:a16="http://schemas.microsoft.com/office/drawing/2014/main" id="{F6766717-4EA3-45C9-A39E-813EEB3FD56D}"/>
                          </a:ext>
                        </a:extLst>
                      </p:cNvPr>
                      <p:cNvPicPr/>
                      <p:nvPr/>
                    </p:nvPicPr>
                    <p:blipFill>
                      <a:blip r:embed="rId11"/>
                      <a:stretch>
                        <a:fillRect/>
                      </a:stretch>
                    </p:blipFill>
                    <p:spPr>
                      <a:xfrm>
                        <a:off x="7090733" y="3685528"/>
                        <a:ext cx="285750" cy="311150"/>
                      </a:xfrm>
                      <a:prstGeom prst="rect">
                        <a:avLst/>
                      </a:prstGeom>
                    </p:spPr>
                  </p:pic>
                </p:oleObj>
              </mc:Fallback>
            </mc:AlternateContent>
          </a:graphicData>
        </a:graphic>
      </p:graphicFrame>
      <p:sp>
        <p:nvSpPr>
          <p:cNvPr id="17" name="矩形 5">
            <a:extLst>
              <a:ext uri="{FF2B5EF4-FFF2-40B4-BE49-F238E27FC236}">
                <a16:creationId xmlns:a16="http://schemas.microsoft.com/office/drawing/2014/main" id="{2A0B95FD-B2C3-4A1C-9B94-76D3918366AE}"/>
              </a:ext>
            </a:extLst>
          </p:cNvPr>
          <p:cNvSpPr/>
          <p:nvPr/>
        </p:nvSpPr>
        <p:spPr>
          <a:xfrm>
            <a:off x="3149240" y="4236686"/>
            <a:ext cx="5736309"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prior distribution of the latent variable</a:t>
            </a:r>
          </a:p>
        </p:txBody>
      </p:sp>
      <p:graphicFrame>
        <p:nvGraphicFramePr>
          <p:cNvPr id="18" name="对象 17">
            <a:extLst>
              <a:ext uri="{FF2B5EF4-FFF2-40B4-BE49-F238E27FC236}">
                <a16:creationId xmlns:a16="http://schemas.microsoft.com/office/drawing/2014/main" id="{832DBDC4-CD14-4122-B70E-FE7C167C01A4}"/>
              </a:ext>
            </a:extLst>
          </p:cNvPr>
          <p:cNvGraphicFramePr>
            <a:graphicFrameLocks noChangeAspect="1"/>
          </p:cNvGraphicFramePr>
          <p:nvPr/>
        </p:nvGraphicFramePr>
        <p:xfrm>
          <a:off x="2169161" y="4308756"/>
          <a:ext cx="1049338" cy="382588"/>
        </p:xfrm>
        <a:graphic>
          <a:graphicData uri="http://schemas.openxmlformats.org/presentationml/2006/ole">
            <mc:AlternateContent xmlns:mc="http://schemas.openxmlformats.org/markup-compatibility/2006">
              <mc:Choice xmlns:v="urn:schemas-microsoft-com:vml" Requires="v">
                <p:oleObj spid="_x0000_s4119" name="Equation" r:id="rId12" imgW="558720" imgH="203040" progId="Equation.DSMT4">
                  <p:embed/>
                </p:oleObj>
              </mc:Choice>
              <mc:Fallback>
                <p:oleObj name="Equation" r:id="rId12" imgW="558720" imgH="203040" progId="Equation.DSMT4">
                  <p:embed/>
                  <p:pic>
                    <p:nvPicPr>
                      <p:cNvPr id="18" name="对象 17">
                        <a:extLst>
                          <a:ext uri="{FF2B5EF4-FFF2-40B4-BE49-F238E27FC236}">
                            <a16:creationId xmlns:a16="http://schemas.microsoft.com/office/drawing/2014/main" id="{832DBDC4-CD14-4122-B70E-FE7C167C01A4}"/>
                          </a:ext>
                        </a:extLst>
                      </p:cNvPr>
                      <p:cNvPicPr/>
                      <p:nvPr/>
                    </p:nvPicPr>
                    <p:blipFill>
                      <a:blip r:embed="rId13"/>
                      <a:stretch>
                        <a:fillRect/>
                      </a:stretch>
                    </p:blipFill>
                    <p:spPr>
                      <a:xfrm>
                        <a:off x="2169161" y="4308756"/>
                        <a:ext cx="1049338" cy="382588"/>
                      </a:xfrm>
                      <a:prstGeom prst="rect">
                        <a:avLst/>
                      </a:prstGeom>
                    </p:spPr>
                  </p:pic>
                </p:oleObj>
              </mc:Fallback>
            </mc:AlternateContent>
          </a:graphicData>
        </a:graphic>
      </p:graphicFrame>
      <p:sp>
        <p:nvSpPr>
          <p:cNvPr id="21" name="矩形 5">
            <a:extLst>
              <a:ext uri="{FF2B5EF4-FFF2-40B4-BE49-F238E27FC236}">
                <a16:creationId xmlns:a16="http://schemas.microsoft.com/office/drawing/2014/main" id="{EAD97DB4-56F0-4584-ACDD-C2C06560A8B0}"/>
              </a:ext>
            </a:extLst>
          </p:cNvPr>
          <p:cNvSpPr/>
          <p:nvPr/>
        </p:nvSpPr>
        <p:spPr>
          <a:xfrm>
            <a:off x="2078231" y="4858985"/>
            <a:ext cx="7684452"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conditional generative probability distribution of     given</a:t>
            </a:r>
          </a:p>
        </p:txBody>
      </p:sp>
      <p:graphicFrame>
        <p:nvGraphicFramePr>
          <p:cNvPr id="22" name="对象 21">
            <a:extLst>
              <a:ext uri="{FF2B5EF4-FFF2-40B4-BE49-F238E27FC236}">
                <a16:creationId xmlns:a16="http://schemas.microsoft.com/office/drawing/2014/main" id="{8BDEF054-2124-4841-899D-E772B668F6AF}"/>
              </a:ext>
            </a:extLst>
          </p:cNvPr>
          <p:cNvGraphicFramePr>
            <a:graphicFrameLocks noChangeAspect="1"/>
          </p:cNvGraphicFramePr>
          <p:nvPr/>
        </p:nvGraphicFramePr>
        <p:xfrm>
          <a:off x="2160588" y="4938063"/>
          <a:ext cx="1384300" cy="382587"/>
        </p:xfrm>
        <a:graphic>
          <a:graphicData uri="http://schemas.openxmlformats.org/presentationml/2006/ole">
            <mc:AlternateContent xmlns:mc="http://schemas.openxmlformats.org/markup-compatibility/2006">
              <mc:Choice xmlns:v="urn:schemas-microsoft-com:vml" Requires="v">
                <p:oleObj spid="_x0000_s4120" name="Equation" r:id="rId14" imgW="736560" imgH="203040" progId="Equation.DSMT4">
                  <p:embed/>
                </p:oleObj>
              </mc:Choice>
              <mc:Fallback>
                <p:oleObj name="Equation" r:id="rId14" imgW="736560" imgH="20304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15"/>
                      <a:stretch>
                        <a:fillRect/>
                      </a:stretch>
                    </p:blipFill>
                    <p:spPr>
                      <a:xfrm>
                        <a:off x="2160588" y="4938063"/>
                        <a:ext cx="1384300" cy="382587"/>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1FFBC90D-D5DB-48D7-ADFD-3056A2A29919}"/>
              </a:ext>
            </a:extLst>
          </p:cNvPr>
          <p:cNvGraphicFramePr>
            <a:graphicFrameLocks noChangeAspect="1"/>
          </p:cNvGraphicFramePr>
          <p:nvPr/>
        </p:nvGraphicFramePr>
        <p:xfrm>
          <a:off x="4163222" y="5291109"/>
          <a:ext cx="333375" cy="309563"/>
        </p:xfrm>
        <a:graphic>
          <a:graphicData uri="http://schemas.openxmlformats.org/presentationml/2006/ole">
            <mc:AlternateContent xmlns:mc="http://schemas.openxmlformats.org/markup-compatibility/2006">
              <mc:Choice xmlns:v="urn:schemas-microsoft-com:vml" Requires="v">
                <p:oleObj spid="_x0000_s4121" name="Equation" r:id="rId16" imgW="177480" imgH="164880" progId="Equation.DSMT4">
                  <p:embed/>
                </p:oleObj>
              </mc:Choice>
              <mc:Fallback>
                <p:oleObj name="Equation" r:id="rId16" imgW="177480" imgH="164880" progId="Equation.DSMT4">
                  <p:embed/>
                  <p:pic>
                    <p:nvPicPr>
                      <p:cNvPr id="23" name="对象 22">
                        <a:extLst>
                          <a:ext uri="{FF2B5EF4-FFF2-40B4-BE49-F238E27FC236}">
                            <a16:creationId xmlns:a16="http://schemas.microsoft.com/office/drawing/2014/main" id="{1FFBC90D-D5DB-48D7-ADFD-3056A2A29919}"/>
                          </a:ext>
                        </a:extLst>
                      </p:cNvPr>
                      <p:cNvPicPr/>
                      <p:nvPr/>
                    </p:nvPicPr>
                    <p:blipFill>
                      <a:blip r:embed="rId9"/>
                      <a:stretch>
                        <a:fillRect/>
                      </a:stretch>
                    </p:blipFill>
                    <p:spPr>
                      <a:xfrm>
                        <a:off x="4163222" y="5291109"/>
                        <a:ext cx="333375" cy="309563"/>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CD5A8279-61BF-43A1-91C5-A98642F0BAC6}"/>
              </a:ext>
            </a:extLst>
          </p:cNvPr>
          <p:cNvGraphicFramePr>
            <a:graphicFrameLocks noChangeAspect="1"/>
          </p:cNvGraphicFramePr>
          <p:nvPr/>
        </p:nvGraphicFramePr>
        <p:xfrm>
          <a:off x="5301407" y="5312336"/>
          <a:ext cx="285750" cy="311150"/>
        </p:xfrm>
        <a:graphic>
          <a:graphicData uri="http://schemas.openxmlformats.org/presentationml/2006/ole">
            <mc:AlternateContent xmlns:mc="http://schemas.openxmlformats.org/markup-compatibility/2006">
              <mc:Choice xmlns:v="urn:schemas-microsoft-com:vml" Requires="v">
                <p:oleObj spid="_x0000_s4122" name="Equation" r:id="rId17" imgW="152280" imgH="164880" progId="Equation.DSMT4">
                  <p:embed/>
                </p:oleObj>
              </mc:Choice>
              <mc:Fallback>
                <p:oleObj name="Equation" r:id="rId17" imgW="152280" imgH="164880" progId="Equation.DSMT4">
                  <p:embed/>
                  <p:pic>
                    <p:nvPicPr>
                      <p:cNvPr id="24" name="对象 23">
                        <a:extLst>
                          <a:ext uri="{FF2B5EF4-FFF2-40B4-BE49-F238E27FC236}">
                            <a16:creationId xmlns:a16="http://schemas.microsoft.com/office/drawing/2014/main" id="{CD5A8279-61BF-43A1-91C5-A98642F0BAC6}"/>
                          </a:ext>
                        </a:extLst>
                      </p:cNvPr>
                      <p:cNvPicPr/>
                      <p:nvPr/>
                    </p:nvPicPr>
                    <p:blipFill>
                      <a:blip r:embed="rId11"/>
                      <a:stretch>
                        <a:fillRect/>
                      </a:stretch>
                    </p:blipFill>
                    <p:spPr>
                      <a:xfrm>
                        <a:off x="5301407" y="5312336"/>
                        <a:ext cx="285750" cy="311150"/>
                      </a:xfrm>
                      <a:prstGeom prst="rect">
                        <a:avLst/>
                      </a:prstGeom>
                    </p:spPr>
                  </p:pic>
                </p:oleObj>
              </mc:Fallback>
            </mc:AlternateContent>
          </a:graphicData>
        </a:graphic>
      </p:graphicFrame>
    </p:spTree>
    <p:extLst>
      <p:ext uri="{BB962C8B-B14F-4D97-AF65-F5344CB8AC3E}">
        <p14:creationId xmlns:p14="http://schemas.microsoft.com/office/powerpoint/2010/main" val="41188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11</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33549" y="235867"/>
            <a:ext cx="8095705"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Why introducing a latent variable   ? </a:t>
            </a:r>
          </a:p>
        </p:txBody>
      </p:sp>
      <p:sp>
        <p:nvSpPr>
          <p:cNvPr id="8" name="矩形 5">
            <a:extLst>
              <a:ext uri="{FF2B5EF4-FFF2-40B4-BE49-F238E27FC236}">
                <a16:creationId xmlns:a16="http://schemas.microsoft.com/office/drawing/2014/main" id="{448FFC48-2B87-49CD-B499-A37EF923D638}"/>
              </a:ext>
            </a:extLst>
          </p:cNvPr>
          <p:cNvSpPr/>
          <p:nvPr/>
        </p:nvSpPr>
        <p:spPr>
          <a:xfrm>
            <a:off x="1604011" y="2571620"/>
            <a:ext cx="862666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model can be highly complex when learning a representation that fits the distribution of observed data</a:t>
            </a:r>
          </a:p>
        </p:txBody>
      </p:sp>
      <p:graphicFrame>
        <p:nvGraphicFramePr>
          <p:cNvPr id="9" name="对象 8">
            <a:extLst>
              <a:ext uri="{FF2B5EF4-FFF2-40B4-BE49-F238E27FC236}">
                <a16:creationId xmlns:a16="http://schemas.microsoft.com/office/drawing/2014/main" id="{7C63D10B-400B-4E65-8D97-14946DE67860}"/>
              </a:ext>
            </a:extLst>
          </p:cNvPr>
          <p:cNvGraphicFramePr>
            <a:graphicFrameLocks noChangeAspect="1"/>
          </p:cNvGraphicFramePr>
          <p:nvPr>
            <p:extLst>
              <p:ext uri="{D42A27DB-BD31-4B8C-83A1-F6EECF244321}">
                <p14:modId xmlns:p14="http://schemas.microsoft.com/office/powerpoint/2010/main" val="784909777"/>
              </p:ext>
            </p:extLst>
          </p:nvPr>
        </p:nvGraphicFramePr>
        <p:xfrm>
          <a:off x="6863791" y="3699267"/>
          <a:ext cx="287338" cy="311150"/>
        </p:xfrm>
        <a:graphic>
          <a:graphicData uri="http://schemas.openxmlformats.org/presentationml/2006/ole">
            <mc:AlternateContent xmlns:mc="http://schemas.openxmlformats.org/markup-compatibility/2006">
              <mc:Choice xmlns:v="urn:schemas-microsoft-com:vml" Requires="v">
                <p:oleObj spid="_x0000_s5130" name="Equation" r:id="rId3" imgW="152280" imgH="164880" progId="Equation.DSMT4">
                  <p:embed/>
                </p:oleObj>
              </mc:Choice>
              <mc:Fallback>
                <p:oleObj name="Equation" r:id="rId3" imgW="152280" imgH="164880" progId="Equation.DSMT4">
                  <p:embed/>
                  <p:pic>
                    <p:nvPicPr>
                      <p:cNvPr id="9" name="对象 8">
                        <a:extLst>
                          <a:ext uri="{FF2B5EF4-FFF2-40B4-BE49-F238E27FC236}">
                            <a16:creationId xmlns:a16="http://schemas.microsoft.com/office/drawing/2014/main" id="{7C63D10B-400B-4E65-8D97-14946DE67860}"/>
                          </a:ext>
                        </a:extLst>
                      </p:cNvPr>
                      <p:cNvPicPr/>
                      <p:nvPr/>
                    </p:nvPicPr>
                    <p:blipFill>
                      <a:blip r:embed="rId4"/>
                      <a:stretch>
                        <a:fillRect/>
                      </a:stretch>
                    </p:blipFill>
                    <p:spPr>
                      <a:xfrm>
                        <a:off x="6863791" y="3699267"/>
                        <a:ext cx="287338" cy="311150"/>
                      </a:xfrm>
                      <a:prstGeom prst="rect">
                        <a:avLst/>
                      </a:prstGeom>
                    </p:spPr>
                  </p:pic>
                </p:oleObj>
              </mc:Fallback>
            </mc:AlternateContent>
          </a:graphicData>
        </a:graphic>
      </p:graphicFrame>
      <p:sp>
        <p:nvSpPr>
          <p:cNvPr id="11" name="矩形 5">
            <a:extLst>
              <a:ext uri="{FF2B5EF4-FFF2-40B4-BE49-F238E27FC236}">
                <a16:creationId xmlns:a16="http://schemas.microsoft.com/office/drawing/2014/main" id="{FD75FA4C-B192-4938-98C3-9A7F567D6B95}"/>
              </a:ext>
            </a:extLst>
          </p:cNvPr>
          <p:cNvSpPr/>
          <p:nvPr/>
        </p:nvSpPr>
        <p:spPr>
          <a:xfrm>
            <a:off x="2037480" y="4219467"/>
            <a:ext cx="7866562"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 structured model consisting of simpler distributions for both          and               , even a Gaussian distribution for          can represent powerful distribution. </a:t>
            </a:r>
          </a:p>
        </p:txBody>
      </p:sp>
      <p:graphicFrame>
        <p:nvGraphicFramePr>
          <p:cNvPr id="22" name="对象 21">
            <a:extLst>
              <a:ext uri="{FF2B5EF4-FFF2-40B4-BE49-F238E27FC236}">
                <a16:creationId xmlns:a16="http://schemas.microsoft.com/office/drawing/2014/main" id="{8BDEF054-2124-4841-899D-E772B668F6AF}"/>
              </a:ext>
            </a:extLst>
          </p:cNvPr>
          <p:cNvGraphicFramePr>
            <a:graphicFrameLocks noChangeAspect="1"/>
          </p:cNvGraphicFramePr>
          <p:nvPr>
            <p:extLst>
              <p:ext uri="{D42A27DB-BD31-4B8C-83A1-F6EECF244321}">
                <p14:modId xmlns:p14="http://schemas.microsoft.com/office/powerpoint/2010/main" val="1393388151"/>
              </p:ext>
            </p:extLst>
          </p:nvPr>
        </p:nvGraphicFramePr>
        <p:xfrm>
          <a:off x="3270589" y="4654573"/>
          <a:ext cx="668337" cy="382587"/>
        </p:xfrm>
        <a:graphic>
          <a:graphicData uri="http://schemas.openxmlformats.org/presentationml/2006/ole">
            <mc:AlternateContent xmlns:mc="http://schemas.openxmlformats.org/markup-compatibility/2006">
              <mc:Choice xmlns:v="urn:schemas-microsoft-com:vml" Requires="v">
                <p:oleObj spid="_x0000_s5131" name="Equation" r:id="rId5" imgW="355320" imgH="203040" progId="Equation.DSMT4">
                  <p:embed/>
                </p:oleObj>
              </mc:Choice>
              <mc:Fallback>
                <p:oleObj name="Equation" r:id="rId5" imgW="355320" imgH="20304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6"/>
                      <a:stretch>
                        <a:fillRect/>
                      </a:stretch>
                    </p:blipFill>
                    <p:spPr>
                      <a:xfrm>
                        <a:off x="3270589" y="4654573"/>
                        <a:ext cx="668337" cy="382587"/>
                      </a:xfrm>
                      <a:prstGeom prst="rect">
                        <a:avLst/>
                      </a:prstGeom>
                    </p:spPr>
                  </p:pic>
                </p:oleObj>
              </mc:Fallback>
            </mc:AlternateContent>
          </a:graphicData>
        </a:graphic>
      </p:graphicFrame>
      <p:sp>
        <p:nvSpPr>
          <p:cNvPr id="20" name="矩形 5">
            <a:extLst>
              <a:ext uri="{FF2B5EF4-FFF2-40B4-BE49-F238E27FC236}">
                <a16:creationId xmlns:a16="http://schemas.microsoft.com/office/drawing/2014/main" id="{E71BBDDB-F5E1-427A-A6FD-72DB3EB6A09A}"/>
              </a:ext>
            </a:extLst>
          </p:cNvPr>
          <p:cNvSpPr/>
          <p:nvPr/>
        </p:nvSpPr>
        <p:spPr>
          <a:xfrm>
            <a:off x="1097280" y="2004398"/>
            <a:ext cx="9016489"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cs typeface="Calibri Light" panose="020F0302020204030204" pitchFamily="34" charset="0"/>
              </a:rPr>
              <a:t>What</a:t>
            </a:r>
            <a:r>
              <a:rPr lang="en-US" altLang="zh-CN" sz="2400" dirty="0">
                <a:latin typeface="Palatino" pitchFamily="2" charset="77"/>
                <a:ea typeface="Palatino" pitchFamily="2" charset="77"/>
                <a:cs typeface="Calibri Light" panose="020F0302020204030204" pitchFamily="34" charset="0"/>
              </a:rPr>
              <a:t> is the problem?</a:t>
            </a:r>
          </a:p>
        </p:txBody>
      </p:sp>
      <p:sp>
        <p:nvSpPr>
          <p:cNvPr id="25" name="矩形 5">
            <a:extLst>
              <a:ext uri="{FF2B5EF4-FFF2-40B4-BE49-F238E27FC236}">
                <a16:creationId xmlns:a16="http://schemas.microsoft.com/office/drawing/2014/main" id="{76BBA7A1-502B-49F6-A5A3-E165EDC46C77}"/>
              </a:ext>
            </a:extLst>
          </p:cNvPr>
          <p:cNvSpPr/>
          <p:nvPr/>
        </p:nvSpPr>
        <p:spPr>
          <a:xfrm>
            <a:off x="1668780" y="3650851"/>
            <a:ext cx="6385229"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introducing a latent variable     ? </a:t>
            </a:r>
          </a:p>
        </p:txBody>
      </p:sp>
      <p:graphicFrame>
        <p:nvGraphicFramePr>
          <p:cNvPr id="26" name="对象 25">
            <a:extLst>
              <a:ext uri="{FF2B5EF4-FFF2-40B4-BE49-F238E27FC236}">
                <a16:creationId xmlns:a16="http://schemas.microsoft.com/office/drawing/2014/main" id="{D054EF60-6BD1-438A-A660-0A1D3D9DF66C}"/>
              </a:ext>
            </a:extLst>
          </p:cNvPr>
          <p:cNvGraphicFramePr>
            <a:graphicFrameLocks noChangeAspect="1"/>
          </p:cNvGraphicFramePr>
          <p:nvPr>
            <p:extLst>
              <p:ext uri="{D42A27DB-BD31-4B8C-83A1-F6EECF244321}">
                <p14:modId xmlns:p14="http://schemas.microsoft.com/office/powerpoint/2010/main" val="4089001033"/>
              </p:ext>
            </p:extLst>
          </p:nvPr>
        </p:nvGraphicFramePr>
        <p:xfrm>
          <a:off x="4543731" y="4665101"/>
          <a:ext cx="1073150" cy="382587"/>
        </p:xfrm>
        <a:graphic>
          <a:graphicData uri="http://schemas.openxmlformats.org/presentationml/2006/ole">
            <mc:AlternateContent xmlns:mc="http://schemas.openxmlformats.org/markup-compatibility/2006">
              <mc:Choice xmlns:v="urn:schemas-microsoft-com:vml" Requires="v">
                <p:oleObj spid="_x0000_s5132" name="Equation" r:id="rId7" imgW="571320" imgH="203040" progId="Equation.DSMT4">
                  <p:embed/>
                </p:oleObj>
              </mc:Choice>
              <mc:Fallback>
                <p:oleObj name="Equation" r:id="rId7" imgW="571320" imgH="20304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8"/>
                      <a:stretch>
                        <a:fillRect/>
                      </a:stretch>
                    </p:blipFill>
                    <p:spPr>
                      <a:xfrm>
                        <a:off x="4543731" y="4665101"/>
                        <a:ext cx="1073150" cy="382587"/>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4AEE556E-665A-4098-9527-1142AAECBCCE}"/>
              </a:ext>
            </a:extLst>
          </p:cNvPr>
          <p:cNvGraphicFramePr>
            <a:graphicFrameLocks noChangeAspect="1"/>
          </p:cNvGraphicFramePr>
          <p:nvPr>
            <p:extLst>
              <p:ext uri="{D42A27DB-BD31-4B8C-83A1-F6EECF244321}">
                <p14:modId xmlns:p14="http://schemas.microsoft.com/office/powerpoint/2010/main" val="2599689323"/>
              </p:ext>
            </p:extLst>
          </p:nvPr>
        </p:nvGraphicFramePr>
        <p:xfrm>
          <a:off x="2533527" y="5006953"/>
          <a:ext cx="668337" cy="382587"/>
        </p:xfrm>
        <a:graphic>
          <a:graphicData uri="http://schemas.openxmlformats.org/presentationml/2006/ole">
            <mc:AlternateContent xmlns:mc="http://schemas.openxmlformats.org/markup-compatibility/2006">
              <mc:Choice xmlns:v="urn:schemas-microsoft-com:vml" Requires="v">
                <p:oleObj spid="_x0000_s5133" name="Equation" r:id="rId9" imgW="355320" imgH="203040" progId="Equation.DSMT4">
                  <p:embed/>
                </p:oleObj>
              </mc:Choice>
              <mc:Fallback>
                <p:oleObj name="Equation" r:id="rId9" imgW="355320" imgH="20304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6"/>
                      <a:stretch>
                        <a:fillRect/>
                      </a:stretch>
                    </p:blipFill>
                    <p:spPr>
                      <a:xfrm>
                        <a:off x="2533527" y="5006953"/>
                        <a:ext cx="668337" cy="382587"/>
                      </a:xfrm>
                      <a:prstGeom prst="rect">
                        <a:avLst/>
                      </a:prstGeom>
                    </p:spPr>
                  </p:pic>
                </p:oleObj>
              </mc:Fallback>
            </mc:AlternateContent>
          </a:graphicData>
        </a:graphic>
      </p:graphicFrame>
    </p:spTree>
    <p:extLst>
      <p:ext uri="{BB962C8B-B14F-4D97-AF65-F5344CB8AC3E}">
        <p14:creationId xmlns:p14="http://schemas.microsoft.com/office/powerpoint/2010/main" val="231547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12</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56507"/>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schemeClr val="bg2"/>
                </a:solidFill>
                <a:latin typeface="Palatino" pitchFamily="2" charset="77"/>
                <a:ea typeface="Palatino" pitchFamily="2" charset="77"/>
                <a:cs typeface="Calibri Light" panose="020F0302020204030204" pitchFamily="34" charset="0"/>
              </a:rPr>
              <a:t>18.6 VAEs for Language Modeling</a:t>
            </a:r>
          </a:p>
        </p:txBody>
      </p:sp>
    </p:spTree>
    <p:extLst>
      <p:ext uri="{BB962C8B-B14F-4D97-AF65-F5344CB8AC3E}">
        <p14:creationId xmlns:p14="http://schemas.microsoft.com/office/powerpoint/2010/main" val="410800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13</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69471" y="217658"/>
            <a:ext cx="670777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Model with SGD Training</a:t>
            </a:r>
          </a:p>
        </p:txBody>
      </p:sp>
      <p:sp>
        <p:nvSpPr>
          <p:cNvPr id="15" name="矩形 5">
            <a:extLst>
              <a:ext uri="{FF2B5EF4-FFF2-40B4-BE49-F238E27FC236}">
                <a16:creationId xmlns:a16="http://schemas.microsoft.com/office/drawing/2014/main" id="{3334831E-6656-4D55-9D6A-A55186CFE026}"/>
              </a:ext>
            </a:extLst>
          </p:cNvPr>
          <p:cNvSpPr/>
          <p:nvPr/>
        </p:nvSpPr>
        <p:spPr>
          <a:xfrm>
            <a:off x="1361952" y="1684733"/>
            <a:ext cx="803553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dataset                   , the gradient of the log marginal likelihood of     with respect to     is given by</a:t>
            </a:r>
          </a:p>
        </p:txBody>
      </p:sp>
      <p:graphicFrame>
        <p:nvGraphicFramePr>
          <p:cNvPr id="17" name="对象 16">
            <a:extLst>
              <a:ext uri="{FF2B5EF4-FFF2-40B4-BE49-F238E27FC236}">
                <a16:creationId xmlns:a16="http://schemas.microsoft.com/office/drawing/2014/main" id="{9D689855-EF2C-4969-A30F-B0825DD751EA}"/>
              </a:ext>
            </a:extLst>
          </p:cNvPr>
          <p:cNvGraphicFramePr>
            <a:graphicFrameLocks noChangeAspect="1"/>
          </p:cNvGraphicFramePr>
          <p:nvPr>
            <p:extLst>
              <p:ext uri="{D42A27DB-BD31-4B8C-83A1-F6EECF244321}">
                <p14:modId xmlns:p14="http://schemas.microsoft.com/office/powerpoint/2010/main" val="719670655"/>
              </p:ext>
            </p:extLst>
          </p:nvPr>
        </p:nvGraphicFramePr>
        <p:xfrm>
          <a:off x="3917543" y="1723473"/>
          <a:ext cx="1433513" cy="454025"/>
        </p:xfrm>
        <a:graphic>
          <a:graphicData uri="http://schemas.openxmlformats.org/presentationml/2006/ole">
            <mc:AlternateContent xmlns:mc="http://schemas.openxmlformats.org/markup-compatibility/2006">
              <mc:Choice xmlns:v="urn:schemas-microsoft-com:vml" Requires="v">
                <p:oleObj spid="_x0000_s6158" name="Equation" r:id="rId3" imgW="761760" imgH="241200" progId="Equation.DSMT4">
                  <p:embed/>
                </p:oleObj>
              </mc:Choice>
              <mc:Fallback>
                <p:oleObj name="Equation" r:id="rId3" imgW="761760" imgH="24120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4"/>
                      <a:stretch>
                        <a:fillRect/>
                      </a:stretch>
                    </p:blipFill>
                    <p:spPr>
                      <a:xfrm>
                        <a:off x="3917543" y="1723473"/>
                        <a:ext cx="1433513" cy="4540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CA5DFE8A-A557-422D-ACF8-34F8A5AE7205}"/>
              </a:ext>
            </a:extLst>
          </p:cNvPr>
          <p:cNvGraphicFramePr>
            <a:graphicFrameLocks noChangeAspect="1"/>
          </p:cNvGraphicFramePr>
          <p:nvPr>
            <p:extLst>
              <p:ext uri="{D42A27DB-BD31-4B8C-83A1-F6EECF244321}">
                <p14:modId xmlns:p14="http://schemas.microsoft.com/office/powerpoint/2010/main" val="1740904076"/>
              </p:ext>
            </p:extLst>
          </p:nvPr>
        </p:nvGraphicFramePr>
        <p:xfrm>
          <a:off x="4860517" y="2118057"/>
          <a:ext cx="311150" cy="309562"/>
        </p:xfrm>
        <a:graphic>
          <a:graphicData uri="http://schemas.openxmlformats.org/presentationml/2006/ole">
            <mc:AlternateContent xmlns:mc="http://schemas.openxmlformats.org/markup-compatibility/2006">
              <mc:Choice xmlns:v="urn:schemas-microsoft-com:vml" Requires="v">
                <p:oleObj spid="_x0000_s6159" name="Equation" r:id="rId5" imgW="164880" imgH="164880" progId="Equation.DSMT4">
                  <p:embed/>
                </p:oleObj>
              </mc:Choice>
              <mc:Fallback>
                <p:oleObj name="Equation" r:id="rId5" imgW="164880" imgH="164880" progId="Equation.DSMT4">
                  <p:embed/>
                  <p:pic>
                    <p:nvPicPr>
                      <p:cNvPr id="17" name="对象 16">
                        <a:extLst>
                          <a:ext uri="{FF2B5EF4-FFF2-40B4-BE49-F238E27FC236}">
                            <a16:creationId xmlns:a16="http://schemas.microsoft.com/office/drawing/2014/main" id="{9D689855-EF2C-4969-A30F-B0825DD751EA}"/>
                          </a:ext>
                        </a:extLst>
                      </p:cNvPr>
                      <p:cNvPicPr/>
                      <p:nvPr/>
                    </p:nvPicPr>
                    <p:blipFill>
                      <a:blip r:embed="rId6"/>
                      <a:stretch>
                        <a:fillRect/>
                      </a:stretch>
                    </p:blipFill>
                    <p:spPr>
                      <a:xfrm>
                        <a:off x="4860517" y="2118057"/>
                        <a:ext cx="311150" cy="30956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2FDEDE34-2FFA-42A9-86DD-BB4B0D5BBB00}"/>
              </a:ext>
            </a:extLst>
          </p:cNvPr>
          <p:cNvGraphicFramePr>
            <a:graphicFrameLocks noChangeAspect="1"/>
          </p:cNvGraphicFramePr>
          <p:nvPr>
            <p:extLst>
              <p:ext uri="{D42A27DB-BD31-4B8C-83A1-F6EECF244321}">
                <p14:modId xmlns:p14="http://schemas.microsoft.com/office/powerpoint/2010/main" val="1252344151"/>
              </p:ext>
            </p:extLst>
          </p:nvPr>
        </p:nvGraphicFramePr>
        <p:xfrm>
          <a:off x="7221674" y="2131885"/>
          <a:ext cx="311150" cy="333375"/>
        </p:xfrm>
        <a:graphic>
          <a:graphicData uri="http://schemas.openxmlformats.org/presentationml/2006/ole">
            <mc:AlternateContent xmlns:mc="http://schemas.openxmlformats.org/markup-compatibility/2006">
              <mc:Choice xmlns:v="urn:schemas-microsoft-com:vml" Requires="v">
                <p:oleObj spid="_x0000_s6160" name="Equation" r:id="rId7" imgW="164880" imgH="177480" progId="Equation.DSMT4">
                  <p:embed/>
                </p:oleObj>
              </mc:Choice>
              <mc:Fallback>
                <p:oleObj name="Equation" r:id="rId7" imgW="164880" imgH="177480" progId="Equation.DSMT4">
                  <p:embed/>
                  <p:pic>
                    <p:nvPicPr>
                      <p:cNvPr id="18" name="对象 17">
                        <a:extLst>
                          <a:ext uri="{FF2B5EF4-FFF2-40B4-BE49-F238E27FC236}">
                            <a16:creationId xmlns:a16="http://schemas.microsoft.com/office/drawing/2014/main" id="{CA5DFE8A-A557-422D-ACF8-34F8A5AE7205}"/>
                          </a:ext>
                        </a:extLst>
                      </p:cNvPr>
                      <p:cNvPicPr/>
                      <p:nvPr/>
                    </p:nvPicPr>
                    <p:blipFill>
                      <a:blip r:embed="rId8"/>
                      <a:stretch>
                        <a:fillRect/>
                      </a:stretch>
                    </p:blipFill>
                    <p:spPr>
                      <a:xfrm>
                        <a:off x="7221674" y="2131885"/>
                        <a:ext cx="311150" cy="33337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2601CB05-C206-4B37-98F3-495DFFC366A6}"/>
              </a:ext>
            </a:extLst>
          </p:cNvPr>
          <p:cNvGraphicFramePr>
            <a:graphicFrameLocks noChangeAspect="1"/>
          </p:cNvGraphicFramePr>
          <p:nvPr>
            <p:extLst>
              <p:ext uri="{D42A27DB-BD31-4B8C-83A1-F6EECF244321}">
                <p14:modId xmlns:p14="http://schemas.microsoft.com/office/powerpoint/2010/main" val="467844103"/>
              </p:ext>
            </p:extLst>
          </p:nvPr>
        </p:nvGraphicFramePr>
        <p:xfrm>
          <a:off x="2387986" y="2732697"/>
          <a:ext cx="5208588" cy="812800"/>
        </p:xfrm>
        <a:graphic>
          <a:graphicData uri="http://schemas.openxmlformats.org/presentationml/2006/ole">
            <mc:AlternateContent xmlns:mc="http://schemas.openxmlformats.org/markup-compatibility/2006">
              <mc:Choice xmlns:v="urn:schemas-microsoft-com:vml" Requires="v">
                <p:oleObj spid="_x0000_s6161" name="Equation" r:id="rId9" imgW="2768400" imgH="431640" progId="Equation.DSMT4">
                  <p:embed/>
                </p:oleObj>
              </mc:Choice>
              <mc:Fallback>
                <p:oleObj name="Equation" r:id="rId9" imgW="2768400" imgH="431640" progId="Equation.DSMT4">
                  <p:embed/>
                  <p:pic>
                    <p:nvPicPr>
                      <p:cNvPr id="17" name="对象 16">
                        <a:extLst>
                          <a:ext uri="{FF2B5EF4-FFF2-40B4-BE49-F238E27FC236}">
                            <a16:creationId xmlns:a16="http://schemas.microsoft.com/office/drawing/2014/main" id="{9D689855-EF2C-4969-A30F-B0825DD751EA}"/>
                          </a:ext>
                        </a:extLst>
                      </p:cNvPr>
                      <p:cNvPicPr/>
                      <p:nvPr/>
                    </p:nvPicPr>
                    <p:blipFill>
                      <a:blip r:embed="rId10"/>
                      <a:stretch>
                        <a:fillRect/>
                      </a:stretch>
                    </p:blipFill>
                    <p:spPr>
                      <a:xfrm>
                        <a:off x="2387986" y="2732697"/>
                        <a:ext cx="5208588" cy="812800"/>
                      </a:xfrm>
                      <a:prstGeom prst="rect">
                        <a:avLst/>
                      </a:prstGeom>
                    </p:spPr>
                  </p:pic>
                </p:oleObj>
              </mc:Fallback>
            </mc:AlternateContent>
          </a:graphicData>
        </a:graphic>
      </p:graphicFrame>
      <p:sp>
        <p:nvSpPr>
          <p:cNvPr id="24" name="矩形 5">
            <a:extLst>
              <a:ext uri="{FF2B5EF4-FFF2-40B4-BE49-F238E27FC236}">
                <a16:creationId xmlns:a16="http://schemas.microsoft.com/office/drawing/2014/main" id="{FF7C3306-4EC2-4A9D-85E4-D0BD6EF60D52}"/>
              </a:ext>
            </a:extLst>
          </p:cNvPr>
          <p:cNvSpPr/>
          <p:nvPr/>
        </p:nvSpPr>
        <p:spPr>
          <a:xfrm>
            <a:off x="1361951" y="4013285"/>
            <a:ext cx="8035538"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each training example      , the local update is: </a:t>
            </a:r>
          </a:p>
        </p:txBody>
      </p:sp>
      <p:graphicFrame>
        <p:nvGraphicFramePr>
          <p:cNvPr id="28" name="对象 27">
            <a:extLst>
              <a:ext uri="{FF2B5EF4-FFF2-40B4-BE49-F238E27FC236}">
                <a16:creationId xmlns:a16="http://schemas.microsoft.com/office/drawing/2014/main" id="{4F67E661-98D3-421E-B9E9-0B9135ECEA51}"/>
              </a:ext>
            </a:extLst>
          </p:cNvPr>
          <p:cNvGraphicFramePr>
            <a:graphicFrameLocks noChangeAspect="1"/>
          </p:cNvGraphicFramePr>
          <p:nvPr>
            <p:extLst>
              <p:ext uri="{D42A27DB-BD31-4B8C-83A1-F6EECF244321}">
                <p14:modId xmlns:p14="http://schemas.microsoft.com/office/powerpoint/2010/main" val="2042385064"/>
              </p:ext>
            </p:extLst>
          </p:nvPr>
        </p:nvGraphicFramePr>
        <p:xfrm>
          <a:off x="5351056" y="4029011"/>
          <a:ext cx="358775" cy="430212"/>
        </p:xfrm>
        <a:graphic>
          <a:graphicData uri="http://schemas.openxmlformats.org/presentationml/2006/ole">
            <mc:AlternateContent xmlns:mc="http://schemas.openxmlformats.org/markup-compatibility/2006">
              <mc:Choice xmlns:v="urn:schemas-microsoft-com:vml" Requires="v">
                <p:oleObj spid="_x0000_s6162" name="Equation" r:id="rId11" imgW="190440" imgH="228600" progId="Equation.DSMT4">
                  <p:embed/>
                </p:oleObj>
              </mc:Choice>
              <mc:Fallback>
                <p:oleObj name="Equation" r:id="rId11" imgW="190440" imgH="228600" progId="Equation.DSMT4">
                  <p:embed/>
                  <p:pic>
                    <p:nvPicPr>
                      <p:cNvPr id="17" name="对象 16">
                        <a:extLst>
                          <a:ext uri="{FF2B5EF4-FFF2-40B4-BE49-F238E27FC236}">
                            <a16:creationId xmlns:a16="http://schemas.microsoft.com/office/drawing/2014/main" id="{9D689855-EF2C-4969-A30F-B0825DD751EA}"/>
                          </a:ext>
                        </a:extLst>
                      </p:cNvPr>
                      <p:cNvPicPr/>
                      <p:nvPr/>
                    </p:nvPicPr>
                    <p:blipFill>
                      <a:blip r:embed="rId12"/>
                      <a:stretch>
                        <a:fillRect/>
                      </a:stretch>
                    </p:blipFill>
                    <p:spPr>
                      <a:xfrm>
                        <a:off x="5351056" y="4029011"/>
                        <a:ext cx="358775" cy="430212"/>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EA46DA13-2821-46AC-8E30-300D7CC6E101}"/>
              </a:ext>
            </a:extLst>
          </p:cNvPr>
          <p:cNvGraphicFramePr>
            <a:graphicFrameLocks noChangeAspect="1"/>
          </p:cNvGraphicFramePr>
          <p:nvPr>
            <p:extLst>
              <p:ext uri="{D42A27DB-BD31-4B8C-83A1-F6EECF244321}">
                <p14:modId xmlns:p14="http://schemas.microsoft.com/office/powerpoint/2010/main" val="4002577042"/>
              </p:ext>
            </p:extLst>
          </p:nvPr>
        </p:nvGraphicFramePr>
        <p:xfrm>
          <a:off x="2841217" y="4781897"/>
          <a:ext cx="4660900" cy="739775"/>
        </p:xfrm>
        <a:graphic>
          <a:graphicData uri="http://schemas.openxmlformats.org/presentationml/2006/ole">
            <mc:AlternateContent xmlns:mc="http://schemas.openxmlformats.org/markup-compatibility/2006">
              <mc:Choice xmlns:v="urn:schemas-microsoft-com:vml" Requires="v">
                <p:oleObj spid="_x0000_s6163" name="Equation" r:id="rId13" imgW="2476440" imgH="393480" progId="Equation.DSMT4">
                  <p:embed/>
                </p:oleObj>
              </mc:Choice>
              <mc:Fallback>
                <p:oleObj name="Equation" r:id="rId13" imgW="2476440" imgH="393480" progId="Equation.DSMT4">
                  <p:embed/>
                  <p:pic>
                    <p:nvPicPr>
                      <p:cNvPr id="23" name="对象 22">
                        <a:extLst>
                          <a:ext uri="{FF2B5EF4-FFF2-40B4-BE49-F238E27FC236}">
                            <a16:creationId xmlns:a16="http://schemas.microsoft.com/office/drawing/2014/main" id="{2601CB05-C206-4B37-98F3-495DFFC366A6}"/>
                          </a:ext>
                        </a:extLst>
                      </p:cNvPr>
                      <p:cNvPicPr/>
                      <p:nvPr/>
                    </p:nvPicPr>
                    <p:blipFill>
                      <a:blip r:embed="rId14"/>
                      <a:stretch>
                        <a:fillRect/>
                      </a:stretch>
                    </p:blipFill>
                    <p:spPr>
                      <a:xfrm>
                        <a:off x="2841217" y="4781897"/>
                        <a:ext cx="4660900" cy="739775"/>
                      </a:xfrm>
                      <a:prstGeom prst="rect">
                        <a:avLst/>
                      </a:prstGeom>
                    </p:spPr>
                  </p:pic>
                </p:oleObj>
              </mc:Fallback>
            </mc:AlternateContent>
          </a:graphicData>
        </a:graphic>
      </p:graphicFrame>
    </p:spTree>
    <p:extLst>
      <p:ext uri="{BB962C8B-B14F-4D97-AF65-F5344CB8AC3E}">
        <p14:creationId xmlns:p14="http://schemas.microsoft.com/office/powerpoint/2010/main" val="389452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14</a:t>
            </a:fld>
            <a:endParaRPr lang="zh-CN" altLang="en-US" dirty="0"/>
          </a:p>
        </p:txBody>
      </p:sp>
      <mc:AlternateContent xmlns:mc="http://schemas.openxmlformats.org/markup-compatibility/2006">
        <mc:Choice xmlns:a14="http://schemas.microsoft.com/office/drawing/2010/main" Requires="a14">
          <p:sp>
            <p:nvSpPr>
              <p:cNvPr id="15" name="矩形 5">
                <a:extLst>
                  <a:ext uri="{FF2B5EF4-FFF2-40B4-BE49-F238E27FC236}">
                    <a16:creationId xmlns:a16="http://schemas.microsoft.com/office/drawing/2014/main" id="{3334831E-6656-4D55-9D6A-A55186CFE026}"/>
                  </a:ext>
                </a:extLst>
              </p:cNvPr>
              <p:cNvSpPr/>
              <p:nvPr/>
            </p:nvSpPr>
            <p:spPr>
              <a:xfrm>
                <a:off x="1021080" y="1715213"/>
                <a:ext cx="909269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a:t>
                </a:r>
                <a14:m>
                  <m:oMath xmlns:m="http://schemas.openxmlformats.org/officeDocument/2006/math">
                    <m:r>
                      <a:rPr lang="en-US" altLang="zh-CN" sz="2400" b="0" i="1" smtClean="0">
                        <a:latin typeface="Cambria Math" panose="02040503050406030204" pitchFamily="18" charset="0"/>
                        <a:ea typeface="Palatino" pitchFamily="2" charset="77"/>
                        <a:cs typeface="Calibri Light" panose="020F0302020204030204" pitchFamily="34" charset="0"/>
                      </a:rPr>
                      <m:t>𝑍</m:t>
                    </m:r>
                  </m:oMath>
                </a14:m>
                <a:r>
                  <a:rPr lang="en-US" altLang="zh-CN" sz="2400" dirty="0">
                    <a:latin typeface="Palatino" pitchFamily="2" charset="77"/>
                    <a:ea typeface="Palatino" pitchFamily="2" charset="77"/>
                    <a:cs typeface="Calibri Light" panose="020F0302020204030204" pitchFamily="34" charset="0"/>
                  </a:rPr>
                  <a:t>  represents a discrete latent variable,  </a:t>
                </a:r>
              </a:p>
            </p:txBody>
          </p:sp>
        </mc:Choice>
        <mc:Fallback>
          <p:sp>
            <p:nvSpPr>
              <p:cNvPr id="15" name="矩形 5">
                <a:extLst>
                  <a:ext uri="{FF2B5EF4-FFF2-40B4-BE49-F238E27FC236}">
                    <a16:creationId xmlns:a16="http://schemas.microsoft.com/office/drawing/2014/main" id="{3334831E-6656-4D55-9D6A-A55186CFE026}"/>
                  </a:ext>
                </a:extLst>
              </p:cNvPr>
              <p:cNvSpPr>
                <a:spLocks noRot="1" noChangeAspect="1" noMove="1" noResize="1" noEditPoints="1" noAdjustHandles="1" noChangeArrowheads="1" noChangeShapeType="1" noTextEdit="1"/>
              </p:cNvSpPr>
              <p:nvPr/>
            </p:nvSpPr>
            <p:spPr>
              <a:xfrm>
                <a:off x="1021080" y="1715213"/>
                <a:ext cx="9092690" cy="461665"/>
              </a:xfrm>
              <a:prstGeom prst="rect">
                <a:avLst/>
              </a:prstGeom>
              <a:blipFill>
                <a:blip r:embed="rId3"/>
                <a:stretch>
                  <a:fillRect l="-939" t="-10526" b="-28947"/>
                </a:stretch>
              </a:blipFill>
            </p:spPr>
            <p:txBody>
              <a:bodyPr/>
              <a:lstStyle/>
              <a:p>
                <a:r>
                  <a:rPr lang="zh-CN" altLang="en-US">
                    <a:noFill/>
                  </a:rPr>
                  <a:t> </a:t>
                </a:r>
              </a:p>
            </p:txBody>
          </p:sp>
        </mc:Fallback>
      </mc:AlternateContent>
      <p:sp>
        <p:nvSpPr>
          <p:cNvPr id="24" name="矩形 5">
            <a:extLst>
              <a:ext uri="{FF2B5EF4-FFF2-40B4-BE49-F238E27FC236}">
                <a16:creationId xmlns:a16="http://schemas.microsoft.com/office/drawing/2014/main" id="{FF7C3306-4EC2-4A9D-85E4-D0BD6EF60D52}"/>
              </a:ext>
            </a:extLst>
          </p:cNvPr>
          <p:cNvSpPr/>
          <p:nvPr/>
        </p:nvSpPr>
        <p:spPr>
          <a:xfrm>
            <a:off x="1445771" y="4119965"/>
            <a:ext cx="8035538"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Both               and                    are parameterized model probabilities .</a:t>
            </a:r>
          </a:p>
        </p:txBody>
      </p:sp>
      <p:graphicFrame>
        <p:nvGraphicFramePr>
          <p:cNvPr id="12" name="对象 11">
            <a:extLst>
              <a:ext uri="{FF2B5EF4-FFF2-40B4-BE49-F238E27FC236}">
                <a16:creationId xmlns:a16="http://schemas.microsoft.com/office/drawing/2014/main" id="{561D6ED6-FB67-49B9-A481-0CBEA028C557}"/>
              </a:ext>
            </a:extLst>
          </p:cNvPr>
          <p:cNvGraphicFramePr>
            <a:graphicFrameLocks noChangeAspect="1"/>
          </p:cNvGraphicFramePr>
          <p:nvPr>
            <p:extLst>
              <p:ext uri="{D42A27DB-BD31-4B8C-83A1-F6EECF244321}">
                <p14:modId xmlns:p14="http://schemas.microsoft.com/office/powerpoint/2010/main" val="514507865"/>
              </p:ext>
            </p:extLst>
          </p:nvPr>
        </p:nvGraphicFramePr>
        <p:xfrm>
          <a:off x="2650242" y="2865204"/>
          <a:ext cx="6116637" cy="1028700"/>
        </p:xfrm>
        <a:graphic>
          <a:graphicData uri="http://schemas.openxmlformats.org/presentationml/2006/ole">
            <mc:AlternateContent xmlns:mc="http://schemas.openxmlformats.org/markup-compatibility/2006">
              <mc:Choice xmlns:v="urn:schemas-microsoft-com:vml" Requires="v">
                <p:oleObj spid="_x0000_s7183" name="Equation" r:id="rId4" imgW="3251160" imgH="545760" progId="Equation.DSMT4">
                  <p:embed/>
                </p:oleObj>
              </mc:Choice>
              <mc:Fallback>
                <p:oleObj name="Equation" r:id="rId4" imgW="3251160" imgH="545760" progId="Equation.DSMT4">
                  <p:embed/>
                  <p:pic>
                    <p:nvPicPr>
                      <p:cNvPr id="23" name="对象 22">
                        <a:extLst>
                          <a:ext uri="{FF2B5EF4-FFF2-40B4-BE49-F238E27FC236}">
                            <a16:creationId xmlns:a16="http://schemas.microsoft.com/office/drawing/2014/main" id="{2601CB05-C206-4B37-98F3-495DFFC366A6}"/>
                          </a:ext>
                        </a:extLst>
                      </p:cNvPr>
                      <p:cNvPicPr/>
                      <p:nvPr/>
                    </p:nvPicPr>
                    <p:blipFill>
                      <a:blip r:embed="rId5"/>
                      <a:stretch>
                        <a:fillRect/>
                      </a:stretch>
                    </p:blipFill>
                    <p:spPr>
                      <a:xfrm>
                        <a:off x="2650242" y="2865204"/>
                        <a:ext cx="6116637" cy="10287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FADA3EAB-0F83-48A1-9777-EB97B778B26F}"/>
              </a:ext>
            </a:extLst>
          </p:cNvPr>
          <p:cNvGraphicFramePr>
            <a:graphicFrameLocks noChangeAspect="1"/>
          </p:cNvGraphicFramePr>
          <p:nvPr>
            <p:extLst>
              <p:ext uri="{D42A27DB-BD31-4B8C-83A1-F6EECF244321}">
                <p14:modId xmlns:p14="http://schemas.microsoft.com/office/powerpoint/2010/main" val="3475332587"/>
              </p:ext>
            </p:extLst>
          </p:nvPr>
        </p:nvGraphicFramePr>
        <p:xfrm>
          <a:off x="7669758" y="1754751"/>
          <a:ext cx="1385887" cy="382588"/>
        </p:xfrm>
        <a:graphic>
          <a:graphicData uri="http://schemas.openxmlformats.org/presentationml/2006/ole">
            <mc:AlternateContent xmlns:mc="http://schemas.openxmlformats.org/markup-compatibility/2006">
              <mc:Choice xmlns:v="urn:schemas-microsoft-com:vml" Requires="v">
                <p:oleObj spid="_x0000_s7184" name="Equation" r:id="rId6" imgW="736560" imgH="203040" progId="Equation.DSMT4">
                  <p:embed/>
                </p:oleObj>
              </mc:Choice>
              <mc:Fallback>
                <p:oleObj name="Equation" r:id="rId6" imgW="736560" imgH="203040" progId="Equation.DSMT4">
                  <p:embed/>
                  <p:pic>
                    <p:nvPicPr>
                      <p:cNvPr id="12" name="对象 11">
                        <a:extLst>
                          <a:ext uri="{FF2B5EF4-FFF2-40B4-BE49-F238E27FC236}">
                            <a16:creationId xmlns:a16="http://schemas.microsoft.com/office/drawing/2014/main" id="{561D6ED6-FB67-49B9-A481-0CBEA028C557}"/>
                          </a:ext>
                        </a:extLst>
                      </p:cNvPr>
                      <p:cNvPicPr/>
                      <p:nvPr/>
                    </p:nvPicPr>
                    <p:blipFill>
                      <a:blip r:embed="rId7"/>
                      <a:stretch>
                        <a:fillRect/>
                      </a:stretch>
                    </p:blipFill>
                    <p:spPr>
                      <a:xfrm>
                        <a:off x="7669758" y="1754751"/>
                        <a:ext cx="1385887" cy="382588"/>
                      </a:xfrm>
                      <a:prstGeom prst="rect">
                        <a:avLst/>
                      </a:prstGeom>
                    </p:spPr>
                  </p:pic>
                </p:oleObj>
              </mc:Fallback>
            </mc:AlternateContent>
          </a:graphicData>
        </a:graphic>
      </p:graphicFrame>
      <p:sp>
        <p:nvSpPr>
          <p:cNvPr id="14" name="矩形 5">
            <a:extLst>
              <a:ext uri="{FF2B5EF4-FFF2-40B4-BE49-F238E27FC236}">
                <a16:creationId xmlns:a16="http://schemas.microsoft.com/office/drawing/2014/main" id="{7F620B18-96A2-4ADD-83AE-20A6C284753D}"/>
              </a:ext>
            </a:extLst>
          </p:cNvPr>
          <p:cNvSpPr/>
          <p:nvPr/>
        </p:nvSpPr>
        <p:spPr>
          <a:xfrm>
            <a:off x="1403861" y="2235147"/>
            <a:ext cx="4424453"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can be explicitly calculated by</a:t>
            </a:r>
          </a:p>
        </p:txBody>
      </p:sp>
      <p:graphicFrame>
        <p:nvGraphicFramePr>
          <p:cNvPr id="16" name="对象 15">
            <a:extLst>
              <a:ext uri="{FF2B5EF4-FFF2-40B4-BE49-F238E27FC236}">
                <a16:creationId xmlns:a16="http://schemas.microsoft.com/office/drawing/2014/main" id="{10C2C8F3-09A1-4193-8180-E3561058F09D}"/>
              </a:ext>
            </a:extLst>
          </p:cNvPr>
          <p:cNvGraphicFramePr>
            <a:graphicFrameLocks noChangeAspect="1"/>
          </p:cNvGraphicFramePr>
          <p:nvPr>
            <p:extLst>
              <p:ext uri="{D42A27DB-BD31-4B8C-83A1-F6EECF244321}">
                <p14:modId xmlns:p14="http://schemas.microsoft.com/office/powerpoint/2010/main" val="4014367438"/>
              </p:ext>
            </p:extLst>
          </p:nvPr>
        </p:nvGraphicFramePr>
        <p:xfrm>
          <a:off x="2216036" y="4180910"/>
          <a:ext cx="1052513" cy="382588"/>
        </p:xfrm>
        <a:graphic>
          <a:graphicData uri="http://schemas.openxmlformats.org/presentationml/2006/ole">
            <mc:AlternateContent xmlns:mc="http://schemas.openxmlformats.org/markup-compatibility/2006">
              <mc:Choice xmlns:v="urn:schemas-microsoft-com:vml" Requires="v">
                <p:oleObj spid="_x0000_s7185" name="Equation" r:id="rId8" imgW="558720" imgH="203040" progId="Equation.DSMT4">
                  <p:embed/>
                </p:oleObj>
              </mc:Choice>
              <mc:Fallback>
                <p:oleObj name="Equation" r:id="rId8" imgW="558720" imgH="203040" progId="Equation.DSMT4">
                  <p:embed/>
                  <p:pic>
                    <p:nvPicPr>
                      <p:cNvPr id="12" name="对象 11">
                        <a:extLst>
                          <a:ext uri="{FF2B5EF4-FFF2-40B4-BE49-F238E27FC236}">
                            <a16:creationId xmlns:a16="http://schemas.microsoft.com/office/drawing/2014/main" id="{561D6ED6-FB67-49B9-A481-0CBEA028C557}"/>
                          </a:ext>
                        </a:extLst>
                      </p:cNvPr>
                      <p:cNvPicPr/>
                      <p:nvPr/>
                    </p:nvPicPr>
                    <p:blipFill>
                      <a:blip r:embed="rId9"/>
                      <a:stretch>
                        <a:fillRect/>
                      </a:stretch>
                    </p:blipFill>
                    <p:spPr>
                      <a:xfrm>
                        <a:off x="2216036" y="4180910"/>
                        <a:ext cx="1052513" cy="382588"/>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F93E419F-10D3-4D60-A99F-D5C65858A986}"/>
              </a:ext>
            </a:extLst>
          </p:cNvPr>
          <p:cNvGraphicFramePr>
            <a:graphicFrameLocks noChangeAspect="1"/>
          </p:cNvGraphicFramePr>
          <p:nvPr>
            <p:extLst>
              <p:ext uri="{D42A27DB-BD31-4B8C-83A1-F6EECF244321}">
                <p14:modId xmlns:p14="http://schemas.microsoft.com/office/powerpoint/2010/main" val="351431138"/>
              </p:ext>
            </p:extLst>
          </p:nvPr>
        </p:nvGraphicFramePr>
        <p:xfrm>
          <a:off x="3869601" y="4190979"/>
          <a:ext cx="1385887" cy="382588"/>
        </p:xfrm>
        <a:graphic>
          <a:graphicData uri="http://schemas.openxmlformats.org/presentationml/2006/ole">
            <mc:AlternateContent xmlns:mc="http://schemas.openxmlformats.org/markup-compatibility/2006">
              <mc:Choice xmlns:v="urn:schemas-microsoft-com:vml" Requires="v">
                <p:oleObj spid="_x0000_s7186" name="Equation" r:id="rId10" imgW="736560" imgH="203040" progId="Equation.DSMT4">
                  <p:embed/>
                </p:oleObj>
              </mc:Choice>
              <mc:Fallback>
                <p:oleObj name="Equation" r:id="rId10" imgW="736560" imgH="203040" progId="Equation.DSMT4">
                  <p:embed/>
                  <p:pic>
                    <p:nvPicPr>
                      <p:cNvPr id="12" name="对象 11">
                        <a:extLst>
                          <a:ext uri="{FF2B5EF4-FFF2-40B4-BE49-F238E27FC236}">
                            <a16:creationId xmlns:a16="http://schemas.microsoft.com/office/drawing/2014/main" id="{561D6ED6-FB67-49B9-A481-0CBEA028C557}"/>
                          </a:ext>
                        </a:extLst>
                      </p:cNvPr>
                      <p:cNvPicPr/>
                      <p:nvPr/>
                    </p:nvPicPr>
                    <p:blipFill>
                      <a:blip r:embed="rId11"/>
                      <a:stretch>
                        <a:fillRect/>
                      </a:stretch>
                    </p:blipFill>
                    <p:spPr>
                      <a:xfrm>
                        <a:off x="3869601" y="4190979"/>
                        <a:ext cx="1385887" cy="382588"/>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B4E8FD1-2B8C-4A27-B2A5-270AF0DB02F6}"/>
              </a:ext>
            </a:extLst>
          </p:cNvPr>
          <p:cNvGraphicFramePr>
            <a:graphicFrameLocks noChangeAspect="1"/>
          </p:cNvGraphicFramePr>
          <p:nvPr>
            <p:extLst>
              <p:ext uri="{D42A27DB-BD31-4B8C-83A1-F6EECF244321}">
                <p14:modId xmlns:p14="http://schemas.microsoft.com/office/powerpoint/2010/main" val="677719325"/>
              </p:ext>
            </p:extLst>
          </p:nvPr>
        </p:nvGraphicFramePr>
        <p:xfrm>
          <a:off x="1475467" y="5093723"/>
          <a:ext cx="1266825" cy="454025"/>
        </p:xfrm>
        <a:graphic>
          <a:graphicData uri="http://schemas.openxmlformats.org/presentationml/2006/ole">
            <mc:AlternateContent xmlns:mc="http://schemas.openxmlformats.org/markup-compatibility/2006">
              <mc:Choice xmlns:v="urn:schemas-microsoft-com:vml" Requires="v">
                <p:oleObj spid="_x0000_s7187" name="Equation" r:id="rId12" imgW="672840" imgH="241200" progId="Equation.DSMT4">
                  <p:embed/>
                </p:oleObj>
              </mc:Choice>
              <mc:Fallback>
                <p:oleObj name="Equation" r:id="rId12" imgW="672840" imgH="241200" progId="Equation.DSMT4">
                  <p:embed/>
                  <p:pic>
                    <p:nvPicPr>
                      <p:cNvPr id="23" name="对象 22">
                        <a:extLst>
                          <a:ext uri="{FF2B5EF4-FFF2-40B4-BE49-F238E27FC236}">
                            <a16:creationId xmlns:a16="http://schemas.microsoft.com/office/drawing/2014/main" id="{2601CB05-C206-4B37-98F3-495DFFC366A6}"/>
                          </a:ext>
                        </a:extLst>
                      </p:cNvPr>
                      <p:cNvPicPr/>
                      <p:nvPr/>
                    </p:nvPicPr>
                    <p:blipFill>
                      <a:blip r:embed="rId13"/>
                      <a:stretch>
                        <a:fillRect/>
                      </a:stretch>
                    </p:blipFill>
                    <p:spPr>
                      <a:xfrm>
                        <a:off x="1475467" y="5093723"/>
                        <a:ext cx="1266825" cy="454025"/>
                      </a:xfrm>
                      <a:prstGeom prst="rect">
                        <a:avLst/>
                      </a:prstGeom>
                    </p:spPr>
                  </p:pic>
                </p:oleObj>
              </mc:Fallback>
            </mc:AlternateContent>
          </a:graphicData>
        </a:graphic>
      </p:graphicFrame>
      <p:sp>
        <p:nvSpPr>
          <p:cNvPr id="22" name="矩形 5">
            <a:extLst>
              <a:ext uri="{FF2B5EF4-FFF2-40B4-BE49-F238E27FC236}">
                <a16:creationId xmlns:a16="http://schemas.microsoft.com/office/drawing/2014/main" id="{7A0B73B8-45A4-47FE-9D13-A43C01D25F49}"/>
              </a:ext>
            </a:extLst>
          </p:cNvPr>
          <p:cNvSpPr/>
          <p:nvPr/>
        </p:nvSpPr>
        <p:spPr>
          <a:xfrm>
            <a:off x="1445770" y="5104418"/>
            <a:ext cx="7961120"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can be calculated by enumerating all values of the categorical random variable    .</a:t>
            </a:r>
          </a:p>
        </p:txBody>
      </p:sp>
      <p:graphicFrame>
        <p:nvGraphicFramePr>
          <p:cNvPr id="25" name="对象 24">
            <a:extLst>
              <a:ext uri="{FF2B5EF4-FFF2-40B4-BE49-F238E27FC236}">
                <a16:creationId xmlns:a16="http://schemas.microsoft.com/office/drawing/2014/main" id="{EBE5869F-D98F-4A14-9F6B-CD80FAE9A2A7}"/>
              </a:ext>
            </a:extLst>
          </p:cNvPr>
          <p:cNvGraphicFramePr>
            <a:graphicFrameLocks noChangeAspect="1"/>
          </p:cNvGraphicFramePr>
          <p:nvPr>
            <p:extLst>
              <p:ext uri="{D42A27DB-BD31-4B8C-83A1-F6EECF244321}">
                <p14:modId xmlns:p14="http://schemas.microsoft.com/office/powerpoint/2010/main" val="3335195701"/>
              </p:ext>
            </p:extLst>
          </p:nvPr>
        </p:nvGraphicFramePr>
        <p:xfrm>
          <a:off x="5828314" y="5547748"/>
          <a:ext cx="285750" cy="311150"/>
        </p:xfrm>
        <a:graphic>
          <a:graphicData uri="http://schemas.openxmlformats.org/presentationml/2006/ole">
            <mc:AlternateContent xmlns:mc="http://schemas.openxmlformats.org/markup-compatibility/2006">
              <mc:Choice xmlns:v="urn:schemas-microsoft-com:vml" Requires="v">
                <p:oleObj spid="_x0000_s7188" name="Equation" r:id="rId14" imgW="152280" imgH="164880" progId="Equation.DSMT4">
                  <p:embed/>
                </p:oleObj>
              </mc:Choice>
              <mc:Fallback>
                <p:oleObj name="Equation" r:id="rId14" imgW="152280" imgH="164880" progId="Equation.DSMT4">
                  <p:embed/>
                  <p:pic>
                    <p:nvPicPr>
                      <p:cNvPr id="16" name="对象 15">
                        <a:extLst>
                          <a:ext uri="{FF2B5EF4-FFF2-40B4-BE49-F238E27FC236}">
                            <a16:creationId xmlns:a16="http://schemas.microsoft.com/office/drawing/2014/main" id="{10C2C8F3-09A1-4193-8180-E3561058F09D}"/>
                          </a:ext>
                        </a:extLst>
                      </p:cNvPr>
                      <p:cNvPicPr/>
                      <p:nvPr/>
                    </p:nvPicPr>
                    <p:blipFill>
                      <a:blip r:embed="rId15"/>
                      <a:stretch>
                        <a:fillRect/>
                      </a:stretch>
                    </p:blipFill>
                    <p:spPr>
                      <a:xfrm>
                        <a:off x="5828314" y="5547748"/>
                        <a:ext cx="285750" cy="311150"/>
                      </a:xfrm>
                      <a:prstGeom prst="rect">
                        <a:avLst/>
                      </a:prstGeom>
                    </p:spPr>
                  </p:pic>
                </p:oleObj>
              </mc:Fallback>
            </mc:AlternateContent>
          </a:graphicData>
        </a:graphic>
      </p:graphicFrame>
      <p:sp>
        <p:nvSpPr>
          <p:cNvPr id="18" name="矩形 5">
            <a:extLst>
              <a:ext uri="{FF2B5EF4-FFF2-40B4-BE49-F238E27FC236}">
                <a16:creationId xmlns:a16="http://schemas.microsoft.com/office/drawing/2014/main" id="{8DB5B601-4E38-4DF4-B214-E281A670325E}"/>
              </a:ext>
            </a:extLst>
          </p:cNvPr>
          <p:cNvSpPr/>
          <p:nvPr/>
        </p:nvSpPr>
        <p:spPr>
          <a:xfrm>
            <a:off x="669471" y="217658"/>
            <a:ext cx="670777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Model with SGD Training</a:t>
            </a:r>
          </a:p>
        </p:txBody>
      </p:sp>
    </p:spTree>
    <p:extLst>
      <p:ext uri="{BB962C8B-B14F-4D97-AF65-F5344CB8AC3E}">
        <p14:creationId xmlns:p14="http://schemas.microsoft.com/office/powerpoint/2010/main" val="366213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15</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95597" y="246825"/>
            <a:ext cx="639513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Bag-of-Words Model</a:t>
            </a:r>
          </a:p>
        </p:txBody>
      </p:sp>
      <p:sp>
        <p:nvSpPr>
          <p:cNvPr id="15" name="矩形 5">
            <a:extLst>
              <a:ext uri="{FF2B5EF4-FFF2-40B4-BE49-F238E27FC236}">
                <a16:creationId xmlns:a16="http://schemas.microsoft.com/office/drawing/2014/main" id="{3334831E-6656-4D55-9D6A-A55186CFE026}"/>
              </a:ext>
            </a:extLst>
          </p:cNvPr>
          <p:cNvSpPr/>
          <p:nvPr/>
        </p:nvSpPr>
        <p:spPr>
          <a:xfrm>
            <a:off x="1070610" y="1449580"/>
            <a:ext cx="1000506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a neural bag-of-words model with a latent topic serves as a latent topic, according to which a document can be generated:</a:t>
            </a:r>
          </a:p>
        </p:txBody>
      </p:sp>
      <p:pic>
        <p:nvPicPr>
          <p:cNvPr id="6" name="图片 5">
            <a:extLst>
              <a:ext uri="{FF2B5EF4-FFF2-40B4-BE49-F238E27FC236}">
                <a16:creationId xmlns:a16="http://schemas.microsoft.com/office/drawing/2014/main" id="{ABB7C8ED-16F1-4B17-9A82-FD993EA0BDD7}"/>
              </a:ext>
            </a:extLst>
          </p:cNvPr>
          <p:cNvPicPr>
            <a:picLocks noChangeAspect="1"/>
          </p:cNvPicPr>
          <p:nvPr/>
        </p:nvPicPr>
        <p:blipFill>
          <a:blip r:embed="rId3"/>
          <a:stretch>
            <a:fillRect/>
          </a:stretch>
        </p:blipFill>
        <p:spPr>
          <a:xfrm>
            <a:off x="2653592" y="3010499"/>
            <a:ext cx="1192010" cy="3177200"/>
          </a:xfrm>
          <a:prstGeom prst="rect">
            <a:avLst/>
          </a:prstGeom>
        </p:spPr>
      </p:pic>
      <p:graphicFrame>
        <p:nvGraphicFramePr>
          <p:cNvPr id="21" name="对象 20">
            <a:extLst>
              <a:ext uri="{FF2B5EF4-FFF2-40B4-BE49-F238E27FC236}">
                <a16:creationId xmlns:a16="http://schemas.microsoft.com/office/drawing/2014/main" id="{BBBF54BE-6ECD-4808-BB23-F3D451B5337D}"/>
              </a:ext>
            </a:extLst>
          </p:cNvPr>
          <p:cNvGraphicFramePr>
            <a:graphicFrameLocks noChangeAspect="1"/>
          </p:cNvGraphicFramePr>
          <p:nvPr>
            <p:extLst>
              <p:ext uri="{D42A27DB-BD31-4B8C-83A1-F6EECF244321}">
                <p14:modId xmlns:p14="http://schemas.microsoft.com/office/powerpoint/2010/main" val="3554986006"/>
              </p:ext>
            </p:extLst>
          </p:nvPr>
        </p:nvGraphicFramePr>
        <p:xfrm>
          <a:off x="4650523" y="3116427"/>
          <a:ext cx="238125" cy="238125"/>
        </p:xfrm>
        <a:graphic>
          <a:graphicData uri="http://schemas.openxmlformats.org/presentationml/2006/ole">
            <mc:AlternateContent xmlns:mc="http://schemas.openxmlformats.org/markup-compatibility/2006">
              <mc:Choice xmlns:v="urn:schemas-microsoft-com:vml" Requires="v">
                <p:oleObj spid="_x0000_s8201" name="Equation" r:id="rId4" imgW="126720" imgH="126720" progId="Equation.DSMT4">
                  <p:embed/>
                </p:oleObj>
              </mc:Choice>
              <mc:Fallback>
                <p:oleObj name="Equation" r:id="rId4" imgW="126720" imgH="126720" progId="Equation.DSMT4">
                  <p:embed/>
                  <p:pic>
                    <p:nvPicPr>
                      <p:cNvPr id="17" name="对象 16">
                        <a:extLst>
                          <a:ext uri="{FF2B5EF4-FFF2-40B4-BE49-F238E27FC236}">
                            <a16:creationId xmlns:a16="http://schemas.microsoft.com/office/drawing/2014/main" id="{9D689855-EF2C-4969-A30F-B0825DD751EA}"/>
                          </a:ext>
                        </a:extLst>
                      </p:cNvPr>
                      <p:cNvPicPr/>
                      <p:nvPr/>
                    </p:nvPicPr>
                    <p:blipFill>
                      <a:blip r:embed="rId5"/>
                      <a:stretch>
                        <a:fillRect/>
                      </a:stretch>
                    </p:blipFill>
                    <p:spPr>
                      <a:xfrm>
                        <a:off x="4650523" y="3116427"/>
                        <a:ext cx="238125" cy="238125"/>
                      </a:xfrm>
                      <a:prstGeom prst="rect">
                        <a:avLst/>
                      </a:prstGeom>
                    </p:spPr>
                  </p:pic>
                </p:oleObj>
              </mc:Fallback>
            </mc:AlternateContent>
          </a:graphicData>
        </a:graphic>
      </p:graphicFrame>
      <p:sp>
        <p:nvSpPr>
          <p:cNvPr id="23" name="矩形 5">
            <a:extLst>
              <a:ext uri="{FF2B5EF4-FFF2-40B4-BE49-F238E27FC236}">
                <a16:creationId xmlns:a16="http://schemas.microsoft.com/office/drawing/2014/main" id="{3362026B-927B-4A80-8596-7557ADFFC436}"/>
              </a:ext>
            </a:extLst>
          </p:cNvPr>
          <p:cNvSpPr/>
          <p:nvPr/>
        </p:nvSpPr>
        <p:spPr>
          <a:xfrm>
            <a:off x="4870232" y="3010500"/>
            <a:ext cx="53939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is a latent categorical random variable </a:t>
            </a:r>
          </a:p>
        </p:txBody>
      </p:sp>
      <p:graphicFrame>
        <p:nvGraphicFramePr>
          <p:cNvPr id="26" name="对象 25">
            <a:extLst>
              <a:ext uri="{FF2B5EF4-FFF2-40B4-BE49-F238E27FC236}">
                <a16:creationId xmlns:a16="http://schemas.microsoft.com/office/drawing/2014/main" id="{1858A852-4F4A-471B-9562-4FAFE5ECE421}"/>
              </a:ext>
            </a:extLst>
          </p:cNvPr>
          <p:cNvGraphicFramePr>
            <a:graphicFrameLocks noChangeAspect="1"/>
          </p:cNvGraphicFramePr>
          <p:nvPr>
            <p:extLst>
              <p:ext uri="{D42A27DB-BD31-4B8C-83A1-F6EECF244321}">
                <p14:modId xmlns:p14="http://schemas.microsoft.com/office/powerpoint/2010/main" val="1277384926"/>
              </p:ext>
            </p:extLst>
          </p:nvPr>
        </p:nvGraphicFramePr>
        <p:xfrm>
          <a:off x="4625756" y="3578091"/>
          <a:ext cx="1428750" cy="382588"/>
        </p:xfrm>
        <a:graphic>
          <a:graphicData uri="http://schemas.openxmlformats.org/presentationml/2006/ole">
            <mc:AlternateContent xmlns:mc="http://schemas.openxmlformats.org/markup-compatibility/2006">
              <mc:Choice xmlns:v="urn:schemas-microsoft-com:vml" Requires="v">
                <p:oleObj spid="_x0000_s8202" name="Equation" r:id="rId6" imgW="761760" imgH="203040" progId="Equation.DSMT4">
                  <p:embed/>
                </p:oleObj>
              </mc:Choice>
              <mc:Fallback>
                <p:oleObj name="Equation" r:id="rId6" imgW="761760" imgH="203040" progId="Equation.DSMT4">
                  <p:embed/>
                  <p:pic>
                    <p:nvPicPr>
                      <p:cNvPr id="21" name="对象 20">
                        <a:extLst>
                          <a:ext uri="{FF2B5EF4-FFF2-40B4-BE49-F238E27FC236}">
                            <a16:creationId xmlns:a16="http://schemas.microsoft.com/office/drawing/2014/main" id="{BBBF54BE-6ECD-4808-BB23-F3D451B5337D}"/>
                          </a:ext>
                        </a:extLst>
                      </p:cNvPr>
                      <p:cNvPicPr/>
                      <p:nvPr/>
                    </p:nvPicPr>
                    <p:blipFill>
                      <a:blip r:embed="rId7"/>
                      <a:stretch>
                        <a:fillRect/>
                      </a:stretch>
                    </p:blipFill>
                    <p:spPr>
                      <a:xfrm>
                        <a:off x="4625756" y="3578091"/>
                        <a:ext cx="1428750" cy="382588"/>
                      </a:xfrm>
                      <a:prstGeom prst="rect">
                        <a:avLst/>
                      </a:prstGeom>
                    </p:spPr>
                  </p:pic>
                </p:oleObj>
              </mc:Fallback>
            </mc:AlternateContent>
          </a:graphicData>
        </a:graphic>
      </p:graphicFrame>
      <p:sp>
        <p:nvSpPr>
          <p:cNvPr id="27" name="矩形 5">
            <a:extLst>
              <a:ext uri="{FF2B5EF4-FFF2-40B4-BE49-F238E27FC236}">
                <a16:creationId xmlns:a16="http://schemas.microsoft.com/office/drawing/2014/main" id="{15377BC7-1A86-4B73-8123-6D5DC14E52ED}"/>
              </a:ext>
            </a:extLst>
          </p:cNvPr>
          <p:cNvSpPr/>
          <p:nvPr/>
        </p:nvSpPr>
        <p:spPr>
          <a:xfrm>
            <a:off x="5990372" y="3521675"/>
            <a:ext cx="25364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distributed by</a:t>
            </a:r>
          </a:p>
        </p:txBody>
      </p:sp>
      <p:graphicFrame>
        <p:nvGraphicFramePr>
          <p:cNvPr id="28" name="对象 27">
            <a:extLst>
              <a:ext uri="{FF2B5EF4-FFF2-40B4-BE49-F238E27FC236}">
                <a16:creationId xmlns:a16="http://schemas.microsoft.com/office/drawing/2014/main" id="{F93EB458-0697-4899-B6B6-551272AB68E6}"/>
              </a:ext>
            </a:extLst>
          </p:cNvPr>
          <p:cNvGraphicFramePr>
            <a:graphicFrameLocks noChangeAspect="1"/>
          </p:cNvGraphicFramePr>
          <p:nvPr>
            <p:extLst>
              <p:ext uri="{D42A27DB-BD31-4B8C-83A1-F6EECF244321}">
                <p14:modId xmlns:p14="http://schemas.microsoft.com/office/powerpoint/2010/main" val="1644369799"/>
              </p:ext>
            </p:extLst>
          </p:nvPr>
        </p:nvGraphicFramePr>
        <p:xfrm>
          <a:off x="4650522" y="4128806"/>
          <a:ext cx="4191000" cy="382587"/>
        </p:xfrm>
        <a:graphic>
          <a:graphicData uri="http://schemas.openxmlformats.org/presentationml/2006/ole">
            <mc:AlternateContent xmlns:mc="http://schemas.openxmlformats.org/markup-compatibility/2006">
              <mc:Choice xmlns:v="urn:schemas-microsoft-com:vml" Requires="v">
                <p:oleObj spid="_x0000_s8203" name="Equation" r:id="rId8" imgW="2234880" imgH="203040" progId="Equation.DSMT4">
                  <p:embed/>
                </p:oleObj>
              </mc:Choice>
              <mc:Fallback>
                <p:oleObj name="Equation" r:id="rId8" imgW="2234880" imgH="203040" progId="Equation.DSMT4">
                  <p:embed/>
                  <p:pic>
                    <p:nvPicPr>
                      <p:cNvPr id="26" name="对象 25">
                        <a:extLst>
                          <a:ext uri="{FF2B5EF4-FFF2-40B4-BE49-F238E27FC236}">
                            <a16:creationId xmlns:a16="http://schemas.microsoft.com/office/drawing/2014/main" id="{1858A852-4F4A-471B-9562-4FAFE5ECE421}"/>
                          </a:ext>
                        </a:extLst>
                      </p:cNvPr>
                      <p:cNvPicPr/>
                      <p:nvPr/>
                    </p:nvPicPr>
                    <p:blipFill>
                      <a:blip r:embed="rId9"/>
                      <a:stretch>
                        <a:fillRect/>
                      </a:stretch>
                    </p:blipFill>
                    <p:spPr>
                      <a:xfrm>
                        <a:off x="4650522" y="4128806"/>
                        <a:ext cx="4191000" cy="382587"/>
                      </a:xfrm>
                      <a:prstGeom prst="rect">
                        <a:avLst/>
                      </a:prstGeom>
                    </p:spPr>
                  </p:pic>
                </p:oleObj>
              </mc:Fallback>
            </mc:AlternateContent>
          </a:graphicData>
        </a:graphic>
      </p:graphicFrame>
    </p:spTree>
    <p:extLst>
      <p:ext uri="{BB962C8B-B14F-4D97-AF65-F5344CB8AC3E}">
        <p14:creationId xmlns:p14="http://schemas.microsoft.com/office/powerpoint/2010/main" val="245181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16</a:t>
            </a:fld>
            <a:endParaRPr lang="zh-CN" altLang="en-US" dirty="0"/>
          </a:p>
        </p:txBody>
      </p:sp>
      <p:sp>
        <p:nvSpPr>
          <p:cNvPr id="15" name="矩形 5">
            <a:extLst>
              <a:ext uri="{FF2B5EF4-FFF2-40B4-BE49-F238E27FC236}">
                <a16:creationId xmlns:a16="http://schemas.microsoft.com/office/drawing/2014/main" id="{3334831E-6656-4D55-9D6A-A55186CFE026}"/>
              </a:ext>
            </a:extLst>
          </p:cNvPr>
          <p:cNvSpPr/>
          <p:nvPr/>
        </p:nvSpPr>
        <p:spPr>
          <a:xfrm>
            <a:off x="1059180" y="1449580"/>
            <a:ext cx="9054588"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a neural bag-of-words model with a latent topic (   serves as a latent topic, according to which a document can be generated):</a:t>
            </a:r>
          </a:p>
        </p:txBody>
      </p:sp>
      <p:pic>
        <p:nvPicPr>
          <p:cNvPr id="6" name="图片 5">
            <a:extLst>
              <a:ext uri="{FF2B5EF4-FFF2-40B4-BE49-F238E27FC236}">
                <a16:creationId xmlns:a16="http://schemas.microsoft.com/office/drawing/2014/main" id="{ABB7C8ED-16F1-4B17-9A82-FD993EA0BDD7}"/>
              </a:ext>
            </a:extLst>
          </p:cNvPr>
          <p:cNvPicPr>
            <a:picLocks noChangeAspect="1"/>
          </p:cNvPicPr>
          <p:nvPr/>
        </p:nvPicPr>
        <p:blipFill>
          <a:blip r:embed="rId3"/>
          <a:stretch>
            <a:fillRect/>
          </a:stretch>
        </p:blipFill>
        <p:spPr>
          <a:xfrm>
            <a:off x="2653592" y="3010499"/>
            <a:ext cx="1192010" cy="3177200"/>
          </a:xfrm>
          <a:prstGeom prst="rect">
            <a:avLst/>
          </a:prstGeom>
        </p:spPr>
      </p:pic>
      <p:graphicFrame>
        <p:nvGraphicFramePr>
          <p:cNvPr id="29" name="对象 28">
            <a:extLst>
              <a:ext uri="{FF2B5EF4-FFF2-40B4-BE49-F238E27FC236}">
                <a16:creationId xmlns:a16="http://schemas.microsoft.com/office/drawing/2014/main" id="{BB017F54-C424-455F-A3E3-05D7D0E1A6D8}"/>
              </a:ext>
            </a:extLst>
          </p:cNvPr>
          <p:cNvGraphicFramePr>
            <a:graphicFrameLocks noChangeAspect="1"/>
          </p:cNvGraphicFramePr>
          <p:nvPr>
            <p:extLst>
              <p:ext uri="{D42A27DB-BD31-4B8C-83A1-F6EECF244321}">
                <p14:modId xmlns:p14="http://schemas.microsoft.com/office/powerpoint/2010/main" val="1389618463"/>
              </p:ext>
            </p:extLst>
          </p:nvPr>
        </p:nvGraphicFramePr>
        <p:xfrm>
          <a:off x="1610445" y="1930681"/>
          <a:ext cx="238125" cy="238125"/>
        </p:xfrm>
        <a:graphic>
          <a:graphicData uri="http://schemas.openxmlformats.org/presentationml/2006/ole">
            <mc:AlternateContent xmlns:mc="http://schemas.openxmlformats.org/markup-compatibility/2006">
              <mc:Choice xmlns:v="urn:schemas-microsoft-com:vml" Requires="v">
                <p:oleObj spid="_x0000_s9230" name="Equation" r:id="rId4" imgW="126720" imgH="126720" progId="Equation.DSMT4">
                  <p:embed/>
                </p:oleObj>
              </mc:Choice>
              <mc:Fallback>
                <p:oleObj name="Equation" r:id="rId4" imgW="126720" imgH="126720" progId="Equation.DSMT4">
                  <p:embed/>
                  <p:pic>
                    <p:nvPicPr>
                      <p:cNvPr id="29" name="对象 28">
                        <a:extLst>
                          <a:ext uri="{FF2B5EF4-FFF2-40B4-BE49-F238E27FC236}">
                            <a16:creationId xmlns:a16="http://schemas.microsoft.com/office/drawing/2014/main" id="{BB017F54-C424-455F-A3E3-05D7D0E1A6D8}"/>
                          </a:ext>
                        </a:extLst>
                      </p:cNvPr>
                      <p:cNvPicPr/>
                      <p:nvPr/>
                    </p:nvPicPr>
                    <p:blipFill>
                      <a:blip r:embed="rId5"/>
                      <a:stretch>
                        <a:fillRect/>
                      </a:stretch>
                    </p:blipFill>
                    <p:spPr>
                      <a:xfrm>
                        <a:off x="1610445" y="1930681"/>
                        <a:ext cx="238125" cy="238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EECDBAA-2DFD-47A0-A182-291978B4CCB6}"/>
              </a:ext>
            </a:extLst>
          </p:cNvPr>
          <p:cNvGraphicFramePr>
            <a:graphicFrameLocks noChangeAspect="1"/>
          </p:cNvGraphicFramePr>
          <p:nvPr>
            <p:extLst>
              <p:ext uri="{D42A27DB-BD31-4B8C-83A1-F6EECF244321}">
                <p14:modId xmlns:p14="http://schemas.microsoft.com/office/powerpoint/2010/main" val="2371292126"/>
              </p:ext>
            </p:extLst>
          </p:nvPr>
        </p:nvGraphicFramePr>
        <p:xfrm>
          <a:off x="8340091" y="3125754"/>
          <a:ext cx="238125" cy="238125"/>
        </p:xfrm>
        <a:graphic>
          <a:graphicData uri="http://schemas.openxmlformats.org/presentationml/2006/ole">
            <mc:AlternateContent xmlns:mc="http://schemas.openxmlformats.org/markup-compatibility/2006">
              <mc:Choice xmlns:v="urn:schemas-microsoft-com:vml" Requires="v">
                <p:oleObj spid="_x0000_s9231" name="Equation" r:id="rId6" imgW="126720" imgH="126720" progId="Equation.DSMT4">
                  <p:embed/>
                </p:oleObj>
              </mc:Choice>
              <mc:Fallback>
                <p:oleObj name="Equation" r:id="rId6" imgW="126720" imgH="126720" progId="Equation.DSMT4">
                  <p:embed/>
                  <p:pic>
                    <p:nvPicPr>
                      <p:cNvPr id="21" name="对象 20">
                        <a:extLst>
                          <a:ext uri="{FF2B5EF4-FFF2-40B4-BE49-F238E27FC236}">
                            <a16:creationId xmlns:a16="http://schemas.microsoft.com/office/drawing/2014/main" id="{BBBF54BE-6ECD-4808-BB23-F3D451B5337D}"/>
                          </a:ext>
                        </a:extLst>
                      </p:cNvPr>
                      <p:cNvPicPr/>
                      <p:nvPr/>
                    </p:nvPicPr>
                    <p:blipFill>
                      <a:blip r:embed="rId5"/>
                      <a:stretch>
                        <a:fillRect/>
                      </a:stretch>
                    </p:blipFill>
                    <p:spPr>
                      <a:xfrm>
                        <a:off x="8340091" y="3125754"/>
                        <a:ext cx="238125" cy="238125"/>
                      </a:xfrm>
                      <a:prstGeom prst="rect">
                        <a:avLst/>
                      </a:prstGeom>
                    </p:spPr>
                  </p:pic>
                </p:oleObj>
              </mc:Fallback>
            </mc:AlternateContent>
          </a:graphicData>
        </a:graphic>
      </p:graphicFrame>
      <p:sp>
        <p:nvSpPr>
          <p:cNvPr id="13" name="矩形 5">
            <a:extLst>
              <a:ext uri="{FF2B5EF4-FFF2-40B4-BE49-F238E27FC236}">
                <a16:creationId xmlns:a16="http://schemas.microsoft.com/office/drawing/2014/main" id="{487CF5DD-6FF9-49FF-86E9-147EBE7E6B9A}"/>
              </a:ext>
            </a:extLst>
          </p:cNvPr>
          <p:cNvSpPr/>
          <p:nvPr/>
        </p:nvSpPr>
        <p:spPr>
          <a:xfrm>
            <a:off x="5286900" y="3013985"/>
            <a:ext cx="311171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a specific topic</a:t>
            </a:r>
          </a:p>
        </p:txBody>
      </p:sp>
      <p:graphicFrame>
        <p:nvGraphicFramePr>
          <p:cNvPr id="14" name="对象 13">
            <a:extLst>
              <a:ext uri="{FF2B5EF4-FFF2-40B4-BE49-F238E27FC236}">
                <a16:creationId xmlns:a16="http://schemas.microsoft.com/office/drawing/2014/main" id="{9E6B333C-CD2D-44C7-AC4C-BA4472EB6BBE}"/>
              </a:ext>
            </a:extLst>
          </p:cNvPr>
          <p:cNvGraphicFramePr>
            <a:graphicFrameLocks noChangeAspect="1"/>
          </p:cNvGraphicFramePr>
          <p:nvPr>
            <p:extLst>
              <p:ext uri="{D42A27DB-BD31-4B8C-83A1-F6EECF244321}">
                <p14:modId xmlns:p14="http://schemas.microsoft.com/office/powerpoint/2010/main" val="1272838002"/>
              </p:ext>
            </p:extLst>
          </p:nvPr>
        </p:nvGraphicFramePr>
        <p:xfrm>
          <a:off x="5167313" y="5340351"/>
          <a:ext cx="2286000" cy="454025"/>
        </p:xfrm>
        <a:graphic>
          <a:graphicData uri="http://schemas.openxmlformats.org/presentationml/2006/ole">
            <mc:AlternateContent xmlns:mc="http://schemas.openxmlformats.org/markup-compatibility/2006">
              <mc:Choice xmlns:v="urn:schemas-microsoft-com:vml" Requires="v">
                <p:oleObj spid="_x0000_s9232" name="Equation" r:id="rId7" imgW="1218960" imgH="241200" progId="Equation.DSMT4">
                  <p:embed/>
                </p:oleObj>
              </mc:Choice>
              <mc:Fallback>
                <p:oleObj name="Equation" r:id="rId7" imgW="1218960" imgH="241200" progId="Equation.DSMT4">
                  <p:embed/>
                  <p:pic>
                    <p:nvPicPr>
                      <p:cNvPr id="26" name="对象 25">
                        <a:extLst>
                          <a:ext uri="{FF2B5EF4-FFF2-40B4-BE49-F238E27FC236}">
                            <a16:creationId xmlns:a16="http://schemas.microsoft.com/office/drawing/2014/main" id="{1858A852-4F4A-471B-9562-4FAFE5ECE421}"/>
                          </a:ext>
                        </a:extLst>
                      </p:cNvPr>
                      <p:cNvPicPr/>
                      <p:nvPr/>
                    </p:nvPicPr>
                    <p:blipFill>
                      <a:blip r:embed="rId8"/>
                      <a:stretch>
                        <a:fillRect/>
                      </a:stretch>
                    </p:blipFill>
                    <p:spPr>
                      <a:xfrm>
                        <a:off x="5167313" y="5340351"/>
                        <a:ext cx="2286000" cy="454025"/>
                      </a:xfrm>
                      <a:prstGeom prst="rect">
                        <a:avLst/>
                      </a:prstGeom>
                    </p:spPr>
                  </p:pic>
                </p:oleObj>
              </mc:Fallback>
            </mc:AlternateContent>
          </a:graphicData>
        </a:graphic>
      </p:graphicFrame>
      <p:sp>
        <p:nvSpPr>
          <p:cNvPr id="16" name="矩形 5">
            <a:extLst>
              <a:ext uri="{FF2B5EF4-FFF2-40B4-BE49-F238E27FC236}">
                <a16:creationId xmlns:a16="http://schemas.microsoft.com/office/drawing/2014/main" id="{91D70AC8-3631-4FC2-A234-F5CED803FB17}"/>
              </a:ext>
            </a:extLst>
          </p:cNvPr>
          <p:cNvSpPr/>
          <p:nvPr/>
        </p:nvSpPr>
        <p:spPr>
          <a:xfrm>
            <a:off x="4540140" y="3940775"/>
            <a:ext cx="4344780"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distribution of a word    :</a:t>
            </a:r>
          </a:p>
        </p:txBody>
      </p:sp>
      <p:graphicFrame>
        <p:nvGraphicFramePr>
          <p:cNvPr id="17" name="对象 16">
            <a:extLst>
              <a:ext uri="{FF2B5EF4-FFF2-40B4-BE49-F238E27FC236}">
                <a16:creationId xmlns:a16="http://schemas.microsoft.com/office/drawing/2014/main" id="{CC0A977E-F3D5-4FA3-9ABA-BBF338971AA8}"/>
              </a:ext>
            </a:extLst>
          </p:cNvPr>
          <p:cNvGraphicFramePr>
            <a:graphicFrameLocks noChangeAspect="1"/>
          </p:cNvGraphicFramePr>
          <p:nvPr>
            <p:extLst>
              <p:ext uri="{D42A27DB-BD31-4B8C-83A1-F6EECF244321}">
                <p14:modId xmlns:p14="http://schemas.microsoft.com/office/powerpoint/2010/main" val="2247404826"/>
              </p:ext>
            </p:extLst>
          </p:nvPr>
        </p:nvGraphicFramePr>
        <p:xfrm>
          <a:off x="8594587" y="4000415"/>
          <a:ext cx="976312" cy="382588"/>
        </p:xfrm>
        <a:graphic>
          <a:graphicData uri="http://schemas.openxmlformats.org/presentationml/2006/ole">
            <mc:AlternateContent xmlns:mc="http://schemas.openxmlformats.org/markup-compatibility/2006">
              <mc:Choice xmlns:v="urn:schemas-microsoft-com:vml" Requires="v">
                <p:oleObj spid="_x0000_s9233" name="Equation" r:id="rId9" imgW="520560" imgH="203040" progId="Equation.DSMT4">
                  <p:embed/>
                </p:oleObj>
              </mc:Choice>
              <mc:Fallback>
                <p:oleObj name="Equation" r:id="rId9" imgW="520560" imgH="203040" progId="Equation.DSMT4">
                  <p:embed/>
                  <p:pic>
                    <p:nvPicPr>
                      <p:cNvPr id="28" name="对象 27">
                        <a:extLst>
                          <a:ext uri="{FF2B5EF4-FFF2-40B4-BE49-F238E27FC236}">
                            <a16:creationId xmlns:a16="http://schemas.microsoft.com/office/drawing/2014/main" id="{F93EB458-0697-4899-B6B6-551272AB68E6}"/>
                          </a:ext>
                        </a:extLst>
                      </p:cNvPr>
                      <p:cNvPicPr/>
                      <p:nvPr/>
                    </p:nvPicPr>
                    <p:blipFill>
                      <a:blip r:embed="rId10"/>
                      <a:stretch>
                        <a:fillRect/>
                      </a:stretch>
                    </p:blipFill>
                    <p:spPr>
                      <a:xfrm>
                        <a:off x="8594587" y="4000415"/>
                        <a:ext cx="976312" cy="38258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A8E1DFDE-E407-41BE-AE1E-BDCF77BE2740}"/>
              </a:ext>
            </a:extLst>
          </p:cNvPr>
          <p:cNvGraphicFramePr>
            <a:graphicFrameLocks noChangeAspect="1"/>
          </p:cNvGraphicFramePr>
          <p:nvPr>
            <p:extLst>
              <p:ext uri="{D42A27DB-BD31-4B8C-83A1-F6EECF244321}">
                <p14:modId xmlns:p14="http://schemas.microsoft.com/office/powerpoint/2010/main" val="1581621330"/>
              </p:ext>
            </p:extLst>
          </p:nvPr>
        </p:nvGraphicFramePr>
        <p:xfrm>
          <a:off x="8226385" y="4060741"/>
          <a:ext cx="285750" cy="261937"/>
        </p:xfrm>
        <a:graphic>
          <a:graphicData uri="http://schemas.openxmlformats.org/presentationml/2006/ole">
            <mc:AlternateContent xmlns:mc="http://schemas.openxmlformats.org/markup-compatibility/2006">
              <mc:Choice xmlns:v="urn:schemas-microsoft-com:vml" Requires="v">
                <p:oleObj spid="_x0000_s9234" name="Equation" r:id="rId11" imgW="152280" imgH="139680" progId="Equation.DSMT4">
                  <p:embed/>
                </p:oleObj>
              </mc:Choice>
              <mc:Fallback>
                <p:oleObj name="Equation" r:id="rId11" imgW="152280" imgH="139680" progId="Equation.DSMT4">
                  <p:embed/>
                  <p:pic>
                    <p:nvPicPr>
                      <p:cNvPr id="11" name="对象 10">
                        <a:extLst>
                          <a:ext uri="{FF2B5EF4-FFF2-40B4-BE49-F238E27FC236}">
                            <a16:creationId xmlns:a16="http://schemas.microsoft.com/office/drawing/2014/main" id="{65D65480-9C15-484C-B8D7-5B083EB5A265}"/>
                          </a:ext>
                        </a:extLst>
                      </p:cNvPr>
                      <p:cNvPicPr/>
                      <p:nvPr/>
                    </p:nvPicPr>
                    <p:blipFill>
                      <a:blip r:embed="rId12"/>
                      <a:stretch>
                        <a:fillRect/>
                      </a:stretch>
                    </p:blipFill>
                    <p:spPr>
                      <a:xfrm>
                        <a:off x="8226385" y="4060741"/>
                        <a:ext cx="285750" cy="261937"/>
                      </a:xfrm>
                      <a:prstGeom prst="rect">
                        <a:avLst/>
                      </a:prstGeom>
                    </p:spPr>
                  </p:pic>
                </p:oleObj>
              </mc:Fallback>
            </mc:AlternateContent>
          </a:graphicData>
        </a:graphic>
      </p:graphicFrame>
      <p:sp>
        <p:nvSpPr>
          <p:cNvPr id="19" name="矩形 5">
            <a:extLst>
              <a:ext uri="{FF2B5EF4-FFF2-40B4-BE49-F238E27FC236}">
                <a16:creationId xmlns:a16="http://schemas.microsoft.com/office/drawing/2014/main" id="{CFAFDF39-919C-4CC5-96C4-FB630BE7F170}"/>
              </a:ext>
            </a:extLst>
          </p:cNvPr>
          <p:cNvSpPr/>
          <p:nvPr/>
        </p:nvSpPr>
        <p:spPr>
          <a:xfrm>
            <a:off x="4853491" y="4877918"/>
            <a:ext cx="4474484"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distribution of a document                 </a:t>
            </a:r>
          </a:p>
        </p:txBody>
      </p:sp>
      <p:sp>
        <p:nvSpPr>
          <p:cNvPr id="20" name="矩形 5">
            <a:extLst>
              <a:ext uri="{FF2B5EF4-FFF2-40B4-BE49-F238E27FC236}">
                <a16:creationId xmlns:a16="http://schemas.microsoft.com/office/drawing/2014/main" id="{51459694-B61C-4223-BF85-B29ED092194F}"/>
              </a:ext>
            </a:extLst>
          </p:cNvPr>
          <p:cNvSpPr/>
          <p:nvPr/>
        </p:nvSpPr>
        <p:spPr>
          <a:xfrm>
            <a:off x="7329862" y="5331943"/>
            <a:ext cx="272673"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t>
            </a:r>
          </a:p>
        </p:txBody>
      </p:sp>
      <p:graphicFrame>
        <p:nvGraphicFramePr>
          <p:cNvPr id="22" name="对象 21">
            <a:extLst>
              <a:ext uri="{FF2B5EF4-FFF2-40B4-BE49-F238E27FC236}">
                <a16:creationId xmlns:a16="http://schemas.microsoft.com/office/drawing/2014/main" id="{B58053AF-70F8-4443-965B-B028618080E4}"/>
              </a:ext>
            </a:extLst>
          </p:cNvPr>
          <p:cNvGraphicFramePr>
            <a:graphicFrameLocks noChangeAspect="1"/>
          </p:cNvGraphicFramePr>
          <p:nvPr>
            <p:extLst>
              <p:ext uri="{D42A27DB-BD31-4B8C-83A1-F6EECF244321}">
                <p14:modId xmlns:p14="http://schemas.microsoft.com/office/powerpoint/2010/main" val="1919138107"/>
              </p:ext>
            </p:extLst>
          </p:nvPr>
        </p:nvGraphicFramePr>
        <p:xfrm>
          <a:off x="7550647" y="5179499"/>
          <a:ext cx="1428750" cy="811213"/>
        </p:xfrm>
        <a:graphic>
          <a:graphicData uri="http://schemas.openxmlformats.org/presentationml/2006/ole">
            <mc:AlternateContent xmlns:mc="http://schemas.openxmlformats.org/markup-compatibility/2006">
              <mc:Choice xmlns:v="urn:schemas-microsoft-com:vml" Requires="v">
                <p:oleObj spid="_x0000_s9235" name="Equation" r:id="rId13" imgW="761760" imgH="431640" progId="Equation.DSMT4">
                  <p:embed/>
                </p:oleObj>
              </mc:Choice>
              <mc:Fallback>
                <p:oleObj name="Equation" r:id="rId13" imgW="761760" imgH="431640" progId="Equation.DSMT4">
                  <p:embed/>
                  <p:pic>
                    <p:nvPicPr>
                      <p:cNvPr id="14" name="对象 13">
                        <a:extLst>
                          <a:ext uri="{FF2B5EF4-FFF2-40B4-BE49-F238E27FC236}">
                            <a16:creationId xmlns:a16="http://schemas.microsoft.com/office/drawing/2014/main" id="{9E6B333C-CD2D-44C7-AC4C-BA4472EB6BBE}"/>
                          </a:ext>
                        </a:extLst>
                      </p:cNvPr>
                      <p:cNvPicPr/>
                      <p:nvPr/>
                    </p:nvPicPr>
                    <p:blipFill>
                      <a:blip r:embed="rId14"/>
                      <a:stretch>
                        <a:fillRect/>
                      </a:stretch>
                    </p:blipFill>
                    <p:spPr>
                      <a:xfrm>
                        <a:off x="7550647" y="5179499"/>
                        <a:ext cx="1428750" cy="811213"/>
                      </a:xfrm>
                      <a:prstGeom prst="rect">
                        <a:avLst/>
                      </a:prstGeom>
                    </p:spPr>
                  </p:pic>
                </p:oleObj>
              </mc:Fallback>
            </mc:AlternateContent>
          </a:graphicData>
        </a:graphic>
      </p:graphicFrame>
      <p:sp>
        <p:nvSpPr>
          <p:cNvPr id="4" name="箭头: 下 3">
            <a:extLst>
              <a:ext uri="{FF2B5EF4-FFF2-40B4-BE49-F238E27FC236}">
                <a16:creationId xmlns:a16="http://schemas.microsoft.com/office/drawing/2014/main" id="{6EF97037-EFE3-479E-86A0-CF922339F30E}"/>
              </a:ext>
            </a:extLst>
          </p:cNvPr>
          <p:cNvSpPr/>
          <p:nvPr/>
        </p:nvSpPr>
        <p:spPr>
          <a:xfrm>
            <a:off x="6637020" y="3475650"/>
            <a:ext cx="21336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D646DF2C-513D-48CC-B978-7E64252F2658}"/>
              </a:ext>
            </a:extLst>
          </p:cNvPr>
          <p:cNvSpPr/>
          <p:nvPr/>
        </p:nvSpPr>
        <p:spPr>
          <a:xfrm>
            <a:off x="6629399" y="4427146"/>
            <a:ext cx="21336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5">
            <a:extLst>
              <a:ext uri="{FF2B5EF4-FFF2-40B4-BE49-F238E27FC236}">
                <a16:creationId xmlns:a16="http://schemas.microsoft.com/office/drawing/2014/main" id="{FEB5E550-1EF9-481F-9641-CF9016DB4218}"/>
              </a:ext>
            </a:extLst>
          </p:cNvPr>
          <p:cNvSpPr/>
          <p:nvPr/>
        </p:nvSpPr>
        <p:spPr>
          <a:xfrm>
            <a:off x="695597" y="246825"/>
            <a:ext cx="639513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Bag-of-Words Model</a:t>
            </a:r>
          </a:p>
        </p:txBody>
      </p:sp>
    </p:spTree>
    <p:extLst>
      <p:ext uri="{BB962C8B-B14F-4D97-AF65-F5344CB8AC3E}">
        <p14:creationId xmlns:p14="http://schemas.microsoft.com/office/powerpoint/2010/main" val="323090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17</a:t>
            </a:fld>
            <a:endParaRPr lang="zh-CN" altLang="en-US" dirty="0"/>
          </a:p>
        </p:txBody>
      </p:sp>
      <p:sp>
        <p:nvSpPr>
          <p:cNvPr id="16" name="矩形 5">
            <a:extLst>
              <a:ext uri="{FF2B5EF4-FFF2-40B4-BE49-F238E27FC236}">
                <a16:creationId xmlns:a16="http://schemas.microsoft.com/office/drawing/2014/main" id="{3EDB2A03-1C7E-486C-8C8B-8F29B8688A8A}"/>
              </a:ext>
            </a:extLst>
          </p:cNvPr>
          <p:cNvSpPr/>
          <p:nvPr/>
        </p:nvSpPr>
        <p:spPr>
          <a:xfrm>
            <a:off x="1059180" y="1449580"/>
            <a:ext cx="905458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set of documents                  , we train the model by </a:t>
            </a:r>
            <a:r>
              <a:rPr lang="en-US" altLang="zh-CN" sz="2400" dirty="0" err="1">
                <a:latin typeface="Palatino" pitchFamily="2" charset="77"/>
                <a:ea typeface="Palatino" pitchFamily="2" charset="77"/>
                <a:cs typeface="Calibri Light" panose="020F0302020204030204" pitchFamily="34" charset="0"/>
              </a:rPr>
              <a:t>maximising</a:t>
            </a:r>
            <a:endParaRPr lang="en-US" altLang="zh-CN" sz="2400" dirty="0">
              <a:latin typeface="Palatino" pitchFamily="2" charset="77"/>
              <a:ea typeface="Palatino" pitchFamily="2" charset="77"/>
              <a:cs typeface="Calibri Light" panose="020F0302020204030204" pitchFamily="34" charset="0"/>
            </a:endParaRPr>
          </a:p>
        </p:txBody>
      </p:sp>
      <p:graphicFrame>
        <p:nvGraphicFramePr>
          <p:cNvPr id="17" name="对象 16">
            <a:extLst>
              <a:ext uri="{FF2B5EF4-FFF2-40B4-BE49-F238E27FC236}">
                <a16:creationId xmlns:a16="http://schemas.microsoft.com/office/drawing/2014/main" id="{2F9CFA8D-1199-4584-858B-38AEB143B26D}"/>
              </a:ext>
            </a:extLst>
          </p:cNvPr>
          <p:cNvGraphicFramePr>
            <a:graphicFrameLocks noChangeAspect="1"/>
          </p:cNvGraphicFramePr>
          <p:nvPr>
            <p:extLst>
              <p:ext uri="{D42A27DB-BD31-4B8C-83A1-F6EECF244321}">
                <p14:modId xmlns:p14="http://schemas.microsoft.com/office/powerpoint/2010/main" val="2854323610"/>
              </p:ext>
            </p:extLst>
          </p:nvPr>
        </p:nvGraphicFramePr>
        <p:xfrm>
          <a:off x="4945063" y="1449580"/>
          <a:ext cx="1357312" cy="452438"/>
        </p:xfrm>
        <a:graphic>
          <a:graphicData uri="http://schemas.openxmlformats.org/presentationml/2006/ole">
            <mc:AlternateContent xmlns:mc="http://schemas.openxmlformats.org/markup-compatibility/2006">
              <mc:Choice xmlns:v="urn:schemas-microsoft-com:vml" Requires="v">
                <p:oleObj spid="_x0000_s10254" name="Equation" r:id="rId3" imgW="723600" imgH="241200" progId="Equation.DSMT4">
                  <p:embed/>
                </p:oleObj>
              </mc:Choice>
              <mc:Fallback>
                <p:oleObj name="Equation" r:id="rId3" imgW="723600" imgH="241200" progId="Equation.DSMT4">
                  <p:embed/>
                  <p:pic>
                    <p:nvPicPr>
                      <p:cNvPr id="29" name="对象 28">
                        <a:extLst>
                          <a:ext uri="{FF2B5EF4-FFF2-40B4-BE49-F238E27FC236}">
                            <a16:creationId xmlns:a16="http://schemas.microsoft.com/office/drawing/2014/main" id="{BB017F54-C424-455F-A3E3-05D7D0E1A6D8}"/>
                          </a:ext>
                        </a:extLst>
                      </p:cNvPr>
                      <p:cNvPicPr/>
                      <p:nvPr/>
                    </p:nvPicPr>
                    <p:blipFill>
                      <a:blip r:embed="rId4"/>
                      <a:stretch>
                        <a:fillRect/>
                      </a:stretch>
                    </p:blipFill>
                    <p:spPr>
                      <a:xfrm>
                        <a:off x="4945063" y="1449580"/>
                        <a:ext cx="1357312" cy="45243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F23DE2E-88C4-4D12-A32C-DBC8AB81CDBF}"/>
              </a:ext>
            </a:extLst>
          </p:cNvPr>
          <p:cNvGraphicFramePr>
            <a:graphicFrameLocks noChangeAspect="1"/>
          </p:cNvGraphicFramePr>
          <p:nvPr>
            <p:extLst>
              <p:ext uri="{D42A27DB-BD31-4B8C-83A1-F6EECF244321}">
                <p14:modId xmlns:p14="http://schemas.microsoft.com/office/powerpoint/2010/main" val="1973515707"/>
              </p:ext>
            </p:extLst>
          </p:nvPr>
        </p:nvGraphicFramePr>
        <p:xfrm>
          <a:off x="2303146" y="2401888"/>
          <a:ext cx="7358063" cy="881062"/>
        </p:xfrm>
        <a:graphic>
          <a:graphicData uri="http://schemas.openxmlformats.org/presentationml/2006/ole">
            <mc:AlternateContent xmlns:mc="http://schemas.openxmlformats.org/markup-compatibility/2006">
              <mc:Choice xmlns:v="urn:schemas-microsoft-com:vml" Requires="v">
                <p:oleObj spid="_x0000_s10255" name="Equation" r:id="rId5" imgW="3924000" imgH="469800" progId="Equation.DSMT4">
                  <p:embed/>
                </p:oleObj>
              </mc:Choice>
              <mc:Fallback>
                <p:oleObj name="Equation" r:id="rId5" imgW="3924000" imgH="469800" progId="Equation.DSMT4">
                  <p:embed/>
                  <p:pic>
                    <p:nvPicPr>
                      <p:cNvPr id="17" name="对象 16">
                        <a:extLst>
                          <a:ext uri="{FF2B5EF4-FFF2-40B4-BE49-F238E27FC236}">
                            <a16:creationId xmlns:a16="http://schemas.microsoft.com/office/drawing/2014/main" id="{2F9CFA8D-1199-4584-858B-38AEB143B26D}"/>
                          </a:ext>
                        </a:extLst>
                      </p:cNvPr>
                      <p:cNvPicPr/>
                      <p:nvPr/>
                    </p:nvPicPr>
                    <p:blipFill>
                      <a:blip r:embed="rId6"/>
                      <a:stretch>
                        <a:fillRect/>
                      </a:stretch>
                    </p:blipFill>
                    <p:spPr>
                      <a:xfrm>
                        <a:off x="2303146" y="2401888"/>
                        <a:ext cx="7358063" cy="881062"/>
                      </a:xfrm>
                      <a:prstGeom prst="rect">
                        <a:avLst/>
                      </a:prstGeom>
                    </p:spPr>
                  </p:pic>
                </p:oleObj>
              </mc:Fallback>
            </mc:AlternateContent>
          </a:graphicData>
        </a:graphic>
      </p:graphicFrame>
      <p:sp>
        <p:nvSpPr>
          <p:cNvPr id="19" name="矩形 5">
            <a:extLst>
              <a:ext uri="{FF2B5EF4-FFF2-40B4-BE49-F238E27FC236}">
                <a16:creationId xmlns:a16="http://schemas.microsoft.com/office/drawing/2014/main" id="{F718261C-FC88-4668-A1F4-4EFDBEBB5553}"/>
              </a:ext>
            </a:extLst>
          </p:cNvPr>
          <p:cNvSpPr/>
          <p:nvPr/>
        </p:nvSpPr>
        <p:spPr>
          <a:xfrm>
            <a:off x="1480060" y="3344218"/>
            <a:ext cx="803553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denotes the number of words in</a:t>
            </a:r>
          </a:p>
        </p:txBody>
      </p:sp>
      <p:graphicFrame>
        <p:nvGraphicFramePr>
          <p:cNvPr id="20" name="对象 19">
            <a:extLst>
              <a:ext uri="{FF2B5EF4-FFF2-40B4-BE49-F238E27FC236}">
                <a16:creationId xmlns:a16="http://schemas.microsoft.com/office/drawing/2014/main" id="{512AFDAB-4F89-40AB-BC38-103027EA9926}"/>
              </a:ext>
            </a:extLst>
          </p:cNvPr>
          <p:cNvGraphicFramePr>
            <a:graphicFrameLocks noChangeAspect="1"/>
          </p:cNvGraphicFramePr>
          <p:nvPr>
            <p:extLst>
              <p:ext uri="{D42A27DB-BD31-4B8C-83A1-F6EECF244321}">
                <p14:modId xmlns:p14="http://schemas.microsoft.com/office/powerpoint/2010/main" val="1979512856"/>
              </p:ext>
            </p:extLst>
          </p:nvPr>
        </p:nvGraphicFramePr>
        <p:xfrm>
          <a:off x="2529841" y="3344989"/>
          <a:ext cx="500063" cy="428625"/>
        </p:xfrm>
        <a:graphic>
          <a:graphicData uri="http://schemas.openxmlformats.org/presentationml/2006/ole">
            <mc:AlternateContent xmlns:mc="http://schemas.openxmlformats.org/markup-compatibility/2006">
              <mc:Choice xmlns:v="urn:schemas-microsoft-com:vml" Requires="v">
                <p:oleObj spid="_x0000_s10256" name="Equation" r:id="rId7" imgW="266400" imgH="228600" progId="Equation.DSMT4">
                  <p:embed/>
                </p:oleObj>
              </mc:Choice>
              <mc:Fallback>
                <p:oleObj name="Equation" r:id="rId7" imgW="266400" imgH="228600" progId="Equation.DSMT4">
                  <p:embed/>
                  <p:pic>
                    <p:nvPicPr>
                      <p:cNvPr id="17" name="对象 16">
                        <a:extLst>
                          <a:ext uri="{FF2B5EF4-FFF2-40B4-BE49-F238E27FC236}">
                            <a16:creationId xmlns:a16="http://schemas.microsoft.com/office/drawing/2014/main" id="{2F9CFA8D-1199-4584-858B-38AEB143B26D}"/>
                          </a:ext>
                        </a:extLst>
                      </p:cNvPr>
                      <p:cNvPicPr/>
                      <p:nvPr/>
                    </p:nvPicPr>
                    <p:blipFill>
                      <a:blip r:embed="rId8"/>
                      <a:stretch>
                        <a:fillRect/>
                      </a:stretch>
                    </p:blipFill>
                    <p:spPr>
                      <a:xfrm>
                        <a:off x="2529841" y="3344989"/>
                        <a:ext cx="500063" cy="42862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F3E57E80-2639-4FC9-BF3F-8D720AE179E2}"/>
              </a:ext>
            </a:extLst>
          </p:cNvPr>
          <p:cNvGraphicFramePr>
            <a:graphicFrameLocks noChangeAspect="1"/>
          </p:cNvGraphicFramePr>
          <p:nvPr>
            <p:extLst>
              <p:ext uri="{D42A27DB-BD31-4B8C-83A1-F6EECF244321}">
                <p14:modId xmlns:p14="http://schemas.microsoft.com/office/powerpoint/2010/main" val="3086474749"/>
              </p:ext>
            </p:extLst>
          </p:nvPr>
        </p:nvGraphicFramePr>
        <p:xfrm>
          <a:off x="7524750" y="3341498"/>
          <a:ext cx="285750" cy="428625"/>
        </p:xfrm>
        <a:graphic>
          <a:graphicData uri="http://schemas.openxmlformats.org/presentationml/2006/ole">
            <mc:AlternateContent xmlns:mc="http://schemas.openxmlformats.org/markup-compatibility/2006">
              <mc:Choice xmlns:v="urn:schemas-microsoft-com:vml" Requires="v">
                <p:oleObj spid="_x0000_s10257" name="Equation" r:id="rId9" imgW="152280" imgH="228600" progId="Equation.DSMT4">
                  <p:embed/>
                </p:oleObj>
              </mc:Choice>
              <mc:Fallback>
                <p:oleObj name="Equation" r:id="rId9" imgW="152280" imgH="228600" progId="Equation.DSMT4">
                  <p:embed/>
                  <p:pic>
                    <p:nvPicPr>
                      <p:cNvPr id="20" name="对象 19">
                        <a:extLst>
                          <a:ext uri="{FF2B5EF4-FFF2-40B4-BE49-F238E27FC236}">
                            <a16:creationId xmlns:a16="http://schemas.microsoft.com/office/drawing/2014/main" id="{512AFDAB-4F89-40AB-BC38-103027EA9926}"/>
                          </a:ext>
                        </a:extLst>
                      </p:cNvPr>
                      <p:cNvPicPr/>
                      <p:nvPr/>
                    </p:nvPicPr>
                    <p:blipFill>
                      <a:blip r:embed="rId10"/>
                      <a:stretch>
                        <a:fillRect/>
                      </a:stretch>
                    </p:blipFill>
                    <p:spPr>
                      <a:xfrm>
                        <a:off x="7524750" y="3341498"/>
                        <a:ext cx="285750"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4E837876-E242-43F5-8DBE-C7BD2EA54D49}"/>
              </a:ext>
            </a:extLst>
          </p:cNvPr>
          <p:cNvGraphicFramePr>
            <a:graphicFrameLocks noChangeAspect="1"/>
          </p:cNvGraphicFramePr>
          <p:nvPr>
            <p:extLst>
              <p:ext uri="{D42A27DB-BD31-4B8C-83A1-F6EECF244321}">
                <p14:modId xmlns:p14="http://schemas.microsoft.com/office/powerpoint/2010/main" val="2507717212"/>
              </p:ext>
            </p:extLst>
          </p:nvPr>
        </p:nvGraphicFramePr>
        <p:xfrm>
          <a:off x="3029904" y="3979020"/>
          <a:ext cx="1500187" cy="381000"/>
        </p:xfrm>
        <a:graphic>
          <a:graphicData uri="http://schemas.openxmlformats.org/presentationml/2006/ole">
            <mc:AlternateContent xmlns:mc="http://schemas.openxmlformats.org/markup-compatibility/2006">
              <mc:Choice xmlns:v="urn:schemas-microsoft-com:vml" Requires="v">
                <p:oleObj spid="_x0000_s10258" name="Equation" r:id="rId11" imgW="799920" imgH="203040" progId="Equation.DSMT4">
                  <p:embed/>
                </p:oleObj>
              </mc:Choice>
              <mc:Fallback>
                <p:oleObj name="Equation" r:id="rId11" imgW="799920" imgH="203040" progId="Equation.DSMT4">
                  <p:embed/>
                  <p:pic>
                    <p:nvPicPr>
                      <p:cNvPr id="18" name="对象 17">
                        <a:extLst>
                          <a:ext uri="{FF2B5EF4-FFF2-40B4-BE49-F238E27FC236}">
                            <a16:creationId xmlns:a16="http://schemas.microsoft.com/office/drawing/2014/main" id="{7F23DE2E-88C4-4D12-A32C-DBC8AB81CDBF}"/>
                          </a:ext>
                        </a:extLst>
                      </p:cNvPr>
                      <p:cNvPicPr/>
                      <p:nvPr/>
                    </p:nvPicPr>
                    <p:blipFill>
                      <a:blip r:embed="rId12"/>
                      <a:stretch>
                        <a:fillRect/>
                      </a:stretch>
                    </p:blipFill>
                    <p:spPr>
                      <a:xfrm>
                        <a:off x="3029904" y="3979020"/>
                        <a:ext cx="1500187" cy="381000"/>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4B2C039A-E2B9-49A6-8679-32923111F3C4}"/>
              </a:ext>
            </a:extLst>
          </p:cNvPr>
          <p:cNvGraphicFramePr>
            <a:graphicFrameLocks noChangeAspect="1"/>
          </p:cNvGraphicFramePr>
          <p:nvPr>
            <p:extLst>
              <p:ext uri="{D42A27DB-BD31-4B8C-83A1-F6EECF244321}">
                <p14:modId xmlns:p14="http://schemas.microsoft.com/office/powerpoint/2010/main" val="1627890304"/>
              </p:ext>
            </p:extLst>
          </p:nvPr>
        </p:nvGraphicFramePr>
        <p:xfrm>
          <a:off x="3029904" y="4467757"/>
          <a:ext cx="3309937" cy="428625"/>
        </p:xfrm>
        <a:graphic>
          <a:graphicData uri="http://schemas.openxmlformats.org/presentationml/2006/ole">
            <mc:AlternateContent xmlns:mc="http://schemas.openxmlformats.org/markup-compatibility/2006">
              <mc:Choice xmlns:v="urn:schemas-microsoft-com:vml" Requires="v">
                <p:oleObj spid="_x0000_s10259" name="Equation" r:id="rId13" imgW="1765080" imgH="228600" progId="Equation.DSMT4">
                  <p:embed/>
                </p:oleObj>
              </mc:Choice>
              <mc:Fallback>
                <p:oleObj name="Equation" r:id="rId13" imgW="1765080" imgH="228600" progId="Equation.DSMT4">
                  <p:embed/>
                  <p:pic>
                    <p:nvPicPr>
                      <p:cNvPr id="24" name="对象 23">
                        <a:extLst>
                          <a:ext uri="{FF2B5EF4-FFF2-40B4-BE49-F238E27FC236}">
                            <a16:creationId xmlns:a16="http://schemas.microsoft.com/office/drawing/2014/main" id="{4E837876-E242-43F5-8DBE-C7BD2EA54D49}"/>
                          </a:ext>
                        </a:extLst>
                      </p:cNvPr>
                      <p:cNvPicPr/>
                      <p:nvPr/>
                    </p:nvPicPr>
                    <p:blipFill>
                      <a:blip r:embed="rId14"/>
                      <a:stretch>
                        <a:fillRect/>
                      </a:stretch>
                    </p:blipFill>
                    <p:spPr>
                      <a:xfrm>
                        <a:off x="3029904" y="4467757"/>
                        <a:ext cx="3309937" cy="428625"/>
                      </a:xfrm>
                      <a:prstGeom prst="rect">
                        <a:avLst/>
                      </a:prstGeom>
                    </p:spPr>
                  </p:pic>
                </p:oleObj>
              </mc:Fallback>
            </mc:AlternateContent>
          </a:graphicData>
        </a:graphic>
      </p:graphicFrame>
      <p:sp>
        <p:nvSpPr>
          <p:cNvPr id="12" name="矩形 5">
            <a:extLst>
              <a:ext uri="{FF2B5EF4-FFF2-40B4-BE49-F238E27FC236}">
                <a16:creationId xmlns:a16="http://schemas.microsoft.com/office/drawing/2014/main" id="{53895719-E924-4DE0-84DA-273F56BE83A8}"/>
              </a:ext>
            </a:extLst>
          </p:cNvPr>
          <p:cNvSpPr/>
          <p:nvPr/>
        </p:nvSpPr>
        <p:spPr>
          <a:xfrm>
            <a:off x="695597" y="246825"/>
            <a:ext cx="639513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Bag-of-Words Model</a:t>
            </a:r>
          </a:p>
        </p:txBody>
      </p:sp>
    </p:spTree>
    <p:extLst>
      <p:ext uri="{BB962C8B-B14F-4D97-AF65-F5344CB8AC3E}">
        <p14:creationId xmlns:p14="http://schemas.microsoft.com/office/powerpoint/2010/main" val="32763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18457" y="219539"/>
            <a:ext cx="7122919"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Text clustering</a:t>
            </a:r>
          </a:p>
        </p:txBody>
      </p:sp>
      <p:sp>
        <p:nvSpPr>
          <p:cNvPr id="35" name="矩形 5">
            <a:extLst>
              <a:ext uri="{FF2B5EF4-FFF2-40B4-BE49-F238E27FC236}">
                <a16:creationId xmlns:a16="http://schemas.microsoft.com/office/drawing/2014/main" id="{8FD3EFB1-5268-4B2E-9C84-D8EDCAE29ED7}"/>
              </a:ext>
            </a:extLst>
          </p:cNvPr>
          <p:cNvSpPr/>
          <p:nvPr/>
        </p:nvSpPr>
        <p:spPr>
          <a:xfrm>
            <a:off x="1059180" y="1599212"/>
            <a:ext cx="905458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clustering, the posterior                   can be used, which can be calculated as </a:t>
            </a:r>
          </a:p>
        </p:txBody>
      </p:sp>
      <p:graphicFrame>
        <p:nvGraphicFramePr>
          <p:cNvPr id="36" name="对象 35">
            <a:extLst>
              <a:ext uri="{FF2B5EF4-FFF2-40B4-BE49-F238E27FC236}">
                <a16:creationId xmlns:a16="http://schemas.microsoft.com/office/drawing/2014/main" id="{380D65A7-0DA2-4684-A037-9FE7A97D999F}"/>
              </a:ext>
            </a:extLst>
          </p:cNvPr>
          <p:cNvGraphicFramePr>
            <a:graphicFrameLocks noChangeAspect="1"/>
          </p:cNvGraphicFramePr>
          <p:nvPr>
            <p:extLst>
              <p:ext uri="{D42A27DB-BD31-4B8C-83A1-F6EECF244321}">
                <p14:modId xmlns:p14="http://schemas.microsoft.com/office/powerpoint/2010/main" val="2131691954"/>
              </p:ext>
            </p:extLst>
          </p:nvPr>
        </p:nvGraphicFramePr>
        <p:xfrm>
          <a:off x="5310823" y="1660209"/>
          <a:ext cx="1333500" cy="428625"/>
        </p:xfrm>
        <a:graphic>
          <a:graphicData uri="http://schemas.openxmlformats.org/presentationml/2006/ole">
            <mc:AlternateContent xmlns:mc="http://schemas.openxmlformats.org/markup-compatibility/2006">
              <mc:Choice xmlns:v="urn:schemas-microsoft-com:vml" Requires="v">
                <p:oleObj spid="_x0000_s11270" name="Equation" r:id="rId3" imgW="711000" imgH="228600" progId="Equation.DSMT4">
                  <p:embed/>
                </p:oleObj>
              </mc:Choice>
              <mc:Fallback>
                <p:oleObj name="Equation" r:id="rId3" imgW="711000" imgH="228600" progId="Equation.DSMT4">
                  <p:embed/>
                  <p:pic>
                    <p:nvPicPr>
                      <p:cNvPr id="36" name="对象 35">
                        <a:extLst>
                          <a:ext uri="{FF2B5EF4-FFF2-40B4-BE49-F238E27FC236}">
                            <a16:creationId xmlns:a16="http://schemas.microsoft.com/office/drawing/2014/main" id="{380D65A7-0DA2-4684-A037-9FE7A97D999F}"/>
                          </a:ext>
                        </a:extLst>
                      </p:cNvPr>
                      <p:cNvPicPr/>
                      <p:nvPr/>
                    </p:nvPicPr>
                    <p:blipFill>
                      <a:blip r:embed="rId4"/>
                      <a:stretch>
                        <a:fillRect/>
                      </a:stretch>
                    </p:blipFill>
                    <p:spPr>
                      <a:xfrm>
                        <a:off x="5310823" y="1660209"/>
                        <a:ext cx="1333500" cy="428625"/>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209F3373-3254-4D28-8641-1B543EE95345}"/>
              </a:ext>
            </a:extLst>
          </p:cNvPr>
          <p:cNvGraphicFramePr>
            <a:graphicFrameLocks noChangeAspect="1"/>
          </p:cNvGraphicFramePr>
          <p:nvPr>
            <p:extLst>
              <p:ext uri="{D42A27DB-BD31-4B8C-83A1-F6EECF244321}">
                <p14:modId xmlns:p14="http://schemas.microsoft.com/office/powerpoint/2010/main" val="476293308"/>
              </p:ext>
            </p:extLst>
          </p:nvPr>
        </p:nvGraphicFramePr>
        <p:xfrm>
          <a:off x="3671889" y="2816226"/>
          <a:ext cx="4262437" cy="1000125"/>
        </p:xfrm>
        <a:graphic>
          <a:graphicData uri="http://schemas.openxmlformats.org/presentationml/2006/ole">
            <mc:AlternateContent xmlns:mc="http://schemas.openxmlformats.org/markup-compatibility/2006">
              <mc:Choice xmlns:v="urn:schemas-microsoft-com:vml" Requires="v">
                <p:oleObj spid="_x0000_s11271" name="Equation" r:id="rId5" imgW="2273040" imgH="533160" progId="Equation.DSMT4">
                  <p:embed/>
                </p:oleObj>
              </mc:Choice>
              <mc:Fallback>
                <p:oleObj name="Equation" r:id="rId5" imgW="2273040" imgH="533160" progId="Equation.DSMT4">
                  <p:embed/>
                  <p:pic>
                    <p:nvPicPr>
                      <p:cNvPr id="37" name="对象 36">
                        <a:extLst>
                          <a:ext uri="{FF2B5EF4-FFF2-40B4-BE49-F238E27FC236}">
                            <a16:creationId xmlns:a16="http://schemas.microsoft.com/office/drawing/2014/main" id="{209F3373-3254-4D28-8641-1B543EE95345}"/>
                          </a:ext>
                        </a:extLst>
                      </p:cNvPr>
                      <p:cNvPicPr/>
                      <p:nvPr/>
                    </p:nvPicPr>
                    <p:blipFill>
                      <a:blip r:embed="rId6"/>
                      <a:stretch>
                        <a:fillRect/>
                      </a:stretch>
                    </p:blipFill>
                    <p:spPr>
                      <a:xfrm>
                        <a:off x="3671889" y="2816226"/>
                        <a:ext cx="4262437" cy="1000125"/>
                      </a:xfrm>
                      <a:prstGeom prst="rect">
                        <a:avLst/>
                      </a:prstGeom>
                    </p:spPr>
                  </p:pic>
                </p:oleObj>
              </mc:Fallback>
            </mc:AlternateContent>
          </a:graphicData>
        </a:graphic>
      </p:graphicFrame>
    </p:spTree>
    <p:extLst>
      <p:ext uri="{BB962C8B-B14F-4D97-AF65-F5344CB8AC3E}">
        <p14:creationId xmlns:p14="http://schemas.microsoft.com/office/powerpoint/2010/main" val="406791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19</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718457" y="229336"/>
            <a:ext cx="637227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RNN Language Model</a:t>
            </a:r>
          </a:p>
        </p:txBody>
      </p:sp>
      <p:sp>
        <p:nvSpPr>
          <p:cNvPr id="15" name="矩形 5">
            <a:extLst>
              <a:ext uri="{FF2B5EF4-FFF2-40B4-BE49-F238E27FC236}">
                <a16:creationId xmlns:a16="http://schemas.microsoft.com/office/drawing/2014/main" id="{3334831E-6656-4D55-9D6A-A55186CFE026}"/>
              </a:ext>
            </a:extLst>
          </p:cNvPr>
          <p:cNvSpPr/>
          <p:nvPr/>
        </p:nvSpPr>
        <p:spPr>
          <a:xfrm>
            <a:off x="1074420" y="1449580"/>
            <a:ext cx="903934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an RNN language model, which generates each word according to all the preceding words:</a:t>
            </a:r>
          </a:p>
        </p:txBody>
      </p:sp>
      <p:pic>
        <p:nvPicPr>
          <p:cNvPr id="8" name="图片 7">
            <a:extLst>
              <a:ext uri="{FF2B5EF4-FFF2-40B4-BE49-F238E27FC236}">
                <a16:creationId xmlns:a16="http://schemas.microsoft.com/office/drawing/2014/main" id="{71FE4EA2-7D63-450E-96AE-36C68928717C}"/>
              </a:ext>
            </a:extLst>
          </p:cNvPr>
          <p:cNvPicPr>
            <a:picLocks noChangeAspect="1"/>
          </p:cNvPicPr>
          <p:nvPr/>
        </p:nvPicPr>
        <p:blipFill>
          <a:blip r:embed="rId3"/>
          <a:stretch>
            <a:fillRect/>
          </a:stretch>
        </p:blipFill>
        <p:spPr>
          <a:xfrm>
            <a:off x="3943004" y="2520810"/>
            <a:ext cx="3639935" cy="1403831"/>
          </a:xfrm>
          <a:prstGeom prst="rect">
            <a:avLst/>
          </a:prstGeom>
        </p:spPr>
      </p:pic>
      <p:sp>
        <p:nvSpPr>
          <p:cNvPr id="16" name="矩形 5">
            <a:extLst>
              <a:ext uri="{FF2B5EF4-FFF2-40B4-BE49-F238E27FC236}">
                <a16:creationId xmlns:a16="http://schemas.microsoft.com/office/drawing/2014/main" id="{A1D9C7E7-E164-446F-9E8C-E901EC7AB13F}"/>
              </a:ext>
            </a:extLst>
          </p:cNvPr>
          <p:cNvSpPr/>
          <p:nvPr/>
        </p:nvSpPr>
        <p:spPr>
          <a:xfrm>
            <a:off x="1268730" y="4311418"/>
            <a:ext cx="884503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Firstly, A LSTM encoder is used to find a sequence of hidden vectors for a sequence of words:</a:t>
            </a:r>
          </a:p>
        </p:txBody>
      </p:sp>
      <p:graphicFrame>
        <p:nvGraphicFramePr>
          <p:cNvPr id="17" name="对象 16">
            <a:extLst>
              <a:ext uri="{FF2B5EF4-FFF2-40B4-BE49-F238E27FC236}">
                <a16:creationId xmlns:a16="http://schemas.microsoft.com/office/drawing/2014/main" id="{BA693267-B125-4635-A876-E11C7FE6012F}"/>
              </a:ext>
            </a:extLst>
          </p:cNvPr>
          <p:cNvGraphicFramePr>
            <a:graphicFrameLocks noChangeAspect="1"/>
          </p:cNvGraphicFramePr>
          <p:nvPr>
            <p:extLst>
              <p:ext uri="{D42A27DB-BD31-4B8C-83A1-F6EECF244321}">
                <p14:modId xmlns:p14="http://schemas.microsoft.com/office/powerpoint/2010/main" val="2104446002"/>
              </p:ext>
            </p:extLst>
          </p:nvPr>
        </p:nvGraphicFramePr>
        <p:xfrm>
          <a:off x="3848101" y="5181600"/>
          <a:ext cx="4119563" cy="452438"/>
        </p:xfrm>
        <a:graphic>
          <a:graphicData uri="http://schemas.openxmlformats.org/presentationml/2006/ole">
            <mc:AlternateContent xmlns:mc="http://schemas.openxmlformats.org/markup-compatibility/2006">
              <mc:Choice xmlns:v="urn:schemas-microsoft-com:vml" Requires="v">
                <p:oleObj spid="_x0000_s12294" name="Equation" r:id="rId4" imgW="2197080" imgH="241200" progId="Equation.DSMT4">
                  <p:embed/>
                </p:oleObj>
              </mc:Choice>
              <mc:Fallback>
                <p:oleObj name="Equation" r:id="rId4" imgW="2197080" imgH="241200" progId="Equation.DSMT4">
                  <p:embed/>
                  <p:pic>
                    <p:nvPicPr>
                      <p:cNvPr id="24" name="对象 23">
                        <a:extLst>
                          <a:ext uri="{FF2B5EF4-FFF2-40B4-BE49-F238E27FC236}">
                            <a16:creationId xmlns:a16="http://schemas.microsoft.com/office/drawing/2014/main" id="{4E837876-E242-43F5-8DBE-C7BD2EA54D49}"/>
                          </a:ext>
                        </a:extLst>
                      </p:cNvPr>
                      <p:cNvPicPr/>
                      <p:nvPr/>
                    </p:nvPicPr>
                    <p:blipFill>
                      <a:blip r:embed="rId5"/>
                      <a:stretch>
                        <a:fillRect/>
                      </a:stretch>
                    </p:blipFill>
                    <p:spPr>
                      <a:xfrm>
                        <a:off x="3848101" y="5181600"/>
                        <a:ext cx="4119563" cy="452438"/>
                      </a:xfrm>
                      <a:prstGeom prst="rect">
                        <a:avLst/>
                      </a:prstGeom>
                    </p:spPr>
                  </p:pic>
                </p:oleObj>
              </mc:Fallback>
            </mc:AlternateContent>
          </a:graphicData>
        </a:graphic>
      </p:graphicFrame>
      <p:sp>
        <p:nvSpPr>
          <p:cNvPr id="18" name="矩形 5">
            <a:extLst>
              <a:ext uri="{FF2B5EF4-FFF2-40B4-BE49-F238E27FC236}">
                <a16:creationId xmlns:a16="http://schemas.microsoft.com/office/drawing/2014/main" id="{4845E897-D741-449B-A6A0-4CFAA481FE6F}"/>
              </a:ext>
            </a:extLst>
          </p:cNvPr>
          <p:cNvSpPr/>
          <p:nvPr/>
        </p:nvSpPr>
        <p:spPr>
          <a:xfrm>
            <a:off x="1673480" y="5894685"/>
            <a:ext cx="803553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denotes the LSTM parameters</a:t>
            </a:r>
          </a:p>
        </p:txBody>
      </p:sp>
      <p:graphicFrame>
        <p:nvGraphicFramePr>
          <p:cNvPr id="19" name="对象 18">
            <a:extLst>
              <a:ext uri="{FF2B5EF4-FFF2-40B4-BE49-F238E27FC236}">
                <a16:creationId xmlns:a16="http://schemas.microsoft.com/office/drawing/2014/main" id="{63CB9ABF-2987-466A-8B51-36E570E56801}"/>
              </a:ext>
            </a:extLst>
          </p:cNvPr>
          <p:cNvGraphicFramePr>
            <a:graphicFrameLocks noChangeAspect="1"/>
          </p:cNvGraphicFramePr>
          <p:nvPr>
            <p:extLst>
              <p:ext uri="{D42A27DB-BD31-4B8C-83A1-F6EECF244321}">
                <p14:modId xmlns:p14="http://schemas.microsoft.com/office/powerpoint/2010/main" val="1769022508"/>
              </p:ext>
            </p:extLst>
          </p:nvPr>
        </p:nvGraphicFramePr>
        <p:xfrm>
          <a:off x="2798447" y="5935017"/>
          <a:ext cx="595313" cy="381000"/>
        </p:xfrm>
        <a:graphic>
          <a:graphicData uri="http://schemas.openxmlformats.org/presentationml/2006/ole">
            <mc:AlternateContent xmlns:mc="http://schemas.openxmlformats.org/markup-compatibility/2006">
              <mc:Choice xmlns:v="urn:schemas-microsoft-com:vml" Requires="v">
                <p:oleObj spid="_x0000_s12295" name="Equation" r:id="rId6" imgW="317160" imgH="203040" progId="Equation.DSMT4">
                  <p:embed/>
                </p:oleObj>
              </mc:Choice>
              <mc:Fallback>
                <p:oleObj name="Equation" r:id="rId6" imgW="317160" imgH="203040" progId="Equation.DSMT4">
                  <p:embed/>
                  <p:pic>
                    <p:nvPicPr>
                      <p:cNvPr id="17" name="对象 16">
                        <a:extLst>
                          <a:ext uri="{FF2B5EF4-FFF2-40B4-BE49-F238E27FC236}">
                            <a16:creationId xmlns:a16="http://schemas.microsoft.com/office/drawing/2014/main" id="{BA693267-B125-4635-A876-E11C7FE6012F}"/>
                          </a:ext>
                        </a:extLst>
                      </p:cNvPr>
                      <p:cNvPicPr/>
                      <p:nvPr/>
                    </p:nvPicPr>
                    <p:blipFill>
                      <a:blip r:embed="rId7"/>
                      <a:stretch>
                        <a:fillRect/>
                      </a:stretch>
                    </p:blipFill>
                    <p:spPr>
                      <a:xfrm>
                        <a:off x="2798447" y="5935017"/>
                        <a:ext cx="595313" cy="381000"/>
                      </a:xfrm>
                      <a:prstGeom prst="rect">
                        <a:avLst/>
                      </a:prstGeom>
                    </p:spPr>
                  </p:pic>
                </p:oleObj>
              </mc:Fallback>
            </mc:AlternateContent>
          </a:graphicData>
        </a:graphic>
      </p:graphicFrame>
    </p:spTree>
    <p:extLst>
      <p:ext uri="{BB962C8B-B14F-4D97-AF65-F5344CB8AC3E}">
        <p14:creationId xmlns:p14="http://schemas.microsoft.com/office/powerpoint/2010/main" val="370353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67693-945D-4AEC-9D56-D29D514CD55B}"/>
              </a:ext>
            </a:extLst>
          </p:cNvPr>
          <p:cNvSpPr txBox="1"/>
          <p:nvPr/>
        </p:nvSpPr>
        <p:spPr>
          <a:xfrm>
            <a:off x="2228858" y="2238788"/>
            <a:ext cx="7717177" cy="1815882"/>
          </a:xfrm>
          <a:prstGeom prst="rect">
            <a:avLst/>
          </a:prstGeom>
          <a:noFill/>
        </p:spPr>
        <p:txBody>
          <a:bodyPr wrap="none" rtlCol="0">
            <a:spAutoFit/>
          </a:bodyPr>
          <a:lstStyle/>
          <a:p>
            <a:r>
              <a:rPr lang="en-US" altLang="zh-CN" sz="3200" b="1" dirty="0">
                <a:latin typeface="Palatino" pitchFamily="2" charset="77"/>
                <a:ea typeface="Palatino" pitchFamily="2" charset="77"/>
                <a:cs typeface="Calibri Light" panose="020F0302020204030204" pitchFamily="34" charset="0"/>
              </a:rPr>
              <a:t>Chapter 18</a:t>
            </a:r>
          </a:p>
          <a:p>
            <a:endParaRPr lang="en-US" altLang="zh-CN" sz="3600" b="1" dirty="0">
              <a:latin typeface="Palatino" pitchFamily="2" charset="77"/>
              <a:ea typeface="Palatino" pitchFamily="2" charset="77"/>
              <a:cs typeface="Calibri Light" panose="020F0302020204030204" pitchFamily="34" charset="0"/>
            </a:endParaRPr>
          </a:p>
          <a:p>
            <a:r>
              <a:rPr lang="en-US" altLang="zh-CN" sz="4400" b="1" dirty="0">
                <a:latin typeface="Palatino" pitchFamily="2" charset="77"/>
                <a:ea typeface="Palatino" pitchFamily="2" charset="77"/>
                <a:cs typeface="Calibri Light" panose="020F0302020204030204" pitchFamily="34" charset="0"/>
              </a:rPr>
              <a:t>Deep Latent Variable Models</a:t>
            </a:r>
          </a:p>
        </p:txBody>
      </p:sp>
      <p:sp>
        <p:nvSpPr>
          <p:cNvPr id="4" name="Slide Number Placeholder 3">
            <a:extLst>
              <a:ext uri="{FF2B5EF4-FFF2-40B4-BE49-F238E27FC236}">
                <a16:creationId xmlns:a16="http://schemas.microsoft.com/office/drawing/2014/main" id="{2B0CC8FB-44B9-4D54-9B25-99C91632F339}"/>
              </a:ext>
            </a:extLst>
          </p:cNvPr>
          <p:cNvSpPr>
            <a:spLocks noGrp="1"/>
          </p:cNvSpPr>
          <p:nvPr>
            <p:ph type="sldNum" sz="quarter" idx="10"/>
          </p:nvPr>
        </p:nvSpPr>
        <p:spPr/>
        <p:txBody>
          <a:bodyPr/>
          <a:lstStyle/>
          <a:p>
            <a:fld id="{11D8FA19-E13B-4121-8BBF-5D41F5A04330}" type="slidenum">
              <a:rPr lang="zh-CN" altLang="en-US" smtClean="0"/>
              <a:t>2</a:t>
            </a:fld>
            <a:endParaRPr lang="zh-CN" altLang="en-US" dirty="0"/>
          </a:p>
        </p:txBody>
      </p:sp>
    </p:spTree>
    <p:extLst>
      <p:ext uri="{BB962C8B-B14F-4D97-AF65-F5344CB8AC3E}">
        <p14:creationId xmlns:p14="http://schemas.microsoft.com/office/powerpoint/2010/main" val="25938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a:xfrm rot="21419460">
            <a:off x="7981950" y="6356352"/>
            <a:ext cx="2057400" cy="365125"/>
          </a:xfrm>
        </p:spPr>
        <p:txBody>
          <a:bodyPr/>
          <a:lstStyle/>
          <a:p>
            <a:fld id="{11D8FA19-E13B-4121-8BBF-5D41F5A04330}" type="slidenum">
              <a:rPr lang="zh-CN" altLang="en-US" smtClean="0"/>
              <a:t>20</a:t>
            </a:fld>
            <a:endParaRPr lang="zh-CN" altLang="en-US" dirty="0"/>
          </a:p>
        </p:txBody>
      </p:sp>
      <p:sp>
        <p:nvSpPr>
          <p:cNvPr id="15" name="矩形 5">
            <a:extLst>
              <a:ext uri="{FF2B5EF4-FFF2-40B4-BE49-F238E27FC236}">
                <a16:creationId xmlns:a16="http://schemas.microsoft.com/office/drawing/2014/main" id="{3334831E-6656-4D55-9D6A-A55186CFE026}"/>
              </a:ext>
            </a:extLst>
          </p:cNvPr>
          <p:cNvSpPr/>
          <p:nvPr/>
        </p:nvSpPr>
        <p:spPr>
          <a:xfrm>
            <a:off x="1089660" y="1449580"/>
            <a:ext cx="902410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an RNN language model, which generates each word according to all the preceding words:</a:t>
            </a:r>
          </a:p>
        </p:txBody>
      </p:sp>
      <p:pic>
        <p:nvPicPr>
          <p:cNvPr id="8" name="图片 7">
            <a:extLst>
              <a:ext uri="{FF2B5EF4-FFF2-40B4-BE49-F238E27FC236}">
                <a16:creationId xmlns:a16="http://schemas.microsoft.com/office/drawing/2014/main" id="{71FE4EA2-7D63-450E-96AE-36C68928717C}"/>
              </a:ext>
            </a:extLst>
          </p:cNvPr>
          <p:cNvPicPr>
            <a:picLocks noChangeAspect="1"/>
          </p:cNvPicPr>
          <p:nvPr/>
        </p:nvPicPr>
        <p:blipFill>
          <a:blip r:embed="rId3"/>
          <a:stretch>
            <a:fillRect/>
          </a:stretch>
        </p:blipFill>
        <p:spPr>
          <a:xfrm>
            <a:off x="3943004" y="2520810"/>
            <a:ext cx="3639935" cy="1403831"/>
          </a:xfrm>
          <a:prstGeom prst="rect">
            <a:avLst/>
          </a:prstGeom>
        </p:spPr>
      </p:pic>
      <p:sp>
        <p:nvSpPr>
          <p:cNvPr id="16" name="矩形 5">
            <a:extLst>
              <a:ext uri="{FF2B5EF4-FFF2-40B4-BE49-F238E27FC236}">
                <a16:creationId xmlns:a16="http://schemas.microsoft.com/office/drawing/2014/main" id="{A1D9C7E7-E164-446F-9E8C-E901EC7AB13F}"/>
              </a:ext>
            </a:extLst>
          </p:cNvPr>
          <p:cNvSpPr/>
          <p:nvPr/>
        </p:nvSpPr>
        <p:spPr>
          <a:xfrm>
            <a:off x="1584960" y="4311418"/>
            <a:ext cx="85288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Then,                    is given by  </a:t>
            </a:r>
          </a:p>
        </p:txBody>
      </p:sp>
      <p:graphicFrame>
        <p:nvGraphicFramePr>
          <p:cNvPr id="17" name="对象 16">
            <a:extLst>
              <a:ext uri="{FF2B5EF4-FFF2-40B4-BE49-F238E27FC236}">
                <a16:creationId xmlns:a16="http://schemas.microsoft.com/office/drawing/2014/main" id="{BA693267-B125-4635-A876-E11C7FE6012F}"/>
              </a:ext>
            </a:extLst>
          </p:cNvPr>
          <p:cNvGraphicFramePr>
            <a:graphicFrameLocks noChangeAspect="1"/>
          </p:cNvGraphicFramePr>
          <p:nvPr>
            <p:extLst>
              <p:ext uri="{D42A27DB-BD31-4B8C-83A1-F6EECF244321}">
                <p14:modId xmlns:p14="http://schemas.microsoft.com/office/powerpoint/2010/main" val="448978915"/>
              </p:ext>
            </p:extLst>
          </p:nvPr>
        </p:nvGraphicFramePr>
        <p:xfrm>
          <a:off x="3956051" y="4933950"/>
          <a:ext cx="3762375" cy="452438"/>
        </p:xfrm>
        <a:graphic>
          <a:graphicData uri="http://schemas.openxmlformats.org/presentationml/2006/ole">
            <mc:AlternateContent xmlns:mc="http://schemas.openxmlformats.org/markup-compatibility/2006">
              <mc:Choice xmlns:v="urn:schemas-microsoft-com:vml" Requires="v">
                <p:oleObj spid="_x0000_s13322" name="Equation" r:id="rId4" imgW="2006280" imgH="241200" progId="Equation.DSMT4">
                  <p:embed/>
                </p:oleObj>
              </mc:Choice>
              <mc:Fallback>
                <p:oleObj name="Equation" r:id="rId4" imgW="2006280" imgH="241200" progId="Equation.DSMT4">
                  <p:embed/>
                  <p:pic>
                    <p:nvPicPr>
                      <p:cNvPr id="17" name="对象 16">
                        <a:extLst>
                          <a:ext uri="{FF2B5EF4-FFF2-40B4-BE49-F238E27FC236}">
                            <a16:creationId xmlns:a16="http://schemas.microsoft.com/office/drawing/2014/main" id="{BA693267-B125-4635-A876-E11C7FE6012F}"/>
                          </a:ext>
                        </a:extLst>
                      </p:cNvPr>
                      <p:cNvPicPr/>
                      <p:nvPr/>
                    </p:nvPicPr>
                    <p:blipFill>
                      <a:blip r:embed="rId5"/>
                      <a:stretch>
                        <a:fillRect/>
                      </a:stretch>
                    </p:blipFill>
                    <p:spPr>
                      <a:xfrm>
                        <a:off x="3956051" y="4933950"/>
                        <a:ext cx="3762375" cy="452438"/>
                      </a:xfrm>
                      <a:prstGeom prst="rect">
                        <a:avLst/>
                      </a:prstGeom>
                    </p:spPr>
                  </p:pic>
                </p:oleObj>
              </mc:Fallback>
            </mc:AlternateContent>
          </a:graphicData>
        </a:graphic>
      </p:graphicFrame>
      <p:sp>
        <p:nvSpPr>
          <p:cNvPr id="18" name="矩形 5">
            <a:extLst>
              <a:ext uri="{FF2B5EF4-FFF2-40B4-BE49-F238E27FC236}">
                <a16:creationId xmlns:a16="http://schemas.microsoft.com/office/drawing/2014/main" id="{4845E897-D741-449B-A6A0-4CFAA481FE6F}"/>
              </a:ext>
            </a:extLst>
          </p:cNvPr>
          <p:cNvSpPr/>
          <p:nvPr/>
        </p:nvSpPr>
        <p:spPr>
          <a:xfrm>
            <a:off x="1645920" y="5491887"/>
            <a:ext cx="584661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and    are model parameters</a:t>
            </a:r>
          </a:p>
        </p:txBody>
      </p:sp>
      <p:graphicFrame>
        <p:nvGraphicFramePr>
          <p:cNvPr id="10" name="对象 9">
            <a:extLst>
              <a:ext uri="{FF2B5EF4-FFF2-40B4-BE49-F238E27FC236}">
                <a16:creationId xmlns:a16="http://schemas.microsoft.com/office/drawing/2014/main" id="{34A23AD8-2C90-4D46-BDC2-B81FEED5F0BB}"/>
              </a:ext>
            </a:extLst>
          </p:cNvPr>
          <p:cNvGraphicFramePr>
            <a:graphicFrameLocks noChangeAspect="1"/>
          </p:cNvGraphicFramePr>
          <p:nvPr>
            <p:extLst>
              <p:ext uri="{D42A27DB-BD31-4B8C-83A1-F6EECF244321}">
                <p14:modId xmlns:p14="http://schemas.microsoft.com/office/powerpoint/2010/main" val="3246523887"/>
              </p:ext>
            </p:extLst>
          </p:nvPr>
        </p:nvGraphicFramePr>
        <p:xfrm>
          <a:off x="2514254" y="4316031"/>
          <a:ext cx="1428750" cy="452438"/>
        </p:xfrm>
        <a:graphic>
          <a:graphicData uri="http://schemas.openxmlformats.org/presentationml/2006/ole">
            <mc:AlternateContent xmlns:mc="http://schemas.openxmlformats.org/markup-compatibility/2006">
              <mc:Choice xmlns:v="urn:schemas-microsoft-com:vml" Requires="v">
                <p:oleObj spid="_x0000_s13323" name="Equation" r:id="rId6" imgW="761760" imgH="241200" progId="Equation.DSMT4">
                  <p:embed/>
                </p:oleObj>
              </mc:Choice>
              <mc:Fallback>
                <p:oleObj name="Equation" r:id="rId6" imgW="761760" imgH="241200" progId="Equation.DSMT4">
                  <p:embed/>
                  <p:pic>
                    <p:nvPicPr>
                      <p:cNvPr id="17" name="对象 16">
                        <a:extLst>
                          <a:ext uri="{FF2B5EF4-FFF2-40B4-BE49-F238E27FC236}">
                            <a16:creationId xmlns:a16="http://schemas.microsoft.com/office/drawing/2014/main" id="{BA693267-B125-4635-A876-E11C7FE6012F}"/>
                          </a:ext>
                        </a:extLst>
                      </p:cNvPr>
                      <p:cNvPicPr/>
                      <p:nvPr/>
                    </p:nvPicPr>
                    <p:blipFill>
                      <a:blip r:embed="rId7"/>
                      <a:stretch>
                        <a:fillRect/>
                      </a:stretch>
                    </p:blipFill>
                    <p:spPr>
                      <a:xfrm>
                        <a:off x="2514254" y="4316031"/>
                        <a:ext cx="1428750" cy="45243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984E4BC-2FE1-4EF2-BE8C-2CA360600862}"/>
              </a:ext>
            </a:extLst>
          </p:cNvPr>
          <p:cNvGraphicFramePr>
            <a:graphicFrameLocks noChangeAspect="1"/>
          </p:cNvGraphicFramePr>
          <p:nvPr>
            <p:extLst>
              <p:ext uri="{D42A27DB-BD31-4B8C-83A1-F6EECF244321}">
                <p14:modId xmlns:p14="http://schemas.microsoft.com/office/powerpoint/2010/main" val="1231041218"/>
              </p:ext>
            </p:extLst>
          </p:nvPr>
        </p:nvGraphicFramePr>
        <p:xfrm>
          <a:off x="3592338" y="5525550"/>
          <a:ext cx="238125" cy="333375"/>
        </p:xfrm>
        <a:graphic>
          <a:graphicData uri="http://schemas.openxmlformats.org/presentationml/2006/ole">
            <mc:AlternateContent xmlns:mc="http://schemas.openxmlformats.org/markup-compatibility/2006">
              <mc:Choice xmlns:v="urn:schemas-microsoft-com:vml" Requires="v">
                <p:oleObj spid="_x0000_s13324" name="Equation" r:id="rId8" imgW="126720" imgH="177480" progId="Equation.DSMT4">
                  <p:embed/>
                </p:oleObj>
              </mc:Choice>
              <mc:Fallback>
                <p:oleObj name="Equation" r:id="rId8" imgW="126720" imgH="177480" progId="Equation.DSMT4">
                  <p:embed/>
                  <p:pic>
                    <p:nvPicPr>
                      <p:cNvPr id="17" name="对象 16">
                        <a:extLst>
                          <a:ext uri="{FF2B5EF4-FFF2-40B4-BE49-F238E27FC236}">
                            <a16:creationId xmlns:a16="http://schemas.microsoft.com/office/drawing/2014/main" id="{BA693267-B125-4635-A876-E11C7FE6012F}"/>
                          </a:ext>
                        </a:extLst>
                      </p:cNvPr>
                      <p:cNvPicPr/>
                      <p:nvPr/>
                    </p:nvPicPr>
                    <p:blipFill>
                      <a:blip r:embed="rId9"/>
                      <a:stretch>
                        <a:fillRect/>
                      </a:stretch>
                    </p:blipFill>
                    <p:spPr>
                      <a:xfrm>
                        <a:off x="3592338" y="5525550"/>
                        <a:ext cx="238125" cy="3333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425B536-A2E5-4F96-B1C1-F53AA34EA012}"/>
              </a:ext>
            </a:extLst>
          </p:cNvPr>
          <p:cNvGraphicFramePr>
            <a:graphicFrameLocks noChangeAspect="1"/>
          </p:cNvGraphicFramePr>
          <p:nvPr>
            <p:extLst>
              <p:ext uri="{D42A27DB-BD31-4B8C-83A1-F6EECF244321}">
                <p14:modId xmlns:p14="http://schemas.microsoft.com/office/powerpoint/2010/main" val="1231093725"/>
              </p:ext>
            </p:extLst>
          </p:nvPr>
        </p:nvGraphicFramePr>
        <p:xfrm>
          <a:off x="2590570" y="5556030"/>
          <a:ext cx="381000" cy="333375"/>
        </p:xfrm>
        <a:graphic>
          <a:graphicData uri="http://schemas.openxmlformats.org/presentationml/2006/ole">
            <mc:AlternateContent xmlns:mc="http://schemas.openxmlformats.org/markup-compatibility/2006">
              <mc:Choice xmlns:v="urn:schemas-microsoft-com:vml" Requires="v">
                <p:oleObj spid="_x0000_s13325" name="Equation" r:id="rId10" imgW="203040" imgH="177480" progId="Equation.DSMT4">
                  <p:embed/>
                </p:oleObj>
              </mc:Choice>
              <mc:Fallback>
                <p:oleObj name="Equation" r:id="rId10" imgW="203040" imgH="177480" progId="Equation.DSMT4">
                  <p:embed/>
                  <p:pic>
                    <p:nvPicPr>
                      <p:cNvPr id="17" name="对象 16">
                        <a:extLst>
                          <a:ext uri="{FF2B5EF4-FFF2-40B4-BE49-F238E27FC236}">
                            <a16:creationId xmlns:a16="http://schemas.microsoft.com/office/drawing/2014/main" id="{BA693267-B125-4635-A876-E11C7FE6012F}"/>
                          </a:ext>
                        </a:extLst>
                      </p:cNvPr>
                      <p:cNvPicPr/>
                      <p:nvPr/>
                    </p:nvPicPr>
                    <p:blipFill>
                      <a:blip r:embed="rId11"/>
                      <a:stretch>
                        <a:fillRect/>
                      </a:stretch>
                    </p:blipFill>
                    <p:spPr>
                      <a:xfrm>
                        <a:off x="2590570" y="5556030"/>
                        <a:ext cx="381000" cy="333375"/>
                      </a:xfrm>
                      <a:prstGeom prst="rect">
                        <a:avLst/>
                      </a:prstGeom>
                    </p:spPr>
                  </p:pic>
                </p:oleObj>
              </mc:Fallback>
            </mc:AlternateContent>
          </a:graphicData>
        </a:graphic>
      </p:graphicFrame>
      <p:sp>
        <p:nvSpPr>
          <p:cNvPr id="14" name="矩形 5">
            <a:extLst>
              <a:ext uri="{FF2B5EF4-FFF2-40B4-BE49-F238E27FC236}">
                <a16:creationId xmlns:a16="http://schemas.microsoft.com/office/drawing/2014/main" id="{EE034688-7A13-476A-BEC4-E72F6FA99A24}"/>
              </a:ext>
            </a:extLst>
          </p:cNvPr>
          <p:cNvSpPr/>
          <p:nvPr/>
        </p:nvSpPr>
        <p:spPr>
          <a:xfrm>
            <a:off x="718457" y="229336"/>
            <a:ext cx="637227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RNN Language Model</a:t>
            </a:r>
          </a:p>
        </p:txBody>
      </p:sp>
    </p:spTree>
    <p:extLst>
      <p:ext uri="{BB962C8B-B14F-4D97-AF65-F5344CB8AC3E}">
        <p14:creationId xmlns:p14="http://schemas.microsoft.com/office/powerpoint/2010/main" val="3645863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55321" y="211497"/>
            <a:ext cx="8056880" cy="1200329"/>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RNN Language Model with a categorical variable</a:t>
            </a:r>
          </a:p>
        </p:txBody>
      </p:sp>
      <p:sp>
        <p:nvSpPr>
          <p:cNvPr id="15" name="矩形 5">
            <a:extLst>
              <a:ext uri="{FF2B5EF4-FFF2-40B4-BE49-F238E27FC236}">
                <a16:creationId xmlns:a16="http://schemas.microsoft.com/office/drawing/2014/main" id="{3334831E-6656-4D55-9D6A-A55186CFE026}"/>
              </a:ext>
            </a:extLst>
          </p:cNvPr>
          <p:cNvSpPr/>
          <p:nvPr/>
        </p:nvSpPr>
        <p:spPr>
          <a:xfrm>
            <a:off x="1089660" y="1625666"/>
            <a:ext cx="902410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Now considering an RNN language model with a categorical random variable </a:t>
            </a:r>
          </a:p>
        </p:txBody>
      </p:sp>
      <p:graphicFrame>
        <p:nvGraphicFramePr>
          <p:cNvPr id="10" name="对象 9">
            <a:extLst>
              <a:ext uri="{FF2B5EF4-FFF2-40B4-BE49-F238E27FC236}">
                <a16:creationId xmlns:a16="http://schemas.microsoft.com/office/drawing/2014/main" id="{34A23AD8-2C90-4D46-BDC2-B81FEED5F0BB}"/>
              </a:ext>
            </a:extLst>
          </p:cNvPr>
          <p:cNvGraphicFramePr>
            <a:graphicFrameLocks noChangeAspect="1"/>
          </p:cNvGraphicFramePr>
          <p:nvPr>
            <p:extLst>
              <p:ext uri="{D42A27DB-BD31-4B8C-83A1-F6EECF244321}">
                <p14:modId xmlns:p14="http://schemas.microsoft.com/office/powerpoint/2010/main" val="1878616916"/>
              </p:ext>
            </p:extLst>
          </p:nvPr>
        </p:nvGraphicFramePr>
        <p:xfrm>
          <a:off x="3836180" y="2041164"/>
          <a:ext cx="1428750" cy="381000"/>
        </p:xfrm>
        <a:graphic>
          <a:graphicData uri="http://schemas.openxmlformats.org/presentationml/2006/ole">
            <mc:AlternateContent xmlns:mc="http://schemas.openxmlformats.org/markup-compatibility/2006">
              <mc:Choice xmlns:v="urn:schemas-microsoft-com:vml" Requires="v">
                <p:oleObj spid="_x0000_s14350" name="Equation" r:id="rId3" imgW="761760" imgH="203040" progId="Equation.DSMT4">
                  <p:embed/>
                </p:oleObj>
              </mc:Choice>
              <mc:Fallback>
                <p:oleObj name="Equation" r:id="rId3" imgW="761760" imgH="203040" progId="Equation.DSMT4">
                  <p:embed/>
                  <p:pic>
                    <p:nvPicPr>
                      <p:cNvPr id="10" name="对象 9">
                        <a:extLst>
                          <a:ext uri="{FF2B5EF4-FFF2-40B4-BE49-F238E27FC236}">
                            <a16:creationId xmlns:a16="http://schemas.microsoft.com/office/drawing/2014/main" id="{34A23AD8-2C90-4D46-BDC2-B81FEED5F0BB}"/>
                          </a:ext>
                        </a:extLst>
                      </p:cNvPr>
                      <p:cNvPicPr/>
                      <p:nvPr/>
                    </p:nvPicPr>
                    <p:blipFill>
                      <a:blip r:embed="rId4"/>
                      <a:stretch>
                        <a:fillRect/>
                      </a:stretch>
                    </p:blipFill>
                    <p:spPr>
                      <a:xfrm>
                        <a:off x="3836180" y="2041164"/>
                        <a:ext cx="1428750" cy="3810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F501A7B3-1E53-459C-8419-F92E38FDAA1E}"/>
              </a:ext>
            </a:extLst>
          </p:cNvPr>
          <p:cNvPicPr>
            <a:picLocks noChangeAspect="1"/>
          </p:cNvPicPr>
          <p:nvPr/>
        </p:nvPicPr>
        <p:blipFill>
          <a:blip r:embed="rId5"/>
          <a:stretch>
            <a:fillRect/>
          </a:stretch>
        </p:blipFill>
        <p:spPr>
          <a:xfrm>
            <a:off x="1961265" y="2649791"/>
            <a:ext cx="3575534" cy="2728600"/>
          </a:xfrm>
          <a:prstGeom prst="rect">
            <a:avLst/>
          </a:prstGeom>
        </p:spPr>
      </p:pic>
      <p:graphicFrame>
        <p:nvGraphicFramePr>
          <p:cNvPr id="14" name="对象 13">
            <a:extLst>
              <a:ext uri="{FF2B5EF4-FFF2-40B4-BE49-F238E27FC236}">
                <a16:creationId xmlns:a16="http://schemas.microsoft.com/office/drawing/2014/main" id="{432402C5-89BE-4495-AA10-6EF35861337E}"/>
              </a:ext>
            </a:extLst>
          </p:cNvPr>
          <p:cNvGraphicFramePr>
            <a:graphicFrameLocks noChangeAspect="1"/>
          </p:cNvGraphicFramePr>
          <p:nvPr>
            <p:extLst>
              <p:ext uri="{D42A27DB-BD31-4B8C-83A1-F6EECF244321}">
                <p14:modId xmlns:p14="http://schemas.microsoft.com/office/powerpoint/2010/main" val="59377122"/>
              </p:ext>
            </p:extLst>
          </p:nvPr>
        </p:nvGraphicFramePr>
        <p:xfrm>
          <a:off x="9437192" y="3079105"/>
          <a:ext cx="238125" cy="238125"/>
        </p:xfrm>
        <a:graphic>
          <a:graphicData uri="http://schemas.openxmlformats.org/presentationml/2006/ole">
            <mc:AlternateContent xmlns:mc="http://schemas.openxmlformats.org/markup-compatibility/2006">
              <mc:Choice xmlns:v="urn:schemas-microsoft-com:vml" Requires="v">
                <p:oleObj spid="_x0000_s14351" name="Equation" r:id="rId6" imgW="126720" imgH="126720" progId="Equation.DSMT4">
                  <p:embed/>
                </p:oleObj>
              </mc:Choice>
              <mc:Fallback>
                <p:oleObj name="Equation" r:id="rId6" imgW="126720" imgH="126720" progId="Equation.DSMT4">
                  <p:embed/>
                  <p:pic>
                    <p:nvPicPr>
                      <p:cNvPr id="12" name="对象 11">
                        <a:extLst>
                          <a:ext uri="{FF2B5EF4-FFF2-40B4-BE49-F238E27FC236}">
                            <a16:creationId xmlns:a16="http://schemas.microsoft.com/office/drawing/2014/main" id="{8EECDBAA-2DFD-47A0-A182-291978B4CCB6}"/>
                          </a:ext>
                        </a:extLst>
                      </p:cNvPr>
                      <p:cNvPicPr/>
                      <p:nvPr/>
                    </p:nvPicPr>
                    <p:blipFill>
                      <a:blip r:embed="rId7"/>
                      <a:stretch>
                        <a:fillRect/>
                      </a:stretch>
                    </p:blipFill>
                    <p:spPr>
                      <a:xfrm>
                        <a:off x="9437192" y="3079105"/>
                        <a:ext cx="238125" cy="238125"/>
                      </a:xfrm>
                      <a:prstGeom prst="rect">
                        <a:avLst/>
                      </a:prstGeom>
                    </p:spPr>
                  </p:pic>
                </p:oleObj>
              </mc:Fallback>
            </mc:AlternateContent>
          </a:graphicData>
        </a:graphic>
      </p:graphicFrame>
      <p:sp>
        <p:nvSpPr>
          <p:cNvPr id="19" name="矩形 5">
            <a:extLst>
              <a:ext uri="{FF2B5EF4-FFF2-40B4-BE49-F238E27FC236}">
                <a16:creationId xmlns:a16="http://schemas.microsoft.com/office/drawing/2014/main" id="{031036CB-30AE-4DD0-838C-BB9737A61178}"/>
              </a:ext>
            </a:extLst>
          </p:cNvPr>
          <p:cNvSpPr/>
          <p:nvPr/>
        </p:nvSpPr>
        <p:spPr>
          <a:xfrm>
            <a:off x="6384001" y="2967336"/>
            <a:ext cx="311171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a specific topic</a:t>
            </a:r>
          </a:p>
        </p:txBody>
      </p:sp>
      <p:graphicFrame>
        <p:nvGraphicFramePr>
          <p:cNvPr id="20" name="对象 19">
            <a:extLst>
              <a:ext uri="{FF2B5EF4-FFF2-40B4-BE49-F238E27FC236}">
                <a16:creationId xmlns:a16="http://schemas.microsoft.com/office/drawing/2014/main" id="{85D0DF19-82FE-411B-95C3-9EAAEB4258D4}"/>
              </a:ext>
            </a:extLst>
          </p:cNvPr>
          <p:cNvGraphicFramePr>
            <a:graphicFrameLocks noChangeAspect="1"/>
          </p:cNvGraphicFramePr>
          <p:nvPr>
            <p:extLst>
              <p:ext uri="{D42A27DB-BD31-4B8C-83A1-F6EECF244321}">
                <p14:modId xmlns:p14="http://schemas.microsoft.com/office/powerpoint/2010/main" val="2539677152"/>
              </p:ext>
            </p:extLst>
          </p:nvPr>
        </p:nvGraphicFramePr>
        <p:xfrm>
          <a:off x="6628939" y="5935382"/>
          <a:ext cx="1404937" cy="454025"/>
        </p:xfrm>
        <a:graphic>
          <a:graphicData uri="http://schemas.openxmlformats.org/presentationml/2006/ole">
            <mc:AlternateContent xmlns:mc="http://schemas.openxmlformats.org/markup-compatibility/2006">
              <mc:Choice xmlns:v="urn:schemas-microsoft-com:vml" Requires="v">
                <p:oleObj spid="_x0000_s14352" name="Equation" r:id="rId8" imgW="749160" imgH="241200" progId="Equation.DSMT4">
                  <p:embed/>
                </p:oleObj>
              </mc:Choice>
              <mc:Fallback>
                <p:oleObj name="Equation" r:id="rId8" imgW="749160" imgH="241200" progId="Equation.DSMT4">
                  <p:embed/>
                  <p:pic>
                    <p:nvPicPr>
                      <p:cNvPr id="14" name="对象 13">
                        <a:extLst>
                          <a:ext uri="{FF2B5EF4-FFF2-40B4-BE49-F238E27FC236}">
                            <a16:creationId xmlns:a16="http://schemas.microsoft.com/office/drawing/2014/main" id="{9E6B333C-CD2D-44C7-AC4C-BA4472EB6BBE}"/>
                          </a:ext>
                        </a:extLst>
                      </p:cNvPr>
                      <p:cNvPicPr/>
                      <p:nvPr/>
                    </p:nvPicPr>
                    <p:blipFill>
                      <a:blip r:embed="rId9"/>
                      <a:stretch>
                        <a:fillRect/>
                      </a:stretch>
                    </p:blipFill>
                    <p:spPr>
                      <a:xfrm>
                        <a:off x="6628939" y="5935382"/>
                        <a:ext cx="1404937" cy="454025"/>
                      </a:xfrm>
                      <a:prstGeom prst="rect">
                        <a:avLst/>
                      </a:prstGeom>
                    </p:spPr>
                  </p:pic>
                </p:oleObj>
              </mc:Fallback>
            </mc:AlternateContent>
          </a:graphicData>
        </a:graphic>
      </p:graphicFrame>
      <p:sp>
        <p:nvSpPr>
          <p:cNvPr id="21" name="矩形 5">
            <a:extLst>
              <a:ext uri="{FF2B5EF4-FFF2-40B4-BE49-F238E27FC236}">
                <a16:creationId xmlns:a16="http://schemas.microsoft.com/office/drawing/2014/main" id="{305F1803-BA9C-4149-BDF8-D7A9048D2B26}"/>
              </a:ext>
            </a:extLst>
          </p:cNvPr>
          <p:cNvSpPr/>
          <p:nvPr/>
        </p:nvSpPr>
        <p:spPr>
          <a:xfrm>
            <a:off x="5911562" y="3894126"/>
            <a:ext cx="4164936"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distribution of a word    :</a:t>
            </a:r>
          </a:p>
        </p:txBody>
      </p:sp>
      <p:graphicFrame>
        <p:nvGraphicFramePr>
          <p:cNvPr id="22" name="对象 21">
            <a:extLst>
              <a:ext uri="{FF2B5EF4-FFF2-40B4-BE49-F238E27FC236}">
                <a16:creationId xmlns:a16="http://schemas.microsoft.com/office/drawing/2014/main" id="{35028DA6-83D1-47B8-A08A-371D926CC017}"/>
              </a:ext>
            </a:extLst>
          </p:cNvPr>
          <p:cNvGraphicFramePr>
            <a:graphicFrameLocks noChangeAspect="1"/>
          </p:cNvGraphicFramePr>
          <p:nvPr>
            <p:extLst>
              <p:ext uri="{D42A27DB-BD31-4B8C-83A1-F6EECF244321}">
                <p14:modId xmlns:p14="http://schemas.microsoft.com/office/powerpoint/2010/main" val="2248829786"/>
              </p:ext>
            </p:extLst>
          </p:nvPr>
        </p:nvGraphicFramePr>
        <p:xfrm>
          <a:off x="7045326" y="4359276"/>
          <a:ext cx="1666875" cy="454025"/>
        </p:xfrm>
        <a:graphic>
          <a:graphicData uri="http://schemas.openxmlformats.org/presentationml/2006/ole">
            <mc:AlternateContent xmlns:mc="http://schemas.openxmlformats.org/markup-compatibility/2006">
              <mc:Choice xmlns:v="urn:schemas-microsoft-com:vml" Requires="v">
                <p:oleObj spid="_x0000_s14353" name="Equation" r:id="rId10" imgW="888840" imgH="241200" progId="Equation.DSMT4">
                  <p:embed/>
                </p:oleObj>
              </mc:Choice>
              <mc:Fallback>
                <p:oleObj name="Equation" r:id="rId10" imgW="888840" imgH="241200" progId="Equation.DSMT4">
                  <p:embed/>
                  <p:pic>
                    <p:nvPicPr>
                      <p:cNvPr id="17" name="对象 16">
                        <a:extLst>
                          <a:ext uri="{FF2B5EF4-FFF2-40B4-BE49-F238E27FC236}">
                            <a16:creationId xmlns:a16="http://schemas.microsoft.com/office/drawing/2014/main" id="{CC0A977E-F3D5-4FA3-9ABA-BBF338971AA8}"/>
                          </a:ext>
                        </a:extLst>
                      </p:cNvPr>
                      <p:cNvPicPr/>
                      <p:nvPr/>
                    </p:nvPicPr>
                    <p:blipFill>
                      <a:blip r:embed="rId11"/>
                      <a:stretch>
                        <a:fillRect/>
                      </a:stretch>
                    </p:blipFill>
                    <p:spPr>
                      <a:xfrm>
                        <a:off x="7045326" y="4359276"/>
                        <a:ext cx="1666875" cy="45402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59DF2FD5-0E0C-4C1A-B40A-CE06E8A5D9C7}"/>
              </a:ext>
            </a:extLst>
          </p:cNvPr>
          <p:cNvGraphicFramePr>
            <a:graphicFrameLocks noChangeAspect="1"/>
          </p:cNvGraphicFramePr>
          <p:nvPr>
            <p:extLst>
              <p:ext uri="{D42A27DB-BD31-4B8C-83A1-F6EECF244321}">
                <p14:modId xmlns:p14="http://schemas.microsoft.com/office/powerpoint/2010/main" val="1302685824"/>
              </p:ext>
            </p:extLst>
          </p:nvPr>
        </p:nvGraphicFramePr>
        <p:xfrm>
          <a:off x="9597807" y="4014092"/>
          <a:ext cx="273922" cy="261937"/>
        </p:xfrm>
        <a:graphic>
          <a:graphicData uri="http://schemas.openxmlformats.org/presentationml/2006/ole">
            <mc:AlternateContent xmlns:mc="http://schemas.openxmlformats.org/markup-compatibility/2006">
              <mc:Choice xmlns:v="urn:schemas-microsoft-com:vml" Requires="v">
                <p:oleObj spid="_x0000_s14354" name="Equation" r:id="rId12" imgW="152280" imgH="139680" progId="Equation.DSMT4">
                  <p:embed/>
                </p:oleObj>
              </mc:Choice>
              <mc:Fallback>
                <p:oleObj name="Equation" r:id="rId12" imgW="152280" imgH="139680" progId="Equation.DSMT4">
                  <p:embed/>
                  <p:pic>
                    <p:nvPicPr>
                      <p:cNvPr id="18" name="对象 17">
                        <a:extLst>
                          <a:ext uri="{FF2B5EF4-FFF2-40B4-BE49-F238E27FC236}">
                            <a16:creationId xmlns:a16="http://schemas.microsoft.com/office/drawing/2014/main" id="{A8E1DFDE-E407-41BE-AE1E-BDCF77BE2740}"/>
                          </a:ext>
                        </a:extLst>
                      </p:cNvPr>
                      <p:cNvPicPr/>
                      <p:nvPr/>
                    </p:nvPicPr>
                    <p:blipFill>
                      <a:blip r:embed="rId13"/>
                      <a:stretch>
                        <a:fillRect/>
                      </a:stretch>
                    </p:blipFill>
                    <p:spPr>
                      <a:xfrm>
                        <a:off x="9597807" y="4014092"/>
                        <a:ext cx="273922" cy="261937"/>
                      </a:xfrm>
                      <a:prstGeom prst="rect">
                        <a:avLst/>
                      </a:prstGeom>
                    </p:spPr>
                  </p:pic>
                </p:oleObj>
              </mc:Fallback>
            </mc:AlternateContent>
          </a:graphicData>
        </a:graphic>
      </p:graphicFrame>
      <p:sp>
        <p:nvSpPr>
          <p:cNvPr id="24" name="矩形 5">
            <a:extLst>
              <a:ext uri="{FF2B5EF4-FFF2-40B4-BE49-F238E27FC236}">
                <a16:creationId xmlns:a16="http://schemas.microsoft.com/office/drawing/2014/main" id="{4511B123-559E-4C2A-ACB9-5B5364337D09}"/>
              </a:ext>
            </a:extLst>
          </p:cNvPr>
          <p:cNvSpPr/>
          <p:nvPr/>
        </p:nvSpPr>
        <p:spPr>
          <a:xfrm>
            <a:off x="5536800" y="5428019"/>
            <a:ext cx="5321703"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distribution of a set of sentences:                 </a:t>
            </a:r>
          </a:p>
        </p:txBody>
      </p:sp>
      <p:sp>
        <p:nvSpPr>
          <p:cNvPr id="25" name="矩形 5">
            <a:extLst>
              <a:ext uri="{FF2B5EF4-FFF2-40B4-BE49-F238E27FC236}">
                <a16:creationId xmlns:a16="http://schemas.microsoft.com/office/drawing/2014/main" id="{794D7001-5403-4A95-9B43-0052EF4E70E5}"/>
              </a:ext>
            </a:extLst>
          </p:cNvPr>
          <p:cNvSpPr/>
          <p:nvPr/>
        </p:nvSpPr>
        <p:spPr>
          <a:xfrm>
            <a:off x="7894951" y="5908744"/>
            <a:ext cx="272673"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t>
            </a:r>
          </a:p>
        </p:txBody>
      </p:sp>
      <p:graphicFrame>
        <p:nvGraphicFramePr>
          <p:cNvPr id="26" name="对象 25">
            <a:extLst>
              <a:ext uri="{FF2B5EF4-FFF2-40B4-BE49-F238E27FC236}">
                <a16:creationId xmlns:a16="http://schemas.microsoft.com/office/drawing/2014/main" id="{E2A8735D-8896-413E-89CE-37FF145E239A}"/>
              </a:ext>
            </a:extLst>
          </p:cNvPr>
          <p:cNvGraphicFramePr>
            <a:graphicFrameLocks noChangeAspect="1"/>
          </p:cNvGraphicFramePr>
          <p:nvPr>
            <p:extLst>
              <p:ext uri="{D42A27DB-BD31-4B8C-83A1-F6EECF244321}">
                <p14:modId xmlns:p14="http://schemas.microsoft.com/office/powerpoint/2010/main" val="342434559"/>
              </p:ext>
            </p:extLst>
          </p:nvPr>
        </p:nvGraphicFramePr>
        <p:xfrm>
          <a:off x="8080177" y="5755611"/>
          <a:ext cx="1500187" cy="811212"/>
        </p:xfrm>
        <a:graphic>
          <a:graphicData uri="http://schemas.openxmlformats.org/presentationml/2006/ole">
            <mc:AlternateContent xmlns:mc="http://schemas.openxmlformats.org/markup-compatibility/2006">
              <mc:Choice xmlns:v="urn:schemas-microsoft-com:vml" Requires="v">
                <p:oleObj spid="_x0000_s14355" name="Equation" r:id="rId14" imgW="799920" imgH="431640" progId="Equation.DSMT4">
                  <p:embed/>
                </p:oleObj>
              </mc:Choice>
              <mc:Fallback>
                <p:oleObj name="Equation" r:id="rId14" imgW="799920" imgH="431640" progId="Equation.DSMT4">
                  <p:embed/>
                  <p:pic>
                    <p:nvPicPr>
                      <p:cNvPr id="22" name="对象 21">
                        <a:extLst>
                          <a:ext uri="{FF2B5EF4-FFF2-40B4-BE49-F238E27FC236}">
                            <a16:creationId xmlns:a16="http://schemas.microsoft.com/office/drawing/2014/main" id="{B58053AF-70F8-4443-965B-B028618080E4}"/>
                          </a:ext>
                        </a:extLst>
                      </p:cNvPr>
                      <p:cNvPicPr/>
                      <p:nvPr/>
                    </p:nvPicPr>
                    <p:blipFill>
                      <a:blip r:embed="rId15"/>
                      <a:stretch>
                        <a:fillRect/>
                      </a:stretch>
                    </p:blipFill>
                    <p:spPr>
                      <a:xfrm>
                        <a:off x="8080177" y="5755611"/>
                        <a:ext cx="1500187" cy="811212"/>
                      </a:xfrm>
                      <a:prstGeom prst="rect">
                        <a:avLst/>
                      </a:prstGeom>
                    </p:spPr>
                  </p:pic>
                </p:oleObj>
              </mc:Fallback>
            </mc:AlternateContent>
          </a:graphicData>
        </a:graphic>
      </p:graphicFrame>
      <p:sp>
        <p:nvSpPr>
          <p:cNvPr id="27" name="箭头: 下 26">
            <a:extLst>
              <a:ext uri="{FF2B5EF4-FFF2-40B4-BE49-F238E27FC236}">
                <a16:creationId xmlns:a16="http://schemas.microsoft.com/office/drawing/2014/main" id="{4DEEE53A-ABFD-42B7-924B-CD9F4F36C1C7}"/>
              </a:ext>
            </a:extLst>
          </p:cNvPr>
          <p:cNvSpPr/>
          <p:nvPr/>
        </p:nvSpPr>
        <p:spPr>
          <a:xfrm>
            <a:off x="7734121" y="3429001"/>
            <a:ext cx="21336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AA1E6027-DACC-4DEB-BAF6-87D1782C97C1}"/>
              </a:ext>
            </a:extLst>
          </p:cNvPr>
          <p:cNvSpPr/>
          <p:nvPr/>
        </p:nvSpPr>
        <p:spPr>
          <a:xfrm>
            <a:off x="7718367" y="4908008"/>
            <a:ext cx="21336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093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5">
            <a:extLst>
              <a:ext uri="{FF2B5EF4-FFF2-40B4-BE49-F238E27FC236}">
                <a16:creationId xmlns:a16="http://schemas.microsoft.com/office/drawing/2014/main" id="{8FD3EFB1-5268-4B2E-9C84-D8EDCAE29ED7}"/>
              </a:ext>
            </a:extLst>
          </p:cNvPr>
          <p:cNvSpPr/>
          <p:nvPr/>
        </p:nvSpPr>
        <p:spPr>
          <a:xfrm>
            <a:off x="1059180" y="1599212"/>
            <a:ext cx="905458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set of sentences                   , we train the model by </a:t>
            </a:r>
            <a:r>
              <a:rPr lang="en-US" altLang="zh-CN" sz="2400" dirty="0" err="1">
                <a:latin typeface="Palatino" pitchFamily="2" charset="77"/>
                <a:ea typeface="Palatino" pitchFamily="2" charset="77"/>
                <a:cs typeface="Calibri Light" panose="020F0302020204030204" pitchFamily="34" charset="0"/>
              </a:rPr>
              <a:t>maximising</a:t>
            </a:r>
            <a:endParaRPr lang="en-US" altLang="zh-CN" sz="2400" dirty="0">
              <a:latin typeface="Palatino" pitchFamily="2" charset="77"/>
              <a:ea typeface="Palatino" pitchFamily="2" charset="77"/>
              <a:cs typeface="Calibri Light" panose="020F0302020204030204" pitchFamily="34" charset="0"/>
            </a:endParaRPr>
          </a:p>
        </p:txBody>
      </p:sp>
      <p:graphicFrame>
        <p:nvGraphicFramePr>
          <p:cNvPr id="36" name="对象 35">
            <a:extLst>
              <a:ext uri="{FF2B5EF4-FFF2-40B4-BE49-F238E27FC236}">
                <a16:creationId xmlns:a16="http://schemas.microsoft.com/office/drawing/2014/main" id="{380D65A7-0DA2-4684-A037-9FE7A97D999F}"/>
              </a:ext>
            </a:extLst>
          </p:cNvPr>
          <p:cNvGraphicFramePr>
            <a:graphicFrameLocks noChangeAspect="1"/>
          </p:cNvGraphicFramePr>
          <p:nvPr>
            <p:extLst>
              <p:ext uri="{D42A27DB-BD31-4B8C-83A1-F6EECF244321}">
                <p14:modId xmlns:p14="http://schemas.microsoft.com/office/powerpoint/2010/main" val="2198660961"/>
              </p:ext>
            </p:extLst>
          </p:nvPr>
        </p:nvGraphicFramePr>
        <p:xfrm>
          <a:off x="4691061" y="1599212"/>
          <a:ext cx="1404938" cy="452438"/>
        </p:xfrm>
        <a:graphic>
          <a:graphicData uri="http://schemas.openxmlformats.org/presentationml/2006/ole">
            <mc:AlternateContent xmlns:mc="http://schemas.openxmlformats.org/markup-compatibility/2006">
              <mc:Choice xmlns:v="urn:schemas-microsoft-com:vml" Requires="v">
                <p:oleObj spid="_x0000_s15372" name="Equation" r:id="rId3" imgW="749160" imgH="241200" progId="Equation.DSMT4">
                  <p:embed/>
                </p:oleObj>
              </mc:Choice>
              <mc:Fallback>
                <p:oleObj name="Equation" r:id="rId3" imgW="749160" imgH="241200" progId="Equation.DSMT4">
                  <p:embed/>
                  <p:pic>
                    <p:nvPicPr>
                      <p:cNvPr id="17" name="对象 16">
                        <a:extLst>
                          <a:ext uri="{FF2B5EF4-FFF2-40B4-BE49-F238E27FC236}">
                            <a16:creationId xmlns:a16="http://schemas.microsoft.com/office/drawing/2014/main" id="{2F9CFA8D-1199-4584-858B-38AEB143B26D}"/>
                          </a:ext>
                        </a:extLst>
                      </p:cNvPr>
                      <p:cNvPicPr/>
                      <p:nvPr/>
                    </p:nvPicPr>
                    <p:blipFill>
                      <a:blip r:embed="rId4"/>
                      <a:stretch>
                        <a:fillRect/>
                      </a:stretch>
                    </p:blipFill>
                    <p:spPr>
                      <a:xfrm>
                        <a:off x="4691061" y="1599212"/>
                        <a:ext cx="1404938" cy="452438"/>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209F3373-3254-4D28-8641-1B543EE95345}"/>
              </a:ext>
            </a:extLst>
          </p:cNvPr>
          <p:cNvGraphicFramePr>
            <a:graphicFrameLocks noChangeAspect="1"/>
          </p:cNvGraphicFramePr>
          <p:nvPr>
            <p:extLst>
              <p:ext uri="{D42A27DB-BD31-4B8C-83A1-F6EECF244321}">
                <p14:modId xmlns:p14="http://schemas.microsoft.com/office/powerpoint/2010/main" val="1158272523"/>
              </p:ext>
            </p:extLst>
          </p:nvPr>
        </p:nvGraphicFramePr>
        <p:xfrm>
          <a:off x="4684871" y="2430209"/>
          <a:ext cx="2405062" cy="809625"/>
        </p:xfrm>
        <a:graphic>
          <a:graphicData uri="http://schemas.openxmlformats.org/presentationml/2006/ole">
            <mc:AlternateContent xmlns:mc="http://schemas.openxmlformats.org/markup-compatibility/2006">
              <mc:Choice xmlns:v="urn:schemas-microsoft-com:vml" Requires="v">
                <p:oleObj spid="_x0000_s15373" name="Equation" r:id="rId5" imgW="1282680" imgH="431640" progId="Equation.DSMT4">
                  <p:embed/>
                </p:oleObj>
              </mc:Choice>
              <mc:Fallback>
                <p:oleObj name="Equation" r:id="rId5" imgW="1282680" imgH="431640" progId="Equation.DSMT4">
                  <p:embed/>
                  <p:pic>
                    <p:nvPicPr>
                      <p:cNvPr id="18" name="对象 17">
                        <a:extLst>
                          <a:ext uri="{FF2B5EF4-FFF2-40B4-BE49-F238E27FC236}">
                            <a16:creationId xmlns:a16="http://schemas.microsoft.com/office/drawing/2014/main" id="{7F23DE2E-88C4-4D12-A32C-DBC8AB81CDBF}"/>
                          </a:ext>
                        </a:extLst>
                      </p:cNvPr>
                      <p:cNvPicPr/>
                      <p:nvPr/>
                    </p:nvPicPr>
                    <p:blipFill>
                      <a:blip r:embed="rId6"/>
                      <a:stretch>
                        <a:fillRect/>
                      </a:stretch>
                    </p:blipFill>
                    <p:spPr>
                      <a:xfrm>
                        <a:off x="4684871" y="2430209"/>
                        <a:ext cx="2405062" cy="809625"/>
                      </a:xfrm>
                      <a:prstGeom prst="rect">
                        <a:avLst/>
                      </a:prstGeom>
                    </p:spPr>
                  </p:pic>
                </p:oleObj>
              </mc:Fallback>
            </mc:AlternateContent>
          </a:graphicData>
        </a:graphic>
      </p:graphicFrame>
      <p:sp>
        <p:nvSpPr>
          <p:cNvPr id="38" name="矩形 5">
            <a:extLst>
              <a:ext uri="{FF2B5EF4-FFF2-40B4-BE49-F238E27FC236}">
                <a16:creationId xmlns:a16="http://schemas.microsoft.com/office/drawing/2014/main" id="{2B28A3CB-E1EE-4DA2-ADA7-64FFC89A5067}"/>
              </a:ext>
            </a:extLst>
          </p:cNvPr>
          <p:cNvSpPr/>
          <p:nvPr/>
        </p:nvSpPr>
        <p:spPr>
          <a:xfrm>
            <a:off x="1546860" y="3507279"/>
            <a:ext cx="85669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For each sentence     , we have </a:t>
            </a:r>
          </a:p>
        </p:txBody>
      </p:sp>
      <p:graphicFrame>
        <p:nvGraphicFramePr>
          <p:cNvPr id="39" name="对象 38">
            <a:extLst>
              <a:ext uri="{FF2B5EF4-FFF2-40B4-BE49-F238E27FC236}">
                <a16:creationId xmlns:a16="http://schemas.microsoft.com/office/drawing/2014/main" id="{DB0D2FF4-5421-4C17-8A0B-3864E31DC4D7}"/>
              </a:ext>
            </a:extLst>
          </p:cNvPr>
          <p:cNvGraphicFramePr>
            <a:graphicFrameLocks noChangeAspect="1"/>
          </p:cNvGraphicFramePr>
          <p:nvPr>
            <p:extLst>
              <p:ext uri="{D42A27DB-BD31-4B8C-83A1-F6EECF244321}">
                <p14:modId xmlns:p14="http://schemas.microsoft.com/office/powerpoint/2010/main" val="568642682"/>
              </p:ext>
            </p:extLst>
          </p:nvPr>
        </p:nvGraphicFramePr>
        <p:xfrm>
          <a:off x="4058128" y="3507279"/>
          <a:ext cx="333375" cy="428625"/>
        </p:xfrm>
        <a:graphic>
          <a:graphicData uri="http://schemas.openxmlformats.org/presentationml/2006/ole">
            <mc:AlternateContent xmlns:mc="http://schemas.openxmlformats.org/markup-compatibility/2006">
              <mc:Choice xmlns:v="urn:schemas-microsoft-com:vml" Requires="v">
                <p:oleObj spid="_x0000_s15374" name="Equation" r:id="rId7" imgW="177480" imgH="228600" progId="Equation.DSMT4">
                  <p:embed/>
                </p:oleObj>
              </mc:Choice>
              <mc:Fallback>
                <p:oleObj name="Equation" r:id="rId7" imgW="177480" imgH="228600" progId="Equation.DSMT4">
                  <p:embed/>
                  <p:pic>
                    <p:nvPicPr>
                      <p:cNvPr id="20" name="对象 19">
                        <a:extLst>
                          <a:ext uri="{FF2B5EF4-FFF2-40B4-BE49-F238E27FC236}">
                            <a16:creationId xmlns:a16="http://schemas.microsoft.com/office/drawing/2014/main" id="{512AFDAB-4F89-40AB-BC38-103027EA9926}"/>
                          </a:ext>
                        </a:extLst>
                      </p:cNvPr>
                      <p:cNvPicPr/>
                      <p:nvPr/>
                    </p:nvPicPr>
                    <p:blipFill>
                      <a:blip r:embed="rId8"/>
                      <a:stretch>
                        <a:fillRect/>
                      </a:stretch>
                    </p:blipFill>
                    <p:spPr>
                      <a:xfrm>
                        <a:off x="4058128" y="3507279"/>
                        <a:ext cx="333375" cy="428625"/>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CC960C9E-092F-4AA0-B278-73D1CF20A2DA}"/>
              </a:ext>
            </a:extLst>
          </p:cNvPr>
          <p:cNvGraphicFramePr>
            <a:graphicFrameLocks noChangeAspect="1"/>
          </p:cNvGraphicFramePr>
          <p:nvPr>
            <p:extLst>
              <p:ext uri="{D42A27DB-BD31-4B8C-83A1-F6EECF244321}">
                <p14:modId xmlns:p14="http://schemas.microsoft.com/office/powerpoint/2010/main" val="995484022"/>
              </p:ext>
            </p:extLst>
          </p:nvPr>
        </p:nvGraphicFramePr>
        <p:xfrm>
          <a:off x="1920816" y="4001984"/>
          <a:ext cx="8501063" cy="881063"/>
        </p:xfrm>
        <a:graphic>
          <a:graphicData uri="http://schemas.openxmlformats.org/presentationml/2006/ole">
            <mc:AlternateContent xmlns:mc="http://schemas.openxmlformats.org/markup-compatibility/2006">
              <mc:Choice xmlns:v="urn:schemas-microsoft-com:vml" Requires="v">
                <p:oleObj spid="_x0000_s15375" name="Equation" r:id="rId9" imgW="4533840" imgH="469800" progId="Equation.DSMT4">
                  <p:embed/>
                </p:oleObj>
              </mc:Choice>
              <mc:Fallback>
                <p:oleObj name="Equation" r:id="rId9" imgW="4533840" imgH="469800" progId="Equation.DSMT4">
                  <p:embed/>
                  <p:pic>
                    <p:nvPicPr>
                      <p:cNvPr id="24" name="对象 23">
                        <a:extLst>
                          <a:ext uri="{FF2B5EF4-FFF2-40B4-BE49-F238E27FC236}">
                            <a16:creationId xmlns:a16="http://schemas.microsoft.com/office/drawing/2014/main" id="{4E837876-E242-43F5-8DBE-C7BD2EA54D49}"/>
                          </a:ext>
                        </a:extLst>
                      </p:cNvPr>
                      <p:cNvPicPr/>
                      <p:nvPr/>
                    </p:nvPicPr>
                    <p:blipFill>
                      <a:blip r:embed="rId10"/>
                      <a:stretch>
                        <a:fillRect/>
                      </a:stretch>
                    </p:blipFill>
                    <p:spPr>
                      <a:xfrm>
                        <a:off x="1920816" y="4001984"/>
                        <a:ext cx="8501063" cy="881063"/>
                      </a:xfrm>
                      <a:prstGeom prst="rect">
                        <a:avLst/>
                      </a:prstGeom>
                    </p:spPr>
                  </p:pic>
                </p:oleObj>
              </mc:Fallback>
            </mc:AlternateContent>
          </a:graphicData>
        </a:graphic>
      </p:graphicFrame>
      <p:sp>
        <p:nvSpPr>
          <p:cNvPr id="43" name="矩形 5">
            <a:extLst>
              <a:ext uri="{FF2B5EF4-FFF2-40B4-BE49-F238E27FC236}">
                <a16:creationId xmlns:a16="http://schemas.microsoft.com/office/drawing/2014/main" id="{7E3C94B3-6E35-4497-B2D4-7194BF6A27B5}"/>
              </a:ext>
            </a:extLst>
          </p:cNvPr>
          <p:cNvSpPr/>
          <p:nvPr/>
        </p:nvSpPr>
        <p:spPr>
          <a:xfrm>
            <a:off x="1680211" y="4883047"/>
            <a:ext cx="300466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a:t>
            </a:r>
          </a:p>
        </p:txBody>
      </p:sp>
      <p:graphicFrame>
        <p:nvGraphicFramePr>
          <p:cNvPr id="44" name="对象 43">
            <a:extLst>
              <a:ext uri="{FF2B5EF4-FFF2-40B4-BE49-F238E27FC236}">
                <a16:creationId xmlns:a16="http://schemas.microsoft.com/office/drawing/2014/main" id="{DF521DEA-E5AF-4693-BBA8-170040CC228C}"/>
              </a:ext>
            </a:extLst>
          </p:cNvPr>
          <p:cNvGraphicFramePr>
            <a:graphicFrameLocks noChangeAspect="1"/>
          </p:cNvGraphicFramePr>
          <p:nvPr>
            <p:extLst>
              <p:ext uri="{D42A27DB-BD31-4B8C-83A1-F6EECF244321}">
                <p14:modId xmlns:p14="http://schemas.microsoft.com/office/powerpoint/2010/main" val="2858622090"/>
              </p:ext>
            </p:extLst>
          </p:nvPr>
        </p:nvGraphicFramePr>
        <p:xfrm>
          <a:off x="2889249" y="4916087"/>
          <a:ext cx="1428750" cy="381000"/>
        </p:xfrm>
        <a:graphic>
          <a:graphicData uri="http://schemas.openxmlformats.org/presentationml/2006/ole">
            <mc:AlternateContent xmlns:mc="http://schemas.openxmlformats.org/markup-compatibility/2006">
              <mc:Choice xmlns:v="urn:schemas-microsoft-com:vml" Requires="v">
                <p:oleObj spid="_x0000_s15376" name="Equation" r:id="rId11" imgW="761760" imgH="203040" progId="Equation.DSMT4">
                  <p:embed/>
                </p:oleObj>
              </mc:Choice>
              <mc:Fallback>
                <p:oleObj name="Equation" r:id="rId11" imgW="761760" imgH="203040" progId="Equation.DSMT4">
                  <p:embed/>
                  <p:pic>
                    <p:nvPicPr>
                      <p:cNvPr id="10" name="对象 9">
                        <a:extLst>
                          <a:ext uri="{FF2B5EF4-FFF2-40B4-BE49-F238E27FC236}">
                            <a16:creationId xmlns:a16="http://schemas.microsoft.com/office/drawing/2014/main" id="{34A23AD8-2C90-4D46-BDC2-B81FEED5F0BB}"/>
                          </a:ext>
                        </a:extLst>
                      </p:cNvPr>
                      <p:cNvPicPr/>
                      <p:nvPr/>
                    </p:nvPicPr>
                    <p:blipFill>
                      <a:blip r:embed="rId12"/>
                      <a:stretch>
                        <a:fillRect/>
                      </a:stretch>
                    </p:blipFill>
                    <p:spPr>
                      <a:xfrm>
                        <a:off x="2889249" y="4916087"/>
                        <a:ext cx="1428750" cy="381000"/>
                      </a:xfrm>
                      <a:prstGeom prst="rect">
                        <a:avLst/>
                      </a:prstGeom>
                    </p:spPr>
                  </p:pic>
                </p:oleObj>
              </mc:Fallback>
            </mc:AlternateContent>
          </a:graphicData>
        </a:graphic>
      </p:graphicFrame>
      <p:sp>
        <p:nvSpPr>
          <p:cNvPr id="12" name="矩形 5">
            <a:extLst>
              <a:ext uri="{FF2B5EF4-FFF2-40B4-BE49-F238E27FC236}">
                <a16:creationId xmlns:a16="http://schemas.microsoft.com/office/drawing/2014/main" id="{024CC65F-87E5-45E1-AF47-45519558466F}"/>
              </a:ext>
            </a:extLst>
          </p:cNvPr>
          <p:cNvSpPr/>
          <p:nvPr/>
        </p:nvSpPr>
        <p:spPr>
          <a:xfrm>
            <a:off x="655321" y="211497"/>
            <a:ext cx="8056880" cy="1200329"/>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RNN Language Model with a categorical variable</a:t>
            </a:r>
          </a:p>
        </p:txBody>
      </p:sp>
    </p:spTree>
    <p:extLst>
      <p:ext uri="{BB962C8B-B14F-4D97-AF65-F5344CB8AC3E}">
        <p14:creationId xmlns:p14="http://schemas.microsoft.com/office/powerpoint/2010/main" val="243449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27711" y="221716"/>
            <a:ext cx="711638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Text clustering</a:t>
            </a:r>
          </a:p>
        </p:txBody>
      </p:sp>
      <p:sp>
        <p:nvSpPr>
          <p:cNvPr id="35" name="矩形 5">
            <a:extLst>
              <a:ext uri="{FF2B5EF4-FFF2-40B4-BE49-F238E27FC236}">
                <a16:creationId xmlns:a16="http://schemas.microsoft.com/office/drawing/2014/main" id="{8FD3EFB1-5268-4B2E-9C84-D8EDCAE29ED7}"/>
              </a:ext>
            </a:extLst>
          </p:cNvPr>
          <p:cNvSpPr/>
          <p:nvPr/>
        </p:nvSpPr>
        <p:spPr>
          <a:xfrm>
            <a:off x="1108710" y="1599212"/>
            <a:ext cx="900505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clustering, the posterior                   can be used, which can be calculated as </a:t>
            </a:r>
          </a:p>
        </p:txBody>
      </p:sp>
      <p:graphicFrame>
        <p:nvGraphicFramePr>
          <p:cNvPr id="36" name="对象 35">
            <a:extLst>
              <a:ext uri="{FF2B5EF4-FFF2-40B4-BE49-F238E27FC236}">
                <a16:creationId xmlns:a16="http://schemas.microsoft.com/office/drawing/2014/main" id="{380D65A7-0DA2-4684-A037-9FE7A97D999F}"/>
              </a:ext>
            </a:extLst>
          </p:cNvPr>
          <p:cNvGraphicFramePr>
            <a:graphicFrameLocks noChangeAspect="1"/>
          </p:cNvGraphicFramePr>
          <p:nvPr>
            <p:extLst>
              <p:ext uri="{D42A27DB-BD31-4B8C-83A1-F6EECF244321}">
                <p14:modId xmlns:p14="http://schemas.microsoft.com/office/powerpoint/2010/main" val="716380113"/>
              </p:ext>
            </p:extLst>
          </p:nvPr>
        </p:nvGraphicFramePr>
        <p:xfrm>
          <a:off x="5379294" y="1675883"/>
          <a:ext cx="1309687" cy="381000"/>
        </p:xfrm>
        <a:graphic>
          <a:graphicData uri="http://schemas.openxmlformats.org/presentationml/2006/ole">
            <mc:AlternateContent xmlns:mc="http://schemas.openxmlformats.org/markup-compatibility/2006">
              <mc:Choice xmlns:v="urn:schemas-microsoft-com:vml" Requires="v">
                <p:oleObj spid="_x0000_s16390" name="Equation" r:id="rId3" imgW="698400" imgH="203040" progId="Equation.DSMT4">
                  <p:embed/>
                </p:oleObj>
              </mc:Choice>
              <mc:Fallback>
                <p:oleObj name="Equation" r:id="rId3" imgW="698400" imgH="203040" progId="Equation.DSMT4">
                  <p:embed/>
                  <p:pic>
                    <p:nvPicPr>
                      <p:cNvPr id="36" name="对象 35">
                        <a:extLst>
                          <a:ext uri="{FF2B5EF4-FFF2-40B4-BE49-F238E27FC236}">
                            <a16:creationId xmlns:a16="http://schemas.microsoft.com/office/drawing/2014/main" id="{380D65A7-0DA2-4684-A037-9FE7A97D999F}"/>
                          </a:ext>
                        </a:extLst>
                      </p:cNvPr>
                      <p:cNvPicPr/>
                      <p:nvPr/>
                    </p:nvPicPr>
                    <p:blipFill>
                      <a:blip r:embed="rId4"/>
                      <a:stretch>
                        <a:fillRect/>
                      </a:stretch>
                    </p:blipFill>
                    <p:spPr>
                      <a:xfrm>
                        <a:off x="5379294" y="1675883"/>
                        <a:ext cx="1309687" cy="381000"/>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209F3373-3254-4D28-8641-1B543EE95345}"/>
              </a:ext>
            </a:extLst>
          </p:cNvPr>
          <p:cNvGraphicFramePr>
            <a:graphicFrameLocks noChangeAspect="1"/>
          </p:cNvGraphicFramePr>
          <p:nvPr>
            <p:extLst>
              <p:ext uri="{D42A27DB-BD31-4B8C-83A1-F6EECF244321}">
                <p14:modId xmlns:p14="http://schemas.microsoft.com/office/powerpoint/2010/main" val="2933853185"/>
              </p:ext>
            </p:extLst>
          </p:nvPr>
        </p:nvGraphicFramePr>
        <p:xfrm>
          <a:off x="3682462" y="2816173"/>
          <a:ext cx="4238625" cy="1000125"/>
        </p:xfrm>
        <a:graphic>
          <a:graphicData uri="http://schemas.openxmlformats.org/presentationml/2006/ole">
            <mc:AlternateContent xmlns:mc="http://schemas.openxmlformats.org/markup-compatibility/2006">
              <mc:Choice xmlns:v="urn:schemas-microsoft-com:vml" Requires="v">
                <p:oleObj spid="_x0000_s16391" name="Equation" r:id="rId5" imgW="2260440" imgH="533160" progId="Equation.DSMT4">
                  <p:embed/>
                </p:oleObj>
              </mc:Choice>
              <mc:Fallback>
                <p:oleObj name="Equation" r:id="rId5" imgW="2260440" imgH="533160" progId="Equation.DSMT4">
                  <p:embed/>
                  <p:pic>
                    <p:nvPicPr>
                      <p:cNvPr id="37" name="对象 36">
                        <a:extLst>
                          <a:ext uri="{FF2B5EF4-FFF2-40B4-BE49-F238E27FC236}">
                            <a16:creationId xmlns:a16="http://schemas.microsoft.com/office/drawing/2014/main" id="{209F3373-3254-4D28-8641-1B543EE95345}"/>
                          </a:ext>
                        </a:extLst>
                      </p:cNvPr>
                      <p:cNvPicPr/>
                      <p:nvPr/>
                    </p:nvPicPr>
                    <p:blipFill>
                      <a:blip r:embed="rId6"/>
                      <a:stretch>
                        <a:fillRect/>
                      </a:stretch>
                    </p:blipFill>
                    <p:spPr>
                      <a:xfrm>
                        <a:off x="3682462" y="2816173"/>
                        <a:ext cx="4238625" cy="1000125"/>
                      </a:xfrm>
                      <a:prstGeom prst="rect">
                        <a:avLst/>
                      </a:prstGeom>
                    </p:spPr>
                  </p:pic>
                </p:oleObj>
              </mc:Fallback>
            </mc:AlternateContent>
          </a:graphicData>
        </a:graphic>
      </p:graphicFrame>
    </p:spTree>
    <p:extLst>
      <p:ext uri="{BB962C8B-B14F-4D97-AF65-F5344CB8AC3E}">
        <p14:creationId xmlns:p14="http://schemas.microsoft.com/office/powerpoint/2010/main" val="325912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24</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56507"/>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solidFill>
                  <a:schemeClr val="bg1"/>
                </a:solidFill>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schemeClr val="bg2"/>
                </a:solidFill>
                <a:latin typeface="Palatino" pitchFamily="2" charset="77"/>
                <a:ea typeface="Palatino" pitchFamily="2" charset="77"/>
                <a:cs typeface="Calibri Light" panose="020F0302020204030204" pitchFamily="34" charset="0"/>
              </a:rPr>
              <a:t>18.6 VAEs for Language Modeling</a:t>
            </a:r>
          </a:p>
        </p:txBody>
      </p:sp>
    </p:spTree>
    <p:extLst>
      <p:ext uri="{BB962C8B-B14F-4D97-AF65-F5344CB8AC3E}">
        <p14:creationId xmlns:p14="http://schemas.microsoft.com/office/powerpoint/2010/main" val="2058449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70610" y="1531464"/>
            <a:ext cx="989076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Let the latent variable                         denotes a certain structure:  </a:t>
            </a:r>
          </a:p>
        </p:txBody>
      </p:sp>
      <p:sp>
        <p:nvSpPr>
          <p:cNvPr id="3" name="矩形 5">
            <a:extLst>
              <a:ext uri="{FF2B5EF4-FFF2-40B4-BE49-F238E27FC236}">
                <a16:creationId xmlns:a16="http://schemas.microsoft.com/office/drawing/2014/main" id="{E8694D61-D53D-4358-8635-9FEA6A034D48}"/>
              </a:ext>
            </a:extLst>
          </p:cNvPr>
          <p:cNvSpPr/>
          <p:nvPr/>
        </p:nvSpPr>
        <p:spPr>
          <a:xfrm>
            <a:off x="712471" y="248386"/>
            <a:ext cx="737522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Structured Latent Variables</a:t>
            </a:r>
          </a:p>
        </p:txBody>
      </p:sp>
      <p:sp>
        <p:nvSpPr>
          <p:cNvPr id="6" name="矩形 5">
            <a:extLst>
              <a:ext uri="{FF2B5EF4-FFF2-40B4-BE49-F238E27FC236}">
                <a16:creationId xmlns:a16="http://schemas.microsoft.com/office/drawing/2014/main" id="{69BF3EC3-C366-483C-AEAE-B213B8453840}"/>
              </a:ext>
            </a:extLst>
          </p:cNvPr>
          <p:cNvSpPr/>
          <p:nvPr/>
        </p:nvSpPr>
        <p:spPr>
          <a:xfrm>
            <a:off x="1413449" y="2346580"/>
            <a:ext cx="7226625"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input sentence representation                          ,</a:t>
            </a:r>
          </a:p>
          <a:p>
            <a:r>
              <a:rPr lang="en-US" altLang="zh-CN" sz="2400" dirty="0">
                <a:latin typeface="Palatino" pitchFamily="2" charset="77"/>
                <a:ea typeface="Palatino" pitchFamily="2" charset="77"/>
                <a:cs typeface="Calibri Light" panose="020F0302020204030204" pitchFamily="34" charset="0"/>
              </a:rPr>
              <a:t>the distribution of    :    </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624974724"/>
              </p:ext>
            </p:extLst>
          </p:nvPr>
        </p:nvGraphicFramePr>
        <p:xfrm>
          <a:off x="6554020" y="2370832"/>
          <a:ext cx="1905000" cy="428625"/>
        </p:xfrm>
        <a:graphic>
          <a:graphicData uri="http://schemas.openxmlformats.org/presentationml/2006/ole">
            <mc:AlternateContent xmlns:mc="http://schemas.openxmlformats.org/markup-compatibility/2006">
              <mc:Choice xmlns:v="urn:schemas-microsoft-com:vml" Requires="v">
                <p:oleObj spid="_x0000_s17420" name="Equation" r:id="rId3" imgW="1015920" imgH="228600" progId="Equation.DSMT4">
                  <p:embed/>
                </p:oleObj>
              </mc:Choice>
              <mc:Fallback>
                <p:oleObj name="Equation" r:id="rId3" imgW="1015920" imgH="228600" progId="Equation.DSMT4">
                  <p:embed/>
                  <p:pic>
                    <p:nvPicPr>
                      <p:cNvPr id="37" name="对象 36">
                        <a:extLst>
                          <a:ext uri="{FF2B5EF4-FFF2-40B4-BE49-F238E27FC236}">
                            <a16:creationId xmlns:a16="http://schemas.microsoft.com/office/drawing/2014/main" id="{209F3373-3254-4D28-8641-1B543EE95345}"/>
                          </a:ext>
                        </a:extLst>
                      </p:cNvPr>
                      <p:cNvPicPr/>
                      <p:nvPr/>
                    </p:nvPicPr>
                    <p:blipFill>
                      <a:blip r:embed="rId4"/>
                      <a:stretch>
                        <a:fillRect/>
                      </a:stretch>
                    </p:blipFill>
                    <p:spPr>
                      <a:xfrm>
                        <a:off x="6554020" y="2370832"/>
                        <a:ext cx="1905000"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2457843844"/>
              </p:ext>
            </p:extLst>
          </p:nvPr>
        </p:nvGraphicFramePr>
        <p:xfrm>
          <a:off x="4465267" y="1553066"/>
          <a:ext cx="1857375" cy="428625"/>
        </p:xfrm>
        <a:graphic>
          <a:graphicData uri="http://schemas.openxmlformats.org/presentationml/2006/ole">
            <mc:AlternateContent xmlns:mc="http://schemas.openxmlformats.org/markup-compatibility/2006">
              <mc:Choice xmlns:v="urn:schemas-microsoft-com:vml" Requires="v">
                <p:oleObj spid="_x0000_s17421" name="Equation" r:id="rId5" imgW="990360" imgH="228600" progId="Equation.DSMT4">
                  <p:embed/>
                </p:oleObj>
              </mc:Choice>
              <mc:Fallback>
                <p:oleObj name="Equation" r:id="rId5" imgW="990360" imgH="22860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6"/>
                      <a:stretch>
                        <a:fillRect/>
                      </a:stretch>
                    </p:blipFill>
                    <p:spPr>
                      <a:xfrm>
                        <a:off x="4465267" y="1553066"/>
                        <a:ext cx="1857375" cy="428625"/>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63AB9D9-07D2-48F5-9CBD-6BA2BBAAC05E}"/>
              </a:ext>
            </a:extLst>
          </p:cNvPr>
          <p:cNvSpPr/>
          <p:nvPr/>
        </p:nvSpPr>
        <p:spPr>
          <a:xfrm>
            <a:off x="1662940" y="3769592"/>
            <a:ext cx="8141196"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are the model parameters for the neural network models. </a:t>
            </a:r>
          </a:p>
        </p:txBody>
      </p:sp>
      <p:graphicFrame>
        <p:nvGraphicFramePr>
          <p:cNvPr id="15" name="对象 14">
            <a:extLst>
              <a:ext uri="{FF2B5EF4-FFF2-40B4-BE49-F238E27FC236}">
                <a16:creationId xmlns:a16="http://schemas.microsoft.com/office/drawing/2014/main" id="{1A354A72-2A32-4628-9DD8-E304078B7D9C}"/>
              </a:ext>
            </a:extLst>
          </p:cNvPr>
          <p:cNvGraphicFramePr>
            <a:graphicFrameLocks noChangeAspect="1"/>
          </p:cNvGraphicFramePr>
          <p:nvPr>
            <p:extLst>
              <p:ext uri="{D42A27DB-BD31-4B8C-83A1-F6EECF244321}">
                <p14:modId xmlns:p14="http://schemas.microsoft.com/office/powerpoint/2010/main" val="396527961"/>
              </p:ext>
            </p:extLst>
          </p:nvPr>
        </p:nvGraphicFramePr>
        <p:xfrm>
          <a:off x="4791516" y="3333276"/>
          <a:ext cx="1357312" cy="381000"/>
        </p:xfrm>
        <a:graphic>
          <a:graphicData uri="http://schemas.openxmlformats.org/presentationml/2006/ole">
            <mc:AlternateContent xmlns:mc="http://schemas.openxmlformats.org/markup-compatibility/2006">
              <mc:Choice xmlns:v="urn:schemas-microsoft-com:vml" Requires="v">
                <p:oleObj spid="_x0000_s17422" name="Equation" r:id="rId7" imgW="723600" imgH="203040" progId="Equation.DSMT4">
                  <p:embed/>
                </p:oleObj>
              </mc:Choice>
              <mc:Fallback>
                <p:oleObj name="Equation" r:id="rId7" imgW="723600" imgH="203040" progId="Equation.DSMT4">
                  <p:embed/>
                  <p:pic>
                    <p:nvPicPr>
                      <p:cNvPr id="12" name="对象 11">
                        <a:extLst>
                          <a:ext uri="{FF2B5EF4-FFF2-40B4-BE49-F238E27FC236}">
                            <a16:creationId xmlns:a16="http://schemas.microsoft.com/office/drawing/2014/main" id="{B3BDDD8C-00D1-4F4C-8B1D-BE1BF678C27D}"/>
                          </a:ext>
                        </a:extLst>
                      </p:cNvPr>
                      <p:cNvPicPr/>
                      <p:nvPr/>
                    </p:nvPicPr>
                    <p:blipFill>
                      <a:blip r:embed="rId8"/>
                      <a:stretch>
                        <a:fillRect/>
                      </a:stretch>
                    </p:blipFill>
                    <p:spPr>
                      <a:xfrm>
                        <a:off x="4791516" y="3333276"/>
                        <a:ext cx="1357312" cy="3810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23400E6C-6484-413E-B30D-6BB5C434DA8E}"/>
              </a:ext>
            </a:extLst>
          </p:cNvPr>
          <p:cNvGraphicFramePr>
            <a:graphicFrameLocks noChangeAspect="1"/>
          </p:cNvGraphicFramePr>
          <p:nvPr>
            <p:extLst>
              <p:ext uri="{D42A27DB-BD31-4B8C-83A1-F6EECF244321}">
                <p14:modId xmlns:p14="http://schemas.microsoft.com/office/powerpoint/2010/main" val="860945455"/>
              </p:ext>
            </p:extLst>
          </p:nvPr>
        </p:nvGraphicFramePr>
        <p:xfrm>
          <a:off x="3972196" y="2762078"/>
          <a:ext cx="285750" cy="309562"/>
        </p:xfrm>
        <a:graphic>
          <a:graphicData uri="http://schemas.openxmlformats.org/presentationml/2006/ole">
            <mc:AlternateContent xmlns:mc="http://schemas.openxmlformats.org/markup-compatibility/2006">
              <mc:Choice xmlns:v="urn:schemas-microsoft-com:vml" Requires="v">
                <p:oleObj spid="_x0000_s17423" name="Equation" r:id="rId9" imgW="152280" imgH="164880" progId="Equation.DSMT4">
                  <p:embed/>
                </p:oleObj>
              </mc:Choice>
              <mc:Fallback>
                <p:oleObj name="Equation" r:id="rId9" imgW="152280" imgH="16488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10"/>
                      <a:stretch>
                        <a:fillRect/>
                      </a:stretch>
                    </p:blipFill>
                    <p:spPr>
                      <a:xfrm>
                        <a:off x="3972196" y="2762078"/>
                        <a:ext cx="285750" cy="309562"/>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B82E07B9-8DBA-4E15-A247-D0376BD85FE6}"/>
              </a:ext>
            </a:extLst>
          </p:cNvPr>
          <p:cNvGraphicFramePr>
            <a:graphicFrameLocks noChangeAspect="1"/>
          </p:cNvGraphicFramePr>
          <p:nvPr>
            <p:extLst>
              <p:ext uri="{D42A27DB-BD31-4B8C-83A1-F6EECF244321}">
                <p14:modId xmlns:p14="http://schemas.microsoft.com/office/powerpoint/2010/main" val="3143072209"/>
              </p:ext>
            </p:extLst>
          </p:nvPr>
        </p:nvGraphicFramePr>
        <p:xfrm>
          <a:off x="1567691" y="3819958"/>
          <a:ext cx="309563" cy="360934"/>
        </p:xfrm>
        <a:graphic>
          <a:graphicData uri="http://schemas.openxmlformats.org/presentationml/2006/ole">
            <mc:AlternateContent xmlns:mc="http://schemas.openxmlformats.org/markup-compatibility/2006">
              <mc:Choice xmlns:v="urn:schemas-microsoft-com:vml" Requires="v">
                <p:oleObj spid="_x0000_s17424" name="Equation" r:id="rId11" imgW="164880" imgH="177480" progId="Equation.DSMT4">
                  <p:embed/>
                </p:oleObj>
              </mc:Choice>
              <mc:Fallback>
                <p:oleObj name="Equation" r:id="rId11" imgW="164880" imgH="17748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12"/>
                      <a:stretch>
                        <a:fillRect/>
                      </a:stretch>
                    </p:blipFill>
                    <p:spPr>
                      <a:xfrm>
                        <a:off x="1567691" y="3819958"/>
                        <a:ext cx="309563" cy="360934"/>
                      </a:xfrm>
                      <a:prstGeom prst="rect">
                        <a:avLst/>
                      </a:prstGeom>
                    </p:spPr>
                  </p:pic>
                </p:oleObj>
              </mc:Fallback>
            </mc:AlternateContent>
          </a:graphicData>
        </a:graphic>
      </p:graphicFrame>
    </p:spTree>
    <p:extLst>
      <p:ext uri="{BB962C8B-B14F-4D97-AF65-F5344CB8AC3E}">
        <p14:creationId xmlns:p14="http://schemas.microsoft.com/office/powerpoint/2010/main" val="1858982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4CB24572-C325-4656-9159-D1633B8818F0}"/>
              </a:ext>
            </a:extLst>
          </p:cNvPr>
          <p:cNvSpPr/>
          <p:nvPr/>
        </p:nvSpPr>
        <p:spPr>
          <a:xfrm>
            <a:off x="1541564" y="3492857"/>
            <a:ext cx="791113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is the Q function for    , when                   is a scalar </a:t>
            </a:r>
          </a:p>
        </p:txBody>
      </p:sp>
      <p:sp>
        <p:nvSpPr>
          <p:cNvPr id="6" name="矩形 5">
            <a:extLst>
              <a:ext uri="{FF2B5EF4-FFF2-40B4-BE49-F238E27FC236}">
                <a16:creationId xmlns:a16="http://schemas.microsoft.com/office/drawing/2014/main" id="{69BF3EC3-C366-483C-AEAE-B213B8453840}"/>
              </a:ext>
            </a:extLst>
          </p:cNvPr>
          <p:cNvSpPr/>
          <p:nvPr/>
        </p:nvSpPr>
        <p:spPr>
          <a:xfrm>
            <a:off x="1088004" y="1403062"/>
            <a:ext cx="8141195"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original input     and latent variable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we can obtain a context vector    :    </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3552122299"/>
              </p:ext>
            </p:extLst>
          </p:nvPr>
        </p:nvGraphicFramePr>
        <p:xfrm>
          <a:off x="4279605" y="1471288"/>
          <a:ext cx="309563" cy="309563"/>
        </p:xfrm>
        <a:graphic>
          <a:graphicData uri="http://schemas.openxmlformats.org/presentationml/2006/ole">
            <mc:AlternateContent xmlns:mc="http://schemas.openxmlformats.org/markup-compatibility/2006">
              <mc:Choice xmlns:v="urn:schemas-microsoft-com:vml" Requires="v">
                <p:oleObj spid="_x0000_s18464" name="Equation" r:id="rId3" imgW="164880" imgH="164880" progId="Equation.DSMT4">
                  <p:embed/>
                </p:oleObj>
              </mc:Choice>
              <mc:Fallback>
                <p:oleObj name="Equation" r:id="rId3" imgW="164880" imgH="16488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4279605" y="1471288"/>
                        <a:ext cx="309563" cy="3095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B3BDDD8C-00D1-4F4C-8B1D-BE1BF678C27D}"/>
              </a:ext>
            </a:extLst>
          </p:cNvPr>
          <p:cNvGraphicFramePr>
            <a:graphicFrameLocks noChangeAspect="1"/>
          </p:cNvGraphicFramePr>
          <p:nvPr>
            <p:extLst>
              <p:ext uri="{D42A27DB-BD31-4B8C-83A1-F6EECF244321}">
                <p14:modId xmlns:p14="http://schemas.microsoft.com/office/powerpoint/2010/main" val="2758836942"/>
              </p:ext>
            </p:extLst>
          </p:nvPr>
        </p:nvGraphicFramePr>
        <p:xfrm>
          <a:off x="4354129" y="2292658"/>
          <a:ext cx="2905125" cy="452438"/>
        </p:xfrm>
        <a:graphic>
          <a:graphicData uri="http://schemas.openxmlformats.org/presentationml/2006/ole">
            <mc:AlternateContent xmlns:mc="http://schemas.openxmlformats.org/markup-compatibility/2006">
              <mc:Choice xmlns:v="urn:schemas-microsoft-com:vml" Requires="v">
                <p:oleObj spid="_x0000_s18465" name="Equation" r:id="rId5" imgW="1549080" imgH="241200" progId="Equation.DSMT4">
                  <p:embed/>
                </p:oleObj>
              </mc:Choice>
              <mc:Fallback>
                <p:oleObj name="Equation" r:id="rId5" imgW="1549080" imgH="241200" progId="Equation.DSMT4">
                  <p:embed/>
                  <p:pic>
                    <p:nvPicPr>
                      <p:cNvPr id="12" name="对象 11">
                        <a:extLst>
                          <a:ext uri="{FF2B5EF4-FFF2-40B4-BE49-F238E27FC236}">
                            <a16:creationId xmlns:a16="http://schemas.microsoft.com/office/drawing/2014/main" id="{B3BDDD8C-00D1-4F4C-8B1D-BE1BF678C27D}"/>
                          </a:ext>
                        </a:extLst>
                      </p:cNvPr>
                      <p:cNvPicPr/>
                      <p:nvPr/>
                    </p:nvPicPr>
                    <p:blipFill>
                      <a:blip r:embed="rId6"/>
                      <a:stretch>
                        <a:fillRect/>
                      </a:stretch>
                    </p:blipFill>
                    <p:spPr>
                      <a:xfrm>
                        <a:off x="4354129" y="2292658"/>
                        <a:ext cx="2905125" cy="452438"/>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63AB9D9-07D2-48F5-9CBD-6BA2BBAAC05E}"/>
              </a:ext>
            </a:extLst>
          </p:cNvPr>
          <p:cNvSpPr/>
          <p:nvPr/>
        </p:nvSpPr>
        <p:spPr>
          <a:xfrm>
            <a:off x="2716530" y="2803697"/>
            <a:ext cx="8509811"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a neural network function (</a:t>
            </a:r>
            <a:r>
              <a:rPr lang="en-US" altLang="zh-CN" sz="2400" i="1" dirty="0">
                <a:latin typeface="Palatino" pitchFamily="2" charset="77"/>
                <a:ea typeface="Palatino" pitchFamily="2" charset="77"/>
                <a:cs typeface="Calibri Light" panose="020F0302020204030204" pitchFamily="34" charset="0"/>
              </a:rPr>
              <a:t>annotation function</a:t>
            </a:r>
            <a:r>
              <a:rPr lang="en-US" altLang="zh-CN" sz="2400" dirty="0">
                <a:latin typeface="Palatino" pitchFamily="2" charset="77"/>
                <a:ea typeface="Palatino" pitchFamily="2" charset="77"/>
                <a:cs typeface="Calibri Light" panose="020F0302020204030204" pitchFamily="34" charset="0"/>
              </a:rPr>
              <a:t>)</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866652944"/>
              </p:ext>
            </p:extLst>
          </p:nvPr>
        </p:nvGraphicFramePr>
        <p:xfrm>
          <a:off x="5623190" y="1876871"/>
          <a:ext cx="214313" cy="261937"/>
        </p:xfrm>
        <a:graphic>
          <a:graphicData uri="http://schemas.openxmlformats.org/presentationml/2006/ole">
            <mc:AlternateContent xmlns:mc="http://schemas.openxmlformats.org/markup-compatibility/2006">
              <mc:Choice xmlns:v="urn:schemas-microsoft-com:vml" Requires="v">
                <p:oleObj spid="_x0000_s18466" name="Equation" r:id="rId7" imgW="114120" imgH="139680" progId="Equation.DSMT4">
                  <p:embed/>
                </p:oleObj>
              </mc:Choice>
              <mc:Fallback>
                <p:oleObj name="Equation" r:id="rId7" imgW="114120" imgH="13968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8"/>
                      <a:stretch>
                        <a:fillRect/>
                      </a:stretch>
                    </p:blipFill>
                    <p:spPr>
                      <a:xfrm>
                        <a:off x="5623190" y="1876871"/>
                        <a:ext cx="214313" cy="261937"/>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83381AD0-30D2-4E10-A046-42C37DE4F92C}"/>
              </a:ext>
            </a:extLst>
          </p:cNvPr>
          <p:cNvGraphicFramePr>
            <a:graphicFrameLocks noChangeAspect="1"/>
          </p:cNvGraphicFramePr>
          <p:nvPr>
            <p:extLst>
              <p:ext uri="{D42A27DB-BD31-4B8C-83A1-F6EECF244321}">
                <p14:modId xmlns:p14="http://schemas.microsoft.com/office/powerpoint/2010/main" val="3378879290"/>
              </p:ext>
            </p:extLst>
          </p:nvPr>
        </p:nvGraphicFramePr>
        <p:xfrm>
          <a:off x="1541564" y="2871251"/>
          <a:ext cx="1381125" cy="381000"/>
        </p:xfrm>
        <a:graphic>
          <a:graphicData uri="http://schemas.openxmlformats.org/presentationml/2006/ole">
            <mc:AlternateContent xmlns:mc="http://schemas.openxmlformats.org/markup-compatibility/2006">
              <mc:Choice xmlns:v="urn:schemas-microsoft-com:vml" Requires="v">
                <p:oleObj spid="_x0000_s18467" name="Equation" r:id="rId9" imgW="736560" imgH="203040" progId="Equation.DSMT4">
                  <p:embed/>
                </p:oleObj>
              </mc:Choice>
              <mc:Fallback>
                <p:oleObj name="Equation" r:id="rId9" imgW="736560" imgH="203040" progId="Equation.DSMT4">
                  <p:embed/>
                  <p:pic>
                    <p:nvPicPr>
                      <p:cNvPr id="23" name="对象 22">
                        <a:extLst>
                          <a:ext uri="{FF2B5EF4-FFF2-40B4-BE49-F238E27FC236}">
                            <a16:creationId xmlns:a16="http://schemas.microsoft.com/office/drawing/2014/main" id="{83381AD0-30D2-4E10-A046-42C37DE4F92C}"/>
                          </a:ext>
                        </a:extLst>
                      </p:cNvPr>
                      <p:cNvPicPr/>
                      <p:nvPr/>
                    </p:nvPicPr>
                    <p:blipFill>
                      <a:blip r:embed="rId10"/>
                      <a:stretch>
                        <a:fillRect/>
                      </a:stretch>
                    </p:blipFill>
                    <p:spPr>
                      <a:xfrm>
                        <a:off x="1541564" y="2871251"/>
                        <a:ext cx="1381125" cy="3810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23400E6C-6484-413E-B30D-6BB5C434DA8E}"/>
              </a:ext>
            </a:extLst>
          </p:cNvPr>
          <p:cNvGraphicFramePr>
            <a:graphicFrameLocks noChangeAspect="1"/>
          </p:cNvGraphicFramePr>
          <p:nvPr>
            <p:extLst>
              <p:ext uri="{D42A27DB-BD31-4B8C-83A1-F6EECF244321}">
                <p14:modId xmlns:p14="http://schemas.microsoft.com/office/powerpoint/2010/main" val="3599041862"/>
              </p:ext>
            </p:extLst>
          </p:nvPr>
        </p:nvGraphicFramePr>
        <p:xfrm>
          <a:off x="7201648" y="1471288"/>
          <a:ext cx="285750" cy="309562"/>
        </p:xfrm>
        <a:graphic>
          <a:graphicData uri="http://schemas.openxmlformats.org/presentationml/2006/ole">
            <mc:AlternateContent xmlns:mc="http://schemas.openxmlformats.org/markup-compatibility/2006">
              <mc:Choice xmlns:v="urn:schemas-microsoft-com:vml" Requires="v">
                <p:oleObj spid="_x0000_s18468" name="Equation" r:id="rId11" imgW="152280" imgH="164880" progId="Equation.DSMT4">
                  <p:embed/>
                </p:oleObj>
              </mc:Choice>
              <mc:Fallback>
                <p:oleObj name="Equation" r:id="rId11" imgW="152280" imgH="164880" progId="Equation.DSMT4">
                  <p:embed/>
                  <p:pic>
                    <p:nvPicPr>
                      <p:cNvPr id="24" name="对象 23">
                        <a:extLst>
                          <a:ext uri="{FF2B5EF4-FFF2-40B4-BE49-F238E27FC236}">
                            <a16:creationId xmlns:a16="http://schemas.microsoft.com/office/drawing/2014/main" id="{23400E6C-6484-413E-B30D-6BB5C434DA8E}"/>
                          </a:ext>
                        </a:extLst>
                      </p:cNvPr>
                      <p:cNvPicPr/>
                      <p:nvPr/>
                    </p:nvPicPr>
                    <p:blipFill>
                      <a:blip r:embed="rId12"/>
                      <a:stretch>
                        <a:fillRect/>
                      </a:stretch>
                    </p:blipFill>
                    <p:spPr>
                      <a:xfrm>
                        <a:off x="7201648" y="1471288"/>
                        <a:ext cx="285750" cy="309562"/>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72A9D5BF-05C0-4AA8-AD09-71A71606C205}"/>
              </a:ext>
            </a:extLst>
          </p:cNvPr>
          <p:cNvGraphicFramePr>
            <a:graphicFrameLocks noChangeAspect="1"/>
          </p:cNvGraphicFramePr>
          <p:nvPr>
            <p:extLst>
              <p:ext uri="{D42A27DB-BD31-4B8C-83A1-F6EECF244321}">
                <p14:modId xmlns:p14="http://schemas.microsoft.com/office/powerpoint/2010/main" val="3589052433"/>
              </p:ext>
            </p:extLst>
          </p:nvPr>
        </p:nvGraphicFramePr>
        <p:xfrm>
          <a:off x="1769501" y="3564767"/>
          <a:ext cx="255587" cy="282575"/>
        </p:xfrm>
        <a:graphic>
          <a:graphicData uri="http://schemas.openxmlformats.org/presentationml/2006/ole">
            <mc:AlternateContent xmlns:mc="http://schemas.openxmlformats.org/markup-compatibility/2006">
              <mc:Choice xmlns:v="urn:schemas-microsoft-com:vml" Requires="v">
                <p:oleObj spid="_x0000_s18469" name="Equation" r:id="rId13" imgW="114120" imgH="139680" progId="Equation.DSMT4">
                  <p:embed/>
                </p:oleObj>
              </mc:Choice>
              <mc:Fallback>
                <p:oleObj name="Equation" r:id="rId13" imgW="114120" imgH="139680" progId="Equation.DSMT4">
                  <p:embed/>
                  <p:pic>
                    <p:nvPicPr>
                      <p:cNvPr id="16" name="对象 15">
                        <a:extLst>
                          <a:ext uri="{FF2B5EF4-FFF2-40B4-BE49-F238E27FC236}">
                            <a16:creationId xmlns:a16="http://schemas.microsoft.com/office/drawing/2014/main" id="{B1B6416E-479A-43B2-AF9C-29C1BF65C5A2}"/>
                          </a:ext>
                        </a:extLst>
                      </p:cNvPr>
                      <p:cNvPicPr/>
                      <p:nvPr/>
                    </p:nvPicPr>
                    <p:blipFill>
                      <a:blip r:embed="rId14"/>
                      <a:stretch>
                        <a:fillRect/>
                      </a:stretch>
                    </p:blipFill>
                    <p:spPr>
                      <a:xfrm>
                        <a:off x="1769501" y="3564767"/>
                        <a:ext cx="255587" cy="28257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CD39B03E-5185-458C-99CC-7533505A3F89}"/>
              </a:ext>
            </a:extLst>
          </p:cNvPr>
          <p:cNvGraphicFramePr>
            <a:graphicFrameLocks noChangeAspect="1"/>
          </p:cNvGraphicFramePr>
          <p:nvPr>
            <p:extLst>
              <p:ext uri="{D42A27DB-BD31-4B8C-83A1-F6EECF244321}">
                <p14:modId xmlns:p14="http://schemas.microsoft.com/office/powerpoint/2010/main" val="3862975385"/>
              </p:ext>
            </p:extLst>
          </p:nvPr>
        </p:nvGraphicFramePr>
        <p:xfrm>
          <a:off x="4777039" y="3552534"/>
          <a:ext cx="309562" cy="309563"/>
        </p:xfrm>
        <a:graphic>
          <a:graphicData uri="http://schemas.openxmlformats.org/presentationml/2006/ole">
            <mc:AlternateContent xmlns:mc="http://schemas.openxmlformats.org/markup-compatibility/2006">
              <mc:Choice xmlns:v="urn:schemas-microsoft-com:vml" Requires="v">
                <p:oleObj spid="_x0000_s18470" name="Equation" r:id="rId15" imgW="164880" imgH="164880" progId="Equation.DSMT4">
                  <p:embed/>
                </p:oleObj>
              </mc:Choice>
              <mc:Fallback>
                <p:oleObj name="Equation" r:id="rId15" imgW="164880" imgH="164880" progId="Equation.DSMT4">
                  <p:embed/>
                  <p:pic>
                    <p:nvPicPr>
                      <p:cNvPr id="18" name="对象 17">
                        <a:extLst>
                          <a:ext uri="{FF2B5EF4-FFF2-40B4-BE49-F238E27FC236}">
                            <a16:creationId xmlns:a16="http://schemas.microsoft.com/office/drawing/2014/main" id="{446C94DE-2338-459F-BD93-3DA1F317B3F6}"/>
                          </a:ext>
                        </a:extLst>
                      </p:cNvPr>
                      <p:cNvPicPr/>
                      <p:nvPr/>
                    </p:nvPicPr>
                    <p:blipFill>
                      <a:blip r:embed="rId16"/>
                      <a:stretch>
                        <a:fillRect/>
                      </a:stretch>
                    </p:blipFill>
                    <p:spPr>
                      <a:xfrm>
                        <a:off x="4777039" y="3552534"/>
                        <a:ext cx="309562" cy="309563"/>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46E34CD6-F9ED-418F-A8CF-5992E3173E5E}"/>
              </a:ext>
            </a:extLst>
          </p:cNvPr>
          <p:cNvGraphicFramePr>
            <a:graphicFrameLocks noChangeAspect="1"/>
          </p:cNvGraphicFramePr>
          <p:nvPr>
            <p:extLst>
              <p:ext uri="{D42A27DB-BD31-4B8C-83A1-F6EECF244321}">
                <p14:modId xmlns:p14="http://schemas.microsoft.com/office/powerpoint/2010/main" val="1351305450"/>
              </p:ext>
            </p:extLst>
          </p:nvPr>
        </p:nvGraphicFramePr>
        <p:xfrm>
          <a:off x="5963398" y="3515554"/>
          <a:ext cx="1381125" cy="381000"/>
        </p:xfrm>
        <a:graphic>
          <a:graphicData uri="http://schemas.openxmlformats.org/presentationml/2006/ole">
            <mc:AlternateContent xmlns:mc="http://schemas.openxmlformats.org/markup-compatibility/2006">
              <mc:Choice xmlns:v="urn:schemas-microsoft-com:vml" Requires="v">
                <p:oleObj spid="_x0000_s18471" name="Equation" r:id="rId17" imgW="736560" imgH="203040" progId="Equation.DSMT4">
                  <p:embed/>
                </p:oleObj>
              </mc:Choice>
              <mc:Fallback>
                <p:oleObj name="Equation" r:id="rId17" imgW="736560" imgH="203040" progId="Equation.DSMT4">
                  <p:embed/>
                  <p:pic>
                    <p:nvPicPr>
                      <p:cNvPr id="19" name="对象 18">
                        <a:extLst>
                          <a:ext uri="{FF2B5EF4-FFF2-40B4-BE49-F238E27FC236}">
                            <a16:creationId xmlns:a16="http://schemas.microsoft.com/office/drawing/2014/main" id="{601771CD-5747-47DF-B3A7-68CBC9CF144F}"/>
                          </a:ext>
                        </a:extLst>
                      </p:cNvPr>
                      <p:cNvPicPr/>
                      <p:nvPr/>
                    </p:nvPicPr>
                    <p:blipFill>
                      <a:blip r:embed="rId10"/>
                      <a:stretch>
                        <a:fillRect/>
                      </a:stretch>
                    </p:blipFill>
                    <p:spPr>
                      <a:xfrm>
                        <a:off x="5963398" y="3515554"/>
                        <a:ext cx="1381125" cy="381000"/>
                      </a:xfrm>
                      <a:prstGeom prst="rect">
                        <a:avLst/>
                      </a:prstGeom>
                    </p:spPr>
                  </p:pic>
                </p:oleObj>
              </mc:Fallback>
            </mc:AlternateContent>
          </a:graphicData>
        </a:graphic>
      </p:graphicFrame>
      <p:sp>
        <p:nvSpPr>
          <p:cNvPr id="31" name="矩形 30">
            <a:extLst>
              <a:ext uri="{FF2B5EF4-FFF2-40B4-BE49-F238E27FC236}">
                <a16:creationId xmlns:a16="http://schemas.microsoft.com/office/drawing/2014/main" id="{8719D523-8954-457D-BB20-A44AC771F7E3}"/>
              </a:ext>
            </a:extLst>
          </p:cNvPr>
          <p:cNvSpPr/>
          <p:nvPr/>
        </p:nvSpPr>
        <p:spPr>
          <a:xfrm>
            <a:off x="1541564" y="4035870"/>
            <a:ext cx="8141196"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is a feature containing prior knowledge such as sentiment, when                   is a dense vector</a:t>
            </a:r>
          </a:p>
        </p:txBody>
      </p:sp>
      <p:graphicFrame>
        <p:nvGraphicFramePr>
          <p:cNvPr id="32" name="对象 31">
            <a:extLst>
              <a:ext uri="{FF2B5EF4-FFF2-40B4-BE49-F238E27FC236}">
                <a16:creationId xmlns:a16="http://schemas.microsoft.com/office/drawing/2014/main" id="{2D8BD52E-E405-4CFE-B83E-D322DE4DC30A}"/>
              </a:ext>
            </a:extLst>
          </p:cNvPr>
          <p:cNvGraphicFramePr>
            <a:graphicFrameLocks noChangeAspect="1"/>
          </p:cNvGraphicFramePr>
          <p:nvPr>
            <p:extLst>
              <p:ext uri="{D42A27DB-BD31-4B8C-83A1-F6EECF244321}">
                <p14:modId xmlns:p14="http://schemas.microsoft.com/office/powerpoint/2010/main" val="2982340316"/>
              </p:ext>
            </p:extLst>
          </p:nvPr>
        </p:nvGraphicFramePr>
        <p:xfrm>
          <a:off x="4231037" y="4442105"/>
          <a:ext cx="1381125" cy="381000"/>
        </p:xfrm>
        <a:graphic>
          <a:graphicData uri="http://schemas.openxmlformats.org/presentationml/2006/ole">
            <mc:AlternateContent xmlns:mc="http://schemas.openxmlformats.org/markup-compatibility/2006">
              <mc:Choice xmlns:v="urn:schemas-microsoft-com:vml" Requires="v">
                <p:oleObj spid="_x0000_s18472" name="Equation" r:id="rId18" imgW="736560" imgH="203040" progId="Equation.DSMT4">
                  <p:embed/>
                </p:oleObj>
              </mc:Choice>
              <mc:Fallback>
                <p:oleObj name="Equation" r:id="rId18" imgW="736560" imgH="203040" progId="Equation.DSMT4">
                  <p:embed/>
                  <p:pic>
                    <p:nvPicPr>
                      <p:cNvPr id="23" name="对象 22">
                        <a:extLst>
                          <a:ext uri="{FF2B5EF4-FFF2-40B4-BE49-F238E27FC236}">
                            <a16:creationId xmlns:a16="http://schemas.microsoft.com/office/drawing/2014/main" id="{83381AD0-30D2-4E10-A046-42C37DE4F92C}"/>
                          </a:ext>
                        </a:extLst>
                      </p:cNvPr>
                      <p:cNvPicPr/>
                      <p:nvPr/>
                    </p:nvPicPr>
                    <p:blipFill>
                      <a:blip r:embed="rId10"/>
                      <a:stretch>
                        <a:fillRect/>
                      </a:stretch>
                    </p:blipFill>
                    <p:spPr>
                      <a:xfrm>
                        <a:off x="4231037" y="4442105"/>
                        <a:ext cx="1381125" cy="381000"/>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395412A1-4AAB-49D9-8E21-81794B500EB8}"/>
              </a:ext>
            </a:extLst>
          </p:cNvPr>
          <p:cNvGraphicFramePr>
            <a:graphicFrameLocks noChangeAspect="1"/>
          </p:cNvGraphicFramePr>
          <p:nvPr>
            <p:extLst>
              <p:ext uri="{D42A27DB-BD31-4B8C-83A1-F6EECF244321}">
                <p14:modId xmlns:p14="http://schemas.microsoft.com/office/powerpoint/2010/main" val="496609324"/>
              </p:ext>
            </p:extLst>
          </p:nvPr>
        </p:nvGraphicFramePr>
        <p:xfrm>
          <a:off x="1810775" y="4128527"/>
          <a:ext cx="214313" cy="261937"/>
        </p:xfrm>
        <a:graphic>
          <a:graphicData uri="http://schemas.openxmlformats.org/presentationml/2006/ole">
            <mc:AlternateContent xmlns:mc="http://schemas.openxmlformats.org/markup-compatibility/2006">
              <mc:Choice xmlns:v="urn:schemas-microsoft-com:vml" Requires="v">
                <p:oleObj spid="_x0000_s18473" name="Equation" r:id="rId19" imgW="114120" imgH="139680" progId="Equation.DSMT4">
                  <p:embed/>
                </p:oleObj>
              </mc:Choice>
              <mc:Fallback>
                <p:oleObj name="Equation" r:id="rId19" imgW="114120" imgH="139680" progId="Equation.DSMT4">
                  <p:embed/>
                  <p:pic>
                    <p:nvPicPr>
                      <p:cNvPr id="16" name="对象 15">
                        <a:extLst>
                          <a:ext uri="{FF2B5EF4-FFF2-40B4-BE49-F238E27FC236}">
                            <a16:creationId xmlns:a16="http://schemas.microsoft.com/office/drawing/2014/main" id="{B1B6416E-479A-43B2-AF9C-29C1BF65C5A2}"/>
                          </a:ext>
                        </a:extLst>
                      </p:cNvPr>
                      <p:cNvPicPr/>
                      <p:nvPr/>
                    </p:nvPicPr>
                    <p:blipFill>
                      <a:blip r:embed="rId14"/>
                      <a:stretch>
                        <a:fillRect/>
                      </a:stretch>
                    </p:blipFill>
                    <p:spPr>
                      <a:xfrm>
                        <a:off x="1810775" y="4128527"/>
                        <a:ext cx="214313" cy="261937"/>
                      </a:xfrm>
                      <a:prstGeom prst="rect">
                        <a:avLst/>
                      </a:prstGeom>
                    </p:spPr>
                  </p:pic>
                </p:oleObj>
              </mc:Fallback>
            </mc:AlternateContent>
          </a:graphicData>
        </a:graphic>
      </p:graphicFrame>
      <p:sp>
        <p:nvSpPr>
          <p:cNvPr id="17" name="矩形 5">
            <a:extLst>
              <a:ext uri="{FF2B5EF4-FFF2-40B4-BE49-F238E27FC236}">
                <a16:creationId xmlns:a16="http://schemas.microsoft.com/office/drawing/2014/main" id="{5050972B-3266-410D-A789-AB5A8AB7E82E}"/>
              </a:ext>
            </a:extLst>
          </p:cNvPr>
          <p:cNvSpPr/>
          <p:nvPr/>
        </p:nvSpPr>
        <p:spPr>
          <a:xfrm>
            <a:off x="712471" y="248386"/>
            <a:ext cx="737522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Structured Latent Variables</a:t>
            </a:r>
          </a:p>
        </p:txBody>
      </p:sp>
    </p:spTree>
    <p:extLst>
      <p:ext uri="{BB962C8B-B14F-4D97-AF65-F5344CB8AC3E}">
        <p14:creationId xmlns:p14="http://schemas.microsoft.com/office/powerpoint/2010/main" val="3607137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89611" y="294841"/>
            <a:ext cx="739046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Dynamic Programming</a:t>
            </a:r>
          </a:p>
        </p:txBody>
      </p:sp>
      <p:sp>
        <p:nvSpPr>
          <p:cNvPr id="6" name="矩形 5">
            <a:extLst>
              <a:ext uri="{FF2B5EF4-FFF2-40B4-BE49-F238E27FC236}">
                <a16:creationId xmlns:a16="http://schemas.microsoft.com/office/drawing/2014/main" id="{69BF3EC3-C366-483C-AEAE-B213B8453840}"/>
              </a:ext>
            </a:extLst>
          </p:cNvPr>
          <p:cNvSpPr/>
          <p:nvPr/>
        </p:nvSpPr>
        <p:spPr>
          <a:xfrm>
            <a:off x="950471" y="1625882"/>
            <a:ext cx="10010899"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To calculate the expectation over                   , dynamic programming algorithms can be used to enumerate all</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2018547356"/>
              </p:ext>
            </p:extLst>
          </p:nvPr>
        </p:nvGraphicFramePr>
        <p:xfrm>
          <a:off x="5831197" y="1674503"/>
          <a:ext cx="1357313" cy="381000"/>
        </p:xfrm>
        <a:graphic>
          <a:graphicData uri="http://schemas.openxmlformats.org/presentationml/2006/ole">
            <mc:AlternateContent xmlns:mc="http://schemas.openxmlformats.org/markup-compatibility/2006">
              <mc:Choice xmlns:v="urn:schemas-microsoft-com:vml" Requires="v">
                <p:oleObj spid="_x0000_s19472" name="Equation" r:id="rId3" imgW="723600" imgH="203040" progId="Equation.DSMT4">
                  <p:embed/>
                </p:oleObj>
              </mc:Choice>
              <mc:Fallback>
                <p:oleObj name="Equation" r:id="rId3" imgW="723600" imgH="20304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5831197" y="1674503"/>
                        <a:ext cx="1357313" cy="381000"/>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63AB9D9-07D2-48F5-9CBD-6BA2BBAAC05E}"/>
              </a:ext>
            </a:extLst>
          </p:cNvPr>
          <p:cNvSpPr/>
          <p:nvPr/>
        </p:nvSpPr>
        <p:spPr>
          <a:xfrm>
            <a:off x="950470" y="3923837"/>
            <a:ext cx="981278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represents an individual clique,      is the sub structure, and                     is the log potential function and     is the partition function.</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2749770611"/>
              </p:ext>
            </p:extLst>
          </p:nvPr>
        </p:nvGraphicFramePr>
        <p:xfrm>
          <a:off x="6866877" y="2055503"/>
          <a:ext cx="285750" cy="309562"/>
        </p:xfrm>
        <a:graphic>
          <a:graphicData uri="http://schemas.openxmlformats.org/presentationml/2006/ole">
            <mc:AlternateContent xmlns:mc="http://schemas.openxmlformats.org/markup-compatibility/2006">
              <mc:Choice xmlns:v="urn:schemas-microsoft-com:vml" Requires="v">
                <p:oleObj spid="_x0000_s19473" name="Equation" r:id="rId5" imgW="152280" imgH="164880" progId="Equation.DSMT4">
                  <p:embed/>
                </p:oleObj>
              </mc:Choice>
              <mc:Fallback>
                <p:oleObj name="Equation" r:id="rId5" imgW="152280" imgH="16488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6"/>
                      <a:stretch>
                        <a:fillRect/>
                      </a:stretch>
                    </p:blipFill>
                    <p:spPr>
                      <a:xfrm>
                        <a:off x="6866877" y="2055503"/>
                        <a:ext cx="285750" cy="30956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A354A72-2A32-4628-9DD8-E304078B7D9C}"/>
              </a:ext>
            </a:extLst>
          </p:cNvPr>
          <p:cNvGraphicFramePr>
            <a:graphicFrameLocks noChangeAspect="1"/>
          </p:cNvGraphicFramePr>
          <p:nvPr>
            <p:extLst>
              <p:ext uri="{D42A27DB-BD31-4B8C-83A1-F6EECF244321}">
                <p14:modId xmlns:p14="http://schemas.microsoft.com/office/powerpoint/2010/main" val="100000228"/>
              </p:ext>
            </p:extLst>
          </p:nvPr>
        </p:nvGraphicFramePr>
        <p:xfrm>
          <a:off x="2702809" y="2422252"/>
          <a:ext cx="4524375" cy="1524000"/>
        </p:xfrm>
        <a:graphic>
          <a:graphicData uri="http://schemas.openxmlformats.org/presentationml/2006/ole">
            <mc:AlternateContent xmlns:mc="http://schemas.openxmlformats.org/markup-compatibility/2006">
              <mc:Choice xmlns:v="urn:schemas-microsoft-com:vml" Requires="v">
                <p:oleObj spid="_x0000_s19474" name="Equation" r:id="rId7" imgW="2412720" imgH="812520" progId="Equation.DSMT4">
                  <p:embed/>
                </p:oleObj>
              </mc:Choice>
              <mc:Fallback>
                <p:oleObj name="Equation" r:id="rId7" imgW="2412720" imgH="81252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8"/>
                      <a:stretch>
                        <a:fillRect/>
                      </a:stretch>
                    </p:blipFill>
                    <p:spPr>
                      <a:xfrm>
                        <a:off x="2702809" y="2422252"/>
                        <a:ext cx="4524375" cy="1524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B1B6416E-479A-43B2-AF9C-29C1BF65C5A2}"/>
              </a:ext>
            </a:extLst>
          </p:cNvPr>
          <p:cNvGraphicFramePr>
            <a:graphicFrameLocks noChangeAspect="1"/>
          </p:cNvGraphicFramePr>
          <p:nvPr>
            <p:extLst>
              <p:ext uri="{D42A27DB-BD31-4B8C-83A1-F6EECF244321}">
                <p14:modId xmlns:p14="http://schemas.microsoft.com/office/powerpoint/2010/main" val="1910434396"/>
              </p:ext>
            </p:extLst>
          </p:nvPr>
        </p:nvGraphicFramePr>
        <p:xfrm>
          <a:off x="5905500" y="3943282"/>
          <a:ext cx="381000" cy="428625"/>
        </p:xfrm>
        <a:graphic>
          <a:graphicData uri="http://schemas.openxmlformats.org/presentationml/2006/ole">
            <mc:AlternateContent xmlns:mc="http://schemas.openxmlformats.org/markup-compatibility/2006">
              <mc:Choice xmlns:v="urn:schemas-microsoft-com:vml" Requires="v">
                <p:oleObj spid="_x0000_s19475" name="Equation" r:id="rId9" imgW="203040" imgH="228600" progId="Equation.DSMT4">
                  <p:embed/>
                </p:oleObj>
              </mc:Choice>
              <mc:Fallback>
                <p:oleObj name="Equation" r:id="rId9" imgW="203040" imgH="228600" progId="Equation.DSMT4">
                  <p:embed/>
                  <p:pic>
                    <p:nvPicPr>
                      <p:cNvPr id="16" name="对象 15">
                        <a:extLst>
                          <a:ext uri="{FF2B5EF4-FFF2-40B4-BE49-F238E27FC236}">
                            <a16:creationId xmlns:a16="http://schemas.microsoft.com/office/drawing/2014/main" id="{B1B6416E-479A-43B2-AF9C-29C1BF65C5A2}"/>
                          </a:ext>
                        </a:extLst>
                      </p:cNvPr>
                      <p:cNvPicPr/>
                      <p:nvPr/>
                    </p:nvPicPr>
                    <p:blipFill>
                      <a:blip r:embed="rId10"/>
                      <a:stretch>
                        <a:fillRect/>
                      </a:stretch>
                    </p:blipFill>
                    <p:spPr>
                      <a:xfrm>
                        <a:off x="5905500" y="3943282"/>
                        <a:ext cx="381000" cy="428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601771CD-5747-47DF-B3A7-68CBC9CF144F}"/>
              </a:ext>
            </a:extLst>
          </p:cNvPr>
          <p:cNvGraphicFramePr>
            <a:graphicFrameLocks noChangeAspect="1"/>
          </p:cNvGraphicFramePr>
          <p:nvPr>
            <p:extLst>
              <p:ext uri="{D42A27DB-BD31-4B8C-83A1-F6EECF244321}">
                <p14:modId xmlns:p14="http://schemas.microsoft.com/office/powerpoint/2010/main" val="2132812535"/>
              </p:ext>
            </p:extLst>
          </p:nvPr>
        </p:nvGraphicFramePr>
        <p:xfrm>
          <a:off x="1283160" y="3990908"/>
          <a:ext cx="285750" cy="333375"/>
        </p:xfrm>
        <a:graphic>
          <a:graphicData uri="http://schemas.openxmlformats.org/presentationml/2006/ole">
            <mc:AlternateContent xmlns:mc="http://schemas.openxmlformats.org/markup-compatibility/2006">
              <mc:Choice xmlns:v="urn:schemas-microsoft-com:vml" Requires="v">
                <p:oleObj spid="_x0000_s19476" name="Equation" r:id="rId11" imgW="152280" imgH="177480" progId="Equation.DSMT4">
                  <p:embed/>
                </p:oleObj>
              </mc:Choice>
              <mc:Fallback>
                <p:oleObj name="Equation" r:id="rId11" imgW="152280" imgH="177480" progId="Equation.DSMT4">
                  <p:embed/>
                  <p:pic>
                    <p:nvPicPr>
                      <p:cNvPr id="19" name="对象 18">
                        <a:extLst>
                          <a:ext uri="{FF2B5EF4-FFF2-40B4-BE49-F238E27FC236}">
                            <a16:creationId xmlns:a16="http://schemas.microsoft.com/office/drawing/2014/main" id="{601771CD-5747-47DF-B3A7-68CBC9CF144F}"/>
                          </a:ext>
                        </a:extLst>
                      </p:cNvPr>
                      <p:cNvPicPr/>
                      <p:nvPr/>
                    </p:nvPicPr>
                    <p:blipFill>
                      <a:blip r:embed="rId12"/>
                      <a:stretch>
                        <a:fillRect/>
                      </a:stretch>
                    </p:blipFill>
                    <p:spPr>
                      <a:xfrm>
                        <a:off x="1283160" y="3990908"/>
                        <a:ext cx="285750" cy="3333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9DB8272D-676B-414C-B09B-A146102633CE}"/>
              </a:ext>
            </a:extLst>
          </p:cNvPr>
          <p:cNvGraphicFramePr>
            <a:graphicFrameLocks noChangeAspect="1"/>
          </p:cNvGraphicFramePr>
          <p:nvPr>
            <p:extLst>
              <p:ext uri="{D42A27DB-BD31-4B8C-83A1-F6EECF244321}">
                <p14:modId xmlns:p14="http://schemas.microsoft.com/office/powerpoint/2010/main" val="2602723853"/>
              </p:ext>
            </p:extLst>
          </p:nvPr>
        </p:nvGraphicFramePr>
        <p:xfrm>
          <a:off x="9679781" y="3915508"/>
          <a:ext cx="1500187" cy="428625"/>
        </p:xfrm>
        <a:graphic>
          <a:graphicData uri="http://schemas.openxmlformats.org/presentationml/2006/ole">
            <mc:AlternateContent xmlns:mc="http://schemas.openxmlformats.org/markup-compatibility/2006">
              <mc:Choice xmlns:v="urn:schemas-microsoft-com:vml" Requires="v">
                <p:oleObj spid="_x0000_s19477" name="Equation" r:id="rId13" imgW="799920" imgH="228600" progId="Equation.DSMT4">
                  <p:embed/>
                </p:oleObj>
              </mc:Choice>
              <mc:Fallback>
                <p:oleObj name="Equation" r:id="rId13" imgW="799920" imgH="22860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14"/>
                      <a:stretch>
                        <a:fillRect/>
                      </a:stretch>
                    </p:blipFill>
                    <p:spPr>
                      <a:xfrm>
                        <a:off x="9679781" y="3915508"/>
                        <a:ext cx="1500187"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211C4FB6-F5A4-45BC-B220-75EAC46B3BB2}"/>
              </a:ext>
            </a:extLst>
          </p:cNvPr>
          <p:cNvGraphicFramePr>
            <a:graphicFrameLocks noChangeAspect="1"/>
          </p:cNvGraphicFramePr>
          <p:nvPr>
            <p:extLst>
              <p:ext uri="{D42A27DB-BD31-4B8C-83A1-F6EECF244321}">
                <p14:modId xmlns:p14="http://schemas.microsoft.com/office/powerpoint/2010/main" val="2022405492"/>
              </p:ext>
            </p:extLst>
          </p:nvPr>
        </p:nvGraphicFramePr>
        <p:xfrm>
          <a:off x="5702078" y="4339335"/>
          <a:ext cx="309563" cy="309562"/>
        </p:xfrm>
        <a:graphic>
          <a:graphicData uri="http://schemas.openxmlformats.org/presentationml/2006/ole">
            <mc:AlternateContent xmlns:mc="http://schemas.openxmlformats.org/markup-compatibility/2006">
              <mc:Choice xmlns:v="urn:schemas-microsoft-com:vml" Requires="v">
                <p:oleObj spid="_x0000_s19478" name="Equation" r:id="rId15" imgW="164880" imgH="164880" progId="Equation.DSMT4">
                  <p:embed/>
                </p:oleObj>
              </mc:Choice>
              <mc:Fallback>
                <p:oleObj name="Equation" r:id="rId15" imgW="164880" imgH="16488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16"/>
                      <a:stretch>
                        <a:fillRect/>
                      </a:stretch>
                    </p:blipFill>
                    <p:spPr>
                      <a:xfrm>
                        <a:off x="5702078" y="4339335"/>
                        <a:ext cx="309563" cy="309562"/>
                      </a:xfrm>
                      <a:prstGeom prst="rect">
                        <a:avLst/>
                      </a:prstGeom>
                    </p:spPr>
                  </p:pic>
                </p:oleObj>
              </mc:Fallback>
            </mc:AlternateContent>
          </a:graphicData>
        </a:graphic>
      </p:graphicFrame>
    </p:spTree>
    <p:extLst>
      <p:ext uri="{BB962C8B-B14F-4D97-AF65-F5344CB8AC3E}">
        <p14:creationId xmlns:p14="http://schemas.microsoft.com/office/powerpoint/2010/main" val="89646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40081" y="183616"/>
            <a:ext cx="74247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Dynamic Programming</a:t>
            </a:r>
          </a:p>
        </p:txBody>
      </p:sp>
      <p:sp>
        <p:nvSpPr>
          <p:cNvPr id="6" name="矩形 5">
            <a:extLst>
              <a:ext uri="{FF2B5EF4-FFF2-40B4-BE49-F238E27FC236}">
                <a16:creationId xmlns:a16="http://schemas.microsoft.com/office/drawing/2014/main" id="{69BF3EC3-C366-483C-AEAE-B213B8453840}"/>
              </a:ext>
            </a:extLst>
          </p:cNvPr>
          <p:cNvSpPr/>
          <p:nvPr/>
        </p:nvSpPr>
        <p:spPr>
          <a:xfrm>
            <a:off x="1304800" y="1648742"/>
            <a:ext cx="55532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2523849761"/>
              </p:ext>
            </p:extLst>
          </p:nvPr>
        </p:nvGraphicFramePr>
        <p:xfrm>
          <a:off x="2020388" y="2443902"/>
          <a:ext cx="6334125" cy="642938"/>
        </p:xfrm>
        <a:graphic>
          <a:graphicData uri="http://schemas.openxmlformats.org/presentationml/2006/ole">
            <mc:AlternateContent xmlns:mc="http://schemas.openxmlformats.org/markup-compatibility/2006">
              <mc:Choice xmlns:v="urn:schemas-microsoft-com:vml" Requires="v">
                <p:oleObj spid="_x0000_s20490" name="Equation" r:id="rId3" imgW="3377880" imgH="342720" progId="Equation.DSMT4">
                  <p:embed/>
                </p:oleObj>
              </mc:Choice>
              <mc:Fallback>
                <p:oleObj name="Equation" r:id="rId3" imgW="3377880" imgH="34272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2020388" y="2443902"/>
                        <a:ext cx="6334125" cy="642938"/>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63AB9D9-07D2-48F5-9CBD-6BA2BBAAC05E}"/>
              </a:ext>
            </a:extLst>
          </p:cNvPr>
          <p:cNvSpPr/>
          <p:nvPr/>
        </p:nvSpPr>
        <p:spPr>
          <a:xfrm>
            <a:off x="1870927" y="3239063"/>
            <a:ext cx="8644673"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the marginal posterior distribution of the clique</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638484512"/>
              </p:ext>
            </p:extLst>
          </p:nvPr>
        </p:nvGraphicFramePr>
        <p:xfrm>
          <a:off x="2624749" y="1648741"/>
          <a:ext cx="3405187" cy="642938"/>
        </p:xfrm>
        <a:graphic>
          <a:graphicData uri="http://schemas.openxmlformats.org/presentationml/2006/ole">
            <mc:AlternateContent xmlns:mc="http://schemas.openxmlformats.org/markup-compatibility/2006">
              <mc:Choice xmlns:v="urn:schemas-microsoft-com:vml" Requires="v">
                <p:oleObj spid="_x0000_s20491" name="Equation" r:id="rId5" imgW="1815840" imgH="342720" progId="Equation.DSMT4">
                  <p:embed/>
                </p:oleObj>
              </mc:Choice>
              <mc:Fallback>
                <p:oleObj name="Equation" r:id="rId5" imgW="1815840" imgH="34272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6"/>
                      <a:stretch>
                        <a:fillRect/>
                      </a:stretch>
                    </p:blipFill>
                    <p:spPr>
                      <a:xfrm>
                        <a:off x="2624749" y="1648741"/>
                        <a:ext cx="3405187" cy="6429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A354A72-2A32-4628-9DD8-E304078B7D9C}"/>
              </a:ext>
            </a:extLst>
          </p:cNvPr>
          <p:cNvGraphicFramePr>
            <a:graphicFrameLocks noChangeAspect="1"/>
          </p:cNvGraphicFramePr>
          <p:nvPr>
            <p:extLst>
              <p:ext uri="{D42A27DB-BD31-4B8C-83A1-F6EECF244321}">
                <p14:modId xmlns:p14="http://schemas.microsoft.com/office/powerpoint/2010/main" val="1440922930"/>
              </p:ext>
            </p:extLst>
          </p:nvPr>
        </p:nvGraphicFramePr>
        <p:xfrm>
          <a:off x="1933452" y="3270067"/>
          <a:ext cx="1457414" cy="428625"/>
        </p:xfrm>
        <a:graphic>
          <a:graphicData uri="http://schemas.openxmlformats.org/presentationml/2006/ole">
            <mc:AlternateContent xmlns:mc="http://schemas.openxmlformats.org/markup-compatibility/2006">
              <mc:Choice xmlns:v="urn:schemas-microsoft-com:vml" Requires="v">
                <p:oleObj spid="_x0000_s20492" name="Equation" r:id="rId7" imgW="799920" imgH="228600" progId="Equation.DSMT4">
                  <p:embed/>
                </p:oleObj>
              </mc:Choice>
              <mc:Fallback>
                <p:oleObj name="Equation" r:id="rId7" imgW="799920" imgH="228600" progId="Equation.DSMT4">
                  <p:embed/>
                  <p:pic>
                    <p:nvPicPr>
                      <p:cNvPr id="15" name="对象 14">
                        <a:extLst>
                          <a:ext uri="{FF2B5EF4-FFF2-40B4-BE49-F238E27FC236}">
                            <a16:creationId xmlns:a16="http://schemas.microsoft.com/office/drawing/2014/main" id="{1A354A72-2A32-4628-9DD8-E304078B7D9C}"/>
                          </a:ext>
                        </a:extLst>
                      </p:cNvPr>
                      <p:cNvPicPr/>
                      <p:nvPr/>
                    </p:nvPicPr>
                    <p:blipFill>
                      <a:blip r:embed="rId8"/>
                      <a:stretch>
                        <a:fillRect/>
                      </a:stretch>
                    </p:blipFill>
                    <p:spPr>
                      <a:xfrm>
                        <a:off x="1933452" y="3270067"/>
                        <a:ext cx="1457414" cy="428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601771CD-5747-47DF-B3A7-68CBC9CF144F}"/>
              </a:ext>
            </a:extLst>
          </p:cNvPr>
          <p:cNvGraphicFramePr>
            <a:graphicFrameLocks noChangeAspect="1"/>
          </p:cNvGraphicFramePr>
          <p:nvPr>
            <p:extLst>
              <p:ext uri="{D42A27DB-BD31-4B8C-83A1-F6EECF244321}">
                <p14:modId xmlns:p14="http://schemas.microsoft.com/office/powerpoint/2010/main" val="2365087772"/>
              </p:ext>
            </p:extLst>
          </p:nvPr>
        </p:nvGraphicFramePr>
        <p:xfrm>
          <a:off x="10321073" y="3317691"/>
          <a:ext cx="277603" cy="333375"/>
        </p:xfrm>
        <a:graphic>
          <a:graphicData uri="http://schemas.openxmlformats.org/presentationml/2006/ole">
            <mc:AlternateContent xmlns:mc="http://schemas.openxmlformats.org/markup-compatibility/2006">
              <mc:Choice xmlns:v="urn:schemas-microsoft-com:vml" Requires="v">
                <p:oleObj spid="_x0000_s20493" name="Equation" r:id="rId9" imgW="152280" imgH="177480" progId="Equation.DSMT4">
                  <p:embed/>
                </p:oleObj>
              </mc:Choice>
              <mc:Fallback>
                <p:oleObj name="Equation" r:id="rId9" imgW="152280" imgH="177480" progId="Equation.DSMT4">
                  <p:embed/>
                  <p:pic>
                    <p:nvPicPr>
                      <p:cNvPr id="19" name="对象 18">
                        <a:extLst>
                          <a:ext uri="{FF2B5EF4-FFF2-40B4-BE49-F238E27FC236}">
                            <a16:creationId xmlns:a16="http://schemas.microsoft.com/office/drawing/2014/main" id="{601771CD-5747-47DF-B3A7-68CBC9CF144F}"/>
                          </a:ext>
                        </a:extLst>
                      </p:cNvPr>
                      <p:cNvPicPr/>
                      <p:nvPr/>
                    </p:nvPicPr>
                    <p:blipFill>
                      <a:blip r:embed="rId10"/>
                      <a:stretch>
                        <a:fillRect/>
                      </a:stretch>
                    </p:blipFill>
                    <p:spPr>
                      <a:xfrm>
                        <a:off x="10321073" y="3317691"/>
                        <a:ext cx="277603" cy="333375"/>
                      </a:xfrm>
                      <a:prstGeom prst="rect">
                        <a:avLst/>
                      </a:prstGeom>
                    </p:spPr>
                  </p:pic>
                </p:oleObj>
              </mc:Fallback>
            </mc:AlternateContent>
          </a:graphicData>
        </a:graphic>
      </p:graphicFrame>
    </p:spTree>
    <p:extLst>
      <p:ext uri="{BB962C8B-B14F-4D97-AF65-F5344CB8AC3E}">
        <p14:creationId xmlns:p14="http://schemas.microsoft.com/office/powerpoint/2010/main" val="330071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55370" y="1410692"/>
            <a:ext cx="9086849"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Assume that                            is a latent tag sequence, where    denotes the tag for </a:t>
            </a:r>
          </a:p>
        </p:txBody>
      </p:sp>
      <p:sp>
        <p:nvSpPr>
          <p:cNvPr id="3" name="矩形 5">
            <a:extLst>
              <a:ext uri="{FF2B5EF4-FFF2-40B4-BE49-F238E27FC236}">
                <a16:creationId xmlns:a16="http://schemas.microsoft.com/office/drawing/2014/main" id="{E8694D61-D53D-4358-8635-9FEA6A034D48}"/>
              </a:ext>
            </a:extLst>
          </p:cNvPr>
          <p:cNvSpPr/>
          <p:nvPr/>
        </p:nvSpPr>
        <p:spPr>
          <a:xfrm>
            <a:off x="689611" y="239001"/>
            <a:ext cx="738284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Sequence Labelling</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4198317231"/>
              </p:ext>
            </p:extLst>
          </p:nvPr>
        </p:nvGraphicFramePr>
        <p:xfrm>
          <a:off x="6970055" y="4309127"/>
          <a:ext cx="928687" cy="428625"/>
        </p:xfrm>
        <a:graphic>
          <a:graphicData uri="http://schemas.openxmlformats.org/presentationml/2006/ole">
            <mc:AlternateContent xmlns:mc="http://schemas.openxmlformats.org/markup-compatibility/2006">
              <mc:Choice xmlns:v="urn:schemas-microsoft-com:vml" Requires="v">
                <p:oleObj spid="_x0000_s21524" name="Equation" r:id="rId3" imgW="495000" imgH="228600" progId="Equation.DSMT4">
                  <p:embed/>
                </p:oleObj>
              </mc:Choice>
              <mc:Fallback>
                <p:oleObj name="Equation" r:id="rId3" imgW="495000" imgH="22860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6970055" y="4309127"/>
                        <a:ext cx="928687"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3587166099"/>
              </p:ext>
            </p:extLst>
          </p:nvPr>
        </p:nvGraphicFramePr>
        <p:xfrm>
          <a:off x="3217101" y="1425781"/>
          <a:ext cx="2047875" cy="428625"/>
        </p:xfrm>
        <a:graphic>
          <a:graphicData uri="http://schemas.openxmlformats.org/presentationml/2006/ole">
            <mc:AlternateContent xmlns:mc="http://schemas.openxmlformats.org/markup-compatibility/2006">
              <mc:Choice xmlns:v="urn:schemas-microsoft-com:vml" Requires="v">
                <p:oleObj spid="_x0000_s21525" name="Equation" r:id="rId5" imgW="1091880" imgH="228600" progId="Equation.DSMT4">
                  <p:embed/>
                </p:oleObj>
              </mc:Choice>
              <mc:Fallback>
                <p:oleObj name="Equation" r:id="rId5" imgW="1091880" imgH="2286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6"/>
                      <a:stretch>
                        <a:fillRect/>
                      </a:stretch>
                    </p:blipFill>
                    <p:spPr>
                      <a:xfrm>
                        <a:off x="3217101" y="1425781"/>
                        <a:ext cx="2047875" cy="4286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B3BDDD8C-00D1-4F4C-8B1D-BE1BF678C27D}"/>
              </a:ext>
            </a:extLst>
          </p:cNvPr>
          <p:cNvGraphicFramePr>
            <a:graphicFrameLocks noChangeAspect="1"/>
          </p:cNvGraphicFramePr>
          <p:nvPr>
            <p:extLst>
              <p:ext uri="{D42A27DB-BD31-4B8C-83A1-F6EECF244321}">
                <p14:modId xmlns:p14="http://schemas.microsoft.com/office/powerpoint/2010/main" val="1892218058"/>
              </p:ext>
            </p:extLst>
          </p:nvPr>
        </p:nvGraphicFramePr>
        <p:xfrm>
          <a:off x="3121404" y="3633792"/>
          <a:ext cx="5476875" cy="428625"/>
        </p:xfrm>
        <a:graphic>
          <a:graphicData uri="http://schemas.openxmlformats.org/presentationml/2006/ole">
            <mc:AlternateContent xmlns:mc="http://schemas.openxmlformats.org/markup-compatibility/2006">
              <mc:Choice xmlns:v="urn:schemas-microsoft-com:vml" Requires="v">
                <p:oleObj spid="_x0000_s21526" name="Equation" r:id="rId7" imgW="2920680" imgH="228600" progId="Equation.DSMT4">
                  <p:embed/>
                </p:oleObj>
              </mc:Choice>
              <mc:Fallback>
                <p:oleObj name="Equation" r:id="rId7" imgW="2920680" imgH="228600" progId="Equation.DSMT4">
                  <p:embed/>
                  <p:pic>
                    <p:nvPicPr>
                      <p:cNvPr id="12" name="对象 11">
                        <a:extLst>
                          <a:ext uri="{FF2B5EF4-FFF2-40B4-BE49-F238E27FC236}">
                            <a16:creationId xmlns:a16="http://schemas.microsoft.com/office/drawing/2014/main" id="{B3BDDD8C-00D1-4F4C-8B1D-BE1BF678C27D}"/>
                          </a:ext>
                        </a:extLst>
                      </p:cNvPr>
                      <p:cNvPicPr/>
                      <p:nvPr/>
                    </p:nvPicPr>
                    <p:blipFill>
                      <a:blip r:embed="rId8"/>
                      <a:stretch>
                        <a:fillRect/>
                      </a:stretch>
                    </p:blipFill>
                    <p:spPr>
                      <a:xfrm>
                        <a:off x="3121404" y="3633792"/>
                        <a:ext cx="5476875" cy="428625"/>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63AB9D9-07D2-48F5-9CBD-6BA2BBAAC05E}"/>
              </a:ext>
            </a:extLst>
          </p:cNvPr>
          <p:cNvSpPr/>
          <p:nvPr/>
        </p:nvSpPr>
        <p:spPr>
          <a:xfrm>
            <a:off x="1089660" y="2380018"/>
            <a:ext cx="8938260"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a first-order Markov model, each      is defined as two consecutive tags, the log potential function is the sum of two components:</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186825009"/>
              </p:ext>
            </p:extLst>
          </p:nvPr>
        </p:nvGraphicFramePr>
        <p:xfrm>
          <a:off x="6589055" y="2412152"/>
          <a:ext cx="381000" cy="428625"/>
        </p:xfrm>
        <a:graphic>
          <a:graphicData uri="http://schemas.openxmlformats.org/presentationml/2006/ole">
            <mc:AlternateContent xmlns:mc="http://schemas.openxmlformats.org/markup-compatibility/2006">
              <mc:Choice xmlns:v="urn:schemas-microsoft-com:vml" Requires="v">
                <p:oleObj spid="_x0000_s21527" name="Equation" r:id="rId9" imgW="203040" imgH="228600" progId="Equation.DSMT4">
                  <p:embed/>
                </p:oleObj>
              </mc:Choice>
              <mc:Fallback>
                <p:oleObj name="Equation" r:id="rId9" imgW="203040" imgH="2286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10"/>
                      <a:stretch>
                        <a:fillRect/>
                      </a:stretch>
                    </p:blipFill>
                    <p:spPr>
                      <a:xfrm>
                        <a:off x="6589055" y="2412152"/>
                        <a:ext cx="381000" cy="428625"/>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E3AB22EB-1784-4D1D-A04F-DEEF4F8F4142}"/>
              </a:ext>
            </a:extLst>
          </p:cNvPr>
          <p:cNvSpPr/>
          <p:nvPr/>
        </p:nvSpPr>
        <p:spPr>
          <a:xfrm>
            <a:off x="3117472" y="4280202"/>
            <a:ext cx="6464034"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corresponds to the emission</a:t>
            </a:r>
          </a:p>
        </p:txBody>
      </p:sp>
      <p:graphicFrame>
        <p:nvGraphicFramePr>
          <p:cNvPr id="23" name="对象 22">
            <a:extLst>
              <a:ext uri="{FF2B5EF4-FFF2-40B4-BE49-F238E27FC236}">
                <a16:creationId xmlns:a16="http://schemas.microsoft.com/office/drawing/2014/main" id="{83381AD0-30D2-4E10-A046-42C37DE4F92C}"/>
              </a:ext>
            </a:extLst>
          </p:cNvPr>
          <p:cNvGraphicFramePr>
            <a:graphicFrameLocks noChangeAspect="1"/>
          </p:cNvGraphicFramePr>
          <p:nvPr>
            <p:extLst>
              <p:ext uri="{D42A27DB-BD31-4B8C-83A1-F6EECF244321}">
                <p14:modId xmlns:p14="http://schemas.microsoft.com/office/powerpoint/2010/main" val="355093161"/>
              </p:ext>
            </p:extLst>
          </p:nvPr>
        </p:nvGraphicFramePr>
        <p:xfrm>
          <a:off x="7392118" y="4782309"/>
          <a:ext cx="1047750" cy="428625"/>
        </p:xfrm>
        <a:graphic>
          <a:graphicData uri="http://schemas.openxmlformats.org/presentationml/2006/ole">
            <mc:AlternateContent xmlns:mc="http://schemas.openxmlformats.org/markup-compatibility/2006">
              <mc:Choice xmlns:v="urn:schemas-microsoft-com:vml" Requires="v">
                <p:oleObj spid="_x0000_s21528" name="Equation" r:id="rId11" imgW="558720" imgH="228600" progId="Equation.DSMT4">
                  <p:embed/>
                </p:oleObj>
              </mc:Choice>
              <mc:Fallback>
                <p:oleObj name="Equation" r:id="rId11" imgW="558720" imgH="228600" progId="Equation.DSMT4">
                  <p:embed/>
                  <p:pic>
                    <p:nvPicPr>
                      <p:cNvPr id="23" name="对象 22">
                        <a:extLst>
                          <a:ext uri="{FF2B5EF4-FFF2-40B4-BE49-F238E27FC236}">
                            <a16:creationId xmlns:a16="http://schemas.microsoft.com/office/drawing/2014/main" id="{83381AD0-30D2-4E10-A046-42C37DE4F92C}"/>
                          </a:ext>
                        </a:extLst>
                      </p:cNvPr>
                      <p:cNvPicPr/>
                      <p:nvPr/>
                    </p:nvPicPr>
                    <p:blipFill>
                      <a:blip r:embed="rId12"/>
                      <a:stretch>
                        <a:fillRect/>
                      </a:stretch>
                    </p:blipFill>
                    <p:spPr>
                      <a:xfrm>
                        <a:off x="7392118" y="4782309"/>
                        <a:ext cx="1047750"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3FC7EAC6-8B07-4855-A6A5-422EFDCBF3B8}"/>
              </a:ext>
            </a:extLst>
          </p:cNvPr>
          <p:cNvGraphicFramePr>
            <a:graphicFrameLocks noChangeAspect="1"/>
          </p:cNvGraphicFramePr>
          <p:nvPr>
            <p:extLst>
              <p:ext uri="{D42A27DB-BD31-4B8C-83A1-F6EECF244321}">
                <p14:modId xmlns:p14="http://schemas.microsoft.com/office/powerpoint/2010/main" val="1915378679"/>
              </p:ext>
            </p:extLst>
          </p:nvPr>
        </p:nvGraphicFramePr>
        <p:xfrm>
          <a:off x="9487155" y="1444270"/>
          <a:ext cx="261937" cy="428625"/>
        </p:xfrm>
        <a:graphic>
          <a:graphicData uri="http://schemas.openxmlformats.org/presentationml/2006/ole">
            <mc:AlternateContent xmlns:mc="http://schemas.openxmlformats.org/markup-compatibility/2006">
              <mc:Choice xmlns:v="urn:schemas-microsoft-com:vml" Requires="v">
                <p:oleObj spid="_x0000_s21529" name="Equation" r:id="rId13" imgW="139680" imgH="228600" progId="Equation.DSMT4">
                  <p:embed/>
                </p:oleObj>
              </mc:Choice>
              <mc:Fallback>
                <p:oleObj name="Equation" r:id="rId13" imgW="139680" imgH="2286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14"/>
                      <a:stretch>
                        <a:fillRect/>
                      </a:stretch>
                    </p:blipFill>
                    <p:spPr>
                      <a:xfrm>
                        <a:off x="9487155" y="1444270"/>
                        <a:ext cx="261937" cy="42862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1508962D-C36C-40B3-B537-F3728D85F2E8}"/>
              </a:ext>
            </a:extLst>
          </p:cNvPr>
          <p:cNvGraphicFramePr>
            <a:graphicFrameLocks noChangeAspect="1"/>
          </p:cNvGraphicFramePr>
          <p:nvPr>
            <p:extLst>
              <p:ext uri="{D42A27DB-BD31-4B8C-83A1-F6EECF244321}">
                <p14:modId xmlns:p14="http://schemas.microsoft.com/office/powerpoint/2010/main" val="1862531969"/>
              </p:ext>
            </p:extLst>
          </p:nvPr>
        </p:nvGraphicFramePr>
        <p:xfrm>
          <a:off x="4169154" y="1801579"/>
          <a:ext cx="1690687" cy="428625"/>
        </p:xfrm>
        <a:graphic>
          <a:graphicData uri="http://schemas.openxmlformats.org/presentationml/2006/ole">
            <mc:AlternateContent xmlns:mc="http://schemas.openxmlformats.org/markup-compatibility/2006">
              <mc:Choice xmlns:v="urn:schemas-microsoft-com:vml" Requires="v">
                <p:oleObj spid="_x0000_s21530" name="Equation" r:id="rId15" imgW="901440" imgH="228600" progId="Equation.DSMT4">
                  <p:embed/>
                </p:oleObj>
              </mc:Choice>
              <mc:Fallback>
                <p:oleObj name="Equation" r:id="rId15" imgW="901440" imgH="22860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16"/>
                      <a:stretch>
                        <a:fillRect/>
                      </a:stretch>
                    </p:blipFill>
                    <p:spPr>
                      <a:xfrm>
                        <a:off x="4169154" y="1801579"/>
                        <a:ext cx="1690687" cy="42862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3875584795"/>
              </p:ext>
            </p:extLst>
          </p:nvPr>
        </p:nvGraphicFramePr>
        <p:xfrm>
          <a:off x="1635936" y="4320271"/>
          <a:ext cx="1524000" cy="428625"/>
        </p:xfrm>
        <a:graphic>
          <a:graphicData uri="http://schemas.openxmlformats.org/presentationml/2006/ole">
            <mc:AlternateContent xmlns:mc="http://schemas.openxmlformats.org/markup-compatibility/2006">
              <mc:Choice xmlns:v="urn:schemas-microsoft-com:vml" Requires="v">
                <p:oleObj spid="_x0000_s21531" name="Equation" r:id="rId17" imgW="812520" imgH="228600" progId="Equation.DSMT4">
                  <p:embed/>
                </p:oleObj>
              </mc:Choice>
              <mc:Fallback>
                <p:oleObj name="Equation" r:id="rId17" imgW="812520" imgH="228600" progId="Equation.DSMT4">
                  <p:embed/>
                  <p:pic>
                    <p:nvPicPr>
                      <p:cNvPr id="12" name="对象 11">
                        <a:extLst>
                          <a:ext uri="{FF2B5EF4-FFF2-40B4-BE49-F238E27FC236}">
                            <a16:creationId xmlns:a16="http://schemas.microsoft.com/office/drawing/2014/main" id="{B3BDDD8C-00D1-4F4C-8B1D-BE1BF678C27D}"/>
                          </a:ext>
                        </a:extLst>
                      </p:cNvPr>
                      <p:cNvPicPr/>
                      <p:nvPr/>
                    </p:nvPicPr>
                    <p:blipFill>
                      <a:blip r:embed="rId18"/>
                      <a:stretch>
                        <a:fillRect/>
                      </a:stretch>
                    </p:blipFill>
                    <p:spPr>
                      <a:xfrm>
                        <a:off x="1635936" y="4320271"/>
                        <a:ext cx="1524000" cy="4286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3E4660B6-7554-433B-978A-A7481F43075A}"/>
              </a:ext>
            </a:extLst>
          </p:cNvPr>
          <p:cNvGraphicFramePr>
            <a:graphicFrameLocks noChangeAspect="1"/>
          </p:cNvGraphicFramePr>
          <p:nvPr>
            <p:extLst>
              <p:ext uri="{D42A27DB-BD31-4B8C-83A1-F6EECF244321}">
                <p14:modId xmlns:p14="http://schemas.microsoft.com/office/powerpoint/2010/main" val="1695829065"/>
              </p:ext>
            </p:extLst>
          </p:nvPr>
        </p:nvGraphicFramePr>
        <p:xfrm>
          <a:off x="1601979" y="4785246"/>
          <a:ext cx="1857375" cy="428625"/>
        </p:xfrm>
        <a:graphic>
          <a:graphicData uri="http://schemas.openxmlformats.org/presentationml/2006/ole">
            <mc:AlternateContent xmlns:mc="http://schemas.openxmlformats.org/markup-compatibility/2006">
              <mc:Choice xmlns:v="urn:schemas-microsoft-com:vml" Requires="v">
                <p:oleObj spid="_x0000_s21532" name="Equation" r:id="rId19" imgW="990360" imgH="228600" progId="Equation.DSMT4">
                  <p:embed/>
                </p:oleObj>
              </mc:Choice>
              <mc:Fallback>
                <p:oleObj name="Equation" r:id="rId19" imgW="990360" imgH="228600" progId="Equation.DSMT4">
                  <p:embed/>
                  <p:pic>
                    <p:nvPicPr>
                      <p:cNvPr id="12" name="对象 11">
                        <a:extLst>
                          <a:ext uri="{FF2B5EF4-FFF2-40B4-BE49-F238E27FC236}">
                            <a16:creationId xmlns:a16="http://schemas.microsoft.com/office/drawing/2014/main" id="{B3BDDD8C-00D1-4F4C-8B1D-BE1BF678C27D}"/>
                          </a:ext>
                        </a:extLst>
                      </p:cNvPr>
                      <p:cNvPicPr/>
                      <p:nvPr/>
                    </p:nvPicPr>
                    <p:blipFill>
                      <a:blip r:embed="rId20"/>
                      <a:stretch>
                        <a:fillRect/>
                      </a:stretch>
                    </p:blipFill>
                    <p:spPr>
                      <a:xfrm>
                        <a:off x="1601979" y="4785246"/>
                        <a:ext cx="1857375" cy="428625"/>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9BF1D673-42A4-4FC1-AF4F-40DE42011745}"/>
              </a:ext>
            </a:extLst>
          </p:cNvPr>
          <p:cNvSpPr/>
          <p:nvPr/>
        </p:nvSpPr>
        <p:spPr>
          <a:xfrm>
            <a:off x="3409041" y="4737752"/>
            <a:ext cx="6464034"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corresponds to the transition </a:t>
            </a:r>
          </a:p>
        </p:txBody>
      </p:sp>
    </p:spTree>
    <p:extLst>
      <p:ext uri="{BB962C8B-B14F-4D97-AF65-F5344CB8AC3E}">
        <p14:creationId xmlns:p14="http://schemas.microsoft.com/office/powerpoint/2010/main" val="308297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3</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46568"/>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prstClr val="black"/>
                </a:solidFill>
                <a:latin typeface="Palatino" pitchFamily="2" charset="77"/>
                <a:ea typeface="Palatino" pitchFamily="2" charset="77"/>
                <a:cs typeface="Calibri Light" panose="020F0302020204030204" pitchFamily="34" charset="0"/>
              </a:rPr>
              <a:t>18.6 VAEs for Language Modeling</a:t>
            </a:r>
            <a:endParaRPr lang="en-US" altLang="zh-CN" sz="2400"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176713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9BF1D673-42A4-4FC1-AF4F-40DE42011745}"/>
              </a:ext>
            </a:extLst>
          </p:cNvPr>
          <p:cNvSpPr/>
          <p:nvPr/>
        </p:nvSpPr>
        <p:spPr>
          <a:xfrm>
            <a:off x="1089660" y="4960324"/>
            <a:ext cx="8586885"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annotation function                     for                is the concatenation of       and      </a:t>
            </a:r>
          </a:p>
        </p:txBody>
      </p:sp>
      <p:sp>
        <p:nvSpPr>
          <p:cNvPr id="16" name="矩形 15">
            <a:extLst>
              <a:ext uri="{FF2B5EF4-FFF2-40B4-BE49-F238E27FC236}">
                <a16:creationId xmlns:a16="http://schemas.microsoft.com/office/drawing/2014/main" id="{915A6D64-EA28-402B-901A-C38E098F0A51}"/>
              </a:ext>
            </a:extLst>
          </p:cNvPr>
          <p:cNvSpPr/>
          <p:nvPr/>
        </p:nvSpPr>
        <p:spPr>
          <a:xfrm>
            <a:off x="1036321" y="2959915"/>
            <a:ext cx="9180231"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 we have</a:t>
            </a:r>
          </a:p>
        </p:txBody>
      </p:sp>
      <p:sp>
        <p:nvSpPr>
          <p:cNvPr id="3" name="矩形 5">
            <a:extLst>
              <a:ext uri="{FF2B5EF4-FFF2-40B4-BE49-F238E27FC236}">
                <a16:creationId xmlns:a16="http://schemas.microsoft.com/office/drawing/2014/main" id="{E8694D61-D53D-4358-8635-9FEA6A034D48}"/>
              </a:ext>
            </a:extLst>
          </p:cNvPr>
          <p:cNvSpPr/>
          <p:nvPr/>
        </p:nvSpPr>
        <p:spPr>
          <a:xfrm>
            <a:off x="670561" y="210286"/>
            <a:ext cx="74095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Sequence Labelling</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1717852987"/>
              </p:ext>
            </p:extLst>
          </p:nvPr>
        </p:nvGraphicFramePr>
        <p:xfrm>
          <a:off x="4845542" y="5342562"/>
          <a:ext cx="285750" cy="428625"/>
        </p:xfrm>
        <a:graphic>
          <a:graphicData uri="http://schemas.openxmlformats.org/presentationml/2006/ole">
            <mc:AlternateContent xmlns:mc="http://schemas.openxmlformats.org/markup-compatibility/2006">
              <mc:Choice xmlns:v="urn:schemas-microsoft-com:vml" Requires="v">
                <p:oleObj spid="_x0000_s22544" name="Equation" r:id="rId3" imgW="152280" imgH="228600" progId="Equation.DSMT4">
                  <p:embed/>
                </p:oleObj>
              </mc:Choice>
              <mc:Fallback>
                <p:oleObj name="Equation" r:id="rId3" imgW="152280" imgH="22860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4845542" y="5342562"/>
                        <a:ext cx="285750"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1923813"/>
              </p:ext>
            </p:extLst>
          </p:nvPr>
        </p:nvGraphicFramePr>
        <p:xfrm>
          <a:off x="3478590" y="2125638"/>
          <a:ext cx="4762500" cy="809625"/>
        </p:xfrm>
        <a:graphic>
          <a:graphicData uri="http://schemas.openxmlformats.org/presentationml/2006/ole">
            <mc:AlternateContent xmlns:mc="http://schemas.openxmlformats.org/markup-compatibility/2006">
              <mc:Choice xmlns:v="urn:schemas-microsoft-com:vml" Requires="v">
                <p:oleObj spid="_x0000_s22545" name="Equation" r:id="rId5" imgW="2539800" imgH="431640" progId="Equation.DSMT4">
                  <p:embed/>
                </p:oleObj>
              </mc:Choice>
              <mc:Fallback>
                <p:oleObj name="Equation" r:id="rId5" imgW="2539800" imgH="43164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6"/>
                      <a:stretch>
                        <a:fillRect/>
                      </a:stretch>
                    </p:blipFill>
                    <p:spPr>
                      <a:xfrm>
                        <a:off x="3478590" y="2125638"/>
                        <a:ext cx="4762500" cy="809625"/>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85DF820-56A3-49AB-8EA2-A03977CA2792}"/>
              </a:ext>
            </a:extLst>
          </p:cNvPr>
          <p:cNvSpPr/>
          <p:nvPr/>
        </p:nvSpPr>
        <p:spPr>
          <a:xfrm>
            <a:off x="1036321" y="1410692"/>
            <a:ext cx="910547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the log clique potential functions, the conditional probability  </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542677038"/>
              </p:ext>
            </p:extLst>
          </p:nvPr>
        </p:nvGraphicFramePr>
        <p:xfrm>
          <a:off x="4023908" y="3538234"/>
          <a:ext cx="3714750" cy="1476375"/>
        </p:xfrm>
        <a:graphic>
          <a:graphicData uri="http://schemas.openxmlformats.org/presentationml/2006/ole">
            <mc:AlternateContent xmlns:mc="http://schemas.openxmlformats.org/markup-compatibility/2006">
              <mc:Choice xmlns:v="urn:schemas-microsoft-com:vml" Requires="v">
                <p:oleObj spid="_x0000_s22546" name="Equation" r:id="rId7" imgW="1981080" imgH="787320" progId="Equation.DSMT4">
                  <p:embed/>
                </p:oleObj>
              </mc:Choice>
              <mc:Fallback>
                <p:oleObj name="Equation" r:id="rId7" imgW="1981080" imgH="78732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8"/>
                      <a:stretch>
                        <a:fillRect/>
                      </a:stretch>
                    </p:blipFill>
                    <p:spPr>
                      <a:xfrm>
                        <a:off x="4023908" y="3538234"/>
                        <a:ext cx="3714750" cy="147637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3FC7EAC6-8B07-4855-A6A5-422EFDCBF3B8}"/>
              </a:ext>
            </a:extLst>
          </p:cNvPr>
          <p:cNvGraphicFramePr>
            <a:graphicFrameLocks noChangeAspect="1"/>
          </p:cNvGraphicFramePr>
          <p:nvPr>
            <p:extLst>
              <p:ext uri="{D42A27DB-BD31-4B8C-83A1-F6EECF244321}">
                <p14:modId xmlns:p14="http://schemas.microsoft.com/office/powerpoint/2010/main" val="984134645"/>
              </p:ext>
            </p:extLst>
          </p:nvPr>
        </p:nvGraphicFramePr>
        <p:xfrm>
          <a:off x="6856338" y="4960324"/>
          <a:ext cx="1095375" cy="428625"/>
        </p:xfrm>
        <a:graphic>
          <a:graphicData uri="http://schemas.openxmlformats.org/presentationml/2006/ole">
            <mc:AlternateContent xmlns:mc="http://schemas.openxmlformats.org/markup-compatibility/2006">
              <mc:Choice xmlns:v="urn:schemas-microsoft-com:vml" Requires="v">
                <p:oleObj spid="_x0000_s22547" name="Equation" r:id="rId9" imgW="583920" imgH="228600" progId="Equation.DSMT4">
                  <p:embed/>
                </p:oleObj>
              </mc:Choice>
              <mc:Fallback>
                <p:oleObj name="Equation" r:id="rId9" imgW="583920" imgH="228600" progId="Equation.DSMT4">
                  <p:embed/>
                  <p:pic>
                    <p:nvPicPr>
                      <p:cNvPr id="24" name="对象 23">
                        <a:extLst>
                          <a:ext uri="{FF2B5EF4-FFF2-40B4-BE49-F238E27FC236}">
                            <a16:creationId xmlns:a16="http://schemas.microsoft.com/office/drawing/2014/main" id="{3FC7EAC6-8B07-4855-A6A5-422EFDCBF3B8}"/>
                          </a:ext>
                        </a:extLst>
                      </p:cNvPr>
                      <p:cNvPicPr/>
                      <p:nvPr/>
                    </p:nvPicPr>
                    <p:blipFill>
                      <a:blip r:embed="rId10"/>
                      <a:stretch>
                        <a:fillRect/>
                      </a:stretch>
                    </p:blipFill>
                    <p:spPr>
                      <a:xfrm>
                        <a:off x="6856338" y="4960324"/>
                        <a:ext cx="1095375" cy="42862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290504349"/>
              </p:ext>
            </p:extLst>
          </p:nvPr>
        </p:nvGraphicFramePr>
        <p:xfrm>
          <a:off x="3798527" y="5342562"/>
          <a:ext cx="452437" cy="428625"/>
        </p:xfrm>
        <a:graphic>
          <a:graphicData uri="http://schemas.openxmlformats.org/presentationml/2006/ole">
            <mc:AlternateContent xmlns:mc="http://schemas.openxmlformats.org/markup-compatibility/2006">
              <mc:Choice xmlns:v="urn:schemas-microsoft-com:vml" Requires="v">
                <p:oleObj spid="_x0000_s22548" name="Equation" r:id="rId11" imgW="241200" imgH="228600" progId="Equation.DSMT4">
                  <p:embed/>
                </p:oleObj>
              </mc:Choice>
              <mc:Fallback>
                <p:oleObj name="Equation" r:id="rId11" imgW="241200" imgH="228600" progId="Equation.DSMT4">
                  <p:embed/>
                  <p:pic>
                    <p:nvPicPr>
                      <p:cNvPr id="26" name="对象 25">
                        <a:extLst>
                          <a:ext uri="{FF2B5EF4-FFF2-40B4-BE49-F238E27FC236}">
                            <a16:creationId xmlns:a16="http://schemas.microsoft.com/office/drawing/2014/main" id="{B0B340E6-884A-47D8-9954-88F01373E2AB}"/>
                          </a:ext>
                        </a:extLst>
                      </p:cNvPr>
                      <p:cNvPicPr/>
                      <p:nvPr/>
                    </p:nvPicPr>
                    <p:blipFill>
                      <a:blip r:embed="rId12"/>
                      <a:stretch>
                        <a:fillRect/>
                      </a:stretch>
                    </p:blipFill>
                    <p:spPr>
                      <a:xfrm>
                        <a:off x="3798527" y="5342562"/>
                        <a:ext cx="452437" cy="4286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3E4660B6-7554-433B-978A-A7481F43075A}"/>
              </a:ext>
            </a:extLst>
          </p:cNvPr>
          <p:cNvGraphicFramePr>
            <a:graphicFrameLocks noChangeAspect="1"/>
          </p:cNvGraphicFramePr>
          <p:nvPr>
            <p:extLst>
              <p:ext uri="{D42A27DB-BD31-4B8C-83A1-F6EECF244321}">
                <p14:modId xmlns:p14="http://schemas.microsoft.com/office/powerpoint/2010/main" val="3479438842"/>
              </p:ext>
            </p:extLst>
          </p:nvPr>
        </p:nvGraphicFramePr>
        <p:xfrm>
          <a:off x="2318119" y="2976434"/>
          <a:ext cx="1857375" cy="428625"/>
        </p:xfrm>
        <a:graphic>
          <a:graphicData uri="http://schemas.openxmlformats.org/presentationml/2006/ole">
            <mc:AlternateContent xmlns:mc="http://schemas.openxmlformats.org/markup-compatibility/2006">
              <mc:Choice xmlns:v="urn:schemas-microsoft-com:vml" Requires="v">
                <p:oleObj spid="_x0000_s22549" name="Equation" r:id="rId13" imgW="990360" imgH="228600" progId="Equation.DSMT4">
                  <p:embed/>
                </p:oleObj>
              </mc:Choice>
              <mc:Fallback>
                <p:oleObj name="Equation" r:id="rId13" imgW="990360" imgH="228600" progId="Equation.DSMT4">
                  <p:embed/>
                  <p:pic>
                    <p:nvPicPr>
                      <p:cNvPr id="27" name="对象 26">
                        <a:extLst>
                          <a:ext uri="{FF2B5EF4-FFF2-40B4-BE49-F238E27FC236}">
                            <a16:creationId xmlns:a16="http://schemas.microsoft.com/office/drawing/2014/main" id="{3E4660B6-7554-433B-978A-A7481F43075A}"/>
                          </a:ext>
                        </a:extLst>
                      </p:cNvPr>
                      <p:cNvPicPr/>
                      <p:nvPr/>
                    </p:nvPicPr>
                    <p:blipFill>
                      <a:blip r:embed="rId14"/>
                      <a:stretch>
                        <a:fillRect/>
                      </a:stretch>
                    </p:blipFill>
                    <p:spPr>
                      <a:xfrm>
                        <a:off x="2318119" y="2976434"/>
                        <a:ext cx="1857375" cy="4286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E5FB13F8-ED70-4CA2-8FEF-6670A717CA2B}"/>
              </a:ext>
            </a:extLst>
          </p:cNvPr>
          <p:cNvGraphicFramePr>
            <a:graphicFrameLocks noChangeAspect="1"/>
          </p:cNvGraphicFramePr>
          <p:nvPr>
            <p:extLst>
              <p:ext uri="{D42A27DB-BD31-4B8C-83A1-F6EECF244321}">
                <p14:modId xmlns:p14="http://schemas.microsoft.com/office/powerpoint/2010/main" val="1947514596"/>
              </p:ext>
            </p:extLst>
          </p:nvPr>
        </p:nvGraphicFramePr>
        <p:xfrm>
          <a:off x="4779745" y="4974339"/>
          <a:ext cx="1547812" cy="428625"/>
        </p:xfrm>
        <a:graphic>
          <a:graphicData uri="http://schemas.openxmlformats.org/presentationml/2006/ole">
            <mc:AlternateContent xmlns:mc="http://schemas.openxmlformats.org/markup-compatibility/2006">
              <mc:Choice xmlns:v="urn:schemas-microsoft-com:vml" Requires="v">
                <p:oleObj spid="_x0000_s22550" name="Equation" r:id="rId15" imgW="825480" imgH="228600" progId="Equation.DSMT4">
                  <p:embed/>
                </p:oleObj>
              </mc:Choice>
              <mc:Fallback>
                <p:oleObj name="Equation" r:id="rId15" imgW="825480" imgH="2286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16"/>
                      <a:stretch>
                        <a:fillRect/>
                      </a:stretch>
                    </p:blipFill>
                    <p:spPr>
                      <a:xfrm>
                        <a:off x="4779745" y="4974339"/>
                        <a:ext cx="1547812" cy="428625"/>
                      </a:xfrm>
                      <a:prstGeom prst="rect">
                        <a:avLst/>
                      </a:prstGeom>
                    </p:spPr>
                  </p:pic>
                </p:oleObj>
              </mc:Fallback>
            </mc:AlternateContent>
          </a:graphicData>
        </a:graphic>
      </p:graphicFrame>
    </p:spTree>
    <p:extLst>
      <p:ext uri="{BB962C8B-B14F-4D97-AF65-F5344CB8AC3E}">
        <p14:creationId xmlns:p14="http://schemas.microsoft.com/office/powerpoint/2010/main" val="1200239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9BF1D673-42A4-4FC1-AF4F-40DE42011745}"/>
              </a:ext>
            </a:extLst>
          </p:cNvPr>
          <p:cNvSpPr/>
          <p:nvPr/>
        </p:nvSpPr>
        <p:spPr>
          <a:xfrm>
            <a:off x="1127760" y="2217130"/>
            <a:ext cx="8548785"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and                                      ,             tests whether      is equal to 1.</a:t>
            </a:r>
          </a:p>
        </p:txBody>
      </p:sp>
      <p:sp>
        <p:nvSpPr>
          <p:cNvPr id="3" name="矩形 5">
            <a:extLst>
              <a:ext uri="{FF2B5EF4-FFF2-40B4-BE49-F238E27FC236}">
                <a16:creationId xmlns:a16="http://schemas.microsoft.com/office/drawing/2014/main" id="{E8694D61-D53D-4358-8635-9FEA6A034D48}"/>
              </a:ext>
            </a:extLst>
          </p:cNvPr>
          <p:cNvSpPr/>
          <p:nvPr/>
        </p:nvSpPr>
        <p:spPr>
          <a:xfrm>
            <a:off x="693421" y="229440"/>
            <a:ext cx="738284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Sequence Segmentation	</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1857315848"/>
              </p:ext>
            </p:extLst>
          </p:nvPr>
        </p:nvGraphicFramePr>
        <p:xfrm>
          <a:off x="4459438" y="2231887"/>
          <a:ext cx="2833688" cy="428625"/>
        </p:xfrm>
        <a:graphic>
          <a:graphicData uri="http://schemas.openxmlformats.org/presentationml/2006/ole">
            <mc:AlternateContent xmlns:mc="http://schemas.openxmlformats.org/markup-compatibility/2006">
              <mc:Choice xmlns:v="urn:schemas-microsoft-com:vml" Requires="v">
                <p:oleObj spid="_x0000_s23568" name="Equation" r:id="rId3" imgW="1511280" imgH="228600" progId="Equation.DSMT4">
                  <p:embed/>
                </p:oleObj>
              </mc:Choice>
              <mc:Fallback>
                <p:oleObj name="Equation" r:id="rId3" imgW="1511280" imgH="22860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4459438" y="2231887"/>
                        <a:ext cx="2833688"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1333207669"/>
              </p:ext>
            </p:extLst>
          </p:nvPr>
        </p:nvGraphicFramePr>
        <p:xfrm>
          <a:off x="2391717" y="3117551"/>
          <a:ext cx="7239000" cy="3048000"/>
        </p:xfrm>
        <a:graphic>
          <a:graphicData uri="http://schemas.openxmlformats.org/presentationml/2006/ole">
            <mc:AlternateContent xmlns:mc="http://schemas.openxmlformats.org/markup-compatibility/2006">
              <mc:Choice xmlns:v="urn:schemas-microsoft-com:vml" Requires="v">
                <p:oleObj spid="_x0000_s23569" name="Equation" r:id="rId5" imgW="3860640" imgH="1625400" progId="Equation.DSMT4">
                  <p:embed/>
                </p:oleObj>
              </mc:Choice>
              <mc:Fallback>
                <p:oleObj name="Equation" r:id="rId5" imgW="3860640" imgH="16254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6"/>
                      <a:stretch>
                        <a:fillRect/>
                      </a:stretch>
                    </p:blipFill>
                    <p:spPr>
                      <a:xfrm>
                        <a:off x="2391717" y="3117551"/>
                        <a:ext cx="7239000" cy="30480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85DF820-56A3-49AB-8EA2-A03977CA2792}"/>
              </a:ext>
            </a:extLst>
          </p:cNvPr>
          <p:cNvSpPr/>
          <p:nvPr/>
        </p:nvSpPr>
        <p:spPr>
          <a:xfrm>
            <a:off x="1093471" y="1410692"/>
            <a:ext cx="914321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a latent variable               , indicating whether the </a:t>
            </a:r>
            <a:r>
              <a:rPr lang="en-US" altLang="zh-CN" sz="2400" i="1" dirty="0" err="1">
                <a:latin typeface="Palatino" pitchFamily="2" charset="77"/>
                <a:ea typeface="Palatino" pitchFamily="2" charset="77"/>
                <a:cs typeface="Calibri Light" panose="020F0302020204030204" pitchFamily="34" charset="0"/>
              </a:rPr>
              <a:t>i</a:t>
            </a:r>
            <a:r>
              <a:rPr lang="en-US" altLang="zh-CN" sz="2400" dirty="0" err="1">
                <a:latin typeface="Palatino" pitchFamily="2" charset="77"/>
                <a:ea typeface="Palatino" pitchFamily="2" charset="77"/>
                <a:cs typeface="Calibri Light" panose="020F0302020204030204" pitchFamily="34" charset="0"/>
              </a:rPr>
              <a:t>th</a:t>
            </a:r>
            <a:r>
              <a:rPr lang="en-US" altLang="zh-CN" sz="2400" dirty="0">
                <a:latin typeface="Palatino" pitchFamily="2" charset="77"/>
                <a:ea typeface="Palatino" pitchFamily="2" charset="77"/>
                <a:cs typeface="Calibri Light" panose="020F0302020204030204" pitchFamily="34" charset="0"/>
              </a:rPr>
              <a:t> word begins a new contiguous subsequence or not.</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4024057243"/>
              </p:ext>
            </p:extLst>
          </p:nvPr>
        </p:nvGraphicFramePr>
        <p:xfrm>
          <a:off x="5410201" y="1422605"/>
          <a:ext cx="1095375" cy="428625"/>
        </p:xfrm>
        <a:graphic>
          <a:graphicData uri="http://schemas.openxmlformats.org/presentationml/2006/ole">
            <mc:AlternateContent xmlns:mc="http://schemas.openxmlformats.org/markup-compatibility/2006">
              <mc:Choice xmlns:v="urn:schemas-microsoft-com:vml" Requires="v">
                <p:oleObj spid="_x0000_s23570" name="Equation" r:id="rId7" imgW="583920" imgH="228600" progId="Equation.DSMT4">
                  <p:embed/>
                </p:oleObj>
              </mc:Choice>
              <mc:Fallback>
                <p:oleObj name="Equation" r:id="rId7" imgW="583920" imgH="2286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8"/>
                      <a:stretch>
                        <a:fillRect/>
                      </a:stretch>
                    </p:blipFill>
                    <p:spPr>
                      <a:xfrm>
                        <a:off x="5410201" y="1422605"/>
                        <a:ext cx="1095375"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3FC7EAC6-8B07-4855-A6A5-422EFDCBF3B8}"/>
              </a:ext>
            </a:extLst>
          </p:cNvPr>
          <p:cNvGraphicFramePr>
            <a:graphicFrameLocks noChangeAspect="1"/>
          </p:cNvGraphicFramePr>
          <p:nvPr>
            <p:extLst>
              <p:ext uri="{D42A27DB-BD31-4B8C-83A1-F6EECF244321}">
                <p14:modId xmlns:p14="http://schemas.microsoft.com/office/powerpoint/2010/main" val="3899678252"/>
              </p:ext>
            </p:extLst>
          </p:nvPr>
        </p:nvGraphicFramePr>
        <p:xfrm>
          <a:off x="7503148" y="2253601"/>
          <a:ext cx="857250" cy="428625"/>
        </p:xfrm>
        <a:graphic>
          <a:graphicData uri="http://schemas.openxmlformats.org/presentationml/2006/ole">
            <mc:AlternateContent xmlns:mc="http://schemas.openxmlformats.org/markup-compatibility/2006">
              <mc:Choice xmlns:v="urn:schemas-microsoft-com:vml" Requires="v">
                <p:oleObj spid="_x0000_s23571" name="Equation" r:id="rId9" imgW="457200" imgH="228600" progId="Equation.DSMT4">
                  <p:embed/>
                </p:oleObj>
              </mc:Choice>
              <mc:Fallback>
                <p:oleObj name="Equation" r:id="rId9" imgW="457200" imgH="228600" progId="Equation.DSMT4">
                  <p:embed/>
                  <p:pic>
                    <p:nvPicPr>
                      <p:cNvPr id="24" name="对象 23">
                        <a:extLst>
                          <a:ext uri="{FF2B5EF4-FFF2-40B4-BE49-F238E27FC236}">
                            <a16:creationId xmlns:a16="http://schemas.microsoft.com/office/drawing/2014/main" id="{3FC7EAC6-8B07-4855-A6A5-422EFDCBF3B8}"/>
                          </a:ext>
                        </a:extLst>
                      </p:cNvPr>
                      <p:cNvPicPr/>
                      <p:nvPr/>
                    </p:nvPicPr>
                    <p:blipFill>
                      <a:blip r:embed="rId10"/>
                      <a:stretch>
                        <a:fillRect/>
                      </a:stretch>
                    </p:blipFill>
                    <p:spPr>
                      <a:xfrm>
                        <a:off x="7503148" y="2253601"/>
                        <a:ext cx="857250" cy="42862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3400512575"/>
              </p:ext>
            </p:extLst>
          </p:nvPr>
        </p:nvGraphicFramePr>
        <p:xfrm>
          <a:off x="2408969" y="2277414"/>
          <a:ext cx="1476375" cy="381000"/>
        </p:xfrm>
        <a:graphic>
          <a:graphicData uri="http://schemas.openxmlformats.org/presentationml/2006/ole">
            <mc:AlternateContent xmlns:mc="http://schemas.openxmlformats.org/markup-compatibility/2006">
              <mc:Choice xmlns:v="urn:schemas-microsoft-com:vml" Requires="v">
                <p:oleObj spid="_x0000_s23572" name="Equation" r:id="rId11" imgW="787320" imgH="203040" progId="Equation.DSMT4">
                  <p:embed/>
                </p:oleObj>
              </mc:Choice>
              <mc:Fallback>
                <p:oleObj name="Equation" r:id="rId11" imgW="787320" imgH="203040" progId="Equation.DSMT4">
                  <p:embed/>
                  <p:pic>
                    <p:nvPicPr>
                      <p:cNvPr id="26" name="对象 25">
                        <a:extLst>
                          <a:ext uri="{FF2B5EF4-FFF2-40B4-BE49-F238E27FC236}">
                            <a16:creationId xmlns:a16="http://schemas.microsoft.com/office/drawing/2014/main" id="{B0B340E6-884A-47D8-9954-88F01373E2AB}"/>
                          </a:ext>
                        </a:extLst>
                      </p:cNvPr>
                      <p:cNvPicPr/>
                      <p:nvPr/>
                    </p:nvPicPr>
                    <p:blipFill>
                      <a:blip r:embed="rId12"/>
                      <a:stretch>
                        <a:fillRect/>
                      </a:stretch>
                    </p:blipFill>
                    <p:spPr>
                      <a:xfrm>
                        <a:off x="2408969" y="2277414"/>
                        <a:ext cx="1476375" cy="381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E5FB13F8-ED70-4CA2-8FEF-6670A717CA2B}"/>
              </a:ext>
            </a:extLst>
          </p:cNvPr>
          <p:cNvGraphicFramePr>
            <a:graphicFrameLocks noChangeAspect="1"/>
          </p:cNvGraphicFramePr>
          <p:nvPr>
            <p:extLst>
              <p:ext uri="{D42A27DB-BD31-4B8C-83A1-F6EECF244321}">
                <p14:modId xmlns:p14="http://schemas.microsoft.com/office/powerpoint/2010/main" val="483694733"/>
              </p:ext>
            </p:extLst>
          </p:nvPr>
        </p:nvGraphicFramePr>
        <p:xfrm>
          <a:off x="2767358" y="2599572"/>
          <a:ext cx="261938" cy="428625"/>
        </p:xfrm>
        <a:graphic>
          <a:graphicData uri="http://schemas.openxmlformats.org/presentationml/2006/ole">
            <mc:AlternateContent xmlns:mc="http://schemas.openxmlformats.org/markup-compatibility/2006">
              <mc:Choice xmlns:v="urn:schemas-microsoft-com:vml" Requires="v">
                <p:oleObj spid="_x0000_s23573" name="Equation" r:id="rId13" imgW="139680" imgH="228600" progId="Equation.DSMT4">
                  <p:embed/>
                </p:oleObj>
              </mc:Choice>
              <mc:Fallback>
                <p:oleObj name="Equation" r:id="rId13" imgW="139680" imgH="228600" progId="Equation.DSMT4">
                  <p:embed/>
                  <p:pic>
                    <p:nvPicPr>
                      <p:cNvPr id="18" name="对象 17">
                        <a:extLst>
                          <a:ext uri="{FF2B5EF4-FFF2-40B4-BE49-F238E27FC236}">
                            <a16:creationId xmlns:a16="http://schemas.microsoft.com/office/drawing/2014/main" id="{E5FB13F8-ED70-4CA2-8FEF-6670A717CA2B}"/>
                          </a:ext>
                        </a:extLst>
                      </p:cNvPr>
                      <p:cNvPicPr/>
                      <p:nvPr/>
                    </p:nvPicPr>
                    <p:blipFill>
                      <a:blip r:embed="rId14"/>
                      <a:stretch>
                        <a:fillRect/>
                      </a:stretch>
                    </p:blipFill>
                    <p:spPr>
                      <a:xfrm>
                        <a:off x="2767358" y="2599572"/>
                        <a:ext cx="261938" cy="42862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35082BE0-023F-4847-85A9-7AD534D69864}"/>
              </a:ext>
            </a:extLst>
          </p:cNvPr>
          <p:cNvSpPr/>
          <p:nvPr/>
        </p:nvSpPr>
        <p:spPr>
          <a:xfrm>
            <a:off x="2391718" y="6165552"/>
            <a:ext cx="7610549"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a weighted sum of the input vectors</a:t>
            </a:r>
          </a:p>
        </p:txBody>
      </p:sp>
      <p:graphicFrame>
        <p:nvGraphicFramePr>
          <p:cNvPr id="13" name="对象 12">
            <a:extLst>
              <a:ext uri="{FF2B5EF4-FFF2-40B4-BE49-F238E27FC236}">
                <a16:creationId xmlns:a16="http://schemas.microsoft.com/office/drawing/2014/main" id="{CC03D67F-73D4-4625-951B-A448F01BD66A}"/>
              </a:ext>
            </a:extLst>
          </p:cNvPr>
          <p:cNvGraphicFramePr>
            <a:graphicFrameLocks noChangeAspect="1"/>
          </p:cNvGraphicFramePr>
          <p:nvPr>
            <p:extLst>
              <p:ext uri="{D42A27DB-BD31-4B8C-83A1-F6EECF244321}">
                <p14:modId xmlns:p14="http://schemas.microsoft.com/office/powerpoint/2010/main" val="1966142987"/>
              </p:ext>
            </p:extLst>
          </p:nvPr>
        </p:nvGraphicFramePr>
        <p:xfrm>
          <a:off x="2301813" y="6292606"/>
          <a:ext cx="214312" cy="261937"/>
        </p:xfrm>
        <a:graphic>
          <a:graphicData uri="http://schemas.openxmlformats.org/presentationml/2006/ole">
            <mc:AlternateContent xmlns:mc="http://schemas.openxmlformats.org/markup-compatibility/2006">
              <mc:Choice xmlns:v="urn:schemas-microsoft-com:vml" Requires="v">
                <p:oleObj spid="_x0000_s23574" name="Equation" r:id="rId15" imgW="114120" imgH="139680" progId="Equation.DSMT4">
                  <p:embed/>
                </p:oleObj>
              </mc:Choice>
              <mc:Fallback>
                <p:oleObj name="Equation" r:id="rId15" imgW="114120" imgH="13968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16"/>
                      <a:stretch>
                        <a:fillRect/>
                      </a:stretch>
                    </p:blipFill>
                    <p:spPr>
                      <a:xfrm>
                        <a:off x="2301813" y="6292606"/>
                        <a:ext cx="214312" cy="261937"/>
                      </a:xfrm>
                      <a:prstGeom prst="rect">
                        <a:avLst/>
                      </a:prstGeom>
                    </p:spPr>
                  </p:pic>
                </p:oleObj>
              </mc:Fallback>
            </mc:AlternateContent>
          </a:graphicData>
        </a:graphic>
      </p:graphicFrame>
    </p:spTree>
    <p:extLst>
      <p:ext uri="{BB962C8B-B14F-4D97-AF65-F5344CB8AC3E}">
        <p14:creationId xmlns:p14="http://schemas.microsoft.com/office/powerpoint/2010/main" val="3948173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9BF1D673-42A4-4FC1-AF4F-40DE42011745}"/>
              </a:ext>
            </a:extLst>
          </p:cNvPr>
          <p:cNvSpPr/>
          <p:nvPr/>
        </p:nvSpPr>
        <p:spPr>
          <a:xfrm>
            <a:off x="1078232" y="2246472"/>
            <a:ext cx="8598274" cy="83099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Let       denote the potential score for a segment that begins with     :</a:t>
            </a:r>
          </a:p>
        </p:txBody>
      </p:sp>
      <p:graphicFrame>
        <p:nvGraphicFramePr>
          <p:cNvPr id="7" name="对象 6">
            <a:extLst>
              <a:ext uri="{FF2B5EF4-FFF2-40B4-BE49-F238E27FC236}">
                <a16:creationId xmlns:a16="http://schemas.microsoft.com/office/drawing/2014/main" id="{DDC850B4-5E23-4960-83DE-E0A8B3B01D26}"/>
              </a:ext>
            </a:extLst>
          </p:cNvPr>
          <p:cNvGraphicFramePr>
            <a:graphicFrameLocks noChangeAspect="1"/>
          </p:cNvGraphicFramePr>
          <p:nvPr>
            <p:extLst>
              <p:ext uri="{D42A27DB-BD31-4B8C-83A1-F6EECF244321}">
                <p14:modId xmlns:p14="http://schemas.microsoft.com/office/powerpoint/2010/main" val="1510936477"/>
              </p:ext>
            </p:extLst>
          </p:nvPr>
        </p:nvGraphicFramePr>
        <p:xfrm>
          <a:off x="3268110" y="4379694"/>
          <a:ext cx="4500562" cy="738187"/>
        </p:xfrm>
        <a:graphic>
          <a:graphicData uri="http://schemas.openxmlformats.org/presentationml/2006/ole">
            <mc:AlternateContent xmlns:mc="http://schemas.openxmlformats.org/markup-compatibility/2006">
              <mc:Choice xmlns:v="urn:schemas-microsoft-com:vml" Requires="v">
                <p:oleObj spid="_x0000_s24586" name="Equation" r:id="rId3" imgW="2400120" imgH="393480" progId="Equation.DSMT4">
                  <p:embed/>
                </p:oleObj>
              </mc:Choice>
              <mc:Fallback>
                <p:oleObj name="Equation" r:id="rId3" imgW="2400120" imgH="39348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4"/>
                      <a:stretch>
                        <a:fillRect/>
                      </a:stretch>
                    </p:blipFill>
                    <p:spPr>
                      <a:xfrm>
                        <a:off x="3268110" y="4379694"/>
                        <a:ext cx="4500562" cy="7381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1856865416"/>
              </p:ext>
            </p:extLst>
          </p:nvPr>
        </p:nvGraphicFramePr>
        <p:xfrm>
          <a:off x="3982485" y="3097386"/>
          <a:ext cx="3071812" cy="904875"/>
        </p:xfrm>
        <a:graphic>
          <a:graphicData uri="http://schemas.openxmlformats.org/presentationml/2006/ole">
            <mc:AlternateContent xmlns:mc="http://schemas.openxmlformats.org/markup-compatibility/2006">
              <mc:Choice xmlns:v="urn:schemas-microsoft-com:vml" Requires="v">
                <p:oleObj spid="_x0000_s24587" name="Equation" r:id="rId5" imgW="1638000" imgH="482400" progId="Equation.DSMT4">
                  <p:embed/>
                </p:oleObj>
              </mc:Choice>
              <mc:Fallback>
                <p:oleObj name="Equation" r:id="rId5" imgW="1638000" imgH="4824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6"/>
                      <a:stretch>
                        <a:fillRect/>
                      </a:stretch>
                    </p:blipFill>
                    <p:spPr>
                      <a:xfrm>
                        <a:off x="3982485" y="3097386"/>
                        <a:ext cx="3071812" cy="904875"/>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85DF820-56A3-49AB-8EA2-A03977CA2792}"/>
              </a:ext>
            </a:extLst>
          </p:cNvPr>
          <p:cNvSpPr/>
          <p:nvPr/>
        </p:nvSpPr>
        <p:spPr>
          <a:xfrm>
            <a:off x="1078231" y="1410692"/>
            <a:ext cx="915845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Further considering a 0th-order Markov assumption between consecutive segments</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859209518"/>
              </p:ext>
            </p:extLst>
          </p:nvPr>
        </p:nvGraphicFramePr>
        <p:xfrm>
          <a:off x="2229744" y="2630007"/>
          <a:ext cx="285750" cy="428625"/>
        </p:xfrm>
        <a:graphic>
          <a:graphicData uri="http://schemas.openxmlformats.org/presentationml/2006/ole">
            <mc:AlternateContent xmlns:mc="http://schemas.openxmlformats.org/markup-compatibility/2006">
              <mc:Choice xmlns:v="urn:schemas-microsoft-com:vml" Requires="v">
                <p:oleObj spid="_x0000_s24588" name="Equation" r:id="rId7" imgW="152280" imgH="228600" progId="Equation.DSMT4">
                  <p:embed/>
                </p:oleObj>
              </mc:Choice>
              <mc:Fallback>
                <p:oleObj name="Equation" r:id="rId7" imgW="152280" imgH="2286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8"/>
                      <a:stretch>
                        <a:fillRect/>
                      </a:stretch>
                    </p:blipFill>
                    <p:spPr>
                      <a:xfrm>
                        <a:off x="2229744" y="2630007"/>
                        <a:ext cx="285750" cy="42862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1801377090"/>
              </p:ext>
            </p:extLst>
          </p:nvPr>
        </p:nvGraphicFramePr>
        <p:xfrm>
          <a:off x="2062342" y="2227635"/>
          <a:ext cx="404812" cy="428625"/>
        </p:xfrm>
        <a:graphic>
          <a:graphicData uri="http://schemas.openxmlformats.org/presentationml/2006/ole">
            <mc:AlternateContent xmlns:mc="http://schemas.openxmlformats.org/markup-compatibility/2006">
              <mc:Choice xmlns:v="urn:schemas-microsoft-com:vml" Requires="v">
                <p:oleObj spid="_x0000_s24589" name="Equation" r:id="rId9" imgW="215640" imgH="228600" progId="Equation.DSMT4">
                  <p:embed/>
                </p:oleObj>
              </mc:Choice>
              <mc:Fallback>
                <p:oleObj name="Equation" r:id="rId9" imgW="215640" imgH="228600" progId="Equation.DSMT4">
                  <p:embed/>
                  <p:pic>
                    <p:nvPicPr>
                      <p:cNvPr id="26" name="对象 25">
                        <a:extLst>
                          <a:ext uri="{FF2B5EF4-FFF2-40B4-BE49-F238E27FC236}">
                            <a16:creationId xmlns:a16="http://schemas.microsoft.com/office/drawing/2014/main" id="{B0B340E6-884A-47D8-9954-88F01373E2AB}"/>
                          </a:ext>
                        </a:extLst>
                      </p:cNvPr>
                      <p:cNvPicPr/>
                      <p:nvPr/>
                    </p:nvPicPr>
                    <p:blipFill>
                      <a:blip r:embed="rId10"/>
                      <a:stretch>
                        <a:fillRect/>
                      </a:stretch>
                    </p:blipFill>
                    <p:spPr>
                      <a:xfrm>
                        <a:off x="2062342" y="2227635"/>
                        <a:ext cx="404812" cy="428625"/>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533F7B1B-C0DD-4E38-BBB7-252299D08381}"/>
              </a:ext>
            </a:extLst>
          </p:cNvPr>
          <p:cNvSpPr/>
          <p:nvPr/>
        </p:nvSpPr>
        <p:spPr>
          <a:xfrm>
            <a:off x="2016775" y="4022178"/>
            <a:ext cx="8158451"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We get</a:t>
            </a:r>
          </a:p>
        </p:txBody>
      </p:sp>
      <p:sp>
        <p:nvSpPr>
          <p:cNvPr id="11" name="矩形 5">
            <a:extLst>
              <a:ext uri="{FF2B5EF4-FFF2-40B4-BE49-F238E27FC236}">
                <a16:creationId xmlns:a16="http://schemas.microsoft.com/office/drawing/2014/main" id="{2F1D9A33-C4DD-45EE-A68F-7C427F337F6C}"/>
              </a:ext>
            </a:extLst>
          </p:cNvPr>
          <p:cNvSpPr/>
          <p:nvPr/>
        </p:nvSpPr>
        <p:spPr>
          <a:xfrm>
            <a:off x="693421" y="229440"/>
            <a:ext cx="738284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Sequence Segmentation	</a:t>
            </a:r>
          </a:p>
        </p:txBody>
      </p:sp>
    </p:spTree>
    <p:extLst>
      <p:ext uri="{BB962C8B-B14F-4D97-AF65-F5344CB8AC3E}">
        <p14:creationId xmlns:p14="http://schemas.microsoft.com/office/powerpoint/2010/main" val="15463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5082BE0-023F-4847-85A9-7AD534D69864}"/>
              </a:ext>
            </a:extLst>
          </p:cNvPr>
          <p:cNvSpPr/>
          <p:nvPr/>
        </p:nvSpPr>
        <p:spPr>
          <a:xfrm>
            <a:off x="994410" y="1732170"/>
            <a:ext cx="9570254"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Local models can work well for structured prediction thanks to the representation power of neural network encoders.</a:t>
            </a:r>
          </a:p>
          <a:p>
            <a:pPr marL="342900" indent="-342900">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Higher-order semi-CRF models can be defined to capture dependencies of consecutive segments also.</a:t>
            </a:r>
          </a:p>
        </p:txBody>
      </p:sp>
      <p:sp>
        <p:nvSpPr>
          <p:cNvPr id="4" name="矩形 5">
            <a:extLst>
              <a:ext uri="{FF2B5EF4-FFF2-40B4-BE49-F238E27FC236}">
                <a16:creationId xmlns:a16="http://schemas.microsoft.com/office/drawing/2014/main" id="{653EE6B0-DAFE-4D5E-B57D-CA2E34EDBA75}"/>
              </a:ext>
            </a:extLst>
          </p:cNvPr>
          <p:cNvSpPr/>
          <p:nvPr/>
        </p:nvSpPr>
        <p:spPr>
          <a:xfrm>
            <a:off x="693421" y="229440"/>
            <a:ext cx="738284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Sequence Segmentation	</a:t>
            </a:r>
          </a:p>
        </p:txBody>
      </p:sp>
    </p:spTree>
    <p:extLst>
      <p:ext uri="{BB962C8B-B14F-4D97-AF65-F5344CB8AC3E}">
        <p14:creationId xmlns:p14="http://schemas.microsoft.com/office/powerpoint/2010/main" val="3767616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9BF1D673-42A4-4FC1-AF4F-40DE42011745}"/>
              </a:ext>
            </a:extLst>
          </p:cNvPr>
          <p:cNvSpPr/>
          <p:nvPr/>
        </p:nvSpPr>
        <p:spPr>
          <a:xfrm>
            <a:off x="1108711" y="2732935"/>
            <a:ext cx="9271056" cy="83099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for all                    , each latent variable            indicates whether the span       belongs to constituent tree.  </a:t>
            </a:r>
          </a:p>
        </p:txBody>
      </p:sp>
      <p:sp>
        <p:nvSpPr>
          <p:cNvPr id="3" name="矩形 5">
            <a:extLst>
              <a:ext uri="{FF2B5EF4-FFF2-40B4-BE49-F238E27FC236}">
                <a16:creationId xmlns:a16="http://schemas.microsoft.com/office/drawing/2014/main" id="{E8694D61-D53D-4358-8635-9FEA6A034D48}"/>
              </a:ext>
            </a:extLst>
          </p:cNvPr>
          <p:cNvSpPr/>
          <p:nvPr/>
        </p:nvSpPr>
        <p:spPr>
          <a:xfrm>
            <a:off x="685800" y="202666"/>
            <a:ext cx="739427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Constituent Parsing</a:t>
            </a:r>
          </a:p>
        </p:txBody>
      </p:sp>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1896448739"/>
              </p:ext>
            </p:extLst>
          </p:nvPr>
        </p:nvGraphicFramePr>
        <p:xfrm>
          <a:off x="5243118" y="3131559"/>
          <a:ext cx="404813" cy="452437"/>
        </p:xfrm>
        <a:graphic>
          <a:graphicData uri="http://schemas.openxmlformats.org/presentationml/2006/ole">
            <mc:AlternateContent xmlns:mc="http://schemas.openxmlformats.org/markup-compatibility/2006">
              <mc:Choice xmlns:v="urn:schemas-microsoft-com:vml" Requires="v">
                <p:oleObj spid="_x0000_s25614" name="Equation" r:id="rId3" imgW="215640" imgH="241200" progId="Equation.DSMT4">
                  <p:embed/>
                </p:oleObj>
              </mc:Choice>
              <mc:Fallback>
                <p:oleObj name="Equation" r:id="rId3" imgW="215640" imgH="2412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4"/>
                      <a:stretch>
                        <a:fillRect/>
                      </a:stretch>
                    </p:blipFill>
                    <p:spPr>
                      <a:xfrm>
                        <a:off x="5243118" y="3131559"/>
                        <a:ext cx="404813" cy="452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85DF820-56A3-49AB-8EA2-A03977CA2792}"/>
              </a:ext>
            </a:extLst>
          </p:cNvPr>
          <p:cNvSpPr/>
          <p:nvPr/>
        </p:nvSpPr>
        <p:spPr>
          <a:xfrm>
            <a:off x="1059181" y="1410692"/>
            <a:ext cx="9177500"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Similar to modeling the sequential label dependencies as latent variables, the probability of syntactic spans of latent variables can also be learned by a constituent parser.</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873415566"/>
              </p:ext>
            </p:extLst>
          </p:nvPr>
        </p:nvGraphicFramePr>
        <p:xfrm>
          <a:off x="8392145" y="2767433"/>
          <a:ext cx="1143000" cy="452437"/>
        </p:xfrm>
        <a:graphic>
          <a:graphicData uri="http://schemas.openxmlformats.org/presentationml/2006/ole">
            <mc:AlternateContent xmlns:mc="http://schemas.openxmlformats.org/markup-compatibility/2006">
              <mc:Choice xmlns:v="urn:schemas-microsoft-com:vml" Requires="v">
                <p:oleObj spid="_x0000_s25615" name="Equation" r:id="rId5" imgW="609480" imgH="241200" progId="Equation.DSMT4">
                  <p:embed/>
                </p:oleObj>
              </mc:Choice>
              <mc:Fallback>
                <p:oleObj name="Equation" r:id="rId5" imgW="609480" imgH="2412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6"/>
                      <a:stretch>
                        <a:fillRect/>
                      </a:stretch>
                    </p:blipFill>
                    <p:spPr>
                      <a:xfrm>
                        <a:off x="8392145" y="2767433"/>
                        <a:ext cx="1143000" cy="452437"/>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258445206"/>
              </p:ext>
            </p:extLst>
          </p:nvPr>
        </p:nvGraphicFramePr>
        <p:xfrm>
          <a:off x="4214705" y="2767433"/>
          <a:ext cx="1404937" cy="381000"/>
        </p:xfrm>
        <a:graphic>
          <a:graphicData uri="http://schemas.openxmlformats.org/presentationml/2006/ole">
            <mc:AlternateContent xmlns:mc="http://schemas.openxmlformats.org/markup-compatibility/2006">
              <mc:Choice xmlns:v="urn:schemas-microsoft-com:vml" Requires="v">
                <p:oleObj spid="_x0000_s25616" name="Equation" r:id="rId7" imgW="749160" imgH="203040" progId="Equation.DSMT4">
                  <p:embed/>
                </p:oleObj>
              </mc:Choice>
              <mc:Fallback>
                <p:oleObj name="Equation" r:id="rId7" imgW="749160" imgH="203040" progId="Equation.DSMT4">
                  <p:embed/>
                  <p:pic>
                    <p:nvPicPr>
                      <p:cNvPr id="26" name="对象 25">
                        <a:extLst>
                          <a:ext uri="{FF2B5EF4-FFF2-40B4-BE49-F238E27FC236}">
                            <a16:creationId xmlns:a16="http://schemas.microsoft.com/office/drawing/2014/main" id="{B0B340E6-884A-47D8-9954-88F01373E2AB}"/>
                          </a:ext>
                        </a:extLst>
                      </p:cNvPr>
                      <p:cNvPicPr/>
                      <p:nvPr/>
                    </p:nvPicPr>
                    <p:blipFill>
                      <a:blip r:embed="rId8"/>
                      <a:stretch>
                        <a:fillRect/>
                      </a:stretch>
                    </p:blipFill>
                    <p:spPr>
                      <a:xfrm>
                        <a:off x="4214705" y="2767433"/>
                        <a:ext cx="1404937" cy="3810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C2338FF4-EE21-413B-87CC-F48E62AF962C}"/>
              </a:ext>
            </a:extLst>
          </p:cNvPr>
          <p:cNvGraphicFramePr>
            <a:graphicFrameLocks noChangeAspect="1"/>
          </p:cNvGraphicFramePr>
          <p:nvPr>
            <p:extLst>
              <p:ext uri="{D42A27DB-BD31-4B8C-83A1-F6EECF244321}">
                <p14:modId xmlns:p14="http://schemas.microsoft.com/office/powerpoint/2010/main" val="1188918449"/>
              </p:ext>
            </p:extLst>
          </p:nvPr>
        </p:nvGraphicFramePr>
        <p:xfrm>
          <a:off x="4240652" y="4363211"/>
          <a:ext cx="3167062" cy="833437"/>
        </p:xfrm>
        <a:graphic>
          <a:graphicData uri="http://schemas.openxmlformats.org/presentationml/2006/ole">
            <mc:AlternateContent xmlns:mc="http://schemas.openxmlformats.org/markup-compatibility/2006">
              <mc:Choice xmlns:v="urn:schemas-microsoft-com:vml" Requires="v">
                <p:oleObj spid="_x0000_s25617" name="Equation" r:id="rId9" imgW="1688760" imgH="444240" progId="Equation.DSMT4">
                  <p:embed/>
                </p:oleObj>
              </mc:Choice>
              <mc:Fallback>
                <p:oleObj name="Equation" r:id="rId9" imgW="1688760" imgH="444240" progId="Equation.DSMT4">
                  <p:embed/>
                  <p:pic>
                    <p:nvPicPr>
                      <p:cNvPr id="7" name="对象 6">
                        <a:extLst>
                          <a:ext uri="{FF2B5EF4-FFF2-40B4-BE49-F238E27FC236}">
                            <a16:creationId xmlns:a16="http://schemas.microsoft.com/office/drawing/2014/main" id="{DDC850B4-5E23-4960-83DE-E0A8B3B01D26}"/>
                          </a:ext>
                        </a:extLst>
                      </p:cNvPr>
                      <p:cNvPicPr/>
                      <p:nvPr/>
                    </p:nvPicPr>
                    <p:blipFill>
                      <a:blip r:embed="rId10"/>
                      <a:stretch>
                        <a:fillRect/>
                      </a:stretch>
                    </p:blipFill>
                    <p:spPr>
                      <a:xfrm>
                        <a:off x="4240652" y="4363211"/>
                        <a:ext cx="3167062" cy="833437"/>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3C55EAD1-C934-4D41-9712-C983A46BC31A}"/>
              </a:ext>
            </a:extLst>
          </p:cNvPr>
          <p:cNvSpPr/>
          <p:nvPr/>
        </p:nvSpPr>
        <p:spPr>
          <a:xfrm>
            <a:off x="2097856" y="3804630"/>
            <a:ext cx="8301537"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 constituent attention layer is defined by</a:t>
            </a:r>
          </a:p>
        </p:txBody>
      </p:sp>
      <p:sp>
        <p:nvSpPr>
          <p:cNvPr id="13" name="矩形 12">
            <a:extLst>
              <a:ext uri="{FF2B5EF4-FFF2-40B4-BE49-F238E27FC236}">
                <a16:creationId xmlns:a16="http://schemas.microsoft.com/office/drawing/2014/main" id="{2EF868D1-096D-45B3-93F6-37E1F87AB6D7}"/>
              </a:ext>
            </a:extLst>
          </p:cNvPr>
          <p:cNvSpPr/>
          <p:nvPr/>
        </p:nvSpPr>
        <p:spPr>
          <a:xfrm>
            <a:off x="2097856" y="5196648"/>
            <a:ext cx="5982220"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a representation vector of the span </a:t>
            </a:r>
          </a:p>
        </p:txBody>
      </p:sp>
      <p:graphicFrame>
        <p:nvGraphicFramePr>
          <p:cNvPr id="16" name="对象 15">
            <a:extLst>
              <a:ext uri="{FF2B5EF4-FFF2-40B4-BE49-F238E27FC236}">
                <a16:creationId xmlns:a16="http://schemas.microsoft.com/office/drawing/2014/main" id="{0F633D8F-C651-4839-9E0E-94185CB2A949}"/>
              </a:ext>
            </a:extLst>
          </p:cNvPr>
          <p:cNvGraphicFramePr>
            <a:graphicFrameLocks noChangeAspect="1"/>
          </p:cNvGraphicFramePr>
          <p:nvPr>
            <p:extLst>
              <p:ext uri="{D42A27DB-BD31-4B8C-83A1-F6EECF244321}">
                <p14:modId xmlns:p14="http://schemas.microsoft.com/office/powerpoint/2010/main" val="1553303772"/>
              </p:ext>
            </p:extLst>
          </p:nvPr>
        </p:nvGraphicFramePr>
        <p:xfrm>
          <a:off x="2097855" y="5205876"/>
          <a:ext cx="357188" cy="452437"/>
        </p:xfrm>
        <a:graphic>
          <a:graphicData uri="http://schemas.openxmlformats.org/presentationml/2006/ole">
            <mc:AlternateContent xmlns:mc="http://schemas.openxmlformats.org/markup-compatibility/2006">
              <mc:Choice xmlns:v="urn:schemas-microsoft-com:vml" Requires="v">
                <p:oleObj spid="_x0000_s25618" name="Equation" r:id="rId11" imgW="190440" imgH="241200" progId="Equation.DSMT4">
                  <p:embed/>
                </p:oleObj>
              </mc:Choice>
              <mc:Fallback>
                <p:oleObj name="Equation" r:id="rId11" imgW="190440" imgH="241200" progId="Equation.DSMT4">
                  <p:embed/>
                  <p:pic>
                    <p:nvPicPr>
                      <p:cNvPr id="11" name="对象 10">
                        <a:extLst>
                          <a:ext uri="{FF2B5EF4-FFF2-40B4-BE49-F238E27FC236}">
                            <a16:creationId xmlns:a16="http://schemas.microsoft.com/office/drawing/2014/main" id="{C2338FF4-EE21-413B-87CC-F48E62AF962C}"/>
                          </a:ext>
                        </a:extLst>
                      </p:cNvPr>
                      <p:cNvPicPr/>
                      <p:nvPr/>
                    </p:nvPicPr>
                    <p:blipFill>
                      <a:blip r:embed="rId12"/>
                      <a:stretch>
                        <a:fillRect/>
                      </a:stretch>
                    </p:blipFill>
                    <p:spPr>
                      <a:xfrm>
                        <a:off x="2097855" y="5205876"/>
                        <a:ext cx="357188" cy="45243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E1E3442D-3080-41C6-A89C-9A20DBA0D12F}"/>
              </a:ext>
            </a:extLst>
          </p:cNvPr>
          <p:cNvGraphicFramePr>
            <a:graphicFrameLocks noChangeAspect="1"/>
          </p:cNvGraphicFramePr>
          <p:nvPr>
            <p:extLst>
              <p:ext uri="{D42A27DB-BD31-4B8C-83A1-F6EECF244321}">
                <p14:modId xmlns:p14="http://schemas.microsoft.com/office/powerpoint/2010/main" val="1184583942"/>
              </p:ext>
            </p:extLst>
          </p:nvPr>
        </p:nvGraphicFramePr>
        <p:xfrm>
          <a:off x="7507210" y="5221091"/>
          <a:ext cx="404813" cy="452437"/>
        </p:xfrm>
        <a:graphic>
          <a:graphicData uri="http://schemas.openxmlformats.org/presentationml/2006/ole">
            <mc:AlternateContent xmlns:mc="http://schemas.openxmlformats.org/markup-compatibility/2006">
              <mc:Choice xmlns:v="urn:schemas-microsoft-com:vml" Requires="v">
                <p:oleObj spid="_x0000_s25619" name="Equation" r:id="rId13" imgW="215640" imgH="241200" progId="Equation.DSMT4">
                  <p:embed/>
                </p:oleObj>
              </mc:Choice>
              <mc:Fallback>
                <p:oleObj name="Equation" r:id="rId13" imgW="215640" imgH="24120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4"/>
                      <a:stretch>
                        <a:fillRect/>
                      </a:stretch>
                    </p:blipFill>
                    <p:spPr>
                      <a:xfrm>
                        <a:off x="7507210" y="5221091"/>
                        <a:ext cx="404813" cy="452437"/>
                      </a:xfrm>
                      <a:prstGeom prst="rect">
                        <a:avLst/>
                      </a:prstGeom>
                    </p:spPr>
                  </p:pic>
                </p:oleObj>
              </mc:Fallback>
            </mc:AlternateContent>
          </a:graphicData>
        </a:graphic>
      </p:graphicFrame>
    </p:spTree>
    <p:extLst>
      <p:ext uri="{BB962C8B-B14F-4D97-AF65-F5344CB8AC3E}">
        <p14:creationId xmlns:p14="http://schemas.microsoft.com/office/powerpoint/2010/main" val="3034864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40081" y="218224"/>
            <a:ext cx="74399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Constituent Parsing</a:t>
            </a:r>
          </a:p>
        </p:txBody>
      </p:sp>
      <p:graphicFrame>
        <p:nvGraphicFramePr>
          <p:cNvPr id="8" name="对象 7">
            <a:extLst>
              <a:ext uri="{FF2B5EF4-FFF2-40B4-BE49-F238E27FC236}">
                <a16:creationId xmlns:a16="http://schemas.microsoft.com/office/drawing/2014/main" id="{2F997DE9-5A21-4058-AAC2-963E573B119B}"/>
              </a:ext>
            </a:extLst>
          </p:cNvPr>
          <p:cNvGraphicFramePr>
            <a:graphicFrameLocks noChangeAspect="1"/>
          </p:cNvGraphicFramePr>
          <p:nvPr>
            <p:extLst>
              <p:ext uri="{D42A27DB-BD31-4B8C-83A1-F6EECF244321}">
                <p14:modId xmlns:p14="http://schemas.microsoft.com/office/powerpoint/2010/main" val="3693373610"/>
              </p:ext>
            </p:extLst>
          </p:nvPr>
        </p:nvGraphicFramePr>
        <p:xfrm>
          <a:off x="1438149" y="5142706"/>
          <a:ext cx="1190625" cy="381000"/>
        </p:xfrm>
        <a:graphic>
          <a:graphicData uri="http://schemas.openxmlformats.org/presentationml/2006/ole">
            <mc:AlternateContent xmlns:mc="http://schemas.openxmlformats.org/markup-compatibility/2006">
              <mc:Choice xmlns:v="urn:schemas-microsoft-com:vml" Requires="v">
                <p:oleObj spid="_x0000_s26642" name="Equation" r:id="rId3" imgW="634680" imgH="203040" progId="Equation.DSMT4">
                  <p:embed/>
                </p:oleObj>
              </mc:Choice>
              <mc:Fallback>
                <p:oleObj name="Equation" r:id="rId3" imgW="634680" imgH="20304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4"/>
                      <a:stretch>
                        <a:fillRect/>
                      </a:stretch>
                    </p:blipFill>
                    <p:spPr>
                      <a:xfrm>
                        <a:off x="1438149" y="5142706"/>
                        <a:ext cx="1190625" cy="38100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985DF820-56A3-49AB-8EA2-A03977CA2792}"/>
              </a:ext>
            </a:extLst>
          </p:cNvPr>
          <p:cNvSpPr/>
          <p:nvPr/>
        </p:nvSpPr>
        <p:spPr>
          <a:xfrm>
            <a:off x="1066801" y="1410692"/>
            <a:ext cx="9169880"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latent variable                               , which represents a valid binarized constituent tree, the posterior probability of     is given by</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917380226"/>
              </p:ext>
            </p:extLst>
          </p:nvPr>
        </p:nvGraphicFramePr>
        <p:xfrm>
          <a:off x="3490452" y="2557016"/>
          <a:ext cx="4524375" cy="857250"/>
        </p:xfrm>
        <a:graphic>
          <a:graphicData uri="http://schemas.openxmlformats.org/presentationml/2006/ole">
            <mc:AlternateContent xmlns:mc="http://schemas.openxmlformats.org/markup-compatibility/2006">
              <mc:Choice xmlns:v="urn:schemas-microsoft-com:vml" Requires="v">
                <p:oleObj spid="_x0000_s26643" name="Equation" r:id="rId5" imgW="2412720" imgH="457200" progId="Equation.DSMT4">
                  <p:embed/>
                </p:oleObj>
              </mc:Choice>
              <mc:Fallback>
                <p:oleObj name="Equation" r:id="rId5" imgW="2412720" imgH="4572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6"/>
                      <a:stretch>
                        <a:fillRect/>
                      </a:stretch>
                    </p:blipFill>
                    <p:spPr>
                      <a:xfrm>
                        <a:off x="3490452" y="2557016"/>
                        <a:ext cx="4524375" cy="857250"/>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0B340E6-884A-47D8-9954-88F01373E2AB}"/>
              </a:ext>
            </a:extLst>
          </p:cNvPr>
          <p:cNvGraphicFramePr>
            <a:graphicFrameLocks noChangeAspect="1"/>
          </p:cNvGraphicFramePr>
          <p:nvPr>
            <p:extLst>
              <p:ext uri="{D42A27DB-BD31-4B8C-83A1-F6EECF244321}">
                <p14:modId xmlns:p14="http://schemas.microsoft.com/office/powerpoint/2010/main" val="2100975548"/>
              </p:ext>
            </p:extLst>
          </p:nvPr>
        </p:nvGraphicFramePr>
        <p:xfrm>
          <a:off x="9526850" y="1856074"/>
          <a:ext cx="285750" cy="309563"/>
        </p:xfrm>
        <a:graphic>
          <a:graphicData uri="http://schemas.openxmlformats.org/presentationml/2006/ole">
            <mc:AlternateContent xmlns:mc="http://schemas.openxmlformats.org/markup-compatibility/2006">
              <mc:Choice xmlns:v="urn:schemas-microsoft-com:vml" Requires="v">
                <p:oleObj spid="_x0000_s26644" name="Equation" r:id="rId7" imgW="152280" imgH="164880" progId="Equation.DSMT4">
                  <p:embed/>
                </p:oleObj>
              </mc:Choice>
              <mc:Fallback>
                <p:oleObj name="Equation" r:id="rId7" imgW="152280" imgH="164880" progId="Equation.DSMT4">
                  <p:embed/>
                  <p:pic>
                    <p:nvPicPr>
                      <p:cNvPr id="26" name="对象 25">
                        <a:extLst>
                          <a:ext uri="{FF2B5EF4-FFF2-40B4-BE49-F238E27FC236}">
                            <a16:creationId xmlns:a16="http://schemas.microsoft.com/office/drawing/2014/main" id="{B0B340E6-884A-47D8-9954-88F01373E2AB}"/>
                          </a:ext>
                        </a:extLst>
                      </p:cNvPr>
                      <p:cNvPicPr/>
                      <p:nvPr/>
                    </p:nvPicPr>
                    <p:blipFill>
                      <a:blip r:embed="rId8"/>
                      <a:stretch>
                        <a:fillRect/>
                      </a:stretch>
                    </p:blipFill>
                    <p:spPr>
                      <a:xfrm>
                        <a:off x="9526850" y="1856074"/>
                        <a:ext cx="285750" cy="3095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C2338FF4-EE21-413B-87CC-F48E62AF962C}"/>
              </a:ext>
            </a:extLst>
          </p:cNvPr>
          <p:cNvGraphicFramePr>
            <a:graphicFrameLocks noChangeAspect="1"/>
          </p:cNvGraphicFramePr>
          <p:nvPr>
            <p:extLst>
              <p:ext uri="{D42A27DB-BD31-4B8C-83A1-F6EECF244321}">
                <p14:modId xmlns:p14="http://schemas.microsoft.com/office/powerpoint/2010/main" val="756969777"/>
              </p:ext>
            </p:extLst>
          </p:nvPr>
        </p:nvGraphicFramePr>
        <p:xfrm>
          <a:off x="4678791" y="1428357"/>
          <a:ext cx="2286000" cy="428625"/>
        </p:xfrm>
        <a:graphic>
          <a:graphicData uri="http://schemas.openxmlformats.org/presentationml/2006/ole">
            <mc:AlternateContent xmlns:mc="http://schemas.openxmlformats.org/markup-compatibility/2006">
              <mc:Choice xmlns:v="urn:schemas-microsoft-com:vml" Requires="v">
                <p:oleObj spid="_x0000_s26645" name="Equation" r:id="rId9" imgW="1218960" imgH="228600" progId="Equation.DSMT4">
                  <p:embed/>
                </p:oleObj>
              </mc:Choice>
              <mc:Fallback>
                <p:oleObj name="Equation" r:id="rId9" imgW="1218960" imgH="228600" progId="Equation.DSMT4">
                  <p:embed/>
                  <p:pic>
                    <p:nvPicPr>
                      <p:cNvPr id="11" name="对象 10">
                        <a:extLst>
                          <a:ext uri="{FF2B5EF4-FFF2-40B4-BE49-F238E27FC236}">
                            <a16:creationId xmlns:a16="http://schemas.microsoft.com/office/drawing/2014/main" id="{C2338FF4-EE21-413B-87CC-F48E62AF962C}"/>
                          </a:ext>
                        </a:extLst>
                      </p:cNvPr>
                      <p:cNvPicPr/>
                      <p:nvPr/>
                    </p:nvPicPr>
                    <p:blipFill>
                      <a:blip r:embed="rId10"/>
                      <a:stretch>
                        <a:fillRect/>
                      </a:stretch>
                    </p:blipFill>
                    <p:spPr>
                      <a:xfrm>
                        <a:off x="4678791" y="1428357"/>
                        <a:ext cx="2286000" cy="42862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3C55EAD1-C934-4D41-9712-C983A46BC31A}"/>
              </a:ext>
            </a:extLst>
          </p:cNvPr>
          <p:cNvSpPr/>
          <p:nvPr/>
        </p:nvSpPr>
        <p:spPr>
          <a:xfrm>
            <a:off x="2902415" y="3429000"/>
            <a:ext cx="5286767"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is the log potential of the span      : </a:t>
            </a:r>
          </a:p>
        </p:txBody>
      </p:sp>
      <p:graphicFrame>
        <p:nvGraphicFramePr>
          <p:cNvPr id="10" name="对象 9">
            <a:extLst>
              <a:ext uri="{FF2B5EF4-FFF2-40B4-BE49-F238E27FC236}">
                <a16:creationId xmlns:a16="http://schemas.microsoft.com/office/drawing/2014/main" id="{31BC61E8-E523-432D-8AFD-97692DDBC083}"/>
              </a:ext>
            </a:extLst>
          </p:cNvPr>
          <p:cNvGraphicFramePr>
            <a:graphicFrameLocks noChangeAspect="1"/>
          </p:cNvGraphicFramePr>
          <p:nvPr>
            <p:extLst>
              <p:ext uri="{D42A27DB-BD31-4B8C-83A1-F6EECF244321}">
                <p14:modId xmlns:p14="http://schemas.microsoft.com/office/powerpoint/2010/main" val="4263131634"/>
              </p:ext>
            </p:extLst>
          </p:nvPr>
        </p:nvGraphicFramePr>
        <p:xfrm>
          <a:off x="3493308" y="4033522"/>
          <a:ext cx="3238500" cy="952500"/>
        </p:xfrm>
        <a:graphic>
          <a:graphicData uri="http://schemas.openxmlformats.org/presentationml/2006/ole">
            <mc:AlternateContent xmlns:mc="http://schemas.openxmlformats.org/markup-compatibility/2006">
              <mc:Choice xmlns:v="urn:schemas-microsoft-com:vml" Requires="v">
                <p:oleObj spid="_x0000_s26646" name="Equation" r:id="rId11" imgW="1726920" imgH="507960" progId="Equation.DSMT4">
                  <p:embed/>
                </p:oleObj>
              </mc:Choice>
              <mc:Fallback>
                <p:oleObj name="Equation" r:id="rId11" imgW="1726920" imgH="50796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12"/>
                      <a:stretch>
                        <a:fillRect/>
                      </a:stretch>
                    </p:blipFill>
                    <p:spPr>
                      <a:xfrm>
                        <a:off x="3493308" y="4033522"/>
                        <a:ext cx="3238500" cy="9525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4191BD13-E483-4B28-97F0-75048A80E437}"/>
              </a:ext>
            </a:extLst>
          </p:cNvPr>
          <p:cNvGraphicFramePr>
            <a:graphicFrameLocks noChangeAspect="1"/>
          </p:cNvGraphicFramePr>
          <p:nvPr>
            <p:extLst>
              <p:ext uri="{D42A27DB-BD31-4B8C-83A1-F6EECF244321}">
                <p14:modId xmlns:p14="http://schemas.microsoft.com/office/powerpoint/2010/main" val="3042304704"/>
              </p:ext>
            </p:extLst>
          </p:nvPr>
        </p:nvGraphicFramePr>
        <p:xfrm>
          <a:off x="1438148" y="3467772"/>
          <a:ext cx="1547812" cy="452437"/>
        </p:xfrm>
        <a:graphic>
          <a:graphicData uri="http://schemas.openxmlformats.org/presentationml/2006/ole">
            <mc:AlternateContent xmlns:mc="http://schemas.openxmlformats.org/markup-compatibility/2006">
              <mc:Choice xmlns:v="urn:schemas-microsoft-com:vml" Requires="v">
                <p:oleObj spid="_x0000_s26647" name="Equation" r:id="rId13" imgW="825480" imgH="241200" progId="Equation.DSMT4">
                  <p:embed/>
                </p:oleObj>
              </mc:Choice>
              <mc:Fallback>
                <p:oleObj name="Equation" r:id="rId13" imgW="825480" imgH="241200" progId="Equation.DSMT4">
                  <p:embed/>
                  <p:pic>
                    <p:nvPicPr>
                      <p:cNvPr id="10" name="对象 9">
                        <a:extLst>
                          <a:ext uri="{FF2B5EF4-FFF2-40B4-BE49-F238E27FC236}">
                            <a16:creationId xmlns:a16="http://schemas.microsoft.com/office/drawing/2014/main" id="{31BC61E8-E523-432D-8AFD-97692DDBC083}"/>
                          </a:ext>
                        </a:extLst>
                      </p:cNvPr>
                      <p:cNvPicPr/>
                      <p:nvPr/>
                    </p:nvPicPr>
                    <p:blipFill>
                      <a:blip r:embed="rId14"/>
                      <a:stretch>
                        <a:fillRect/>
                      </a:stretch>
                    </p:blipFill>
                    <p:spPr>
                      <a:xfrm>
                        <a:off x="1438148" y="3467772"/>
                        <a:ext cx="1547812" cy="45243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459E175-F4B5-41FD-B0FE-52AB7BDF5209}"/>
              </a:ext>
            </a:extLst>
          </p:cNvPr>
          <p:cNvGraphicFramePr>
            <a:graphicFrameLocks noChangeAspect="1"/>
          </p:cNvGraphicFramePr>
          <p:nvPr>
            <p:extLst>
              <p:ext uri="{D42A27DB-BD31-4B8C-83A1-F6EECF244321}">
                <p14:modId xmlns:p14="http://schemas.microsoft.com/office/powerpoint/2010/main" val="1610065858"/>
              </p:ext>
            </p:extLst>
          </p:nvPr>
        </p:nvGraphicFramePr>
        <p:xfrm>
          <a:off x="7087226" y="3449544"/>
          <a:ext cx="404813" cy="452437"/>
        </p:xfrm>
        <a:graphic>
          <a:graphicData uri="http://schemas.openxmlformats.org/presentationml/2006/ole">
            <mc:AlternateContent xmlns:mc="http://schemas.openxmlformats.org/markup-compatibility/2006">
              <mc:Choice xmlns:v="urn:schemas-microsoft-com:vml" Requires="v">
                <p:oleObj spid="_x0000_s26648" name="Equation" r:id="rId15" imgW="215640" imgH="241200" progId="Equation.DSMT4">
                  <p:embed/>
                </p:oleObj>
              </mc:Choice>
              <mc:Fallback>
                <p:oleObj name="Equation" r:id="rId15" imgW="215640" imgH="241200" progId="Equation.DSMT4">
                  <p:embed/>
                  <p:pic>
                    <p:nvPicPr>
                      <p:cNvPr id="17" name="对象 16">
                        <a:extLst>
                          <a:ext uri="{FF2B5EF4-FFF2-40B4-BE49-F238E27FC236}">
                            <a16:creationId xmlns:a16="http://schemas.microsoft.com/office/drawing/2014/main" id="{E1E3442D-3080-41C6-A89C-9A20DBA0D12F}"/>
                          </a:ext>
                        </a:extLst>
                      </p:cNvPr>
                      <p:cNvPicPr/>
                      <p:nvPr/>
                    </p:nvPicPr>
                    <p:blipFill>
                      <a:blip r:embed="rId16"/>
                      <a:stretch>
                        <a:fillRect/>
                      </a:stretch>
                    </p:blipFill>
                    <p:spPr>
                      <a:xfrm>
                        <a:off x="7087226" y="3449544"/>
                        <a:ext cx="404813" cy="452437"/>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9CFF6D6B-1C16-4620-922A-AEC8EA140482}"/>
              </a:ext>
            </a:extLst>
          </p:cNvPr>
          <p:cNvSpPr/>
          <p:nvPr/>
        </p:nvSpPr>
        <p:spPr>
          <a:xfrm>
            <a:off x="2569140" y="5102374"/>
            <a:ext cx="5286767"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and            are model parameters.</a:t>
            </a:r>
          </a:p>
        </p:txBody>
      </p:sp>
      <p:graphicFrame>
        <p:nvGraphicFramePr>
          <p:cNvPr id="17" name="对象 16">
            <a:extLst>
              <a:ext uri="{FF2B5EF4-FFF2-40B4-BE49-F238E27FC236}">
                <a16:creationId xmlns:a16="http://schemas.microsoft.com/office/drawing/2014/main" id="{E8E06E7C-6473-4428-B7DA-7570ACC89262}"/>
              </a:ext>
            </a:extLst>
          </p:cNvPr>
          <p:cNvGraphicFramePr>
            <a:graphicFrameLocks noChangeAspect="1"/>
          </p:cNvGraphicFramePr>
          <p:nvPr>
            <p:extLst>
              <p:ext uri="{D42A27DB-BD31-4B8C-83A1-F6EECF244321}">
                <p14:modId xmlns:p14="http://schemas.microsoft.com/office/powerpoint/2010/main" val="1922740076"/>
              </p:ext>
            </p:extLst>
          </p:nvPr>
        </p:nvGraphicFramePr>
        <p:xfrm>
          <a:off x="3280567" y="5196273"/>
          <a:ext cx="714375" cy="333375"/>
        </p:xfrm>
        <a:graphic>
          <a:graphicData uri="http://schemas.openxmlformats.org/presentationml/2006/ole">
            <mc:AlternateContent xmlns:mc="http://schemas.openxmlformats.org/markup-compatibility/2006">
              <mc:Choice xmlns:v="urn:schemas-microsoft-com:vml" Requires="v">
                <p:oleObj spid="_x0000_s26649" name="Equation" r:id="rId17" imgW="380880" imgH="177480" progId="Equation.DSMT4">
                  <p:embed/>
                </p:oleObj>
              </mc:Choice>
              <mc:Fallback>
                <p:oleObj name="Equation" r:id="rId17" imgW="380880" imgH="177480" progId="Equation.DSMT4">
                  <p:embed/>
                  <p:pic>
                    <p:nvPicPr>
                      <p:cNvPr id="8" name="对象 7">
                        <a:extLst>
                          <a:ext uri="{FF2B5EF4-FFF2-40B4-BE49-F238E27FC236}">
                            <a16:creationId xmlns:a16="http://schemas.microsoft.com/office/drawing/2014/main" id="{2F997DE9-5A21-4058-AAC2-963E573B119B}"/>
                          </a:ext>
                        </a:extLst>
                      </p:cNvPr>
                      <p:cNvPicPr/>
                      <p:nvPr/>
                    </p:nvPicPr>
                    <p:blipFill>
                      <a:blip r:embed="rId18"/>
                      <a:stretch>
                        <a:fillRect/>
                      </a:stretch>
                    </p:blipFill>
                    <p:spPr>
                      <a:xfrm>
                        <a:off x="3280567" y="5196273"/>
                        <a:ext cx="714375" cy="333375"/>
                      </a:xfrm>
                      <a:prstGeom prst="rect">
                        <a:avLst/>
                      </a:prstGeom>
                    </p:spPr>
                  </p:pic>
                </p:oleObj>
              </mc:Fallback>
            </mc:AlternateContent>
          </a:graphicData>
        </a:graphic>
      </p:graphicFrame>
    </p:spTree>
    <p:extLst>
      <p:ext uri="{BB962C8B-B14F-4D97-AF65-F5344CB8AC3E}">
        <p14:creationId xmlns:p14="http://schemas.microsoft.com/office/powerpoint/2010/main" val="1940968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59131" y="255439"/>
            <a:ext cx="742094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Constituent Parsing</a:t>
            </a:r>
          </a:p>
        </p:txBody>
      </p:sp>
      <p:sp>
        <p:nvSpPr>
          <p:cNvPr id="9" name="矩形 8">
            <a:extLst>
              <a:ext uri="{FF2B5EF4-FFF2-40B4-BE49-F238E27FC236}">
                <a16:creationId xmlns:a16="http://schemas.microsoft.com/office/drawing/2014/main" id="{985DF820-56A3-49AB-8EA2-A03977CA2792}"/>
              </a:ext>
            </a:extLst>
          </p:cNvPr>
          <p:cNvSpPr/>
          <p:nvPr/>
        </p:nvSpPr>
        <p:spPr>
          <a:xfrm>
            <a:off x="1108711" y="1410692"/>
            <a:ext cx="912797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Thus, we have </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012271665"/>
              </p:ext>
            </p:extLst>
          </p:nvPr>
        </p:nvGraphicFramePr>
        <p:xfrm>
          <a:off x="3364196" y="1966255"/>
          <a:ext cx="4976812" cy="738188"/>
        </p:xfrm>
        <a:graphic>
          <a:graphicData uri="http://schemas.openxmlformats.org/presentationml/2006/ole">
            <mc:AlternateContent xmlns:mc="http://schemas.openxmlformats.org/markup-compatibility/2006">
              <mc:Choice xmlns:v="urn:schemas-microsoft-com:vml" Requires="v">
                <p:oleObj spid="_x0000_s27656" name="Equation" r:id="rId3" imgW="2654280" imgH="393480" progId="Equation.DSMT4">
                  <p:embed/>
                </p:oleObj>
              </mc:Choice>
              <mc:Fallback>
                <p:oleObj name="Equation" r:id="rId3" imgW="2654280" imgH="39348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4"/>
                      <a:stretch>
                        <a:fillRect/>
                      </a:stretch>
                    </p:blipFill>
                    <p:spPr>
                      <a:xfrm>
                        <a:off x="3364196" y="1966255"/>
                        <a:ext cx="4976812" cy="738188"/>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3C55EAD1-C934-4D41-9712-C983A46BC31A}"/>
              </a:ext>
            </a:extLst>
          </p:cNvPr>
          <p:cNvSpPr/>
          <p:nvPr/>
        </p:nvSpPr>
        <p:spPr>
          <a:xfrm>
            <a:off x="2115730" y="2704443"/>
            <a:ext cx="5286767"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is the partial function.</a:t>
            </a:r>
          </a:p>
        </p:txBody>
      </p:sp>
      <p:graphicFrame>
        <p:nvGraphicFramePr>
          <p:cNvPr id="13" name="对象 12">
            <a:extLst>
              <a:ext uri="{FF2B5EF4-FFF2-40B4-BE49-F238E27FC236}">
                <a16:creationId xmlns:a16="http://schemas.microsoft.com/office/drawing/2014/main" id="{4191BD13-E483-4B28-97F0-75048A80E437}"/>
              </a:ext>
            </a:extLst>
          </p:cNvPr>
          <p:cNvGraphicFramePr>
            <a:graphicFrameLocks noChangeAspect="1"/>
          </p:cNvGraphicFramePr>
          <p:nvPr>
            <p:extLst>
              <p:ext uri="{D42A27DB-BD31-4B8C-83A1-F6EECF244321}">
                <p14:modId xmlns:p14="http://schemas.microsoft.com/office/powerpoint/2010/main" val="3208652267"/>
              </p:ext>
            </p:extLst>
          </p:nvPr>
        </p:nvGraphicFramePr>
        <p:xfrm>
          <a:off x="1626799" y="2780495"/>
          <a:ext cx="381000" cy="309562"/>
        </p:xfrm>
        <a:graphic>
          <a:graphicData uri="http://schemas.openxmlformats.org/presentationml/2006/ole">
            <mc:AlternateContent xmlns:mc="http://schemas.openxmlformats.org/markup-compatibility/2006">
              <mc:Choice xmlns:v="urn:schemas-microsoft-com:vml" Requires="v">
                <p:oleObj spid="_x0000_s27657" name="Equation" r:id="rId5" imgW="203040" imgH="164880" progId="Equation.DSMT4">
                  <p:embed/>
                </p:oleObj>
              </mc:Choice>
              <mc:Fallback>
                <p:oleObj name="Equation" r:id="rId5" imgW="203040" imgH="164880" progId="Equation.DSMT4">
                  <p:embed/>
                  <p:pic>
                    <p:nvPicPr>
                      <p:cNvPr id="13" name="对象 12">
                        <a:extLst>
                          <a:ext uri="{FF2B5EF4-FFF2-40B4-BE49-F238E27FC236}">
                            <a16:creationId xmlns:a16="http://schemas.microsoft.com/office/drawing/2014/main" id="{4191BD13-E483-4B28-97F0-75048A80E437}"/>
                          </a:ext>
                        </a:extLst>
                      </p:cNvPr>
                      <p:cNvPicPr/>
                      <p:nvPr/>
                    </p:nvPicPr>
                    <p:blipFill>
                      <a:blip r:embed="rId6"/>
                      <a:stretch>
                        <a:fillRect/>
                      </a:stretch>
                    </p:blipFill>
                    <p:spPr>
                      <a:xfrm>
                        <a:off x="1626799" y="2780495"/>
                        <a:ext cx="381000" cy="30956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459E175-F4B5-41FD-B0FE-52AB7BDF5209}"/>
              </a:ext>
            </a:extLst>
          </p:cNvPr>
          <p:cNvGraphicFramePr>
            <a:graphicFrameLocks noChangeAspect="1"/>
          </p:cNvGraphicFramePr>
          <p:nvPr>
            <p:extLst>
              <p:ext uri="{D42A27DB-BD31-4B8C-83A1-F6EECF244321}">
                <p14:modId xmlns:p14="http://schemas.microsoft.com/office/powerpoint/2010/main" val="2433147370"/>
              </p:ext>
            </p:extLst>
          </p:nvPr>
        </p:nvGraphicFramePr>
        <p:xfrm>
          <a:off x="6529734" y="3771976"/>
          <a:ext cx="309563" cy="452438"/>
        </p:xfrm>
        <a:graphic>
          <a:graphicData uri="http://schemas.openxmlformats.org/presentationml/2006/ole">
            <mc:AlternateContent xmlns:mc="http://schemas.openxmlformats.org/markup-compatibility/2006">
              <mc:Choice xmlns:v="urn:schemas-microsoft-com:vml" Requires="v">
                <p:oleObj spid="_x0000_s27658" name="Equation" r:id="rId7" imgW="164880" imgH="241200" progId="Equation.DSMT4">
                  <p:embed/>
                </p:oleObj>
              </mc:Choice>
              <mc:Fallback>
                <p:oleObj name="Equation" r:id="rId7" imgW="164880" imgH="241200" progId="Equation.DSMT4">
                  <p:embed/>
                  <p:pic>
                    <p:nvPicPr>
                      <p:cNvPr id="15" name="对象 14">
                        <a:extLst>
                          <a:ext uri="{FF2B5EF4-FFF2-40B4-BE49-F238E27FC236}">
                            <a16:creationId xmlns:a16="http://schemas.microsoft.com/office/drawing/2014/main" id="{E459E175-F4B5-41FD-B0FE-52AB7BDF5209}"/>
                          </a:ext>
                        </a:extLst>
                      </p:cNvPr>
                      <p:cNvPicPr/>
                      <p:nvPr/>
                    </p:nvPicPr>
                    <p:blipFill>
                      <a:blip r:embed="rId8"/>
                      <a:stretch>
                        <a:fillRect/>
                      </a:stretch>
                    </p:blipFill>
                    <p:spPr>
                      <a:xfrm>
                        <a:off x="6529734" y="3771976"/>
                        <a:ext cx="309563" cy="452438"/>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9CFF6D6B-1C16-4620-922A-AEC8EA140482}"/>
              </a:ext>
            </a:extLst>
          </p:cNvPr>
          <p:cNvSpPr/>
          <p:nvPr/>
        </p:nvSpPr>
        <p:spPr>
          <a:xfrm>
            <a:off x="1173480" y="3394695"/>
            <a:ext cx="8908111" cy="1200329"/>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Higher-order tree CRF models can be defined by considering the dependencies of    . For example a first-order model can model the dependencies as a CFG rule. </a:t>
            </a:r>
          </a:p>
        </p:txBody>
      </p:sp>
    </p:spTree>
    <p:extLst>
      <p:ext uri="{BB962C8B-B14F-4D97-AF65-F5344CB8AC3E}">
        <p14:creationId xmlns:p14="http://schemas.microsoft.com/office/powerpoint/2010/main" val="505707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37</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56507"/>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schemeClr val="bg2"/>
                </a:solidFill>
                <a:latin typeface="Palatino" pitchFamily="2" charset="77"/>
                <a:ea typeface="Palatino" pitchFamily="2" charset="77"/>
                <a:cs typeface="Calibri Light" panose="020F0302020204030204" pitchFamily="34" charset="0"/>
              </a:rPr>
              <a:t>18.6 VAEs for Language Modeling</a:t>
            </a:r>
          </a:p>
        </p:txBody>
      </p:sp>
    </p:spTree>
    <p:extLst>
      <p:ext uri="{BB962C8B-B14F-4D97-AF65-F5344CB8AC3E}">
        <p14:creationId xmlns:p14="http://schemas.microsoft.com/office/powerpoint/2010/main" val="3385756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CFF6D6B-1C16-4620-922A-AEC8EA140482}"/>
              </a:ext>
            </a:extLst>
          </p:cNvPr>
          <p:cNvSpPr/>
          <p:nvPr/>
        </p:nvSpPr>
        <p:spPr>
          <a:xfrm>
            <a:off x="1165860" y="3491808"/>
            <a:ext cx="8915733"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To approximate the intractable posterior inference with a tractable proxy: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Variational inference (VI) is such a method by </a:t>
            </a:r>
            <a:r>
              <a:rPr lang="en-US" altLang="zh-CN" sz="2400" dirty="0" err="1">
                <a:latin typeface="Palatino" pitchFamily="2" charset="77"/>
                <a:ea typeface="Palatino" pitchFamily="2" charset="77"/>
                <a:cs typeface="Calibri Light" panose="020F0302020204030204" pitchFamily="34" charset="0"/>
              </a:rPr>
              <a:t>optimising</a:t>
            </a:r>
            <a:r>
              <a:rPr lang="en-US" altLang="zh-CN" sz="2400" dirty="0">
                <a:latin typeface="Palatino" pitchFamily="2" charset="77"/>
                <a:ea typeface="Palatino" pitchFamily="2" charset="77"/>
                <a:cs typeface="Calibri Light" panose="020F0302020204030204" pitchFamily="34" charset="0"/>
              </a:rPr>
              <a:t> a lower bound of                with a surrogate of the exact posterior </a:t>
            </a:r>
          </a:p>
        </p:txBody>
      </p:sp>
      <p:sp>
        <p:nvSpPr>
          <p:cNvPr id="3" name="矩形 5">
            <a:extLst>
              <a:ext uri="{FF2B5EF4-FFF2-40B4-BE49-F238E27FC236}">
                <a16:creationId xmlns:a16="http://schemas.microsoft.com/office/drawing/2014/main" id="{E8694D61-D53D-4358-8635-9FEA6A034D48}"/>
              </a:ext>
            </a:extLst>
          </p:cNvPr>
          <p:cNvSpPr/>
          <p:nvPr/>
        </p:nvSpPr>
        <p:spPr>
          <a:xfrm>
            <a:off x="678181" y="252217"/>
            <a:ext cx="74018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135380" y="1395564"/>
            <a:ext cx="963549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expectation over the posterior                    can be intractable, for instance when     involves continuous variables:    </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1552659272"/>
              </p:ext>
            </p:extLst>
          </p:nvPr>
        </p:nvGraphicFramePr>
        <p:xfrm>
          <a:off x="2660162" y="2595893"/>
          <a:ext cx="6477000" cy="928688"/>
        </p:xfrm>
        <a:graphic>
          <a:graphicData uri="http://schemas.openxmlformats.org/presentationml/2006/ole">
            <mc:AlternateContent xmlns:mc="http://schemas.openxmlformats.org/markup-compatibility/2006">
              <mc:Choice xmlns:v="urn:schemas-microsoft-com:vml" Requires="v">
                <p:oleObj spid="_x0000_s28684" name="Equation" r:id="rId3" imgW="3454200" imgH="495000" progId="Equation.DSMT4">
                  <p:embed/>
                </p:oleObj>
              </mc:Choice>
              <mc:Fallback>
                <p:oleObj name="Equation" r:id="rId3" imgW="3454200" imgH="49500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4"/>
                      <a:stretch>
                        <a:fillRect/>
                      </a:stretch>
                    </p:blipFill>
                    <p:spPr>
                      <a:xfrm>
                        <a:off x="2660162" y="2595893"/>
                        <a:ext cx="6477000" cy="928688"/>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4191BD13-E483-4B28-97F0-75048A80E437}"/>
              </a:ext>
            </a:extLst>
          </p:cNvPr>
          <p:cNvGraphicFramePr>
            <a:graphicFrameLocks noChangeAspect="1"/>
          </p:cNvGraphicFramePr>
          <p:nvPr>
            <p:extLst>
              <p:ext uri="{D42A27DB-BD31-4B8C-83A1-F6EECF244321}">
                <p14:modId xmlns:p14="http://schemas.microsoft.com/office/powerpoint/2010/main" val="738407792"/>
              </p:ext>
            </p:extLst>
          </p:nvPr>
        </p:nvGraphicFramePr>
        <p:xfrm>
          <a:off x="6322351" y="1413463"/>
          <a:ext cx="1381125" cy="381000"/>
        </p:xfrm>
        <a:graphic>
          <a:graphicData uri="http://schemas.openxmlformats.org/presentationml/2006/ole">
            <mc:AlternateContent xmlns:mc="http://schemas.openxmlformats.org/markup-compatibility/2006">
              <mc:Choice xmlns:v="urn:schemas-microsoft-com:vml" Requires="v">
                <p:oleObj spid="_x0000_s28685" name="Equation" r:id="rId5" imgW="736560" imgH="203040" progId="Equation.DSMT4">
                  <p:embed/>
                </p:oleObj>
              </mc:Choice>
              <mc:Fallback>
                <p:oleObj name="Equation" r:id="rId5" imgW="736560" imgH="203040" progId="Equation.DSMT4">
                  <p:embed/>
                  <p:pic>
                    <p:nvPicPr>
                      <p:cNvPr id="13" name="对象 12">
                        <a:extLst>
                          <a:ext uri="{FF2B5EF4-FFF2-40B4-BE49-F238E27FC236}">
                            <a16:creationId xmlns:a16="http://schemas.microsoft.com/office/drawing/2014/main" id="{4191BD13-E483-4B28-97F0-75048A80E437}"/>
                          </a:ext>
                        </a:extLst>
                      </p:cNvPr>
                      <p:cNvPicPr/>
                      <p:nvPr/>
                    </p:nvPicPr>
                    <p:blipFill>
                      <a:blip r:embed="rId6"/>
                      <a:stretch>
                        <a:fillRect/>
                      </a:stretch>
                    </p:blipFill>
                    <p:spPr>
                      <a:xfrm>
                        <a:off x="6322351" y="1413463"/>
                        <a:ext cx="1381125" cy="3810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459E175-F4B5-41FD-B0FE-52AB7BDF5209}"/>
              </a:ext>
            </a:extLst>
          </p:cNvPr>
          <p:cNvGraphicFramePr>
            <a:graphicFrameLocks noChangeAspect="1"/>
          </p:cNvGraphicFramePr>
          <p:nvPr>
            <p:extLst>
              <p:ext uri="{D42A27DB-BD31-4B8C-83A1-F6EECF244321}">
                <p14:modId xmlns:p14="http://schemas.microsoft.com/office/powerpoint/2010/main" val="3616935109"/>
              </p:ext>
            </p:extLst>
          </p:nvPr>
        </p:nvGraphicFramePr>
        <p:xfrm>
          <a:off x="3757559" y="4642922"/>
          <a:ext cx="1119188" cy="381000"/>
        </p:xfrm>
        <a:graphic>
          <a:graphicData uri="http://schemas.openxmlformats.org/presentationml/2006/ole">
            <mc:AlternateContent xmlns:mc="http://schemas.openxmlformats.org/markup-compatibility/2006">
              <mc:Choice xmlns:v="urn:schemas-microsoft-com:vml" Requires="v">
                <p:oleObj spid="_x0000_s28686" name="Equation" r:id="rId7" imgW="596880" imgH="203040" progId="Equation.DSMT4">
                  <p:embed/>
                </p:oleObj>
              </mc:Choice>
              <mc:Fallback>
                <p:oleObj name="Equation" r:id="rId7" imgW="596880" imgH="203040" progId="Equation.DSMT4">
                  <p:embed/>
                  <p:pic>
                    <p:nvPicPr>
                      <p:cNvPr id="15" name="对象 14">
                        <a:extLst>
                          <a:ext uri="{FF2B5EF4-FFF2-40B4-BE49-F238E27FC236}">
                            <a16:creationId xmlns:a16="http://schemas.microsoft.com/office/drawing/2014/main" id="{E459E175-F4B5-41FD-B0FE-52AB7BDF5209}"/>
                          </a:ext>
                        </a:extLst>
                      </p:cNvPr>
                      <p:cNvPicPr/>
                      <p:nvPr/>
                    </p:nvPicPr>
                    <p:blipFill>
                      <a:blip r:embed="rId8"/>
                      <a:stretch>
                        <a:fillRect/>
                      </a:stretch>
                    </p:blipFill>
                    <p:spPr>
                      <a:xfrm>
                        <a:off x="3757559" y="4642922"/>
                        <a:ext cx="1119188" cy="381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606BDBE-6B65-450E-A147-8DD91A51D81C}"/>
              </a:ext>
            </a:extLst>
          </p:cNvPr>
          <p:cNvGraphicFramePr>
            <a:graphicFrameLocks noChangeAspect="1"/>
          </p:cNvGraphicFramePr>
          <p:nvPr>
            <p:extLst>
              <p:ext uri="{D42A27DB-BD31-4B8C-83A1-F6EECF244321}">
                <p14:modId xmlns:p14="http://schemas.microsoft.com/office/powerpoint/2010/main" val="3754727075"/>
              </p:ext>
            </p:extLst>
          </p:nvPr>
        </p:nvGraphicFramePr>
        <p:xfrm>
          <a:off x="6179476" y="1859908"/>
          <a:ext cx="285750" cy="309562"/>
        </p:xfrm>
        <a:graphic>
          <a:graphicData uri="http://schemas.openxmlformats.org/presentationml/2006/ole">
            <mc:AlternateContent xmlns:mc="http://schemas.openxmlformats.org/markup-compatibility/2006">
              <mc:Choice xmlns:v="urn:schemas-microsoft-com:vml" Requires="v">
                <p:oleObj spid="_x0000_s28687" name="Equation" r:id="rId9" imgW="152280" imgH="164880" progId="Equation.DSMT4">
                  <p:embed/>
                </p:oleObj>
              </mc:Choice>
              <mc:Fallback>
                <p:oleObj name="Equation" r:id="rId9" imgW="152280" imgH="164880" progId="Equation.DSMT4">
                  <p:embed/>
                  <p:pic>
                    <p:nvPicPr>
                      <p:cNvPr id="13" name="对象 12">
                        <a:extLst>
                          <a:ext uri="{FF2B5EF4-FFF2-40B4-BE49-F238E27FC236}">
                            <a16:creationId xmlns:a16="http://schemas.microsoft.com/office/drawing/2014/main" id="{4191BD13-E483-4B28-97F0-75048A80E437}"/>
                          </a:ext>
                        </a:extLst>
                      </p:cNvPr>
                      <p:cNvPicPr/>
                      <p:nvPr/>
                    </p:nvPicPr>
                    <p:blipFill>
                      <a:blip r:embed="rId10"/>
                      <a:stretch>
                        <a:fillRect/>
                      </a:stretch>
                    </p:blipFill>
                    <p:spPr>
                      <a:xfrm>
                        <a:off x="6179476" y="1859908"/>
                        <a:ext cx="285750" cy="3095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2C55EBA-1079-4A4F-A8CA-CE182FD5B09F}"/>
              </a:ext>
            </a:extLst>
          </p:cNvPr>
          <p:cNvGraphicFramePr>
            <a:graphicFrameLocks noChangeAspect="1"/>
          </p:cNvGraphicFramePr>
          <p:nvPr>
            <p:extLst>
              <p:ext uri="{D42A27DB-BD31-4B8C-83A1-F6EECF244321}">
                <p14:modId xmlns:p14="http://schemas.microsoft.com/office/powerpoint/2010/main" val="2685164871"/>
              </p:ext>
            </p:extLst>
          </p:nvPr>
        </p:nvGraphicFramePr>
        <p:xfrm>
          <a:off x="2902747" y="5036861"/>
          <a:ext cx="1381125" cy="381000"/>
        </p:xfrm>
        <a:graphic>
          <a:graphicData uri="http://schemas.openxmlformats.org/presentationml/2006/ole">
            <mc:AlternateContent xmlns:mc="http://schemas.openxmlformats.org/markup-compatibility/2006">
              <mc:Choice xmlns:v="urn:schemas-microsoft-com:vml" Requires="v">
                <p:oleObj spid="_x0000_s28688" name="Equation" r:id="rId11" imgW="736560" imgH="203040" progId="Equation.DSMT4">
                  <p:embed/>
                </p:oleObj>
              </mc:Choice>
              <mc:Fallback>
                <p:oleObj name="Equation" r:id="rId11" imgW="736560" imgH="20304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12"/>
                      <a:stretch>
                        <a:fillRect/>
                      </a:stretch>
                    </p:blipFill>
                    <p:spPr>
                      <a:xfrm>
                        <a:off x="2902747" y="5036861"/>
                        <a:ext cx="1381125" cy="381000"/>
                      </a:xfrm>
                      <a:prstGeom prst="rect">
                        <a:avLst/>
                      </a:prstGeom>
                    </p:spPr>
                  </p:pic>
                </p:oleObj>
              </mc:Fallback>
            </mc:AlternateContent>
          </a:graphicData>
        </a:graphic>
      </p:graphicFrame>
    </p:spTree>
    <p:extLst>
      <p:ext uri="{BB962C8B-B14F-4D97-AF65-F5344CB8AC3E}">
        <p14:creationId xmlns:p14="http://schemas.microsoft.com/office/powerpoint/2010/main" val="2655437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12471" y="246755"/>
            <a:ext cx="737522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Evidence Lower Bound (ELBO)</a:t>
            </a:r>
          </a:p>
        </p:txBody>
      </p:sp>
      <p:sp>
        <p:nvSpPr>
          <p:cNvPr id="9" name="矩形 8">
            <a:extLst>
              <a:ext uri="{FF2B5EF4-FFF2-40B4-BE49-F238E27FC236}">
                <a16:creationId xmlns:a16="http://schemas.microsoft.com/office/drawing/2014/main" id="{985DF820-56A3-49AB-8EA2-A03977CA2792}"/>
              </a:ext>
            </a:extLst>
          </p:cNvPr>
          <p:cNvSpPr/>
          <p:nvPr/>
        </p:nvSpPr>
        <p:spPr>
          <a:xfrm>
            <a:off x="1059180" y="1410692"/>
            <a:ext cx="973074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Assuming     as a discrete latent variable, using Jensen inequality: </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2334893860"/>
              </p:ext>
            </p:extLst>
          </p:nvPr>
        </p:nvGraphicFramePr>
        <p:xfrm>
          <a:off x="2330990" y="2493205"/>
          <a:ext cx="7310438" cy="809625"/>
        </p:xfrm>
        <a:graphic>
          <a:graphicData uri="http://schemas.openxmlformats.org/presentationml/2006/ole">
            <mc:AlternateContent xmlns:mc="http://schemas.openxmlformats.org/markup-compatibility/2006">
              <mc:Choice xmlns:v="urn:schemas-microsoft-com:vml" Requires="v">
                <p:oleObj spid="_x0000_s29702" name="Equation" r:id="rId3" imgW="3898800" imgH="431640" progId="Equation.DSMT4">
                  <p:embed/>
                </p:oleObj>
              </mc:Choice>
              <mc:Fallback>
                <p:oleObj name="Equation" r:id="rId3" imgW="3898800" imgH="43164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4"/>
                      <a:stretch>
                        <a:fillRect/>
                      </a:stretch>
                    </p:blipFill>
                    <p:spPr>
                      <a:xfrm>
                        <a:off x="2330990" y="2493205"/>
                        <a:ext cx="7310438" cy="809625"/>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9CFF6D6B-1C16-4620-922A-AEC8EA140482}"/>
              </a:ext>
            </a:extLst>
          </p:cNvPr>
          <p:cNvSpPr/>
          <p:nvPr/>
        </p:nvSpPr>
        <p:spPr>
          <a:xfrm>
            <a:off x="1493520" y="3726181"/>
            <a:ext cx="8565213"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This lower bound is named the evidence lower bound (ELBO). </a:t>
            </a:r>
          </a:p>
        </p:txBody>
      </p:sp>
      <p:graphicFrame>
        <p:nvGraphicFramePr>
          <p:cNvPr id="10" name="对象 9">
            <a:extLst>
              <a:ext uri="{FF2B5EF4-FFF2-40B4-BE49-F238E27FC236}">
                <a16:creationId xmlns:a16="http://schemas.microsoft.com/office/drawing/2014/main" id="{C606BDBE-6B65-450E-A147-8DD91A51D81C}"/>
              </a:ext>
            </a:extLst>
          </p:cNvPr>
          <p:cNvGraphicFramePr>
            <a:graphicFrameLocks noChangeAspect="1"/>
          </p:cNvGraphicFramePr>
          <p:nvPr>
            <p:extLst>
              <p:ext uri="{D42A27DB-BD31-4B8C-83A1-F6EECF244321}">
                <p14:modId xmlns:p14="http://schemas.microsoft.com/office/powerpoint/2010/main" val="3041402340"/>
              </p:ext>
            </p:extLst>
          </p:nvPr>
        </p:nvGraphicFramePr>
        <p:xfrm>
          <a:off x="2940042" y="1435206"/>
          <a:ext cx="285750" cy="309562"/>
        </p:xfrm>
        <a:graphic>
          <a:graphicData uri="http://schemas.openxmlformats.org/presentationml/2006/ole">
            <mc:AlternateContent xmlns:mc="http://schemas.openxmlformats.org/markup-compatibility/2006">
              <mc:Choice xmlns:v="urn:schemas-microsoft-com:vml" Requires="v">
                <p:oleObj spid="_x0000_s29703" name="Equation" r:id="rId5" imgW="152280" imgH="164880" progId="Equation.DSMT4">
                  <p:embed/>
                </p:oleObj>
              </mc:Choice>
              <mc:Fallback>
                <p:oleObj name="Equation" r:id="rId5" imgW="152280" imgH="164880" progId="Equation.DSMT4">
                  <p:embed/>
                  <p:pic>
                    <p:nvPicPr>
                      <p:cNvPr id="10" name="对象 9">
                        <a:extLst>
                          <a:ext uri="{FF2B5EF4-FFF2-40B4-BE49-F238E27FC236}">
                            <a16:creationId xmlns:a16="http://schemas.microsoft.com/office/drawing/2014/main" id="{C606BDBE-6B65-450E-A147-8DD91A51D81C}"/>
                          </a:ext>
                        </a:extLst>
                      </p:cNvPr>
                      <p:cNvPicPr/>
                      <p:nvPr/>
                    </p:nvPicPr>
                    <p:blipFill>
                      <a:blip r:embed="rId6"/>
                      <a:stretch>
                        <a:fillRect/>
                      </a:stretch>
                    </p:blipFill>
                    <p:spPr>
                      <a:xfrm>
                        <a:off x="2940042" y="1435206"/>
                        <a:ext cx="285750" cy="309562"/>
                      </a:xfrm>
                      <a:prstGeom prst="rect">
                        <a:avLst/>
                      </a:prstGeom>
                    </p:spPr>
                  </p:pic>
                </p:oleObj>
              </mc:Fallback>
            </mc:AlternateContent>
          </a:graphicData>
        </a:graphic>
      </p:graphicFrame>
    </p:spTree>
    <p:extLst>
      <p:ext uri="{BB962C8B-B14F-4D97-AF65-F5344CB8AC3E}">
        <p14:creationId xmlns:p14="http://schemas.microsoft.com/office/powerpoint/2010/main" val="212232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4</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56507"/>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schemeClr val="bg2"/>
                </a:solidFill>
                <a:latin typeface="Palatino" pitchFamily="2" charset="77"/>
                <a:ea typeface="Palatino" pitchFamily="2" charset="77"/>
                <a:cs typeface="Calibri Light" panose="020F0302020204030204" pitchFamily="34" charset="0"/>
              </a:rPr>
              <a:t>18.6 VAEs for Language Modeling</a:t>
            </a:r>
          </a:p>
        </p:txBody>
      </p:sp>
    </p:spTree>
    <p:extLst>
      <p:ext uri="{BB962C8B-B14F-4D97-AF65-F5344CB8AC3E}">
        <p14:creationId xmlns:p14="http://schemas.microsoft.com/office/powerpoint/2010/main" val="239146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78181" y="258202"/>
            <a:ext cx="74018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Evidence Lower Bound (ELBO)</a:t>
            </a:r>
          </a:p>
        </p:txBody>
      </p:sp>
      <p:sp>
        <p:nvSpPr>
          <p:cNvPr id="9" name="矩形 8">
            <a:extLst>
              <a:ext uri="{FF2B5EF4-FFF2-40B4-BE49-F238E27FC236}">
                <a16:creationId xmlns:a16="http://schemas.microsoft.com/office/drawing/2014/main" id="{985DF820-56A3-49AB-8EA2-A03977CA2792}"/>
              </a:ext>
            </a:extLst>
          </p:cNvPr>
          <p:cNvSpPr/>
          <p:nvPr/>
        </p:nvSpPr>
        <p:spPr>
          <a:xfrm>
            <a:off x="1108710" y="1410691"/>
            <a:ext cx="8610385"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Using the variational posterior            (a simpler distribution family,     denotes a set of variational parameters) to approximate                   , the lower bound can be:</a:t>
            </a:r>
          </a:p>
        </p:txBody>
      </p:sp>
      <p:graphicFrame>
        <p:nvGraphicFramePr>
          <p:cNvPr id="14" name="对象 13">
            <a:extLst>
              <a:ext uri="{FF2B5EF4-FFF2-40B4-BE49-F238E27FC236}">
                <a16:creationId xmlns:a16="http://schemas.microsoft.com/office/drawing/2014/main" id="{E719BA1F-0A9C-4D7D-AF86-342EB7D15512}"/>
              </a:ext>
            </a:extLst>
          </p:cNvPr>
          <p:cNvGraphicFramePr>
            <a:graphicFrameLocks noChangeAspect="1"/>
          </p:cNvGraphicFramePr>
          <p:nvPr>
            <p:extLst>
              <p:ext uri="{D42A27DB-BD31-4B8C-83A1-F6EECF244321}">
                <p14:modId xmlns:p14="http://schemas.microsoft.com/office/powerpoint/2010/main" val="3478124417"/>
              </p:ext>
            </p:extLst>
          </p:nvPr>
        </p:nvGraphicFramePr>
        <p:xfrm>
          <a:off x="3290089" y="2230020"/>
          <a:ext cx="1381125" cy="381000"/>
        </p:xfrm>
        <a:graphic>
          <a:graphicData uri="http://schemas.openxmlformats.org/presentationml/2006/ole">
            <mc:AlternateContent xmlns:mc="http://schemas.openxmlformats.org/markup-compatibility/2006">
              <mc:Choice xmlns:v="urn:schemas-microsoft-com:vml" Requires="v">
                <p:oleObj spid="_x0000_s30734" name="Equation" r:id="rId3" imgW="736560" imgH="203040" progId="Equation.DSMT4">
                  <p:embed/>
                </p:oleObj>
              </mc:Choice>
              <mc:Fallback>
                <p:oleObj name="Equation" r:id="rId3" imgW="736560" imgH="203040" progId="Equation.DSMT4">
                  <p:embed/>
                  <p:pic>
                    <p:nvPicPr>
                      <p:cNvPr id="14" name="对象 13">
                        <a:extLst>
                          <a:ext uri="{FF2B5EF4-FFF2-40B4-BE49-F238E27FC236}">
                            <a16:creationId xmlns:a16="http://schemas.microsoft.com/office/drawing/2014/main" id="{E719BA1F-0A9C-4D7D-AF86-342EB7D15512}"/>
                          </a:ext>
                        </a:extLst>
                      </p:cNvPr>
                      <p:cNvPicPr/>
                      <p:nvPr/>
                    </p:nvPicPr>
                    <p:blipFill>
                      <a:blip r:embed="rId4"/>
                      <a:stretch>
                        <a:fillRect/>
                      </a:stretch>
                    </p:blipFill>
                    <p:spPr>
                      <a:xfrm>
                        <a:off x="3290089" y="2230020"/>
                        <a:ext cx="1381125" cy="381000"/>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9CFF6D6B-1C16-4620-922A-AEC8EA140482}"/>
              </a:ext>
            </a:extLst>
          </p:cNvPr>
          <p:cNvSpPr/>
          <p:nvPr/>
        </p:nvSpPr>
        <p:spPr>
          <a:xfrm>
            <a:off x="1268730" y="3866969"/>
            <a:ext cx="8812863" cy="461665"/>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This is the expectation of                           over the distribution</a:t>
            </a:r>
          </a:p>
        </p:txBody>
      </p:sp>
      <p:graphicFrame>
        <p:nvGraphicFramePr>
          <p:cNvPr id="10" name="对象 9">
            <a:extLst>
              <a:ext uri="{FF2B5EF4-FFF2-40B4-BE49-F238E27FC236}">
                <a16:creationId xmlns:a16="http://schemas.microsoft.com/office/drawing/2014/main" id="{C606BDBE-6B65-450E-A147-8DD91A51D81C}"/>
              </a:ext>
            </a:extLst>
          </p:cNvPr>
          <p:cNvGraphicFramePr>
            <a:graphicFrameLocks noChangeAspect="1"/>
          </p:cNvGraphicFramePr>
          <p:nvPr>
            <p:extLst>
              <p:ext uri="{D42A27DB-BD31-4B8C-83A1-F6EECF244321}">
                <p14:modId xmlns:p14="http://schemas.microsoft.com/office/powerpoint/2010/main" val="1281491090"/>
              </p:ext>
            </p:extLst>
          </p:nvPr>
        </p:nvGraphicFramePr>
        <p:xfrm>
          <a:off x="5785485" y="1410691"/>
          <a:ext cx="762000" cy="428625"/>
        </p:xfrm>
        <a:graphic>
          <a:graphicData uri="http://schemas.openxmlformats.org/presentationml/2006/ole">
            <mc:AlternateContent xmlns:mc="http://schemas.openxmlformats.org/markup-compatibility/2006">
              <mc:Choice xmlns:v="urn:schemas-microsoft-com:vml" Requires="v">
                <p:oleObj spid="_x0000_s30735" name="Equation" r:id="rId5" imgW="406080" imgH="228600" progId="Equation.DSMT4">
                  <p:embed/>
                </p:oleObj>
              </mc:Choice>
              <mc:Fallback>
                <p:oleObj name="Equation" r:id="rId5" imgW="406080" imgH="228600" progId="Equation.DSMT4">
                  <p:embed/>
                  <p:pic>
                    <p:nvPicPr>
                      <p:cNvPr id="10" name="对象 9">
                        <a:extLst>
                          <a:ext uri="{FF2B5EF4-FFF2-40B4-BE49-F238E27FC236}">
                            <a16:creationId xmlns:a16="http://schemas.microsoft.com/office/drawing/2014/main" id="{C606BDBE-6B65-450E-A147-8DD91A51D81C}"/>
                          </a:ext>
                        </a:extLst>
                      </p:cNvPr>
                      <p:cNvPicPr/>
                      <p:nvPr/>
                    </p:nvPicPr>
                    <p:blipFill>
                      <a:blip r:embed="rId6"/>
                      <a:stretch>
                        <a:fillRect/>
                      </a:stretch>
                    </p:blipFill>
                    <p:spPr>
                      <a:xfrm>
                        <a:off x="5785485" y="1410691"/>
                        <a:ext cx="762000" cy="4286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2C55EBA-1079-4A4F-A8CA-CE182FD5B09F}"/>
              </a:ext>
            </a:extLst>
          </p:cNvPr>
          <p:cNvGraphicFramePr>
            <a:graphicFrameLocks noChangeAspect="1"/>
          </p:cNvGraphicFramePr>
          <p:nvPr>
            <p:extLst>
              <p:ext uri="{D42A27DB-BD31-4B8C-83A1-F6EECF244321}">
                <p14:modId xmlns:p14="http://schemas.microsoft.com/office/powerpoint/2010/main" val="572074975"/>
              </p:ext>
            </p:extLst>
          </p:nvPr>
        </p:nvGraphicFramePr>
        <p:xfrm>
          <a:off x="3328935" y="3003533"/>
          <a:ext cx="4619625" cy="809625"/>
        </p:xfrm>
        <a:graphic>
          <a:graphicData uri="http://schemas.openxmlformats.org/presentationml/2006/ole">
            <mc:AlternateContent xmlns:mc="http://schemas.openxmlformats.org/markup-compatibility/2006">
              <mc:Choice xmlns:v="urn:schemas-microsoft-com:vml" Requires="v">
                <p:oleObj spid="_x0000_s30736" name="Equation" r:id="rId7" imgW="2463480" imgH="431640" progId="Equation.DSMT4">
                  <p:embed/>
                </p:oleObj>
              </mc:Choice>
              <mc:Fallback>
                <p:oleObj name="Equation" r:id="rId7" imgW="2463480" imgH="431640" progId="Equation.DSMT4">
                  <p:embed/>
                  <p:pic>
                    <p:nvPicPr>
                      <p:cNvPr id="11" name="对象 10">
                        <a:extLst>
                          <a:ext uri="{FF2B5EF4-FFF2-40B4-BE49-F238E27FC236}">
                            <a16:creationId xmlns:a16="http://schemas.microsoft.com/office/drawing/2014/main" id="{B2C55EBA-1079-4A4F-A8CA-CE182FD5B09F}"/>
                          </a:ext>
                        </a:extLst>
                      </p:cNvPr>
                      <p:cNvPicPr/>
                      <p:nvPr/>
                    </p:nvPicPr>
                    <p:blipFill>
                      <a:blip r:embed="rId8"/>
                      <a:stretch>
                        <a:fillRect/>
                      </a:stretch>
                    </p:blipFill>
                    <p:spPr>
                      <a:xfrm>
                        <a:off x="3328935" y="3003533"/>
                        <a:ext cx="4619625" cy="8096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0F4577C-6060-41AF-8C30-7F088E0664A7}"/>
              </a:ext>
            </a:extLst>
          </p:cNvPr>
          <p:cNvGraphicFramePr>
            <a:graphicFrameLocks noChangeAspect="1"/>
          </p:cNvGraphicFramePr>
          <p:nvPr>
            <p:extLst>
              <p:ext uri="{D42A27DB-BD31-4B8C-83A1-F6EECF244321}">
                <p14:modId xmlns:p14="http://schemas.microsoft.com/office/powerpoint/2010/main" val="1547199165"/>
              </p:ext>
            </p:extLst>
          </p:nvPr>
        </p:nvGraphicFramePr>
        <p:xfrm>
          <a:off x="2523388" y="1827107"/>
          <a:ext cx="261937" cy="333375"/>
        </p:xfrm>
        <a:graphic>
          <a:graphicData uri="http://schemas.openxmlformats.org/presentationml/2006/ole">
            <mc:AlternateContent xmlns:mc="http://schemas.openxmlformats.org/markup-compatibility/2006">
              <mc:Choice xmlns:v="urn:schemas-microsoft-com:vml" Requires="v">
                <p:oleObj spid="_x0000_s30737" name="Equation" r:id="rId9" imgW="139680" imgH="177480" progId="Equation.DSMT4">
                  <p:embed/>
                </p:oleObj>
              </mc:Choice>
              <mc:Fallback>
                <p:oleObj name="Equation" r:id="rId9" imgW="139680" imgH="177480" progId="Equation.DSMT4">
                  <p:embed/>
                  <p:pic>
                    <p:nvPicPr>
                      <p:cNvPr id="10" name="对象 9">
                        <a:extLst>
                          <a:ext uri="{FF2B5EF4-FFF2-40B4-BE49-F238E27FC236}">
                            <a16:creationId xmlns:a16="http://schemas.microsoft.com/office/drawing/2014/main" id="{C606BDBE-6B65-450E-A147-8DD91A51D81C}"/>
                          </a:ext>
                        </a:extLst>
                      </p:cNvPr>
                      <p:cNvPicPr/>
                      <p:nvPr/>
                    </p:nvPicPr>
                    <p:blipFill>
                      <a:blip r:embed="rId10"/>
                      <a:stretch>
                        <a:fillRect/>
                      </a:stretch>
                    </p:blipFill>
                    <p:spPr>
                      <a:xfrm>
                        <a:off x="2523388" y="1827107"/>
                        <a:ext cx="261937" cy="33337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78CD471-6363-4110-B391-F5214DD2485E}"/>
              </a:ext>
            </a:extLst>
          </p:cNvPr>
          <p:cNvGraphicFramePr>
            <a:graphicFrameLocks noChangeAspect="1"/>
          </p:cNvGraphicFramePr>
          <p:nvPr>
            <p:extLst>
              <p:ext uri="{D42A27DB-BD31-4B8C-83A1-F6EECF244321}">
                <p14:modId xmlns:p14="http://schemas.microsoft.com/office/powerpoint/2010/main" val="1658432529"/>
              </p:ext>
            </p:extLst>
          </p:nvPr>
        </p:nvGraphicFramePr>
        <p:xfrm>
          <a:off x="4914423" y="3743102"/>
          <a:ext cx="1833563" cy="809625"/>
        </p:xfrm>
        <a:graphic>
          <a:graphicData uri="http://schemas.openxmlformats.org/presentationml/2006/ole">
            <mc:AlternateContent xmlns:mc="http://schemas.openxmlformats.org/markup-compatibility/2006">
              <mc:Choice xmlns:v="urn:schemas-microsoft-com:vml" Requires="v">
                <p:oleObj spid="_x0000_s30738" name="Equation" r:id="rId11" imgW="977760" imgH="431640" progId="Equation.DSMT4">
                  <p:embed/>
                </p:oleObj>
              </mc:Choice>
              <mc:Fallback>
                <p:oleObj name="Equation" r:id="rId11" imgW="977760" imgH="431640" progId="Equation.DSMT4">
                  <p:embed/>
                  <p:pic>
                    <p:nvPicPr>
                      <p:cNvPr id="11" name="对象 10">
                        <a:extLst>
                          <a:ext uri="{FF2B5EF4-FFF2-40B4-BE49-F238E27FC236}">
                            <a16:creationId xmlns:a16="http://schemas.microsoft.com/office/drawing/2014/main" id="{B2C55EBA-1079-4A4F-A8CA-CE182FD5B09F}"/>
                          </a:ext>
                        </a:extLst>
                      </p:cNvPr>
                      <p:cNvPicPr/>
                      <p:nvPr/>
                    </p:nvPicPr>
                    <p:blipFill>
                      <a:blip r:embed="rId12"/>
                      <a:stretch>
                        <a:fillRect/>
                      </a:stretch>
                    </p:blipFill>
                    <p:spPr>
                      <a:xfrm>
                        <a:off x="4914423" y="3743102"/>
                        <a:ext cx="1833563" cy="80962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353CA2B-460B-402A-9F45-3A0990C34876}"/>
              </a:ext>
            </a:extLst>
          </p:cNvPr>
          <p:cNvGraphicFramePr>
            <a:graphicFrameLocks noChangeAspect="1"/>
          </p:cNvGraphicFramePr>
          <p:nvPr>
            <p:extLst>
              <p:ext uri="{D42A27DB-BD31-4B8C-83A1-F6EECF244321}">
                <p14:modId xmlns:p14="http://schemas.microsoft.com/office/powerpoint/2010/main" val="1143944"/>
              </p:ext>
            </p:extLst>
          </p:nvPr>
        </p:nvGraphicFramePr>
        <p:xfrm>
          <a:off x="9586099" y="3883488"/>
          <a:ext cx="762000" cy="428625"/>
        </p:xfrm>
        <a:graphic>
          <a:graphicData uri="http://schemas.openxmlformats.org/presentationml/2006/ole">
            <mc:AlternateContent xmlns:mc="http://schemas.openxmlformats.org/markup-compatibility/2006">
              <mc:Choice xmlns:v="urn:schemas-microsoft-com:vml" Requires="v">
                <p:oleObj spid="_x0000_s30739" name="Equation" r:id="rId13" imgW="406080" imgH="228600" progId="Equation.DSMT4">
                  <p:embed/>
                </p:oleObj>
              </mc:Choice>
              <mc:Fallback>
                <p:oleObj name="Equation" r:id="rId13" imgW="406080" imgH="228600" progId="Equation.DSMT4">
                  <p:embed/>
                  <p:pic>
                    <p:nvPicPr>
                      <p:cNvPr id="13" name="对象 12">
                        <a:extLst>
                          <a:ext uri="{FF2B5EF4-FFF2-40B4-BE49-F238E27FC236}">
                            <a16:creationId xmlns:a16="http://schemas.microsoft.com/office/drawing/2014/main" id="{A78CD471-6363-4110-B391-F5214DD2485E}"/>
                          </a:ext>
                        </a:extLst>
                      </p:cNvPr>
                      <p:cNvPicPr/>
                      <p:nvPr/>
                    </p:nvPicPr>
                    <p:blipFill>
                      <a:blip r:embed="rId14"/>
                      <a:stretch>
                        <a:fillRect/>
                      </a:stretch>
                    </p:blipFill>
                    <p:spPr>
                      <a:xfrm>
                        <a:off x="9586099" y="3883488"/>
                        <a:ext cx="762000" cy="428625"/>
                      </a:xfrm>
                      <a:prstGeom prst="rect">
                        <a:avLst/>
                      </a:prstGeom>
                    </p:spPr>
                  </p:pic>
                </p:oleObj>
              </mc:Fallback>
            </mc:AlternateContent>
          </a:graphicData>
        </a:graphic>
      </p:graphicFrame>
    </p:spTree>
    <p:extLst>
      <p:ext uri="{BB962C8B-B14F-4D97-AF65-F5344CB8AC3E}">
        <p14:creationId xmlns:p14="http://schemas.microsoft.com/office/powerpoint/2010/main" val="1922982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89609" y="222828"/>
            <a:ext cx="739046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Evidence Lower Bound (ELBO)</a:t>
            </a:r>
          </a:p>
        </p:txBody>
      </p:sp>
      <p:sp>
        <p:nvSpPr>
          <p:cNvPr id="9" name="矩形 8">
            <a:extLst>
              <a:ext uri="{FF2B5EF4-FFF2-40B4-BE49-F238E27FC236}">
                <a16:creationId xmlns:a16="http://schemas.microsoft.com/office/drawing/2014/main" id="{985DF820-56A3-49AB-8EA2-A03977CA2792}"/>
              </a:ext>
            </a:extLst>
          </p:cNvPr>
          <p:cNvSpPr/>
          <p:nvPr/>
        </p:nvSpPr>
        <p:spPr>
          <a:xfrm>
            <a:off x="1066800" y="1410692"/>
            <a:ext cx="8652295"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difference between the evidence and the evidence lower bound: </a:t>
            </a:r>
          </a:p>
        </p:txBody>
      </p:sp>
      <p:sp>
        <p:nvSpPr>
          <p:cNvPr id="16" name="矩形 15">
            <a:extLst>
              <a:ext uri="{FF2B5EF4-FFF2-40B4-BE49-F238E27FC236}">
                <a16:creationId xmlns:a16="http://schemas.microsoft.com/office/drawing/2014/main" id="{9CFF6D6B-1C16-4620-922A-AEC8EA140482}"/>
              </a:ext>
            </a:extLst>
          </p:cNvPr>
          <p:cNvSpPr/>
          <p:nvPr/>
        </p:nvSpPr>
        <p:spPr>
          <a:xfrm>
            <a:off x="4499924" y="3257721"/>
            <a:ext cx="5580316" cy="830997"/>
          </a:xfrm>
          <a:prstGeom prst="rect">
            <a:avLst/>
          </a:prstGeom>
          <a:noFill/>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KL divergence of the approximate posterior and the true posterior.</a:t>
            </a:r>
          </a:p>
        </p:txBody>
      </p:sp>
      <p:graphicFrame>
        <p:nvGraphicFramePr>
          <p:cNvPr id="12" name="对象 11">
            <a:extLst>
              <a:ext uri="{FF2B5EF4-FFF2-40B4-BE49-F238E27FC236}">
                <a16:creationId xmlns:a16="http://schemas.microsoft.com/office/drawing/2014/main" id="{A0F4577C-6060-41AF-8C30-7F088E0664A7}"/>
              </a:ext>
            </a:extLst>
          </p:cNvPr>
          <p:cNvGraphicFramePr>
            <a:graphicFrameLocks noChangeAspect="1"/>
          </p:cNvGraphicFramePr>
          <p:nvPr>
            <p:extLst>
              <p:ext uri="{D42A27DB-BD31-4B8C-83A1-F6EECF244321}">
                <p14:modId xmlns:p14="http://schemas.microsoft.com/office/powerpoint/2010/main" val="3546750136"/>
              </p:ext>
            </p:extLst>
          </p:nvPr>
        </p:nvGraphicFramePr>
        <p:xfrm>
          <a:off x="2003792" y="2320923"/>
          <a:ext cx="6572250" cy="500062"/>
        </p:xfrm>
        <a:graphic>
          <a:graphicData uri="http://schemas.openxmlformats.org/presentationml/2006/ole">
            <mc:AlternateContent xmlns:mc="http://schemas.openxmlformats.org/markup-compatibility/2006">
              <mc:Choice xmlns:v="urn:schemas-microsoft-com:vml" Requires="v">
                <p:oleObj spid="_x0000_s31752" name="Equation" r:id="rId3" imgW="3504960" imgH="266400" progId="Equation.DSMT4">
                  <p:embed/>
                </p:oleObj>
              </mc:Choice>
              <mc:Fallback>
                <p:oleObj name="Equation" r:id="rId3" imgW="3504960" imgH="266400" progId="Equation.DSMT4">
                  <p:embed/>
                  <p:pic>
                    <p:nvPicPr>
                      <p:cNvPr id="12" name="对象 11">
                        <a:extLst>
                          <a:ext uri="{FF2B5EF4-FFF2-40B4-BE49-F238E27FC236}">
                            <a16:creationId xmlns:a16="http://schemas.microsoft.com/office/drawing/2014/main" id="{A0F4577C-6060-41AF-8C30-7F088E0664A7}"/>
                          </a:ext>
                        </a:extLst>
                      </p:cNvPr>
                      <p:cNvPicPr/>
                      <p:nvPr/>
                    </p:nvPicPr>
                    <p:blipFill>
                      <a:blip r:embed="rId4"/>
                      <a:stretch>
                        <a:fillRect/>
                      </a:stretch>
                    </p:blipFill>
                    <p:spPr>
                      <a:xfrm>
                        <a:off x="2003792" y="2320923"/>
                        <a:ext cx="6572250" cy="500062"/>
                      </a:xfrm>
                      <a:prstGeom prst="rect">
                        <a:avLst/>
                      </a:prstGeom>
                    </p:spPr>
                  </p:pic>
                </p:oleObj>
              </mc:Fallback>
            </mc:AlternateContent>
          </a:graphicData>
        </a:graphic>
      </p:graphicFrame>
      <p:sp>
        <p:nvSpPr>
          <p:cNvPr id="2" name="箭头: 下 1">
            <a:extLst>
              <a:ext uri="{FF2B5EF4-FFF2-40B4-BE49-F238E27FC236}">
                <a16:creationId xmlns:a16="http://schemas.microsoft.com/office/drawing/2014/main" id="{B3393D85-674E-415C-B76C-9CCD164959F0}"/>
              </a:ext>
            </a:extLst>
          </p:cNvPr>
          <p:cNvSpPr/>
          <p:nvPr/>
        </p:nvSpPr>
        <p:spPr>
          <a:xfrm>
            <a:off x="7048544" y="2835629"/>
            <a:ext cx="241539" cy="416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F64ECB3-1679-4920-80EB-06D5D7C62B4A}"/>
              </a:ext>
            </a:extLst>
          </p:cNvPr>
          <p:cNvSpPr/>
          <p:nvPr/>
        </p:nvSpPr>
        <p:spPr>
          <a:xfrm>
            <a:off x="5789086" y="2320923"/>
            <a:ext cx="2819136" cy="5000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8262924-2DF1-4928-9459-8E254D618852}"/>
              </a:ext>
            </a:extLst>
          </p:cNvPr>
          <p:cNvSpPr/>
          <p:nvPr/>
        </p:nvSpPr>
        <p:spPr>
          <a:xfrm>
            <a:off x="1116330" y="4366676"/>
            <a:ext cx="8778240"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Maximising</a:t>
            </a:r>
            <a:r>
              <a:rPr lang="en-US" altLang="zh-CN" sz="2400" dirty="0">
                <a:latin typeface="Palatino" pitchFamily="2" charset="77"/>
                <a:ea typeface="Palatino" pitchFamily="2" charset="77"/>
                <a:cs typeface="Calibri Light" panose="020F0302020204030204" pitchFamily="34" charset="0"/>
              </a:rPr>
              <a:t> this lower bound is intuitively equivalent to choosing a probability distribution which is the closest to                   according to                     the distance measured by                                    .</a:t>
            </a:r>
          </a:p>
        </p:txBody>
      </p:sp>
      <p:graphicFrame>
        <p:nvGraphicFramePr>
          <p:cNvPr id="18" name="对象 17">
            <a:extLst>
              <a:ext uri="{FF2B5EF4-FFF2-40B4-BE49-F238E27FC236}">
                <a16:creationId xmlns:a16="http://schemas.microsoft.com/office/drawing/2014/main" id="{F86F3565-7D58-4B2A-B967-90817324C81F}"/>
              </a:ext>
            </a:extLst>
          </p:cNvPr>
          <p:cNvGraphicFramePr>
            <a:graphicFrameLocks noChangeAspect="1"/>
          </p:cNvGraphicFramePr>
          <p:nvPr>
            <p:extLst>
              <p:ext uri="{D42A27DB-BD31-4B8C-83A1-F6EECF244321}">
                <p14:modId xmlns:p14="http://schemas.microsoft.com/office/powerpoint/2010/main" val="205399120"/>
              </p:ext>
            </p:extLst>
          </p:nvPr>
        </p:nvGraphicFramePr>
        <p:xfrm>
          <a:off x="3230136" y="5151506"/>
          <a:ext cx="1381125" cy="381000"/>
        </p:xfrm>
        <a:graphic>
          <a:graphicData uri="http://schemas.openxmlformats.org/presentationml/2006/ole">
            <mc:AlternateContent xmlns:mc="http://schemas.openxmlformats.org/markup-compatibility/2006">
              <mc:Choice xmlns:v="urn:schemas-microsoft-com:vml" Requires="v">
                <p:oleObj spid="_x0000_s31753" name="Equation" r:id="rId5" imgW="736560" imgH="203040" progId="Equation.DSMT4">
                  <p:embed/>
                </p:oleObj>
              </mc:Choice>
              <mc:Fallback>
                <p:oleObj name="Equation" r:id="rId5" imgW="736560" imgH="203040" progId="Equation.DSMT4">
                  <p:embed/>
                  <p:pic>
                    <p:nvPicPr>
                      <p:cNvPr id="12" name="对象 11">
                        <a:extLst>
                          <a:ext uri="{FF2B5EF4-FFF2-40B4-BE49-F238E27FC236}">
                            <a16:creationId xmlns:a16="http://schemas.microsoft.com/office/drawing/2014/main" id="{A0F4577C-6060-41AF-8C30-7F088E0664A7}"/>
                          </a:ext>
                        </a:extLst>
                      </p:cNvPr>
                      <p:cNvPicPr/>
                      <p:nvPr/>
                    </p:nvPicPr>
                    <p:blipFill>
                      <a:blip r:embed="rId6"/>
                      <a:stretch>
                        <a:fillRect/>
                      </a:stretch>
                    </p:blipFill>
                    <p:spPr>
                      <a:xfrm>
                        <a:off x="3230136" y="5151506"/>
                        <a:ext cx="1381125" cy="3810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CC9BBA7-6C26-46D4-BECA-1F083B917CE1}"/>
              </a:ext>
            </a:extLst>
          </p:cNvPr>
          <p:cNvGraphicFramePr>
            <a:graphicFrameLocks noChangeAspect="1"/>
          </p:cNvGraphicFramePr>
          <p:nvPr>
            <p:extLst>
              <p:ext uri="{D42A27DB-BD31-4B8C-83A1-F6EECF244321}">
                <p14:modId xmlns:p14="http://schemas.microsoft.com/office/powerpoint/2010/main" val="911770811"/>
              </p:ext>
            </p:extLst>
          </p:nvPr>
        </p:nvGraphicFramePr>
        <p:xfrm>
          <a:off x="2065229" y="5532506"/>
          <a:ext cx="2738437" cy="428625"/>
        </p:xfrm>
        <a:graphic>
          <a:graphicData uri="http://schemas.openxmlformats.org/presentationml/2006/ole">
            <mc:AlternateContent xmlns:mc="http://schemas.openxmlformats.org/markup-compatibility/2006">
              <mc:Choice xmlns:v="urn:schemas-microsoft-com:vml" Requires="v">
                <p:oleObj spid="_x0000_s31754" name="Equation" r:id="rId7" imgW="1460160" imgH="228600" progId="Equation.DSMT4">
                  <p:embed/>
                </p:oleObj>
              </mc:Choice>
              <mc:Fallback>
                <p:oleObj name="Equation" r:id="rId7" imgW="1460160" imgH="228600" progId="Equation.DSMT4">
                  <p:embed/>
                  <p:pic>
                    <p:nvPicPr>
                      <p:cNvPr id="18" name="对象 17">
                        <a:extLst>
                          <a:ext uri="{FF2B5EF4-FFF2-40B4-BE49-F238E27FC236}">
                            <a16:creationId xmlns:a16="http://schemas.microsoft.com/office/drawing/2014/main" id="{F86F3565-7D58-4B2A-B967-90817324C81F}"/>
                          </a:ext>
                        </a:extLst>
                      </p:cNvPr>
                      <p:cNvPicPr/>
                      <p:nvPr/>
                    </p:nvPicPr>
                    <p:blipFill>
                      <a:blip r:embed="rId8"/>
                      <a:stretch>
                        <a:fillRect/>
                      </a:stretch>
                    </p:blipFill>
                    <p:spPr>
                      <a:xfrm>
                        <a:off x="2065229" y="5532506"/>
                        <a:ext cx="2738437" cy="428625"/>
                      </a:xfrm>
                      <a:prstGeom prst="rect">
                        <a:avLst/>
                      </a:prstGeom>
                    </p:spPr>
                  </p:pic>
                </p:oleObj>
              </mc:Fallback>
            </mc:AlternateContent>
          </a:graphicData>
        </a:graphic>
      </p:graphicFrame>
    </p:spTree>
    <p:extLst>
      <p:ext uri="{BB962C8B-B14F-4D97-AF65-F5344CB8AC3E}">
        <p14:creationId xmlns:p14="http://schemas.microsoft.com/office/powerpoint/2010/main" val="2288915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9134" y="220877"/>
            <a:ext cx="739046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Evidence Lower Bound (ELBO)</a:t>
            </a:r>
          </a:p>
        </p:txBody>
      </p:sp>
      <p:sp>
        <p:nvSpPr>
          <p:cNvPr id="9" name="矩形 8">
            <a:extLst>
              <a:ext uri="{FF2B5EF4-FFF2-40B4-BE49-F238E27FC236}">
                <a16:creationId xmlns:a16="http://schemas.microsoft.com/office/drawing/2014/main" id="{985DF820-56A3-49AB-8EA2-A03977CA2792}"/>
              </a:ext>
            </a:extLst>
          </p:cNvPr>
          <p:cNvSpPr/>
          <p:nvPr/>
        </p:nvSpPr>
        <p:spPr>
          <a:xfrm>
            <a:off x="1085850" y="1410692"/>
            <a:ext cx="963549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dataset                  , for the </a:t>
            </a:r>
            <a:r>
              <a:rPr lang="en-US" altLang="zh-CN" sz="2400" i="1" dirty="0" err="1">
                <a:latin typeface="Palatino" pitchFamily="2" charset="77"/>
                <a:ea typeface="Palatino" pitchFamily="2" charset="77"/>
                <a:cs typeface="Calibri Light" panose="020F0302020204030204" pitchFamily="34" charset="0"/>
              </a:rPr>
              <a:t>i</a:t>
            </a:r>
            <a:r>
              <a:rPr lang="en-US" altLang="zh-CN" sz="2400" dirty="0" err="1">
                <a:latin typeface="Palatino" pitchFamily="2" charset="77"/>
                <a:ea typeface="Palatino" pitchFamily="2" charset="77"/>
                <a:cs typeface="Calibri Light" panose="020F0302020204030204" pitchFamily="34" charset="0"/>
              </a:rPr>
              <a:t>th</a:t>
            </a:r>
            <a:r>
              <a:rPr lang="en-US" altLang="zh-CN" sz="2400" dirty="0">
                <a:latin typeface="Palatino" pitchFamily="2" charset="77"/>
                <a:ea typeface="Palatino" pitchFamily="2" charset="77"/>
                <a:cs typeface="Calibri Light" panose="020F0302020204030204" pitchFamily="34" charset="0"/>
              </a:rPr>
              <a:t> input    , let its variational parameter be    , the log marginal likelihood of the whole dataset is   </a:t>
            </a:r>
          </a:p>
        </p:txBody>
      </p:sp>
      <p:graphicFrame>
        <p:nvGraphicFramePr>
          <p:cNvPr id="12" name="对象 11">
            <a:extLst>
              <a:ext uri="{FF2B5EF4-FFF2-40B4-BE49-F238E27FC236}">
                <a16:creationId xmlns:a16="http://schemas.microsoft.com/office/drawing/2014/main" id="{A0F4577C-6060-41AF-8C30-7F088E0664A7}"/>
              </a:ext>
            </a:extLst>
          </p:cNvPr>
          <p:cNvGraphicFramePr>
            <a:graphicFrameLocks noChangeAspect="1"/>
          </p:cNvGraphicFramePr>
          <p:nvPr>
            <p:extLst>
              <p:ext uri="{D42A27DB-BD31-4B8C-83A1-F6EECF244321}">
                <p14:modId xmlns:p14="http://schemas.microsoft.com/office/powerpoint/2010/main" val="1937685389"/>
              </p:ext>
            </p:extLst>
          </p:nvPr>
        </p:nvGraphicFramePr>
        <p:xfrm>
          <a:off x="3686150" y="1410692"/>
          <a:ext cx="1333500" cy="452437"/>
        </p:xfrm>
        <a:graphic>
          <a:graphicData uri="http://schemas.openxmlformats.org/presentationml/2006/ole">
            <mc:AlternateContent xmlns:mc="http://schemas.openxmlformats.org/markup-compatibility/2006">
              <mc:Choice xmlns:v="urn:schemas-microsoft-com:vml" Requires="v">
                <p:oleObj spid="_x0000_s32780" name="Equation" r:id="rId3" imgW="711000" imgH="241200" progId="Equation.DSMT4">
                  <p:embed/>
                </p:oleObj>
              </mc:Choice>
              <mc:Fallback>
                <p:oleObj name="Equation" r:id="rId3" imgW="711000" imgH="241200" progId="Equation.DSMT4">
                  <p:embed/>
                  <p:pic>
                    <p:nvPicPr>
                      <p:cNvPr id="12" name="对象 11">
                        <a:extLst>
                          <a:ext uri="{FF2B5EF4-FFF2-40B4-BE49-F238E27FC236}">
                            <a16:creationId xmlns:a16="http://schemas.microsoft.com/office/drawing/2014/main" id="{A0F4577C-6060-41AF-8C30-7F088E0664A7}"/>
                          </a:ext>
                        </a:extLst>
                      </p:cNvPr>
                      <p:cNvPicPr/>
                      <p:nvPr/>
                    </p:nvPicPr>
                    <p:blipFill>
                      <a:blip r:embed="rId4"/>
                      <a:stretch>
                        <a:fillRect/>
                      </a:stretch>
                    </p:blipFill>
                    <p:spPr>
                      <a:xfrm>
                        <a:off x="3686150" y="1410692"/>
                        <a:ext cx="1333500" cy="452437"/>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E8262924-2DF1-4928-9459-8E254D618852}"/>
              </a:ext>
            </a:extLst>
          </p:cNvPr>
          <p:cNvSpPr/>
          <p:nvPr/>
        </p:nvSpPr>
        <p:spPr>
          <a:xfrm>
            <a:off x="1447800" y="4704403"/>
            <a:ext cx="8616351"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 The lower bound of the dataset is the aggregate ELBO of each data point. </a:t>
            </a:r>
          </a:p>
        </p:txBody>
      </p:sp>
      <p:graphicFrame>
        <p:nvGraphicFramePr>
          <p:cNvPr id="18" name="对象 17">
            <a:extLst>
              <a:ext uri="{FF2B5EF4-FFF2-40B4-BE49-F238E27FC236}">
                <a16:creationId xmlns:a16="http://schemas.microsoft.com/office/drawing/2014/main" id="{F86F3565-7D58-4B2A-B967-90817324C81F}"/>
              </a:ext>
            </a:extLst>
          </p:cNvPr>
          <p:cNvGraphicFramePr>
            <a:graphicFrameLocks noChangeAspect="1"/>
          </p:cNvGraphicFramePr>
          <p:nvPr>
            <p:extLst>
              <p:ext uri="{D42A27DB-BD31-4B8C-83A1-F6EECF244321}">
                <p14:modId xmlns:p14="http://schemas.microsoft.com/office/powerpoint/2010/main" val="3335335225"/>
              </p:ext>
            </p:extLst>
          </p:nvPr>
        </p:nvGraphicFramePr>
        <p:xfrm>
          <a:off x="2441233" y="4734547"/>
          <a:ext cx="2405063" cy="428625"/>
        </p:xfrm>
        <a:graphic>
          <a:graphicData uri="http://schemas.openxmlformats.org/presentationml/2006/ole">
            <mc:AlternateContent xmlns:mc="http://schemas.openxmlformats.org/markup-compatibility/2006">
              <mc:Choice xmlns:v="urn:schemas-microsoft-com:vml" Requires="v">
                <p:oleObj spid="_x0000_s32781" name="Equation" r:id="rId5" imgW="1282680" imgH="228600" progId="Equation.DSMT4">
                  <p:embed/>
                </p:oleObj>
              </mc:Choice>
              <mc:Fallback>
                <p:oleObj name="Equation" r:id="rId5" imgW="1282680" imgH="228600" progId="Equation.DSMT4">
                  <p:embed/>
                  <p:pic>
                    <p:nvPicPr>
                      <p:cNvPr id="18" name="对象 17">
                        <a:extLst>
                          <a:ext uri="{FF2B5EF4-FFF2-40B4-BE49-F238E27FC236}">
                            <a16:creationId xmlns:a16="http://schemas.microsoft.com/office/drawing/2014/main" id="{F86F3565-7D58-4B2A-B967-90817324C81F}"/>
                          </a:ext>
                        </a:extLst>
                      </p:cNvPr>
                      <p:cNvPicPr/>
                      <p:nvPr/>
                    </p:nvPicPr>
                    <p:blipFill>
                      <a:blip r:embed="rId6"/>
                      <a:stretch>
                        <a:fillRect/>
                      </a:stretch>
                    </p:blipFill>
                    <p:spPr>
                      <a:xfrm>
                        <a:off x="2441233" y="4734547"/>
                        <a:ext cx="2405063" cy="428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CC9BBA7-6C26-46D4-BECA-1F083B917CE1}"/>
              </a:ext>
            </a:extLst>
          </p:cNvPr>
          <p:cNvGraphicFramePr>
            <a:graphicFrameLocks noChangeAspect="1"/>
          </p:cNvGraphicFramePr>
          <p:nvPr>
            <p:extLst>
              <p:ext uri="{D42A27DB-BD31-4B8C-83A1-F6EECF244321}">
                <p14:modId xmlns:p14="http://schemas.microsoft.com/office/powerpoint/2010/main" val="2121645485"/>
              </p:ext>
            </p:extLst>
          </p:nvPr>
        </p:nvGraphicFramePr>
        <p:xfrm>
          <a:off x="2122907" y="2523712"/>
          <a:ext cx="7596188" cy="2143125"/>
        </p:xfrm>
        <a:graphic>
          <a:graphicData uri="http://schemas.openxmlformats.org/presentationml/2006/ole">
            <mc:AlternateContent xmlns:mc="http://schemas.openxmlformats.org/markup-compatibility/2006">
              <mc:Choice xmlns:v="urn:schemas-microsoft-com:vml" Requires="v">
                <p:oleObj spid="_x0000_s32782" name="Equation" r:id="rId7" imgW="4051080" imgH="1143000" progId="Equation.DSMT4">
                  <p:embed/>
                </p:oleObj>
              </mc:Choice>
              <mc:Fallback>
                <p:oleObj name="Equation" r:id="rId7" imgW="4051080" imgH="1143000" progId="Equation.DSMT4">
                  <p:embed/>
                  <p:pic>
                    <p:nvPicPr>
                      <p:cNvPr id="19" name="对象 18">
                        <a:extLst>
                          <a:ext uri="{FF2B5EF4-FFF2-40B4-BE49-F238E27FC236}">
                            <a16:creationId xmlns:a16="http://schemas.microsoft.com/office/drawing/2014/main" id="{1CC9BBA7-6C26-46D4-BECA-1F083B917CE1}"/>
                          </a:ext>
                        </a:extLst>
                      </p:cNvPr>
                      <p:cNvPicPr/>
                      <p:nvPr/>
                    </p:nvPicPr>
                    <p:blipFill>
                      <a:blip r:embed="rId8"/>
                      <a:stretch>
                        <a:fillRect/>
                      </a:stretch>
                    </p:blipFill>
                    <p:spPr>
                      <a:xfrm>
                        <a:off x="2122907" y="2523712"/>
                        <a:ext cx="7596188" cy="21431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11F4E77-0F47-4712-A236-6687C670C0C7}"/>
              </a:ext>
            </a:extLst>
          </p:cNvPr>
          <p:cNvGraphicFramePr>
            <a:graphicFrameLocks noChangeAspect="1"/>
          </p:cNvGraphicFramePr>
          <p:nvPr>
            <p:extLst>
              <p:ext uri="{D42A27DB-BD31-4B8C-83A1-F6EECF244321}">
                <p14:modId xmlns:p14="http://schemas.microsoft.com/office/powerpoint/2010/main" val="1017669474"/>
              </p:ext>
            </p:extLst>
          </p:nvPr>
        </p:nvGraphicFramePr>
        <p:xfrm>
          <a:off x="3322295" y="1813064"/>
          <a:ext cx="285750" cy="428625"/>
        </p:xfrm>
        <a:graphic>
          <a:graphicData uri="http://schemas.openxmlformats.org/presentationml/2006/ole">
            <mc:AlternateContent xmlns:mc="http://schemas.openxmlformats.org/markup-compatibility/2006">
              <mc:Choice xmlns:v="urn:schemas-microsoft-com:vml" Requires="v">
                <p:oleObj spid="_x0000_s32783" name="Equation" r:id="rId9" imgW="152280" imgH="228600" progId="Equation.DSMT4">
                  <p:embed/>
                </p:oleObj>
              </mc:Choice>
              <mc:Fallback>
                <p:oleObj name="Equation" r:id="rId9" imgW="152280" imgH="228600" progId="Equation.DSMT4">
                  <p:embed/>
                  <p:pic>
                    <p:nvPicPr>
                      <p:cNvPr id="12" name="对象 11">
                        <a:extLst>
                          <a:ext uri="{FF2B5EF4-FFF2-40B4-BE49-F238E27FC236}">
                            <a16:creationId xmlns:a16="http://schemas.microsoft.com/office/drawing/2014/main" id="{A0F4577C-6060-41AF-8C30-7F088E0664A7}"/>
                          </a:ext>
                        </a:extLst>
                      </p:cNvPr>
                      <p:cNvPicPr/>
                      <p:nvPr/>
                    </p:nvPicPr>
                    <p:blipFill>
                      <a:blip r:embed="rId10"/>
                      <a:stretch>
                        <a:fillRect/>
                      </a:stretch>
                    </p:blipFill>
                    <p:spPr>
                      <a:xfrm>
                        <a:off x="3322295" y="1813064"/>
                        <a:ext cx="285750" cy="4286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D2492F3-D3C5-4D10-A1CB-36525F27549D}"/>
              </a:ext>
            </a:extLst>
          </p:cNvPr>
          <p:cNvGraphicFramePr>
            <a:graphicFrameLocks noChangeAspect="1"/>
          </p:cNvGraphicFramePr>
          <p:nvPr>
            <p:extLst>
              <p:ext uri="{D42A27DB-BD31-4B8C-83A1-F6EECF244321}">
                <p14:modId xmlns:p14="http://schemas.microsoft.com/office/powerpoint/2010/main" val="2479647469"/>
              </p:ext>
            </p:extLst>
          </p:nvPr>
        </p:nvGraphicFramePr>
        <p:xfrm>
          <a:off x="7302835" y="1410692"/>
          <a:ext cx="285750" cy="428625"/>
        </p:xfrm>
        <a:graphic>
          <a:graphicData uri="http://schemas.openxmlformats.org/presentationml/2006/ole">
            <mc:AlternateContent xmlns:mc="http://schemas.openxmlformats.org/markup-compatibility/2006">
              <mc:Choice xmlns:v="urn:schemas-microsoft-com:vml" Requires="v">
                <p:oleObj spid="_x0000_s32784" name="Equation" r:id="rId11" imgW="152280" imgH="228600" progId="Equation.DSMT4">
                  <p:embed/>
                </p:oleObj>
              </mc:Choice>
              <mc:Fallback>
                <p:oleObj name="Equation" r:id="rId11" imgW="152280" imgH="228600" progId="Equation.DSMT4">
                  <p:embed/>
                  <p:pic>
                    <p:nvPicPr>
                      <p:cNvPr id="12" name="对象 11">
                        <a:extLst>
                          <a:ext uri="{FF2B5EF4-FFF2-40B4-BE49-F238E27FC236}">
                            <a16:creationId xmlns:a16="http://schemas.microsoft.com/office/drawing/2014/main" id="{A0F4577C-6060-41AF-8C30-7F088E0664A7}"/>
                          </a:ext>
                        </a:extLst>
                      </p:cNvPr>
                      <p:cNvPicPr/>
                      <p:nvPr/>
                    </p:nvPicPr>
                    <p:blipFill>
                      <a:blip r:embed="rId12"/>
                      <a:stretch>
                        <a:fillRect/>
                      </a:stretch>
                    </p:blipFill>
                    <p:spPr>
                      <a:xfrm>
                        <a:off x="7302835" y="1410692"/>
                        <a:ext cx="285750" cy="428625"/>
                      </a:xfrm>
                      <a:prstGeom prst="rect">
                        <a:avLst/>
                      </a:prstGeom>
                    </p:spPr>
                  </p:pic>
                </p:oleObj>
              </mc:Fallback>
            </mc:AlternateContent>
          </a:graphicData>
        </a:graphic>
      </p:graphicFrame>
    </p:spTree>
    <p:extLst>
      <p:ext uri="{BB962C8B-B14F-4D97-AF65-F5344CB8AC3E}">
        <p14:creationId xmlns:p14="http://schemas.microsoft.com/office/powerpoint/2010/main" val="1059537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ADB9A513-BA5B-485F-B075-E65149F9A6A5}"/>
              </a:ext>
            </a:extLst>
          </p:cNvPr>
          <p:cNvSpPr/>
          <p:nvPr/>
        </p:nvSpPr>
        <p:spPr>
          <a:xfrm>
            <a:off x="1466850" y="3567488"/>
            <a:ext cx="825224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Formally,     is given by </a:t>
            </a:r>
          </a:p>
        </p:txBody>
      </p:sp>
      <p:sp>
        <p:nvSpPr>
          <p:cNvPr id="3" name="矩形 5">
            <a:extLst>
              <a:ext uri="{FF2B5EF4-FFF2-40B4-BE49-F238E27FC236}">
                <a16:creationId xmlns:a16="http://schemas.microsoft.com/office/drawing/2014/main" id="{E8694D61-D53D-4358-8635-9FEA6A034D48}"/>
              </a:ext>
            </a:extLst>
          </p:cNvPr>
          <p:cNvSpPr/>
          <p:nvPr/>
        </p:nvSpPr>
        <p:spPr>
          <a:xfrm>
            <a:off x="420053" y="210286"/>
            <a:ext cx="8843009"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Coordinate Ascent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074420" y="1410692"/>
            <a:ext cx="936117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Coordinate ascent VI (CAVI) resembles EM and it is also called variational EM. </a:t>
            </a:r>
          </a:p>
        </p:txBody>
      </p:sp>
      <p:sp>
        <p:nvSpPr>
          <p:cNvPr id="15" name="矩形 14">
            <a:extLst>
              <a:ext uri="{FF2B5EF4-FFF2-40B4-BE49-F238E27FC236}">
                <a16:creationId xmlns:a16="http://schemas.microsoft.com/office/drawing/2014/main" id="{E8262924-2DF1-4928-9459-8E254D618852}"/>
              </a:ext>
            </a:extLst>
          </p:cNvPr>
          <p:cNvSpPr/>
          <p:nvPr/>
        </p:nvSpPr>
        <p:spPr>
          <a:xfrm>
            <a:off x="1074420" y="2242388"/>
            <a:ext cx="9235440" cy="1200329"/>
          </a:xfrm>
          <a:prstGeom prst="rect">
            <a:avLst/>
          </a:prstGeom>
        </p:spPr>
        <p:txBody>
          <a:bodyPr wrap="square">
            <a:spAutoFit/>
          </a:bodyPr>
          <a:lstStyle/>
          <a:p>
            <a:pPr marL="342900" indent="-342900">
              <a:buFont typeface="Arial" panose="020B0604020202020204" pitchFamily="34" charset="0"/>
              <a:buChar char="•"/>
            </a:pPr>
            <a:r>
              <a:rPr lang="en-US" altLang="zh-CN" sz="2400" b="1" dirty="0">
                <a:latin typeface="Palatino" pitchFamily="2" charset="77"/>
                <a:ea typeface="Palatino" pitchFamily="2" charset="77"/>
                <a:cs typeface="Calibri Light" panose="020F0302020204030204" pitchFamily="34" charset="0"/>
              </a:rPr>
              <a:t>Variational E-step</a:t>
            </a:r>
            <a:r>
              <a:rPr lang="en-US" altLang="zh-CN" sz="2400" dirty="0">
                <a:latin typeface="Palatino" pitchFamily="2" charset="77"/>
                <a:ea typeface="Palatino" pitchFamily="2" charset="77"/>
                <a:cs typeface="Calibri Light" panose="020F0302020204030204" pitchFamily="34" charset="0"/>
              </a:rPr>
              <a:t>: finding the optimal variational posterior distribution            for each input      by assuming that     are constants.</a:t>
            </a:r>
          </a:p>
        </p:txBody>
      </p:sp>
      <p:graphicFrame>
        <p:nvGraphicFramePr>
          <p:cNvPr id="19" name="对象 18">
            <a:extLst>
              <a:ext uri="{FF2B5EF4-FFF2-40B4-BE49-F238E27FC236}">
                <a16:creationId xmlns:a16="http://schemas.microsoft.com/office/drawing/2014/main" id="{1CC9BBA7-6C26-46D4-BECA-1F083B917CE1}"/>
              </a:ext>
            </a:extLst>
          </p:cNvPr>
          <p:cNvGraphicFramePr>
            <a:graphicFrameLocks noChangeAspect="1"/>
          </p:cNvGraphicFramePr>
          <p:nvPr>
            <p:extLst>
              <p:ext uri="{D42A27DB-BD31-4B8C-83A1-F6EECF244321}">
                <p14:modId xmlns:p14="http://schemas.microsoft.com/office/powerpoint/2010/main" val="24359991"/>
              </p:ext>
            </p:extLst>
          </p:nvPr>
        </p:nvGraphicFramePr>
        <p:xfrm>
          <a:off x="2928937" y="3600528"/>
          <a:ext cx="285750" cy="428625"/>
        </p:xfrm>
        <a:graphic>
          <a:graphicData uri="http://schemas.openxmlformats.org/presentationml/2006/ole">
            <mc:AlternateContent xmlns:mc="http://schemas.openxmlformats.org/markup-compatibility/2006">
              <mc:Choice xmlns:v="urn:schemas-microsoft-com:vml" Requires="v">
                <p:oleObj spid="_x0000_s33804" name="Equation" r:id="rId3" imgW="152280" imgH="228600" progId="Equation.DSMT4">
                  <p:embed/>
                </p:oleObj>
              </mc:Choice>
              <mc:Fallback>
                <p:oleObj name="Equation" r:id="rId3" imgW="152280" imgH="228600" progId="Equation.DSMT4">
                  <p:embed/>
                  <p:pic>
                    <p:nvPicPr>
                      <p:cNvPr id="19" name="对象 18">
                        <a:extLst>
                          <a:ext uri="{FF2B5EF4-FFF2-40B4-BE49-F238E27FC236}">
                            <a16:creationId xmlns:a16="http://schemas.microsoft.com/office/drawing/2014/main" id="{1CC9BBA7-6C26-46D4-BECA-1F083B917CE1}"/>
                          </a:ext>
                        </a:extLst>
                      </p:cNvPr>
                      <p:cNvPicPr/>
                      <p:nvPr/>
                    </p:nvPicPr>
                    <p:blipFill>
                      <a:blip r:embed="rId4"/>
                      <a:stretch>
                        <a:fillRect/>
                      </a:stretch>
                    </p:blipFill>
                    <p:spPr>
                      <a:xfrm>
                        <a:off x="2928937" y="3600528"/>
                        <a:ext cx="285750" cy="4286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0CC7543-BA46-465A-8BB4-E254F5CB177C}"/>
              </a:ext>
            </a:extLst>
          </p:cNvPr>
          <p:cNvGraphicFramePr>
            <a:graphicFrameLocks noChangeAspect="1"/>
          </p:cNvGraphicFramePr>
          <p:nvPr>
            <p:extLst>
              <p:ext uri="{D42A27DB-BD31-4B8C-83A1-F6EECF244321}">
                <p14:modId xmlns:p14="http://schemas.microsoft.com/office/powerpoint/2010/main" val="3886268188"/>
              </p:ext>
            </p:extLst>
          </p:nvPr>
        </p:nvGraphicFramePr>
        <p:xfrm>
          <a:off x="3173229" y="2632869"/>
          <a:ext cx="809625" cy="452438"/>
        </p:xfrm>
        <a:graphic>
          <a:graphicData uri="http://schemas.openxmlformats.org/presentationml/2006/ole">
            <mc:AlternateContent xmlns:mc="http://schemas.openxmlformats.org/markup-compatibility/2006">
              <mc:Choice xmlns:v="urn:schemas-microsoft-com:vml" Requires="v">
                <p:oleObj spid="_x0000_s33805" name="Equation" r:id="rId5" imgW="431640" imgH="241200" progId="Equation.DSMT4">
                  <p:embed/>
                </p:oleObj>
              </mc:Choice>
              <mc:Fallback>
                <p:oleObj name="Equation" r:id="rId5" imgW="431640" imgH="241200" progId="Equation.DSMT4">
                  <p:embed/>
                  <p:pic>
                    <p:nvPicPr>
                      <p:cNvPr id="19" name="对象 18">
                        <a:extLst>
                          <a:ext uri="{FF2B5EF4-FFF2-40B4-BE49-F238E27FC236}">
                            <a16:creationId xmlns:a16="http://schemas.microsoft.com/office/drawing/2014/main" id="{1CC9BBA7-6C26-46D4-BECA-1F083B917CE1}"/>
                          </a:ext>
                        </a:extLst>
                      </p:cNvPr>
                      <p:cNvPicPr/>
                      <p:nvPr/>
                    </p:nvPicPr>
                    <p:blipFill>
                      <a:blip r:embed="rId6"/>
                      <a:stretch>
                        <a:fillRect/>
                      </a:stretch>
                    </p:blipFill>
                    <p:spPr>
                      <a:xfrm>
                        <a:off x="3173229" y="2632869"/>
                        <a:ext cx="809625" cy="45243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CEDE995-8723-4EE5-9272-8239BD2F210F}"/>
              </a:ext>
            </a:extLst>
          </p:cNvPr>
          <p:cNvGraphicFramePr>
            <a:graphicFrameLocks noChangeAspect="1"/>
          </p:cNvGraphicFramePr>
          <p:nvPr>
            <p:extLst>
              <p:ext uri="{D42A27DB-BD31-4B8C-83A1-F6EECF244321}">
                <p14:modId xmlns:p14="http://schemas.microsoft.com/office/powerpoint/2010/main" val="2119438222"/>
              </p:ext>
            </p:extLst>
          </p:nvPr>
        </p:nvGraphicFramePr>
        <p:xfrm>
          <a:off x="5953124" y="2628239"/>
          <a:ext cx="285750" cy="428625"/>
        </p:xfrm>
        <a:graphic>
          <a:graphicData uri="http://schemas.openxmlformats.org/presentationml/2006/ole">
            <mc:AlternateContent xmlns:mc="http://schemas.openxmlformats.org/markup-compatibility/2006">
              <mc:Choice xmlns:v="urn:schemas-microsoft-com:vml" Requires="v">
                <p:oleObj spid="_x0000_s33806" name="Equation" r:id="rId7" imgW="152280" imgH="228600" progId="Equation.DSMT4">
                  <p:embed/>
                </p:oleObj>
              </mc:Choice>
              <mc:Fallback>
                <p:oleObj name="Equation" r:id="rId7" imgW="152280" imgH="22860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8"/>
                      <a:stretch>
                        <a:fillRect/>
                      </a:stretch>
                    </p:blipFill>
                    <p:spPr>
                      <a:xfrm>
                        <a:off x="5953124" y="2628239"/>
                        <a:ext cx="285750" cy="4286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FF5171CF-1C08-45FC-8425-B0E6F9E7117C}"/>
              </a:ext>
            </a:extLst>
          </p:cNvPr>
          <p:cNvGraphicFramePr>
            <a:graphicFrameLocks noChangeAspect="1"/>
          </p:cNvGraphicFramePr>
          <p:nvPr>
            <p:extLst>
              <p:ext uri="{D42A27DB-BD31-4B8C-83A1-F6EECF244321}">
                <p14:modId xmlns:p14="http://schemas.microsoft.com/office/powerpoint/2010/main" val="1104638211"/>
              </p:ext>
            </p:extLst>
          </p:nvPr>
        </p:nvGraphicFramePr>
        <p:xfrm>
          <a:off x="8736497" y="2675863"/>
          <a:ext cx="309563" cy="333375"/>
        </p:xfrm>
        <a:graphic>
          <a:graphicData uri="http://schemas.openxmlformats.org/presentationml/2006/ole">
            <mc:AlternateContent xmlns:mc="http://schemas.openxmlformats.org/markup-compatibility/2006">
              <mc:Choice xmlns:v="urn:schemas-microsoft-com:vml" Requires="v">
                <p:oleObj spid="_x0000_s33807" name="Equation" r:id="rId9" imgW="164880" imgH="177480" progId="Equation.DSMT4">
                  <p:embed/>
                </p:oleObj>
              </mc:Choice>
              <mc:Fallback>
                <p:oleObj name="Equation" r:id="rId9" imgW="164880" imgH="17748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10"/>
                      <a:stretch>
                        <a:fillRect/>
                      </a:stretch>
                    </p:blipFill>
                    <p:spPr>
                      <a:xfrm>
                        <a:off x="8736497" y="2675863"/>
                        <a:ext cx="309563" cy="3333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75636A3D-82F0-4ECB-A6DE-9FFE281E1ECB}"/>
              </a:ext>
            </a:extLst>
          </p:cNvPr>
          <p:cNvGraphicFramePr>
            <a:graphicFrameLocks noChangeAspect="1"/>
          </p:cNvGraphicFramePr>
          <p:nvPr>
            <p:extLst>
              <p:ext uri="{D42A27DB-BD31-4B8C-83A1-F6EECF244321}">
                <p14:modId xmlns:p14="http://schemas.microsoft.com/office/powerpoint/2010/main" val="155504117"/>
              </p:ext>
            </p:extLst>
          </p:nvPr>
        </p:nvGraphicFramePr>
        <p:xfrm>
          <a:off x="2928937" y="4177581"/>
          <a:ext cx="6334125" cy="1643063"/>
        </p:xfrm>
        <a:graphic>
          <a:graphicData uri="http://schemas.openxmlformats.org/presentationml/2006/ole">
            <mc:AlternateContent xmlns:mc="http://schemas.openxmlformats.org/markup-compatibility/2006">
              <mc:Choice xmlns:v="urn:schemas-microsoft-com:vml" Requires="v">
                <p:oleObj spid="_x0000_s33808" name="Equation" r:id="rId11" imgW="3377880" imgH="876240" progId="Equation.DSMT4">
                  <p:embed/>
                </p:oleObj>
              </mc:Choice>
              <mc:Fallback>
                <p:oleObj name="Equation" r:id="rId11" imgW="3377880" imgH="87624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12"/>
                      <a:stretch>
                        <a:fillRect/>
                      </a:stretch>
                    </p:blipFill>
                    <p:spPr>
                      <a:xfrm>
                        <a:off x="2928937" y="4177581"/>
                        <a:ext cx="6334125" cy="1643063"/>
                      </a:xfrm>
                      <a:prstGeom prst="rect">
                        <a:avLst/>
                      </a:prstGeom>
                    </p:spPr>
                  </p:pic>
                </p:oleObj>
              </mc:Fallback>
            </mc:AlternateContent>
          </a:graphicData>
        </a:graphic>
      </p:graphicFrame>
    </p:spTree>
    <p:extLst>
      <p:ext uri="{BB962C8B-B14F-4D97-AF65-F5344CB8AC3E}">
        <p14:creationId xmlns:p14="http://schemas.microsoft.com/office/powerpoint/2010/main" val="2983130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47750" y="1410692"/>
            <a:ext cx="8671345"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Coordinate ascent VI (CAVI) resembles EM and it is also called variational EM. </a:t>
            </a:r>
          </a:p>
        </p:txBody>
      </p:sp>
      <p:sp>
        <p:nvSpPr>
          <p:cNvPr id="15" name="矩形 14">
            <a:extLst>
              <a:ext uri="{FF2B5EF4-FFF2-40B4-BE49-F238E27FC236}">
                <a16:creationId xmlns:a16="http://schemas.microsoft.com/office/drawing/2014/main" id="{E8262924-2DF1-4928-9459-8E254D618852}"/>
              </a:ext>
            </a:extLst>
          </p:cNvPr>
          <p:cNvSpPr/>
          <p:nvPr/>
        </p:nvSpPr>
        <p:spPr>
          <a:xfrm>
            <a:off x="1074420" y="2242388"/>
            <a:ext cx="9014540" cy="1200329"/>
          </a:xfrm>
          <a:prstGeom prst="rect">
            <a:avLst/>
          </a:prstGeom>
        </p:spPr>
        <p:txBody>
          <a:bodyPr wrap="square">
            <a:spAutoFit/>
          </a:bodyPr>
          <a:lstStyle/>
          <a:p>
            <a:pPr marL="342900" indent="-342900">
              <a:buFont typeface="Arial" panose="020B0604020202020204" pitchFamily="34" charset="0"/>
              <a:buChar char="•"/>
            </a:pPr>
            <a:r>
              <a:rPr lang="en-US" altLang="zh-CN" sz="2400" b="1" dirty="0">
                <a:latin typeface="Palatino" pitchFamily="2" charset="77"/>
                <a:ea typeface="Palatino" pitchFamily="2" charset="77"/>
                <a:cs typeface="Calibri Light" panose="020F0302020204030204" pitchFamily="34" charset="0"/>
              </a:rPr>
              <a:t>Variational M-step</a:t>
            </a:r>
            <a:r>
              <a:rPr lang="en-US" altLang="zh-CN" sz="2400" dirty="0">
                <a:latin typeface="Palatino" pitchFamily="2" charset="77"/>
                <a:ea typeface="Palatino" pitchFamily="2" charset="77"/>
                <a:cs typeface="Calibri Light" panose="020F0302020204030204" pitchFamily="34" charset="0"/>
              </a:rPr>
              <a:t>: optimizing     to </a:t>
            </a:r>
            <a:r>
              <a:rPr lang="en-US" altLang="zh-CN" sz="2400" dirty="0" err="1">
                <a:latin typeface="Palatino" pitchFamily="2" charset="77"/>
                <a:ea typeface="Palatino" pitchFamily="2" charset="77"/>
                <a:cs typeface="Calibri Light" panose="020F0302020204030204" pitchFamily="34" charset="0"/>
              </a:rPr>
              <a:t>maximise</a:t>
            </a:r>
            <a:r>
              <a:rPr lang="en-US" altLang="zh-CN" sz="2400" dirty="0">
                <a:latin typeface="Palatino" pitchFamily="2" charset="77"/>
                <a:ea typeface="Palatino" pitchFamily="2" charset="77"/>
                <a:cs typeface="Calibri Light" panose="020F0302020204030204" pitchFamily="34" charset="0"/>
              </a:rPr>
              <a:t> the ELBO of the whole dataset by fixing each     to its corresponding value obtained in the variational E-step</a:t>
            </a:r>
          </a:p>
        </p:txBody>
      </p:sp>
      <p:graphicFrame>
        <p:nvGraphicFramePr>
          <p:cNvPr id="19" name="对象 18">
            <a:extLst>
              <a:ext uri="{FF2B5EF4-FFF2-40B4-BE49-F238E27FC236}">
                <a16:creationId xmlns:a16="http://schemas.microsoft.com/office/drawing/2014/main" id="{1CC9BBA7-6C26-46D4-BECA-1F083B917CE1}"/>
              </a:ext>
            </a:extLst>
          </p:cNvPr>
          <p:cNvGraphicFramePr>
            <a:graphicFrameLocks noChangeAspect="1"/>
          </p:cNvGraphicFramePr>
          <p:nvPr>
            <p:extLst>
              <p:ext uri="{D42A27DB-BD31-4B8C-83A1-F6EECF244321}">
                <p14:modId xmlns:p14="http://schemas.microsoft.com/office/powerpoint/2010/main" val="571233683"/>
              </p:ext>
            </p:extLst>
          </p:nvPr>
        </p:nvGraphicFramePr>
        <p:xfrm>
          <a:off x="5786438" y="2307704"/>
          <a:ext cx="309562" cy="333375"/>
        </p:xfrm>
        <a:graphic>
          <a:graphicData uri="http://schemas.openxmlformats.org/presentationml/2006/ole">
            <mc:AlternateContent xmlns:mc="http://schemas.openxmlformats.org/markup-compatibility/2006">
              <mc:Choice xmlns:v="urn:schemas-microsoft-com:vml" Requires="v">
                <p:oleObj spid="_x0000_s34824" name="Equation" r:id="rId3" imgW="164880" imgH="177480" progId="Equation.DSMT4">
                  <p:embed/>
                </p:oleObj>
              </mc:Choice>
              <mc:Fallback>
                <p:oleObj name="Equation" r:id="rId3" imgW="164880" imgH="177480" progId="Equation.DSMT4">
                  <p:embed/>
                  <p:pic>
                    <p:nvPicPr>
                      <p:cNvPr id="19" name="对象 18">
                        <a:extLst>
                          <a:ext uri="{FF2B5EF4-FFF2-40B4-BE49-F238E27FC236}">
                            <a16:creationId xmlns:a16="http://schemas.microsoft.com/office/drawing/2014/main" id="{1CC9BBA7-6C26-46D4-BECA-1F083B917CE1}"/>
                          </a:ext>
                        </a:extLst>
                      </p:cNvPr>
                      <p:cNvPicPr/>
                      <p:nvPr/>
                    </p:nvPicPr>
                    <p:blipFill>
                      <a:blip r:embed="rId4"/>
                      <a:stretch>
                        <a:fillRect/>
                      </a:stretch>
                    </p:blipFill>
                    <p:spPr>
                      <a:xfrm>
                        <a:off x="5786438" y="2307704"/>
                        <a:ext cx="309562" cy="3333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3812CE7-74CF-436D-89CE-C44D8DA18339}"/>
              </a:ext>
            </a:extLst>
          </p:cNvPr>
          <p:cNvGraphicFramePr>
            <a:graphicFrameLocks noChangeAspect="1"/>
          </p:cNvGraphicFramePr>
          <p:nvPr/>
        </p:nvGraphicFramePr>
        <p:xfrm>
          <a:off x="2611187" y="3373144"/>
          <a:ext cx="7239000" cy="3381375"/>
        </p:xfrm>
        <a:graphic>
          <a:graphicData uri="http://schemas.openxmlformats.org/presentationml/2006/ole">
            <mc:AlternateContent xmlns:mc="http://schemas.openxmlformats.org/markup-compatibility/2006">
              <mc:Choice xmlns:v="urn:schemas-microsoft-com:vml" Requires="v">
                <p:oleObj spid="_x0000_s34825" name="Equation" r:id="rId5" imgW="3860640" imgH="1803240" progId="Equation.DSMT4">
                  <p:embed/>
                </p:oleObj>
              </mc:Choice>
              <mc:Fallback>
                <p:oleObj name="Equation" r:id="rId5" imgW="3860640" imgH="1803240" progId="Equation.DSMT4">
                  <p:embed/>
                  <p:pic>
                    <p:nvPicPr>
                      <p:cNvPr id="10" name="对象 9">
                        <a:extLst>
                          <a:ext uri="{FF2B5EF4-FFF2-40B4-BE49-F238E27FC236}">
                            <a16:creationId xmlns:a16="http://schemas.microsoft.com/office/drawing/2014/main" id="{A3812CE7-74CF-436D-89CE-C44D8DA18339}"/>
                          </a:ext>
                        </a:extLst>
                      </p:cNvPr>
                      <p:cNvPicPr/>
                      <p:nvPr/>
                    </p:nvPicPr>
                    <p:blipFill>
                      <a:blip r:embed="rId6"/>
                      <a:stretch>
                        <a:fillRect/>
                      </a:stretch>
                    </p:blipFill>
                    <p:spPr>
                      <a:xfrm>
                        <a:off x="2611187" y="3373144"/>
                        <a:ext cx="7239000" cy="33813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0CC7543-BA46-465A-8BB4-E254F5CB177C}"/>
              </a:ext>
            </a:extLst>
          </p:cNvPr>
          <p:cNvGraphicFramePr>
            <a:graphicFrameLocks noChangeAspect="1"/>
          </p:cNvGraphicFramePr>
          <p:nvPr>
            <p:extLst>
              <p:ext uri="{D42A27DB-BD31-4B8C-83A1-F6EECF244321}">
                <p14:modId xmlns:p14="http://schemas.microsoft.com/office/powerpoint/2010/main" val="2621946842"/>
              </p:ext>
            </p:extLst>
          </p:nvPr>
        </p:nvGraphicFramePr>
        <p:xfrm>
          <a:off x="5383422" y="2641079"/>
          <a:ext cx="285750" cy="428625"/>
        </p:xfrm>
        <a:graphic>
          <a:graphicData uri="http://schemas.openxmlformats.org/presentationml/2006/ole">
            <mc:AlternateContent xmlns:mc="http://schemas.openxmlformats.org/markup-compatibility/2006">
              <mc:Choice xmlns:v="urn:schemas-microsoft-com:vml" Requires="v">
                <p:oleObj spid="_x0000_s34826" name="Equation" r:id="rId7" imgW="152280" imgH="228600" progId="Equation.DSMT4">
                  <p:embed/>
                </p:oleObj>
              </mc:Choice>
              <mc:Fallback>
                <p:oleObj name="Equation" r:id="rId7" imgW="152280" imgH="22860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8"/>
                      <a:stretch>
                        <a:fillRect/>
                      </a:stretch>
                    </p:blipFill>
                    <p:spPr>
                      <a:xfrm>
                        <a:off x="5383422" y="2641079"/>
                        <a:ext cx="285750" cy="428625"/>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E8238377-AC53-4CE3-904F-B778B9703D41}"/>
              </a:ext>
            </a:extLst>
          </p:cNvPr>
          <p:cNvSpPr/>
          <p:nvPr/>
        </p:nvSpPr>
        <p:spPr>
          <a:xfrm>
            <a:off x="420053" y="210286"/>
            <a:ext cx="8843009"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Coordinate Ascent Variational Inference</a:t>
            </a:r>
          </a:p>
        </p:txBody>
      </p:sp>
    </p:spTree>
    <p:extLst>
      <p:ext uri="{BB962C8B-B14F-4D97-AF65-F5344CB8AC3E}">
        <p14:creationId xmlns:p14="http://schemas.microsoft.com/office/powerpoint/2010/main" val="2498261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3419" y="234609"/>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Stochastic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243839" y="1300202"/>
            <a:ext cx="7985921"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Stochastic variational inference (SVI) considers a batch of M examples to illustrate the updating procedure of SVI.</a:t>
            </a:r>
          </a:p>
        </p:txBody>
      </p:sp>
      <p:sp>
        <p:nvSpPr>
          <p:cNvPr id="15" name="矩形 14">
            <a:extLst>
              <a:ext uri="{FF2B5EF4-FFF2-40B4-BE49-F238E27FC236}">
                <a16:creationId xmlns:a16="http://schemas.microsoft.com/office/drawing/2014/main" id="{E8262924-2DF1-4928-9459-8E254D618852}"/>
              </a:ext>
            </a:extLst>
          </p:cNvPr>
          <p:cNvSpPr/>
          <p:nvPr/>
        </p:nvSpPr>
        <p:spPr>
          <a:xfrm>
            <a:off x="1268648" y="2131898"/>
            <a:ext cx="7985922" cy="830997"/>
          </a:xfrm>
          <a:prstGeom prst="rect">
            <a:avLst/>
          </a:prstGeom>
        </p:spPr>
        <p:txBody>
          <a:bodyPr wrap="square">
            <a:spAutoFit/>
          </a:bodyPr>
          <a:lstStyle/>
          <a:p>
            <a:r>
              <a:rPr lang="en-US" altLang="zh-CN" sz="2400" b="1" dirty="0">
                <a:latin typeface="Palatino" pitchFamily="2" charset="77"/>
                <a:ea typeface="Palatino" pitchFamily="2" charset="77"/>
                <a:cs typeface="Calibri Light" panose="020F0302020204030204" pitchFamily="34" charset="0"/>
              </a:rPr>
              <a:t>Gradient-based E-step</a:t>
            </a:r>
            <a:r>
              <a:rPr lang="en-US" altLang="zh-CN" sz="2400" dirty="0">
                <a:latin typeface="Palatino" pitchFamily="2" charset="77"/>
                <a:ea typeface="Palatino" pitchFamily="2" charset="77"/>
                <a:cs typeface="Calibri Light" panose="020F0302020204030204" pitchFamily="34" charset="0"/>
              </a:rPr>
              <a:t>: updating the variational parameter     for the </a:t>
            </a:r>
            <a:r>
              <a:rPr lang="en-US" altLang="zh-CN" sz="2400" i="1" dirty="0" err="1">
                <a:latin typeface="Palatino" pitchFamily="2" charset="77"/>
                <a:ea typeface="Palatino" pitchFamily="2" charset="77"/>
                <a:cs typeface="Calibri Light" panose="020F0302020204030204" pitchFamily="34" charset="0"/>
              </a:rPr>
              <a:t>i</a:t>
            </a:r>
            <a:r>
              <a:rPr lang="en-US" altLang="zh-CN" sz="2400" dirty="0" err="1">
                <a:latin typeface="Palatino" pitchFamily="2" charset="77"/>
                <a:ea typeface="Palatino" pitchFamily="2" charset="77"/>
                <a:cs typeface="Calibri Light" panose="020F0302020204030204" pitchFamily="34" charset="0"/>
              </a:rPr>
              <a:t>th</a:t>
            </a:r>
            <a:r>
              <a:rPr lang="en-US" altLang="zh-CN" sz="2400" dirty="0">
                <a:latin typeface="Palatino" pitchFamily="2" charset="77"/>
                <a:ea typeface="Palatino" pitchFamily="2" charset="77"/>
                <a:cs typeface="Calibri Light" panose="020F0302020204030204" pitchFamily="34" charset="0"/>
              </a:rPr>
              <a:t> training instance by the gradient</a:t>
            </a:r>
          </a:p>
        </p:txBody>
      </p:sp>
      <p:graphicFrame>
        <p:nvGraphicFramePr>
          <p:cNvPr id="10" name="对象 9">
            <a:extLst>
              <a:ext uri="{FF2B5EF4-FFF2-40B4-BE49-F238E27FC236}">
                <a16:creationId xmlns:a16="http://schemas.microsoft.com/office/drawing/2014/main" id="{A3812CE7-74CF-436D-89CE-C44D8DA18339}"/>
              </a:ext>
            </a:extLst>
          </p:cNvPr>
          <p:cNvGraphicFramePr>
            <a:graphicFrameLocks noChangeAspect="1"/>
          </p:cNvGraphicFramePr>
          <p:nvPr>
            <p:extLst>
              <p:ext uri="{D42A27DB-BD31-4B8C-83A1-F6EECF244321}">
                <p14:modId xmlns:p14="http://schemas.microsoft.com/office/powerpoint/2010/main" val="1423230006"/>
              </p:ext>
            </p:extLst>
          </p:nvPr>
        </p:nvGraphicFramePr>
        <p:xfrm>
          <a:off x="1268648" y="3056454"/>
          <a:ext cx="2190750" cy="809625"/>
        </p:xfrm>
        <a:graphic>
          <a:graphicData uri="http://schemas.openxmlformats.org/presentationml/2006/ole">
            <mc:AlternateContent xmlns:mc="http://schemas.openxmlformats.org/markup-compatibility/2006">
              <mc:Choice xmlns:v="urn:schemas-microsoft-com:vml" Requires="v">
                <p:oleObj spid="_x0000_s35854" name="Equation" r:id="rId3" imgW="1168200" imgH="431640" progId="Equation.DSMT4">
                  <p:embed/>
                </p:oleObj>
              </mc:Choice>
              <mc:Fallback>
                <p:oleObj name="Equation" r:id="rId3" imgW="1168200" imgH="431640" progId="Equation.DSMT4">
                  <p:embed/>
                  <p:pic>
                    <p:nvPicPr>
                      <p:cNvPr id="10" name="对象 9">
                        <a:extLst>
                          <a:ext uri="{FF2B5EF4-FFF2-40B4-BE49-F238E27FC236}">
                            <a16:creationId xmlns:a16="http://schemas.microsoft.com/office/drawing/2014/main" id="{A3812CE7-74CF-436D-89CE-C44D8DA18339}"/>
                          </a:ext>
                        </a:extLst>
                      </p:cNvPr>
                      <p:cNvPicPr/>
                      <p:nvPr/>
                    </p:nvPicPr>
                    <p:blipFill>
                      <a:blip r:embed="rId4"/>
                      <a:stretch>
                        <a:fillRect/>
                      </a:stretch>
                    </p:blipFill>
                    <p:spPr>
                      <a:xfrm>
                        <a:off x="1268648" y="3056454"/>
                        <a:ext cx="2190750" cy="8096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0CC7543-BA46-465A-8BB4-E254F5CB177C}"/>
              </a:ext>
            </a:extLst>
          </p:cNvPr>
          <p:cNvGraphicFramePr>
            <a:graphicFrameLocks noChangeAspect="1"/>
          </p:cNvGraphicFramePr>
          <p:nvPr>
            <p:extLst>
              <p:ext uri="{D42A27DB-BD31-4B8C-83A1-F6EECF244321}">
                <p14:modId xmlns:p14="http://schemas.microsoft.com/office/powerpoint/2010/main" val="1653756712"/>
              </p:ext>
            </p:extLst>
          </p:nvPr>
        </p:nvGraphicFramePr>
        <p:xfrm>
          <a:off x="2791932" y="2545071"/>
          <a:ext cx="285750" cy="428625"/>
        </p:xfrm>
        <a:graphic>
          <a:graphicData uri="http://schemas.openxmlformats.org/presentationml/2006/ole">
            <mc:AlternateContent xmlns:mc="http://schemas.openxmlformats.org/markup-compatibility/2006">
              <mc:Choice xmlns:v="urn:schemas-microsoft-com:vml" Requires="v">
                <p:oleObj spid="_x0000_s35855" name="Equation" r:id="rId5" imgW="152280" imgH="228600" progId="Equation.DSMT4">
                  <p:embed/>
                </p:oleObj>
              </mc:Choice>
              <mc:Fallback>
                <p:oleObj name="Equation" r:id="rId5" imgW="152280" imgH="22860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6"/>
                      <a:stretch>
                        <a:fillRect/>
                      </a:stretch>
                    </p:blipFill>
                    <p:spPr>
                      <a:xfrm>
                        <a:off x="2791932" y="2545071"/>
                        <a:ext cx="285750"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47291DD-E352-4A8F-BE2F-58DE816D502B}"/>
              </a:ext>
            </a:extLst>
          </p:cNvPr>
          <p:cNvGraphicFramePr>
            <a:graphicFrameLocks noChangeAspect="1"/>
          </p:cNvGraphicFramePr>
          <p:nvPr>
            <p:extLst>
              <p:ext uri="{D42A27DB-BD31-4B8C-83A1-F6EECF244321}">
                <p14:modId xmlns:p14="http://schemas.microsoft.com/office/powerpoint/2010/main" val="2825611379"/>
              </p:ext>
            </p:extLst>
          </p:nvPr>
        </p:nvGraphicFramePr>
        <p:xfrm>
          <a:off x="2887999" y="3793561"/>
          <a:ext cx="4357687" cy="1714500"/>
        </p:xfrm>
        <a:graphic>
          <a:graphicData uri="http://schemas.openxmlformats.org/presentationml/2006/ole">
            <mc:AlternateContent xmlns:mc="http://schemas.openxmlformats.org/markup-compatibility/2006">
              <mc:Choice xmlns:v="urn:schemas-microsoft-com:vml" Requires="v">
                <p:oleObj spid="_x0000_s35856" name="Equation" r:id="rId7" imgW="2323800" imgH="914400" progId="Equation.DSMT4">
                  <p:embed/>
                </p:oleObj>
              </mc:Choice>
              <mc:Fallback>
                <p:oleObj name="Equation" r:id="rId7" imgW="2323800" imgH="914400" progId="Equation.DSMT4">
                  <p:embed/>
                  <p:pic>
                    <p:nvPicPr>
                      <p:cNvPr id="10" name="对象 9">
                        <a:extLst>
                          <a:ext uri="{FF2B5EF4-FFF2-40B4-BE49-F238E27FC236}">
                            <a16:creationId xmlns:a16="http://schemas.microsoft.com/office/drawing/2014/main" id="{A3812CE7-74CF-436D-89CE-C44D8DA18339}"/>
                          </a:ext>
                        </a:extLst>
                      </p:cNvPr>
                      <p:cNvPicPr/>
                      <p:nvPr/>
                    </p:nvPicPr>
                    <p:blipFill>
                      <a:blip r:embed="rId8"/>
                      <a:stretch>
                        <a:fillRect/>
                      </a:stretch>
                    </p:blipFill>
                    <p:spPr>
                      <a:xfrm>
                        <a:off x="2887999" y="3793561"/>
                        <a:ext cx="4357687" cy="17145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45F3A629-77AD-4160-8154-68980E175F79}"/>
              </a:ext>
            </a:extLst>
          </p:cNvPr>
          <p:cNvSpPr/>
          <p:nvPr/>
        </p:nvSpPr>
        <p:spPr>
          <a:xfrm>
            <a:off x="1243838" y="5466600"/>
            <a:ext cx="7985921"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the learning rate. The initial parameter     can be randomly </a:t>
            </a:r>
            <a:r>
              <a:rPr lang="en-US" altLang="zh-CN" sz="2400" dirty="0" err="1">
                <a:latin typeface="Palatino" pitchFamily="2" charset="77"/>
                <a:ea typeface="Palatino" pitchFamily="2" charset="77"/>
                <a:cs typeface="Calibri Light" panose="020F0302020204030204" pitchFamily="34" charset="0"/>
              </a:rPr>
              <a:t>initialised</a:t>
            </a:r>
            <a:r>
              <a:rPr lang="en-US" altLang="zh-CN" sz="2400" dirty="0">
                <a:latin typeface="Palatino" pitchFamily="2" charset="77"/>
                <a:ea typeface="Palatino" pitchFamily="2" charset="77"/>
                <a:cs typeface="Calibri Light" panose="020F0302020204030204" pitchFamily="34" charset="0"/>
              </a:rPr>
              <a:t>. Each training instance is performed for K steps to make      a good approximation.</a:t>
            </a:r>
          </a:p>
        </p:txBody>
      </p:sp>
      <p:graphicFrame>
        <p:nvGraphicFramePr>
          <p:cNvPr id="12" name="对象 11">
            <a:extLst>
              <a:ext uri="{FF2B5EF4-FFF2-40B4-BE49-F238E27FC236}">
                <a16:creationId xmlns:a16="http://schemas.microsoft.com/office/drawing/2014/main" id="{482F6E41-8A44-4035-8139-7CCCFBFE5C62}"/>
              </a:ext>
            </a:extLst>
          </p:cNvPr>
          <p:cNvGraphicFramePr>
            <a:graphicFrameLocks noChangeAspect="1"/>
          </p:cNvGraphicFramePr>
          <p:nvPr>
            <p:extLst>
              <p:ext uri="{D42A27DB-BD31-4B8C-83A1-F6EECF244321}">
                <p14:modId xmlns:p14="http://schemas.microsoft.com/office/powerpoint/2010/main" val="2601968573"/>
              </p:ext>
            </p:extLst>
          </p:nvPr>
        </p:nvGraphicFramePr>
        <p:xfrm>
          <a:off x="1293463" y="5572535"/>
          <a:ext cx="238125" cy="309563"/>
        </p:xfrm>
        <a:graphic>
          <a:graphicData uri="http://schemas.openxmlformats.org/presentationml/2006/ole">
            <mc:AlternateContent xmlns:mc="http://schemas.openxmlformats.org/markup-compatibility/2006">
              <mc:Choice xmlns:v="urn:schemas-microsoft-com:vml" Requires="v">
                <p:oleObj spid="_x0000_s35857" name="Equation" r:id="rId9" imgW="126720" imgH="164880" progId="Equation.DSMT4">
                  <p:embed/>
                </p:oleObj>
              </mc:Choice>
              <mc:Fallback>
                <p:oleObj name="Equation" r:id="rId9" imgW="126720" imgH="164880" progId="Equation.DSMT4">
                  <p:embed/>
                  <p:pic>
                    <p:nvPicPr>
                      <p:cNvPr id="10" name="对象 9">
                        <a:extLst>
                          <a:ext uri="{FF2B5EF4-FFF2-40B4-BE49-F238E27FC236}">
                            <a16:creationId xmlns:a16="http://schemas.microsoft.com/office/drawing/2014/main" id="{A3812CE7-74CF-436D-89CE-C44D8DA18339}"/>
                          </a:ext>
                        </a:extLst>
                      </p:cNvPr>
                      <p:cNvPicPr/>
                      <p:nvPr/>
                    </p:nvPicPr>
                    <p:blipFill>
                      <a:blip r:embed="rId10"/>
                      <a:stretch>
                        <a:fillRect/>
                      </a:stretch>
                    </p:blipFill>
                    <p:spPr>
                      <a:xfrm>
                        <a:off x="1293463" y="5572535"/>
                        <a:ext cx="238125" cy="3095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8314ECD2-7683-4B0B-A168-E76AE01457E0}"/>
              </a:ext>
            </a:extLst>
          </p:cNvPr>
          <p:cNvGraphicFramePr>
            <a:graphicFrameLocks noChangeAspect="1"/>
          </p:cNvGraphicFramePr>
          <p:nvPr>
            <p:extLst>
              <p:ext uri="{D42A27DB-BD31-4B8C-83A1-F6EECF244321}">
                <p14:modId xmlns:p14="http://schemas.microsoft.com/office/powerpoint/2010/main" val="2962044615"/>
              </p:ext>
            </p:extLst>
          </p:nvPr>
        </p:nvGraphicFramePr>
        <p:xfrm>
          <a:off x="7067091" y="5466600"/>
          <a:ext cx="357188" cy="452437"/>
        </p:xfrm>
        <a:graphic>
          <a:graphicData uri="http://schemas.openxmlformats.org/presentationml/2006/ole">
            <mc:AlternateContent xmlns:mc="http://schemas.openxmlformats.org/markup-compatibility/2006">
              <mc:Choice xmlns:v="urn:schemas-microsoft-com:vml" Requires="v">
                <p:oleObj spid="_x0000_s35858" name="Equation" r:id="rId11" imgW="190440" imgH="241200" progId="Equation.DSMT4">
                  <p:embed/>
                </p:oleObj>
              </mc:Choice>
              <mc:Fallback>
                <p:oleObj name="Equation" r:id="rId11" imgW="190440" imgH="241200" progId="Equation.DSMT4">
                  <p:embed/>
                  <p:pic>
                    <p:nvPicPr>
                      <p:cNvPr id="12" name="对象 11">
                        <a:extLst>
                          <a:ext uri="{FF2B5EF4-FFF2-40B4-BE49-F238E27FC236}">
                            <a16:creationId xmlns:a16="http://schemas.microsoft.com/office/drawing/2014/main" id="{482F6E41-8A44-4035-8139-7CCCFBFE5C62}"/>
                          </a:ext>
                        </a:extLst>
                      </p:cNvPr>
                      <p:cNvPicPr/>
                      <p:nvPr/>
                    </p:nvPicPr>
                    <p:blipFill>
                      <a:blip r:embed="rId12"/>
                      <a:stretch>
                        <a:fillRect/>
                      </a:stretch>
                    </p:blipFill>
                    <p:spPr>
                      <a:xfrm>
                        <a:off x="7067091" y="5466600"/>
                        <a:ext cx="357188" cy="45243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9ED8A71-FC72-4D7B-B3D5-ED8962B676B6}"/>
              </a:ext>
            </a:extLst>
          </p:cNvPr>
          <p:cNvGraphicFramePr>
            <a:graphicFrameLocks noChangeAspect="1"/>
          </p:cNvGraphicFramePr>
          <p:nvPr>
            <p:extLst>
              <p:ext uri="{D42A27DB-BD31-4B8C-83A1-F6EECF244321}">
                <p14:modId xmlns:p14="http://schemas.microsoft.com/office/powerpoint/2010/main" val="379924455"/>
              </p:ext>
            </p:extLst>
          </p:nvPr>
        </p:nvGraphicFramePr>
        <p:xfrm>
          <a:off x="3969386" y="6202999"/>
          <a:ext cx="404813" cy="452437"/>
        </p:xfrm>
        <a:graphic>
          <a:graphicData uri="http://schemas.openxmlformats.org/presentationml/2006/ole">
            <mc:AlternateContent xmlns:mc="http://schemas.openxmlformats.org/markup-compatibility/2006">
              <mc:Choice xmlns:v="urn:schemas-microsoft-com:vml" Requires="v">
                <p:oleObj spid="_x0000_s35859" name="Equation" r:id="rId13" imgW="215640" imgH="241200" progId="Equation.DSMT4">
                  <p:embed/>
                </p:oleObj>
              </mc:Choice>
              <mc:Fallback>
                <p:oleObj name="Equation" r:id="rId13" imgW="215640" imgH="241200" progId="Equation.DSMT4">
                  <p:embed/>
                  <p:pic>
                    <p:nvPicPr>
                      <p:cNvPr id="13" name="对象 12">
                        <a:extLst>
                          <a:ext uri="{FF2B5EF4-FFF2-40B4-BE49-F238E27FC236}">
                            <a16:creationId xmlns:a16="http://schemas.microsoft.com/office/drawing/2014/main" id="{8314ECD2-7683-4B0B-A168-E76AE01457E0}"/>
                          </a:ext>
                        </a:extLst>
                      </p:cNvPr>
                      <p:cNvPicPr/>
                      <p:nvPr/>
                    </p:nvPicPr>
                    <p:blipFill>
                      <a:blip r:embed="rId14"/>
                      <a:stretch>
                        <a:fillRect/>
                      </a:stretch>
                    </p:blipFill>
                    <p:spPr>
                      <a:xfrm>
                        <a:off x="3969386" y="6202999"/>
                        <a:ext cx="404813" cy="452437"/>
                      </a:xfrm>
                      <a:prstGeom prst="rect">
                        <a:avLst/>
                      </a:prstGeom>
                    </p:spPr>
                  </p:pic>
                </p:oleObj>
              </mc:Fallback>
            </mc:AlternateContent>
          </a:graphicData>
        </a:graphic>
      </p:graphicFrame>
    </p:spTree>
    <p:extLst>
      <p:ext uri="{BB962C8B-B14F-4D97-AF65-F5344CB8AC3E}">
        <p14:creationId xmlns:p14="http://schemas.microsoft.com/office/powerpoint/2010/main" val="4055152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171449" y="1410692"/>
            <a:ext cx="7985921"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Stochastic variational inference (SVI) considers a batch of M examples to illustrate the updating procedure of SVI.</a:t>
            </a:r>
          </a:p>
        </p:txBody>
      </p:sp>
      <p:sp>
        <p:nvSpPr>
          <p:cNvPr id="15" name="矩形 14">
            <a:extLst>
              <a:ext uri="{FF2B5EF4-FFF2-40B4-BE49-F238E27FC236}">
                <a16:creationId xmlns:a16="http://schemas.microsoft.com/office/drawing/2014/main" id="{E8262924-2DF1-4928-9459-8E254D618852}"/>
              </a:ext>
            </a:extLst>
          </p:cNvPr>
          <p:cNvSpPr/>
          <p:nvPr/>
        </p:nvSpPr>
        <p:spPr>
          <a:xfrm>
            <a:off x="1196258" y="2242388"/>
            <a:ext cx="7985922" cy="830997"/>
          </a:xfrm>
          <a:prstGeom prst="rect">
            <a:avLst/>
          </a:prstGeom>
        </p:spPr>
        <p:txBody>
          <a:bodyPr wrap="square">
            <a:spAutoFit/>
          </a:bodyPr>
          <a:lstStyle/>
          <a:p>
            <a:r>
              <a:rPr lang="en-US" altLang="zh-CN" sz="2400" b="1" dirty="0">
                <a:latin typeface="Palatino" pitchFamily="2" charset="77"/>
                <a:ea typeface="Palatino" pitchFamily="2" charset="77"/>
                <a:cs typeface="Calibri Light" panose="020F0302020204030204" pitchFamily="34" charset="0"/>
              </a:rPr>
              <a:t>Gradient-based M-step</a:t>
            </a:r>
            <a:r>
              <a:rPr lang="en-US" altLang="zh-CN" sz="2400" dirty="0">
                <a:latin typeface="Palatino" pitchFamily="2" charset="77"/>
                <a:ea typeface="Palatino" pitchFamily="2" charset="77"/>
                <a:cs typeface="Calibri Light" panose="020F0302020204030204" pitchFamily="34" charset="0"/>
              </a:rPr>
              <a:t>: with the learned variational parameters                           , updating     by the gradient</a:t>
            </a:r>
          </a:p>
        </p:txBody>
      </p:sp>
      <p:graphicFrame>
        <p:nvGraphicFramePr>
          <p:cNvPr id="10" name="对象 9">
            <a:extLst>
              <a:ext uri="{FF2B5EF4-FFF2-40B4-BE49-F238E27FC236}">
                <a16:creationId xmlns:a16="http://schemas.microsoft.com/office/drawing/2014/main" id="{A3812CE7-74CF-436D-89CE-C44D8DA18339}"/>
              </a:ext>
            </a:extLst>
          </p:cNvPr>
          <p:cNvGraphicFramePr>
            <a:graphicFrameLocks noChangeAspect="1"/>
          </p:cNvGraphicFramePr>
          <p:nvPr>
            <p:extLst>
              <p:ext uri="{D42A27DB-BD31-4B8C-83A1-F6EECF244321}">
                <p14:modId xmlns:p14="http://schemas.microsoft.com/office/powerpoint/2010/main" val="1713626236"/>
              </p:ext>
            </p:extLst>
          </p:nvPr>
        </p:nvGraphicFramePr>
        <p:xfrm>
          <a:off x="1196258" y="3082184"/>
          <a:ext cx="2667000" cy="1143000"/>
        </p:xfrm>
        <a:graphic>
          <a:graphicData uri="http://schemas.openxmlformats.org/presentationml/2006/ole">
            <mc:AlternateContent xmlns:mc="http://schemas.openxmlformats.org/markup-compatibility/2006">
              <mc:Choice xmlns:v="urn:schemas-microsoft-com:vml" Requires="v">
                <p:oleObj spid="_x0000_s36874" name="Equation" r:id="rId3" imgW="1422360" imgH="609480" progId="Equation.DSMT4">
                  <p:embed/>
                </p:oleObj>
              </mc:Choice>
              <mc:Fallback>
                <p:oleObj name="Equation" r:id="rId3" imgW="1422360" imgH="609480" progId="Equation.DSMT4">
                  <p:embed/>
                  <p:pic>
                    <p:nvPicPr>
                      <p:cNvPr id="10" name="对象 9">
                        <a:extLst>
                          <a:ext uri="{FF2B5EF4-FFF2-40B4-BE49-F238E27FC236}">
                            <a16:creationId xmlns:a16="http://schemas.microsoft.com/office/drawing/2014/main" id="{A3812CE7-74CF-436D-89CE-C44D8DA18339}"/>
                          </a:ext>
                        </a:extLst>
                      </p:cNvPr>
                      <p:cNvPicPr/>
                      <p:nvPr/>
                    </p:nvPicPr>
                    <p:blipFill>
                      <a:blip r:embed="rId4"/>
                      <a:stretch>
                        <a:fillRect/>
                      </a:stretch>
                    </p:blipFill>
                    <p:spPr>
                      <a:xfrm>
                        <a:off x="1196258" y="3082184"/>
                        <a:ext cx="2667000" cy="1143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0CC7543-BA46-465A-8BB4-E254F5CB177C}"/>
              </a:ext>
            </a:extLst>
          </p:cNvPr>
          <p:cNvGraphicFramePr>
            <a:graphicFrameLocks noChangeAspect="1"/>
          </p:cNvGraphicFramePr>
          <p:nvPr>
            <p:extLst>
              <p:ext uri="{D42A27DB-BD31-4B8C-83A1-F6EECF244321}">
                <p14:modId xmlns:p14="http://schemas.microsoft.com/office/powerpoint/2010/main" val="402237247"/>
              </p:ext>
            </p:extLst>
          </p:nvPr>
        </p:nvGraphicFramePr>
        <p:xfrm>
          <a:off x="2815608" y="2629746"/>
          <a:ext cx="2071688" cy="452438"/>
        </p:xfrm>
        <a:graphic>
          <a:graphicData uri="http://schemas.openxmlformats.org/presentationml/2006/ole">
            <mc:AlternateContent xmlns:mc="http://schemas.openxmlformats.org/markup-compatibility/2006">
              <mc:Choice xmlns:v="urn:schemas-microsoft-com:vml" Requires="v">
                <p:oleObj spid="_x0000_s36875" name="Equation" r:id="rId5" imgW="1104840" imgH="241200" progId="Equation.DSMT4">
                  <p:embed/>
                </p:oleObj>
              </mc:Choice>
              <mc:Fallback>
                <p:oleObj name="Equation" r:id="rId5" imgW="1104840" imgH="241200" progId="Equation.DSMT4">
                  <p:embed/>
                  <p:pic>
                    <p:nvPicPr>
                      <p:cNvPr id="14" name="对象 13">
                        <a:extLst>
                          <a:ext uri="{FF2B5EF4-FFF2-40B4-BE49-F238E27FC236}">
                            <a16:creationId xmlns:a16="http://schemas.microsoft.com/office/drawing/2014/main" id="{F0CC7543-BA46-465A-8BB4-E254F5CB177C}"/>
                          </a:ext>
                        </a:extLst>
                      </p:cNvPr>
                      <p:cNvPicPr/>
                      <p:nvPr/>
                    </p:nvPicPr>
                    <p:blipFill>
                      <a:blip r:embed="rId6"/>
                      <a:stretch>
                        <a:fillRect/>
                      </a:stretch>
                    </p:blipFill>
                    <p:spPr>
                      <a:xfrm>
                        <a:off x="2815608" y="2629746"/>
                        <a:ext cx="2071688" cy="452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47291DD-E352-4A8F-BE2F-58DE816D502B}"/>
              </a:ext>
            </a:extLst>
          </p:cNvPr>
          <p:cNvGraphicFramePr>
            <a:graphicFrameLocks noChangeAspect="1"/>
          </p:cNvGraphicFramePr>
          <p:nvPr>
            <p:extLst>
              <p:ext uri="{D42A27DB-BD31-4B8C-83A1-F6EECF244321}">
                <p14:modId xmlns:p14="http://schemas.microsoft.com/office/powerpoint/2010/main" val="1538821940"/>
              </p:ext>
            </p:extLst>
          </p:nvPr>
        </p:nvGraphicFramePr>
        <p:xfrm>
          <a:off x="2755225" y="4281158"/>
          <a:ext cx="4643437" cy="1952625"/>
        </p:xfrm>
        <a:graphic>
          <a:graphicData uri="http://schemas.openxmlformats.org/presentationml/2006/ole">
            <mc:AlternateContent xmlns:mc="http://schemas.openxmlformats.org/markup-compatibility/2006">
              <mc:Choice xmlns:v="urn:schemas-microsoft-com:vml" Requires="v">
                <p:oleObj spid="_x0000_s36876" name="Equation" r:id="rId7" imgW="2476440" imgH="1041120" progId="Equation.DSMT4">
                  <p:embed/>
                </p:oleObj>
              </mc:Choice>
              <mc:Fallback>
                <p:oleObj name="Equation" r:id="rId7" imgW="2476440" imgH="1041120" progId="Equation.DSMT4">
                  <p:embed/>
                  <p:pic>
                    <p:nvPicPr>
                      <p:cNvPr id="8" name="对象 7">
                        <a:extLst>
                          <a:ext uri="{FF2B5EF4-FFF2-40B4-BE49-F238E27FC236}">
                            <a16:creationId xmlns:a16="http://schemas.microsoft.com/office/drawing/2014/main" id="{047291DD-E352-4A8F-BE2F-58DE816D502B}"/>
                          </a:ext>
                        </a:extLst>
                      </p:cNvPr>
                      <p:cNvPicPr/>
                      <p:nvPr/>
                    </p:nvPicPr>
                    <p:blipFill>
                      <a:blip r:embed="rId8"/>
                      <a:stretch>
                        <a:fillRect/>
                      </a:stretch>
                    </p:blipFill>
                    <p:spPr>
                      <a:xfrm>
                        <a:off x="2755225" y="4281158"/>
                        <a:ext cx="4643437" cy="195262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CF1D8EE6-CA6A-457A-9EAE-10544EBD193D}"/>
              </a:ext>
            </a:extLst>
          </p:cNvPr>
          <p:cNvGraphicFramePr>
            <a:graphicFrameLocks noChangeAspect="1"/>
          </p:cNvGraphicFramePr>
          <p:nvPr>
            <p:extLst>
              <p:ext uri="{D42A27DB-BD31-4B8C-83A1-F6EECF244321}">
                <p14:modId xmlns:p14="http://schemas.microsoft.com/office/powerpoint/2010/main" val="2068860403"/>
              </p:ext>
            </p:extLst>
          </p:nvPr>
        </p:nvGraphicFramePr>
        <p:xfrm>
          <a:off x="6284011" y="2688156"/>
          <a:ext cx="309563" cy="333375"/>
        </p:xfrm>
        <a:graphic>
          <a:graphicData uri="http://schemas.openxmlformats.org/presentationml/2006/ole">
            <mc:AlternateContent xmlns:mc="http://schemas.openxmlformats.org/markup-compatibility/2006">
              <mc:Choice xmlns:v="urn:schemas-microsoft-com:vml" Requires="v">
                <p:oleObj spid="_x0000_s36877" name="Equation" r:id="rId9" imgW="164880" imgH="177480" progId="Equation.DSMT4">
                  <p:embed/>
                </p:oleObj>
              </mc:Choice>
              <mc:Fallback>
                <p:oleObj name="Equation" r:id="rId9" imgW="164880" imgH="177480" progId="Equation.DSMT4">
                  <p:embed/>
                  <p:pic>
                    <p:nvPicPr>
                      <p:cNvPr id="17" name="对象 16">
                        <a:extLst>
                          <a:ext uri="{FF2B5EF4-FFF2-40B4-BE49-F238E27FC236}">
                            <a16:creationId xmlns:a16="http://schemas.microsoft.com/office/drawing/2014/main" id="{CF1D8EE6-CA6A-457A-9EAE-10544EBD193D}"/>
                          </a:ext>
                        </a:extLst>
                      </p:cNvPr>
                      <p:cNvPicPr/>
                      <p:nvPr/>
                    </p:nvPicPr>
                    <p:blipFill>
                      <a:blip r:embed="rId10"/>
                      <a:stretch>
                        <a:fillRect/>
                      </a:stretch>
                    </p:blipFill>
                    <p:spPr>
                      <a:xfrm>
                        <a:off x="6284011" y="2688156"/>
                        <a:ext cx="309563" cy="333375"/>
                      </a:xfrm>
                      <a:prstGeom prst="rect">
                        <a:avLst/>
                      </a:prstGeom>
                    </p:spPr>
                  </p:pic>
                </p:oleObj>
              </mc:Fallback>
            </mc:AlternateContent>
          </a:graphicData>
        </a:graphic>
      </p:graphicFrame>
      <p:sp>
        <p:nvSpPr>
          <p:cNvPr id="11" name="矩形 5">
            <a:extLst>
              <a:ext uri="{FF2B5EF4-FFF2-40B4-BE49-F238E27FC236}">
                <a16:creationId xmlns:a16="http://schemas.microsoft.com/office/drawing/2014/main" id="{091631FC-8998-4E2C-B22E-3C1D5D2D480A}"/>
              </a:ext>
            </a:extLst>
          </p:cNvPr>
          <p:cNvSpPr/>
          <p:nvPr/>
        </p:nvSpPr>
        <p:spPr>
          <a:xfrm>
            <a:off x="693419" y="234609"/>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Stochastic Variational Inference</a:t>
            </a:r>
          </a:p>
        </p:txBody>
      </p:sp>
    </p:spTree>
    <p:extLst>
      <p:ext uri="{BB962C8B-B14F-4D97-AF65-F5344CB8AC3E}">
        <p14:creationId xmlns:p14="http://schemas.microsoft.com/office/powerpoint/2010/main" val="3320871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78181" y="214096"/>
            <a:ext cx="742094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Amortised</a:t>
            </a:r>
            <a:r>
              <a:rPr lang="en-US" altLang="zh-CN" sz="3600" b="1" dirty="0">
                <a:latin typeface="Palatino" pitchFamily="2" charset="77"/>
                <a:ea typeface="Palatino" pitchFamily="2" charset="77"/>
                <a:cs typeface="Calibri Light" panose="020F0302020204030204" pitchFamily="34" charset="0"/>
              </a:rPr>
              <a:t>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123950" y="1410691"/>
            <a:ext cx="9730739" cy="1938992"/>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Potential issues of CAVI and SVI (learning one set of variational parameters for each training instance):</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Not scale for large datasets.</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Optimisation</a:t>
            </a:r>
            <a:r>
              <a:rPr lang="en-US" altLang="zh-CN" sz="2400" dirty="0">
                <a:latin typeface="Palatino" pitchFamily="2" charset="77"/>
                <a:ea typeface="Palatino" pitchFamily="2" charset="77"/>
                <a:cs typeface="Calibri Light" panose="020F0302020204030204" pitchFamily="34" charset="0"/>
              </a:rPr>
              <a:t> process is necessary for a new test sample.</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Optimisation</a:t>
            </a:r>
            <a:r>
              <a:rPr lang="en-US" altLang="zh-CN" sz="2400" dirty="0">
                <a:latin typeface="Palatino" pitchFamily="2" charset="77"/>
                <a:ea typeface="Palatino" pitchFamily="2" charset="77"/>
                <a:cs typeface="Calibri Light" panose="020F0302020204030204" pitchFamily="34" charset="0"/>
              </a:rPr>
              <a:t> for a single example can be expensive. </a:t>
            </a:r>
          </a:p>
        </p:txBody>
      </p:sp>
      <p:sp>
        <p:nvSpPr>
          <p:cNvPr id="15" name="矩形 14">
            <a:extLst>
              <a:ext uri="{FF2B5EF4-FFF2-40B4-BE49-F238E27FC236}">
                <a16:creationId xmlns:a16="http://schemas.microsoft.com/office/drawing/2014/main" id="{E8262924-2DF1-4928-9459-8E254D618852}"/>
              </a:ext>
            </a:extLst>
          </p:cNvPr>
          <p:cNvSpPr/>
          <p:nvPr/>
        </p:nvSpPr>
        <p:spPr>
          <a:xfrm>
            <a:off x="1238250" y="3433222"/>
            <a:ext cx="9273540" cy="1569660"/>
          </a:xfrm>
          <a:prstGeom prst="rect">
            <a:avLst/>
          </a:prstGeom>
        </p:spPr>
        <p:txBody>
          <a:bodyPr wrap="square">
            <a:spAutoFit/>
          </a:bodyPr>
          <a:lstStyle/>
          <a:p>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variational inference (AVI) restricts the variational distribution family to a certain distribution parameterized by deep neural network, which are called </a:t>
            </a:r>
            <a:r>
              <a:rPr lang="en-US" altLang="zh-CN" sz="2400" b="1" dirty="0">
                <a:latin typeface="Palatino" pitchFamily="2" charset="77"/>
                <a:ea typeface="Palatino" pitchFamily="2" charset="77"/>
                <a:cs typeface="Calibri Light" panose="020F0302020204030204" pitchFamily="34" charset="0"/>
              </a:rPr>
              <a:t>recognition network</a:t>
            </a:r>
            <a:r>
              <a:rPr lang="en-US" altLang="zh-CN" sz="2400" dirty="0">
                <a:latin typeface="Palatino" pitchFamily="2" charset="77"/>
                <a:ea typeface="Palatino" pitchFamily="2" charset="77"/>
                <a:cs typeface="Calibri Light" panose="020F0302020204030204" pitchFamily="34" charset="0"/>
              </a:rPr>
              <a:t>, </a:t>
            </a:r>
            <a:r>
              <a:rPr lang="en-US" altLang="zh-CN" sz="2400" b="1" dirty="0">
                <a:latin typeface="Palatino" pitchFamily="2" charset="77"/>
                <a:ea typeface="Palatino" pitchFamily="2" charset="77"/>
                <a:cs typeface="Calibri Light" panose="020F0302020204030204" pitchFamily="34" charset="0"/>
              </a:rPr>
              <a:t>inference network</a:t>
            </a:r>
            <a:r>
              <a:rPr lang="en-US" altLang="zh-CN" sz="2400" dirty="0">
                <a:latin typeface="Palatino" pitchFamily="2" charset="77"/>
                <a:ea typeface="Palatino" pitchFamily="2" charset="77"/>
                <a:cs typeface="Calibri Light" panose="020F0302020204030204" pitchFamily="34" charset="0"/>
              </a:rPr>
              <a:t> or </a:t>
            </a:r>
            <a:r>
              <a:rPr lang="en-US" altLang="zh-CN" sz="2400" b="1" dirty="0">
                <a:latin typeface="Palatino" pitchFamily="2" charset="77"/>
                <a:ea typeface="Palatino" pitchFamily="2" charset="77"/>
                <a:cs typeface="Calibri Light" panose="020F0302020204030204" pitchFamily="34" charset="0"/>
              </a:rPr>
              <a:t>encoders.</a:t>
            </a:r>
            <a:r>
              <a:rPr lang="en-US" altLang="zh-CN" sz="2400" dirty="0">
                <a:latin typeface="Palatino" pitchFamily="2" charset="77"/>
                <a:ea typeface="Palatino" pitchFamily="2" charset="77"/>
                <a:cs typeface="Calibri Light" panose="020F0302020204030204" pitchFamily="34" charset="0"/>
              </a:rPr>
              <a:t> </a:t>
            </a:r>
          </a:p>
        </p:txBody>
      </p:sp>
      <p:sp>
        <p:nvSpPr>
          <p:cNvPr id="12" name="文本框 11">
            <a:extLst>
              <a:ext uri="{FF2B5EF4-FFF2-40B4-BE49-F238E27FC236}">
                <a16:creationId xmlns:a16="http://schemas.microsoft.com/office/drawing/2014/main" id="{85089776-D060-4B91-B608-F3C761FE0F16}"/>
              </a:ext>
            </a:extLst>
          </p:cNvPr>
          <p:cNvSpPr txBox="1"/>
          <p:nvPr/>
        </p:nvSpPr>
        <p:spPr>
          <a:xfrm>
            <a:off x="1238250" y="5359757"/>
            <a:ext cx="9110573" cy="830997"/>
          </a:xfrm>
          <a:prstGeom prst="rect">
            <a:avLst/>
          </a:prstGeom>
          <a:noFill/>
        </p:spPr>
        <p:txBody>
          <a:bodyPr wrap="square">
            <a:spAutoFit/>
          </a:bodyPr>
          <a:lstStyle/>
          <a:p>
            <a:r>
              <a:rPr lang="en-US" altLang="zh-CN" sz="2400" dirty="0">
                <a:latin typeface="Palatino" pitchFamily="2" charset="77"/>
                <a:cs typeface="Calibri Light" panose="020F0302020204030204" pitchFamily="34" charset="0"/>
              </a:rPr>
              <a:t>Learning a globally shared set of neural network parameters to predict the variational parameter     of each instance.</a:t>
            </a:r>
            <a:endParaRPr lang="zh-CN" altLang="en-US" sz="2400" dirty="0">
              <a:latin typeface="Palatino" pitchFamily="2" charset="77"/>
              <a:cs typeface="Calibri Light" panose="020F0302020204030204" pitchFamily="34" charset="0"/>
            </a:endParaRPr>
          </a:p>
        </p:txBody>
      </p:sp>
      <p:sp>
        <p:nvSpPr>
          <p:cNvPr id="6" name="箭头: 下 5">
            <a:extLst>
              <a:ext uri="{FF2B5EF4-FFF2-40B4-BE49-F238E27FC236}">
                <a16:creationId xmlns:a16="http://schemas.microsoft.com/office/drawing/2014/main" id="{77DCE248-D441-4EF4-82E8-9C5D2D9935E0}"/>
              </a:ext>
            </a:extLst>
          </p:cNvPr>
          <p:cNvSpPr/>
          <p:nvPr/>
        </p:nvSpPr>
        <p:spPr>
          <a:xfrm>
            <a:off x="5526657" y="4917058"/>
            <a:ext cx="215660" cy="412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对象 13">
            <a:extLst>
              <a:ext uri="{FF2B5EF4-FFF2-40B4-BE49-F238E27FC236}">
                <a16:creationId xmlns:a16="http://schemas.microsoft.com/office/drawing/2014/main" id="{1DE0B360-6578-486A-9B01-822E87E27062}"/>
              </a:ext>
            </a:extLst>
          </p:cNvPr>
          <p:cNvGraphicFramePr>
            <a:graphicFrameLocks noChangeAspect="1"/>
          </p:cNvGraphicFramePr>
          <p:nvPr>
            <p:extLst>
              <p:ext uri="{D42A27DB-BD31-4B8C-83A1-F6EECF244321}">
                <p14:modId xmlns:p14="http://schemas.microsoft.com/office/powerpoint/2010/main" val="4001772738"/>
              </p:ext>
            </p:extLst>
          </p:nvPr>
        </p:nvGraphicFramePr>
        <p:xfrm>
          <a:off x="5810250" y="5762129"/>
          <a:ext cx="285750" cy="428625"/>
        </p:xfrm>
        <a:graphic>
          <a:graphicData uri="http://schemas.openxmlformats.org/presentationml/2006/ole">
            <mc:AlternateContent xmlns:mc="http://schemas.openxmlformats.org/markup-compatibility/2006">
              <mc:Choice xmlns:v="urn:schemas-microsoft-com:vml" Requires="v">
                <p:oleObj spid="_x0000_s37892" name="Equation" r:id="rId4" imgW="152280" imgH="228600" progId="Equation.DSMT4">
                  <p:embed/>
                </p:oleObj>
              </mc:Choice>
              <mc:Fallback>
                <p:oleObj name="Equation" r:id="rId4" imgW="152280" imgH="228600" progId="Equation.DSMT4">
                  <p:embed/>
                  <p:pic>
                    <p:nvPicPr>
                      <p:cNvPr id="10" name="对象 9">
                        <a:extLst>
                          <a:ext uri="{FF2B5EF4-FFF2-40B4-BE49-F238E27FC236}">
                            <a16:creationId xmlns:a16="http://schemas.microsoft.com/office/drawing/2014/main" id="{9A8ACE7F-579B-4001-86ED-4A5D52CC918A}"/>
                          </a:ext>
                        </a:extLst>
                      </p:cNvPr>
                      <p:cNvPicPr/>
                      <p:nvPr/>
                    </p:nvPicPr>
                    <p:blipFill>
                      <a:blip r:embed="rId5"/>
                      <a:stretch>
                        <a:fillRect/>
                      </a:stretch>
                    </p:blipFill>
                    <p:spPr>
                      <a:xfrm>
                        <a:off x="5810250" y="5762129"/>
                        <a:ext cx="285750" cy="428625"/>
                      </a:xfrm>
                      <a:prstGeom prst="rect">
                        <a:avLst/>
                      </a:prstGeom>
                    </p:spPr>
                  </p:pic>
                </p:oleObj>
              </mc:Fallback>
            </mc:AlternateContent>
          </a:graphicData>
        </a:graphic>
      </p:graphicFrame>
    </p:spTree>
    <p:extLst>
      <p:ext uri="{BB962C8B-B14F-4D97-AF65-F5344CB8AC3E}">
        <p14:creationId xmlns:p14="http://schemas.microsoft.com/office/powerpoint/2010/main" val="3731563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89611" y="184123"/>
            <a:ext cx="739046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Amortised</a:t>
            </a:r>
            <a:r>
              <a:rPr lang="en-US" altLang="zh-CN" sz="3600" b="1" dirty="0">
                <a:latin typeface="Palatino" pitchFamily="2" charset="77"/>
                <a:ea typeface="Palatino" pitchFamily="2" charset="77"/>
                <a:cs typeface="Calibri Light" panose="020F0302020204030204" pitchFamily="34" charset="0"/>
              </a:rPr>
              <a:t>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160018" y="1441172"/>
            <a:ext cx="8742171"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Denoting the inference network as                       , where     are the model parameters of the inference network. The variational parameter of    is dynamically decided by </a:t>
            </a:r>
          </a:p>
        </p:txBody>
      </p:sp>
      <p:sp>
        <p:nvSpPr>
          <p:cNvPr id="15" name="矩形 14">
            <a:extLst>
              <a:ext uri="{FF2B5EF4-FFF2-40B4-BE49-F238E27FC236}">
                <a16:creationId xmlns:a16="http://schemas.microsoft.com/office/drawing/2014/main" id="{E8262924-2DF1-4928-9459-8E254D618852}"/>
              </a:ext>
            </a:extLst>
          </p:cNvPr>
          <p:cNvSpPr/>
          <p:nvPr/>
        </p:nvSpPr>
        <p:spPr>
          <a:xfrm>
            <a:off x="1108261" y="3050892"/>
            <a:ext cx="7985922"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the training set                  , the shared parameter set can be optimized by maximizing the aggregate ELBO of the whole dataset where the loss is  </a:t>
            </a:r>
          </a:p>
        </p:txBody>
      </p:sp>
      <p:sp>
        <p:nvSpPr>
          <p:cNvPr id="12" name="文本框 11">
            <a:extLst>
              <a:ext uri="{FF2B5EF4-FFF2-40B4-BE49-F238E27FC236}">
                <a16:creationId xmlns:a16="http://schemas.microsoft.com/office/drawing/2014/main" id="{85089776-D060-4B91-B608-F3C761FE0F16}"/>
              </a:ext>
            </a:extLst>
          </p:cNvPr>
          <p:cNvSpPr txBox="1"/>
          <p:nvPr/>
        </p:nvSpPr>
        <p:spPr>
          <a:xfrm>
            <a:off x="1160019" y="4933037"/>
            <a:ext cx="8270594" cy="461665"/>
          </a:xfrm>
          <a:prstGeom prst="rect">
            <a:avLst/>
          </a:prstGeom>
          <a:noFill/>
        </p:spPr>
        <p:txBody>
          <a:bodyPr wrap="square">
            <a:spAutoFit/>
          </a:bodyPr>
          <a:lstStyle/>
          <a:p>
            <a:r>
              <a:rPr lang="en-US" altLang="zh-CN" sz="2400" dirty="0">
                <a:latin typeface="Palatino" pitchFamily="2" charset="77"/>
                <a:cs typeface="Calibri Light" panose="020F0302020204030204" pitchFamily="34" charset="0"/>
              </a:rPr>
              <a:t>For simplicity, denoting                                             as  </a:t>
            </a:r>
            <a:endParaRPr lang="zh-CN" altLang="en-US" sz="2400" dirty="0">
              <a:latin typeface="Palatino" pitchFamily="2" charset="77"/>
              <a:cs typeface="Calibri Light" panose="020F0302020204030204" pitchFamily="34" charset="0"/>
            </a:endParaRPr>
          </a:p>
        </p:txBody>
      </p:sp>
      <p:graphicFrame>
        <p:nvGraphicFramePr>
          <p:cNvPr id="14" name="对象 13">
            <a:extLst>
              <a:ext uri="{FF2B5EF4-FFF2-40B4-BE49-F238E27FC236}">
                <a16:creationId xmlns:a16="http://schemas.microsoft.com/office/drawing/2014/main" id="{1DE0B360-6578-486A-9B01-822E87E27062}"/>
              </a:ext>
            </a:extLst>
          </p:cNvPr>
          <p:cNvGraphicFramePr>
            <a:graphicFrameLocks noChangeAspect="1"/>
          </p:cNvGraphicFramePr>
          <p:nvPr>
            <p:extLst>
              <p:ext uri="{D42A27DB-BD31-4B8C-83A1-F6EECF244321}">
                <p14:modId xmlns:p14="http://schemas.microsoft.com/office/powerpoint/2010/main" val="4683344"/>
              </p:ext>
            </p:extLst>
          </p:nvPr>
        </p:nvGraphicFramePr>
        <p:xfrm>
          <a:off x="5924693" y="1501295"/>
          <a:ext cx="1690688" cy="428625"/>
        </p:xfrm>
        <a:graphic>
          <a:graphicData uri="http://schemas.openxmlformats.org/presentationml/2006/ole">
            <mc:AlternateContent xmlns:mc="http://schemas.openxmlformats.org/markup-compatibility/2006">
              <mc:Choice xmlns:v="urn:schemas-microsoft-com:vml" Requires="v">
                <p:oleObj spid="_x0000_s38941" name="Equation" r:id="rId4" imgW="901440" imgH="228600" progId="Equation.DSMT4">
                  <p:embed/>
                </p:oleObj>
              </mc:Choice>
              <mc:Fallback>
                <p:oleObj name="Equation" r:id="rId4" imgW="901440" imgH="22860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5"/>
                      <a:stretch>
                        <a:fillRect/>
                      </a:stretch>
                    </p:blipFill>
                    <p:spPr>
                      <a:xfrm>
                        <a:off x="5924693" y="1501295"/>
                        <a:ext cx="1690688" cy="4286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BD3D707-C580-4EFE-9BCC-CBB8623F7E22}"/>
              </a:ext>
            </a:extLst>
          </p:cNvPr>
          <p:cNvGraphicFramePr>
            <a:graphicFrameLocks noChangeAspect="1"/>
          </p:cNvGraphicFramePr>
          <p:nvPr>
            <p:extLst>
              <p:ext uri="{D42A27DB-BD31-4B8C-83A1-F6EECF244321}">
                <p14:modId xmlns:p14="http://schemas.microsoft.com/office/powerpoint/2010/main" val="3159127162"/>
              </p:ext>
            </p:extLst>
          </p:nvPr>
        </p:nvGraphicFramePr>
        <p:xfrm>
          <a:off x="3777488" y="2646369"/>
          <a:ext cx="2214562" cy="428625"/>
        </p:xfrm>
        <a:graphic>
          <a:graphicData uri="http://schemas.openxmlformats.org/presentationml/2006/ole">
            <mc:AlternateContent xmlns:mc="http://schemas.openxmlformats.org/markup-compatibility/2006">
              <mc:Choice xmlns:v="urn:schemas-microsoft-com:vml" Requires="v">
                <p:oleObj spid="_x0000_s38942" name="Equation" r:id="rId6" imgW="1180800" imgH="228600" progId="Equation.DSMT4">
                  <p:embed/>
                </p:oleObj>
              </mc:Choice>
              <mc:Fallback>
                <p:oleObj name="Equation" r:id="rId6" imgW="1180800" imgH="22860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7"/>
                      <a:stretch>
                        <a:fillRect/>
                      </a:stretch>
                    </p:blipFill>
                    <p:spPr>
                      <a:xfrm>
                        <a:off x="3777488" y="2646369"/>
                        <a:ext cx="2214562" cy="4286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96F266B-D4C6-427C-9356-35E9F382F5DC}"/>
              </a:ext>
            </a:extLst>
          </p:cNvPr>
          <p:cNvGraphicFramePr>
            <a:graphicFrameLocks noChangeAspect="1"/>
          </p:cNvGraphicFramePr>
          <p:nvPr>
            <p:extLst>
              <p:ext uri="{D42A27DB-BD31-4B8C-83A1-F6EECF244321}">
                <p14:modId xmlns:p14="http://schemas.microsoft.com/office/powerpoint/2010/main" val="2890924957"/>
              </p:ext>
            </p:extLst>
          </p:nvPr>
        </p:nvGraphicFramePr>
        <p:xfrm>
          <a:off x="8678499" y="1501294"/>
          <a:ext cx="238125" cy="381000"/>
        </p:xfrm>
        <a:graphic>
          <a:graphicData uri="http://schemas.openxmlformats.org/presentationml/2006/ole">
            <mc:AlternateContent xmlns:mc="http://schemas.openxmlformats.org/markup-compatibility/2006">
              <mc:Choice xmlns:v="urn:schemas-microsoft-com:vml" Requires="v">
                <p:oleObj spid="_x0000_s38943" name="Equation" r:id="rId8" imgW="126720" imgH="203040" progId="Equation.DSMT4">
                  <p:embed/>
                </p:oleObj>
              </mc:Choice>
              <mc:Fallback>
                <p:oleObj name="Equation" r:id="rId8" imgW="126720" imgH="20304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9"/>
                      <a:stretch>
                        <a:fillRect/>
                      </a:stretch>
                    </p:blipFill>
                    <p:spPr>
                      <a:xfrm>
                        <a:off x="8678499" y="1501294"/>
                        <a:ext cx="238125"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84E4D88-BCC3-4B05-9FEE-09D60F61EDC7}"/>
              </a:ext>
            </a:extLst>
          </p:cNvPr>
          <p:cNvGraphicFramePr>
            <a:graphicFrameLocks noChangeAspect="1"/>
          </p:cNvGraphicFramePr>
          <p:nvPr>
            <p:extLst>
              <p:ext uri="{D42A27DB-BD31-4B8C-83A1-F6EECF244321}">
                <p14:modId xmlns:p14="http://schemas.microsoft.com/office/powerpoint/2010/main" val="1653025606"/>
              </p:ext>
            </p:extLst>
          </p:nvPr>
        </p:nvGraphicFramePr>
        <p:xfrm>
          <a:off x="2983877" y="2175103"/>
          <a:ext cx="285750" cy="428625"/>
        </p:xfrm>
        <a:graphic>
          <a:graphicData uri="http://schemas.openxmlformats.org/presentationml/2006/ole">
            <mc:AlternateContent xmlns:mc="http://schemas.openxmlformats.org/markup-compatibility/2006">
              <mc:Choice xmlns:v="urn:schemas-microsoft-com:vml" Requires="v">
                <p:oleObj spid="_x0000_s38944" name="Equation" r:id="rId10" imgW="152280" imgH="228600" progId="Equation.DSMT4">
                  <p:embed/>
                </p:oleObj>
              </mc:Choice>
              <mc:Fallback>
                <p:oleObj name="Equation" r:id="rId10" imgW="152280" imgH="22860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11"/>
                      <a:stretch>
                        <a:fillRect/>
                      </a:stretch>
                    </p:blipFill>
                    <p:spPr>
                      <a:xfrm>
                        <a:off x="2983877" y="2175103"/>
                        <a:ext cx="285750" cy="4286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1AE2034A-D74E-4319-A941-C0556F52A7C2}"/>
              </a:ext>
            </a:extLst>
          </p:cNvPr>
          <p:cNvGraphicFramePr>
            <a:graphicFrameLocks noChangeAspect="1"/>
          </p:cNvGraphicFramePr>
          <p:nvPr>
            <p:extLst>
              <p:ext uri="{D42A27DB-BD31-4B8C-83A1-F6EECF244321}">
                <p14:modId xmlns:p14="http://schemas.microsoft.com/office/powerpoint/2010/main" val="498227319"/>
              </p:ext>
            </p:extLst>
          </p:nvPr>
        </p:nvGraphicFramePr>
        <p:xfrm>
          <a:off x="9024743" y="3078480"/>
          <a:ext cx="222577" cy="381000"/>
        </p:xfrm>
        <a:graphic>
          <a:graphicData uri="http://schemas.openxmlformats.org/presentationml/2006/ole">
            <mc:AlternateContent xmlns:mc="http://schemas.openxmlformats.org/markup-compatibility/2006">
              <mc:Choice xmlns:v="urn:schemas-microsoft-com:vml" Requires="v">
                <p:oleObj spid="_x0000_s38945" name="Equation" r:id="rId12" imgW="126720" imgH="203040" progId="Equation.DSMT4">
                  <p:embed/>
                </p:oleObj>
              </mc:Choice>
              <mc:Fallback>
                <p:oleObj name="Equation" r:id="rId12" imgW="126720" imgH="203040" progId="Equation.DSMT4">
                  <p:embed/>
                  <p:pic>
                    <p:nvPicPr>
                      <p:cNvPr id="11" name="对象 10">
                        <a:extLst>
                          <a:ext uri="{FF2B5EF4-FFF2-40B4-BE49-F238E27FC236}">
                            <a16:creationId xmlns:a16="http://schemas.microsoft.com/office/drawing/2014/main" id="{E96F266B-D4C6-427C-9356-35E9F382F5DC}"/>
                          </a:ext>
                        </a:extLst>
                      </p:cNvPr>
                      <p:cNvPicPr/>
                      <p:nvPr/>
                    </p:nvPicPr>
                    <p:blipFill>
                      <a:blip r:embed="rId9"/>
                      <a:stretch>
                        <a:fillRect/>
                      </a:stretch>
                    </p:blipFill>
                    <p:spPr>
                      <a:xfrm>
                        <a:off x="9024743" y="3078480"/>
                        <a:ext cx="222577" cy="3810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9AC230F4-CFA8-4D87-88F8-3AD52693C679}"/>
              </a:ext>
            </a:extLst>
          </p:cNvPr>
          <p:cNvGraphicFramePr>
            <a:graphicFrameLocks noChangeAspect="1"/>
          </p:cNvGraphicFramePr>
          <p:nvPr>
            <p:extLst>
              <p:ext uri="{D42A27DB-BD31-4B8C-83A1-F6EECF244321}">
                <p14:modId xmlns:p14="http://schemas.microsoft.com/office/powerpoint/2010/main" val="3829126721"/>
              </p:ext>
            </p:extLst>
          </p:nvPr>
        </p:nvGraphicFramePr>
        <p:xfrm>
          <a:off x="4160943" y="3050891"/>
          <a:ext cx="1333500" cy="452438"/>
        </p:xfrm>
        <a:graphic>
          <a:graphicData uri="http://schemas.openxmlformats.org/presentationml/2006/ole">
            <mc:AlternateContent xmlns:mc="http://schemas.openxmlformats.org/markup-compatibility/2006">
              <mc:Choice xmlns:v="urn:schemas-microsoft-com:vml" Requires="v">
                <p:oleObj spid="_x0000_s38946" name="Equation" r:id="rId13" imgW="711000" imgH="241200" progId="Equation.DSMT4">
                  <p:embed/>
                </p:oleObj>
              </mc:Choice>
              <mc:Fallback>
                <p:oleObj name="Equation" r:id="rId13" imgW="711000" imgH="241200" progId="Equation.DSMT4">
                  <p:embed/>
                  <p:pic>
                    <p:nvPicPr>
                      <p:cNvPr id="8" name="对象 7">
                        <a:extLst>
                          <a:ext uri="{FF2B5EF4-FFF2-40B4-BE49-F238E27FC236}">
                            <a16:creationId xmlns:a16="http://schemas.microsoft.com/office/drawing/2014/main" id="{658796BD-223F-46C1-A372-5CBF8B37895B}"/>
                          </a:ext>
                        </a:extLst>
                      </p:cNvPr>
                      <p:cNvPicPr/>
                      <p:nvPr/>
                    </p:nvPicPr>
                    <p:blipFill>
                      <a:blip r:embed="rId14"/>
                      <a:stretch>
                        <a:fillRect/>
                      </a:stretch>
                    </p:blipFill>
                    <p:spPr>
                      <a:xfrm>
                        <a:off x="4160943" y="3050891"/>
                        <a:ext cx="1333500" cy="45243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AD2CE32A-6381-400B-B2D4-32AB9292187F}"/>
              </a:ext>
            </a:extLst>
          </p:cNvPr>
          <p:cNvGraphicFramePr>
            <a:graphicFrameLocks noChangeAspect="1"/>
          </p:cNvGraphicFramePr>
          <p:nvPr>
            <p:extLst>
              <p:ext uri="{D42A27DB-BD31-4B8C-83A1-F6EECF244321}">
                <p14:modId xmlns:p14="http://schemas.microsoft.com/office/powerpoint/2010/main" val="1452147197"/>
              </p:ext>
            </p:extLst>
          </p:nvPr>
        </p:nvGraphicFramePr>
        <p:xfrm>
          <a:off x="2680982" y="4137913"/>
          <a:ext cx="4286250" cy="809625"/>
        </p:xfrm>
        <a:graphic>
          <a:graphicData uri="http://schemas.openxmlformats.org/presentationml/2006/ole">
            <mc:AlternateContent xmlns:mc="http://schemas.openxmlformats.org/markup-compatibility/2006">
              <mc:Choice xmlns:v="urn:schemas-microsoft-com:vml" Requires="v">
                <p:oleObj spid="_x0000_s38947" name="Equation" r:id="rId15" imgW="2286000" imgH="431640" progId="Equation.DSMT4">
                  <p:embed/>
                </p:oleObj>
              </mc:Choice>
              <mc:Fallback>
                <p:oleObj name="Equation" r:id="rId15" imgW="2286000" imgH="431640" progId="Equation.DSMT4">
                  <p:embed/>
                  <p:pic>
                    <p:nvPicPr>
                      <p:cNvPr id="17" name="对象 16">
                        <a:extLst>
                          <a:ext uri="{FF2B5EF4-FFF2-40B4-BE49-F238E27FC236}">
                            <a16:creationId xmlns:a16="http://schemas.microsoft.com/office/drawing/2014/main" id="{9AC230F4-CFA8-4D87-88F8-3AD52693C679}"/>
                          </a:ext>
                        </a:extLst>
                      </p:cNvPr>
                      <p:cNvPicPr/>
                      <p:nvPr/>
                    </p:nvPicPr>
                    <p:blipFill>
                      <a:blip r:embed="rId16"/>
                      <a:stretch>
                        <a:fillRect/>
                      </a:stretch>
                    </p:blipFill>
                    <p:spPr>
                      <a:xfrm>
                        <a:off x="2680982" y="4137913"/>
                        <a:ext cx="4286250" cy="809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B3846147-A38C-4A7D-9BF6-9A82A45D14DB}"/>
              </a:ext>
            </a:extLst>
          </p:cNvPr>
          <p:cNvGraphicFramePr>
            <a:graphicFrameLocks noChangeAspect="1"/>
          </p:cNvGraphicFramePr>
          <p:nvPr>
            <p:extLst>
              <p:ext uri="{D42A27DB-BD31-4B8C-83A1-F6EECF244321}">
                <p14:modId xmlns:p14="http://schemas.microsoft.com/office/powerpoint/2010/main" val="3611675354"/>
              </p:ext>
            </p:extLst>
          </p:nvPr>
        </p:nvGraphicFramePr>
        <p:xfrm>
          <a:off x="4473899" y="4966077"/>
          <a:ext cx="3309938" cy="428625"/>
        </p:xfrm>
        <a:graphic>
          <a:graphicData uri="http://schemas.openxmlformats.org/presentationml/2006/ole">
            <mc:AlternateContent xmlns:mc="http://schemas.openxmlformats.org/markup-compatibility/2006">
              <mc:Choice xmlns:v="urn:schemas-microsoft-com:vml" Requires="v">
                <p:oleObj spid="_x0000_s38948" name="Equation" r:id="rId17" imgW="1765080" imgH="228600" progId="Equation.DSMT4">
                  <p:embed/>
                </p:oleObj>
              </mc:Choice>
              <mc:Fallback>
                <p:oleObj name="Equation" r:id="rId17" imgW="1765080" imgH="228600" progId="Equation.DSMT4">
                  <p:embed/>
                  <p:pic>
                    <p:nvPicPr>
                      <p:cNvPr id="18" name="对象 17">
                        <a:extLst>
                          <a:ext uri="{FF2B5EF4-FFF2-40B4-BE49-F238E27FC236}">
                            <a16:creationId xmlns:a16="http://schemas.microsoft.com/office/drawing/2014/main" id="{AD2CE32A-6381-400B-B2D4-32AB9292187F}"/>
                          </a:ext>
                        </a:extLst>
                      </p:cNvPr>
                      <p:cNvPicPr/>
                      <p:nvPr/>
                    </p:nvPicPr>
                    <p:blipFill>
                      <a:blip r:embed="rId18"/>
                      <a:stretch>
                        <a:fillRect/>
                      </a:stretch>
                    </p:blipFill>
                    <p:spPr>
                      <a:xfrm>
                        <a:off x="4473899" y="4966077"/>
                        <a:ext cx="3309938" cy="4286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CD42AB41-4FB4-4B3E-96B0-43C247D3C02E}"/>
              </a:ext>
            </a:extLst>
          </p:cNvPr>
          <p:cNvGraphicFramePr>
            <a:graphicFrameLocks noChangeAspect="1"/>
          </p:cNvGraphicFramePr>
          <p:nvPr>
            <p:extLst>
              <p:ext uri="{D42A27DB-BD31-4B8C-83A1-F6EECF244321}">
                <p14:modId xmlns:p14="http://schemas.microsoft.com/office/powerpoint/2010/main" val="1263253998"/>
              </p:ext>
            </p:extLst>
          </p:nvPr>
        </p:nvGraphicFramePr>
        <p:xfrm>
          <a:off x="1160019" y="5477790"/>
          <a:ext cx="1857375" cy="428625"/>
        </p:xfrm>
        <a:graphic>
          <a:graphicData uri="http://schemas.openxmlformats.org/presentationml/2006/ole">
            <mc:AlternateContent xmlns:mc="http://schemas.openxmlformats.org/markup-compatibility/2006">
              <mc:Choice xmlns:v="urn:schemas-microsoft-com:vml" Requires="v">
                <p:oleObj spid="_x0000_s38949" name="Equation" r:id="rId19" imgW="990360" imgH="228600" progId="Equation.DSMT4">
                  <p:embed/>
                </p:oleObj>
              </mc:Choice>
              <mc:Fallback>
                <p:oleObj name="Equation" r:id="rId19" imgW="990360" imgH="228600" progId="Equation.DSMT4">
                  <p:embed/>
                  <p:pic>
                    <p:nvPicPr>
                      <p:cNvPr id="19" name="对象 18">
                        <a:extLst>
                          <a:ext uri="{FF2B5EF4-FFF2-40B4-BE49-F238E27FC236}">
                            <a16:creationId xmlns:a16="http://schemas.microsoft.com/office/drawing/2014/main" id="{B3846147-A38C-4A7D-9BF6-9A82A45D14DB}"/>
                          </a:ext>
                        </a:extLst>
                      </p:cNvPr>
                      <p:cNvPicPr/>
                      <p:nvPr/>
                    </p:nvPicPr>
                    <p:blipFill>
                      <a:blip r:embed="rId20"/>
                      <a:stretch>
                        <a:fillRect/>
                      </a:stretch>
                    </p:blipFill>
                    <p:spPr>
                      <a:xfrm>
                        <a:off x="1160019" y="5477790"/>
                        <a:ext cx="1857375" cy="428625"/>
                      </a:xfrm>
                      <a:prstGeom prst="rect">
                        <a:avLst/>
                      </a:prstGeom>
                    </p:spPr>
                  </p:pic>
                </p:oleObj>
              </mc:Fallback>
            </mc:AlternateContent>
          </a:graphicData>
        </a:graphic>
      </p:graphicFrame>
    </p:spTree>
    <p:extLst>
      <p:ext uri="{BB962C8B-B14F-4D97-AF65-F5344CB8AC3E}">
        <p14:creationId xmlns:p14="http://schemas.microsoft.com/office/powerpoint/2010/main" val="2734611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7231" y="268931"/>
            <a:ext cx="739046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Amortised</a:t>
            </a:r>
            <a:r>
              <a:rPr lang="en-US" altLang="zh-CN" sz="3600" b="1" dirty="0">
                <a:latin typeface="Palatino" pitchFamily="2" charset="77"/>
                <a:ea typeface="Palatino" pitchFamily="2" charset="77"/>
                <a:cs typeface="Calibri Light" panose="020F0302020204030204" pitchFamily="34" charset="0"/>
              </a:rPr>
              <a:t>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123950" y="1410692"/>
            <a:ext cx="9845040"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Using the above learning objective, mini-batch stochastic gradient ascent can be used to alternatively optimize      and    :  </a:t>
            </a:r>
          </a:p>
        </p:txBody>
      </p:sp>
      <p:graphicFrame>
        <p:nvGraphicFramePr>
          <p:cNvPr id="14" name="对象 13">
            <a:extLst>
              <a:ext uri="{FF2B5EF4-FFF2-40B4-BE49-F238E27FC236}">
                <a16:creationId xmlns:a16="http://schemas.microsoft.com/office/drawing/2014/main" id="{1DE0B360-6578-486A-9B01-822E87E27062}"/>
              </a:ext>
            </a:extLst>
          </p:cNvPr>
          <p:cNvGraphicFramePr>
            <a:graphicFrameLocks noChangeAspect="1"/>
          </p:cNvGraphicFramePr>
          <p:nvPr>
            <p:extLst>
              <p:ext uri="{D42A27DB-BD31-4B8C-83A1-F6EECF244321}">
                <p14:modId xmlns:p14="http://schemas.microsoft.com/office/powerpoint/2010/main" val="2353199707"/>
              </p:ext>
            </p:extLst>
          </p:nvPr>
        </p:nvGraphicFramePr>
        <p:xfrm>
          <a:off x="7538455" y="1816710"/>
          <a:ext cx="238125" cy="381000"/>
        </p:xfrm>
        <a:graphic>
          <a:graphicData uri="http://schemas.openxmlformats.org/presentationml/2006/ole">
            <mc:AlternateContent xmlns:mc="http://schemas.openxmlformats.org/markup-compatibility/2006">
              <mc:Choice xmlns:v="urn:schemas-microsoft-com:vml" Requires="v">
                <p:oleObj spid="_x0000_s39948" name="Equation" r:id="rId4" imgW="126720" imgH="203040" progId="Equation.DSMT4">
                  <p:embed/>
                </p:oleObj>
              </mc:Choice>
              <mc:Fallback>
                <p:oleObj name="Equation" r:id="rId4" imgW="126720" imgH="20304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5"/>
                      <a:stretch>
                        <a:fillRect/>
                      </a:stretch>
                    </p:blipFill>
                    <p:spPr>
                      <a:xfrm>
                        <a:off x="7538455" y="1816710"/>
                        <a:ext cx="238125" cy="381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BD3D707-C580-4EFE-9BCC-CBB8623F7E22}"/>
              </a:ext>
            </a:extLst>
          </p:cNvPr>
          <p:cNvGraphicFramePr>
            <a:graphicFrameLocks noChangeAspect="1"/>
          </p:cNvGraphicFramePr>
          <p:nvPr>
            <p:extLst>
              <p:ext uri="{D42A27DB-BD31-4B8C-83A1-F6EECF244321}">
                <p14:modId xmlns:p14="http://schemas.microsoft.com/office/powerpoint/2010/main" val="1400422400"/>
              </p:ext>
            </p:extLst>
          </p:nvPr>
        </p:nvGraphicFramePr>
        <p:xfrm>
          <a:off x="3648336" y="2589808"/>
          <a:ext cx="3976688" cy="2381250"/>
        </p:xfrm>
        <a:graphic>
          <a:graphicData uri="http://schemas.openxmlformats.org/presentationml/2006/ole">
            <mc:AlternateContent xmlns:mc="http://schemas.openxmlformats.org/markup-compatibility/2006">
              <mc:Choice xmlns:v="urn:schemas-microsoft-com:vml" Requires="v">
                <p:oleObj spid="_x0000_s39949" name="Equation" r:id="rId6" imgW="2120760" imgH="1269720" progId="Equation.DSMT4">
                  <p:embed/>
                </p:oleObj>
              </mc:Choice>
              <mc:Fallback>
                <p:oleObj name="Equation" r:id="rId6" imgW="2120760" imgH="1269720" progId="Equation.DSMT4">
                  <p:embed/>
                  <p:pic>
                    <p:nvPicPr>
                      <p:cNvPr id="10" name="对象 9">
                        <a:extLst>
                          <a:ext uri="{FF2B5EF4-FFF2-40B4-BE49-F238E27FC236}">
                            <a16:creationId xmlns:a16="http://schemas.microsoft.com/office/drawing/2014/main" id="{5BD3D707-C580-4EFE-9BCC-CBB8623F7E22}"/>
                          </a:ext>
                        </a:extLst>
                      </p:cNvPr>
                      <p:cNvPicPr/>
                      <p:nvPr/>
                    </p:nvPicPr>
                    <p:blipFill>
                      <a:blip r:embed="rId7"/>
                      <a:stretch>
                        <a:fillRect/>
                      </a:stretch>
                    </p:blipFill>
                    <p:spPr>
                      <a:xfrm>
                        <a:off x="3648336" y="2589808"/>
                        <a:ext cx="3976688" cy="238125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393A6453-25C3-4C39-8290-7459EB3B06AC}"/>
              </a:ext>
            </a:extLst>
          </p:cNvPr>
          <p:cNvGraphicFramePr>
            <a:graphicFrameLocks noChangeAspect="1"/>
          </p:cNvGraphicFramePr>
          <p:nvPr>
            <p:extLst>
              <p:ext uri="{D42A27DB-BD31-4B8C-83A1-F6EECF244321}">
                <p14:modId xmlns:p14="http://schemas.microsoft.com/office/powerpoint/2010/main" val="2687856320"/>
              </p:ext>
            </p:extLst>
          </p:nvPr>
        </p:nvGraphicFramePr>
        <p:xfrm>
          <a:off x="8433819" y="1855336"/>
          <a:ext cx="309563" cy="333375"/>
        </p:xfrm>
        <a:graphic>
          <a:graphicData uri="http://schemas.openxmlformats.org/presentationml/2006/ole">
            <mc:AlternateContent xmlns:mc="http://schemas.openxmlformats.org/markup-compatibility/2006">
              <mc:Choice xmlns:v="urn:schemas-microsoft-com:vml" Requires="v">
                <p:oleObj spid="_x0000_s39950" name="Equation" r:id="rId8" imgW="164880" imgH="177480" progId="Equation.DSMT4">
                  <p:embed/>
                </p:oleObj>
              </mc:Choice>
              <mc:Fallback>
                <p:oleObj name="Equation" r:id="rId8" imgW="164880" imgH="17748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9"/>
                      <a:stretch>
                        <a:fillRect/>
                      </a:stretch>
                    </p:blipFill>
                    <p:spPr>
                      <a:xfrm>
                        <a:off x="8433819" y="1855336"/>
                        <a:ext cx="309563" cy="3333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1BD15553-6259-4B4C-80D0-CFEFA0E1B45A}"/>
              </a:ext>
            </a:extLst>
          </p:cNvPr>
          <p:cNvGraphicFramePr>
            <a:graphicFrameLocks noChangeAspect="1"/>
          </p:cNvGraphicFramePr>
          <p:nvPr>
            <p:extLst>
              <p:ext uri="{D42A27DB-BD31-4B8C-83A1-F6EECF244321}">
                <p14:modId xmlns:p14="http://schemas.microsoft.com/office/powerpoint/2010/main" val="1134757007"/>
              </p:ext>
            </p:extLst>
          </p:nvPr>
        </p:nvGraphicFramePr>
        <p:xfrm>
          <a:off x="2231366" y="5371778"/>
          <a:ext cx="238125" cy="381000"/>
        </p:xfrm>
        <a:graphic>
          <a:graphicData uri="http://schemas.openxmlformats.org/presentationml/2006/ole">
            <mc:AlternateContent xmlns:mc="http://schemas.openxmlformats.org/markup-compatibility/2006">
              <mc:Choice xmlns:v="urn:schemas-microsoft-com:vml" Requires="v">
                <p:oleObj spid="_x0000_s39951" name="Equation" r:id="rId10" imgW="126720" imgH="203040" progId="Equation.DSMT4">
                  <p:embed/>
                </p:oleObj>
              </mc:Choice>
              <mc:Fallback>
                <p:oleObj name="Equation" r:id="rId10" imgW="126720" imgH="20304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5"/>
                      <a:stretch>
                        <a:fillRect/>
                      </a:stretch>
                    </p:blipFill>
                    <p:spPr>
                      <a:xfrm>
                        <a:off x="2231366" y="5371778"/>
                        <a:ext cx="238125" cy="3810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81023228-66FD-4E72-8A15-F5D5B1CE8E3C}"/>
              </a:ext>
            </a:extLst>
          </p:cNvPr>
          <p:cNvGraphicFramePr>
            <a:graphicFrameLocks noChangeAspect="1"/>
          </p:cNvGraphicFramePr>
          <p:nvPr>
            <p:extLst>
              <p:ext uri="{D42A27DB-BD31-4B8C-83A1-F6EECF244321}">
                <p14:modId xmlns:p14="http://schemas.microsoft.com/office/powerpoint/2010/main" val="3120572798"/>
              </p:ext>
            </p:extLst>
          </p:nvPr>
        </p:nvGraphicFramePr>
        <p:xfrm>
          <a:off x="3100649" y="5395591"/>
          <a:ext cx="309563" cy="333375"/>
        </p:xfrm>
        <a:graphic>
          <a:graphicData uri="http://schemas.openxmlformats.org/presentationml/2006/ole">
            <mc:AlternateContent xmlns:mc="http://schemas.openxmlformats.org/markup-compatibility/2006">
              <mc:Choice xmlns:v="urn:schemas-microsoft-com:vml" Requires="v">
                <p:oleObj spid="_x0000_s39952" name="Equation" r:id="rId11" imgW="164880" imgH="177480" progId="Equation.DSMT4">
                  <p:embed/>
                </p:oleObj>
              </mc:Choice>
              <mc:Fallback>
                <p:oleObj name="Equation" r:id="rId11" imgW="164880" imgH="177480" progId="Equation.DSMT4">
                  <p:embed/>
                  <p:pic>
                    <p:nvPicPr>
                      <p:cNvPr id="21" name="对象 20">
                        <a:extLst>
                          <a:ext uri="{FF2B5EF4-FFF2-40B4-BE49-F238E27FC236}">
                            <a16:creationId xmlns:a16="http://schemas.microsoft.com/office/drawing/2014/main" id="{393A6453-25C3-4C39-8290-7459EB3B06AC}"/>
                          </a:ext>
                        </a:extLst>
                      </p:cNvPr>
                      <p:cNvPicPr/>
                      <p:nvPr/>
                    </p:nvPicPr>
                    <p:blipFill>
                      <a:blip r:embed="rId9"/>
                      <a:stretch>
                        <a:fillRect/>
                      </a:stretch>
                    </p:blipFill>
                    <p:spPr>
                      <a:xfrm>
                        <a:off x="3100649" y="5395591"/>
                        <a:ext cx="309563" cy="333375"/>
                      </a:xfrm>
                      <a:prstGeom prst="rect">
                        <a:avLst/>
                      </a:prstGeom>
                    </p:spPr>
                  </p:pic>
                </p:oleObj>
              </mc:Fallback>
            </mc:AlternateContent>
          </a:graphicData>
        </a:graphic>
      </p:graphicFrame>
      <p:sp>
        <p:nvSpPr>
          <p:cNvPr id="24" name="矩形 23">
            <a:extLst>
              <a:ext uri="{FF2B5EF4-FFF2-40B4-BE49-F238E27FC236}">
                <a16:creationId xmlns:a16="http://schemas.microsoft.com/office/drawing/2014/main" id="{242E8B24-81BE-4181-8889-D75F31CFA319}"/>
              </a:ext>
            </a:extLst>
          </p:cNvPr>
          <p:cNvSpPr/>
          <p:nvPr/>
        </p:nvSpPr>
        <p:spPr>
          <a:xfrm>
            <a:off x="2419435" y="5313782"/>
            <a:ext cx="7882406"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and     are learned jointly.  </a:t>
            </a:r>
          </a:p>
        </p:txBody>
      </p:sp>
    </p:spTree>
    <p:extLst>
      <p:ext uri="{BB962C8B-B14F-4D97-AF65-F5344CB8AC3E}">
        <p14:creationId xmlns:p14="http://schemas.microsoft.com/office/powerpoint/2010/main" val="255668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5</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95597" y="242626"/>
            <a:ext cx="654775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Deep Latent Variable Models</a:t>
            </a:r>
          </a:p>
        </p:txBody>
      </p:sp>
      <p:sp>
        <p:nvSpPr>
          <p:cNvPr id="4" name="矩形 5">
            <a:extLst>
              <a:ext uri="{FF2B5EF4-FFF2-40B4-BE49-F238E27FC236}">
                <a16:creationId xmlns:a16="http://schemas.microsoft.com/office/drawing/2014/main" id="{EA76DB9F-D12A-4B58-9FE4-2F077483033C}"/>
              </a:ext>
            </a:extLst>
          </p:cNvPr>
          <p:cNvSpPr/>
          <p:nvPr/>
        </p:nvSpPr>
        <p:spPr>
          <a:xfrm>
            <a:off x="1018903" y="1863480"/>
            <a:ext cx="8183287"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Why deep latent variable models?</a:t>
            </a:r>
          </a:p>
        </p:txBody>
      </p:sp>
      <p:sp>
        <p:nvSpPr>
          <p:cNvPr id="5" name="矩形 5">
            <a:extLst>
              <a:ext uri="{FF2B5EF4-FFF2-40B4-BE49-F238E27FC236}">
                <a16:creationId xmlns:a16="http://schemas.microsoft.com/office/drawing/2014/main" id="{2821BDAC-4129-4BA0-99B5-AC133FA71CAC}"/>
              </a:ext>
            </a:extLst>
          </p:cNvPr>
          <p:cNvSpPr/>
          <p:nvPr/>
        </p:nvSpPr>
        <p:spPr>
          <a:xfrm>
            <a:off x="1478280" y="2690380"/>
            <a:ext cx="8561071"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Deep neural networks can be used as </a:t>
            </a:r>
            <a:r>
              <a:rPr lang="en-US" altLang="zh-CN" sz="2400" b="1" dirty="0">
                <a:latin typeface="Palatino" pitchFamily="2" charset="77"/>
                <a:ea typeface="Palatino" pitchFamily="2" charset="77"/>
                <a:cs typeface="Calibri Light" panose="020F0302020204030204" pitchFamily="34" charset="0"/>
              </a:rPr>
              <a:t>strong function approximators</a:t>
            </a:r>
            <a:r>
              <a:rPr lang="en-US" altLang="zh-CN" sz="2400" dirty="0">
                <a:latin typeface="Palatino" pitchFamily="2" charset="77"/>
                <a:ea typeface="Palatino" pitchFamily="2" charset="77"/>
                <a:cs typeface="Calibri Light" panose="020F0302020204030204" pitchFamily="34" charset="0"/>
              </a:rPr>
              <a:t> to infer latent variables from data</a:t>
            </a:r>
          </a:p>
        </p:txBody>
      </p:sp>
      <p:sp>
        <p:nvSpPr>
          <p:cNvPr id="6" name="矩形 5">
            <a:extLst>
              <a:ext uri="{FF2B5EF4-FFF2-40B4-BE49-F238E27FC236}">
                <a16:creationId xmlns:a16="http://schemas.microsoft.com/office/drawing/2014/main" id="{A5C22FA3-21AB-4BCF-95D3-9711FD253196}"/>
              </a:ext>
            </a:extLst>
          </p:cNvPr>
          <p:cNvSpPr/>
          <p:nvPr/>
        </p:nvSpPr>
        <p:spPr>
          <a:xfrm>
            <a:off x="1535430" y="3723930"/>
            <a:ext cx="8849937"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Latent variables can help deep neural networks to </a:t>
            </a:r>
            <a:r>
              <a:rPr lang="en-US" altLang="zh-CN" sz="2400" b="1" dirty="0">
                <a:latin typeface="Palatino" pitchFamily="2" charset="77"/>
                <a:ea typeface="Palatino" pitchFamily="2" charset="77"/>
                <a:cs typeface="Calibri Light" panose="020F0302020204030204" pitchFamily="34" charset="0"/>
              </a:rPr>
              <a:t>explicitly model compositional factors </a:t>
            </a:r>
            <a:r>
              <a:rPr lang="en-US" altLang="zh-CN" sz="2400" dirty="0">
                <a:latin typeface="Palatino" pitchFamily="2" charset="77"/>
                <a:ea typeface="Palatino" pitchFamily="2" charset="77"/>
                <a:cs typeface="Calibri Light" panose="020F0302020204030204" pitchFamily="34" charset="0"/>
              </a:rPr>
              <a:t>to generate data</a:t>
            </a:r>
          </a:p>
        </p:txBody>
      </p:sp>
    </p:spTree>
    <p:extLst>
      <p:ext uri="{BB962C8B-B14F-4D97-AF65-F5344CB8AC3E}">
        <p14:creationId xmlns:p14="http://schemas.microsoft.com/office/powerpoint/2010/main" val="1561817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7231" y="240766"/>
            <a:ext cx="738284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Amortised</a:t>
            </a:r>
            <a:r>
              <a:rPr lang="en-US" altLang="zh-CN" sz="3600" b="1" dirty="0">
                <a:latin typeface="Palatino" pitchFamily="2" charset="77"/>
                <a:ea typeface="Palatino" pitchFamily="2" charset="77"/>
                <a:cs typeface="Calibri Light" panose="020F0302020204030204" pitchFamily="34" charset="0"/>
              </a:rPr>
              <a:t> Variational Inference</a:t>
            </a:r>
          </a:p>
        </p:txBody>
      </p:sp>
      <p:sp>
        <p:nvSpPr>
          <p:cNvPr id="9" name="矩形 8">
            <a:extLst>
              <a:ext uri="{FF2B5EF4-FFF2-40B4-BE49-F238E27FC236}">
                <a16:creationId xmlns:a16="http://schemas.microsoft.com/office/drawing/2014/main" id="{985DF820-56A3-49AB-8EA2-A03977CA2792}"/>
              </a:ext>
            </a:extLst>
          </p:cNvPr>
          <p:cNvSpPr/>
          <p:nvPr/>
        </p:nvSpPr>
        <p:spPr>
          <a:xfrm>
            <a:off x="1146810" y="1410692"/>
            <a:ext cx="9448800" cy="452431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On the one hand:</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Compared with CAVI and SVI, </a:t>
            </a: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VI is less expressive since the variation posterior distribution is a </a:t>
            </a:r>
            <a:r>
              <a:rPr lang="en-US" altLang="zh-CN" sz="2400" dirty="0" err="1">
                <a:latin typeface="Palatino" pitchFamily="2" charset="77"/>
                <a:ea typeface="Palatino" pitchFamily="2" charset="77"/>
                <a:cs typeface="Calibri Light" panose="020F0302020204030204" pitchFamily="34" charset="0"/>
              </a:rPr>
              <a:t>parameterised</a:t>
            </a:r>
            <a:r>
              <a:rPr lang="en-US" altLang="zh-CN" sz="2400" dirty="0">
                <a:latin typeface="Palatino" pitchFamily="2" charset="77"/>
                <a:ea typeface="Palatino" pitchFamily="2" charset="77"/>
                <a:cs typeface="Calibri Light" panose="020F0302020204030204" pitchFamily="34" charset="0"/>
              </a:rPr>
              <a:t> mapping from the observation data.</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Amortisation</a:t>
            </a:r>
            <a:r>
              <a:rPr lang="en-US" altLang="zh-CN" sz="2400" dirty="0">
                <a:latin typeface="Palatino" pitchFamily="2" charset="77"/>
                <a:ea typeface="Palatino" pitchFamily="2" charset="77"/>
                <a:cs typeface="Calibri Light" panose="020F0302020204030204" pitchFamily="34" charset="0"/>
              </a:rPr>
              <a:t> gap: gap between free-form VI (e.g., CAVI and SVI) and </a:t>
            </a: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VI.</a:t>
            </a:r>
          </a:p>
          <a:p>
            <a:r>
              <a:rPr lang="en-US" altLang="zh-CN" sz="2400" dirty="0">
                <a:latin typeface="Palatino" pitchFamily="2" charset="77"/>
                <a:ea typeface="Palatino" pitchFamily="2" charset="77"/>
                <a:cs typeface="Calibri Light" panose="020F0302020204030204" pitchFamily="34" charset="0"/>
              </a:rPr>
              <a:t>On the other hand:</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Amotised</a:t>
            </a:r>
            <a:r>
              <a:rPr lang="en-US" altLang="zh-CN" sz="2400" dirty="0">
                <a:latin typeface="Palatino" pitchFamily="2" charset="77"/>
                <a:ea typeface="Palatino" pitchFamily="2" charset="77"/>
                <a:cs typeface="Calibri Light" panose="020F0302020204030204" pitchFamily="34" charset="0"/>
              </a:rPr>
              <a:t> VI can be much faster than CAVI and SVI.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Variational parameters learned by the encoder can represent good variational posterior distributions.</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bridges deep neural networks and efficient VI for massive datasets.</a:t>
            </a:r>
          </a:p>
        </p:txBody>
      </p:sp>
    </p:spTree>
    <p:extLst>
      <p:ext uri="{BB962C8B-B14F-4D97-AF65-F5344CB8AC3E}">
        <p14:creationId xmlns:p14="http://schemas.microsoft.com/office/powerpoint/2010/main" val="3673279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08661" y="22416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
        <p:nvSpPr>
          <p:cNvPr id="9" name="矩形 8">
            <a:extLst>
              <a:ext uri="{FF2B5EF4-FFF2-40B4-BE49-F238E27FC236}">
                <a16:creationId xmlns:a16="http://schemas.microsoft.com/office/drawing/2014/main" id="{985DF820-56A3-49AB-8EA2-A03977CA2792}"/>
              </a:ext>
            </a:extLst>
          </p:cNvPr>
          <p:cNvSpPr/>
          <p:nvPr/>
        </p:nvSpPr>
        <p:spPr>
          <a:xfrm>
            <a:off x="1123951" y="1410692"/>
            <a:ext cx="905234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What is an autoencoder?</a:t>
            </a:r>
          </a:p>
        </p:txBody>
      </p:sp>
      <p:pic>
        <p:nvPicPr>
          <p:cNvPr id="4" name="图片 3">
            <a:extLst>
              <a:ext uri="{FF2B5EF4-FFF2-40B4-BE49-F238E27FC236}">
                <a16:creationId xmlns:a16="http://schemas.microsoft.com/office/drawing/2014/main" id="{FC7F46A2-5997-46AA-A863-4E5A9ED4C04A}"/>
              </a:ext>
            </a:extLst>
          </p:cNvPr>
          <p:cNvPicPr>
            <a:picLocks noChangeAspect="1"/>
          </p:cNvPicPr>
          <p:nvPr/>
        </p:nvPicPr>
        <p:blipFill>
          <a:blip r:embed="rId3"/>
          <a:stretch>
            <a:fillRect/>
          </a:stretch>
        </p:blipFill>
        <p:spPr>
          <a:xfrm>
            <a:off x="3934823" y="2022623"/>
            <a:ext cx="3933645" cy="1795080"/>
          </a:xfrm>
          <a:prstGeom prst="rect">
            <a:avLst/>
          </a:prstGeom>
        </p:spPr>
      </p:pic>
      <p:sp>
        <p:nvSpPr>
          <p:cNvPr id="8" name="矩形 7">
            <a:extLst>
              <a:ext uri="{FF2B5EF4-FFF2-40B4-BE49-F238E27FC236}">
                <a16:creationId xmlns:a16="http://schemas.microsoft.com/office/drawing/2014/main" id="{954A0165-717C-4B0F-AD2C-F3ED1DC7AC73}"/>
              </a:ext>
            </a:extLst>
          </p:cNvPr>
          <p:cNvSpPr/>
          <p:nvPr/>
        </p:nvSpPr>
        <p:spPr>
          <a:xfrm>
            <a:off x="4953170" y="3868668"/>
            <a:ext cx="1362202" cy="307777"/>
          </a:xfrm>
          <a:prstGeom prst="rect">
            <a:avLst/>
          </a:prstGeom>
        </p:spPr>
        <p:txBody>
          <a:bodyPr wrap="square">
            <a:spAutoFit/>
          </a:bodyPr>
          <a:lstStyle/>
          <a:p>
            <a:r>
              <a:rPr lang="en-US" altLang="zh-CN" sz="1400" dirty="0">
                <a:latin typeface="Palatino" pitchFamily="2" charset="77"/>
                <a:ea typeface="Palatino" pitchFamily="2" charset="77"/>
                <a:cs typeface="Calibri Light" panose="020F0302020204030204" pitchFamily="34" charset="0"/>
              </a:rPr>
              <a:t>autoencoder</a:t>
            </a:r>
          </a:p>
        </p:txBody>
      </p:sp>
      <p:sp>
        <p:nvSpPr>
          <p:cNvPr id="11" name="矩形 10">
            <a:extLst>
              <a:ext uri="{FF2B5EF4-FFF2-40B4-BE49-F238E27FC236}">
                <a16:creationId xmlns:a16="http://schemas.microsoft.com/office/drawing/2014/main" id="{B50A78D9-2A6B-4B19-95C6-2E842C3F4EE1}"/>
              </a:ext>
            </a:extLst>
          </p:cNvPr>
          <p:cNvSpPr/>
          <p:nvPr/>
        </p:nvSpPr>
        <p:spPr>
          <a:xfrm>
            <a:off x="1552449" y="4225091"/>
            <a:ext cx="8528811"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Training a model that can encode an input </a:t>
            </a:r>
            <a:r>
              <a:rPr lang="en-US" altLang="zh-CN" sz="2400" i="1" dirty="0">
                <a:latin typeface="Palatino" pitchFamily="2" charset="77"/>
                <a:ea typeface="Palatino" pitchFamily="2" charset="77"/>
                <a:cs typeface="Calibri Light" panose="020F0302020204030204" pitchFamily="34" charset="0"/>
              </a:rPr>
              <a:t>x </a:t>
            </a:r>
            <a:r>
              <a:rPr lang="en-US" altLang="zh-CN" sz="2400" dirty="0">
                <a:latin typeface="Palatino" pitchFamily="2" charset="77"/>
                <a:ea typeface="Palatino" pitchFamily="2" charset="77"/>
                <a:cs typeface="Calibri Light" panose="020F0302020204030204" pitchFamily="34" charset="0"/>
              </a:rPr>
              <a:t>into a representation </a:t>
            </a:r>
            <a:r>
              <a:rPr lang="en-US" altLang="zh-CN" sz="2400" i="1" dirty="0">
                <a:latin typeface="Palatino" pitchFamily="2" charset="77"/>
                <a:ea typeface="Palatino" pitchFamily="2" charset="77"/>
                <a:cs typeface="Calibri Light" panose="020F0302020204030204" pitchFamily="34" charset="0"/>
              </a:rPr>
              <a:t>z </a:t>
            </a:r>
            <a:r>
              <a:rPr lang="en-US" altLang="zh-CN" sz="2400" dirty="0">
                <a:latin typeface="Palatino" pitchFamily="2" charset="77"/>
                <a:ea typeface="Palatino" pitchFamily="2" charset="77"/>
                <a:cs typeface="Calibri Light" panose="020F0302020204030204" pitchFamily="34" charset="0"/>
              </a:rPr>
              <a:t>and then reconstruct (</a:t>
            </a:r>
            <a:r>
              <a:rPr lang="en-US" altLang="zh-CN" sz="2400" dirty="0" err="1">
                <a:latin typeface="Palatino" pitchFamily="2" charset="77"/>
                <a:ea typeface="Palatino" pitchFamily="2" charset="77"/>
                <a:cs typeface="Calibri Light" panose="020F0302020204030204" pitchFamily="34" charset="0"/>
              </a:rPr>
              <a:t>i.e</a:t>
            </a:r>
            <a:r>
              <a:rPr lang="en-US" altLang="zh-CN" sz="2400" dirty="0">
                <a:latin typeface="Palatino" pitchFamily="2" charset="77"/>
                <a:ea typeface="Palatino" pitchFamily="2" charset="77"/>
                <a:cs typeface="Calibri Light" panose="020F0302020204030204" pitchFamily="34" charset="0"/>
              </a:rPr>
              <a:t>, decode) </a:t>
            </a:r>
            <a:r>
              <a:rPr lang="en-US" altLang="zh-CN" sz="2400" i="1" dirty="0">
                <a:latin typeface="Palatino" pitchFamily="2" charset="77"/>
                <a:ea typeface="Palatino" pitchFamily="2" charset="77"/>
                <a:cs typeface="Calibri Light" panose="020F0302020204030204" pitchFamily="34" charset="0"/>
              </a:rPr>
              <a:t>z</a:t>
            </a:r>
            <a:r>
              <a:rPr lang="en-US" altLang="zh-CN" sz="2400" dirty="0">
                <a:latin typeface="Palatino" pitchFamily="2" charset="77"/>
                <a:ea typeface="Palatino" pitchFamily="2" charset="77"/>
                <a:cs typeface="Calibri Light" panose="020F0302020204030204" pitchFamily="34" charset="0"/>
              </a:rPr>
              <a:t> from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representation </a:t>
            </a:r>
            <a:r>
              <a:rPr lang="en-US" altLang="zh-CN" sz="2400" i="1" dirty="0">
                <a:latin typeface="Palatino" pitchFamily="2" charset="77"/>
                <a:ea typeface="Palatino" pitchFamily="2" charset="77"/>
                <a:cs typeface="Calibri Light" panose="020F0302020204030204" pitchFamily="34" charset="0"/>
              </a:rPr>
              <a:t>z</a:t>
            </a:r>
            <a:r>
              <a:rPr lang="en-US" altLang="zh-CN" sz="2400" dirty="0">
                <a:latin typeface="Palatino" pitchFamily="2" charset="77"/>
                <a:ea typeface="Palatino" pitchFamily="2" charset="77"/>
                <a:cs typeface="Calibri Light" panose="020F0302020204030204" pitchFamily="34" charset="0"/>
              </a:rPr>
              <a:t> is typically a more compact representation of x that contains all information about </a:t>
            </a:r>
            <a:r>
              <a:rPr lang="en-US" altLang="zh-CN" sz="2400" i="1" dirty="0">
                <a:latin typeface="Palatino" pitchFamily="2" charset="77"/>
                <a:ea typeface="Palatino" pitchFamily="2" charset="77"/>
                <a:cs typeface="Calibri Light" panose="020F0302020204030204" pitchFamily="34" charset="0"/>
              </a:rPr>
              <a:t>x.</a:t>
            </a:r>
          </a:p>
        </p:txBody>
      </p:sp>
    </p:spTree>
    <p:extLst>
      <p:ext uri="{BB962C8B-B14F-4D97-AF65-F5344CB8AC3E}">
        <p14:creationId xmlns:p14="http://schemas.microsoft.com/office/powerpoint/2010/main" val="3468128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70561" y="265286"/>
            <a:ext cx="74095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
        <p:nvSpPr>
          <p:cNvPr id="9" name="矩形 8">
            <a:extLst>
              <a:ext uri="{FF2B5EF4-FFF2-40B4-BE49-F238E27FC236}">
                <a16:creationId xmlns:a16="http://schemas.microsoft.com/office/drawing/2014/main" id="{985DF820-56A3-49AB-8EA2-A03977CA2792}"/>
              </a:ext>
            </a:extLst>
          </p:cNvPr>
          <p:cNvSpPr/>
          <p:nvPr/>
        </p:nvSpPr>
        <p:spPr>
          <a:xfrm>
            <a:off x="1112521" y="1410692"/>
            <a:ext cx="906377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What is a variational autoencoder?</a:t>
            </a:r>
          </a:p>
        </p:txBody>
      </p:sp>
      <p:sp>
        <p:nvSpPr>
          <p:cNvPr id="8" name="矩形 7">
            <a:extLst>
              <a:ext uri="{FF2B5EF4-FFF2-40B4-BE49-F238E27FC236}">
                <a16:creationId xmlns:a16="http://schemas.microsoft.com/office/drawing/2014/main" id="{954A0165-717C-4B0F-AD2C-F3ED1DC7AC73}"/>
              </a:ext>
            </a:extLst>
          </p:cNvPr>
          <p:cNvSpPr/>
          <p:nvPr/>
        </p:nvSpPr>
        <p:spPr>
          <a:xfrm>
            <a:off x="5079154" y="4715278"/>
            <a:ext cx="2497609" cy="307777"/>
          </a:xfrm>
          <a:prstGeom prst="rect">
            <a:avLst/>
          </a:prstGeom>
        </p:spPr>
        <p:txBody>
          <a:bodyPr wrap="square">
            <a:spAutoFit/>
          </a:bodyPr>
          <a:lstStyle/>
          <a:p>
            <a:r>
              <a:rPr lang="en-US" altLang="zh-CN" sz="1400" dirty="0">
                <a:latin typeface="Palatino" pitchFamily="2" charset="77"/>
                <a:ea typeface="Palatino" pitchFamily="2" charset="77"/>
                <a:cs typeface="Calibri Light" panose="020F0302020204030204" pitchFamily="34" charset="0"/>
              </a:rPr>
              <a:t>Variational autoencoder</a:t>
            </a:r>
          </a:p>
        </p:txBody>
      </p:sp>
      <p:sp>
        <p:nvSpPr>
          <p:cNvPr id="11" name="矩形 10">
            <a:extLst>
              <a:ext uri="{FF2B5EF4-FFF2-40B4-BE49-F238E27FC236}">
                <a16:creationId xmlns:a16="http://schemas.microsoft.com/office/drawing/2014/main" id="{B50A78D9-2A6B-4B19-95C6-2E842C3F4EE1}"/>
              </a:ext>
            </a:extLst>
          </p:cNvPr>
          <p:cNvSpPr/>
          <p:nvPr/>
        </p:nvSpPr>
        <p:spPr>
          <a:xfrm>
            <a:off x="1645921" y="5023054"/>
            <a:ext cx="8375100"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Applications of </a:t>
            </a: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VI for unsupervised representation learning using latent variables based on an </a:t>
            </a:r>
            <a:r>
              <a:rPr lang="en-US" altLang="zh-CN" sz="2400" b="1" dirty="0">
                <a:latin typeface="Palatino" pitchFamily="2" charset="77"/>
                <a:ea typeface="Palatino" pitchFamily="2" charset="77"/>
                <a:cs typeface="Calibri Light" panose="020F0302020204030204" pitchFamily="34" charset="0"/>
              </a:rPr>
              <a:t>autoencoder</a:t>
            </a:r>
            <a:r>
              <a:rPr lang="en-US" altLang="zh-CN" sz="2400" dirty="0">
                <a:latin typeface="Palatino" pitchFamily="2" charset="77"/>
                <a:ea typeface="Palatino" pitchFamily="2" charset="77"/>
                <a:cs typeface="Calibri Light" panose="020F0302020204030204" pitchFamily="34" charset="0"/>
              </a:rPr>
              <a:t> framework.</a:t>
            </a:r>
          </a:p>
          <a:p>
            <a:pPr marL="342900" indent="-342900">
              <a:buFont typeface="Arial" panose="020B0604020202020204" pitchFamily="34" charset="0"/>
              <a:buChar char="•"/>
            </a:pPr>
            <a:r>
              <a:rPr lang="en-US" altLang="zh-CN" sz="2400" i="1" dirty="0">
                <a:latin typeface="Palatino" pitchFamily="2" charset="77"/>
                <a:ea typeface="Palatino" pitchFamily="2" charset="77"/>
                <a:cs typeface="Calibri Light" panose="020F0302020204030204" pitchFamily="34" charset="0"/>
              </a:rPr>
              <a:t>z</a:t>
            </a:r>
            <a:r>
              <a:rPr lang="en-US" altLang="zh-CN" sz="2400" dirty="0">
                <a:latin typeface="Palatino" pitchFamily="2" charset="77"/>
                <a:ea typeface="Palatino" pitchFamily="2" charset="77"/>
                <a:cs typeface="Calibri Light" panose="020F0302020204030204" pitchFamily="34" charset="0"/>
              </a:rPr>
              <a:t> is a stochastic variable instead.</a:t>
            </a:r>
          </a:p>
        </p:txBody>
      </p:sp>
      <p:pic>
        <p:nvPicPr>
          <p:cNvPr id="7" name="图片 6">
            <a:extLst>
              <a:ext uri="{FF2B5EF4-FFF2-40B4-BE49-F238E27FC236}">
                <a16:creationId xmlns:a16="http://schemas.microsoft.com/office/drawing/2014/main" id="{34B00DA6-F48E-40F7-A4B5-57271E1C974F}"/>
              </a:ext>
            </a:extLst>
          </p:cNvPr>
          <p:cNvPicPr>
            <a:picLocks noChangeAspect="1"/>
          </p:cNvPicPr>
          <p:nvPr/>
        </p:nvPicPr>
        <p:blipFill>
          <a:blip r:embed="rId3"/>
          <a:stretch>
            <a:fillRect/>
          </a:stretch>
        </p:blipFill>
        <p:spPr>
          <a:xfrm>
            <a:off x="4442388" y="2045790"/>
            <a:ext cx="3307224" cy="2555723"/>
          </a:xfrm>
          <a:prstGeom prst="rect">
            <a:avLst/>
          </a:prstGeom>
        </p:spPr>
      </p:pic>
    </p:spTree>
    <p:extLst>
      <p:ext uri="{BB962C8B-B14F-4D97-AF65-F5344CB8AC3E}">
        <p14:creationId xmlns:p14="http://schemas.microsoft.com/office/powerpoint/2010/main" val="3802965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0D3DB9C-D7EA-4409-B868-DF59C21A25E3}"/>
              </a:ext>
            </a:extLst>
          </p:cNvPr>
          <p:cNvSpPr/>
          <p:nvPr/>
        </p:nvSpPr>
        <p:spPr>
          <a:xfrm>
            <a:off x="1104901" y="3084544"/>
            <a:ext cx="9284969" cy="2308324"/>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When inference: </a:t>
            </a:r>
          </a:p>
          <a:p>
            <a:pPr marL="457200" indent="-4572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Find a variational posterior distribution                , which is conditioned on </a:t>
            </a:r>
            <a:r>
              <a:rPr lang="en-US" altLang="zh-CN" sz="2400" i="1" dirty="0">
                <a:latin typeface="Palatino" pitchFamily="2" charset="77"/>
                <a:ea typeface="Palatino" pitchFamily="2" charset="77"/>
                <a:cs typeface="Calibri Light" panose="020F0302020204030204" pitchFamily="34" charset="0"/>
              </a:rPr>
              <a:t>x,    </a:t>
            </a:r>
            <a:r>
              <a:rPr lang="en-US" altLang="zh-CN" sz="2400" dirty="0">
                <a:latin typeface="Palatino" pitchFamily="2" charset="77"/>
                <a:ea typeface="Palatino" pitchFamily="2" charset="77"/>
                <a:cs typeface="Calibri Light" panose="020F0302020204030204" pitchFamily="34" charset="0"/>
              </a:rPr>
              <a:t> are parameters</a:t>
            </a:r>
            <a:r>
              <a:rPr lang="en-US" altLang="zh-CN" sz="2400" i="1" dirty="0">
                <a:latin typeface="Palatino" pitchFamily="2" charset="77"/>
                <a:ea typeface="Palatino" pitchFamily="2" charset="77"/>
                <a:cs typeface="Calibri Light" panose="020F0302020204030204" pitchFamily="34" charset="0"/>
              </a:rPr>
              <a:t>.</a:t>
            </a:r>
          </a:p>
          <a:p>
            <a:pPr marL="457200" indent="-4572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To ensure the random vector    from prior              can encode meaningful representations of the input, enforce the posterior                  to match                  when training. </a:t>
            </a:r>
          </a:p>
        </p:txBody>
      </p:sp>
      <p:sp>
        <p:nvSpPr>
          <p:cNvPr id="3" name="矩形 5">
            <a:extLst>
              <a:ext uri="{FF2B5EF4-FFF2-40B4-BE49-F238E27FC236}">
                <a16:creationId xmlns:a16="http://schemas.microsoft.com/office/drawing/2014/main" id="{E8694D61-D53D-4358-8635-9FEA6A034D48}"/>
              </a:ext>
            </a:extLst>
          </p:cNvPr>
          <p:cNvSpPr/>
          <p:nvPr/>
        </p:nvSpPr>
        <p:spPr>
          <a:xfrm>
            <a:off x="678181" y="260890"/>
            <a:ext cx="74018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
        <p:nvSpPr>
          <p:cNvPr id="9" name="矩形 8">
            <a:extLst>
              <a:ext uri="{FF2B5EF4-FFF2-40B4-BE49-F238E27FC236}">
                <a16:creationId xmlns:a16="http://schemas.microsoft.com/office/drawing/2014/main" id="{985DF820-56A3-49AB-8EA2-A03977CA2792}"/>
              </a:ext>
            </a:extLst>
          </p:cNvPr>
          <p:cNvSpPr/>
          <p:nvPr/>
        </p:nvSpPr>
        <p:spPr>
          <a:xfrm>
            <a:off x="1104901" y="1410691"/>
            <a:ext cx="9071394" cy="1569660"/>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Generative process: </a:t>
            </a:r>
          </a:p>
          <a:p>
            <a:pPr marL="457200" indent="-457200">
              <a:buFont typeface="+mj-lt"/>
              <a:buAutoNum type="arabicPeriod"/>
            </a:pPr>
            <a:r>
              <a:rPr lang="en-US" altLang="zh-CN" sz="2400" dirty="0">
                <a:latin typeface="Palatino" pitchFamily="2" charset="77"/>
                <a:ea typeface="Palatino" pitchFamily="2" charset="77"/>
                <a:cs typeface="Calibri Light" panose="020F0302020204030204" pitchFamily="34" charset="0"/>
              </a:rPr>
              <a:t>Sample a random vector    from the prior distribution  </a:t>
            </a:r>
          </a:p>
          <a:p>
            <a:pPr marL="457200" indent="-457200">
              <a:buFont typeface="+mj-lt"/>
              <a:buAutoNum type="arabicPeriod"/>
            </a:pPr>
            <a:endParaRPr lang="en-US" altLang="zh-CN" sz="2400" dirty="0">
              <a:latin typeface="Palatino" pitchFamily="2" charset="77"/>
              <a:ea typeface="Palatino" pitchFamily="2" charset="77"/>
              <a:cs typeface="Calibri Light" panose="020F0302020204030204" pitchFamily="34" charset="0"/>
            </a:endParaRPr>
          </a:p>
          <a:p>
            <a:pPr marL="457200" indent="-457200">
              <a:buFont typeface="+mj-lt"/>
              <a:buAutoNum type="arabicPeriod"/>
            </a:pPr>
            <a:r>
              <a:rPr lang="en-US" altLang="zh-CN" sz="2400" dirty="0">
                <a:latin typeface="Palatino" pitchFamily="2" charset="77"/>
                <a:ea typeface="Palatino" pitchFamily="2" charset="77"/>
                <a:cs typeface="Calibri Light" panose="020F0302020204030204" pitchFamily="34" charset="0"/>
              </a:rPr>
              <a:t>Construct </a:t>
            </a:r>
            <a:r>
              <a:rPr lang="en-US" altLang="zh-CN" sz="2400" i="1" dirty="0">
                <a:latin typeface="Palatino" pitchFamily="2" charset="77"/>
                <a:ea typeface="Palatino" pitchFamily="2" charset="77"/>
                <a:cs typeface="Calibri Light" panose="020F0302020204030204" pitchFamily="34" charset="0"/>
              </a:rPr>
              <a:t>x </a:t>
            </a:r>
            <a:r>
              <a:rPr lang="en-US" altLang="zh-CN" sz="2400" dirty="0">
                <a:latin typeface="Palatino" pitchFamily="2" charset="77"/>
                <a:ea typeface="Palatino" pitchFamily="2" charset="77"/>
                <a:cs typeface="Calibri Light" panose="020F0302020204030204" pitchFamily="34" charset="0"/>
              </a:rPr>
              <a:t>from   , using a decoder network </a:t>
            </a:r>
          </a:p>
        </p:txBody>
      </p:sp>
      <p:graphicFrame>
        <p:nvGraphicFramePr>
          <p:cNvPr id="12" name="对象 11">
            <a:extLst>
              <a:ext uri="{FF2B5EF4-FFF2-40B4-BE49-F238E27FC236}">
                <a16:creationId xmlns:a16="http://schemas.microsoft.com/office/drawing/2014/main" id="{4D532D09-D7FC-40A1-A408-D45FFD0A19A6}"/>
              </a:ext>
            </a:extLst>
          </p:cNvPr>
          <p:cNvGraphicFramePr>
            <a:graphicFrameLocks noChangeAspect="1"/>
          </p:cNvGraphicFramePr>
          <p:nvPr>
            <p:extLst>
              <p:ext uri="{D42A27DB-BD31-4B8C-83A1-F6EECF244321}">
                <p14:modId xmlns:p14="http://schemas.microsoft.com/office/powerpoint/2010/main" val="3152033395"/>
              </p:ext>
            </p:extLst>
          </p:nvPr>
        </p:nvGraphicFramePr>
        <p:xfrm>
          <a:off x="8938105" y="1839038"/>
          <a:ext cx="976312" cy="381000"/>
        </p:xfrm>
        <a:graphic>
          <a:graphicData uri="http://schemas.openxmlformats.org/presentationml/2006/ole">
            <mc:AlternateContent xmlns:mc="http://schemas.openxmlformats.org/markup-compatibility/2006">
              <mc:Choice xmlns:v="urn:schemas-microsoft-com:vml" Requires="v">
                <p:oleObj spid="_x0000_s40982" name="Equation" r:id="rId4" imgW="520560" imgH="203040" progId="Equation.DSMT4">
                  <p:embed/>
                </p:oleObj>
              </mc:Choice>
              <mc:Fallback>
                <p:oleObj name="Equation" r:id="rId4" imgW="520560" imgH="203040" progId="Equation.DSMT4">
                  <p:embed/>
                  <p:pic>
                    <p:nvPicPr>
                      <p:cNvPr id="10" name="对象 9">
                        <a:extLst>
                          <a:ext uri="{FF2B5EF4-FFF2-40B4-BE49-F238E27FC236}">
                            <a16:creationId xmlns:a16="http://schemas.microsoft.com/office/drawing/2014/main" id="{5BD3D707-C580-4EFE-9BCC-CBB8623F7E22}"/>
                          </a:ext>
                        </a:extLst>
                      </p:cNvPr>
                      <p:cNvPicPr/>
                      <p:nvPr/>
                    </p:nvPicPr>
                    <p:blipFill>
                      <a:blip r:embed="rId5"/>
                      <a:stretch>
                        <a:fillRect/>
                      </a:stretch>
                    </p:blipFill>
                    <p:spPr>
                      <a:xfrm>
                        <a:off x="8938105" y="1839038"/>
                        <a:ext cx="976312"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C30887E-3AF1-4389-840C-C9069D05E67E}"/>
              </a:ext>
            </a:extLst>
          </p:cNvPr>
          <p:cNvGraphicFramePr>
            <a:graphicFrameLocks noChangeAspect="1"/>
          </p:cNvGraphicFramePr>
          <p:nvPr>
            <p:extLst>
              <p:ext uri="{D42A27DB-BD31-4B8C-83A1-F6EECF244321}">
                <p14:modId xmlns:p14="http://schemas.microsoft.com/office/powerpoint/2010/main" val="3160186474"/>
              </p:ext>
            </p:extLst>
          </p:nvPr>
        </p:nvGraphicFramePr>
        <p:xfrm>
          <a:off x="4956281" y="1897628"/>
          <a:ext cx="238125" cy="238125"/>
        </p:xfrm>
        <a:graphic>
          <a:graphicData uri="http://schemas.openxmlformats.org/presentationml/2006/ole">
            <mc:AlternateContent xmlns:mc="http://schemas.openxmlformats.org/markup-compatibility/2006">
              <mc:Choice xmlns:v="urn:schemas-microsoft-com:vml" Requires="v">
                <p:oleObj spid="_x0000_s40983" name="Equation" r:id="rId6" imgW="126720" imgH="126720" progId="Equation.DSMT4">
                  <p:embed/>
                </p:oleObj>
              </mc:Choice>
              <mc:Fallback>
                <p:oleObj name="Equation" r:id="rId6" imgW="126720" imgH="126720" progId="Equation.DSMT4">
                  <p:embed/>
                  <p:pic>
                    <p:nvPicPr>
                      <p:cNvPr id="12" name="对象 11">
                        <a:extLst>
                          <a:ext uri="{FF2B5EF4-FFF2-40B4-BE49-F238E27FC236}">
                            <a16:creationId xmlns:a16="http://schemas.microsoft.com/office/drawing/2014/main" id="{4D532D09-D7FC-40A1-A408-D45FFD0A19A6}"/>
                          </a:ext>
                        </a:extLst>
                      </p:cNvPr>
                      <p:cNvPicPr/>
                      <p:nvPr/>
                    </p:nvPicPr>
                    <p:blipFill>
                      <a:blip r:embed="rId7"/>
                      <a:stretch>
                        <a:fillRect/>
                      </a:stretch>
                    </p:blipFill>
                    <p:spPr>
                      <a:xfrm>
                        <a:off x="4956281" y="1897628"/>
                        <a:ext cx="238125" cy="2381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D30F6C2-3D32-4F90-939C-4FAA8EE85A97}"/>
              </a:ext>
            </a:extLst>
          </p:cNvPr>
          <p:cNvGraphicFramePr>
            <a:graphicFrameLocks noChangeAspect="1"/>
          </p:cNvGraphicFramePr>
          <p:nvPr>
            <p:extLst>
              <p:ext uri="{D42A27DB-BD31-4B8C-83A1-F6EECF244321}">
                <p14:modId xmlns:p14="http://schemas.microsoft.com/office/powerpoint/2010/main" val="2249631024"/>
              </p:ext>
            </p:extLst>
          </p:nvPr>
        </p:nvGraphicFramePr>
        <p:xfrm>
          <a:off x="3961871" y="2625864"/>
          <a:ext cx="238125" cy="238125"/>
        </p:xfrm>
        <a:graphic>
          <a:graphicData uri="http://schemas.openxmlformats.org/presentationml/2006/ole">
            <mc:AlternateContent xmlns:mc="http://schemas.openxmlformats.org/markup-compatibility/2006">
              <mc:Choice xmlns:v="urn:schemas-microsoft-com:vml" Requires="v">
                <p:oleObj spid="_x0000_s40984" name="Equation" r:id="rId8" imgW="126720" imgH="126720" progId="Equation.DSMT4">
                  <p:embed/>
                </p:oleObj>
              </mc:Choice>
              <mc:Fallback>
                <p:oleObj name="Equation" r:id="rId8" imgW="126720" imgH="126720" progId="Equation.DSMT4">
                  <p:embed/>
                  <p:pic>
                    <p:nvPicPr>
                      <p:cNvPr id="13" name="对象 12">
                        <a:extLst>
                          <a:ext uri="{FF2B5EF4-FFF2-40B4-BE49-F238E27FC236}">
                            <a16:creationId xmlns:a16="http://schemas.microsoft.com/office/drawing/2014/main" id="{5C30887E-3AF1-4389-840C-C9069D05E67E}"/>
                          </a:ext>
                        </a:extLst>
                      </p:cNvPr>
                      <p:cNvPicPr/>
                      <p:nvPr/>
                    </p:nvPicPr>
                    <p:blipFill>
                      <a:blip r:embed="rId7"/>
                      <a:stretch>
                        <a:fillRect/>
                      </a:stretch>
                    </p:blipFill>
                    <p:spPr>
                      <a:xfrm>
                        <a:off x="3961871" y="2625864"/>
                        <a:ext cx="238125" cy="2381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B247808-5299-40F6-A3EF-435366F51FB6}"/>
              </a:ext>
            </a:extLst>
          </p:cNvPr>
          <p:cNvGraphicFramePr>
            <a:graphicFrameLocks noChangeAspect="1"/>
          </p:cNvGraphicFramePr>
          <p:nvPr>
            <p:extLst>
              <p:ext uri="{D42A27DB-BD31-4B8C-83A1-F6EECF244321}">
                <p14:modId xmlns:p14="http://schemas.microsoft.com/office/powerpoint/2010/main" val="2821673134"/>
              </p:ext>
            </p:extLst>
          </p:nvPr>
        </p:nvGraphicFramePr>
        <p:xfrm>
          <a:off x="7718425" y="2580648"/>
          <a:ext cx="1238250" cy="381000"/>
        </p:xfrm>
        <a:graphic>
          <a:graphicData uri="http://schemas.openxmlformats.org/presentationml/2006/ole">
            <mc:AlternateContent xmlns:mc="http://schemas.openxmlformats.org/markup-compatibility/2006">
              <mc:Choice xmlns:v="urn:schemas-microsoft-com:vml" Requires="v">
                <p:oleObj spid="_x0000_s40985" name="Equation" r:id="rId9" imgW="660240" imgH="203040" progId="Equation.DSMT4">
                  <p:embed/>
                </p:oleObj>
              </mc:Choice>
              <mc:Fallback>
                <p:oleObj name="Equation" r:id="rId9" imgW="660240" imgH="203040" progId="Equation.DSMT4">
                  <p:embed/>
                  <p:pic>
                    <p:nvPicPr>
                      <p:cNvPr id="14" name="对象 13">
                        <a:extLst>
                          <a:ext uri="{FF2B5EF4-FFF2-40B4-BE49-F238E27FC236}">
                            <a16:creationId xmlns:a16="http://schemas.microsoft.com/office/drawing/2014/main" id="{CD30F6C2-3D32-4F90-939C-4FAA8EE85A97}"/>
                          </a:ext>
                        </a:extLst>
                      </p:cNvPr>
                      <p:cNvPicPr/>
                      <p:nvPr/>
                    </p:nvPicPr>
                    <p:blipFill>
                      <a:blip r:embed="rId10"/>
                      <a:stretch>
                        <a:fillRect/>
                      </a:stretch>
                    </p:blipFill>
                    <p:spPr>
                      <a:xfrm>
                        <a:off x="7718425" y="2580648"/>
                        <a:ext cx="1238250" cy="3810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ADD46994-5962-4B82-8906-74A6A0493574}"/>
              </a:ext>
            </a:extLst>
          </p:cNvPr>
          <p:cNvGraphicFramePr>
            <a:graphicFrameLocks noChangeAspect="1"/>
          </p:cNvGraphicFramePr>
          <p:nvPr>
            <p:extLst>
              <p:ext uri="{D42A27DB-BD31-4B8C-83A1-F6EECF244321}">
                <p14:modId xmlns:p14="http://schemas.microsoft.com/office/powerpoint/2010/main" val="399347148"/>
              </p:ext>
            </p:extLst>
          </p:nvPr>
        </p:nvGraphicFramePr>
        <p:xfrm>
          <a:off x="7028182" y="3483821"/>
          <a:ext cx="1238250" cy="381000"/>
        </p:xfrm>
        <a:graphic>
          <a:graphicData uri="http://schemas.openxmlformats.org/presentationml/2006/ole">
            <mc:AlternateContent xmlns:mc="http://schemas.openxmlformats.org/markup-compatibility/2006">
              <mc:Choice xmlns:v="urn:schemas-microsoft-com:vml" Requires="v">
                <p:oleObj spid="_x0000_s40986" name="Equation" r:id="rId11" imgW="660240" imgH="203040" progId="Equation.DSMT4">
                  <p:embed/>
                </p:oleObj>
              </mc:Choice>
              <mc:Fallback>
                <p:oleObj name="Equation" r:id="rId11" imgW="660240" imgH="203040" progId="Equation.DSMT4">
                  <p:embed/>
                  <p:pic>
                    <p:nvPicPr>
                      <p:cNvPr id="12" name="对象 11">
                        <a:extLst>
                          <a:ext uri="{FF2B5EF4-FFF2-40B4-BE49-F238E27FC236}">
                            <a16:creationId xmlns:a16="http://schemas.microsoft.com/office/drawing/2014/main" id="{4D532D09-D7FC-40A1-A408-D45FFD0A19A6}"/>
                          </a:ext>
                        </a:extLst>
                      </p:cNvPr>
                      <p:cNvPicPr/>
                      <p:nvPr/>
                    </p:nvPicPr>
                    <p:blipFill>
                      <a:blip r:embed="rId12"/>
                      <a:stretch>
                        <a:fillRect/>
                      </a:stretch>
                    </p:blipFill>
                    <p:spPr>
                      <a:xfrm>
                        <a:off x="7028182" y="3483821"/>
                        <a:ext cx="1238250" cy="381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2691557F-6839-4408-BCE2-A10AF4638D0A}"/>
              </a:ext>
            </a:extLst>
          </p:cNvPr>
          <p:cNvGraphicFramePr>
            <a:graphicFrameLocks noChangeAspect="1"/>
          </p:cNvGraphicFramePr>
          <p:nvPr>
            <p:extLst>
              <p:ext uri="{D42A27DB-BD31-4B8C-83A1-F6EECF244321}">
                <p14:modId xmlns:p14="http://schemas.microsoft.com/office/powerpoint/2010/main" val="670379506"/>
              </p:ext>
            </p:extLst>
          </p:nvPr>
        </p:nvGraphicFramePr>
        <p:xfrm>
          <a:off x="4141004" y="3888662"/>
          <a:ext cx="238125" cy="381000"/>
        </p:xfrm>
        <a:graphic>
          <a:graphicData uri="http://schemas.openxmlformats.org/presentationml/2006/ole">
            <mc:AlternateContent xmlns:mc="http://schemas.openxmlformats.org/markup-compatibility/2006">
              <mc:Choice xmlns:v="urn:schemas-microsoft-com:vml" Requires="v">
                <p:oleObj spid="_x0000_s40987" name="Equation" r:id="rId13" imgW="126720" imgH="203040" progId="Equation.DSMT4">
                  <p:embed/>
                </p:oleObj>
              </mc:Choice>
              <mc:Fallback>
                <p:oleObj name="Equation" r:id="rId13" imgW="126720" imgH="203040" progId="Equation.DSMT4">
                  <p:embed/>
                  <p:pic>
                    <p:nvPicPr>
                      <p:cNvPr id="17" name="对象 16">
                        <a:extLst>
                          <a:ext uri="{FF2B5EF4-FFF2-40B4-BE49-F238E27FC236}">
                            <a16:creationId xmlns:a16="http://schemas.microsoft.com/office/drawing/2014/main" id="{ADD46994-5962-4B82-8906-74A6A0493574}"/>
                          </a:ext>
                        </a:extLst>
                      </p:cNvPr>
                      <p:cNvPicPr/>
                      <p:nvPr/>
                    </p:nvPicPr>
                    <p:blipFill>
                      <a:blip r:embed="rId14"/>
                      <a:stretch>
                        <a:fillRect/>
                      </a:stretch>
                    </p:blipFill>
                    <p:spPr>
                      <a:xfrm>
                        <a:off x="4141004" y="3888662"/>
                        <a:ext cx="238125" cy="3810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5A367EF8-2298-443C-9F7C-87282E9A72A2}"/>
              </a:ext>
            </a:extLst>
          </p:cNvPr>
          <p:cNvGraphicFramePr>
            <a:graphicFrameLocks noChangeAspect="1"/>
          </p:cNvGraphicFramePr>
          <p:nvPr>
            <p:extLst>
              <p:ext uri="{D42A27DB-BD31-4B8C-83A1-F6EECF244321}">
                <p14:modId xmlns:p14="http://schemas.microsoft.com/office/powerpoint/2010/main" val="2219641064"/>
              </p:ext>
            </p:extLst>
          </p:nvPr>
        </p:nvGraphicFramePr>
        <p:xfrm>
          <a:off x="5572618" y="4302604"/>
          <a:ext cx="238125" cy="238125"/>
        </p:xfrm>
        <a:graphic>
          <a:graphicData uri="http://schemas.openxmlformats.org/presentationml/2006/ole">
            <mc:AlternateContent xmlns:mc="http://schemas.openxmlformats.org/markup-compatibility/2006">
              <mc:Choice xmlns:v="urn:schemas-microsoft-com:vml" Requires="v">
                <p:oleObj spid="_x0000_s40988" name="Equation" r:id="rId15" imgW="126720" imgH="126720" progId="Equation.DSMT4">
                  <p:embed/>
                </p:oleObj>
              </mc:Choice>
              <mc:Fallback>
                <p:oleObj name="Equation" r:id="rId15" imgW="126720" imgH="126720" progId="Equation.DSMT4">
                  <p:embed/>
                  <p:pic>
                    <p:nvPicPr>
                      <p:cNvPr id="14" name="对象 13">
                        <a:extLst>
                          <a:ext uri="{FF2B5EF4-FFF2-40B4-BE49-F238E27FC236}">
                            <a16:creationId xmlns:a16="http://schemas.microsoft.com/office/drawing/2014/main" id="{CD30F6C2-3D32-4F90-939C-4FAA8EE85A97}"/>
                          </a:ext>
                        </a:extLst>
                      </p:cNvPr>
                      <p:cNvPicPr/>
                      <p:nvPr/>
                    </p:nvPicPr>
                    <p:blipFill>
                      <a:blip r:embed="rId7"/>
                      <a:stretch>
                        <a:fillRect/>
                      </a:stretch>
                    </p:blipFill>
                    <p:spPr>
                      <a:xfrm>
                        <a:off x="5572618" y="4302604"/>
                        <a:ext cx="238125" cy="2381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FCA28C6A-CD90-4598-A66B-BF76FF7026F6}"/>
              </a:ext>
            </a:extLst>
          </p:cNvPr>
          <p:cNvGraphicFramePr>
            <a:graphicFrameLocks noChangeAspect="1"/>
          </p:cNvGraphicFramePr>
          <p:nvPr>
            <p:extLst>
              <p:ext uri="{D42A27DB-BD31-4B8C-83A1-F6EECF244321}">
                <p14:modId xmlns:p14="http://schemas.microsoft.com/office/powerpoint/2010/main" val="2648329797"/>
              </p:ext>
            </p:extLst>
          </p:nvPr>
        </p:nvGraphicFramePr>
        <p:xfrm>
          <a:off x="7356317" y="4238706"/>
          <a:ext cx="976312" cy="381000"/>
        </p:xfrm>
        <a:graphic>
          <a:graphicData uri="http://schemas.openxmlformats.org/presentationml/2006/ole">
            <mc:AlternateContent xmlns:mc="http://schemas.openxmlformats.org/markup-compatibility/2006">
              <mc:Choice xmlns:v="urn:schemas-microsoft-com:vml" Requires="v">
                <p:oleObj spid="_x0000_s40989" name="Equation" r:id="rId16" imgW="520560" imgH="203040" progId="Equation.DSMT4">
                  <p:embed/>
                </p:oleObj>
              </mc:Choice>
              <mc:Fallback>
                <p:oleObj name="Equation" r:id="rId16" imgW="520560" imgH="203040" progId="Equation.DSMT4">
                  <p:embed/>
                  <p:pic>
                    <p:nvPicPr>
                      <p:cNvPr id="12" name="对象 11">
                        <a:extLst>
                          <a:ext uri="{FF2B5EF4-FFF2-40B4-BE49-F238E27FC236}">
                            <a16:creationId xmlns:a16="http://schemas.microsoft.com/office/drawing/2014/main" id="{4D532D09-D7FC-40A1-A408-D45FFD0A19A6}"/>
                          </a:ext>
                        </a:extLst>
                      </p:cNvPr>
                      <p:cNvPicPr/>
                      <p:nvPr/>
                    </p:nvPicPr>
                    <p:blipFill>
                      <a:blip r:embed="rId5"/>
                      <a:stretch>
                        <a:fillRect/>
                      </a:stretch>
                    </p:blipFill>
                    <p:spPr>
                      <a:xfrm>
                        <a:off x="7356317" y="4238706"/>
                        <a:ext cx="976312"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62334EDB-5FCF-41FE-A705-F39A60B229A4}"/>
              </a:ext>
            </a:extLst>
          </p:cNvPr>
          <p:cNvGraphicFramePr>
            <a:graphicFrameLocks noChangeAspect="1"/>
          </p:cNvGraphicFramePr>
          <p:nvPr>
            <p:extLst>
              <p:ext uri="{D42A27DB-BD31-4B8C-83A1-F6EECF244321}">
                <p14:modId xmlns:p14="http://schemas.microsoft.com/office/powerpoint/2010/main" val="3134141223"/>
              </p:ext>
            </p:extLst>
          </p:nvPr>
        </p:nvGraphicFramePr>
        <p:xfrm>
          <a:off x="2901486" y="4947788"/>
          <a:ext cx="1238250" cy="381000"/>
        </p:xfrm>
        <a:graphic>
          <a:graphicData uri="http://schemas.openxmlformats.org/presentationml/2006/ole">
            <mc:AlternateContent xmlns:mc="http://schemas.openxmlformats.org/markup-compatibility/2006">
              <mc:Choice xmlns:v="urn:schemas-microsoft-com:vml" Requires="v">
                <p:oleObj spid="_x0000_s40990" name="Equation" r:id="rId17" imgW="660240" imgH="203040" progId="Equation.DSMT4">
                  <p:embed/>
                </p:oleObj>
              </mc:Choice>
              <mc:Fallback>
                <p:oleObj name="Equation" r:id="rId17" imgW="660240" imgH="203040" progId="Equation.DSMT4">
                  <p:embed/>
                  <p:pic>
                    <p:nvPicPr>
                      <p:cNvPr id="17" name="对象 16">
                        <a:extLst>
                          <a:ext uri="{FF2B5EF4-FFF2-40B4-BE49-F238E27FC236}">
                            <a16:creationId xmlns:a16="http://schemas.microsoft.com/office/drawing/2014/main" id="{ADD46994-5962-4B82-8906-74A6A0493574}"/>
                          </a:ext>
                        </a:extLst>
                      </p:cNvPr>
                      <p:cNvPicPr/>
                      <p:nvPr/>
                    </p:nvPicPr>
                    <p:blipFill>
                      <a:blip r:embed="rId12"/>
                      <a:stretch>
                        <a:fillRect/>
                      </a:stretch>
                    </p:blipFill>
                    <p:spPr>
                      <a:xfrm>
                        <a:off x="2901486" y="4947788"/>
                        <a:ext cx="1238250" cy="3810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900C08EC-E11D-44BE-9F27-494958D252B7}"/>
              </a:ext>
            </a:extLst>
          </p:cNvPr>
          <p:cNvGraphicFramePr>
            <a:graphicFrameLocks noChangeAspect="1"/>
          </p:cNvGraphicFramePr>
          <p:nvPr>
            <p:extLst>
              <p:ext uri="{D42A27DB-BD31-4B8C-83A1-F6EECF244321}">
                <p14:modId xmlns:p14="http://schemas.microsoft.com/office/powerpoint/2010/main" val="413946290"/>
              </p:ext>
            </p:extLst>
          </p:nvPr>
        </p:nvGraphicFramePr>
        <p:xfrm>
          <a:off x="9999663" y="4619706"/>
          <a:ext cx="976312" cy="381000"/>
        </p:xfrm>
        <a:graphic>
          <a:graphicData uri="http://schemas.openxmlformats.org/presentationml/2006/ole">
            <mc:AlternateContent xmlns:mc="http://schemas.openxmlformats.org/markup-compatibility/2006">
              <mc:Choice xmlns:v="urn:schemas-microsoft-com:vml" Requires="v">
                <p:oleObj spid="_x0000_s40991" name="Equation" r:id="rId18" imgW="520560" imgH="203040" progId="Equation.DSMT4">
                  <p:embed/>
                </p:oleObj>
              </mc:Choice>
              <mc:Fallback>
                <p:oleObj name="Equation" r:id="rId18" imgW="520560" imgH="203040" progId="Equation.DSMT4">
                  <p:embed/>
                  <p:pic>
                    <p:nvPicPr>
                      <p:cNvPr id="20" name="对象 19">
                        <a:extLst>
                          <a:ext uri="{FF2B5EF4-FFF2-40B4-BE49-F238E27FC236}">
                            <a16:creationId xmlns:a16="http://schemas.microsoft.com/office/drawing/2014/main" id="{FCA28C6A-CD90-4598-A66B-BF76FF7026F6}"/>
                          </a:ext>
                        </a:extLst>
                      </p:cNvPr>
                      <p:cNvPicPr/>
                      <p:nvPr/>
                    </p:nvPicPr>
                    <p:blipFill>
                      <a:blip r:embed="rId5"/>
                      <a:stretch>
                        <a:fillRect/>
                      </a:stretch>
                    </p:blipFill>
                    <p:spPr>
                      <a:xfrm>
                        <a:off x="9999663" y="4619706"/>
                        <a:ext cx="976312" cy="381000"/>
                      </a:xfrm>
                      <a:prstGeom prst="rect">
                        <a:avLst/>
                      </a:prstGeom>
                    </p:spPr>
                  </p:pic>
                </p:oleObj>
              </mc:Fallback>
            </mc:AlternateContent>
          </a:graphicData>
        </a:graphic>
      </p:graphicFrame>
    </p:spTree>
    <p:extLst>
      <p:ext uri="{BB962C8B-B14F-4D97-AF65-F5344CB8AC3E}">
        <p14:creationId xmlns:p14="http://schemas.microsoft.com/office/powerpoint/2010/main" val="2251670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
        <p:nvSpPr>
          <p:cNvPr id="9" name="矩形 8">
            <a:extLst>
              <a:ext uri="{FF2B5EF4-FFF2-40B4-BE49-F238E27FC236}">
                <a16:creationId xmlns:a16="http://schemas.microsoft.com/office/drawing/2014/main" id="{985DF820-56A3-49AB-8EA2-A03977CA2792}"/>
              </a:ext>
            </a:extLst>
          </p:cNvPr>
          <p:cNvSpPr/>
          <p:nvPr/>
        </p:nvSpPr>
        <p:spPr>
          <a:xfrm>
            <a:off x="1104901" y="1410692"/>
            <a:ext cx="907139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and    are jointly trained to </a:t>
            </a:r>
            <a:r>
              <a:rPr lang="en-US" altLang="zh-CN" sz="2400" dirty="0" err="1">
                <a:latin typeface="Palatino" pitchFamily="2" charset="77"/>
                <a:ea typeface="Palatino" pitchFamily="2" charset="77"/>
                <a:cs typeface="Calibri Light" panose="020F0302020204030204" pitchFamily="34" charset="0"/>
              </a:rPr>
              <a:t>maximise</a:t>
            </a:r>
            <a:r>
              <a:rPr lang="en-US" altLang="zh-CN" sz="2400" dirty="0">
                <a:latin typeface="Palatino" pitchFamily="2" charset="77"/>
                <a:ea typeface="Palatino" pitchFamily="2" charset="77"/>
                <a:cs typeface="Calibri Light" panose="020F0302020204030204" pitchFamily="34" charset="0"/>
              </a:rPr>
              <a:t> the ELBO of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a:t>
            </a:r>
          </a:p>
        </p:txBody>
      </p:sp>
      <p:graphicFrame>
        <p:nvGraphicFramePr>
          <p:cNvPr id="15" name="对象 14">
            <a:extLst>
              <a:ext uri="{FF2B5EF4-FFF2-40B4-BE49-F238E27FC236}">
                <a16:creationId xmlns:a16="http://schemas.microsoft.com/office/drawing/2014/main" id="{1B247808-5299-40F6-A3EF-435366F51FB6}"/>
              </a:ext>
            </a:extLst>
          </p:cNvPr>
          <p:cNvGraphicFramePr>
            <a:graphicFrameLocks noChangeAspect="1"/>
          </p:cNvGraphicFramePr>
          <p:nvPr>
            <p:extLst>
              <p:ext uri="{D42A27DB-BD31-4B8C-83A1-F6EECF244321}">
                <p14:modId xmlns:p14="http://schemas.microsoft.com/office/powerpoint/2010/main" val="4012557741"/>
              </p:ext>
            </p:extLst>
          </p:nvPr>
        </p:nvGraphicFramePr>
        <p:xfrm>
          <a:off x="2339870" y="1938037"/>
          <a:ext cx="7429500" cy="2500312"/>
        </p:xfrm>
        <a:graphic>
          <a:graphicData uri="http://schemas.openxmlformats.org/presentationml/2006/ole">
            <mc:AlternateContent xmlns:mc="http://schemas.openxmlformats.org/markup-compatibility/2006">
              <mc:Choice xmlns:v="urn:schemas-microsoft-com:vml" Requires="v">
                <p:oleObj spid="_x0000_s41996" name="Equation" r:id="rId4" imgW="3962160" imgH="1333440" progId="Equation.DSMT4">
                  <p:embed/>
                </p:oleObj>
              </mc:Choice>
              <mc:Fallback>
                <p:oleObj name="Equation" r:id="rId4" imgW="3962160" imgH="1333440" progId="Equation.DSMT4">
                  <p:embed/>
                  <p:pic>
                    <p:nvPicPr>
                      <p:cNvPr id="15" name="对象 14">
                        <a:extLst>
                          <a:ext uri="{FF2B5EF4-FFF2-40B4-BE49-F238E27FC236}">
                            <a16:creationId xmlns:a16="http://schemas.microsoft.com/office/drawing/2014/main" id="{1B247808-5299-40F6-A3EF-435366F51FB6}"/>
                          </a:ext>
                        </a:extLst>
                      </p:cNvPr>
                      <p:cNvPicPr/>
                      <p:nvPr/>
                    </p:nvPicPr>
                    <p:blipFill>
                      <a:blip r:embed="rId5"/>
                      <a:stretch>
                        <a:fillRect/>
                      </a:stretch>
                    </p:blipFill>
                    <p:spPr>
                      <a:xfrm>
                        <a:off x="2339870" y="1938037"/>
                        <a:ext cx="7429500" cy="2500312"/>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0B2BAF35-33A3-47B8-A73F-DB1E28CF4583}"/>
              </a:ext>
            </a:extLst>
          </p:cNvPr>
          <p:cNvGraphicFramePr>
            <a:graphicFrameLocks noChangeAspect="1"/>
          </p:cNvGraphicFramePr>
          <p:nvPr>
            <p:extLst>
              <p:ext uri="{D42A27DB-BD31-4B8C-83A1-F6EECF244321}">
                <p14:modId xmlns:p14="http://schemas.microsoft.com/office/powerpoint/2010/main" val="3695826793"/>
              </p:ext>
            </p:extLst>
          </p:nvPr>
        </p:nvGraphicFramePr>
        <p:xfrm>
          <a:off x="2389821" y="1451023"/>
          <a:ext cx="238125" cy="381000"/>
        </p:xfrm>
        <a:graphic>
          <a:graphicData uri="http://schemas.openxmlformats.org/presentationml/2006/ole">
            <mc:AlternateContent xmlns:mc="http://schemas.openxmlformats.org/markup-compatibility/2006">
              <mc:Choice xmlns:v="urn:schemas-microsoft-com:vml" Requires="v">
                <p:oleObj spid="_x0000_s41997" name="Equation" r:id="rId6" imgW="126720" imgH="203040" progId="Equation.DSMT4">
                  <p:embed/>
                </p:oleObj>
              </mc:Choice>
              <mc:Fallback>
                <p:oleObj name="Equation" r:id="rId6" imgW="126720" imgH="203040" progId="Equation.DSMT4">
                  <p:embed/>
                  <p:pic>
                    <p:nvPicPr>
                      <p:cNvPr id="14" name="对象 13">
                        <a:extLst>
                          <a:ext uri="{FF2B5EF4-FFF2-40B4-BE49-F238E27FC236}">
                            <a16:creationId xmlns:a16="http://schemas.microsoft.com/office/drawing/2014/main" id="{1DE0B360-6578-486A-9B01-822E87E27062}"/>
                          </a:ext>
                        </a:extLst>
                      </p:cNvPr>
                      <p:cNvPicPr/>
                      <p:nvPr/>
                    </p:nvPicPr>
                    <p:blipFill>
                      <a:blip r:embed="rId7"/>
                      <a:stretch>
                        <a:fillRect/>
                      </a:stretch>
                    </p:blipFill>
                    <p:spPr>
                      <a:xfrm>
                        <a:off x="2389821" y="1451023"/>
                        <a:ext cx="238125" cy="3810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6E875E2F-E759-423B-AD97-54ACCAAE95F3}"/>
              </a:ext>
            </a:extLst>
          </p:cNvPr>
          <p:cNvGraphicFramePr>
            <a:graphicFrameLocks noChangeAspect="1"/>
          </p:cNvGraphicFramePr>
          <p:nvPr>
            <p:extLst>
              <p:ext uri="{D42A27DB-BD31-4B8C-83A1-F6EECF244321}">
                <p14:modId xmlns:p14="http://schemas.microsoft.com/office/powerpoint/2010/main" val="3162719399"/>
              </p:ext>
            </p:extLst>
          </p:nvPr>
        </p:nvGraphicFramePr>
        <p:xfrm>
          <a:off x="1521934" y="1474836"/>
          <a:ext cx="309563" cy="333375"/>
        </p:xfrm>
        <a:graphic>
          <a:graphicData uri="http://schemas.openxmlformats.org/presentationml/2006/ole">
            <mc:AlternateContent xmlns:mc="http://schemas.openxmlformats.org/markup-compatibility/2006">
              <mc:Choice xmlns:v="urn:schemas-microsoft-com:vml" Requires="v">
                <p:oleObj spid="_x0000_s41998" name="Equation" r:id="rId8" imgW="164880" imgH="177480" progId="Equation.DSMT4">
                  <p:embed/>
                </p:oleObj>
              </mc:Choice>
              <mc:Fallback>
                <p:oleObj name="Equation" r:id="rId8" imgW="164880" imgH="177480" progId="Equation.DSMT4">
                  <p:embed/>
                  <p:pic>
                    <p:nvPicPr>
                      <p:cNvPr id="21" name="对象 20">
                        <a:extLst>
                          <a:ext uri="{FF2B5EF4-FFF2-40B4-BE49-F238E27FC236}">
                            <a16:creationId xmlns:a16="http://schemas.microsoft.com/office/drawing/2014/main" id="{393A6453-25C3-4C39-8290-7459EB3B06AC}"/>
                          </a:ext>
                        </a:extLst>
                      </p:cNvPr>
                      <p:cNvPicPr/>
                      <p:nvPr/>
                    </p:nvPicPr>
                    <p:blipFill>
                      <a:blip r:embed="rId9"/>
                      <a:stretch>
                        <a:fillRect/>
                      </a:stretch>
                    </p:blipFill>
                    <p:spPr>
                      <a:xfrm>
                        <a:off x="1521934" y="1474836"/>
                        <a:ext cx="309563" cy="333375"/>
                      </a:xfrm>
                      <a:prstGeom prst="rect">
                        <a:avLst/>
                      </a:prstGeom>
                    </p:spPr>
                  </p:pic>
                </p:oleObj>
              </mc:Fallback>
            </mc:AlternateContent>
          </a:graphicData>
        </a:graphic>
      </p:graphicFrame>
      <p:sp>
        <p:nvSpPr>
          <p:cNvPr id="25" name="矩形 24">
            <a:extLst>
              <a:ext uri="{FF2B5EF4-FFF2-40B4-BE49-F238E27FC236}">
                <a16:creationId xmlns:a16="http://schemas.microsoft.com/office/drawing/2014/main" id="{5FC6B7A2-F7F8-489B-B99B-EC7E631EEE5C}"/>
              </a:ext>
            </a:extLst>
          </p:cNvPr>
          <p:cNvSpPr/>
          <p:nvPr/>
        </p:nvSpPr>
        <p:spPr>
          <a:xfrm>
            <a:off x="1604010" y="4709092"/>
            <a:ext cx="8983979"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first term can be regraded as a reconstruction loss. The latent random vector    is trained to best construct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 by maximizing the log-likelihood                 .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second term is a </a:t>
            </a:r>
            <a:r>
              <a:rPr lang="en-US" altLang="zh-CN" sz="2400" dirty="0" err="1">
                <a:latin typeface="Palatino" pitchFamily="2" charset="77"/>
                <a:ea typeface="Palatino" pitchFamily="2" charset="77"/>
                <a:cs typeface="Calibri Light" panose="020F0302020204030204" pitchFamily="34" charset="0"/>
              </a:rPr>
              <a:t>regulariser</a:t>
            </a:r>
            <a:r>
              <a:rPr lang="en-US" altLang="zh-CN" sz="2400" dirty="0">
                <a:latin typeface="Palatino" pitchFamily="2" charset="77"/>
                <a:ea typeface="Palatino" pitchFamily="2" charset="77"/>
                <a:cs typeface="Calibri Light" panose="020F0302020204030204" pitchFamily="34" charset="0"/>
              </a:rPr>
              <a:t>, which forces the posterior distribution to be similar to the prior. </a:t>
            </a:r>
          </a:p>
        </p:txBody>
      </p:sp>
      <p:graphicFrame>
        <p:nvGraphicFramePr>
          <p:cNvPr id="26" name="对象 25">
            <a:extLst>
              <a:ext uri="{FF2B5EF4-FFF2-40B4-BE49-F238E27FC236}">
                <a16:creationId xmlns:a16="http://schemas.microsoft.com/office/drawing/2014/main" id="{77B52C03-660B-4F28-97BD-7FEAC10FF828}"/>
              </a:ext>
            </a:extLst>
          </p:cNvPr>
          <p:cNvGraphicFramePr>
            <a:graphicFrameLocks noChangeAspect="1"/>
          </p:cNvGraphicFramePr>
          <p:nvPr>
            <p:extLst>
              <p:ext uri="{D42A27DB-BD31-4B8C-83A1-F6EECF244321}">
                <p14:modId xmlns:p14="http://schemas.microsoft.com/office/powerpoint/2010/main" val="1342811337"/>
              </p:ext>
            </p:extLst>
          </p:nvPr>
        </p:nvGraphicFramePr>
        <p:xfrm>
          <a:off x="4910138" y="5178764"/>
          <a:ext cx="238125" cy="238125"/>
        </p:xfrm>
        <a:graphic>
          <a:graphicData uri="http://schemas.openxmlformats.org/presentationml/2006/ole">
            <mc:AlternateContent xmlns:mc="http://schemas.openxmlformats.org/markup-compatibility/2006">
              <mc:Choice xmlns:v="urn:schemas-microsoft-com:vml" Requires="v">
                <p:oleObj spid="_x0000_s41999" name="Equation" r:id="rId10" imgW="126720" imgH="126720" progId="Equation.DSMT4">
                  <p:embed/>
                </p:oleObj>
              </mc:Choice>
              <mc:Fallback>
                <p:oleObj name="Equation" r:id="rId10" imgW="126720" imgH="126720" progId="Equation.DSMT4">
                  <p:embed/>
                  <p:pic>
                    <p:nvPicPr>
                      <p:cNvPr id="14" name="对象 13">
                        <a:extLst>
                          <a:ext uri="{FF2B5EF4-FFF2-40B4-BE49-F238E27FC236}">
                            <a16:creationId xmlns:a16="http://schemas.microsoft.com/office/drawing/2014/main" id="{CD30F6C2-3D32-4F90-939C-4FAA8EE85A97}"/>
                          </a:ext>
                        </a:extLst>
                      </p:cNvPr>
                      <p:cNvPicPr/>
                      <p:nvPr/>
                    </p:nvPicPr>
                    <p:blipFill>
                      <a:blip r:embed="rId11"/>
                      <a:stretch>
                        <a:fillRect/>
                      </a:stretch>
                    </p:blipFill>
                    <p:spPr>
                      <a:xfrm>
                        <a:off x="4910138" y="5178764"/>
                        <a:ext cx="238125" cy="2381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1626597463"/>
              </p:ext>
            </p:extLst>
          </p:nvPr>
        </p:nvGraphicFramePr>
        <p:xfrm>
          <a:off x="6126271" y="5488088"/>
          <a:ext cx="1238250" cy="381000"/>
        </p:xfrm>
        <a:graphic>
          <a:graphicData uri="http://schemas.openxmlformats.org/presentationml/2006/ole">
            <mc:AlternateContent xmlns:mc="http://schemas.openxmlformats.org/markup-compatibility/2006">
              <mc:Choice xmlns:v="urn:schemas-microsoft-com:vml" Requires="v">
                <p:oleObj spid="_x0000_s42000" name="Equation" r:id="rId12" imgW="660240" imgH="203040" progId="Equation.DSMT4">
                  <p:embed/>
                </p:oleObj>
              </mc:Choice>
              <mc:Fallback>
                <p:oleObj name="Equation" r:id="rId12" imgW="660240" imgH="203040" progId="Equation.DSMT4">
                  <p:embed/>
                  <p:pic>
                    <p:nvPicPr>
                      <p:cNvPr id="15" name="对象 14">
                        <a:extLst>
                          <a:ext uri="{FF2B5EF4-FFF2-40B4-BE49-F238E27FC236}">
                            <a16:creationId xmlns:a16="http://schemas.microsoft.com/office/drawing/2014/main" id="{1B247808-5299-40F6-A3EF-435366F51FB6}"/>
                          </a:ext>
                        </a:extLst>
                      </p:cNvPr>
                      <p:cNvPicPr/>
                      <p:nvPr/>
                    </p:nvPicPr>
                    <p:blipFill>
                      <a:blip r:embed="rId13"/>
                      <a:stretch>
                        <a:fillRect/>
                      </a:stretch>
                    </p:blipFill>
                    <p:spPr>
                      <a:xfrm>
                        <a:off x="6126271" y="5488088"/>
                        <a:ext cx="1238250" cy="381000"/>
                      </a:xfrm>
                      <a:prstGeom prst="rect">
                        <a:avLst/>
                      </a:prstGeom>
                    </p:spPr>
                  </p:pic>
                </p:oleObj>
              </mc:Fallback>
            </mc:AlternateContent>
          </a:graphicData>
        </a:graphic>
      </p:graphicFrame>
    </p:spTree>
    <p:extLst>
      <p:ext uri="{BB962C8B-B14F-4D97-AF65-F5344CB8AC3E}">
        <p14:creationId xmlns:p14="http://schemas.microsoft.com/office/powerpoint/2010/main" val="3666680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a:extLst>
              <a:ext uri="{FF2B5EF4-FFF2-40B4-BE49-F238E27FC236}">
                <a16:creationId xmlns:a16="http://schemas.microsoft.com/office/drawing/2014/main" id="{1B247808-5299-40F6-A3EF-435366F51FB6}"/>
              </a:ext>
            </a:extLst>
          </p:cNvPr>
          <p:cNvGraphicFramePr>
            <a:graphicFrameLocks noChangeAspect="1"/>
          </p:cNvGraphicFramePr>
          <p:nvPr>
            <p:extLst>
              <p:ext uri="{D42A27DB-BD31-4B8C-83A1-F6EECF244321}">
                <p14:modId xmlns:p14="http://schemas.microsoft.com/office/powerpoint/2010/main" val="3502482677"/>
              </p:ext>
            </p:extLst>
          </p:nvPr>
        </p:nvGraphicFramePr>
        <p:xfrm>
          <a:off x="2339870" y="1938037"/>
          <a:ext cx="7429500" cy="2500312"/>
        </p:xfrm>
        <a:graphic>
          <a:graphicData uri="http://schemas.openxmlformats.org/presentationml/2006/ole">
            <mc:AlternateContent xmlns:mc="http://schemas.openxmlformats.org/markup-compatibility/2006">
              <mc:Choice xmlns:v="urn:schemas-microsoft-com:vml" Requires="v">
                <p:oleObj spid="_x0000_s43020" name="Equation" r:id="rId4" imgW="3962160" imgH="1333440" progId="Equation.DSMT4">
                  <p:embed/>
                </p:oleObj>
              </mc:Choice>
              <mc:Fallback>
                <p:oleObj name="Equation" r:id="rId4" imgW="3962160" imgH="1333440" progId="Equation.DSMT4">
                  <p:embed/>
                  <p:pic>
                    <p:nvPicPr>
                      <p:cNvPr id="15" name="对象 14">
                        <a:extLst>
                          <a:ext uri="{FF2B5EF4-FFF2-40B4-BE49-F238E27FC236}">
                            <a16:creationId xmlns:a16="http://schemas.microsoft.com/office/drawing/2014/main" id="{1B247808-5299-40F6-A3EF-435366F51FB6}"/>
                          </a:ext>
                        </a:extLst>
                      </p:cNvPr>
                      <p:cNvPicPr/>
                      <p:nvPr/>
                    </p:nvPicPr>
                    <p:blipFill>
                      <a:blip r:embed="rId5"/>
                      <a:stretch>
                        <a:fillRect/>
                      </a:stretch>
                    </p:blipFill>
                    <p:spPr>
                      <a:xfrm>
                        <a:off x="2339870" y="1938037"/>
                        <a:ext cx="7429500" cy="2500312"/>
                      </a:xfrm>
                      <a:prstGeom prst="rect">
                        <a:avLst/>
                      </a:prstGeom>
                    </p:spPr>
                  </p:pic>
                </p:oleObj>
              </mc:Fallback>
            </mc:AlternateContent>
          </a:graphicData>
        </a:graphic>
      </p:graphicFrame>
      <p:sp>
        <p:nvSpPr>
          <p:cNvPr id="25" name="矩形 24">
            <a:extLst>
              <a:ext uri="{FF2B5EF4-FFF2-40B4-BE49-F238E27FC236}">
                <a16:creationId xmlns:a16="http://schemas.microsoft.com/office/drawing/2014/main" id="{5FC6B7A2-F7F8-489B-B99B-EC7E631EEE5C}"/>
              </a:ext>
            </a:extLst>
          </p:cNvPr>
          <p:cNvSpPr/>
          <p:nvPr/>
        </p:nvSpPr>
        <p:spPr>
          <a:xfrm>
            <a:off x="1521934" y="4754812"/>
            <a:ext cx="9008905"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first term can be regraded as a reconstruction loss. The latent random vector    is trained to best construct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 by maximizing the log-likelihood                 .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second term is a </a:t>
            </a:r>
            <a:r>
              <a:rPr lang="en-US" altLang="zh-CN" sz="2400" dirty="0" err="1">
                <a:latin typeface="Palatino" pitchFamily="2" charset="77"/>
                <a:ea typeface="Palatino" pitchFamily="2" charset="77"/>
                <a:cs typeface="Calibri Light" panose="020F0302020204030204" pitchFamily="34" charset="0"/>
              </a:rPr>
              <a:t>regulariser</a:t>
            </a:r>
            <a:r>
              <a:rPr lang="en-US" altLang="zh-CN" sz="2400" dirty="0">
                <a:latin typeface="Palatino" pitchFamily="2" charset="77"/>
                <a:ea typeface="Palatino" pitchFamily="2" charset="77"/>
                <a:cs typeface="Calibri Light" panose="020F0302020204030204" pitchFamily="34" charset="0"/>
              </a:rPr>
              <a:t>, which forces the posterior distribution to be similar to the prior. </a:t>
            </a:r>
          </a:p>
        </p:txBody>
      </p:sp>
      <p:graphicFrame>
        <p:nvGraphicFramePr>
          <p:cNvPr id="26" name="对象 25">
            <a:extLst>
              <a:ext uri="{FF2B5EF4-FFF2-40B4-BE49-F238E27FC236}">
                <a16:creationId xmlns:a16="http://schemas.microsoft.com/office/drawing/2014/main" id="{77B52C03-660B-4F28-97BD-7FEAC10FF828}"/>
              </a:ext>
            </a:extLst>
          </p:cNvPr>
          <p:cNvGraphicFramePr>
            <a:graphicFrameLocks noChangeAspect="1"/>
          </p:cNvGraphicFramePr>
          <p:nvPr>
            <p:extLst>
              <p:ext uri="{D42A27DB-BD31-4B8C-83A1-F6EECF244321}">
                <p14:modId xmlns:p14="http://schemas.microsoft.com/office/powerpoint/2010/main" val="2210997965"/>
              </p:ext>
            </p:extLst>
          </p:nvPr>
        </p:nvGraphicFramePr>
        <p:xfrm>
          <a:off x="4803458" y="5243534"/>
          <a:ext cx="238125" cy="238125"/>
        </p:xfrm>
        <a:graphic>
          <a:graphicData uri="http://schemas.openxmlformats.org/presentationml/2006/ole">
            <mc:AlternateContent xmlns:mc="http://schemas.openxmlformats.org/markup-compatibility/2006">
              <mc:Choice xmlns:v="urn:schemas-microsoft-com:vml" Requires="v">
                <p:oleObj spid="_x0000_s43021" name="Equation" r:id="rId6" imgW="126720" imgH="126720" progId="Equation.DSMT4">
                  <p:embed/>
                </p:oleObj>
              </mc:Choice>
              <mc:Fallback>
                <p:oleObj name="Equation" r:id="rId6" imgW="126720" imgH="126720" progId="Equation.DSMT4">
                  <p:embed/>
                  <p:pic>
                    <p:nvPicPr>
                      <p:cNvPr id="26" name="对象 25">
                        <a:extLst>
                          <a:ext uri="{FF2B5EF4-FFF2-40B4-BE49-F238E27FC236}">
                            <a16:creationId xmlns:a16="http://schemas.microsoft.com/office/drawing/2014/main" id="{77B52C03-660B-4F28-97BD-7FEAC10FF828}"/>
                          </a:ext>
                        </a:extLst>
                      </p:cNvPr>
                      <p:cNvPicPr/>
                      <p:nvPr/>
                    </p:nvPicPr>
                    <p:blipFill>
                      <a:blip r:embed="rId7"/>
                      <a:stretch>
                        <a:fillRect/>
                      </a:stretch>
                    </p:blipFill>
                    <p:spPr>
                      <a:xfrm>
                        <a:off x="4803458" y="5243534"/>
                        <a:ext cx="238125" cy="2381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3029785144"/>
              </p:ext>
            </p:extLst>
          </p:nvPr>
        </p:nvGraphicFramePr>
        <p:xfrm>
          <a:off x="6054620" y="5533808"/>
          <a:ext cx="1238250" cy="381000"/>
        </p:xfrm>
        <a:graphic>
          <a:graphicData uri="http://schemas.openxmlformats.org/presentationml/2006/ole">
            <mc:AlternateContent xmlns:mc="http://schemas.openxmlformats.org/markup-compatibility/2006">
              <mc:Choice xmlns:v="urn:schemas-microsoft-com:vml" Requires="v">
                <p:oleObj spid="_x0000_s43022" name="Equation" r:id="rId8" imgW="660240" imgH="203040" progId="Equation.DSMT4">
                  <p:embed/>
                </p:oleObj>
              </mc:Choice>
              <mc:Fallback>
                <p:oleObj name="Equation" r:id="rId8" imgW="660240" imgH="2030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9"/>
                      <a:stretch>
                        <a:fillRect/>
                      </a:stretch>
                    </p:blipFill>
                    <p:spPr>
                      <a:xfrm>
                        <a:off x="6054620" y="5533808"/>
                        <a:ext cx="1238250" cy="381000"/>
                      </a:xfrm>
                      <a:prstGeom prst="rect">
                        <a:avLst/>
                      </a:prstGeom>
                    </p:spPr>
                  </p:pic>
                </p:oleObj>
              </mc:Fallback>
            </mc:AlternateContent>
          </a:graphicData>
        </a:graphic>
      </p:graphicFrame>
      <p:sp>
        <p:nvSpPr>
          <p:cNvPr id="10" name="矩形 5">
            <a:extLst>
              <a:ext uri="{FF2B5EF4-FFF2-40B4-BE49-F238E27FC236}">
                <a16:creationId xmlns:a16="http://schemas.microsoft.com/office/drawing/2014/main" id="{FD368978-B9A4-42B5-B401-0D86B2FEFABE}"/>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
        <p:nvSpPr>
          <p:cNvPr id="11" name="矩形 10">
            <a:extLst>
              <a:ext uri="{FF2B5EF4-FFF2-40B4-BE49-F238E27FC236}">
                <a16:creationId xmlns:a16="http://schemas.microsoft.com/office/drawing/2014/main" id="{744C7C66-720E-4FDD-B4DC-3C10999E80EC}"/>
              </a:ext>
            </a:extLst>
          </p:cNvPr>
          <p:cNvSpPr/>
          <p:nvPr/>
        </p:nvSpPr>
        <p:spPr>
          <a:xfrm>
            <a:off x="1104901" y="1410692"/>
            <a:ext cx="907139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and    are jointly trained to </a:t>
            </a:r>
            <a:r>
              <a:rPr lang="en-US" altLang="zh-CN" sz="2400" dirty="0" err="1">
                <a:latin typeface="Palatino" pitchFamily="2" charset="77"/>
                <a:ea typeface="Palatino" pitchFamily="2" charset="77"/>
                <a:cs typeface="Calibri Light" panose="020F0302020204030204" pitchFamily="34" charset="0"/>
              </a:rPr>
              <a:t>maximise</a:t>
            </a:r>
            <a:r>
              <a:rPr lang="en-US" altLang="zh-CN" sz="2400" dirty="0">
                <a:latin typeface="Palatino" pitchFamily="2" charset="77"/>
                <a:ea typeface="Palatino" pitchFamily="2" charset="77"/>
                <a:cs typeface="Calibri Light" panose="020F0302020204030204" pitchFamily="34" charset="0"/>
              </a:rPr>
              <a:t> the ELBO of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a:t>
            </a:r>
          </a:p>
        </p:txBody>
      </p:sp>
      <p:graphicFrame>
        <p:nvGraphicFramePr>
          <p:cNvPr id="12" name="对象 11">
            <a:extLst>
              <a:ext uri="{FF2B5EF4-FFF2-40B4-BE49-F238E27FC236}">
                <a16:creationId xmlns:a16="http://schemas.microsoft.com/office/drawing/2014/main" id="{ABDE0998-A6DE-4908-9945-56B4CAC9FAE9}"/>
              </a:ext>
            </a:extLst>
          </p:cNvPr>
          <p:cNvGraphicFramePr>
            <a:graphicFrameLocks noChangeAspect="1"/>
          </p:cNvGraphicFramePr>
          <p:nvPr>
            <p:extLst>
              <p:ext uri="{D42A27DB-BD31-4B8C-83A1-F6EECF244321}">
                <p14:modId xmlns:p14="http://schemas.microsoft.com/office/powerpoint/2010/main" val="1716812727"/>
              </p:ext>
            </p:extLst>
          </p:nvPr>
        </p:nvGraphicFramePr>
        <p:xfrm>
          <a:off x="2389821" y="1451023"/>
          <a:ext cx="238125" cy="381000"/>
        </p:xfrm>
        <a:graphic>
          <a:graphicData uri="http://schemas.openxmlformats.org/presentationml/2006/ole">
            <mc:AlternateContent xmlns:mc="http://schemas.openxmlformats.org/markup-compatibility/2006">
              <mc:Choice xmlns:v="urn:schemas-microsoft-com:vml" Requires="v">
                <p:oleObj spid="_x0000_s43023" name="Equation" r:id="rId10" imgW="126720" imgH="203040" progId="Equation.DSMT4">
                  <p:embed/>
                </p:oleObj>
              </mc:Choice>
              <mc:Fallback>
                <p:oleObj name="Equation" r:id="rId10" imgW="126720" imgH="203040" progId="Equation.DSMT4">
                  <p:embed/>
                  <p:pic>
                    <p:nvPicPr>
                      <p:cNvPr id="23" name="对象 22">
                        <a:extLst>
                          <a:ext uri="{FF2B5EF4-FFF2-40B4-BE49-F238E27FC236}">
                            <a16:creationId xmlns:a16="http://schemas.microsoft.com/office/drawing/2014/main" id="{0B2BAF35-33A3-47B8-A73F-DB1E28CF4583}"/>
                          </a:ext>
                        </a:extLst>
                      </p:cNvPr>
                      <p:cNvPicPr/>
                      <p:nvPr/>
                    </p:nvPicPr>
                    <p:blipFill>
                      <a:blip r:embed="rId11"/>
                      <a:stretch>
                        <a:fillRect/>
                      </a:stretch>
                    </p:blipFill>
                    <p:spPr>
                      <a:xfrm>
                        <a:off x="2389821" y="1451023"/>
                        <a:ext cx="238125"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9C4C874-047D-4895-B02C-E93DC5279192}"/>
              </a:ext>
            </a:extLst>
          </p:cNvPr>
          <p:cNvGraphicFramePr>
            <a:graphicFrameLocks noChangeAspect="1"/>
          </p:cNvGraphicFramePr>
          <p:nvPr>
            <p:extLst>
              <p:ext uri="{D42A27DB-BD31-4B8C-83A1-F6EECF244321}">
                <p14:modId xmlns:p14="http://schemas.microsoft.com/office/powerpoint/2010/main" val="1729834563"/>
              </p:ext>
            </p:extLst>
          </p:nvPr>
        </p:nvGraphicFramePr>
        <p:xfrm>
          <a:off x="1521934" y="1474836"/>
          <a:ext cx="309563" cy="333375"/>
        </p:xfrm>
        <a:graphic>
          <a:graphicData uri="http://schemas.openxmlformats.org/presentationml/2006/ole">
            <mc:AlternateContent xmlns:mc="http://schemas.openxmlformats.org/markup-compatibility/2006">
              <mc:Choice xmlns:v="urn:schemas-microsoft-com:vml" Requires="v">
                <p:oleObj spid="_x0000_s43024" name="Equation" r:id="rId12" imgW="164880" imgH="177480" progId="Equation.DSMT4">
                  <p:embed/>
                </p:oleObj>
              </mc:Choice>
              <mc:Fallback>
                <p:oleObj name="Equation" r:id="rId12" imgW="164880" imgH="177480" progId="Equation.DSMT4">
                  <p:embed/>
                  <p:pic>
                    <p:nvPicPr>
                      <p:cNvPr id="24" name="对象 23">
                        <a:extLst>
                          <a:ext uri="{FF2B5EF4-FFF2-40B4-BE49-F238E27FC236}">
                            <a16:creationId xmlns:a16="http://schemas.microsoft.com/office/drawing/2014/main" id="{6E875E2F-E759-423B-AD97-54ACCAAE95F3}"/>
                          </a:ext>
                        </a:extLst>
                      </p:cNvPr>
                      <p:cNvPicPr/>
                      <p:nvPr/>
                    </p:nvPicPr>
                    <p:blipFill>
                      <a:blip r:embed="rId13"/>
                      <a:stretch>
                        <a:fillRect/>
                      </a:stretch>
                    </p:blipFill>
                    <p:spPr>
                      <a:xfrm>
                        <a:off x="1521934" y="1474836"/>
                        <a:ext cx="309563" cy="333375"/>
                      </a:xfrm>
                      <a:prstGeom prst="rect">
                        <a:avLst/>
                      </a:prstGeom>
                    </p:spPr>
                  </p:pic>
                </p:oleObj>
              </mc:Fallback>
            </mc:AlternateContent>
          </a:graphicData>
        </a:graphic>
      </p:graphicFrame>
    </p:spTree>
    <p:extLst>
      <p:ext uri="{BB962C8B-B14F-4D97-AF65-F5344CB8AC3E}">
        <p14:creationId xmlns:p14="http://schemas.microsoft.com/office/powerpoint/2010/main" val="558950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85851" y="1410692"/>
            <a:ext cx="9090444"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Assuming that posterior distribution and prior distribution are multivariate Gaussian distributions with diagonal covariance matrices:</a:t>
            </a:r>
          </a:p>
        </p:txBody>
      </p:sp>
      <p:sp>
        <p:nvSpPr>
          <p:cNvPr id="25" name="矩形 24">
            <a:extLst>
              <a:ext uri="{FF2B5EF4-FFF2-40B4-BE49-F238E27FC236}">
                <a16:creationId xmlns:a16="http://schemas.microsoft.com/office/drawing/2014/main" id="{5FC6B7A2-F7F8-489B-B99B-EC7E631EEE5C}"/>
              </a:ext>
            </a:extLst>
          </p:cNvPr>
          <p:cNvSpPr/>
          <p:nvPr/>
        </p:nvSpPr>
        <p:spPr>
          <a:xfrm>
            <a:off x="1539241" y="3295657"/>
            <a:ext cx="8637054"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and    are predicted by in inference network over </a:t>
            </a:r>
            <a:r>
              <a:rPr lang="en-US" altLang="zh-CN" sz="2400" i="1" dirty="0">
                <a:latin typeface="Palatino" pitchFamily="2" charset="77"/>
                <a:ea typeface="Palatino" pitchFamily="2" charset="77"/>
                <a:cs typeface="Calibri Light" panose="020F0302020204030204" pitchFamily="34" charset="0"/>
              </a:rPr>
              <a:t>x</a:t>
            </a:r>
            <a:r>
              <a:rPr lang="en-US" altLang="zh-CN" sz="2400" dirty="0">
                <a:latin typeface="Palatino" pitchFamily="2" charset="77"/>
                <a:ea typeface="Palatino" pitchFamily="2" charset="77"/>
                <a:cs typeface="Calibri Light" panose="020F0302020204030204" pitchFamily="34" charset="0"/>
              </a:rPr>
              <a:t>,            and           : </a:t>
            </a:r>
          </a:p>
        </p:txBody>
      </p:sp>
      <p:graphicFrame>
        <p:nvGraphicFramePr>
          <p:cNvPr id="26" name="对象 25">
            <a:extLst>
              <a:ext uri="{FF2B5EF4-FFF2-40B4-BE49-F238E27FC236}">
                <a16:creationId xmlns:a16="http://schemas.microsoft.com/office/drawing/2014/main" id="{77B52C03-660B-4F28-97BD-7FEAC10FF828}"/>
              </a:ext>
            </a:extLst>
          </p:cNvPr>
          <p:cNvGraphicFramePr>
            <a:graphicFrameLocks noChangeAspect="1"/>
          </p:cNvGraphicFramePr>
          <p:nvPr>
            <p:extLst>
              <p:ext uri="{D42A27DB-BD31-4B8C-83A1-F6EECF244321}">
                <p14:modId xmlns:p14="http://schemas.microsoft.com/office/powerpoint/2010/main" val="2036147313"/>
              </p:ext>
            </p:extLst>
          </p:nvPr>
        </p:nvGraphicFramePr>
        <p:xfrm>
          <a:off x="2358158" y="2762838"/>
          <a:ext cx="2524125" cy="381000"/>
        </p:xfrm>
        <a:graphic>
          <a:graphicData uri="http://schemas.openxmlformats.org/presentationml/2006/ole">
            <mc:AlternateContent xmlns:mc="http://schemas.openxmlformats.org/markup-compatibility/2006">
              <mc:Choice xmlns:v="urn:schemas-microsoft-com:vml" Requires="v">
                <p:oleObj spid="_x0000_s44056" name="Equation" r:id="rId4" imgW="1346040" imgH="203040" progId="Equation.DSMT4">
                  <p:embed/>
                </p:oleObj>
              </mc:Choice>
              <mc:Fallback>
                <p:oleObj name="Equation" r:id="rId4" imgW="1346040" imgH="203040" progId="Equation.DSMT4">
                  <p:embed/>
                  <p:pic>
                    <p:nvPicPr>
                      <p:cNvPr id="26" name="对象 25">
                        <a:extLst>
                          <a:ext uri="{FF2B5EF4-FFF2-40B4-BE49-F238E27FC236}">
                            <a16:creationId xmlns:a16="http://schemas.microsoft.com/office/drawing/2014/main" id="{77B52C03-660B-4F28-97BD-7FEAC10FF828}"/>
                          </a:ext>
                        </a:extLst>
                      </p:cNvPr>
                      <p:cNvPicPr/>
                      <p:nvPr/>
                    </p:nvPicPr>
                    <p:blipFill>
                      <a:blip r:embed="rId5"/>
                      <a:stretch>
                        <a:fillRect/>
                      </a:stretch>
                    </p:blipFill>
                    <p:spPr>
                      <a:xfrm>
                        <a:off x="2358158" y="2762838"/>
                        <a:ext cx="2524125" cy="38100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405671653"/>
              </p:ext>
            </p:extLst>
          </p:nvPr>
        </p:nvGraphicFramePr>
        <p:xfrm>
          <a:off x="5872612" y="2715214"/>
          <a:ext cx="3619500" cy="428625"/>
        </p:xfrm>
        <a:graphic>
          <a:graphicData uri="http://schemas.openxmlformats.org/presentationml/2006/ole">
            <mc:AlternateContent xmlns:mc="http://schemas.openxmlformats.org/markup-compatibility/2006">
              <mc:Choice xmlns:v="urn:schemas-microsoft-com:vml" Requires="v">
                <p:oleObj spid="_x0000_s44057" name="Equation" r:id="rId6" imgW="1930320" imgH="228600" progId="Equation.DSMT4">
                  <p:embed/>
                </p:oleObj>
              </mc:Choice>
              <mc:Fallback>
                <p:oleObj name="Equation" r:id="rId6" imgW="1930320" imgH="2286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7"/>
                      <a:stretch>
                        <a:fillRect/>
                      </a:stretch>
                    </p:blipFill>
                    <p:spPr>
                      <a:xfrm>
                        <a:off x="5872612" y="2715214"/>
                        <a:ext cx="3619500" cy="4286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282A7D4-E554-427B-B927-AB605A16571C}"/>
              </a:ext>
            </a:extLst>
          </p:cNvPr>
          <p:cNvGraphicFramePr>
            <a:graphicFrameLocks noChangeAspect="1"/>
          </p:cNvGraphicFramePr>
          <p:nvPr>
            <p:extLst>
              <p:ext uri="{D42A27DB-BD31-4B8C-83A1-F6EECF244321}">
                <p14:modId xmlns:p14="http://schemas.microsoft.com/office/powerpoint/2010/main" val="2895236289"/>
              </p:ext>
            </p:extLst>
          </p:nvPr>
        </p:nvGraphicFramePr>
        <p:xfrm>
          <a:off x="2553334" y="3384888"/>
          <a:ext cx="285750" cy="309563"/>
        </p:xfrm>
        <a:graphic>
          <a:graphicData uri="http://schemas.openxmlformats.org/presentationml/2006/ole">
            <mc:AlternateContent xmlns:mc="http://schemas.openxmlformats.org/markup-compatibility/2006">
              <mc:Choice xmlns:v="urn:schemas-microsoft-com:vml" Requires="v">
                <p:oleObj spid="_x0000_s44058" name="Equation" r:id="rId8" imgW="152280" imgH="164880" progId="Equation.DSMT4">
                  <p:embed/>
                </p:oleObj>
              </mc:Choice>
              <mc:Fallback>
                <p:oleObj name="Equation" r:id="rId8" imgW="152280" imgH="1648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9"/>
                      <a:stretch>
                        <a:fillRect/>
                      </a:stretch>
                    </p:blipFill>
                    <p:spPr>
                      <a:xfrm>
                        <a:off x="2553334" y="3384888"/>
                        <a:ext cx="285750" cy="3095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49BB69D-DF79-482C-909B-AAE7744BCF55}"/>
              </a:ext>
            </a:extLst>
          </p:cNvPr>
          <p:cNvGraphicFramePr>
            <a:graphicFrameLocks noChangeAspect="1"/>
          </p:cNvGraphicFramePr>
          <p:nvPr>
            <p:extLst>
              <p:ext uri="{D42A27DB-BD31-4B8C-83A1-F6EECF244321}">
                <p14:modId xmlns:p14="http://schemas.microsoft.com/office/powerpoint/2010/main" val="3172176818"/>
              </p:ext>
            </p:extLst>
          </p:nvPr>
        </p:nvGraphicFramePr>
        <p:xfrm>
          <a:off x="3443863" y="3384927"/>
          <a:ext cx="285750" cy="261938"/>
        </p:xfrm>
        <a:graphic>
          <a:graphicData uri="http://schemas.openxmlformats.org/presentationml/2006/ole">
            <mc:AlternateContent xmlns:mc="http://schemas.openxmlformats.org/markup-compatibility/2006">
              <mc:Choice xmlns:v="urn:schemas-microsoft-com:vml" Requires="v">
                <p:oleObj spid="_x0000_s44059" name="Equation" r:id="rId10" imgW="152280" imgH="139680" progId="Equation.DSMT4">
                  <p:embed/>
                </p:oleObj>
              </mc:Choice>
              <mc:Fallback>
                <p:oleObj name="Equation" r:id="rId10" imgW="152280" imgH="1396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1"/>
                      <a:stretch>
                        <a:fillRect/>
                      </a:stretch>
                    </p:blipFill>
                    <p:spPr>
                      <a:xfrm>
                        <a:off x="3443863" y="3384927"/>
                        <a:ext cx="285750" cy="26193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6B6A0DC-E370-4E28-BE06-CA8BB6091F89}"/>
              </a:ext>
            </a:extLst>
          </p:cNvPr>
          <p:cNvGraphicFramePr>
            <a:graphicFrameLocks noChangeAspect="1"/>
          </p:cNvGraphicFramePr>
          <p:nvPr>
            <p:extLst>
              <p:ext uri="{D42A27DB-BD31-4B8C-83A1-F6EECF244321}">
                <p14:modId xmlns:p14="http://schemas.microsoft.com/office/powerpoint/2010/main" val="1442959104"/>
              </p:ext>
            </p:extLst>
          </p:nvPr>
        </p:nvGraphicFramePr>
        <p:xfrm>
          <a:off x="9865994" y="3295657"/>
          <a:ext cx="881063" cy="428625"/>
        </p:xfrm>
        <a:graphic>
          <a:graphicData uri="http://schemas.openxmlformats.org/presentationml/2006/ole">
            <mc:AlternateContent xmlns:mc="http://schemas.openxmlformats.org/markup-compatibility/2006">
              <mc:Choice xmlns:v="urn:schemas-microsoft-com:vml" Requires="v">
                <p:oleObj spid="_x0000_s44060" name="Equation" r:id="rId12" imgW="469800" imgH="228600" progId="Equation.DSMT4">
                  <p:embed/>
                </p:oleObj>
              </mc:Choice>
              <mc:Fallback>
                <p:oleObj name="Equation" r:id="rId12" imgW="469800" imgH="2286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3"/>
                      <a:stretch>
                        <a:fillRect/>
                      </a:stretch>
                    </p:blipFill>
                    <p:spPr>
                      <a:xfrm>
                        <a:off x="9865994" y="3295657"/>
                        <a:ext cx="881063" cy="4286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59B1681-2321-403E-84DF-962D2100A442}"/>
              </a:ext>
            </a:extLst>
          </p:cNvPr>
          <p:cNvGraphicFramePr>
            <a:graphicFrameLocks noChangeAspect="1"/>
          </p:cNvGraphicFramePr>
          <p:nvPr>
            <p:extLst>
              <p:ext uri="{D42A27DB-BD31-4B8C-83A1-F6EECF244321}">
                <p14:modId xmlns:p14="http://schemas.microsoft.com/office/powerpoint/2010/main" val="1312278463"/>
              </p:ext>
            </p:extLst>
          </p:nvPr>
        </p:nvGraphicFramePr>
        <p:xfrm>
          <a:off x="2112803" y="3686255"/>
          <a:ext cx="881062" cy="381000"/>
        </p:xfrm>
        <a:graphic>
          <a:graphicData uri="http://schemas.openxmlformats.org/presentationml/2006/ole">
            <mc:AlternateContent xmlns:mc="http://schemas.openxmlformats.org/markup-compatibility/2006">
              <mc:Choice xmlns:v="urn:schemas-microsoft-com:vml" Requires="v">
                <p:oleObj spid="_x0000_s44061" name="Equation" r:id="rId14" imgW="469800" imgH="203040" progId="Equation.DSMT4">
                  <p:embed/>
                </p:oleObj>
              </mc:Choice>
              <mc:Fallback>
                <p:oleObj name="Equation" r:id="rId14" imgW="469800" imgH="203040" progId="Equation.DSMT4">
                  <p:embed/>
                  <p:pic>
                    <p:nvPicPr>
                      <p:cNvPr id="12" name="对象 11">
                        <a:extLst>
                          <a:ext uri="{FF2B5EF4-FFF2-40B4-BE49-F238E27FC236}">
                            <a16:creationId xmlns:a16="http://schemas.microsoft.com/office/drawing/2014/main" id="{C6B6A0DC-E370-4E28-BE06-CA8BB6091F89}"/>
                          </a:ext>
                        </a:extLst>
                      </p:cNvPr>
                      <p:cNvPicPr/>
                      <p:nvPr/>
                    </p:nvPicPr>
                    <p:blipFill>
                      <a:blip r:embed="rId15"/>
                      <a:stretch>
                        <a:fillRect/>
                      </a:stretch>
                    </p:blipFill>
                    <p:spPr>
                      <a:xfrm>
                        <a:off x="2112803" y="3686255"/>
                        <a:ext cx="881062"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ED1366C4-8A4F-43D1-AEF4-4AD5262464EA}"/>
              </a:ext>
            </a:extLst>
          </p:cNvPr>
          <p:cNvGraphicFramePr>
            <a:graphicFrameLocks noChangeAspect="1"/>
          </p:cNvGraphicFramePr>
          <p:nvPr>
            <p:extLst>
              <p:ext uri="{D42A27DB-BD31-4B8C-83A1-F6EECF244321}">
                <p14:modId xmlns:p14="http://schemas.microsoft.com/office/powerpoint/2010/main" val="2314025758"/>
              </p:ext>
            </p:extLst>
          </p:nvPr>
        </p:nvGraphicFramePr>
        <p:xfrm>
          <a:off x="4439872" y="4154928"/>
          <a:ext cx="2428875" cy="904875"/>
        </p:xfrm>
        <a:graphic>
          <a:graphicData uri="http://schemas.openxmlformats.org/presentationml/2006/ole">
            <mc:AlternateContent xmlns:mc="http://schemas.openxmlformats.org/markup-compatibility/2006">
              <mc:Choice xmlns:v="urn:schemas-microsoft-com:vml" Requires="v">
                <p:oleObj spid="_x0000_s44062" name="Equation" r:id="rId16" imgW="1295280" imgH="482400" progId="Equation.DSMT4">
                  <p:embed/>
                </p:oleObj>
              </mc:Choice>
              <mc:Fallback>
                <p:oleObj name="Equation" r:id="rId16" imgW="1295280" imgH="482400" progId="Equation.DSMT4">
                  <p:embed/>
                  <p:pic>
                    <p:nvPicPr>
                      <p:cNvPr id="13" name="对象 12">
                        <a:extLst>
                          <a:ext uri="{FF2B5EF4-FFF2-40B4-BE49-F238E27FC236}">
                            <a16:creationId xmlns:a16="http://schemas.microsoft.com/office/drawing/2014/main" id="{B59B1681-2321-403E-84DF-962D2100A442}"/>
                          </a:ext>
                        </a:extLst>
                      </p:cNvPr>
                      <p:cNvPicPr/>
                      <p:nvPr/>
                    </p:nvPicPr>
                    <p:blipFill>
                      <a:blip r:embed="rId17"/>
                      <a:stretch>
                        <a:fillRect/>
                      </a:stretch>
                    </p:blipFill>
                    <p:spPr>
                      <a:xfrm>
                        <a:off x="4439872" y="4154928"/>
                        <a:ext cx="2428875" cy="904875"/>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B8B7D6E0-22C1-4044-AF50-6B94CB1F2D16}"/>
              </a:ext>
            </a:extLst>
          </p:cNvPr>
          <p:cNvSpPr/>
          <p:nvPr/>
        </p:nvSpPr>
        <p:spPr>
          <a:xfrm>
            <a:off x="1634491" y="5059803"/>
            <a:ext cx="8541804"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and              are two separate networks parameterized by      and     . </a:t>
            </a:r>
          </a:p>
        </p:txBody>
      </p:sp>
      <p:graphicFrame>
        <p:nvGraphicFramePr>
          <p:cNvPr id="17" name="对象 16">
            <a:extLst>
              <a:ext uri="{FF2B5EF4-FFF2-40B4-BE49-F238E27FC236}">
                <a16:creationId xmlns:a16="http://schemas.microsoft.com/office/drawing/2014/main" id="{1938F79B-0676-45B4-B7D6-1B7718BFCAD6}"/>
              </a:ext>
            </a:extLst>
          </p:cNvPr>
          <p:cNvGraphicFramePr>
            <a:graphicFrameLocks noChangeAspect="1"/>
          </p:cNvGraphicFramePr>
          <p:nvPr>
            <p:extLst>
              <p:ext uri="{D42A27DB-BD31-4B8C-83A1-F6EECF244321}">
                <p14:modId xmlns:p14="http://schemas.microsoft.com/office/powerpoint/2010/main" val="289729640"/>
              </p:ext>
            </p:extLst>
          </p:nvPr>
        </p:nvGraphicFramePr>
        <p:xfrm>
          <a:off x="2664886" y="5048145"/>
          <a:ext cx="1047750" cy="381000"/>
        </p:xfrm>
        <a:graphic>
          <a:graphicData uri="http://schemas.openxmlformats.org/presentationml/2006/ole">
            <mc:AlternateContent xmlns:mc="http://schemas.openxmlformats.org/markup-compatibility/2006">
              <mc:Choice xmlns:v="urn:schemas-microsoft-com:vml" Requires="v">
                <p:oleObj spid="_x0000_s44063" name="Equation" r:id="rId18" imgW="558720" imgH="203040" progId="Equation.DSMT4">
                  <p:embed/>
                </p:oleObj>
              </mc:Choice>
              <mc:Fallback>
                <p:oleObj name="Equation" r:id="rId18" imgW="558720" imgH="203040" progId="Equation.DSMT4">
                  <p:embed/>
                  <p:pic>
                    <p:nvPicPr>
                      <p:cNvPr id="14" name="对象 13">
                        <a:extLst>
                          <a:ext uri="{FF2B5EF4-FFF2-40B4-BE49-F238E27FC236}">
                            <a16:creationId xmlns:a16="http://schemas.microsoft.com/office/drawing/2014/main" id="{ED1366C4-8A4F-43D1-AEF4-4AD5262464EA}"/>
                          </a:ext>
                        </a:extLst>
                      </p:cNvPr>
                      <p:cNvPicPr/>
                      <p:nvPr/>
                    </p:nvPicPr>
                    <p:blipFill>
                      <a:blip r:embed="rId19"/>
                      <a:stretch>
                        <a:fillRect/>
                      </a:stretch>
                    </p:blipFill>
                    <p:spPr>
                      <a:xfrm>
                        <a:off x="2664886" y="5048145"/>
                        <a:ext cx="1047750" cy="381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4495F66A-5C72-45CA-92A6-B1163D5C5EF3}"/>
              </a:ext>
            </a:extLst>
          </p:cNvPr>
          <p:cNvGraphicFramePr>
            <a:graphicFrameLocks noChangeAspect="1"/>
          </p:cNvGraphicFramePr>
          <p:nvPr>
            <p:extLst>
              <p:ext uri="{D42A27DB-BD31-4B8C-83A1-F6EECF244321}">
                <p14:modId xmlns:p14="http://schemas.microsoft.com/office/powerpoint/2010/main" val="1857950157"/>
              </p:ext>
            </p:extLst>
          </p:nvPr>
        </p:nvGraphicFramePr>
        <p:xfrm>
          <a:off x="4327740" y="5088077"/>
          <a:ext cx="1047750" cy="381000"/>
        </p:xfrm>
        <a:graphic>
          <a:graphicData uri="http://schemas.openxmlformats.org/presentationml/2006/ole">
            <mc:AlternateContent xmlns:mc="http://schemas.openxmlformats.org/markup-compatibility/2006">
              <mc:Choice xmlns:v="urn:schemas-microsoft-com:vml" Requires="v">
                <p:oleObj spid="_x0000_s44064" name="Equation" r:id="rId20" imgW="558720" imgH="203040" progId="Equation.DSMT4">
                  <p:embed/>
                </p:oleObj>
              </mc:Choice>
              <mc:Fallback>
                <p:oleObj name="Equation" r:id="rId20" imgW="558720" imgH="203040" progId="Equation.DSMT4">
                  <p:embed/>
                  <p:pic>
                    <p:nvPicPr>
                      <p:cNvPr id="14" name="对象 13">
                        <a:extLst>
                          <a:ext uri="{FF2B5EF4-FFF2-40B4-BE49-F238E27FC236}">
                            <a16:creationId xmlns:a16="http://schemas.microsoft.com/office/drawing/2014/main" id="{ED1366C4-8A4F-43D1-AEF4-4AD5262464EA}"/>
                          </a:ext>
                        </a:extLst>
                      </p:cNvPr>
                      <p:cNvPicPr/>
                      <p:nvPr/>
                    </p:nvPicPr>
                    <p:blipFill>
                      <a:blip r:embed="rId21"/>
                      <a:stretch>
                        <a:fillRect/>
                      </a:stretch>
                    </p:blipFill>
                    <p:spPr>
                      <a:xfrm>
                        <a:off x="4327740" y="5088077"/>
                        <a:ext cx="1047750" cy="3810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D66534B5-456A-4D27-BDC0-ADF383BF11DC}"/>
              </a:ext>
            </a:extLst>
          </p:cNvPr>
          <p:cNvGraphicFramePr>
            <a:graphicFrameLocks noChangeAspect="1"/>
          </p:cNvGraphicFramePr>
          <p:nvPr>
            <p:extLst>
              <p:ext uri="{D42A27DB-BD31-4B8C-83A1-F6EECF244321}">
                <p14:modId xmlns:p14="http://schemas.microsoft.com/office/powerpoint/2010/main" val="488789958"/>
              </p:ext>
            </p:extLst>
          </p:nvPr>
        </p:nvGraphicFramePr>
        <p:xfrm>
          <a:off x="4176988" y="5465626"/>
          <a:ext cx="357188" cy="428625"/>
        </p:xfrm>
        <a:graphic>
          <a:graphicData uri="http://schemas.openxmlformats.org/presentationml/2006/ole">
            <mc:AlternateContent xmlns:mc="http://schemas.openxmlformats.org/markup-compatibility/2006">
              <mc:Choice xmlns:v="urn:schemas-microsoft-com:vml" Requires="v">
                <p:oleObj spid="_x0000_s44065" name="Equation" r:id="rId22" imgW="190440" imgH="228600" progId="Equation.DSMT4">
                  <p:embed/>
                </p:oleObj>
              </mc:Choice>
              <mc:Fallback>
                <p:oleObj name="Equation" r:id="rId22" imgW="190440" imgH="228600" progId="Equation.DSMT4">
                  <p:embed/>
                  <p:pic>
                    <p:nvPicPr>
                      <p:cNvPr id="18" name="对象 17">
                        <a:extLst>
                          <a:ext uri="{FF2B5EF4-FFF2-40B4-BE49-F238E27FC236}">
                            <a16:creationId xmlns:a16="http://schemas.microsoft.com/office/drawing/2014/main" id="{4495F66A-5C72-45CA-92A6-B1163D5C5EF3}"/>
                          </a:ext>
                        </a:extLst>
                      </p:cNvPr>
                      <p:cNvPicPr/>
                      <p:nvPr/>
                    </p:nvPicPr>
                    <p:blipFill>
                      <a:blip r:embed="rId23"/>
                      <a:stretch>
                        <a:fillRect/>
                      </a:stretch>
                    </p:blipFill>
                    <p:spPr>
                      <a:xfrm>
                        <a:off x="4176988" y="5465626"/>
                        <a:ext cx="357188" cy="4286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D7637785-0B06-47EA-A27F-63F221124D23}"/>
              </a:ext>
            </a:extLst>
          </p:cNvPr>
          <p:cNvGraphicFramePr>
            <a:graphicFrameLocks noChangeAspect="1"/>
          </p:cNvGraphicFramePr>
          <p:nvPr>
            <p:extLst>
              <p:ext uri="{D42A27DB-BD31-4B8C-83A1-F6EECF244321}">
                <p14:modId xmlns:p14="http://schemas.microsoft.com/office/powerpoint/2010/main" val="3948234486"/>
              </p:ext>
            </p:extLst>
          </p:nvPr>
        </p:nvGraphicFramePr>
        <p:xfrm>
          <a:off x="5149280" y="5447308"/>
          <a:ext cx="357188" cy="428625"/>
        </p:xfrm>
        <a:graphic>
          <a:graphicData uri="http://schemas.openxmlformats.org/presentationml/2006/ole">
            <mc:AlternateContent xmlns:mc="http://schemas.openxmlformats.org/markup-compatibility/2006">
              <mc:Choice xmlns:v="urn:schemas-microsoft-com:vml" Requires="v">
                <p:oleObj spid="_x0000_s44066" name="Equation" r:id="rId24" imgW="190440" imgH="228600" progId="Equation.DSMT4">
                  <p:embed/>
                </p:oleObj>
              </mc:Choice>
              <mc:Fallback>
                <p:oleObj name="Equation" r:id="rId24" imgW="190440" imgH="228600" progId="Equation.DSMT4">
                  <p:embed/>
                  <p:pic>
                    <p:nvPicPr>
                      <p:cNvPr id="19" name="对象 18">
                        <a:extLst>
                          <a:ext uri="{FF2B5EF4-FFF2-40B4-BE49-F238E27FC236}">
                            <a16:creationId xmlns:a16="http://schemas.microsoft.com/office/drawing/2014/main" id="{D66534B5-456A-4D27-BDC0-ADF383BF11DC}"/>
                          </a:ext>
                        </a:extLst>
                      </p:cNvPr>
                      <p:cNvPicPr/>
                      <p:nvPr/>
                    </p:nvPicPr>
                    <p:blipFill>
                      <a:blip r:embed="rId25"/>
                      <a:stretch>
                        <a:fillRect/>
                      </a:stretch>
                    </p:blipFill>
                    <p:spPr>
                      <a:xfrm>
                        <a:off x="5149280" y="5447308"/>
                        <a:ext cx="357188" cy="428625"/>
                      </a:xfrm>
                      <a:prstGeom prst="rect">
                        <a:avLst/>
                      </a:prstGeom>
                    </p:spPr>
                  </p:pic>
                </p:oleObj>
              </mc:Fallback>
            </mc:AlternateContent>
          </a:graphicData>
        </a:graphic>
      </p:graphicFrame>
      <p:sp>
        <p:nvSpPr>
          <p:cNvPr id="21" name="矩形 5">
            <a:extLst>
              <a:ext uri="{FF2B5EF4-FFF2-40B4-BE49-F238E27FC236}">
                <a16:creationId xmlns:a16="http://schemas.microsoft.com/office/drawing/2014/main" id="{678F04E2-3268-492F-8BAF-E69FA6646F82}"/>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3838935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104901" y="1410692"/>
            <a:ext cx="9071394" cy="461665"/>
          </a:xfrm>
          <a:prstGeom prst="rect">
            <a:avLst/>
          </a:prstGeom>
        </p:spPr>
        <p:txBody>
          <a:bodyPr wrap="square">
            <a:spAutoFit/>
          </a:bodyPr>
          <a:lstStyle/>
          <a:p>
            <a:pPr marL="457200" indent="-4572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Training of the decoder, update     using the gradient:</a:t>
            </a:r>
          </a:p>
        </p:txBody>
      </p:sp>
      <p:sp>
        <p:nvSpPr>
          <p:cNvPr id="25" name="矩形 24">
            <a:extLst>
              <a:ext uri="{FF2B5EF4-FFF2-40B4-BE49-F238E27FC236}">
                <a16:creationId xmlns:a16="http://schemas.microsoft.com/office/drawing/2014/main" id="{5FC6B7A2-F7F8-489B-B99B-EC7E631EEE5C}"/>
              </a:ext>
            </a:extLst>
          </p:cNvPr>
          <p:cNvSpPr/>
          <p:nvPr/>
        </p:nvSpPr>
        <p:spPr>
          <a:xfrm>
            <a:off x="2078229" y="2774287"/>
            <a:ext cx="8098065"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This is the expectation of the gradients of the complete data log-likelihood                 with respect to     according to the variational posterior                .  </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470354076"/>
              </p:ext>
            </p:extLst>
          </p:nvPr>
        </p:nvGraphicFramePr>
        <p:xfrm>
          <a:off x="3445249" y="2017436"/>
          <a:ext cx="5048250" cy="738187"/>
        </p:xfrm>
        <a:graphic>
          <a:graphicData uri="http://schemas.openxmlformats.org/presentationml/2006/ole">
            <mc:AlternateContent xmlns:mc="http://schemas.openxmlformats.org/markup-compatibility/2006">
              <mc:Choice xmlns:v="urn:schemas-microsoft-com:vml" Requires="v">
                <p:oleObj spid="_x0000_s45080" name="Equation" r:id="rId4" imgW="2692080" imgH="393480" progId="Equation.DSMT4">
                  <p:embed/>
                </p:oleObj>
              </mc:Choice>
              <mc:Fallback>
                <p:oleObj name="Equation" r:id="rId4" imgW="2692080" imgH="3934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3445249" y="2017436"/>
                        <a:ext cx="5048250" cy="73818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59B1681-2321-403E-84DF-962D2100A442}"/>
              </a:ext>
            </a:extLst>
          </p:cNvPr>
          <p:cNvGraphicFramePr>
            <a:graphicFrameLocks noChangeAspect="1"/>
          </p:cNvGraphicFramePr>
          <p:nvPr>
            <p:extLst>
              <p:ext uri="{D42A27DB-BD31-4B8C-83A1-F6EECF244321}">
                <p14:modId xmlns:p14="http://schemas.microsoft.com/office/powerpoint/2010/main" val="3410872193"/>
              </p:ext>
            </p:extLst>
          </p:nvPr>
        </p:nvGraphicFramePr>
        <p:xfrm>
          <a:off x="3261754" y="4769514"/>
          <a:ext cx="1619250" cy="428625"/>
        </p:xfrm>
        <a:graphic>
          <a:graphicData uri="http://schemas.openxmlformats.org/presentationml/2006/ole">
            <mc:AlternateContent xmlns:mc="http://schemas.openxmlformats.org/markup-compatibility/2006">
              <mc:Choice xmlns:v="urn:schemas-microsoft-com:vml" Requires="v">
                <p:oleObj spid="_x0000_s45081" name="Equation" r:id="rId6" imgW="863280" imgH="228600" progId="Equation.DSMT4">
                  <p:embed/>
                </p:oleObj>
              </mc:Choice>
              <mc:Fallback>
                <p:oleObj name="Equation" r:id="rId6" imgW="863280" imgH="228600" progId="Equation.DSMT4">
                  <p:embed/>
                  <p:pic>
                    <p:nvPicPr>
                      <p:cNvPr id="13" name="对象 12">
                        <a:extLst>
                          <a:ext uri="{FF2B5EF4-FFF2-40B4-BE49-F238E27FC236}">
                            <a16:creationId xmlns:a16="http://schemas.microsoft.com/office/drawing/2014/main" id="{B59B1681-2321-403E-84DF-962D2100A442}"/>
                          </a:ext>
                        </a:extLst>
                      </p:cNvPr>
                      <p:cNvPicPr/>
                      <p:nvPr/>
                    </p:nvPicPr>
                    <p:blipFill>
                      <a:blip r:embed="rId7"/>
                      <a:stretch>
                        <a:fillRect/>
                      </a:stretch>
                    </p:blipFill>
                    <p:spPr>
                      <a:xfrm>
                        <a:off x="3261754" y="4769514"/>
                        <a:ext cx="1619250" cy="428625"/>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B8B7D6E0-22C1-4044-AF50-6B94CB1F2D16}"/>
              </a:ext>
            </a:extLst>
          </p:cNvPr>
          <p:cNvSpPr/>
          <p:nvPr/>
        </p:nvSpPr>
        <p:spPr>
          <a:xfrm>
            <a:off x="2078229" y="3997810"/>
            <a:ext cx="8313727"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To estimate the intractable expectation term, approximating the gradient by generating      samples of    from                , namely                      :  </a:t>
            </a:r>
          </a:p>
        </p:txBody>
      </p:sp>
      <p:graphicFrame>
        <p:nvGraphicFramePr>
          <p:cNvPr id="18" name="对象 17">
            <a:extLst>
              <a:ext uri="{FF2B5EF4-FFF2-40B4-BE49-F238E27FC236}">
                <a16:creationId xmlns:a16="http://schemas.microsoft.com/office/drawing/2014/main" id="{4495F66A-5C72-45CA-92A6-B1163D5C5EF3}"/>
              </a:ext>
            </a:extLst>
          </p:cNvPr>
          <p:cNvGraphicFramePr>
            <a:graphicFrameLocks noChangeAspect="1"/>
          </p:cNvGraphicFramePr>
          <p:nvPr>
            <p:extLst>
              <p:ext uri="{D42A27DB-BD31-4B8C-83A1-F6EECF244321}">
                <p14:modId xmlns:p14="http://schemas.microsoft.com/office/powerpoint/2010/main" val="3038965029"/>
              </p:ext>
            </p:extLst>
          </p:nvPr>
        </p:nvGraphicFramePr>
        <p:xfrm>
          <a:off x="2953978" y="5235768"/>
          <a:ext cx="6072188" cy="809625"/>
        </p:xfrm>
        <a:graphic>
          <a:graphicData uri="http://schemas.openxmlformats.org/presentationml/2006/ole">
            <mc:AlternateContent xmlns:mc="http://schemas.openxmlformats.org/markup-compatibility/2006">
              <mc:Choice xmlns:v="urn:schemas-microsoft-com:vml" Requires="v">
                <p:oleObj spid="_x0000_s45082" name="Equation" r:id="rId8" imgW="3238200" imgH="431640" progId="Equation.DSMT4">
                  <p:embed/>
                </p:oleObj>
              </mc:Choice>
              <mc:Fallback>
                <p:oleObj name="Equation" r:id="rId8" imgW="3238200" imgH="431640" progId="Equation.DSMT4">
                  <p:embed/>
                  <p:pic>
                    <p:nvPicPr>
                      <p:cNvPr id="18" name="对象 17">
                        <a:extLst>
                          <a:ext uri="{FF2B5EF4-FFF2-40B4-BE49-F238E27FC236}">
                            <a16:creationId xmlns:a16="http://schemas.microsoft.com/office/drawing/2014/main" id="{4495F66A-5C72-45CA-92A6-B1163D5C5EF3}"/>
                          </a:ext>
                        </a:extLst>
                      </p:cNvPr>
                      <p:cNvPicPr/>
                      <p:nvPr/>
                    </p:nvPicPr>
                    <p:blipFill>
                      <a:blip r:embed="rId9"/>
                      <a:stretch>
                        <a:fillRect/>
                      </a:stretch>
                    </p:blipFill>
                    <p:spPr>
                      <a:xfrm>
                        <a:off x="2953978" y="5235768"/>
                        <a:ext cx="6072188" cy="809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D66534B5-456A-4D27-BDC0-ADF383BF11DC}"/>
              </a:ext>
            </a:extLst>
          </p:cNvPr>
          <p:cNvGraphicFramePr>
            <a:graphicFrameLocks noChangeAspect="1"/>
          </p:cNvGraphicFramePr>
          <p:nvPr>
            <p:extLst>
              <p:ext uri="{D42A27DB-BD31-4B8C-83A1-F6EECF244321}">
                <p14:modId xmlns:p14="http://schemas.microsoft.com/office/powerpoint/2010/main" val="1269536682"/>
              </p:ext>
            </p:extLst>
          </p:nvPr>
        </p:nvGraphicFramePr>
        <p:xfrm>
          <a:off x="5773682" y="4440251"/>
          <a:ext cx="381000" cy="309562"/>
        </p:xfrm>
        <a:graphic>
          <a:graphicData uri="http://schemas.openxmlformats.org/presentationml/2006/ole">
            <mc:AlternateContent xmlns:mc="http://schemas.openxmlformats.org/markup-compatibility/2006">
              <mc:Choice xmlns:v="urn:schemas-microsoft-com:vml" Requires="v">
                <p:oleObj spid="_x0000_s45083" name="Equation" r:id="rId10" imgW="203040" imgH="164880" progId="Equation.DSMT4">
                  <p:embed/>
                </p:oleObj>
              </mc:Choice>
              <mc:Fallback>
                <p:oleObj name="Equation" r:id="rId10" imgW="203040" imgH="164880" progId="Equation.DSMT4">
                  <p:embed/>
                  <p:pic>
                    <p:nvPicPr>
                      <p:cNvPr id="19" name="对象 18">
                        <a:extLst>
                          <a:ext uri="{FF2B5EF4-FFF2-40B4-BE49-F238E27FC236}">
                            <a16:creationId xmlns:a16="http://schemas.microsoft.com/office/drawing/2014/main" id="{D66534B5-456A-4D27-BDC0-ADF383BF11DC}"/>
                          </a:ext>
                        </a:extLst>
                      </p:cNvPr>
                      <p:cNvPicPr/>
                      <p:nvPr/>
                    </p:nvPicPr>
                    <p:blipFill>
                      <a:blip r:embed="rId11"/>
                      <a:stretch>
                        <a:fillRect/>
                      </a:stretch>
                    </p:blipFill>
                    <p:spPr>
                      <a:xfrm>
                        <a:off x="5773682" y="4440251"/>
                        <a:ext cx="381000" cy="309562"/>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D7637785-0B06-47EA-A27F-63F221124D23}"/>
              </a:ext>
            </a:extLst>
          </p:cNvPr>
          <p:cNvGraphicFramePr>
            <a:graphicFrameLocks noChangeAspect="1"/>
          </p:cNvGraphicFramePr>
          <p:nvPr>
            <p:extLst>
              <p:ext uri="{D42A27DB-BD31-4B8C-83A1-F6EECF244321}">
                <p14:modId xmlns:p14="http://schemas.microsoft.com/office/powerpoint/2010/main" val="2607388573"/>
              </p:ext>
            </p:extLst>
          </p:nvPr>
        </p:nvGraphicFramePr>
        <p:xfrm>
          <a:off x="7715011" y="4475970"/>
          <a:ext cx="238125" cy="238125"/>
        </p:xfrm>
        <a:graphic>
          <a:graphicData uri="http://schemas.openxmlformats.org/presentationml/2006/ole">
            <mc:AlternateContent xmlns:mc="http://schemas.openxmlformats.org/markup-compatibility/2006">
              <mc:Choice xmlns:v="urn:schemas-microsoft-com:vml" Requires="v">
                <p:oleObj spid="_x0000_s45084" name="Equation" r:id="rId12" imgW="126720" imgH="126720" progId="Equation.DSMT4">
                  <p:embed/>
                </p:oleObj>
              </mc:Choice>
              <mc:Fallback>
                <p:oleObj name="Equation" r:id="rId12" imgW="126720" imgH="126720" progId="Equation.DSMT4">
                  <p:embed/>
                  <p:pic>
                    <p:nvPicPr>
                      <p:cNvPr id="20" name="对象 19">
                        <a:extLst>
                          <a:ext uri="{FF2B5EF4-FFF2-40B4-BE49-F238E27FC236}">
                            <a16:creationId xmlns:a16="http://schemas.microsoft.com/office/drawing/2014/main" id="{D7637785-0B06-47EA-A27F-63F221124D23}"/>
                          </a:ext>
                        </a:extLst>
                      </p:cNvPr>
                      <p:cNvPicPr/>
                      <p:nvPr/>
                    </p:nvPicPr>
                    <p:blipFill>
                      <a:blip r:embed="rId13"/>
                      <a:stretch>
                        <a:fillRect/>
                      </a:stretch>
                    </p:blipFill>
                    <p:spPr>
                      <a:xfrm>
                        <a:off x="7715011" y="4475970"/>
                        <a:ext cx="238125" cy="23812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7DD8048B-4DF4-45A3-B0CC-DFD0AC74A447}"/>
              </a:ext>
            </a:extLst>
          </p:cNvPr>
          <p:cNvGraphicFramePr>
            <a:graphicFrameLocks noChangeAspect="1"/>
          </p:cNvGraphicFramePr>
          <p:nvPr>
            <p:extLst>
              <p:ext uri="{D42A27DB-BD31-4B8C-83A1-F6EECF244321}">
                <p14:modId xmlns:p14="http://schemas.microsoft.com/office/powerpoint/2010/main" val="1317574213"/>
              </p:ext>
            </p:extLst>
          </p:nvPr>
        </p:nvGraphicFramePr>
        <p:xfrm>
          <a:off x="5990072" y="1467408"/>
          <a:ext cx="309563" cy="333375"/>
        </p:xfrm>
        <a:graphic>
          <a:graphicData uri="http://schemas.openxmlformats.org/presentationml/2006/ole">
            <mc:AlternateContent xmlns:mc="http://schemas.openxmlformats.org/markup-compatibility/2006">
              <mc:Choice xmlns:v="urn:schemas-microsoft-com:vml" Requires="v">
                <p:oleObj spid="_x0000_s45085" name="Equation" r:id="rId14" imgW="164880" imgH="177480" progId="Equation.DSMT4">
                  <p:embed/>
                </p:oleObj>
              </mc:Choice>
              <mc:Fallback>
                <p:oleObj name="Equation" r:id="rId14" imgW="164880" imgH="177480" progId="Equation.DSMT4">
                  <p:embed/>
                  <p:pic>
                    <p:nvPicPr>
                      <p:cNvPr id="26" name="对象 25">
                        <a:extLst>
                          <a:ext uri="{FF2B5EF4-FFF2-40B4-BE49-F238E27FC236}">
                            <a16:creationId xmlns:a16="http://schemas.microsoft.com/office/drawing/2014/main" id="{77B52C03-660B-4F28-97BD-7FEAC10FF828}"/>
                          </a:ext>
                        </a:extLst>
                      </p:cNvPr>
                      <p:cNvPicPr/>
                      <p:nvPr/>
                    </p:nvPicPr>
                    <p:blipFill>
                      <a:blip r:embed="rId15"/>
                      <a:stretch>
                        <a:fillRect/>
                      </a:stretch>
                    </p:blipFill>
                    <p:spPr>
                      <a:xfrm>
                        <a:off x="5990072" y="1467408"/>
                        <a:ext cx="309563" cy="3333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BA878AF0-D939-4574-B9C6-C57B4E8FD8E3}"/>
              </a:ext>
            </a:extLst>
          </p:cNvPr>
          <p:cNvGraphicFramePr>
            <a:graphicFrameLocks noChangeAspect="1"/>
          </p:cNvGraphicFramePr>
          <p:nvPr>
            <p:extLst>
              <p:ext uri="{D42A27DB-BD31-4B8C-83A1-F6EECF244321}">
                <p14:modId xmlns:p14="http://schemas.microsoft.com/office/powerpoint/2010/main" val="499372628"/>
              </p:ext>
            </p:extLst>
          </p:nvPr>
        </p:nvGraphicFramePr>
        <p:xfrm>
          <a:off x="4751822" y="3206419"/>
          <a:ext cx="1238250" cy="381000"/>
        </p:xfrm>
        <a:graphic>
          <a:graphicData uri="http://schemas.openxmlformats.org/presentationml/2006/ole">
            <mc:AlternateContent xmlns:mc="http://schemas.openxmlformats.org/markup-compatibility/2006">
              <mc:Choice xmlns:v="urn:schemas-microsoft-com:vml" Requires="v">
                <p:oleObj spid="_x0000_s45086" name="Equation" r:id="rId16" imgW="660240" imgH="203040" progId="Equation.DSMT4">
                  <p:embed/>
                </p:oleObj>
              </mc:Choice>
              <mc:Fallback>
                <p:oleObj name="Equation" r:id="rId16" imgW="660240" imgH="2030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7"/>
                      <a:stretch>
                        <a:fillRect/>
                      </a:stretch>
                    </p:blipFill>
                    <p:spPr>
                      <a:xfrm>
                        <a:off x="4751822" y="3206419"/>
                        <a:ext cx="1238250" cy="3810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7DB04C69-F63D-4794-AC6B-272E9D7E2026}"/>
              </a:ext>
            </a:extLst>
          </p:cNvPr>
          <p:cNvGraphicFramePr>
            <a:graphicFrameLocks noChangeAspect="1"/>
          </p:cNvGraphicFramePr>
          <p:nvPr>
            <p:extLst>
              <p:ext uri="{D42A27DB-BD31-4B8C-83A1-F6EECF244321}">
                <p14:modId xmlns:p14="http://schemas.microsoft.com/office/powerpoint/2010/main" val="3922182484"/>
              </p:ext>
            </p:extLst>
          </p:nvPr>
        </p:nvGraphicFramePr>
        <p:xfrm>
          <a:off x="8062824" y="3212980"/>
          <a:ext cx="309563" cy="333375"/>
        </p:xfrm>
        <a:graphic>
          <a:graphicData uri="http://schemas.openxmlformats.org/presentationml/2006/ole">
            <mc:AlternateContent xmlns:mc="http://schemas.openxmlformats.org/markup-compatibility/2006">
              <mc:Choice xmlns:v="urn:schemas-microsoft-com:vml" Requires="v">
                <p:oleObj spid="_x0000_s45087" name="Equation" r:id="rId18" imgW="164880" imgH="177480" progId="Equation.DSMT4">
                  <p:embed/>
                </p:oleObj>
              </mc:Choice>
              <mc:Fallback>
                <p:oleObj name="Equation" r:id="rId18" imgW="164880" imgH="1774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9"/>
                      <a:stretch>
                        <a:fillRect/>
                      </a:stretch>
                    </p:blipFill>
                    <p:spPr>
                      <a:xfrm>
                        <a:off x="8062824" y="3212980"/>
                        <a:ext cx="309563" cy="33337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4A8DBD53-CD7B-459D-8A2F-95A075CC5073}"/>
              </a:ext>
            </a:extLst>
          </p:cNvPr>
          <p:cNvGraphicFramePr>
            <a:graphicFrameLocks noChangeAspect="1"/>
          </p:cNvGraphicFramePr>
          <p:nvPr>
            <p:extLst>
              <p:ext uri="{D42A27DB-BD31-4B8C-83A1-F6EECF244321}">
                <p14:modId xmlns:p14="http://schemas.microsoft.com/office/powerpoint/2010/main" val="2929916758"/>
              </p:ext>
            </p:extLst>
          </p:nvPr>
        </p:nvGraphicFramePr>
        <p:xfrm>
          <a:off x="5500688" y="3486082"/>
          <a:ext cx="1190625" cy="476250"/>
        </p:xfrm>
        <a:graphic>
          <a:graphicData uri="http://schemas.openxmlformats.org/presentationml/2006/ole">
            <mc:AlternateContent xmlns:mc="http://schemas.openxmlformats.org/markup-compatibility/2006">
              <mc:Choice xmlns:v="urn:schemas-microsoft-com:vml" Requires="v">
                <p:oleObj spid="_x0000_s45088" name="Equation" r:id="rId20" imgW="634680" imgH="253800" progId="Equation.DSMT4">
                  <p:embed/>
                </p:oleObj>
              </mc:Choice>
              <mc:Fallback>
                <p:oleObj name="Equation" r:id="rId20" imgW="634680" imgH="2538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21"/>
                      <a:stretch>
                        <a:fillRect/>
                      </a:stretch>
                    </p:blipFill>
                    <p:spPr>
                      <a:xfrm>
                        <a:off x="5500688" y="3486082"/>
                        <a:ext cx="1190625" cy="47625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29FF6659-7F4D-4BDA-ACF3-6DF9426B5FFC}"/>
              </a:ext>
            </a:extLst>
          </p:cNvPr>
          <p:cNvGraphicFramePr>
            <a:graphicFrameLocks noChangeAspect="1"/>
          </p:cNvGraphicFramePr>
          <p:nvPr>
            <p:extLst>
              <p:ext uri="{D42A27DB-BD31-4B8C-83A1-F6EECF244321}">
                <p14:modId xmlns:p14="http://schemas.microsoft.com/office/powerpoint/2010/main" val="3174227001"/>
              </p:ext>
            </p:extLst>
          </p:nvPr>
        </p:nvGraphicFramePr>
        <p:xfrm>
          <a:off x="8659512" y="4375465"/>
          <a:ext cx="1190625" cy="476250"/>
        </p:xfrm>
        <a:graphic>
          <a:graphicData uri="http://schemas.openxmlformats.org/presentationml/2006/ole">
            <mc:AlternateContent xmlns:mc="http://schemas.openxmlformats.org/markup-compatibility/2006">
              <mc:Choice xmlns:v="urn:schemas-microsoft-com:vml" Requires="v">
                <p:oleObj spid="_x0000_s45089" name="Equation" r:id="rId22" imgW="634680" imgH="253800" progId="Equation.DSMT4">
                  <p:embed/>
                </p:oleObj>
              </mc:Choice>
              <mc:Fallback>
                <p:oleObj name="Equation" r:id="rId22" imgW="634680" imgH="253800" progId="Equation.DSMT4">
                  <p:embed/>
                  <p:pic>
                    <p:nvPicPr>
                      <p:cNvPr id="24" name="对象 23">
                        <a:extLst>
                          <a:ext uri="{FF2B5EF4-FFF2-40B4-BE49-F238E27FC236}">
                            <a16:creationId xmlns:a16="http://schemas.microsoft.com/office/drawing/2014/main" id="{4A8DBD53-CD7B-459D-8A2F-95A075CC5073}"/>
                          </a:ext>
                        </a:extLst>
                      </p:cNvPr>
                      <p:cNvPicPr/>
                      <p:nvPr/>
                    </p:nvPicPr>
                    <p:blipFill>
                      <a:blip r:embed="rId21"/>
                      <a:stretch>
                        <a:fillRect/>
                      </a:stretch>
                    </p:blipFill>
                    <p:spPr>
                      <a:xfrm>
                        <a:off x="8659512" y="4375465"/>
                        <a:ext cx="1190625" cy="476250"/>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D5489D7D-893A-4888-9AB9-CF8A794A09EB}"/>
              </a:ext>
            </a:extLst>
          </p:cNvPr>
          <p:cNvSpPr/>
          <p:nvPr/>
        </p:nvSpPr>
        <p:spPr>
          <a:xfrm>
            <a:off x="2078228" y="5969843"/>
            <a:ext cx="8313727"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can typically be set to 1 for both efficiency and accuracy. </a:t>
            </a:r>
          </a:p>
        </p:txBody>
      </p:sp>
      <p:graphicFrame>
        <p:nvGraphicFramePr>
          <p:cNvPr id="30" name="对象 29">
            <a:extLst>
              <a:ext uri="{FF2B5EF4-FFF2-40B4-BE49-F238E27FC236}">
                <a16:creationId xmlns:a16="http://schemas.microsoft.com/office/drawing/2014/main" id="{96881DE8-C475-4FC6-93AC-CD01FA076D28}"/>
              </a:ext>
            </a:extLst>
          </p:cNvPr>
          <p:cNvGraphicFramePr>
            <a:graphicFrameLocks noChangeAspect="1"/>
          </p:cNvGraphicFramePr>
          <p:nvPr>
            <p:extLst>
              <p:ext uri="{D42A27DB-BD31-4B8C-83A1-F6EECF244321}">
                <p14:modId xmlns:p14="http://schemas.microsoft.com/office/powerpoint/2010/main" val="2872687956"/>
              </p:ext>
            </p:extLst>
          </p:nvPr>
        </p:nvGraphicFramePr>
        <p:xfrm>
          <a:off x="2078227" y="6045893"/>
          <a:ext cx="381000" cy="309562"/>
        </p:xfrm>
        <a:graphic>
          <a:graphicData uri="http://schemas.openxmlformats.org/presentationml/2006/ole">
            <mc:AlternateContent xmlns:mc="http://schemas.openxmlformats.org/markup-compatibility/2006">
              <mc:Choice xmlns:v="urn:schemas-microsoft-com:vml" Requires="v">
                <p:oleObj spid="_x0000_s45090" name="Equation" r:id="rId23" imgW="203040" imgH="164880" progId="Equation.DSMT4">
                  <p:embed/>
                </p:oleObj>
              </mc:Choice>
              <mc:Fallback>
                <p:oleObj name="Equation" r:id="rId23" imgW="203040" imgH="164880" progId="Equation.DSMT4">
                  <p:embed/>
                  <p:pic>
                    <p:nvPicPr>
                      <p:cNvPr id="19" name="对象 18">
                        <a:extLst>
                          <a:ext uri="{FF2B5EF4-FFF2-40B4-BE49-F238E27FC236}">
                            <a16:creationId xmlns:a16="http://schemas.microsoft.com/office/drawing/2014/main" id="{D66534B5-456A-4D27-BDC0-ADF383BF11DC}"/>
                          </a:ext>
                        </a:extLst>
                      </p:cNvPr>
                      <p:cNvPicPr/>
                      <p:nvPr/>
                    </p:nvPicPr>
                    <p:blipFill>
                      <a:blip r:embed="rId11"/>
                      <a:stretch>
                        <a:fillRect/>
                      </a:stretch>
                    </p:blipFill>
                    <p:spPr>
                      <a:xfrm>
                        <a:off x="2078227" y="6045893"/>
                        <a:ext cx="381000" cy="309562"/>
                      </a:xfrm>
                      <a:prstGeom prst="rect">
                        <a:avLst/>
                      </a:prstGeom>
                    </p:spPr>
                  </p:pic>
                </p:oleObj>
              </mc:Fallback>
            </mc:AlternateContent>
          </a:graphicData>
        </a:graphic>
      </p:graphicFrame>
      <p:sp>
        <p:nvSpPr>
          <p:cNvPr id="26" name="矩形 5">
            <a:extLst>
              <a:ext uri="{FF2B5EF4-FFF2-40B4-BE49-F238E27FC236}">
                <a16:creationId xmlns:a16="http://schemas.microsoft.com/office/drawing/2014/main" id="{C5D853F0-8D4D-4A75-9325-479516A40153}"/>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2461598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131571" y="1442345"/>
            <a:ext cx="901346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Training of the inference network, update     using the gradient:</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2270093199"/>
              </p:ext>
            </p:extLst>
          </p:nvPr>
        </p:nvGraphicFramePr>
        <p:xfrm>
          <a:off x="2388698" y="2241689"/>
          <a:ext cx="7477125" cy="2047875"/>
        </p:xfrm>
        <a:graphic>
          <a:graphicData uri="http://schemas.openxmlformats.org/presentationml/2006/ole">
            <mc:AlternateContent xmlns:mc="http://schemas.openxmlformats.org/markup-compatibility/2006">
              <mc:Choice xmlns:v="urn:schemas-microsoft-com:vml" Requires="v">
                <p:oleObj spid="_x0000_s46090" name="Equation" r:id="rId4" imgW="3987720" imgH="1091880" progId="Equation.DSMT4">
                  <p:embed/>
                </p:oleObj>
              </mc:Choice>
              <mc:Fallback>
                <p:oleObj name="Equation" r:id="rId4" imgW="3987720" imgH="10918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2388698" y="2241689"/>
                        <a:ext cx="7477125" cy="204787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7DD8048B-4DF4-45A3-B0CC-DFD0AC74A447}"/>
              </a:ext>
            </a:extLst>
          </p:cNvPr>
          <p:cNvGraphicFramePr>
            <a:graphicFrameLocks noChangeAspect="1"/>
          </p:cNvGraphicFramePr>
          <p:nvPr>
            <p:extLst>
              <p:ext uri="{D42A27DB-BD31-4B8C-83A1-F6EECF244321}">
                <p14:modId xmlns:p14="http://schemas.microsoft.com/office/powerpoint/2010/main" val="4246930429"/>
              </p:ext>
            </p:extLst>
          </p:nvPr>
        </p:nvGraphicFramePr>
        <p:xfrm>
          <a:off x="7194184" y="1482677"/>
          <a:ext cx="238125" cy="381000"/>
        </p:xfrm>
        <a:graphic>
          <a:graphicData uri="http://schemas.openxmlformats.org/presentationml/2006/ole">
            <mc:AlternateContent xmlns:mc="http://schemas.openxmlformats.org/markup-compatibility/2006">
              <mc:Choice xmlns:v="urn:schemas-microsoft-com:vml" Requires="v">
                <p:oleObj spid="_x0000_s46091" name="Equation" r:id="rId6" imgW="126720" imgH="203040" progId="Equation.DSMT4">
                  <p:embed/>
                </p:oleObj>
              </mc:Choice>
              <mc:Fallback>
                <p:oleObj name="Equation" r:id="rId6" imgW="126720" imgH="203040" progId="Equation.DSMT4">
                  <p:embed/>
                  <p:pic>
                    <p:nvPicPr>
                      <p:cNvPr id="21" name="对象 20">
                        <a:extLst>
                          <a:ext uri="{FF2B5EF4-FFF2-40B4-BE49-F238E27FC236}">
                            <a16:creationId xmlns:a16="http://schemas.microsoft.com/office/drawing/2014/main" id="{7DD8048B-4DF4-45A3-B0CC-DFD0AC74A447}"/>
                          </a:ext>
                        </a:extLst>
                      </p:cNvPr>
                      <p:cNvPicPr/>
                      <p:nvPr/>
                    </p:nvPicPr>
                    <p:blipFill>
                      <a:blip r:embed="rId7"/>
                      <a:stretch>
                        <a:fillRect/>
                      </a:stretch>
                    </p:blipFill>
                    <p:spPr>
                      <a:xfrm>
                        <a:off x="7194184" y="1482677"/>
                        <a:ext cx="238125" cy="381000"/>
                      </a:xfrm>
                      <a:prstGeom prst="rect">
                        <a:avLst/>
                      </a:prstGeom>
                    </p:spPr>
                  </p:pic>
                </p:oleObj>
              </mc:Fallback>
            </mc:AlternateContent>
          </a:graphicData>
        </a:graphic>
      </p:graphicFrame>
      <p:sp>
        <p:nvSpPr>
          <p:cNvPr id="26" name="矩形 25">
            <a:extLst>
              <a:ext uri="{FF2B5EF4-FFF2-40B4-BE49-F238E27FC236}">
                <a16:creationId xmlns:a16="http://schemas.microsoft.com/office/drawing/2014/main" id="{396B4F91-AD7D-4FCE-915C-0789CFB21E62}"/>
              </a:ext>
            </a:extLst>
          </p:cNvPr>
          <p:cNvSpPr/>
          <p:nvPr/>
        </p:nvSpPr>
        <p:spPr>
          <a:xfrm>
            <a:off x="2078229" y="4342669"/>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calculation of                                     and  </a:t>
            </a:r>
          </a:p>
        </p:txBody>
      </p:sp>
      <p:graphicFrame>
        <p:nvGraphicFramePr>
          <p:cNvPr id="31" name="对象 30">
            <a:extLst>
              <a:ext uri="{FF2B5EF4-FFF2-40B4-BE49-F238E27FC236}">
                <a16:creationId xmlns:a16="http://schemas.microsoft.com/office/drawing/2014/main" id="{D2B304BC-3FA0-4A06-853D-51528AB37987}"/>
              </a:ext>
            </a:extLst>
          </p:cNvPr>
          <p:cNvGraphicFramePr>
            <a:graphicFrameLocks noChangeAspect="1"/>
          </p:cNvGraphicFramePr>
          <p:nvPr>
            <p:extLst>
              <p:ext uri="{D42A27DB-BD31-4B8C-83A1-F6EECF244321}">
                <p14:modId xmlns:p14="http://schemas.microsoft.com/office/powerpoint/2010/main" val="197555128"/>
              </p:ext>
            </p:extLst>
          </p:nvPr>
        </p:nvGraphicFramePr>
        <p:xfrm>
          <a:off x="4670060" y="4256688"/>
          <a:ext cx="2643187" cy="833438"/>
        </p:xfrm>
        <a:graphic>
          <a:graphicData uri="http://schemas.openxmlformats.org/presentationml/2006/ole">
            <mc:AlternateContent xmlns:mc="http://schemas.openxmlformats.org/markup-compatibility/2006">
              <mc:Choice xmlns:v="urn:schemas-microsoft-com:vml" Requires="v">
                <p:oleObj spid="_x0000_s46092" name="Equation" r:id="rId8" imgW="1409400" imgH="444240" progId="Equation.DSMT4">
                  <p:embed/>
                </p:oleObj>
              </mc:Choice>
              <mc:Fallback>
                <p:oleObj name="Equation" r:id="rId8" imgW="1409400" imgH="4442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9"/>
                      <a:stretch>
                        <a:fillRect/>
                      </a:stretch>
                    </p:blipFill>
                    <p:spPr>
                      <a:xfrm>
                        <a:off x="4670060" y="4256688"/>
                        <a:ext cx="2643187" cy="833438"/>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56B8457F-AAC7-40CE-ABD9-BB512E8453F0}"/>
              </a:ext>
            </a:extLst>
          </p:cNvPr>
          <p:cNvGraphicFramePr>
            <a:graphicFrameLocks noChangeAspect="1"/>
          </p:cNvGraphicFramePr>
          <p:nvPr>
            <p:extLst>
              <p:ext uri="{D42A27DB-BD31-4B8C-83A1-F6EECF244321}">
                <p14:modId xmlns:p14="http://schemas.microsoft.com/office/powerpoint/2010/main" val="2730969445"/>
              </p:ext>
            </p:extLst>
          </p:nvPr>
        </p:nvGraphicFramePr>
        <p:xfrm>
          <a:off x="2078229" y="5311408"/>
          <a:ext cx="2524125" cy="833437"/>
        </p:xfrm>
        <a:graphic>
          <a:graphicData uri="http://schemas.openxmlformats.org/presentationml/2006/ole">
            <mc:AlternateContent xmlns:mc="http://schemas.openxmlformats.org/markup-compatibility/2006">
              <mc:Choice xmlns:v="urn:schemas-microsoft-com:vml" Requires="v">
                <p:oleObj spid="_x0000_s46093" name="Equation" r:id="rId10" imgW="1346040" imgH="444240" progId="Equation.DSMT4">
                  <p:embed/>
                </p:oleObj>
              </mc:Choice>
              <mc:Fallback>
                <p:oleObj name="Equation" r:id="rId10" imgW="1346040" imgH="444240" progId="Equation.DSMT4">
                  <p:embed/>
                  <p:pic>
                    <p:nvPicPr>
                      <p:cNvPr id="31" name="对象 30">
                        <a:extLst>
                          <a:ext uri="{FF2B5EF4-FFF2-40B4-BE49-F238E27FC236}">
                            <a16:creationId xmlns:a16="http://schemas.microsoft.com/office/drawing/2014/main" id="{D2B304BC-3FA0-4A06-853D-51528AB37987}"/>
                          </a:ext>
                        </a:extLst>
                      </p:cNvPr>
                      <p:cNvPicPr/>
                      <p:nvPr/>
                    </p:nvPicPr>
                    <p:blipFill>
                      <a:blip r:embed="rId11"/>
                      <a:stretch>
                        <a:fillRect/>
                      </a:stretch>
                    </p:blipFill>
                    <p:spPr>
                      <a:xfrm>
                        <a:off x="2078229" y="5311408"/>
                        <a:ext cx="2524125" cy="833437"/>
                      </a:xfrm>
                      <a:prstGeom prst="rect">
                        <a:avLst/>
                      </a:prstGeom>
                    </p:spPr>
                  </p:pic>
                </p:oleObj>
              </mc:Fallback>
            </mc:AlternateContent>
          </a:graphicData>
        </a:graphic>
      </p:graphicFrame>
      <p:sp>
        <p:nvSpPr>
          <p:cNvPr id="33" name="矩形 32">
            <a:extLst>
              <a:ext uri="{FF2B5EF4-FFF2-40B4-BE49-F238E27FC236}">
                <a16:creationId xmlns:a16="http://schemas.microsoft.com/office/drawing/2014/main" id="{772ED758-AE6F-4243-BC58-3BB4F5FD3B3C}"/>
              </a:ext>
            </a:extLst>
          </p:cNvPr>
          <p:cNvSpPr/>
          <p:nvPr/>
        </p:nvSpPr>
        <p:spPr>
          <a:xfrm>
            <a:off x="4602354" y="5497295"/>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are similar.</a:t>
            </a:r>
          </a:p>
        </p:txBody>
      </p:sp>
      <p:sp>
        <p:nvSpPr>
          <p:cNvPr id="10" name="矩形 5">
            <a:extLst>
              <a:ext uri="{FF2B5EF4-FFF2-40B4-BE49-F238E27FC236}">
                <a16:creationId xmlns:a16="http://schemas.microsoft.com/office/drawing/2014/main" id="{3530AC25-E78F-40E3-977C-712E600D51AF}"/>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214230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2150250624"/>
              </p:ext>
            </p:extLst>
          </p:nvPr>
        </p:nvGraphicFramePr>
        <p:xfrm>
          <a:off x="2893219" y="881064"/>
          <a:ext cx="6405563" cy="5976937"/>
        </p:xfrm>
        <a:graphic>
          <a:graphicData uri="http://schemas.openxmlformats.org/presentationml/2006/ole">
            <mc:AlternateContent xmlns:mc="http://schemas.openxmlformats.org/markup-compatibility/2006">
              <mc:Choice xmlns:v="urn:schemas-microsoft-com:vml" Requires="v">
                <p:oleObj spid="_x0000_s47107" name="Equation" r:id="rId4" imgW="3416040" imgH="3187440" progId="Equation.DSMT4">
                  <p:embed/>
                </p:oleObj>
              </mc:Choice>
              <mc:Fallback>
                <p:oleObj name="Equation" r:id="rId4" imgW="3416040" imgH="31874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2893219" y="881064"/>
                        <a:ext cx="6405563" cy="5976937"/>
                      </a:xfrm>
                      <a:prstGeom prst="rect">
                        <a:avLst/>
                      </a:prstGeom>
                    </p:spPr>
                  </p:pic>
                </p:oleObj>
              </mc:Fallback>
            </mc:AlternateContent>
          </a:graphicData>
        </a:graphic>
      </p:graphicFrame>
      <p:sp>
        <p:nvSpPr>
          <p:cNvPr id="4" name="矩形 5">
            <a:extLst>
              <a:ext uri="{FF2B5EF4-FFF2-40B4-BE49-F238E27FC236}">
                <a16:creationId xmlns:a16="http://schemas.microsoft.com/office/drawing/2014/main" id="{AB60C414-E816-41F2-B00F-6BA68CD13374}"/>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23241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6</a:t>
            </a:fld>
            <a:endParaRPr lang="zh-CN" altLang="en-US" dirty="0"/>
          </a:p>
        </p:txBody>
      </p:sp>
      <p:sp>
        <p:nvSpPr>
          <p:cNvPr id="4" name="矩形 5">
            <a:extLst>
              <a:ext uri="{FF2B5EF4-FFF2-40B4-BE49-F238E27FC236}">
                <a16:creationId xmlns:a16="http://schemas.microsoft.com/office/drawing/2014/main" id="{EA76DB9F-D12A-4B58-9FE4-2F077483033C}"/>
              </a:ext>
            </a:extLst>
          </p:cNvPr>
          <p:cNvSpPr/>
          <p:nvPr/>
        </p:nvSpPr>
        <p:spPr>
          <a:xfrm>
            <a:off x="1038497" y="1863480"/>
            <a:ext cx="8163693"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Challenging but useful:</a:t>
            </a:r>
          </a:p>
        </p:txBody>
      </p:sp>
      <p:sp>
        <p:nvSpPr>
          <p:cNvPr id="5" name="矩形 5">
            <a:extLst>
              <a:ext uri="{FF2B5EF4-FFF2-40B4-BE49-F238E27FC236}">
                <a16:creationId xmlns:a16="http://schemas.microsoft.com/office/drawing/2014/main" id="{2821BDAC-4129-4BA0-99B5-AC133FA71CAC}"/>
              </a:ext>
            </a:extLst>
          </p:cNvPr>
          <p:cNvSpPr/>
          <p:nvPr/>
        </p:nvSpPr>
        <p:spPr>
          <a:xfrm>
            <a:off x="1466850" y="2690380"/>
            <a:ext cx="8572501"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Extra challenges to SGD and back-propagation</a:t>
            </a:r>
          </a:p>
        </p:txBody>
      </p:sp>
      <p:sp>
        <p:nvSpPr>
          <p:cNvPr id="6" name="矩形 5">
            <a:extLst>
              <a:ext uri="{FF2B5EF4-FFF2-40B4-BE49-F238E27FC236}">
                <a16:creationId xmlns:a16="http://schemas.microsoft.com/office/drawing/2014/main" id="{A5C22FA3-21AB-4BCF-95D3-9711FD253196}"/>
              </a:ext>
            </a:extLst>
          </p:cNvPr>
          <p:cNvSpPr/>
          <p:nvPr/>
        </p:nvSpPr>
        <p:spPr>
          <a:xfrm>
            <a:off x="1497330" y="3327134"/>
            <a:ext cx="8542021"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Useful applications include </a:t>
            </a:r>
            <a:r>
              <a:rPr lang="en-US" altLang="zh-CN" sz="2400" b="1" dirty="0">
                <a:latin typeface="Palatino" pitchFamily="2" charset="77"/>
                <a:ea typeface="Palatino" pitchFamily="2" charset="77"/>
                <a:cs typeface="Calibri Light" panose="020F0302020204030204" pitchFamily="34" charset="0"/>
              </a:rPr>
              <a:t>variational autoencoders </a:t>
            </a:r>
            <a:r>
              <a:rPr lang="en-US" altLang="zh-CN" sz="2400" dirty="0">
                <a:latin typeface="Palatino" pitchFamily="2" charset="77"/>
                <a:ea typeface="Palatino" pitchFamily="2" charset="77"/>
                <a:cs typeface="Calibri Light" panose="020F0302020204030204" pitchFamily="34" charset="0"/>
              </a:rPr>
              <a:t>for text generation and </a:t>
            </a:r>
            <a:r>
              <a:rPr lang="en-US" altLang="zh-CN" sz="2400" b="1" dirty="0">
                <a:latin typeface="Palatino" pitchFamily="2" charset="77"/>
                <a:ea typeface="Palatino" pitchFamily="2" charset="77"/>
                <a:cs typeface="Calibri Light" panose="020F0302020204030204" pitchFamily="34" charset="0"/>
              </a:rPr>
              <a:t>neural topic models </a:t>
            </a:r>
            <a:r>
              <a:rPr lang="en-US" altLang="zh-CN" sz="2400" dirty="0">
                <a:latin typeface="Palatino" pitchFamily="2" charset="77"/>
                <a:ea typeface="Palatino" pitchFamily="2" charset="77"/>
                <a:cs typeface="Calibri Light" panose="020F0302020204030204" pitchFamily="34" charset="0"/>
              </a:rPr>
              <a:t>for document modeling</a:t>
            </a:r>
          </a:p>
        </p:txBody>
      </p:sp>
      <p:sp>
        <p:nvSpPr>
          <p:cNvPr id="7" name="矩形 5">
            <a:extLst>
              <a:ext uri="{FF2B5EF4-FFF2-40B4-BE49-F238E27FC236}">
                <a16:creationId xmlns:a16="http://schemas.microsoft.com/office/drawing/2014/main" id="{13548C88-92AE-4EB3-8698-04C68E053A0A}"/>
              </a:ext>
            </a:extLst>
          </p:cNvPr>
          <p:cNvSpPr/>
          <p:nvPr/>
        </p:nvSpPr>
        <p:spPr>
          <a:xfrm>
            <a:off x="695597" y="242626"/>
            <a:ext cx="6547757"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Deep Latent Variable Models</a:t>
            </a:r>
          </a:p>
        </p:txBody>
      </p:sp>
    </p:spTree>
    <p:extLst>
      <p:ext uri="{BB962C8B-B14F-4D97-AF65-F5344CB8AC3E}">
        <p14:creationId xmlns:p14="http://schemas.microsoft.com/office/powerpoint/2010/main" val="3876108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219201" y="1410692"/>
            <a:ext cx="895709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Similarly: </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986752067"/>
              </p:ext>
            </p:extLst>
          </p:nvPr>
        </p:nvGraphicFramePr>
        <p:xfrm>
          <a:off x="2483948" y="2003689"/>
          <a:ext cx="7286625" cy="881063"/>
        </p:xfrm>
        <a:graphic>
          <a:graphicData uri="http://schemas.openxmlformats.org/presentationml/2006/ole">
            <mc:AlternateContent xmlns:mc="http://schemas.openxmlformats.org/markup-compatibility/2006">
              <mc:Choice xmlns:v="urn:schemas-microsoft-com:vml" Requires="v">
                <p:oleObj spid="_x0000_s48132" name="Equation" r:id="rId4" imgW="3886200" imgH="469800" progId="Equation.DSMT4">
                  <p:embed/>
                </p:oleObj>
              </mc:Choice>
              <mc:Fallback>
                <p:oleObj name="Equation" r:id="rId4" imgW="3886200" imgH="4698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2483948" y="2003689"/>
                        <a:ext cx="7286625" cy="881063"/>
                      </a:xfrm>
                      <a:prstGeom prst="rect">
                        <a:avLst/>
                      </a:prstGeom>
                    </p:spPr>
                  </p:pic>
                </p:oleObj>
              </mc:Fallback>
            </mc:AlternateContent>
          </a:graphicData>
        </a:graphic>
      </p:graphicFrame>
      <p:sp>
        <p:nvSpPr>
          <p:cNvPr id="5" name="矩形 5">
            <a:extLst>
              <a:ext uri="{FF2B5EF4-FFF2-40B4-BE49-F238E27FC236}">
                <a16:creationId xmlns:a16="http://schemas.microsoft.com/office/drawing/2014/main" id="{1B1A02AE-03E6-47AB-A40F-B6B1511D347B}"/>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35069480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143001" y="1410692"/>
            <a:ext cx="903329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Finally: </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435931978"/>
              </p:ext>
            </p:extLst>
          </p:nvPr>
        </p:nvGraphicFramePr>
        <p:xfrm>
          <a:off x="2421268" y="2097509"/>
          <a:ext cx="6691313" cy="2452687"/>
        </p:xfrm>
        <a:graphic>
          <a:graphicData uri="http://schemas.openxmlformats.org/presentationml/2006/ole">
            <mc:AlternateContent xmlns:mc="http://schemas.openxmlformats.org/markup-compatibility/2006">
              <mc:Choice xmlns:v="urn:schemas-microsoft-com:vml" Requires="v">
                <p:oleObj spid="_x0000_s49160" name="Equation" r:id="rId4" imgW="3568680" imgH="1307880" progId="Equation.DSMT4">
                  <p:embed/>
                </p:oleObj>
              </mc:Choice>
              <mc:Fallback>
                <p:oleObj name="Equation" r:id="rId4" imgW="3568680" imgH="13078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2421268" y="2097509"/>
                        <a:ext cx="6691313" cy="245268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2299376E-49FE-43F3-97F8-F9E89E1B7A54}"/>
              </a:ext>
            </a:extLst>
          </p:cNvPr>
          <p:cNvSpPr/>
          <p:nvPr/>
        </p:nvSpPr>
        <p:spPr>
          <a:xfrm>
            <a:off x="2078229" y="4754813"/>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Again, using     random samples to do approximation: </a:t>
            </a:r>
          </a:p>
        </p:txBody>
      </p:sp>
      <p:graphicFrame>
        <p:nvGraphicFramePr>
          <p:cNvPr id="6" name="对象 5">
            <a:extLst>
              <a:ext uri="{FF2B5EF4-FFF2-40B4-BE49-F238E27FC236}">
                <a16:creationId xmlns:a16="http://schemas.microsoft.com/office/drawing/2014/main" id="{CC14301F-F766-4BEF-AF4F-245F71AA6C9E}"/>
              </a:ext>
            </a:extLst>
          </p:cNvPr>
          <p:cNvGraphicFramePr>
            <a:graphicFrameLocks noChangeAspect="1"/>
          </p:cNvGraphicFramePr>
          <p:nvPr>
            <p:extLst>
              <p:ext uri="{D42A27DB-BD31-4B8C-83A1-F6EECF244321}">
                <p14:modId xmlns:p14="http://schemas.microsoft.com/office/powerpoint/2010/main" val="897142604"/>
              </p:ext>
            </p:extLst>
          </p:nvPr>
        </p:nvGraphicFramePr>
        <p:xfrm>
          <a:off x="3907526" y="4830863"/>
          <a:ext cx="381000" cy="309563"/>
        </p:xfrm>
        <a:graphic>
          <a:graphicData uri="http://schemas.openxmlformats.org/presentationml/2006/ole">
            <mc:AlternateContent xmlns:mc="http://schemas.openxmlformats.org/markup-compatibility/2006">
              <mc:Choice xmlns:v="urn:schemas-microsoft-com:vml" Requires="v">
                <p:oleObj spid="_x0000_s49161" name="Equation" r:id="rId6" imgW="203040" imgH="164880" progId="Equation.DSMT4">
                  <p:embed/>
                </p:oleObj>
              </mc:Choice>
              <mc:Fallback>
                <p:oleObj name="Equation" r:id="rId6" imgW="203040" imgH="16488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7"/>
                      <a:stretch>
                        <a:fillRect/>
                      </a:stretch>
                    </p:blipFill>
                    <p:spPr>
                      <a:xfrm>
                        <a:off x="3907526" y="4830863"/>
                        <a:ext cx="381000" cy="309563"/>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A8533D1-260B-417F-A579-5E5D7995A394}"/>
              </a:ext>
            </a:extLst>
          </p:cNvPr>
          <p:cNvGraphicFramePr>
            <a:graphicFrameLocks noChangeAspect="1"/>
          </p:cNvGraphicFramePr>
          <p:nvPr>
            <p:extLst>
              <p:ext uri="{D42A27DB-BD31-4B8C-83A1-F6EECF244321}">
                <p14:modId xmlns:p14="http://schemas.microsoft.com/office/powerpoint/2010/main" val="3775345152"/>
              </p:ext>
            </p:extLst>
          </p:nvPr>
        </p:nvGraphicFramePr>
        <p:xfrm>
          <a:off x="2397454" y="5292528"/>
          <a:ext cx="6738938" cy="833437"/>
        </p:xfrm>
        <a:graphic>
          <a:graphicData uri="http://schemas.openxmlformats.org/presentationml/2006/ole">
            <mc:AlternateContent xmlns:mc="http://schemas.openxmlformats.org/markup-compatibility/2006">
              <mc:Choice xmlns:v="urn:schemas-microsoft-com:vml" Requires="v">
                <p:oleObj spid="_x0000_s49162" name="Equation" r:id="rId8" imgW="3593880" imgH="444240" progId="Equation.DSMT4">
                  <p:embed/>
                </p:oleObj>
              </mc:Choice>
              <mc:Fallback>
                <p:oleObj name="Equation" r:id="rId8" imgW="3593880" imgH="4442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9"/>
                      <a:stretch>
                        <a:fillRect/>
                      </a:stretch>
                    </p:blipFill>
                    <p:spPr>
                      <a:xfrm>
                        <a:off x="2397454" y="5292528"/>
                        <a:ext cx="6738938" cy="833437"/>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94BC669B-1853-4106-A118-6C4E0677D273}"/>
              </a:ext>
            </a:extLst>
          </p:cNvPr>
          <p:cNvSpPr/>
          <p:nvPr/>
        </p:nvSpPr>
        <p:spPr>
          <a:xfrm>
            <a:off x="708661" y="242677"/>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Autoencoders</a:t>
            </a:r>
          </a:p>
        </p:txBody>
      </p:sp>
    </p:spTree>
    <p:extLst>
      <p:ext uri="{BB962C8B-B14F-4D97-AF65-F5344CB8AC3E}">
        <p14:creationId xmlns:p14="http://schemas.microsoft.com/office/powerpoint/2010/main" val="1696703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A74E938D-BD27-4CA7-8A41-32B922368E59}"/>
              </a:ext>
            </a:extLst>
          </p:cNvPr>
          <p:cNvSpPr/>
          <p:nvPr/>
        </p:nvSpPr>
        <p:spPr>
          <a:xfrm>
            <a:off x="1493520" y="3444687"/>
            <a:ext cx="8682775" cy="1569660"/>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typically the inverse function of a </a:t>
            </a:r>
            <a:r>
              <a:rPr lang="en-US" altLang="zh-CN" sz="2400" b="1" dirty="0" err="1">
                <a:latin typeface="Palatino" pitchFamily="2" charset="77"/>
                <a:ea typeface="Palatino" pitchFamily="2" charset="77"/>
                <a:cs typeface="Calibri Light" panose="020F0302020204030204" pitchFamily="34" charset="0"/>
              </a:rPr>
              <a:t>standardisation</a:t>
            </a:r>
            <a:r>
              <a:rPr lang="en-US" altLang="zh-CN" sz="2400" b="1" dirty="0">
                <a:latin typeface="Palatino" pitchFamily="2" charset="77"/>
                <a:ea typeface="Palatino" pitchFamily="2" charset="77"/>
                <a:cs typeface="Calibri Light" panose="020F0302020204030204" pitchFamily="34" charset="0"/>
              </a:rPr>
              <a:t> function         </a:t>
            </a:r>
            <a:r>
              <a:rPr lang="en-US" altLang="zh-CN" sz="2400" dirty="0">
                <a:latin typeface="Palatino" pitchFamily="2" charset="77"/>
                <a:ea typeface="Palatino" pitchFamily="2" charset="77"/>
                <a:cs typeface="Calibri Light" panose="020F0302020204030204" pitchFamily="34" charset="0"/>
              </a:rPr>
              <a:t> , which maps a parameterized distribution into a standardized distribution such as the standard normal distribution and the uniform distribution.</a:t>
            </a:r>
          </a:p>
        </p:txBody>
      </p:sp>
      <p:sp>
        <p:nvSpPr>
          <p:cNvPr id="3" name="矩形 5">
            <a:extLst>
              <a:ext uri="{FF2B5EF4-FFF2-40B4-BE49-F238E27FC236}">
                <a16:creationId xmlns:a16="http://schemas.microsoft.com/office/drawing/2014/main" id="{E8694D61-D53D-4358-8635-9FEA6A034D48}"/>
              </a:ext>
            </a:extLst>
          </p:cNvPr>
          <p:cNvSpPr/>
          <p:nvPr/>
        </p:nvSpPr>
        <p:spPr>
          <a:xfrm>
            <a:off x="708661" y="297916"/>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Reparameterization</a:t>
            </a:r>
          </a:p>
        </p:txBody>
      </p:sp>
      <p:sp>
        <p:nvSpPr>
          <p:cNvPr id="9" name="矩形 8">
            <a:extLst>
              <a:ext uri="{FF2B5EF4-FFF2-40B4-BE49-F238E27FC236}">
                <a16:creationId xmlns:a16="http://schemas.microsoft.com/office/drawing/2014/main" id="{985DF820-56A3-49AB-8EA2-A03977CA2792}"/>
              </a:ext>
            </a:extLst>
          </p:cNvPr>
          <p:cNvSpPr/>
          <p:nvPr/>
        </p:nvSpPr>
        <p:spPr>
          <a:xfrm>
            <a:off x="1066801" y="1410691"/>
            <a:ext cx="9109494"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sampling process is a discrete-valued function that is non-differentiable, how to ensure that all the parameters are updated during SGD training?</a:t>
            </a:r>
          </a:p>
          <a:p>
            <a:pPr marL="342900" indent="-342900">
              <a:buFont typeface="Arial" panose="020B0604020202020204" pitchFamily="34" charset="0"/>
              <a:buChar char="•"/>
            </a:pPr>
            <a:r>
              <a:rPr lang="en-US" altLang="zh-CN" sz="2400" b="1" dirty="0" err="1">
                <a:latin typeface="Palatino" pitchFamily="2" charset="77"/>
                <a:ea typeface="Palatino" pitchFamily="2" charset="77"/>
                <a:cs typeface="Calibri Light" panose="020F0302020204030204" pitchFamily="34" charset="0"/>
              </a:rPr>
              <a:t>Reparameterisation</a:t>
            </a:r>
            <a:r>
              <a:rPr lang="en-US" altLang="zh-CN" sz="2400" dirty="0">
                <a:latin typeface="Palatino" pitchFamily="2" charset="77"/>
                <a:ea typeface="Palatino" pitchFamily="2" charset="77"/>
                <a:cs typeface="Calibri Light" panose="020F0302020204030204" pitchFamily="34" charset="0"/>
              </a:rPr>
              <a:t> of the posterior distribution:</a:t>
            </a:r>
          </a:p>
        </p:txBody>
      </p:sp>
      <p:graphicFrame>
        <p:nvGraphicFramePr>
          <p:cNvPr id="7" name="对象 6">
            <a:extLst>
              <a:ext uri="{FF2B5EF4-FFF2-40B4-BE49-F238E27FC236}">
                <a16:creationId xmlns:a16="http://schemas.microsoft.com/office/drawing/2014/main" id="{AA8533D1-260B-417F-A579-5E5D7995A394}"/>
              </a:ext>
            </a:extLst>
          </p:cNvPr>
          <p:cNvGraphicFramePr>
            <a:graphicFrameLocks noChangeAspect="1"/>
          </p:cNvGraphicFramePr>
          <p:nvPr>
            <p:extLst>
              <p:ext uri="{D42A27DB-BD31-4B8C-83A1-F6EECF244321}">
                <p14:modId xmlns:p14="http://schemas.microsoft.com/office/powerpoint/2010/main" val="321039791"/>
              </p:ext>
            </p:extLst>
          </p:nvPr>
        </p:nvGraphicFramePr>
        <p:xfrm>
          <a:off x="2842632" y="3814674"/>
          <a:ext cx="714375" cy="476250"/>
        </p:xfrm>
        <a:graphic>
          <a:graphicData uri="http://schemas.openxmlformats.org/presentationml/2006/ole">
            <mc:AlternateContent xmlns:mc="http://schemas.openxmlformats.org/markup-compatibility/2006">
              <mc:Choice xmlns:v="urn:schemas-microsoft-com:vml" Requires="v">
                <p:oleObj spid="_x0000_s50183" name="Equation" r:id="rId4" imgW="380880" imgH="253800" progId="Equation.DSMT4">
                  <p:embed/>
                </p:oleObj>
              </mc:Choice>
              <mc:Fallback>
                <p:oleObj name="Equation" r:id="rId4" imgW="380880" imgH="253800" progId="Equation.DSMT4">
                  <p:embed/>
                  <p:pic>
                    <p:nvPicPr>
                      <p:cNvPr id="7" name="对象 6">
                        <a:extLst>
                          <a:ext uri="{FF2B5EF4-FFF2-40B4-BE49-F238E27FC236}">
                            <a16:creationId xmlns:a16="http://schemas.microsoft.com/office/drawing/2014/main" id="{AA8533D1-260B-417F-A579-5E5D7995A394}"/>
                          </a:ext>
                        </a:extLst>
                      </p:cNvPr>
                      <p:cNvPicPr/>
                      <p:nvPr/>
                    </p:nvPicPr>
                    <p:blipFill>
                      <a:blip r:embed="rId5"/>
                      <a:stretch>
                        <a:fillRect/>
                      </a:stretch>
                    </p:blipFill>
                    <p:spPr>
                      <a:xfrm>
                        <a:off x="2842632" y="3814674"/>
                        <a:ext cx="714375" cy="47625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47EDB60-87E3-4440-A104-51674B287085}"/>
              </a:ext>
            </a:extLst>
          </p:cNvPr>
          <p:cNvGraphicFramePr>
            <a:graphicFrameLocks noChangeAspect="1"/>
          </p:cNvGraphicFramePr>
          <p:nvPr>
            <p:extLst>
              <p:ext uri="{D42A27DB-BD31-4B8C-83A1-F6EECF244321}">
                <p14:modId xmlns:p14="http://schemas.microsoft.com/office/powerpoint/2010/main" val="1239366102"/>
              </p:ext>
            </p:extLst>
          </p:nvPr>
        </p:nvGraphicFramePr>
        <p:xfrm>
          <a:off x="1524186" y="3485402"/>
          <a:ext cx="666750" cy="452437"/>
        </p:xfrm>
        <a:graphic>
          <a:graphicData uri="http://schemas.openxmlformats.org/presentationml/2006/ole">
            <mc:AlternateContent xmlns:mc="http://schemas.openxmlformats.org/markup-compatibility/2006">
              <mc:Choice xmlns:v="urn:schemas-microsoft-com:vml" Requires="v">
                <p:oleObj spid="_x0000_s50184" name="Equation" r:id="rId6" imgW="355320" imgH="241200" progId="Equation.DSMT4">
                  <p:embed/>
                </p:oleObj>
              </mc:Choice>
              <mc:Fallback>
                <p:oleObj name="Equation" r:id="rId6" imgW="355320" imgH="2412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7"/>
                      <a:stretch>
                        <a:fillRect/>
                      </a:stretch>
                    </p:blipFill>
                    <p:spPr>
                      <a:xfrm>
                        <a:off x="1524186" y="3485402"/>
                        <a:ext cx="666750" cy="452437"/>
                      </a:xfrm>
                      <a:prstGeom prst="rect">
                        <a:avLst/>
                      </a:prstGeom>
                    </p:spPr>
                  </p:pic>
                </p:oleObj>
              </mc:Fallback>
            </mc:AlternateContent>
          </a:graphicData>
        </a:graphic>
      </p:graphicFrame>
    </p:spTree>
    <p:extLst>
      <p:ext uri="{BB962C8B-B14F-4D97-AF65-F5344CB8AC3E}">
        <p14:creationId xmlns:p14="http://schemas.microsoft.com/office/powerpoint/2010/main" val="257924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09439" y="236085"/>
            <a:ext cx="736379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Reparameterisation</a:t>
            </a:r>
            <a:r>
              <a:rPr lang="en-US" altLang="zh-CN" sz="3600" b="1" dirty="0">
                <a:latin typeface="Palatino" pitchFamily="2" charset="77"/>
                <a:ea typeface="Palatino" pitchFamily="2" charset="77"/>
                <a:cs typeface="Calibri Light" panose="020F0302020204030204" pitchFamily="34" charset="0"/>
              </a:rPr>
              <a:t> for Gaussian</a:t>
            </a:r>
          </a:p>
        </p:txBody>
      </p:sp>
      <p:sp>
        <p:nvSpPr>
          <p:cNvPr id="9" name="矩形 8">
            <a:extLst>
              <a:ext uri="{FF2B5EF4-FFF2-40B4-BE49-F238E27FC236}">
                <a16:creationId xmlns:a16="http://schemas.microsoft.com/office/drawing/2014/main" id="{985DF820-56A3-49AB-8EA2-A03977CA2792}"/>
              </a:ext>
            </a:extLst>
          </p:cNvPr>
          <p:cNvSpPr/>
          <p:nvPr/>
        </p:nvSpPr>
        <p:spPr>
          <a:xfrm>
            <a:off x="1335279" y="1448792"/>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Supposing that                 is a diagonal Gaussian:  </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2231747616"/>
              </p:ext>
            </p:extLst>
          </p:nvPr>
        </p:nvGraphicFramePr>
        <p:xfrm>
          <a:off x="3269890" y="1925042"/>
          <a:ext cx="3333750" cy="428625"/>
        </p:xfrm>
        <a:graphic>
          <a:graphicData uri="http://schemas.openxmlformats.org/presentationml/2006/ole">
            <mc:AlternateContent xmlns:mc="http://schemas.openxmlformats.org/markup-compatibility/2006">
              <mc:Choice xmlns:v="urn:schemas-microsoft-com:vml" Requires="v">
                <p:oleObj spid="_x0000_s51217" name="Equation" r:id="rId4" imgW="1777680" imgH="228600" progId="Equation.DSMT4">
                  <p:embed/>
                </p:oleObj>
              </mc:Choice>
              <mc:Fallback>
                <p:oleObj name="Equation" r:id="rId4" imgW="1777680" imgH="2286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3269890" y="1925042"/>
                        <a:ext cx="3333750" cy="4286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A8533D1-260B-417F-A579-5E5D7995A394}"/>
              </a:ext>
            </a:extLst>
          </p:cNvPr>
          <p:cNvGraphicFramePr>
            <a:graphicFrameLocks noChangeAspect="1"/>
          </p:cNvGraphicFramePr>
          <p:nvPr>
            <p:extLst>
              <p:ext uri="{D42A27DB-BD31-4B8C-83A1-F6EECF244321}">
                <p14:modId xmlns:p14="http://schemas.microsoft.com/office/powerpoint/2010/main" val="693769374"/>
              </p:ext>
            </p:extLst>
          </p:nvPr>
        </p:nvGraphicFramePr>
        <p:xfrm>
          <a:off x="3312267" y="2847361"/>
          <a:ext cx="1023937" cy="381000"/>
        </p:xfrm>
        <a:graphic>
          <a:graphicData uri="http://schemas.openxmlformats.org/presentationml/2006/ole">
            <mc:AlternateContent xmlns:mc="http://schemas.openxmlformats.org/markup-compatibility/2006">
              <mc:Choice xmlns:v="urn:schemas-microsoft-com:vml" Requires="v">
                <p:oleObj spid="_x0000_s51218" name="Equation" r:id="rId6" imgW="545760" imgH="203040" progId="Equation.DSMT4">
                  <p:embed/>
                </p:oleObj>
              </mc:Choice>
              <mc:Fallback>
                <p:oleObj name="Equation" r:id="rId6" imgW="545760" imgH="203040" progId="Equation.DSMT4">
                  <p:embed/>
                  <p:pic>
                    <p:nvPicPr>
                      <p:cNvPr id="7" name="对象 6">
                        <a:extLst>
                          <a:ext uri="{FF2B5EF4-FFF2-40B4-BE49-F238E27FC236}">
                            <a16:creationId xmlns:a16="http://schemas.microsoft.com/office/drawing/2014/main" id="{AA8533D1-260B-417F-A579-5E5D7995A394}"/>
                          </a:ext>
                        </a:extLst>
                      </p:cNvPr>
                      <p:cNvPicPr/>
                      <p:nvPr/>
                    </p:nvPicPr>
                    <p:blipFill>
                      <a:blip r:embed="rId7"/>
                      <a:stretch>
                        <a:fillRect/>
                      </a:stretch>
                    </p:blipFill>
                    <p:spPr>
                      <a:xfrm>
                        <a:off x="3312267" y="2847361"/>
                        <a:ext cx="1023937" cy="3810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47EDB60-87E3-4440-A104-51674B287085}"/>
              </a:ext>
            </a:extLst>
          </p:cNvPr>
          <p:cNvGraphicFramePr>
            <a:graphicFrameLocks noChangeAspect="1"/>
          </p:cNvGraphicFramePr>
          <p:nvPr>
            <p:extLst>
              <p:ext uri="{D42A27DB-BD31-4B8C-83A1-F6EECF244321}">
                <p14:modId xmlns:p14="http://schemas.microsoft.com/office/powerpoint/2010/main" val="2774414544"/>
              </p:ext>
            </p:extLst>
          </p:nvPr>
        </p:nvGraphicFramePr>
        <p:xfrm>
          <a:off x="5687223" y="2259102"/>
          <a:ext cx="1643062" cy="738188"/>
        </p:xfrm>
        <a:graphic>
          <a:graphicData uri="http://schemas.openxmlformats.org/presentationml/2006/ole">
            <mc:AlternateContent xmlns:mc="http://schemas.openxmlformats.org/markup-compatibility/2006">
              <mc:Choice xmlns:v="urn:schemas-microsoft-com:vml" Requires="v">
                <p:oleObj spid="_x0000_s51219" name="Equation" r:id="rId8" imgW="876240" imgH="393480" progId="Equation.DSMT4">
                  <p:embed/>
                </p:oleObj>
              </mc:Choice>
              <mc:Fallback>
                <p:oleObj name="Equation" r:id="rId8" imgW="876240" imgH="393480" progId="Equation.DSMT4">
                  <p:embed/>
                  <p:pic>
                    <p:nvPicPr>
                      <p:cNvPr id="8" name="对象 7">
                        <a:extLst>
                          <a:ext uri="{FF2B5EF4-FFF2-40B4-BE49-F238E27FC236}">
                            <a16:creationId xmlns:a16="http://schemas.microsoft.com/office/drawing/2014/main" id="{D47EDB60-87E3-4440-A104-51674B287085}"/>
                          </a:ext>
                        </a:extLst>
                      </p:cNvPr>
                      <p:cNvPicPr/>
                      <p:nvPr/>
                    </p:nvPicPr>
                    <p:blipFill>
                      <a:blip r:embed="rId9"/>
                      <a:stretch>
                        <a:fillRect/>
                      </a:stretch>
                    </p:blipFill>
                    <p:spPr>
                      <a:xfrm>
                        <a:off x="5687223" y="2259102"/>
                        <a:ext cx="1643062" cy="738188"/>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A74E938D-BD27-4CA7-8A41-32B922368E59}"/>
              </a:ext>
            </a:extLst>
          </p:cNvPr>
          <p:cNvSpPr/>
          <p:nvPr/>
        </p:nvSpPr>
        <p:spPr>
          <a:xfrm>
            <a:off x="1335279" y="2397365"/>
            <a:ext cx="8098065"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standardization function is                      , which is distributed as </a:t>
            </a:r>
          </a:p>
        </p:txBody>
      </p:sp>
      <p:graphicFrame>
        <p:nvGraphicFramePr>
          <p:cNvPr id="11" name="对象 10">
            <a:extLst>
              <a:ext uri="{FF2B5EF4-FFF2-40B4-BE49-F238E27FC236}">
                <a16:creationId xmlns:a16="http://schemas.microsoft.com/office/drawing/2014/main" id="{96130507-0DA0-40B1-BA97-2237714A3E5C}"/>
              </a:ext>
            </a:extLst>
          </p:cNvPr>
          <p:cNvGraphicFramePr>
            <a:graphicFrameLocks noChangeAspect="1"/>
          </p:cNvGraphicFramePr>
          <p:nvPr>
            <p:extLst>
              <p:ext uri="{D42A27DB-BD31-4B8C-83A1-F6EECF244321}">
                <p14:modId xmlns:p14="http://schemas.microsoft.com/office/powerpoint/2010/main" val="588012075"/>
              </p:ext>
            </p:extLst>
          </p:nvPr>
        </p:nvGraphicFramePr>
        <p:xfrm>
          <a:off x="3504693" y="1431816"/>
          <a:ext cx="1190625" cy="476250"/>
        </p:xfrm>
        <a:graphic>
          <a:graphicData uri="http://schemas.openxmlformats.org/presentationml/2006/ole">
            <mc:AlternateContent xmlns:mc="http://schemas.openxmlformats.org/markup-compatibility/2006">
              <mc:Choice xmlns:v="urn:schemas-microsoft-com:vml" Requires="v">
                <p:oleObj spid="_x0000_s51220" name="Equation" r:id="rId10" imgW="634680" imgH="253800" progId="Equation.DSMT4">
                  <p:embed/>
                </p:oleObj>
              </mc:Choice>
              <mc:Fallback>
                <p:oleObj name="Equation" r:id="rId10" imgW="634680" imgH="2538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1"/>
                      <a:stretch>
                        <a:fillRect/>
                      </a:stretch>
                    </p:blipFill>
                    <p:spPr>
                      <a:xfrm>
                        <a:off x="3504693" y="1431816"/>
                        <a:ext cx="1190625" cy="47625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1F90511B-9BC8-4A02-ADF0-C1B6D796677F}"/>
              </a:ext>
            </a:extLst>
          </p:cNvPr>
          <p:cNvSpPr/>
          <p:nvPr/>
        </p:nvSpPr>
        <p:spPr>
          <a:xfrm>
            <a:off x="1335279" y="3304200"/>
            <a:ext cx="8098065" cy="461665"/>
          </a:xfrm>
          <a:prstGeom prst="rect">
            <a:avLst/>
          </a:prstGeom>
        </p:spPr>
        <p:txBody>
          <a:bodyPr wrap="square">
            <a:spAutoFit/>
          </a:bodyPr>
          <a:lstStyle/>
          <a:p>
            <a:r>
              <a:rPr lang="en-US" altLang="zh-CN" sz="2400" dirty="0" err="1">
                <a:latin typeface="Palatino" pitchFamily="2" charset="77"/>
                <a:ea typeface="Palatino" pitchFamily="2" charset="77"/>
                <a:cs typeface="Calibri Light" panose="020F0302020204030204" pitchFamily="34" charset="0"/>
              </a:rPr>
              <a:t>Reparameterisation</a:t>
            </a:r>
            <a:r>
              <a:rPr lang="en-US" altLang="zh-CN" sz="2400" dirty="0">
                <a:latin typeface="Palatino" pitchFamily="2" charset="77"/>
                <a:ea typeface="Palatino" pitchFamily="2" charset="77"/>
                <a:cs typeface="Calibri Light" panose="020F0302020204030204" pitchFamily="34" charset="0"/>
              </a:rPr>
              <a:t> for a Gaussian random sample   : </a:t>
            </a:r>
          </a:p>
        </p:txBody>
      </p:sp>
      <p:graphicFrame>
        <p:nvGraphicFramePr>
          <p:cNvPr id="13" name="对象 12">
            <a:extLst>
              <a:ext uri="{FF2B5EF4-FFF2-40B4-BE49-F238E27FC236}">
                <a16:creationId xmlns:a16="http://schemas.microsoft.com/office/drawing/2014/main" id="{781D4924-2D73-482B-A549-28C7648BD642}"/>
              </a:ext>
            </a:extLst>
          </p:cNvPr>
          <p:cNvGraphicFramePr>
            <a:graphicFrameLocks noChangeAspect="1"/>
          </p:cNvGraphicFramePr>
          <p:nvPr>
            <p:extLst>
              <p:ext uri="{D42A27DB-BD31-4B8C-83A1-F6EECF244321}">
                <p14:modId xmlns:p14="http://schemas.microsoft.com/office/powerpoint/2010/main" val="625455991"/>
              </p:ext>
            </p:extLst>
          </p:nvPr>
        </p:nvGraphicFramePr>
        <p:xfrm>
          <a:off x="8308766" y="3424595"/>
          <a:ext cx="238125" cy="238125"/>
        </p:xfrm>
        <a:graphic>
          <a:graphicData uri="http://schemas.openxmlformats.org/presentationml/2006/ole">
            <mc:AlternateContent xmlns:mc="http://schemas.openxmlformats.org/markup-compatibility/2006">
              <mc:Choice xmlns:v="urn:schemas-microsoft-com:vml" Requires="v">
                <p:oleObj spid="_x0000_s51221" name="Equation" r:id="rId12" imgW="126720" imgH="126720" progId="Equation.DSMT4">
                  <p:embed/>
                </p:oleObj>
              </mc:Choice>
              <mc:Fallback>
                <p:oleObj name="Equation" r:id="rId12" imgW="126720" imgH="12672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13"/>
                      <a:stretch>
                        <a:fillRect/>
                      </a:stretch>
                    </p:blipFill>
                    <p:spPr>
                      <a:xfrm>
                        <a:off x="8308766" y="3424595"/>
                        <a:ext cx="238125" cy="238125"/>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4928E071-46AC-442E-AB58-E41BE83FAE74}"/>
              </a:ext>
            </a:extLst>
          </p:cNvPr>
          <p:cNvSpPr/>
          <p:nvPr/>
        </p:nvSpPr>
        <p:spPr>
          <a:xfrm>
            <a:off x="1335279" y="4822416"/>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and     are produced by the encoder network.</a:t>
            </a:r>
          </a:p>
        </p:txBody>
      </p:sp>
      <p:graphicFrame>
        <p:nvGraphicFramePr>
          <p:cNvPr id="17" name="对象 16">
            <a:extLst>
              <a:ext uri="{FF2B5EF4-FFF2-40B4-BE49-F238E27FC236}">
                <a16:creationId xmlns:a16="http://schemas.microsoft.com/office/drawing/2014/main" id="{7D1B4C70-E56E-42FB-97CD-1CC28B8F3BAF}"/>
              </a:ext>
            </a:extLst>
          </p:cNvPr>
          <p:cNvGraphicFramePr>
            <a:graphicFrameLocks noChangeAspect="1"/>
          </p:cNvGraphicFramePr>
          <p:nvPr>
            <p:extLst>
              <p:ext uri="{D42A27DB-BD31-4B8C-83A1-F6EECF244321}">
                <p14:modId xmlns:p14="http://schemas.microsoft.com/office/powerpoint/2010/main" val="3813599708"/>
              </p:ext>
            </p:extLst>
          </p:nvPr>
        </p:nvGraphicFramePr>
        <p:xfrm>
          <a:off x="2209591" y="4974517"/>
          <a:ext cx="285750" cy="261938"/>
        </p:xfrm>
        <a:graphic>
          <a:graphicData uri="http://schemas.openxmlformats.org/presentationml/2006/ole">
            <mc:AlternateContent xmlns:mc="http://schemas.openxmlformats.org/markup-compatibility/2006">
              <mc:Choice xmlns:v="urn:schemas-microsoft-com:vml" Requires="v">
                <p:oleObj spid="_x0000_s51222" name="Equation" r:id="rId14" imgW="152280" imgH="139680" progId="Equation.DSMT4">
                  <p:embed/>
                </p:oleObj>
              </mc:Choice>
              <mc:Fallback>
                <p:oleObj name="Equation" r:id="rId14" imgW="152280" imgH="13968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15"/>
                      <a:stretch>
                        <a:fillRect/>
                      </a:stretch>
                    </p:blipFill>
                    <p:spPr>
                      <a:xfrm>
                        <a:off x="2209591" y="4974517"/>
                        <a:ext cx="285750" cy="26193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5DBBDD04-9A85-4283-84AE-DB4758A7BF64}"/>
              </a:ext>
            </a:extLst>
          </p:cNvPr>
          <p:cNvGraphicFramePr>
            <a:graphicFrameLocks noChangeAspect="1"/>
          </p:cNvGraphicFramePr>
          <p:nvPr>
            <p:extLst>
              <p:ext uri="{D42A27DB-BD31-4B8C-83A1-F6EECF244321}">
                <p14:modId xmlns:p14="http://schemas.microsoft.com/office/powerpoint/2010/main" val="511099376"/>
              </p:ext>
            </p:extLst>
          </p:nvPr>
        </p:nvGraphicFramePr>
        <p:xfrm>
          <a:off x="1335278" y="4974518"/>
          <a:ext cx="285750" cy="309563"/>
        </p:xfrm>
        <a:graphic>
          <a:graphicData uri="http://schemas.openxmlformats.org/presentationml/2006/ole">
            <mc:AlternateContent xmlns:mc="http://schemas.openxmlformats.org/markup-compatibility/2006">
              <mc:Choice xmlns:v="urn:schemas-microsoft-com:vml" Requires="v">
                <p:oleObj spid="_x0000_s51223" name="Equation" r:id="rId16" imgW="152280" imgH="164880" progId="Equation.DSMT4">
                  <p:embed/>
                </p:oleObj>
              </mc:Choice>
              <mc:Fallback>
                <p:oleObj name="Equation" r:id="rId16" imgW="152280" imgH="16488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17"/>
                      <a:stretch>
                        <a:fillRect/>
                      </a:stretch>
                    </p:blipFill>
                    <p:spPr>
                      <a:xfrm>
                        <a:off x="1335278" y="4974518"/>
                        <a:ext cx="285750" cy="309563"/>
                      </a:xfrm>
                      <a:prstGeom prst="rect">
                        <a:avLst/>
                      </a:prstGeom>
                    </p:spPr>
                  </p:pic>
                </p:oleObj>
              </mc:Fallback>
            </mc:AlternateContent>
          </a:graphicData>
        </a:graphic>
      </p:graphicFrame>
    </p:spTree>
    <p:extLst>
      <p:ext uri="{BB962C8B-B14F-4D97-AF65-F5344CB8AC3E}">
        <p14:creationId xmlns:p14="http://schemas.microsoft.com/office/powerpoint/2010/main" val="2673449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89661" y="1410692"/>
            <a:ext cx="9086634"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Considering the gradient of    : </a:t>
            </a:r>
          </a:p>
        </p:txBody>
      </p:sp>
      <p:graphicFrame>
        <p:nvGraphicFramePr>
          <p:cNvPr id="27" name="对象 26">
            <a:extLst>
              <a:ext uri="{FF2B5EF4-FFF2-40B4-BE49-F238E27FC236}">
                <a16:creationId xmlns:a16="http://schemas.microsoft.com/office/drawing/2014/main" id="{0651F2DB-1235-4874-BDD1-129A113E57A6}"/>
              </a:ext>
            </a:extLst>
          </p:cNvPr>
          <p:cNvGraphicFramePr>
            <a:graphicFrameLocks noChangeAspect="1"/>
          </p:cNvGraphicFramePr>
          <p:nvPr>
            <p:extLst>
              <p:ext uri="{D42A27DB-BD31-4B8C-83A1-F6EECF244321}">
                <p14:modId xmlns:p14="http://schemas.microsoft.com/office/powerpoint/2010/main" val="2410020197"/>
              </p:ext>
            </p:extLst>
          </p:nvPr>
        </p:nvGraphicFramePr>
        <p:xfrm>
          <a:off x="2056231" y="1987113"/>
          <a:ext cx="8120063" cy="904875"/>
        </p:xfrm>
        <a:graphic>
          <a:graphicData uri="http://schemas.openxmlformats.org/presentationml/2006/ole">
            <mc:AlternateContent xmlns:mc="http://schemas.openxmlformats.org/markup-compatibility/2006">
              <mc:Choice xmlns:v="urn:schemas-microsoft-com:vml" Requires="v">
                <p:oleObj spid="_x0000_s52234" name="Equation" r:id="rId4" imgW="4330440" imgH="482400" progId="Equation.DSMT4">
                  <p:embed/>
                </p:oleObj>
              </mc:Choice>
              <mc:Fallback>
                <p:oleObj name="Equation" r:id="rId4" imgW="4330440" imgH="48240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5"/>
                      <a:stretch>
                        <a:fillRect/>
                      </a:stretch>
                    </p:blipFill>
                    <p:spPr>
                      <a:xfrm>
                        <a:off x="2056231" y="1987113"/>
                        <a:ext cx="8120063" cy="90487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A74E938D-BD27-4CA7-8A41-32B922368E59}"/>
              </a:ext>
            </a:extLst>
          </p:cNvPr>
          <p:cNvSpPr/>
          <p:nvPr/>
        </p:nvSpPr>
        <p:spPr>
          <a:xfrm>
            <a:off x="2015707" y="4445779"/>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Now the expectation is independent on </a:t>
            </a:r>
          </a:p>
        </p:txBody>
      </p:sp>
      <p:graphicFrame>
        <p:nvGraphicFramePr>
          <p:cNvPr id="11" name="对象 10">
            <a:extLst>
              <a:ext uri="{FF2B5EF4-FFF2-40B4-BE49-F238E27FC236}">
                <a16:creationId xmlns:a16="http://schemas.microsoft.com/office/drawing/2014/main" id="{96130507-0DA0-40B1-BA97-2237714A3E5C}"/>
              </a:ext>
            </a:extLst>
          </p:cNvPr>
          <p:cNvGraphicFramePr>
            <a:graphicFrameLocks noChangeAspect="1"/>
          </p:cNvGraphicFramePr>
          <p:nvPr>
            <p:extLst>
              <p:ext uri="{D42A27DB-BD31-4B8C-83A1-F6EECF244321}">
                <p14:modId xmlns:p14="http://schemas.microsoft.com/office/powerpoint/2010/main" val="2011356381"/>
              </p:ext>
            </p:extLst>
          </p:nvPr>
        </p:nvGraphicFramePr>
        <p:xfrm>
          <a:off x="5318374" y="1451024"/>
          <a:ext cx="238125" cy="381000"/>
        </p:xfrm>
        <a:graphic>
          <a:graphicData uri="http://schemas.openxmlformats.org/presentationml/2006/ole">
            <mc:AlternateContent xmlns:mc="http://schemas.openxmlformats.org/markup-compatibility/2006">
              <mc:Choice xmlns:v="urn:schemas-microsoft-com:vml" Requires="v">
                <p:oleObj spid="_x0000_s52235" name="Equation" r:id="rId6" imgW="126720" imgH="203040" progId="Equation.DSMT4">
                  <p:embed/>
                </p:oleObj>
              </mc:Choice>
              <mc:Fallback>
                <p:oleObj name="Equation" r:id="rId6" imgW="126720" imgH="20304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7"/>
                      <a:stretch>
                        <a:fillRect/>
                      </a:stretch>
                    </p:blipFill>
                    <p:spPr>
                      <a:xfrm>
                        <a:off x="5318374" y="1451024"/>
                        <a:ext cx="238125" cy="38100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1F90511B-9BC8-4A02-ADF0-C1B6D796677F}"/>
              </a:ext>
            </a:extLst>
          </p:cNvPr>
          <p:cNvSpPr/>
          <p:nvPr/>
        </p:nvSpPr>
        <p:spPr>
          <a:xfrm>
            <a:off x="1162050" y="2963950"/>
            <a:ext cx="8951723"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the first term, using reparameterization, the expectation can be written as </a:t>
            </a:r>
          </a:p>
        </p:txBody>
      </p:sp>
      <p:graphicFrame>
        <p:nvGraphicFramePr>
          <p:cNvPr id="14" name="对象 13">
            <a:extLst>
              <a:ext uri="{FF2B5EF4-FFF2-40B4-BE49-F238E27FC236}">
                <a16:creationId xmlns:a16="http://schemas.microsoft.com/office/drawing/2014/main" id="{4F07A1F6-FB55-45AF-9250-ACB7C23E8AA8}"/>
              </a:ext>
            </a:extLst>
          </p:cNvPr>
          <p:cNvGraphicFramePr>
            <a:graphicFrameLocks noChangeAspect="1"/>
          </p:cNvGraphicFramePr>
          <p:nvPr>
            <p:extLst>
              <p:ext uri="{D42A27DB-BD31-4B8C-83A1-F6EECF244321}">
                <p14:modId xmlns:p14="http://schemas.microsoft.com/office/powerpoint/2010/main" val="2299675339"/>
              </p:ext>
            </p:extLst>
          </p:nvPr>
        </p:nvGraphicFramePr>
        <p:xfrm>
          <a:off x="3257854" y="3866909"/>
          <a:ext cx="5738813" cy="523875"/>
        </p:xfrm>
        <a:graphic>
          <a:graphicData uri="http://schemas.openxmlformats.org/presentationml/2006/ole">
            <mc:AlternateContent xmlns:mc="http://schemas.openxmlformats.org/markup-compatibility/2006">
              <mc:Choice xmlns:v="urn:schemas-microsoft-com:vml" Requires="v">
                <p:oleObj spid="_x0000_s52236" name="Equation" r:id="rId8" imgW="3060360" imgH="279360" progId="Equation.DSMT4">
                  <p:embed/>
                </p:oleObj>
              </mc:Choice>
              <mc:Fallback>
                <p:oleObj name="Equation" r:id="rId8" imgW="3060360" imgH="27936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9"/>
                      <a:stretch>
                        <a:fillRect/>
                      </a:stretch>
                    </p:blipFill>
                    <p:spPr>
                      <a:xfrm>
                        <a:off x="3257854" y="3866909"/>
                        <a:ext cx="5738813" cy="5238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1B9D5E5-463E-4D88-9AD1-466FCECFC46A}"/>
              </a:ext>
            </a:extLst>
          </p:cNvPr>
          <p:cNvGraphicFramePr>
            <a:graphicFrameLocks noChangeAspect="1"/>
          </p:cNvGraphicFramePr>
          <p:nvPr>
            <p:extLst>
              <p:ext uri="{D42A27DB-BD31-4B8C-83A1-F6EECF244321}">
                <p14:modId xmlns:p14="http://schemas.microsoft.com/office/powerpoint/2010/main" val="3685440456"/>
              </p:ext>
            </p:extLst>
          </p:nvPr>
        </p:nvGraphicFramePr>
        <p:xfrm>
          <a:off x="7460950" y="4493744"/>
          <a:ext cx="1238250" cy="381000"/>
        </p:xfrm>
        <a:graphic>
          <a:graphicData uri="http://schemas.openxmlformats.org/presentationml/2006/ole">
            <mc:AlternateContent xmlns:mc="http://schemas.openxmlformats.org/markup-compatibility/2006">
              <mc:Choice xmlns:v="urn:schemas-microsoft-com:vml" Requires="v">
                <p:oleObj spid="_x0000_s52237" name="Equation" r:id="rId10" imgW="660240" imgH="203040" progId="Equation.DSMT4">
                  <p:embed/>
                </p:oleObj>
              </mc:Choice>
              <mc:Fallback>
                <p:oleObj name="Equation" r:id="rId10" imgW="660240" imgH="203040" progId="Equation.DSMT4">
                  <p:embed/>
                  <p:pic>
                    <p:nvPicPr>
                      <p:cNvPr id="27" name="对象 26">
                        <a:extLst>
                          <a:ext uri="{FF2B5EF4-FFF2-40B4-BE49-F238E27FC236}">
                            <a16:creationId xmlns:a16="http://schemas.microsoft.com/office/drawing/2014/main" id="{0651F2DB-1235-4874-BDD1-129A113E57A6}"/>
                          </a:ext>
                        </a:extLst>
                      </p:cNvPr>
                      <p:cNvPicPr/>
                      <p:nvPr/>
                    </p:nvPicPr>
                    <p:blipFill>
                      <a:blip r:embed="rId11"/>
                      <a:stretch>
                        <a:fillRect/>
                      </a:stretch>
                    </p:blipFill>
                    <p:spPr>
                      <a:xfrm>
                        <a:off x="7460950" y="4493744"/>
                        <a:ext cx="1238250" cy="381000"/>
                      </a:xfrm>
                      <a:prstGeom prst="rect">
                        <a:avLst/>
                      </a:prstGeom>
                    </p:spPr>
                  </p:pic>
                </p:oleObj>
              </mc:Fallback>
            </mc:AlternateContent>
          </a:graphicData>
        </a:graphic>
      </p:graphicFrame>
      <p:sp>
        <p:nvSpPr>
          <p:cNvPr id="13" name="矩形 5">
            <a:extLst>
              <a:ext uri="{FF2B5EF4-FFF2-40B4-BE49-F238E27FC236}">
                <a16:creationId xmlns:a16="http://schemas.microsoft.com/office/drawing/2014/main" id="{81D9EB1A-56DF-4D0C-8E8F-97EC047BBB5D}"/>
              </a:ext>
            </a:extLst>
          </p:cNvPr>
          <p:cNvSpPr/>
          <p:nvPr/>
        </p:nvSpPr>
        <p:spPr>
          <a:xfrm>
            <a:off x="708661" y="297916"/>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Reparameterization</a:t>
            </a:r>
          </a:p>
        </p:txBody>
      </p:sp>
    </p:spTree>
    <p:extLst>
      <p:ext uri="{BB962C8B-B14F-4D97-AF65-F5344CB8AC3E}">
        <p14:creationId xmlns:p14="http://schemas.microsoft.com/office/powerpoint/2010/main" val="2537011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66800" y="1389376"/>
            <a:ext cx="9092221"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gradient for the KL divergence term:</a:t>
            </a:r>
          </a:p>
          <a:p>
            <a:pPr marL="342900" indent="-342900">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Reparameterisation</a:t>
            </a:r>
            <a:r>
              <a:rPr lang="en-US" altLang="zh-CN" sz="2400" dirty="0">
                <a:latin typeface="Palatino" pitchFamily="2" charset="77"/>
                <a:ea typeface="Palatino" pitchFamily="2" charset="77"/>
                <a:cs typeface="Calibri Light" panose="020F0302020204030204" pitchFamily="34" charset="0"/>
              </a:rPr>
              <a:t> trick similar to the first term for approximate gradients.</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Analytical solution for accurate gradients. Fox example:</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and                         :</a:t>
            </a:r>
          </a:p>
        </p:txBody>
      </p:sp>
      <p:graphicFrame>
        <p:nvGraphicFramePr>
          <p:cNvPr id="11" name="对象 10">
            <a:extLst>
              <a:ext uri="{FF2B5EF4-FFF2-40B4-BE49-F238E27FC236}">
                <a16:creationId xmlns:a16="http://schemas.microsoft.com/office/drawing/2014/main" id="{96130507-0DA0-40B1-BA97-2237714A3E5C}"/>
              </a:ext>
            </a:extLst>
          </p:cNvPr>
          <p:cNvGraphicFramePr>
            <a:graphicFrameLocks noChangeAspect="1"/>
          </p:cNvGraphicFramePr>
          <p:nvPr>
            <p:extLst>
              <p:ext uri="{D42A27DB-BD31-4B8C-83A1-F6EECF244321}">
                <p14:modId xmlns:p14="http://schemas.microsoft.com/office/powerpoint/2010/main" val="1409887341"/>
              </p:ext>
            </p:extLst>
          </p:nvPr>
        </p:nvGraphicFramePr>
        <p:xfrm>
          <a:off x="3148265" y="3284731"/>
          <a:ext cx="5762625" cy="833438"/>
        </p:xfrm>
        <a:graphic>
          <a:graphicData uri="http://schemas.openxmlformats.org/presentationml/2006/ole">
            <mc:AlternateContent xmlns:mc="http://schemas.openxmlformats.org/markup-compatibility/2006">
              <mc:Choice xmlns:v="urn:schemas-microsoft-com:vml" Requires="v">
                <p:oleObj spid="_x0000_s53268" name="Equation" r:id="rId4" imgW="3073320" imgH="444240" progId="Equation.DSMT4">
                  <p:embed/>
                </p:oleObj>
              </mc:Choice>
              <mc:Fallback>
                <p:oleObj name="Equation" r:id="rId4" imgW="3073320" imgH="44424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5"/>
                      <a:stretch>
                        <a:fillRect/>
                      </a:stretch>
                    </p:blipFill>
                    <p:spPr>
                      <a:xfrm>
                        <a:off x="3148265" y="3284731"/>
                        <a:ext cx="5762625" cy="833438"/>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1F90511B-9BC8-4A02-ADF0-C1B6D796677F}"/>
              </a:ext>
            </a:extLst>
          </p:cNvPr>
          <p:cNvSpPr/>
          <p:nvPr/>
        </p:nvSpPr>
        <p:spPr>
          <a:xfrm>
            <a:off x="1639297" y="3967755"/>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the feature dimension of</a:t>
            </a:r>
          </a:p>
        </p:txBody>
      </p:sp>
      <p:graphicFrame>
        <p:nvGraphicFramePr>
          <p:cNvPr id="13" name="对象 12">
            <a:extLst>
              <a:ext uri="{FF2B5EF4-FFF2-40B4-BE49-F238E27FC236}">
                <a16:creationId xmlns:a16="http://schemas.microsoft.com/office/drawing/2014/main" id="{044C9A9E-519F-4422-9577-7FAD5A976AD9}"/>
              </a:ext>
            </a:extLst>
          </p:cNvPr>
          <p:cNvGraphicFramePr>
            <a:graphicFrameLocks noChangeAspect="1"/>
          </p:cNvGraphicFramePr>
          <p:nvPr>
            <p:extLst>
              <p:ext uri="{D42A27DB-BD31-4B8C-83A1-F6EECF244321}">
                <p14:modId xmlns:p14="http://schemas.microsoft.com/office/powerpoint/2010/main" val="3083017708"/>
              </p:ext>
            </p:extLst>
          </p:nvPr>
        </p:nvGraphicFramePr>
        <p:xfrm>
          <a:off x="6214130" y="2897376"/>
          <a:ext cx="1857375" cy="381000"/>
        </p:xfrm>
        <a:graphic>
          <a:graphicData uri="http://schemas.openxmlformats.org/presentationml/2006/ole">
            <mc:AlternateContent xmlns:mc="http://schemas.openxmlformats.org/markup-compatibility/2006">
              <mc:Choice xmlns:v="urn:schemas-microsoft-com:vml" Requires="v">
                <p:oleObj spid="_x0000_s53269" name="Equation" r:id="rId6" imgW="990360" imgH="203040" progId="Equation.DSMT4">
                  <p:embed/>
                </p:oleObj>
              </mc:Choice>
              <mc:Fallback>
                <p:oleObj name="Equation" r:id="rId6" imgW="990360" imgH="20304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7"/>
                      <a:stretch>
                        <a:fillRect/>
                      </a:stretch>
                    </p:blipFill>
                    <p:spPr>
                      <a:xfrm>
                        <a:off x="6214130" y="2897376"/>
                        <a:ext cx="1857375"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8216DF74-A9B0-4B53-AF8E-3A746312F875}"/>
              </a:ext>
            </a:extLst>
          </p:cNvPr>
          <p:cNvGraphicFramePr>
            <a:graphicFrameLocks noChangeAspect="1"/>
          </p:cNvGraphicFramePr>
          <p:nvPr>
            <p:extLst>
              <p:ext uri="{D42A27DB-BD31-4B8C-83A1-F6EECF244321}">
                <p14:modId xmlns:p14="http://schemas.microsoft.com/office/powerpoint/2010/main" val="1599079684"/>
              </p:ext>
            </p:extLst>
          </p:nvPr>
        </p:nvGraphicFramePr>
        <p:xfrm>
          <a:off x="2374410" y="2849751"/>
          <a:ext cx="3238500" cy="428625"/>
        </p:xfrm>
        <a:graphic>
          <a:graphicData uri="http://schemas.openxmlformats.org/presentationml/2006/ole">
            <mc:AlternateContent xmlns:mc="http://schemas.openxmlformats.org/markup-compatibility/2006">
              <mc:Choice xmlns:v="urn:schemas-microsoft-com:vml" Requires="v">
                <p:oleObj spid="_x0000_s53270" name="Equation" r:id="rId8" imgW="1726920" imgH="228600" progId="Equation.DSMT4">
                  <p:embed/>
                </p:oleObj>
              </mc:Choice>
              <mc:Fallback>
                <p:oleObj name="Equation" r:id="rId8" imgW="1726920" imgH="22860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9"/>
                      <a:stretch>
                        <a:fillRect/>
                      </a:stretch>
                    </p:blipFill>
                    <p:spPr>
                      <a:xfrm>
                        <a:off x="2374410" y="2849751"/>
                        <a:ext cx="3238500" cy="42862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6B745A49-0C41-45E2-A087-E8428F3D2D00}"/>
              </a:ext>
            </a:extLst>
          </p:cNvPr>
          <p:cNvGraphicFramePr>
            <a:graphicFrameLocks noChangeAspect="1"/>
          </p:cNvGraphicFramePr>
          <p:nvPr>
            <p:extLst>
              <p:ext uri="{D42A27DB-BD31-4B8C-83A1-F6EECF244321}">
                <p14:modId xmlns:p14="http://schemas.microsoft.com/office/powerpoint/2010/main" val="3239772809"/>
              </p:ext>
            </p:extLst>
          </p:nvPr>
        </p:nvGraphicFramePr>
        <p:xfrm>
          <a:off x="1639297" y="4031899"/>
          <a:ext cx="261938" cy="333375"/>
        </p:xfrm>
        <a:graphic>
          <a:graphicData uri="http://schemas.openxmlformats.org/presentationml/2006/ole">
            <mc:AlternateContent xmlns:mc="http://schemas.openxmlformats.org/markup-compatibility/2006">
              <mc:Choice xmlns:v="urn:schemas-microsoft-com:vml" Requires="v">
                <p:oleObj spid="_x0000_s53271" name="Equation" r:id="rId10" imgW="139680" imgH="177480" progId="Equation.DSMT4">
                  <p:embed/>
                </p:oleObj>
              </mc:Choice>
              <mc:Fallback>
                <p:oleObj name="Equation" r:id="rId10" imgW="139680" imgH="17748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11"/>
                      <a:stretch>
                        <a:fillRect/>
                      </a:stretch>
                    </p:blipFill>
                    <p:spPr>
                      <a:xfrm>
                        <a:off x="1639297" y="4031899"/>
                        <a:ext cx="261938" cy="3333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FE0F4776-FD1B-4D1F-83EA-98F4DE1E4FF8}"/>
              </a:ext>
            </a:extLst>
          </p:cNvPr>
          <p:cNvGraphicFramePr>
            <a:graphicFrameLocks noChangeAspect="1"/>
          </p:cNvGraphicFramePr>
          <p:nvPr>
            <p:extLst>
              <p:ext uri="{D42A27DB-BD31-4B8C-83A1-F6EECF244321}">
                <p14:modId xmlns:p14="http://schemas.microsoft.com/office/powerpoint/2010/main" val="3620454223"/>
              </p:ext>
            </p:extLst>
          </p:nvPr>
        </p:nvGraphicFramePr>
        <p:xfrm>
          <a:off x="5772422" y="4108108"/>
          <a:ext cx="238125" cy="238125"/>
        </p:xfrm>
        <a:graphic>
          <a:graphicData uri="http://schemas.openxmlformats.org/presentationml/2006/ole">
            <mc:AlternateContent xmlns:mc="http://schemas.openxmlformats.org/markup-compatibility/2006">
              <mc:Choice xmlns:v="urn:schemas-microsoft-com:vml" Requires="v">
                <p:oleObj spid="_x0000_s53272" name="Equation" r:id="rId12" imgW="126720" imgH="126720" progId="Equation.DSMT4">
                  <p:embed/>
                </p:oleObj>
              </mc:Choice>
              <mc:Fallback>
                <p:oleObj name="Equation" r:id="rId12" imgW="126720" imgH="12672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13"/>
                      <a:stretch>
                        <a:fillRect/>
                      </a:stretch>
                    </p:blipFill>
                    <p:spPr>
                      <a:xfrm>
                        <a:off x="5772422" y="4108108"/>
                        <a:ext cx="238125" cy="238125"/>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7345B34E-B3DC-44F1-8088-30DAC9321846}"/>
              </a:ext>
            </a:extLst>
          </p:cNvPr>
          <p:cNvSpPr/>
          <p:nvPr/>
        </p:nvSpPr>
        <p:spPr>
          <a:xfrm>
            <a:off x="1550670" y="4485997"/>
            <a:ext cx="8625623"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gradients can be directly back-propagated through the decoder to the inference network through     and   , without considering the   or    samples.</a:t>
            </a:r>
          </a:p>
        </p:txBody>
      </p:sp>
      <p:graphicFrame>
        <p:nvGraphicFramePr>
          <p:cNvPr id="24" name="对象 23">
            <a:extLst>
              <a:ext uri="{FF2B5EF4-FFF2-40B4-BE49-F238E27FC236}">
                <a16:creationId xmlns:a16="http://schemas.microsoft.com/office/drawing/2014/main" id="{9421D5E4-43A5-40BB-833A-D7F3A0328956}"/>
              </a:ext>
            </a:extLst>
          </p:cNvPr>
          <p:cNvGraphicFramePr>
            <a:graphicFrameLocks noChangeAspect="1"/>
          </p:cNvGraphicFramePr>
          <p:nvPr>
            <p:extLst>
              <p:ext uri="{D42A27DB-BD31-4B8C-83A1-F6EECF244321}">
                <p14:modId xmlns:p14="http://schemas.microsoft.com/office/powerpoint/2010/main" val="2342356203"/>
              </p:ext>
            </p:extLst>
          </p:nvPr>
        </p:nvGraphicFramePr>
        <p:xfrm>
          <a:off x="8189419" y="4970716"/>
          <a:ext cx="285750" cy="261938"/>
        </p:xfrm>
        <a:graphic>
          <a:graphicData uri="http://schemas.openxmlformats.org/presentationml/2006/ole">
            <mc:AlternateContent xmlns:mc="http://schemas.openxmlformats.org/markup-compatibility/2006">
              <mc:Choice xmlns:v="urn:schemas-microsoft-com:vml" Requires="v">
                <p:oleObj spid="_x0000_s53273" name="Equation" r:id="rId14" imgW="152280" imgH="139680" progId="Equation.DSMT4">
                  <p:embed/>
                </p:oleObj>
              </mc:Choice>
              <mc:Fallback>
                <p:oleObj name="Equation" r:id="rId14" imgW="152280" imgH="139680" progId="Equation.DSMT4">
                  <p:embed/>
                  <p:pic>
                    <p:nvPicPr>
                      <p:cNvPr id="17" name="对象 16">
                        <a:extLst>
                          <a:ext uri="{FF2B5EF4-FFF2-40B4-BE49-F238E27FC236}">
                            <a16:creationId xmlns:a16="http://schemas.microsoft.com/office/drawing/2014/main" id="{7D1B4C70-E56E-42FB-97CD-1CC28B8F3BAF}"/>
                          </a:ext>
                        </a:extLst>
                      </p:cNvPr>
                      <p:cNvPicPr/>
                      <p:nvPr/>
                    </p:nvPicPr>
                    <p:blipFill>
                      <a:blip r:embed="rId15"/>
                      <a:stretch>
                        <a:fillRect/>
                      </a:stretch>
                    </p:blipFill>
                    <p:spPr>
                      <a:xfrm>
                        <a:off x="8189419" y="4970716"/>
                        <a:ext cx="285750" cy="261938"/>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DB334192-4005-4EC5-9A7C-FDDD0ABFB48F}"/>
              </a:ext>
            </a:extLst>
          </p:cNvPr>
          <p:cNvGraphicFramePr>
            <a:graphicFrameLocks noChangeAspect="1"/>
          </p:cNvGraphicFramePr>
          <p:nvPr>
            <p:extLst>
              <p:ext uri="{D42A27DB-BD31-4B8C-83A1-F6EECF244321}">
                <p14:modId xmlns:p14="http://schemas.microsoft.com/office/powerpoint/2010/main" val="2815286117"/>
              </p:ext>
            </p:extLst>
          </p:nvPr>
        </p:nvGraphicFramePr>
        <p:xfrm>
          <a:off x="7364636" y="4970716"/>
          <a:ext cx="285750" cy="309563"/>
        </p:xfrm>
        <a:graphic>
          <a:graphicData uri="http://schemas.openxmlformats.org/presentationml/2006/ole">
            <mc:AlternateContent xmlns:mc="http://schemas.openxmlformats.org/markup-compatibility/2006">
              <mc:Choice xmlns:v="urn:schemas-microsoft-com:vml" Requires="v">
                <p:oleObj spid="_x0000_s53274" name="Equation" r:id="rId16" imgW="152280" imgH="164880" progId="Equation.DSMT4">
                  <p:embed/>
                </p:oleObj>
              </mc:Choice>
              <mc:Fallback>
                <p:oleObj name="Equation" r:id="rId16" imgW="152280" imgH="164880" progId="Equation.DSMT4">
                  <p:embed/>
                  <p:pic>
                    <p:nvPicPr>
                      <p:cNvPr id="18" name="对象 17">
                        <a:extLst>
                          <a:ext uri="{FF2B5EF4-FFF2-40B4-BE49-F238E27FC236}">
                            <a16:creationId xmlns:a16="http://schemas.microsoft.com/office/drawing/2014/main" id="{5DBBDD04-9A85-4283-84AE-DB4758A7BF64}"/>
                          </a:ext>
                        </a:extLst>
                      </p:cNvPr>
                      <p:cNvPicPr/>
                      <p:nvPr/>
                    </p:nvPicPr>
                    <p:blipFill>
                      <a:blip r:embed="rId17"/>
                      <a:stretch>
                        <a:fillRect/>
                      </a:stretch>
                    </p:blipFill>
                    <p:spPr>
                      <a:xfrm>
                        <a:off x="7364636" y="4970716"/>
                        <a:ext cx="285750" cy="309563"/>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D71F6DAC-1820-4492-B20A-8CFA54C6234F}"/>
              </a:ext>
            </a:extLst>
          </p:cNvPr>
          <p:cNvGraphicFramePr>
            <a:graphicFrameLocks noChangeAspect="1"/>
          </p:cNvGraphicFramePr>
          <p:nvPr>
            <p:extLst>
              <p:ext uri="{D42A27DB-BD31-4B8C-83A1-F6EECF244321}">
                <p14:modId xmlns:p14="http://schemas.microsoft.com/office/powerpoint/2010/main" val="787855471"/>
              </p:ext>
            </p:extLst>
          </p:nvPr>
        </p:nvGraphicFramePr>
        <p:xfrm>
          <a:off x="3723741" y="5337292"/>
          <a:ext cx="190500" cy="238125"/>
        </p:xfrm>
        <a:graphic>
          <a:graphicData uri="http://schemas.openxmlformats.org/presentationml/2006/ole">
            <mc:AlternateContent xmlns:mc="http://schemas.openxmlformats.org/markup-compatibility/2006">
              <mc:Choice xmlns:v="urn:schemas-microsoft-com:vml" Requires="v">
                <p:oleObj spid="_x0000_s53275" name="Equation" r:id="rId18" imgW="101520" imgH="126720" progId="Equation.DSMT4">
                  <p:embed/>
                </p:oleObj>
              </mc:Choice>
              <mc:Fallback>
                <p:oleObj name="Equation" r:id="rId18" imgW="101520" imgH="126720" progId="Equation.DSMT4">
                  <p:embed/>
                  <p:pic>
                    <p:nvPicPr>
                      <p:cNvPr id="14" name="对象 13">
                        <a:extLst>
                          <a:ext uri="{FF2B5EF4-FFF2-40B4-BE49-F238E27FC236}">
                            <a16:creationId xmlns:a16="http://schemas.microsoft.com/office/drawing/2014/main" id="{4F07A1F6-FB55-45AF-9250-ACB7C23E8AA8}"/>
                          </a:ext>
                        </a:extLst>
                      </p:cNvPr>
                      <p:cNvPicPr/>
                      <p:nvPr/>
                    </p:nvPicPr>
                    <p:blipFill>
                      <a:blip r:embed="rId19"/>
                      <a:stretch>
                        <a:fillRect/>
                      </a:stretch>
                    </p:blipFill>
                    <p:spPr>
                      <a:xfrm>
                        <a:off x="3723741" y="5337292"/>
                        <a:ext cx="190500" cy="23812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D15012B4-9C4D-4133-AA73-5263FB259FC8}"/>
              </a:ext>
            </a:extLst>
          </p:cNvPr>
          <p:cNvGraphicFramePr>
            <a:graphicFrameLocks noChangeAspect="1"/>
          </p:cNvGraphicFramePr>
          <p:nvPr>
            <p:extLst>
              <p:ext uri="{D42A27DB-BD31-4B8C-83A1-F6EECF244321}">
                <p14:modId xmlns:p14="http://schemas.microsoft.com/office/powerpoint/2010/main" val="1172933171"/>
              </p:ext>
            </p:extLst>
          </p:nvPr>
        </p:nvGraphicFramePr>
        <p:xfrm>
          <a:off x="4275306" y="5337291"/>
          <a:ext cx="238125" cy="238125"/>
        </p:xfrm>
        <a:graphic>
          <a:graphicData uri="http://schemas.openxmlformats.org/presentationml/2006/ole">
            <mc:AlternateContent xmlns:mc="http://schemas.openxmlformats.org/markup-compatibility/2006">
              <mc:Choice xmlns:v="urn:schemas-microsoft-com:vml" Requires="v">
                <p:oleObj spid="_x0000_s53276" name="Equation" r:id="rId20" imgW="126720" imgH="126720" progId="Equation.DSMT4">
                  <p:embed/>
                </p:oleObj>
              </mc:Choice>
              <mc:Fallback>
                <p:oleObj name="Equation" r:id="rId20" imgW="126720" imgH="126720" progId="Equation.DSMT4">
                  <p:embed/>
                  <p:pic>
                    <p:nvPicPr>
                      <p:cNvPr id="22" name="对象 21">
                        <a:extLst>
                          <a:ext uri="{FF2B5EF4-FFF2-40B4-BE49-F238E27FC236}">
                            <a16:creationId xmlns:a16="http://schemas.microsoft.com/office/drawing/2014/main" id="{FE0F4776-FD1B-4D1F-83EA-98F4DE1E4FF8}"/>
                          </a:ext>
                        </a:extLst>
                      </p:cNvPr>
                      <p:cNvPicPr/>
                      <p:nvPr/>
                    </p:nvPicPr>
                    <p:blipFill>
                      <a:blip r:embed="rId13"/>
                      <a:stretch>
                        <a:fillRect/>
                      </a:stretch>
                    </p:blipFill>
                    <p:spPr>
                      <a:xfrm>
                        <a:off x="4275306" y="5337291"/>
                        <a:ext cx="238125" cy="238125"/>
                      </a:xfrm>
                      <a:prstGeom prst="rect">
                        <a:avLst/>
                      </a:prstGeom>
                    </p:spPr>
                  </p:pic>
                </p:oleObj>
              </mc:Fallback>
            </mc:AlternateContent>
          </a:graphicData>
        </a:graphic>
      </p:graphicFrame>
      <p:sp>
        <p:nvSpPr>
          <p:cNvPr id="15" name="矩形 5">
            <a:extLst>
              <a:ext uri="{FF2B5EF4-FFF2-40B4-BE49-F238E27FC236}">
                <a16:creationId xmlns:a16="http://schemas.microsoft.com/office/drawing/2014/main" id="{6FDB0E8D-4C7C-4D24-80BC-A134169EE90D}"/>
              </a:ext>
            </a:extLst>
          </p:cNvPr>
          <p:cNvSpPr/>
          <p:nvPr/>
        </p:nvSpPr>
        <p:spPr>
          <a:xfrm>
            <a:off x="708661" y="297916"/>
            <a:ext cx="737141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Reparameterization</a:t>
            </a:r>
          </a:p>
        </p:txBody>
      </p:sp>
    </p:spTree>
    <p:extLst>
      <p:ext uri="{BB962C8B-B14F-4D97-AF65-F5344CB8AC3E}">
        <p14:creationId xmlns:p14="http://schemas.microsoft.com/office/powerpoint/2010/main" val="3671929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78181" y="297916"/>
            <a:ext cx="74018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Gumbel-max Trick</a:t>
            </a:r>
          </a:p>
        </p:txBody>
      </p:sp>
      <p:sp>
        <p:nvSpPr>
          <p:cNvPr id="9" name="矩形 8">
            <a:extLst>
              <a:ext uri="{FF2B5EF4-FFF2-40B4-BE49-F238E27FC236}">
                <a16:creationId xmlns:a16="http://schemas.microsoft.com/office/drawing/2014/main" id="{985DF820-56A3-49AB-8EA2-A03977CA2792}"/>
              </a:ext>
            </a:extLst>
          </p:cNvPr>
          <p:cNvSpPr/>
          <p:nvPr/>
        </p:nvSpPr>
        <p:spPr>
          <a:xfrm>
            <a:off x="1384809" y="1384021"/>
            <a:ext cx="8098065" cy="2308324"/>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Supposing that    is a random sample of the categorical probability distribution   , where                        and        </a:t>
            </a:r>
          </a:p>
          <a:p>
            <a:r>
              <a:rPr lang="en-US" altLang="zh-CN" sz="2400" dirty="0">
                <a:latin typeface="Palatino" pitchFamily="2" charset="77"/>
                <a:ea typeface="Palatino" pitchFamily="2" charset="77"/>
                <a:cs typeface="Calibri Light" panose="020F0302020204030204" pitchFamily="34" charset="0"/>
              </a:rPr>
              <a:t>                                                  .</a:t>
            </a:r>
          </a:p>
          <a:p>
            <a:r>
              <a:rPr lang="en-US" altLang="zh-CN" sz="2400" dirty="0">
                <a:latin typeface="Palatino" pitchFamily="2" charset="77"/>
                <a:ea typeface="Palatino" pitchFamily="2" charset="77"/>
                <a:cs typeface="Calibri Light" panose="020F0302020204030204" pitchFamily="34" charset="0"/>
              </a:rPr>
              <a:t>When    represents the one-hot vector of   ,    can be represented by a </a:t>
            </a:r>
            <a:r>
              <a:rPr lang="en-US" altLang="zh-CN" sz="2400" b="1" dirty="0">
                <a:latin typeface="Palatino" pitchFamily="2" charset="77"/>
                <a:ea typeface="Palatino" pitchFamily="2" charset="77"/>
                <a:cs typeface="Calibri Light" panose="020F0302020204030204" pitchFamily="34" charset="0"/>
              </a:rPr>
              <a:t>Gumbel distribution                             </a:t>
            </a:r>
            <a:r>
              <a:rPr lang="en-US" altLang="zh-CN" sz="2400" dirty="0">
                <a:latin typeface="Palatino" pitchFamily="2" charset="77"/>
                <a:ea typeface="Palatino" pitchFamily="2" charset="77"/>
                <a:cs typeface="Calibri Light" panose="020F0302020204030204" pitchFamily="34" charset="0"/>
              </a:rPr>
              <a:t>, </a:t>
            </a:r>
          </a:p>
          <a:p>
            <a:r>
              <a:rPr lang="en-US" altLang="zh-CN" sz="2400" dirty="0">
                <a:latin typeface="Palatino" pitchFamily="2" charset="77"/>
                <a:ea typeface="Palatino" pitchFamily="2" charset="77"/>
                <a:cs typeface="Calibri Light" panose="020F0302020204030204" pitchFamily="34" charset="0"/>
              </a:rPr>
              <a:t>where                  is a sample from the uniform distribution: </a:t>
            </a:r>
          </a:p>
        </p:txBody>
      </p:sp>
      <p:graphicFrame>
        <p:nvGraphicFramePr>
          <p:cNvPr id="11" name="对象 10">
            <a:extLst>
              <a:ext uri="{FF2B5EF4-FFF2-40B4-BE49-F238E27FC236}">
                <a16:creationId xmlns:a16="http://schemas.microsoft.com/office/drawing/2014/main" id="{96130507-0DA0-40B1-BA97-2237714A3E5C}"/>
              </a:ext>
            </a:extLst>
          </p:cNvPr>
          <p:cNvGraphicFramePr>
            <a:graphicFrameLocks noChangeAspect="1"/>
          </p:cNvGraphicFramePr>
          <p:nvPr>
            <p:extLst>
              <p:ext uri="{D42A27DB-BD31-4B8C-83A1-F6EECF244321}">
                <p14:modId xmlns:p14="http://schemas.microsoft.com/office/powerpoint/2010/main" val="2843424932"/>
              </p:ext>
            </p:extLst>
          </p:nvPr>
        </p:nvGraphicFramePr>
        <p:xfrm>
          <a:off x="3130778" y="3896584"/>
          <a:ext cx="4238625" cy="928687"/>
        </p:xfrm>
        <a:graphic>
          <a:graphicData uri="http://schemas.openxmlformats.org/presentationml/2006/ole">
            <mc:AlternateContent xmlns:mc="http://schemas.openxmlformats.org/markup-compatibility/2006">
              <mc:Choice xmlns:v="urn:schemas-microsoft-com:vml" Requires="v">
                <p:oleObj spid="_x0000_s54300" name="Equation" r:id="rId4" imgW="2260440" imgH="495000" progId="Equation.DSMT4">
                  <p:embed/>
                </p:oleObj>
              </mc:Choice>
              <mc:Fallback>
                <p:oleObj name="Equation" r:id="rId4" imgW="2260440" imgH="49500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5"/>
                      <a:stretch>
                        <a:fillRect/>
                      </a:stretch>
                    </p:blipFill>
                    <p:spPr>
                      <a:xfrm>
                        <a:off x="3130778" y="3896584"/>
                        <a:ext cx="4238625" cy="92868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44C9A9E-519F-4422-9577-7FAD5A976AD9}"/>
              </a:ext>
            </a:extLst>
          </p:cNvPr>
          <p:cNvGraphicFramePr>
            <a:graphicFrameLocks noChangeAspect="1"/>
          </p:cNvGraphicFramePr>
          <p:nvPr>
            <p:extLst>
              <p:ext uri="{D42A27DB-BD31-4B8C-83A1-F6EECF244321}">
                <p14:modId xmlns:p14="http://schemas.microsoft.com/office/powerpoint/2010/main" val="2374691559"/>
              </p:ext>
            </p:extLst>
          </p:nvPr>
        </p:nvGraphicFramePr>
        <p:xfrm>
          <a:off x="4672787" y="1882982"/>
          <a:ext cx="261937" cy="261938"/>
        </p:xfrm>
        <a:graphic>
          <a:graphicData uri="http://schemas.openxmlformats.org/presentationml/2006/ole">
            <mc:AlternateContent xmlns:mc="http://schemas.openxmlformats.org/markup-compatibility/2006">
              <mc:Choice xmlns:v="urn:schemas-microsoft-com:vml" Requires="v">
                <p:oleObj spid="_x0000_s54301" name="Equation" r:id="rId6" imgW="139680" imgH="139680" progId="Equation.DSMT4">
                  <p:embed/>
                </p:oleObj>
              </mc:Choice>
              <mc:Fallback>
                <p:oleObj name="Equation" r:id="rId6" imgW="139680" imgH="139680" progId="Equation.DSMT4">
                  <p:embed/>
                  <p:pic>
                    <p:nvPicPr>
                      <p:cNvPr id="13" name="对象 12">
                        <a:extLst>
                          <a:ext uri="{FF2B5EF4-FFF2-40B4-BE49-F238E27FC236}">
                            <a16:creationId xmlns:a16="http://schemas.microsoft.com/office/drawing/2014/main" id="{044C9A9E-519F-4422-9577-7FAD5A976AD9}"/>
                          </a:ext>
                        </a:extLst>
                      </p:cNvPr>
                      <p:cNvPicPr/>
                      <p:nvPr/>
                    </p:nvPicPr>
                    <p:blipFill>
                      <a:blip r:embed="rId7"/>
                      <a:stretch>
                        <a:fillRect/>
                      </a:stretch>
                    </p:blipFill>
                    <p:spPr>
                      <a:xfrm>
                        <a:off x="4672787" y="1882982"/>
                        <a:ext cx="261937" cy="261938"/>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8216DF74-A9B0-4B53-AF8E-3A746312F875}"/>
              </a:ext>
            </a:extLst>
          </p:cNvPr>
          <p:cNvGraphicFramePr>
            <a:graphicFrameLocks noChangeAspect="1"/>
          </p:cNvGraphicFramePr>
          <p:nvPr>
            <p:extLst>
              <p:ext uri="{D42A27DB-BD31-4B8C-83A1-F6EECF244321}">
                <p14:modId xmlns:p14="http://schemas.microsoft.com/office/powerpoint/2010/main" val="94903325"/>
              </p:ext>
            </p:extLst>
          </p:nvPr>
        </p:nvGraphicFramePr>
        <p:xfrm>
          <a:off x="3565154" y="2179983"/>
          <a:ext cx="1762125" cy="428625"/>
        </p:xfrm>
        <a:graphic>
          <a:graphicData uri="http://schemas.openxmlformats.org/presentationml/2006/ole">
            <mc:AlternateContent xmlns:mc="http://schemas.openxmlformats.org/markup-compatibility/2006">
              <mc:Choice xmlns:v="urn:schemas-microsoft-com:vml" Requires="v">
                <p:oleObj spid="_x0000_s54302" name="Equation" r:id="rId8" imgW="939600" imgH="228600" progId="Equation.DSMT4">
                  <p:embed/>
                </p:oleObj>
              </mc:Choice>
              <mc:Fallback>
                <p:oleObj name="Equation" r:id="rId8" imgW="939600" imgH="228600" progId="Equation.DSMT4">
                  <p:embed/>
                  <p:pic>
                    <p:nvPicPr>
                      <p:cNvPr id="16" name="对象 15">
                        <a:extLst>
                          <a:ext uri="{FF2B5EF4-FFF2-40B4-BE49-F238E27FC236}">
                            <a16:creationId xmlns:a16="http://schemas.microsoft.com/office/drawing/2014/main" id="{8216DF74-A9B0-4B53-AF8E-3A746312F875}"/>
                          </a:ext>
                        </a:extLst>
                      </p:cNvPr>
                      <p:cNvPicPr/>
                      <p:nvPr/>
                    </p:nvPicPr>
                    <p:blipFill>
                      <a:blip r:embed="rId9"/>
                      <a:stretch>
                        <a:fillRect/>
                      </a:stretch>
                    </p:blipFill>
                    <p:spPr>
                      <a:xfrm>
                        <a:off x="3565154" y="2179983"/>
                        <a:ext cx="1762125" cy="42862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6B745A49-0C41-45E2-A087-E8428F3D2D00}"/>
              </a:ext>
            </a:extLst>
          </p:cNvPr>
          <p:cNvGraphicFramePr>
            <a:graphicFrameLocks noChangeAspect="1"/>
          </p:cNvGraphicFramePr>
          <p:nvPr>
            <p:extLst>
              <p:ext uri="{D42A27DB-BD31-4B8C-83A1-F6EECF244321}">
                <p14:modId xmlns:p14="http://schemas.microsoft.com/office/powerpoint/2010/main" val="2295927120"/>
              </p:ext>
            </p:extLst>
          </p:nvPr>
        </p:nvGraphicFramePr>
        <p:xfrm>
          <a:off x="1462751" y="2175902"/>
          <a:ext cx="2190751" cy="428625"/>
        </p:xfrm>
        <a:graphic>
          <a:graphicData uri="http://schemas.openxmlformats.org/presentationml/2006/ole">
            <mc:AlternateContent xmlns:mc="http://schemas.openxmlformats.org/markup-compatibility/2006">
              <mc:Choice xmlns:v="urn:schemas-microsoft-com:vml" Requires="v">
                <p:oleObj spid="_x0000_s54303" name="Equation" r:id="rId10" imgW="1168200" imgH="228600" progId="Equation.DSMT4">
                  <p:embed/>
                </p:oleObj>
              </mc:Choice>
              <mc:Fallback>
                <p:oleObj name="Equation" r:id="rId10" imgW="1168200" imgH="228600" progId="Equation.DSMT4">
                  <p:embed/>
                  <p:pic>
                    <p:nvPicPr>
                      <p:cNvPr id="21" name="对象 20">
                        <a:extLst>
                          <a:ext uri="{FF2B5EF4-FFF2-40B4-BE49-F238E27FC236}">
                            <a16:creationId xmlns:a16="http://schemas.microsoft.com/office/drawing/2014/main" id="{6B745A49-0C41-45E2-A087-E8428F3D2D00}"/>
                          </a:ext>
                        </a:extLst>
                      </p:cNvPr>
                      <p:cNvPicPr/>
                      <p:nvPr/>
                    </p:nvPicPr>
                    <p:blipFill>
                      <a:blip r:embed="rId11"/>
                      <a:stretch>
                        <a:fillRect/>
                      </a:stretch>
                    </p:blipFill>
                    <p:spPr>
                      <a:xfrm>
                        <a:off x="1462751" y="2175902"/>
                        <a:ext cx="2190751" cy="42862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FE0F4776-FD1B-4D1F-83EA-98F4DE1E4FF8}"/>
              </a:ext>
            </a:extLst>
          </p:cNvPr>
          <p:cNvGraphicFramePr>
            <a:graphicFrameLocks noChangeAspect="1"/>
          </p:cNvGraphicFramePr>
          <p:nvPr>
            <p:extLst>
              <p:ext uri="{D42A27DB-BD31-4B8C-83A1-F6EECF244321}">
                <p14:modId xmlns:p14="http://schemas.microsoft.com/office/powerpoint/2010/main" val="743798750"/>
              </p:ext>
            </p:extLst>
          </p:nvPr>
        </p:nvGraphicFramePr>
        <p:xfrm>
          <a:off x="5904944" y="1823451"/>
          <a:ext cx="1738313" cy="381000"/>
        </p:xfrm>
        <a:graphic>
          <a:graphicData uri="http://schemas.openxmlformats.org/presentationml/2006/ole">
            <mc:AlternateContent xmlns:mc="http://schemas.openxmlformats.org/markup-compatibility/2006">
              <mc:Choice xmlns:v="urn:schemas-microsoft-com:vml" Requires="v">
                <p:oleObj spid="_x0000_s54304" name="Equation" r:id="rId12" imgW="927000" imgH="203040" progId="Equation.DSMT4">
                  <p:embed/>
                </p:oleObj>
              </mc:Choice>
              <mc:Fallback>
                <p:oleObj name="Equation" r:id="rId12" imgW="927000" imgH="203040" progId="Equation.DSMT4">
                  <p:embed/>
                  <p:pic>
                    <p:nvPicPr>
                      <p:cNvPr id="22" name="对象 21">
                        <a:extLst>
                          <a:ext uri="{FF2B5EF4-FFF2-40B4-BE49-F238E27FC236}">
                            <a16:creationId xmlns:a16="http://schemas.microsoft.com/office/drawing/2014/main" id="{FE0F4776-FD1B-4D1F-83EA-98F4DE1E4FF8}"/>
                          </a:ext>
                        </a:extLst>
                      </p:cNvPr>
                      <p:cNvPicPr/>
                      <p:nvPr/>
                    </p:nvPicPr>
                    <p:blipFill>
                      <a:blip r:embed="rId13"/>
                      <a:stretch>
                        <a:fillRect/>
                      </a:stretch>
                    </p:blipFill>
                    <p:spPr>
                      <a:xfrm>
                        <a:off x="5904944" y="1823451"/>
                        <a:ext cx="1738313" cy="3810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9421D5E4-43A5-40BB-833A-D7F3A0328956}"/>
              </a:ext>
            </a:extLst>
          </p:cNvPr>
          <p:cNvGraphicFramePr>
            <a:graphicFrameLocks noChangeAspect="1"/>
          </p:cNvGraphicFramePr>
          <p:nvPr>
            <p:extLst>
              <p:ext uri="{D42A27DB-BD31-4B8C-83A1-F6EECF244321}">
                <p14:modId xmlns:p14="http://schemas.microsoft.com/office/powerpoint/2010/main" val="1614377800"/>
              </p:ext>
            </p:extLst>
          </p:nvPr>
        </p:nvGraphicFramePr>
        <p:xfrm>
          <a:off x="2391439" y="3277189"/>
          <a:ext cx="1262063" cy="381000"/>
        </p:xfrm>
        <a:graphic>
          <a:graphicData uri="http://schemas.openxmlformats.org/presentationml/2006/ole">
            <mc:AlternateContent xmlns:mc="http://schemas.openxmlformats.org/markup-compatibility/2006">
              <mc:Choice xmlns:v="urn:schemas-microsoft-com:vml" Requires="v">
                <p:oleObj spid="_x0000_s54305" name="Equation" r:id="rId14" imgW="672840" imgH="203040" progId="Equation.DSMT4">
                  <p:embed/>
                </p:oleObj>
              </mc:Choice>
              <mc:Fallback>
                <p:oleObj name="Equation" r:id="rId14" imgW="672840" imgH="203040" progId="Equation.DSMT4">
                  <p:embed/>
                  <p:pic>
                    <p:nvPicPr>
                      <p:cNvPr id="24" name="对象 23">
                        <a:extLst>
                          <a:ext uri="{FF2B5EF4-FFF2-40B4-BE49-F238E27FC236}">
                            <a16:creationId xmlns:a16="http://schemas.microsoft.com/office/drawing/2014/main" id="{9421D5E4-43A5-40BB-833A-D7F3A0328956}"/>
                          </a:ext>
                        </a:extLst>
                      </p:cNvPr>
                      <p:cNvPicPr/>
                      <p:nvPr/>
                    </p:nvPicPr>
                    <p:blipFill>
                      <a:blip r:embed="rId15"/>
                      <a:stretch>
                        <a:fillRect/>
                      </a:stretch>
                    </p:blipFill>
                    <p:spPr>
                      <a:xfrm>
                        <a:off x="2391439" y="3277189"/>
                        <a:ext cx="1262063" cy="381000"/>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DB334192-4005-4EC5-9A7C-FDDD0ABFB48F}"/>
              </a:ext>
            </a:extLst>
          </p:cNvPr>
          <p:cNvGraphicFramePr>
            <a:graphicFrameLocks noChangeAspect="1"/>
          </p:cNvGraphicFramePr>
          <p:nvPr>
            <p:extLst>
              <p:ext uri="{D42A27DB-BD31-4B8C-83A1-F6EECF244321}">
                <p14:modId xmlns:p14="http://schemas.microsoft.com/office/powerpoint/2010/main" val="469020108"/>
              </p:ext>
            </p:extLst>
          </p:nvPr>
        </p:nvGraphicFramePr>
        <p:xfrm>
          <a:off x="6706394" y="2906802"/>
          <a:ext cx="2238375" cy="381000"/>
        </p:xfrm>
        <a:graphic>
          <a:graphicData uri="http://schemas.openxmlformats.org/presentationml/2006/ole">
            <mc:AlternateContent xmlns:mc="http://schemas.openxmlformats.org/markup-compatibility/2006">
              <mc:Choice xmlns:v="urn:schemas-microsoft-com:vml" Requires="v">
                <p:oleObj spid="_x0000_s54306" name="Equation" r:id="rId16" imgW="1193760" imgH="203040" progId="Equation.DSMT4">
                  <p:embed/>
                </p:oleObj>
              </mc:Choice>
              <mc:Fallback>
                <p:oleObj name="Equation" r:id="rId16" imgW="1193760" imgH="203040" progId="Equation.DSMT4">
                  <p:embed/>
                  <p:pic>
                    <p:nvPicPr>
                      <p:cNvPr id="25" name="对象 24">
                        <a:extLst>
                          <a:ext uri="{FF2B5EF4-FFF2-40B4-BE49-F238E27FC236}">
                            <a16:creationId xmlns:a16="http://schemas.microsoft.com/office/drawing/2014/main" id="{DB334192-4005-4EC5-9A7C-FDDD0ABFB48F}"/>
                          </a:ext>
                        </a:extLst>
                      </p:cNvPr>
                      <p:cNvPicPr/>
                      <p:nvPr/>
                    </p:nvPicPr>
                    <p:blipFill>
                      <a:blip r:embed="rId17"/>
                      <a:stretch>
                        <a:fillRect/>
                      </a:stretch>
                    </p:blipFill>
                    <p:spPr>
                      <a:xfrm>
                        <a:off x="6706394" y="2906802"/>
                        <a:ext cx="2238375" cy="381000"/>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D71F6DAC-1820-4492-B20A-8CFA54C6234F}"/>
              </a:ext>
            </a:extLst>
          </p:cNvPr>
          <p:cNvGraphicFramePr>
            <a:graphicFrameLocks noChangeAspect="1"/>
          </p:cNvGraphicFramePr>
          <p:nvPr>
            <p:extLst>
              <p:ext uri="{D42A27DB-BD31-4B8C-83A1-F6EECF244321}">
                <p14:modId xmlns:p14="http://schemas.microsoft.com/office/powerpoint/2010/main" val="1250179130"/>
              </p:ext>
            </p:extLst>
          </p:nvPr>
        </p:nvGraphicFramePr>
        <p:xfrm>
          <a:off x="1465016" y="5119376"/>
          <a:ext cx="238125" cy="309562"/>
        </p:xfrm>
        <a:graphic>
          <a:graphicData uri="http://schemas.openxmlformats.org/presentationml/2006/ole">
            <mc:AlternateContent xmlns:mc="http://schemas.openxmlformats.org/markup-compatibility/2006">
              <mc:Choice xmlns:v="urn:schemas-microsoft-com:vml" Requires="v">
                <p:oleObj spid="_x0000_s54307" name="Equation" r:id="rId18" imgW="126720" imgH="164880" progId="Equation.DSMT4">
                  <p:embed/>
                </p:oleObj>
              </mc:Choice>
              <mc:Fallback>
                <p:oleObj name="Equation" r:id="rId18" imgW="126720" imgH="164880" progId="Equation.DSMT4">
                  <p:embed/>
                  <p:pic>
                    <p:nvPicPr>
                      <p:cNvPr id="26" name="对象 25">
                        <a:extLst>
                          <a:ext uri="{FF2B5EF4-FFF2-40B4-BE49-F238E27FC236}">
                            <a16:creationId xmlns:a16="http://schemas.microsoft.com/office/drawing/2014/main" id="{D71F6DAC-1820-4492-B20A-8CFA54C6234F}"/>
                          </a:ext>
                        </a:extLst>
                      </p:cNvPr>
                      <p:cNvPicPr/>
                      <p:nvPr/>
                    </p:nvPicPr>
                    <p:blipFill>
                      <a:blip r:embed="rId19"/>
                      <a:stretch>
                        <a:fillRect/>
                      </a:stretch>
                    </p:blipFill>
                    <p:spPr>
                      <a:xfrm>
                        <a:off x="1465016" y="5119376"/>
                        <a:ext cx="238125" cy="309562"/>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D15012B4-9C4D-4133-AA73-5263FB259FC8}"/>
              </a:ext>
            </a:extLst>
          </p:cNvPr>
          <p:cNvGraphicFramePr>
            <a:graphicFrameLocks noChangeAspect="1"/>
          </p:cNvGraphicFramePr>
          <p:nvPr>
            <p:extLst>
              <p:ext uri="{D42A27DB-BD31-4B8C-83A1-F6EECF244321}">
                <p14:modId xmlns:p14="http://schemas.microsoft.com/office/powerpoint/2010/main" val="3141787767"/>
              </p:ext>
            </p:extLst>
          </p:nvPr>
        </p:nvGraphicFramePr>
        <p:xfrm>
          <a:off x="2311375" y="2609062"/>
          <a:ext cx="238125" cy="238125"/>
        </p:xfrm>
        <a:graphic>
          <a:graphicData uri="http://schemas.openxmlformats.org/presentationml/2006/ole">
            <mc:AlternateContent xmlns:mc="http://schemas.openxmlformats.org/markup-compatibility/2006">
              <mc:Choice xmlns:v="urn:schemas-microsoft-com:vml" Requires="v">
                <p:oleObj spid="_x0000_s54308" name="Equation" r:id="rId20" imgW="126720" imgH="126720" progId="Equation.DSMT4">
                  <p:embed/>
                </p:oleObj>
              </mc:Choice>
              <mc:Fallback>
                <p:oleObj name="Equation" r:id="rId20" imgW="126720" imgH="12672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21"/>
                      <a:stretch>
                        <a:fillRect/>
                      </a:stretch>
                    </p:blipFill>
                    <p:spPr>
                      <a:xfrm>
                        <a:off x="2311375" y="2609062"/>
                        <a:ext cx="238125" cy="2381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97C3D169-D748-4EF5-9F83-BB55195D9996}"/>
              </a:ext>
            </a:extLst>
          </p:cNvPr>
          <p:cNvGraphicFramePr>
            <a:graphicFrameLocks noChangeAspect="1"/>
          </p:cNvGraphicFramePr>
          <p:nvPr>
            <p:extLst>
              <p:ext uri="{D42A27DB-BD31-4B8C-83A1-F6EECF244321}">
                <p14:modId xmlns:p14="http://schemas.microsoft.com/office/powerpoint/2010/main" val="1923567483"/>
              </p:ext>
            </p:extLst>
          </p:nvPr>
        </p:nvGraphicFramePr>
        <p:xfrm>
          <a:off x="3565154" y="1517364"/>
          <a:ext cx="238125" cy="238125"/>
        </p:xfrm>
        <a:graphic>
          <a:graphicData uri="http://schemas.openxmlformats.org/presentationml/2006/ole">
            <mc:AlternateContent xmlns:mc="http://schemas.openxmlformats.org/markup-compatibility/2006">
              <mc:Choice xmlns:v="urn:schemas-microsoft-com:vml" Requires="v">
                <p:oleObj spid="_x0000_s54309" name="Equation" r:id="rId22" imgW="126720" imgH="126720" progId="Equation.DSMT4">
                  <p:embed/>
                </p:oleObj>
              </mc:Choice>
              <mc:Fallback>
                <p:oleObj name="Equation" r:id="rId22" imgW="126720" imgH="126720" progId="Equation.DSMT4">
                  <p:embed/>
                  <p:pic>
                    <p:nvPicPr>
                      <p:cNvPr id="13" name="对象 12">
                        <a:extLst>
                          <a:ext uri="{FF2B5EF4-FFF2-40B4-BE49-F238E27FC236}">
                            <a16:creationId xmlns:a16="http://schemas.microsoft.com/office/drawing/2014/main" id="{044C9A9E-519F-4422-9577-7FAD5A976AD9}"/>
                          </a:ext>
                        </a:extLst>
                      </p:cNvPr>
                      <p:cNvPicPr/>
                      <p:nvPr/>
                    </p:nvPicPr>
                    <p:blipFill>
                      <a:blip r:embed="rId23"/>
                      <a:stretch>
                        <a:fillRect/>
                      </a:stretch>
                    </p:blipFill>
                    <p:spPr>
                      <a:xfrm>
                        <a:off x="3565154" y="1517364"/>
                        <a:ext cx="238125" cy="23812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BC2E70E-6A8E-4B3F-A8CF-4C9DB230BDAE}"/>
              </a:ext>
            </a:extLst>
          </p:cNvPr>
          <p:cNvGraphicFramePr>
            <a:graphicFrameLocks noChangeAspect="1"/>
          </p:cNvGraphicFramePr>
          <p:nvPr>
            <p:extLst>
              <p:ext uri="{D42A27DB-BD31-4B8C-83A1-F6EECF244321}">
                <p14:modId xmlns:p14="http://schemas.microsoft.com/office/powerpoint/2010/main" val="1497259194"/>
              </p:ext>
            </p:extLst>
          </p:nvPr>
        </p:nvGraphicFramePr>
        <p:xfrm>
          <a:off x="6869124" y="2613013"/>
          <a:ext cx="238125" cy="238125"/>
        </p:xfrm>
        <a:graphic>
          <a:graphicData uri="http://schemas.openxmlformats.org/presentationml/2006/ole">
            <mc:AlternateContent xmlns:mc="http://schemas.openxmlformats.org/markup-compatibility/2006">
              <mc:Choice xmlns:v="urn:schemas-microsoft-com:vml" Requires="v">
                <p:oleObj spid="_x0000_s54310" name="Equation" r:id="rId24" imgW="126720" imgH="126720" progId="Equation.DSMT4">
                  <p:embed/>
                </p:oleObj>
              </mc:Choice>
              <mc:Fallback>
                <p:oleObj name="Equation" r:id="rId24" imgW="126720" imgH="126720" progId="Equation.DSMT4">
                  <p:embed/>
                  <p:pic>
                    <p:nvPicPr>
                      <p:cNvPr id="22" name="对象 21">
                        <a:extLst>
                          <a:ext uri="{FF2B5EF4-FFF2-40B4-BE49-F238E27FC236}">
                            <a16:creationId xmlns:a16="http://schemas.microsoft.com/office/drawing/2014/main" id="{FE0F4776-FD1B-4D1F-83EA-98F4DE1E4FF8}"/>
                          </a:ext>
                        </a:extLst>
                      </p:cNvPr>
                      <p:cNvPicPr/>
                      <p:nvPr/>
                    </p:nvPicPr>
                    <p:blipFill>
                      <a:blip r:embed="rId25"/>
                      <a:stretch>
                        <a:fillRect/>
                      </a:stretch>
                    </p:blipFill>
                    <p:spPr>
                      <a:xfrm>
                        <a:off x="6869124" y="2613013"/>
                        <a:ext cx="238125" cy="2381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C31355C1-D991-47BC-90F0-BAD88EFAF795}"/>
              </a:ext>
            </a:extLst>
          </p:cNvPr>
          <p:cNvGraphicFramePr>
            <a:graphicFrameLocks noChangeAspect="1"/>
          </p:cNvGraphicFramePr>
          <p:nvPr>
            <p:extLst>
              <p:ext uri="{D42A27DB-BD31-4B8C-83A1-F6EECF244321}">
                <p14:modId xmlns:p14="http://schemas.microsoft.com/office/powerpoint/2010/main" val="4158260420"/>
              </p:ext>
            </p:extLst>
          </p:nvPr>
        </p:nvGraphicFramePr>
        <p:xfrm>
          <a:off x="7191557" y="2621944"/>
          <a:ext cx="238125" cy="238125"/>
        </p:xfrm>
        <a:graphic>
          <a:graphicData uri="http://schemas.openxmlformats.org/presentationml/2006/ole">
            <mc:AlternateContent xmlns:mc="http://schemas.openxmlformats.org/markup-compatibility/2006">
              <mc:Choice xmlns:v="urn:schemas-microsoft-com:vml" Requires="v">
                <p:oleObj spid="_x0000_s54311" name="Equation" r:id="rId20" imgW="126720" imgH="126720" progId="Equation.DSMT4">
                  <p:embed/>
                </p:oleObj>
              </mc:Choice>
              <mc:Fallback>
                <p:oleObj name="Equation" r:id="rId20" imgW="126720" imgH="12672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21"/>
                      <a:stretch>
                        <a:fillRect/>
                      </a:stretch>
                    </p:blipFill>
                    <p:spPr>
                      <a:xfrm>
                        <a:off x="7191557" y="2621944"/>
                        <a:ext cx="238125" cy="238125"/>
                      </a:xfrm>
                      <a:prstGeom prst="rect">
                        <a:avLst/>
                      </a:prstGeom>
                    </p:spPr>
                  </p:pic>
                </p:oleObj>
              </mc:Fallback>
            </mc:AlternateContent>
          </a:graphicData>
        </a:graphic>
      </p:graphicFrame>
      <p:sp>
        <p:nvSpPr>
          <p:cNvPr id="27" name="矩形 26">
            <a:extLst>
              <a:ext uri="{FF2B5EF4-FFF2-40B4-BE49-F238E27FC236}">
                <a16:creationId xmlns:a16="http://schemas.microsoft.com/office/drawing/2014/main" id="{E44A3451-C242-4996-949F-69F83DE743AB}"/>
              </a:ext>
            </a:extLst>
          </p:cNvPr>
          <p:cNvSpPr/>
          <p:nvPr/>
        </p:nvSpPr>
        <p:spPr>
          <a:xfrm>
            <a:off x="1384809" y="5021547"/>
            <a:ext cx="8098065"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also called the </a:t>
            </a:r>
            <a:r>
              <a:rPr lang="en-US" altLang="zh-CN" sz="2400" dirty="0" err="1">
                <a:latin typeface="Palatino" pitchFamily="2" charset="77"/>
                <a:ea typeface="Palatino" pitchFamily="2" charset="77"/>
                <a:cs typeface="Calibri Light" panose="020F0302020204030204" pitchFamily="34" charset="0"/>
              </a:rPr>
              <a:t>gumbel</a:t>
            </a:r>
            <a:r>
              <a:rPr lang="en-US" altLang="zh-CN" sz="2400" dirty="0">
                <a:latin typeface="Palatino" pitchFamily="2" charset="77"/>
                <a:ea typeface="Palatino" pitchFamily="2" charset="77"/>
                <a:cs typeface="Calibri Light" panose="020F0302020204030204" pitchFamily="34" charset="0"/>
              </a:rPr>
              <a:t> noise.                  returns a one-hot vector with the </a:t>
            </a:r>
            <a:r>
              <a:rPr lang="en-US" altLang="zh-CN" sz="2400" i="1" dirty="0">
                <a:latin typeface="Palatino" pitchFamily="2" charset="77"/>
                <a:ea typeface="Palatino" pitchFamily="2" charset="77"/>
                <a:cs typeface="Calibri Light" panose="020F0302020204030204" pitchFamily="34" charset="0"/>
              </a:rPr>
              <a:t>k</a:t>
            </a:r>
            <a:r>
              <a:rPr lang="en-US" altLang="zh-CN" sz="2400" dirty="0">
                <a:latin typeface="Palatino" pitchFamily="2" charset="77"/>
                <a:ea typeface="Palatino" pitchFamily="2" charset="77"/>
                <a:cs typeface="Calibri Light" panose="020F0302020204030204" pitchFamily="34" charset="0"/>
              </a:rPr>
              <a:t>th element being one and the other elements being zeros.</a:t>
            </a:r>
          </a:p>
        </p:txBody>
      </p:sp>
      <p:graphicFrame>
        <p:nvGraphicFramePr>
          <p:cNvPr id="29" name="对象 28">
            <a:extLst>
              <a:ext uri="{FF2B5EF4-FFF2-40B4-BE49-F238E27FC236}">
                <a16:creationId xmlns:a16="http://schemas.microsoft.com/office/drawing/2014/main" id="{E7F0309D-00FD-45EF-8EA9-AEBEB996AE1C}"/>
              </a:ext>
            </a:extLst>
          </p:cNvPr>
          <p:cNvGraphicFramePr>
            <a:graphicFrameLocks noChangeAspect="1"/>
          </p:cNvGraphicFramePr>
          <p:nvPr>
            <p:extLst>
              <p:ext uri="{D42A27DB-BD31-4B8C-83A1-F6EECF244321}">
                <p14:modId xmlns:p14="http://schemas.microsoft.com/office/powerpoint/2010/main" val="2836174787"/>
              </p:ext>
            </p:extLst>
          </p:nvPr>
        </p:nvGraphicFramePr>
        <p:xfrm>
          <a:off x="5905338" y="5092261"/>
          <a:ext cx="1309688" cy="357188"/>
        </p:xfrm>
        <a:graphic>
          <a:graphicData uri="http://schemas.openxmlformats.org/presentationml/2006/ole">
            <mc:AlternateContent xmlns:mc="http://schemas.openxmlformats.org/markup-compatibility/2006">
              <mc:Choice xmlns:v="urn:schemas-microsoft-com:vml" Requires="v">
                <p:oleObj spid="_x0000_s54312" name="Equation" r:id="rId26" imgW="698400" imgH="190440" progId="Equation.DSMT4">
                  <p:embed/>
                </p:oleObj>
              </mc:Choice>
              <mc:Fallback>
                <p:oleObj name="Equation" r:id="rId26" imgW="698400" imgH="190440" progId="Equation.DSMT4">
                  <p:embed/>
                  <p:pic>
                    <p:nvPicPr>
                      <p:cNvPr id="11" name="对象 10">
                        <a:extLst>
                          <a:ext uri="{FF2B5EF4-FFF2-40B4-BE49-F238E27FC236}">
                            <a16:creationId xmlns:a16="http://schemas.microsoft.com/office/drawing/2014/main" id="{96130507-0DA0-40B1-BA97-2237714A3E5C}"/>
                          </a:ext>
                        </a:extLst>
                      </p:cNvPr>
                      <p:cNvPicPr/>
                      <p:nvPr/>
                    </p:nvPicPr>
                    <p:blipFill>
                      <a:blip r:embed="rId27"/>
                      <a:stretch>
                        <a:fillRect/>
                      </a:stretch>
                    </p:blipFill>
                    <p:spPr>
                      <a:xfrm>
                        <a:off x="5905338" y="5092261"/>
                        <a:ext cx="1309688" cy="357188"/>
                      </a:xfrm>
                      <a:prstGeom prst="rect">
                        <a:avLst/>
                      </a:prstGeom>
                    </p:spPr>
                  </p:pic>
                </p:oleObj>
              </mc:Fallback>
            </mc:AlternateContent>
          </a:graphicData>
        </a:graphic>
      </p:graphicFrame>
    </p:spTree>
    <p:extLst>
      <p:ext uri="{BB962C8B-B14F-4D97-AF65-F5344CB8AC3E}">
        <p14:creationId xmlns:p14="http://schemas.microsoft.com/office/powerpoint/2010/main" val="2950396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139191" y="1258291"/>
            <a:ext cx="9048750"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a:t>
            </a:r>
            <a:r>
              <a:rPr lang="en-US" altLang="zh-CN" sz="2400" dirty="0" err="1">
                <a:latin typeface="Palatino" pitchFamily="2" charset="77"/>
                <a:ea typeface="Palatino" pitchFamily="2" charset="77"/>
                <a:cs typeface="Calibri Light" panose="020F0302020204030204" pitchFamily="34" charset="0"/>
              </a:rPr>
              <a:t>arg</a:t>
            </a:r>
            <a:r>
              <a:rPr lang="en-US" altLang="zh-CN" sz="2400" dirty="0">
                <a:latin typeface="Palatino" pitchFamily="2" charset="77"/>
                <a:ea typeface="Palatino" pitchFamily="2" charset="77"/>
                <a:cs typeface="Calibri Light" panose="020F0302020204030204" pitchFamily="34" charset="0"/>
              </a:rPr>
              <a:t> max operation in </a:t>
            </a:r>
            <a:r>
              <a:rPr lang="en-US" altLang="zh-CN" sz="2400" dirty="0" err="1">
                <a:latin typeface="Palatino" pitchFamily="2" charset="77"/>
                <a:ea typeface="Palatino" pitchFamily="2" charset="77"/>
                <a:cs typeface="Calibri Light" panose="020F0302020204030204" pitchFamily="34" charset="0"/>
              </a:rPr>
              <a:t>gumbel</a:t>
            </a:r>
            <a:r>
              <a:rPr lang="en-US" altLang="zh-CN" sz="2400" dirty="0">
                <a:latin typeface="Palatino" pitchFamily="2" charset="77"/>
                <a:ea typeface="Palatino" pitchFamily="2" charset="77"/>
                <a:cs typeface="Calibri Light" panose="020F0302020204030204" pitchFamily="34" charset="0"/>
              </a:rPr>
              <a:t>-max is non-differentiable, which makes back-propagation difficult.</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Instead, using a </a:t>
            </a:r>
            <a:r>
              <a:rPr lang="en-US" altLang="zh-CN" sz="2400" dirty="0" err="1">
                <a:latin typeface="Palatino" pitchFamily="2" charset="77"/>
                <a:ea typeface="Palatino" pitchFamily="2" charset="77"/>
                <a:cs typeface="Calibri Light" panose="020F0302020204030204" pitchFamily="34" charset="0"/>
              </a:rPr>
              <a:t>softmax</a:t>
            </a:r>
            <a:r>
              <a:rPr lang="en-US" altLang="zh-CN" sz="2400" dirty="0">
                <a:latin typeface="Palatino" pitchFamily="2" charset="77"/>
                <a:ea typeface="Palatino" pitchFamily="2" charset="77"/>
                <a:cs typeface="Calibri Light" panose="020F0302020204030204" pitchFamily="34" charset="0"/>
              </a:rPr>
              <a:t> function not approximate the max function, </a:t>
            </a:r>
            <a:r>
              <a:rPr lang="en-US" altLang="zh-CN" sz="2400" b="1" dirty="0" err="1">
                <a:latin typeface="Palatino" pitchFamily="2" charset="77"/>
                <a:ea typeface="Palatino" pitchFamily="2" charset="77"/>
                <a:cs typeface="Calibri Light" panose="020F0302020204030204" pitchFamily="34" charset="0"/>
              </a:rPr>
              <a:t>gumbel</a:t>
            </a:r>
            <a:r>
              <a:rPr lang="en-US" altLang="zh-CN" sz="2400" b="1" dirty="0">
                <a:latin typeface="Palatino" pitchFamily="2" charset="77"/>
                <a:ea typeface="Palatino" pitchFamily="2" charset="77"/>
                <a:cs typeface="Calibri Light" panose="020F0302020204030204" pitchFamily="34" charset="0"/>
              </a:rPr>
              <a:t> </a:t>
            </a:r>
            <a:r>
              <a:rPr lang="en-US" altLang="zh-CN" sz="2400" b="1" dirty="0" err="1">
                <a:latin typeface="Palatino" pitchFamily="2" charset="77"/>
                <a:ea typeface="Palatino" pitchFamily="2" charset="77"/>
                <a:cs typeface="Calibri Light" panose="020F0302020204030204" pitchFamily="34" charset="0"/>
              </a:rPr>
              <a:t>softmax</a:t>
            </a:r>
            <a:r>
              <a:rPr lang="en-US" altLang="zh-CN" sz="2400" b="1" dirty="0">
                <a:latin typeface="Palatino" pitchFamily="2" charset="77"/>
                <a:ea typeface="Palatino" pitchFamily="2" charset="77"/>
                <a:cs typeface="Calibri Light" panose="020F0302020204030204" pitchFamily="34" charset="0"/>
              </a:rPr>
              <a:t> </a:t>
            </a:r>
            <a:r>
              <a:rPr lang="en-US" altLang="zh-CN" sz="2400" dirty="0">
                <a:latin typeface="Palatino" pitchFamily="2" charset="77"/>
                <a:ea typeface="Palatino" pitchFamily="2" charset="77"/>
                <a:cs typeface="Calibri Light" panose="020F0302020204030204" pitchFamily="34" charset="0"/>
              </a:rPr>
              <a:t>can be used to </a:t>
            </a:r>
            <a:r>
              <a:rPr lang="en-US" altLang="zh-CN" sz="2400" dirty="0" err="1">
                <a:latin typeface="Palatino" pitchFamily="2" charset="77"/>
                <a:ea typeface="Palatino" pitchFamily="2" charset="77"/>
                <a:cs typeface="Calibri Light" panose="020F0302020204030204" pitchFamily="34" charset="0"/>
              </a:rPr>
              <a:t>reparameterise</a:t>
            </a:r>
            <a:r>
              <a:rPr lang="en-US" altLang="zh-CN" sz="2400" dirty="0">
                <a:latin typeface="Palatino" pitchFamily="2" charset="77"/>
                <a:ea typeface="Palatino" pitchFamily="2" charset="77"/>
                <a:cs typeface="Calibri Light" panose="020F0302020204030204" pitchFamily="34" charset="0"/>
              </a:rPr>
              <a:t> categorical distribution: </a:t>
            </a:r>
          </a:p>
        </p:txBody>
      </p:sp>
      <p:graphicFrame>
        <p:nvGraphicFramePr>
          <p:cNvPr id="16" name="对象 15">
            <a:extLst>
              <a:ext uri="{FF2B5EF4-FFF2-40B4-BE49-F238E27FC236}">
                <a16:creationId xmlns:a16="http://schemas.microsoft.com/office/drawing/2014/main" id="{8216DF74-A9B0-4B53-AF8E-3A746312F875}"/>
              </a:ext>
            </a:extLst>
          </p:cNvPr>
          <p:cNvGraphicFramePr>
            <a:graphicFrameLocks noChangeAspect="1"/>
          </p:cNvGraphicFramePr>
          <p:nvPr>
            <p:extLst>
              <p:ext uri="{D42A27DB-BD31-4B8C-83A1-F6EECF244321}">
                <p14:modId xmlns:p14="http://schemas.microsoft.com/office/powerpoint/2010/main" val="2631208164"/>
              </p:ext>
            </p:extLst>
          </p:nvPr>
        </p:nvGraphicFramePr>
        <p:xfrm>
          <a:off x="6542951" y="5163510"/>
          <a:ext cx="238125" cy="238125"/>
        </p:xfrm>
        <a:graphic>
          <a:graphicData uri="http://schemas.openxmlformats.org/presentationml/2006/ole">
            <mc:AlternateContent xmlns:mc="http://schemas.openxmlformats.org/markup-compatibility/2006">
              <mc:Choice xmlns:v="urn:schemas-microsoft-com:vml" Requires="v">
                <p:oleObj spid="_x0000_s55312" name="Equation" r:id="rId4" imgW="126720" imgH="126720" progId="Equation.DSMT4">
                  <p:embed/>
                </p:oleObj>
              </mc:Choice>
              <mc:Fallback>
                <p:oleObj name="Equation" r:id="rId4" imgW="126720" imgH="126720" progId="Equation.DSMT4">
                  <p:embed/>
                  <p:pic>
                    <p:nvPicPr>
                      <p:cNvPr id="16" name="对象 15">
                        <a:extLst>
                          <a:ext uri="{FF2B5EF4-FFF2-40B4-BE49-F238E27FC236}">
                            <a16:creationId xmlns:a16="http://schemas.microsoft.com/office/drawing/2014/main" id="{8216DF74-A9B0-4B53-AF8E-3A746312F875}"/>
                          </a:ext>
                        </a:extLst>
                      </p:cNvPr>
                      <p:cNvPicPr/>
                      <p:nvPr/>
                    </p:nvPicPr>
                    <p:blipFill>
                      <a:blip r:embed="rId5"/>
                      <a:stretch>
                        <a:fillRect/>
                      </a:stretch>
                    </p:blipFill>
                    <p:spPr>
                      <a:xfrm>
                        <a:off x="6542951" y="5163510"/>
                        <a:ext cx="238125" cy="23812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D15012B4-9C4D-4133-AA73-5263FB259FC8}"/>
              </a:ext>
            </a:extLst>
          </p:cNvPr>
          <p:cNvGraphicFramePr>
            <a:graphicFrameLocks noChangeAspect="1"/>
          </p:cNvGraphicFramePr>
          <p:nvPr>
            <p:extLst>
              <p:ext uri="{D42A27DB-BD31-4B8C-83A1-F6EECF244321}">
                <p14:modId xmlns:p14="http://schemas.microsoft.com/office/powerpoint/2010/main" val="2868320052"/>
              </p:ext>
            </p:extLst>
          </p:nvPr>
        </p:nvGraphicFramePr>
        <p:xfrm>
          <a:off x="2197968" y="3129953"/>
          <a:ext cx="5953125" cy="1500188"/>
        </p:xfrm>
        <a:graphic>
          <a:graphicData uri="http://schemas.openxmlformats.org/presentationml/2006/ole">
            <mc:AlternateContent xmlns:mc="http://schemas.openxmlformats.org/markup-compatibility/2006">
              <mc:Choice xmlns:v="urn:schemas-microsoft-com:vml" Requires="v">
                <p:oleObj spid="_x0000_s55313" name="Equation" r:id="rId6" imgW="3174840" imgH="799920" progId="Equation.DSMT4">
                  <p:embed/>
                </p:oleObj>
              </mc:Choice>
              <mc:Fallback>
                <p:oleObj name="Equation" r:id="rId6" imgW="3174840" imgH="79992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7"/>
                      <a:stretch>
                        <a:fillRect/>
                      </a:stretch>
                    </p:blipFill>
                    <p:spPr>
                      <a:xfrm>
                        <a:off x="2197968" y="3129953"/>
                        <a:ext cx="5953125" cy="1500188"/>
                      </a:xfrm>
                      <a:prstGeom prst="rect">
                        <a:avLst/>
                      </a:prstGeom>
                    </p:spPr>
                  </p:pic>
                </p:oleObj>
              </mc:Fallback>
            </mc:AlternateContent>
          </a:graphicData>
        </a:graphic>
      </p:graphicFrame>
      <p:sp>
        <p:nvSpPr>
          <p:cNvPr id="27" name="矩形 26">
            <a:extLst>
              <a:ext uri="{FF2B5EF4-FFF2-40B4-BE49-F238E27FC236}">
                <a16:creationId xmlns:a16="http://schemas.microsoft.com/office/drawing/2014/main" id="{E44A3451-C242-4996-949F-69F83DE743AB}"/>
              </a:ext>
            </a:extLst>
          </p:cNvPr>
          <p:cNvSpPr/>
          <p:nvPr/>
        </p:nvSpPr>
        <p:spPr>
          <a:xfrm>
            <a:off x="1541019" y="4753607"/>
            <a:ext cx="8098065"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a:t>
            </a:r>
          </a:p>
        </p:txBody>
      </p:sp>
      <p:graphicFrame>
        <p:nvGraphicFramePr>
          <p:cNvPr id="18" name="对象 17">
            <a:extLst>
              <a:ext uri="{FF2B5EF4-FFF2-40B4-BE49-F238E27FC236}">
                <a16:creationId xmlns:a16="http://schemas.microsoft.com/office/drawing/2014/main" id="{525A7900-5229-4910-98E9-F30B43A68D9E}"/>
              </a:ext>
            </a:extLst>
          </p:cNvPr>
          <p:cNvGraphicFramePr>
            <a:graphicFrameLocks noChangeAspect="1"/>
          </p:cNvGraphicFramePr>
          <p:nvPr>
            <p:extLst>
              <p:ext uri="{D42A27DB-BD31-4B8C-83A1-F6EECF244321}">
                <p14:modId xmlns:p14="http://schemas.microsoft.com/office/powerpoint/2010/main" val="3130451901"/>
              </p:ext>
            </p:extLst>
          </p:nvPr>
        </p:nvGraphicFramePr>
        <p:xfrm>
          <a:off x="1549645" y="4813987"/>
          <a:ext cx="238125" cy="261938"/>
        </p:xfrm>
        <a:graphic>
          <a:graphicData uri="http://schemas.openxmlformats.org/presentationml/2006/ole">
            <mc:AlternateContent xmlns:mc="http://schemas.openxmlformats.org/markup-compatibility/2006">
              <mc:Choice xmlns:v="urn:schemas-microsoft-com:vml" Requires="v">
                <p:oleObj spid="_x0000_s55314" name="Equation" r:id="rId8" imgW="126720" imgH="139680" progId="Equation.DSMT4">
                  <p:embed/>
                </p:oleObj>
              </mc:Choice>
              <mc:Fallback>
                <p:oleObj name="Equation" r:id="rId8" imgW="126720" imgH="13968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9"/>
                      <a:stretch>
                        <a:fillRect/>
                      </a:stretch>
                    </p:blipFill>
                    <p:spPr>
                      <a:xfrm>
                        <a:off x="1549645" y="4813987"/>
                        <a:ext cx="238125" cy="261938"/>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7B4CA9A4-7F6F-47B6-B03E-B3E2921D4D21}"/>
              </a:ext>
            </a:extLst>
          </p:cNvPr>
          <p:cNvSpPr/>
          <p:nvPr/>
        </p:nvSpPr>
        <p:spPr>
          <a:xfrm>
            <a:off x="1549645" y="4656528"/>
            <a:ext cx="8098065" cy="1938992"/>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a temperature hyper-parameter to sharpen the </a:t>
            </a:r>
            <a:r>
              <a:rPr lang="en-US" altLang="zh-CN" sz="2400" dirty="0" err="1">
                <a:latin typeface="Palatino" pitchFamily="2" charset="77"/>
                <a:ea typeface="Palatino" pitchFamily="2" charset="77"/>
                <a:cs typeface="Calibri Light" panose="020F0302020204030204" pitchFamily="34" charset="0"/>
              </a:rPr>
              <a:t>softmax</a:t>
            </a:r>
            <a:r>
              <a:rPr lang="en-US" altLang="zh-CN" sz="2400" dirty="0">
                <a:latin typeface="Palatino" pitchFamily="2" charset="77"/>
                <a:ea typeface="Palatino" pitchFamily="2" charset="77"/>
                <a:cs typeface="Calibri Light" panose="020F0302020204030204" pitchFamily="34" charset="0"/>
              </a:rPr>
              <a:t> </a:t>
            </a:r>
            <a:r>
              <a:rPr lang="en-US" altLang="zh-CN" sz="2400" dirty="0" err="1">
                <a:latin typeface="Palatino" pitchFamily="2" charset="77"/>
                <a:ea typeface="Palatino" pitchFamily="2" charset="77"/>
                <a:cs typeface="Calibri Light" panose="020F0302020204030204" pitchFamily="34" charset="0"/>
              </a:rPr>
              <a:t>fuction</a:t>
            </a:r>
            <a:r>
              <a:rPr lang="en-US" altLang="zh-CN" sz="2400" dirty="0">
                <a:latin typeface="Palatino" pitchFamily="2" charset="77"/>
                <a:ea typeface="Palatino" pitchFamily="2" charset="77"/>
                <a:cs typeface="Calibri Light" panose="020F0302020204030204" pitchFamily="34" charset="0"/>
              </a:rPr>
              <a:t>, making only one element in    close to 1, and the other close to 0. In practice, when          ,    moves towards the one-hot vector of the class. In contrast, when           ,    tends to a uniform random vector, which we do not prefer.</a:t>
            </a:r>
          </a:p>
        </p:txBody>
      </p:sp>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1008262514"/>
              </p:ext>
            </p:extLst>
          </p:nvPr>
        </p:nvGraphicFramePr>
        <p:xfrm>
          <a:off x="6144698" y="5475739"/>
          <a:ext cx="762000" cy="333375"/>
        </p:xfrm>
        <a:graphic>
          <a:graphicData uri="http://schemas.openxmlformats.org/presentationml/2006/ole">
            <mc:AlternateContent xmlns:mc="http://schemas.openxmlformats.org/markup-compatibility/2006">
              <mc:Choice xmlns:v="urn:schemas-microsoft-com:vml" Requires="v">
                <p:oleObj spid="_x0000_s55315" name="Equation" r:id="rId10" imgW="406080" imgH="177480" progId="Equation.DSMT4">
                  <p:embed/>
                </p:oleObj>
              </mc:Choice>
              <mc:Fallback>
                <p:oleObj name="Equation" r:id="rId10" imgW="406080" imgH="17748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11"/>
                      <a:stretch>
                        <a:fillRect/>
                      </a:stretch>
                    </p:blipFill>
                    <p:spPr>
                      <a:xfrm>
                        <a:off x="6144698" y="5475739"/>
                        <a:ext cx="762000" cy="333375"/>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BB7DFCBB-F551-49A7-ABEF-E29C71D354E9}"/>
              </a:ext>
            </a:extLst>
          </p:cNvPr>
          <p:cNvGraphicFramePr>
            <a:graphicFrameLocks noChangeAspect="1"/>
          </p:cNvGraphicFramePr>
          <p:nvPr>
            <p:extLst>
              <p:ext uri="{D42A27DB-BD31-4B8C-83A1-F6EECF244321}">
                <p14:modId xmlns:p14="http://schemas.microsoft.com/office/powerpoint/2010/main" val="2812025761"/>
              </p:ext>
            </p:extLst>
          </p:nvPr>
        </p:nvGraphicFramePr>
        <p:xfrm>
          <a:off x="7026029" y="5523363"/>
          <a:ext cx="238125" cy="238125"/>
        </p:xfrm>
        <a:graphic>
          <a:graphicData uri="http://schemas.openxmlformats.org/presentationml/2006/ole">
            <mc:AlternateContent xmlns:mc="http://schemas.openxmlformats.org/markup-compatibility/2006">
              <mc:Choice xmlns:v="urn:schemas-microsoft-com:vml" Requires="v">
                <p:oleObj spid="_x0000_s55316" name="Equation" r:id="rId12" imgW="126720" imgH="126720" progId="Equation.DSMT4">
                  <p:embed/>
                </p:oleObj>
              </mc:Choice>
              <mc:Fallback>
                <p:oleObj name="Equation" r:id="rId12" imgW="126720" imgH="126720" progId="Equation.DSMT4">
                  <p:embed/>
                  <p:pic>
                    <p:nvPicPr>
                      <p:cNvPr id="16" name="对象 15">
                        <a:extLst>
                          <a:ext uri="{FF2B5EF4-FFF2-40B4-BE49-F238E27FC236}">
                            <a16:creationId xmlns:a16="http://schemas.microsoft.com/office/drawing/2014/main" id="{8216DF74-A9B0-4B53-AF8E-3A746312F875}"/>
                          </a:ext>
                        </a:extLst>
                      </p:cNvPr>
                      <p:cNvPicPr/>
                      <p:nvPr/>
                    </p:nvPicPr>
                    <p:blipFill>
                      <a:blip r:embed="rId5"/>
                      <a:stretch>
                        <a:fillRect/>
                      </a:stretch>
                    </p:blipFill>
                    <p:spPr>
                      <a:xfrm>
                        <a:off x="7026029" y="5523363"/>
                        <a:ext cx="238125" cy="238125"/>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3BFE51A-1E4B-4F79-8CF5-9B69B9726009}"/>
              </a:ext>
            </a:extLst>
          </p:cNvPr>
          <p:cNvGraphicFramePr>
            <a:graphicFrameLocks noChangeAspect="1"/>
          </p:cNvGraphicFramePr>
          <p:nvPr>
            <p:extLst>
              <p:ext uri="{D42A27DB-BD31-4B8C-83A1-F6EECF244321}">
                <p14:modId xmlns:p14="http://schemas.microsoft.com/office/powerpoint/2010/main" val="1174772357"/>
              </p:ext>
            </p:extLst>
          </p:nvPr>
        </p:nvGraphicFramePr>
        <p:xfrm>
          <a:off x="8151657" y="5870458"/>
          <a:ext cx="833437" cy="261937"/>
        </p:xfrm>
        <a:graphic>
          <a:graphicData uri="http://schemas.openxmlformats.org/presentationml/2006/ole">
            <mc:AlternateContent xmlns:mc="http://schemas.openxmlformats.org/markup-compatibility/2006">
              <mc:Choice xmlns:v="urn:schemas-microsoft-com:vml" Requires="v">
                <p:oleObj spid="_x0000_s55317" name="Equation" r:id="rId13" imgW="444240" imgH="139680" progId="Equation.DSMT4">
                  <p:embed/>
                </p:oleObj>
              </mc:Choice>
              <mc:Fallback>
                <p:oleObj name="Equation" r:id="rId13" imgW="444240" imgH="13968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14"/>
                      <a:stretch>
                        <a:fillRect/>
                      </a:stretch>
                    </p:blipFill>
                    <p:spPr>
                      <a:xfrm>
                        <a:off x="8151657" y="5870458"/>
                        <a:ext cx="833437" cy="261937"/>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FADCF884-406D-4D8D-B3DE-9FD32C4E048C}"/>
              </a:ext>
            </a:extLst>
          </p:cNvPr>
          <p:cNvGraphicFramePr>
            <a:graphicFrameLocks noChangeAspect="1"/>
          </p:cNvGraphicFramePr>
          <p:nvPr>
            <p:extLst>
              <p:ext uri="{D42A27DB-BD31-4B8C-83A1-F6EECF244321}">
                <p14:modId xmlns:p14="http://schemas.microsoft.com/office/powerpoint/2010/main" val="3522584492"/>
              </p:ext>
            </p:extLst>
          </p:nvPr>
        </p:nvGraphicFramePr>
        <p:xfrm>
          <a:off x="9078276" y="5870458"/>
          <a:ext cx="238125" cy="238125"/>
        </p:xfrm>
        <a:graphic>
          <a:graphicData uri="http://schemas.openxmlformats.org/presentationml/2006/ole">
            <mc:AlternateContent xmlns:mc="http://schemas.openxmlformats.org/markup-compatibility/2006">
              <mc:Choice xmlns:v="urn:schemas-microsoft-com:vml" Requires="v">
                <p:oleObj spid="_x0000_s55318" name="Equation" r:id="rId15" imgW="126720" imgH="126720" progId="Equation.DSMT4">
                  <p:embed/>
                </p:oleObj>
              </mc:Choice>
              <mc:Fallback>
                <p:oleObj name="Equation" r:id="rId15" imgW="126720" imgH="126720" progId="Equation.DSMT4">
                  <p:embed/>
                  <p:pic>
                    <p:nvPicPr>
                      <p:cNvPr id="30" name="对象 29">
                        <a:extLst>
                          <a:ext uri="{FF2B5EF4-FFF2-40B4-BE49-F238E27FC236}">
                            <a16:creationId xmlns:a16="http://schemas.microsoft.com/office/drawing/2014/main" id="{BB7DFCBB-F551-49A7-ABEF-E29C71D354E9}"/>
                          </a:ext>
                        </a:extLst>
                      </p:cNvPr>
                      <p:cNvPicPr/>
                      <p:nvPr/>
                    </p:nvPicPr>
                    <p:blipFill>
                      <a:blip r:embed="rId5"/>
                      <a:stretch>
                        <a:fillRect/>
                      </a:stretch>
                    </p:blipFill>
                    <p:spPr>
                      <a:xfrm>
                        <a:off x="9078276" y="5870458"/>
                        <a:ext cx="238125" cy="238125"/>
                      </a:xfrm>
                      <a:prstGeom prst="rect">
                        <a:avLst/>
                      </a:prstGeom>
                    </p:spPr>
                  </p:pic>
                </p:oleObj>
              </mc:Fallback>
            </mc:AlternateContent>
          </a:graphicData>
        </a:graphic>
      </p:graphicFrame>
      <p:sp>
        <p:nvSpPr>
          <p:cNvPr id="13" name="矩形 5">
            <a:extLst>
              <a:ext uri="{FF2B5EF4-FFF2-40B4-BE49-F238E27FC236}">
                <a16:creationId xmlns:a16="http://schemas.microsoft.com/office/drawing/2014/main" id="{86229C9D-960C-4C90-99FA-C741FD2F964E}"/>
              </a:ext>
            </a:extLst>
          </p:cNvPr>
          <p:cNvSpPr/>
          <p:nvPr/>
        </p:nvSpPr>
        <p:spPr>
          <a:xfrm>
            <a:off x="678181" y="297916"/>
            <a:ext cx="740189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Gumbel-max Trick</a:t>
            </a:r>
          </a:p>
        </p:txBody>
      </p:sp>
    </p:spTree>
    <p:extLst>
      <p:ext uri="{BB962C8B-B14F-4D97-AF65-F5344CB8AC3E}">
        <p14:creationId xmlns:p14="http://schemas.microsoft.com/office/powerpoint/2010/main" val="1547282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6DA29-3DEB-4674-B5DB-FC16E69E562D}"/>
              </a:ext>
            </a:extLst>
          </p:cNvPr>
          <p:cNvSpPr>
            <a:spLocks noGrp="1"/>
          </p:cNvSpPr>
          <p:nvPr>
            <p:ph type="sldNum" sz="quarter" idx="10"/>
          </p:nvPr>
        </p:nvSpPr>
        <p:spPr/>
        <p:txBody>
          <a:bodyPr/>
          <a:lstStyle/>
          <a:p>
            <a:fld id="{11D8FA19-E13B-4121-8BBF-5D41F5A04330}" type="slidenum">
              <a:rPr lang="zh-CN" altLang="en-US" smtClean="0"/>
              <a:t>68</a:t>
            </a:fld>
            <a:endParaRPr lang="zh-CN" altLang="en-US" dirty="0"/>
          </a:p>
        </p:txBody>
      </p:sp>
      <p:sp>
        <p:nvSpPr>
          <p:cNvPr id="3" name="矩形 5">
            <a:extLst>
              <a:ext uri="{FF2B5EF4-FFF2-40B4-BE49-F238E27FC236}">
                <a16:creationId xmlns:a16="http://schemas.microsoft.com/office/drawing/2014/main" id="{E1BF4C49-D9BF-42F3-B713-48595D54AED3}"/>
              </a:ext>
            </a:extLst>
          </p:cNvPr>
          <p:cNvSpPr/>
          <p:nvPr/>
        </p:nvSpPr>
        <p:spPr>
          <a:xfrm>
            <a:off x="2202923" y="189850"/>
            <a:ext cx="3051468"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Contents</a:t>
            </a:r>
          </a:p>
        </p:txBody>
      </p:sp>
      <p:sp>
        <p:nvSpPr>
          <p:cNvPr id="4" name="矩形 8">
            <a:extLst>
              <a:ext uri="{FF2B5EF4-FFF2-40B4-BE49-F238E27FC236}">
                <a16:creationId xmlns:a16="http://schemas.microsoft.com/office/drawing/2014/main" id="{2918002F-8C64-4968-9ECA-DC63D9D4E45B}"/>
              </a:ext>
            </a:extLst>
          </p:cNvPr>
          <p:cNvSpPr/>
          <p:nvPr/>
        </p:nvSpPr>
        <p:spPr>
          <a:xfrm>
            <a:off x="1750424" y="1256507"/>
            <a:ext cx="8968417" cy="4421595"/>
          </a:xfrm>
          <a:prstGeom prst="rect">
            <a:avLst/>
          </a:prstGeom>
        </p:spPr>
        <p:txBody>
          <a:bodyPr wrap="none">
            <a:spAutoFit/>
          </a:bodyPr>
          <a:lstStyle/>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18.1 Introducing latent variables into a neural network model</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18.2 Working with categorical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18.3 Working with structured latent variables</a:t>
            </a:r>
          </a:p>
          <a:p>
            <a:pPr marL="428594" indent="-428594">
              <a:lnSpc>
                <a:spcPct val="200000"/>
              </a:lnSpc>
              <a:buSzPct val="100000"/>
              <a:buFont typeface="Arial" panose="020B0604020202020204" pitchFamily="34" charset="0"/>
              <a:buChar char="•"/>
            </a:pPr>
            <a:r>
              <a:rPr lang="en-US" altLang="zh-CN" sz="2400" dirty="0">
                <a:solidFill>
                  <a:schemeClr val="bg2"/>
                </a:solidFill>
                <a:latin typeface="Palatino" pitchFamily="2" charset="77"/>
                <a:ea typeface="Palatino" pitchFamily="2" charset="77"/>
                <a:cs typeface="Calibri Light" panose="020F0302020204030204" pitchFamily="34" charset="0"/>
              </a:rPr>
              <a:t>18.4 Variational Inference</a:t>
            </a:r>
          </a:p>
          <a:p>
            <a:pPr marL="428594" indent="-428594">
              <a:lnSpc>
                <a:spcPct val="200000"/>
              </a:lnSpc>
              <a:buSzPct val="1000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18.5 Neural Topic Models</a:t>
            </a:r>
          </a:p>
          <a:p>
            <a:pPr marL="428594" indent="-428594">
              <a:lnSpc>
                <a:spcPct val="200000"/>
              </a:lnSpc>
              <a:buSzPct val="100000"/>
              <a:buFont typeface="Arial" panose="020B0604020202020204" pitchFamily="34" charset="0"/>
              <a:buChar char="•"/>
              <a:defRPr/>
            </a:pPr>
            <a:r>
              <a:rPr lang="en-US" altLang="zh-CN" sz="2400" dirty="0">
                <a:solidFill>
                  <a:schemeClr val="bg2"/>
                </a:solidFill>
                <a:latin typeface="Palatino" pitchFamily="2" charset="77"/>
                <a:ea typeface="Palatino" pitchFamily="2" charset="77"/>
                <a:cs typeface="Calibri Light" panose="020F0302020204030204" pitchFamily="34" charset="0"/>
              </a:rPr>
              <a:t>18.6 VAEs for Language Modeling</a:t>
            </a:r>
          </a:p>
        </p:txBody>
      </p:sp>
    </p:spTree>
    <p:extLst>
      <p:ext uri="{BB962C8B-B14F-4D97-AF65-F5344CB8AC3E}">
        <p14:creationId xmlns:p14="http://schemas.microsoft.com/office/powerpoint/2010/main" val="17034020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3421" y="216330"/>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Neural Topic Models</a:t>
            </a:r>
          </a:p>
        </p:txBody>
      </p:sp>
      <p:sp>
        <p:nvSpPr>
          <p:cNvPr id="9" name="矩形 8">
            <a:extLst>
              <a:ext uri="{FF2B5EF4-FFF2-40B4-BE49-F238E27FC236}">
                <a16:creationId xmlns:a16="http://schemas.microsoft.com/office/drawing/2014/main" id="{985DF820-56A3-49AB-8EA2-A03977CA2792}"/>
              </a:ext>
            </a:extLst>
          </p:cNvPr>
          <p:cNvSpPr/>
          <p:nvPr/>
        </p:nvSpPr>
        <p:spPr>
          <a:xfrm>
            <a:off x="1104901" y="1410692"/>
            <a:ext cx="9140406"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Supposing that the document is    and the latent vector is   , ELBO is used as learning objective:</a:t>
            </a:r>
          </a:p>
          <a:p>
            <a:pPr marL="342900" indent="-342900">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p:txBody>
      </p:sp>
      <p:graphicFrame>
        <p:nvGraphicFramePr>
          <p:cNvPr id="16" name="对象 15">
            <a:extLst>
              <a:ext uri="{FF2B5EF4-FFF2-40B4-BE49-F238E27FC236}">
                <a16:creationId xmlns:a16="http://schemas.microsoft.com/office/drawing/2014/main" id="{8216DF74-A9B0-4B53-AF8E-3A746312F875}"/>
              </a:ext>
            </a:extLst>
          </p:cNvPr>
          <p:cNvGraphicFramePr>
            <a:graphicFrameLocks noChangeAspect="1"/>
          </p:cNvGraphicFramePr>
          <p:nvPr>
            <p:extLst>
              <p:ext uri="{D42A27DB-BD31-4B8C-83A1-F6EECF244321}">
                <p14:modId xmlns:p14="http://schemas.microsoft.com/office/powerpoint/2010/main" val="836778336"/>
              </p:ext>
            </p:extLst>
          </p:nvPr>
        </p:nvGraphicFramePr>
        <p:xfrm>
          <a:off x="2573973" y="3339208"/>
          <a:ext cx="238125" cy="238125"/>
        </p:xfrm>
        <a:graphic>
          <a:graphicData uri="http://schemas.openxmlformats.org/presentationml/2006/ole">
            <mc:AlternateContent xmlns:mc="http://schemas.openxmlformats.org/markup-compatibility/2006">
              <mc:Choice xmlns:v="urn:schemas-microsoft-com:vml" Requires="v">
                <p:oleObj spid="_x0000_s56334" name="Equation" r:id="rId4" imgW="126720" imgH="126720" progId="Equation.DSMT4">
                  <p:embed/>
                </p:oleObj>
              </mc:Choice>
              <mc:Fallback>
                <p:oleObj name="Equation" r:id="rId4" imgW="126720" imgH="126720" progId="Equation.DSMT4">
                  <p:embed/>
                  <p:pic>
                    <p:nvPicPr>
                      <p:cNvPr id="16" name="对象 15">
                        <a:extLst>
                          <a:ext uri="{FF2B5EF4-FFF2-40B4-BE49-F238E27FC236}">
                            <a16:creationId xmlns:a16="http://schemas.microsoft.com/office/drawing/2014/main" id="{8216DF74-A9B0-4B53-AF8E-3A746312F875}"/>
                          </a:ext>
                        </a:extLst>
                      </p:cNvPr>
                      <p:cNvPicPr/>
                      <p:nvPr/>
                    </p:nvPicPr>
                    <p:blipFill>
                      <a:blip r:embed="rId5"/>
                      <a:stretch>
                        <a:fillRect/>
                      </a:stretch>
                    </p:blipFill>
                    <p:spPr>
                      <a:xfrm>
                        <a:off x="2573973" y="3339208"/>
                        <a:ext cx="238125" cy="23812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D15012B4-9C4D-4133-AA73-5263FB259FC8}"/>
              </a:ext>
            </a:extLst>
          </p:cNvPr>
          <p:cNvGraphicFramePr>
            <a:graphicFrameLocks noChangeAspect="1"/>
          </p:cNvGraphicFramePr>
          <p:nvPr>
            <p:extLst>
              <p:ext uri="{D42A27DB-BD31-4B8C-83A1-F6EECF244321}">
                <p14:modId xmlns:p14="http://schemas.microsoft.com/office/powerpoint/2010/main" val="947646009"/>
              </p:ext>
            </p:extLst>
          </p:nvPr>
        </p:nvGraphicFramePr>
        <p:xfrm>
          <a:off x="5889135" y="1483864"/>
          <a:ext cx="238125" cy="333375"/>
        </p:xfrm>
        <a:graphic>
          <a:graphicData uri="http://schemas.openxmlformats.org/presentationml/2006/ole">
            <mc:AlternateContent xmlns:mc="http://schemas.openxmlformats.org/markup-compatibility/2006">
              <mc:Choice xmlns:v="urn:schemas-microsoft-com:vml" Requires="v">
                <p:oleObj spid="_x0000_s56335" name="Equation" r:id="rId6" imgW="126720" imgH="177480" progId="Equation.DSMT4">
                  <p:embed/>
                </p:oleObj>
              </mc:Choice>
              <mc:Fallback>
                <p:oleObj name="Equation" r:id="rId6" imgW="126720" imgH="17748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7"/>
                      <a:stretch>
                        <a:fillRect/>
                      </a:stretch>
                    </p:blipFill>
                    <p:spPr>
                      <a:xfrm>
                        <a:off x="5889135" y="1483864"/>
                        <a:ext cx="238125" cy="33337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525A7900-5229-4910-98E9-F30B43A68D9E}"/>
              </a:ext>
            </a:extLst>
          </p:cNvPr>
          <p:cNvGraphicFramePr>
            <a:graphicFrameLocks noChangeAspect="1"/>
          </p:cNvGraphicFramePr>
          <p:nvPr>
            <p:extLst>
              <p:ext uri="{D42A27DB-BD31-4B8C-83A1-F6EECF244321}">
                <p14:modId xmlns:p14="http://schemas.microsoft.com/office/powerpoint/2010/main" val="1637131151"/>
              </p:ext>
            </p:extLst>
          </p:nvPr>
        </p:nvGraphicFramePr>
        <p:xfrm>
          <a:off x="2305047" y="2257942"/>
          <a:ext cx="7310438" cy="523875"/>
        </p:xfrm>
        <a:graphic>
          <a:graphicData uri="http://schemas.openxmlformats.org/presentationml/2006/ole">
            <mc:AlternateContent xmlns:mc="http://schemas.openxmlformats.org/markup-compatibility/2006">
              <mc:Choice xmlns:v="urn:schemas-microsoft-com:vml" Requires="v">
                <p:oleObj spid="_x0000_s56336" name="Equation" r:id="rId8" imgW="3898800" imgH="279360" progId="Equation.DSMT4">
                  <p:embed/>
                </p:oleObj>
              </mc:Choice>
              <mc:Fallback>
                <p:oleObj name="Equation" r:id="rId8" imgW="3898800" imgH="279360" progId="Equation.DSMT4">
                  <p:embed/>
                  <p:pic>
                    <p:nvPicPr>
                      <p:cNvPr id="18" name="对象 17">
                        <a:extLst>
                          <a:ext uri="{FF2B5EF4-FFF2-40B4-BE49-F238E27FC236}">
                            <a16:creationId xmlns:a16="http://schemas.microsoft.com/office/drawing/2014/main" id="{525A7900-5229-4910-98E9-F30B43A68D9E}"/>
                          </a:ext>
                        </a:extLst>
                      </p:cNvPr>
                      <p:cNvPicPr/>
                      <p:nvPr/>
                    </p:nvPicPr>
                    <p:blipFill>
                      <a:blip r:embed="rId9"/>
                      <a:stretch>
                        <a:fillRect/>
                      </a:stretch>
                    </p:blipFill>
                    <p:spPr>
                      <a:xfrm>
                        <a:off x="2305047" y="2257942"/>
                        <a:ext cx="7310438" cy="52387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7B4CA9A4-7F6F-47B6-B03E-B3E2921D4D21}"/>
              </a:ext>
            </a:extLst>
          </p:cNvPr>
          <p:cNvSpPr/>
          <p:nvPr/>
        </p:nvSpPr>
        <p:spPr>
          <a:xfrm>
            <a:off x="1531620" y="3222520"/>
            <a:ext cx="8549423"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represents topic-related features,                is the variational posterior distribution and          is the prior distribution. </a:t>
            </a:r>
          </a:p>
        </p:txBody>
      </p:sp>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55657371"/>
              </p:ext>
            </p:extLst>
          </p:nvPr>
        </p:nvGraphicFramePr>
        <p:xfrm>
          <a:off x="6713539" y="3684271"/>
          <a:ext cx="619125" cy="381000"/>
        </p:xfrm>
        <a:graphic>
          <a:graphicData uri="http://schemas.openxmlformats.org/presentationml/2006/ole">
            <mc:AlternateContent xmlns:mc="http://schemas.openxmlformats.org/markup-compatibility/2006">
              <mc:Choice xmlns:v="urn:schemas-microsoft-com:vml" Requires="v">
                <p:oleObj spid="_x0000_s56337" name="Equation" r:id="rId10" imgW="330120" imgH="203040" progId="Equation.DSMT4">
                  <p:embed/>
                </p:oleObj>
              </mc:Choice>
              <mc:Fallback>
                <p:oleObj name="Equation" r:id="rId10" imgW="330120" imgH="20304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11"/>
                      <a:stretch>
                        <a:fillRect/>
                      </a:stretch>
                    </p:blipFill>
                    <p:spPr>
                      <a:xfrm>
                        <a:off x="6713539" y="3684271"/>
                        <a:ext cx="619125" cy="381000"/>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BB7DFCBB-F551-49A7-ABEF-E29C71D354E9}"/>
              </a:ext>
            </a:extLst>
          </p:cNvPr>
          <p:cNvGraphicFramePr>
            <a:graphicFrameLocks noChangeAspect="1"/>
          </p:cNvGraphicFramePr>
          <p:nvPr>
            <p:extLst>
              <p:ext uri="{D42A27DB-BD31-4B8C-83A1-F6EECF244321}">
                <p14:modId xmlns:p14="http://schemas.microsoft.com/office/powerpoint/2010/main" val="3871195459"/>
              </p:ext>
            </p:extLst>
          </p:nvPr>
        </p:nvGraphicFramePr>
        <p:xfrm>
          <a:off x="7297606" y="3248067"/>
          <a:ext cx="1143000" cy="381000"/>
        </p:xfrm>
        <a:graphic>
          <a:graphicData uri="http://schemas.openxmlformats.org/presentationml/2006/ole">
            <mc:AlternateContent xmlns:mc="http://schemas.openxmlformats.org/markup-compatibility/2006">
              <mc:Choice xmlns:v="urn:schemas-microsoft-com:vml" Requires="v">
                <p:oleObj spid="_x0000_s56338" name="Equation" r:id="rId12" imgW="609480" imgH="203040" progId="Equation.DSMT4">
                  <p:embed/>
                </p:oleObj>
              </mc:Choice>
              <mc:Fallback>
                <p:oleObj name="Equation" r:id="rId12" imgW="609480" imgH="203040" progId="Equation.DSMT4">
                  <p:embed/>
                  <p:pic>
                    <p:nvPicPr>
                      <p:cNvPr id="30" name="对象 29">
                        <a:extLst>
                          <a:ext uri="{FF2B5EF4-FFF2-40B4-BE49-F238E27FC236}">
                            <a16:creationId xmlns:a16="http://schemas.microsoft.com/office/drawing/2014/main" id="{BB7DFCBB-F551-49A7-ABEF-E29C71D354E9}"/>
                          </a:ext>
                        </a:extLst>
                      </p:cNvPr>
                      <p:cNvPicPr/>
                      <p:nvPr/>
                    </p:nvPicPr>
                    <p:blipFill>
                      <a:blip r:embed="rId13"/>
                      <a:stretch>
                        <a:fillRect/>
                      </a:stretch>
                    </p:blipFill>
                    <p:spPr>
                      <a:xfrm>
                        <a:off x="7297606" y="3248067"/>
                        <a:ext cx="1143000"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B800359-AAE8-4CED-BFDF-866F73B3457F}"/>
              </a:ext>
            </a:extLst>
          </p:cNvPr>
          <p:cNvGraphicFramePr>
            <a:graphicFrameLocks noChangeAspect="1"/>
          </p:cNvGraphicFramePr>
          <p:nvPr>
            <p:extLst>
              <p:ext uri="{D42A27DB-BD31-4B8C-83A1-F6EECF244321}">
                <p14:modId xmlns:p14="http://schemas.microsoft.com/office/powerpoint/2010/main" val="2952825270"/>
              </p:ext>
            </p:extLst>
          </p:nvPr>
        </p:nvGraphicFramePr>
        <p:xfrm>
          <a:off x="9247821" y="1531488"/>
          <a:ext cx="238125" cy="238125"/>
        </p:xfrm>
        <a:graphic>
          <a:graphicData uri="http://schemas.openxmlformats.org/presentationml/2006/ole">
            <mc:AlternateContent xmlns:mc="http://schemas.openxmlformats.org/markup-compatibility/2006">
              <mc:Choice xmlns:v="urn:schemas-microsoft-com:vml" Requires="v">
                <p:oleObj spid="_x0000_s56339" name="Equation" r:id="rId14" imgW="126720" imgH="126720" progId="Equation.DSMT4">
                  <p:embed/>
                </p:oleObj>
              </mc:Choice>
              <mc:Fallback>
                <p:oleObj name="Equation" r:id="rId14" imgW="126720" imgH="12672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15"/>
                      <a:stretch>
                        <a:fillRect/>
                      </a:stretch>
                    </p:blipFill>
                    <p:spPr>
                      <a:xfrm>
                        <a:off x="9247821" y="1531488"/>
                        <a:ext cx="238125" cy="238125"/>
                      </a:xfrm>
                      <a:prstGeom prst="rect">
                        <a:avLst/>
                      </a:prstGeom>
                    </p:spPr>
                  </p:pic>
                </p:oleObj>
              </mc:Fallback>
            </mc:AlternateContent>
          </a:graphicData>
        </a:graphic>
      </p:graphicFrame>
    </p:spTree>
    <p:extLst>
      <p:ext uri="{BB962C8B-B14F-4D97-AF65-F5344CB8AC3E}">
        <p14:creationId xmlns:p14="http://schemas.microsoft.com/office/powerpoint/2010/main" val="357439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7</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695597" y="235867"/>
            <a:ext cx="7833060"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probabilistic generative model</a:t>
            </a:r>
          </a:p>
        </p:txBody>
      </p:sp>
      <p:graphicFrame>
        <p:nvGraphicFramePr>
          <p:cNvPr id="7" name="对象 6">
            <a:extLst>
              <a:ext uri="{FF2B5EF4-FFF2-40B4-BE49-F238E27FC236}">
                <a16:creationId xmlns:a16="http://schemas.microsoft.com/office/drawing/2014/main" id="{15DB62A6-D22F-4E2C-84AC-6433C2FD6DA0}"/>
              </a:ext>
            </a:extLst>
          </p:cNvPr>
          <p:cNvGraphicFramePr>
            <a:graphicFrameLocks noChangeAspect="1"/>
          </p:cNvGraphicFramePr>
          <p:nvPr>
            <p:extLst>
              <p:ext uri="{D42A27DB-BD31-4B8C-83A1-F6EECF244321}">
                <p14:modId xmlns:p14="http://schemas.microsoft.com/office/powerpoint/2010/main" val="3402206729"/>
              </p:ext>
            </p:extLst>
          </p:nvPr>
        </p:nvGraphicFramePr>
        <p:xfrm>
          <a:off x="1255271" y="1943048"/>
          <a:ext cx="1096962" cy="382588"/>
        </p:xfrm>
        <a:graphic>
          <a:graphicData uri="http://schemas.openxmlformats.org/presentationml/2006/ole">
            <mc:AlternateContent xmlns:mc="http://schemas.openxmlformats.org/markup-compatibility/2006">
              <mc:Choice xmlns:v="urn:schemas-microsoft-com:vml" Requires="v">
                <p:oleObj spid="_x0000_s1034" name="Equation" r:id="rId3" imgW="583920" imgH="203040" progId="Equation.DSMT4">
                  <p:embed/>
                </p:oleObj>
              </mc:Choice>
              <mc:Fallback>
                <p:oleObj name="Equation" r:id="rId3" imgW="583920" imgH="203040" progId="Equation.DSMT4">
                  <p:embed/>
                  <p:pic>
                    <p:nvPicPr>
                      <p:cNvPr id="5" name="对象 4">
                        <a:extLst>
                          <a:ext uri="{FF2B5EF4-FFF2-40B4-BE49-F238E27FC236}">
                            <a16:creationId xmlns:a16="http://schemas.microsoft.com/office/drawing/2014/main" id="{6BF86A6A-0655-4D3E-894E-422699E8FD1E}"/>
                          </a:ext>
                        </a:extLst>
                      </p:cNvPr>
                      <p:cNvPicPr/>
                      <p:nvPr/>
                    </p:nvPicPr>
                    <p:blipFill>
                      <a:blip r:embed="rId4"/>
                      <a:stretch>
                        <a:fillRect/>
                      </a:stretch>
                    </p:blipFill>
                    <p:spPr>
                      <a:xfrm>
                        <a:off x="1255271" y="1943048"/>
                        <a:ext cx="1096962" cy="382588"/>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448FFC48-2B87-49CD-B499-A37EF923D638}"/>
              </a:ext>
            </a:extLst>
          </p:cNvPr>
          <p:cNvSpPr/>
          <p:nvPr/>
        </p:nvSpPr>
        <p:spPr>
          <a:xfrm>
            <a:off x="1255271" y="1871590"/>
            <a:ext cx="8035538"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A model that describes the generative probability           of some observed variables     ,</a:t>
            </a:r>
          </a:p>
        </p:txBody>
      </p:sp>
      <p:graphicFrame>
        <p:nvGraphicFramePr>
          <p:cNvPr id="9" name="对象 8">
            <a:extLst>
              <a:ext uri="{FF2B5EF4-FFF2-40B4-BE49-F238E27FC236}">
                <a16:creationId xmlns:a16="http://schemas.microsoft.com/office/drawing/2014/main" id="{7C63D10B-400B-4E65-8D97-14946DE67860}"/>
              </a:ext>
            </a:extLst>
          </p:cNvPr>
          <p:cNvGraphicFramePr>
            <a:graphicFrameLocks noChangeAspect="1"/>
          </p:cNvGraphicFramePr>
          <p:nvPr>
            <p:extLst>
              <p:ext uri="{D42A27DB-BD31-4B8C-83A1-F6EECF244321}">
                <p14:modId xmlns:p14="http://schemas.microsoft.com/office/powerpoint/2010/main" val="1265706461"/>
              </p:ext>
            </p:extLst>
          </p:nvPr>
        </p:nvGraphicFramePr>
        <p:xfrm>
          <a:off x="7370735" y="2315344"/>
          <a:ext cx="334962" cy="311150"/>
        </p:xfrm>
        <a:graphic>
          <a:graphicData uri="http://schemas.openxmlformats.org/presentationml/2006/ole">
            <mc:AlternateContent xmlns:mc="http://schemas.openxmlformats.org/markup-compatibility/2006">
              <mc:Choice xmlns:v="urn:schemas-microsoft-com:vml" Requires="v">
                <p:oleObj spid="_x0000_s1035" name="Equation" r:id="rId5" imgW="177480" imgH="164880" progId="Equation.DSMT4">
                  <p:embed/>
                </p:oleObj>
              </mc:Choice>
              <mc:Fallback>
                <p:oleObj name="Equation" r:id="rId5" imgW="177480" imgH="164880" progId="Equation.DSMT4">
                  <p:embed/>
                  <p:pic>
                    <p:nvPicPr>
                      <p:cNvPr id="7" name="对象 6">
                        <a:extLst>
                          <a:ext uri="{FF2B5EF4-FFF2-40B4-BE49-F238E27FC236}">
                            <a16:creationId xmlns:a16="http://schemas.microsoft.com/office/drawing/2014/main" id="{15DB62A6-D22F-4E2C-84AC-6433C2FD6DA0}"/>
                          </a:ext>
                        </a:extLst>
                      </p:cNvPr>
                      <p:cNvPicPr/>
                      <p:nvPr/>
                    </p:nvPicPr>
                    <p:blipFill>
                      <a:blip r:embed="rId6"/>
                      <a:stretch>
                        <a:fillRect/>
                      </a:stretch>
                    </p:blipFill>
                    <p:spPr>
                      <a:xfrm>
                        <a:off x="7370735" y="2315344"/>
                        <a:ext cx="334962" cy="3111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4A2A839-4B63-4256-B879-E22F1E1A47FD}"/>
              </a:ext>
            </a:extLst>
          </p:cNvPr>
          <p:cNvGraphicFramePr>
            <a:graphicFrameLocks noChangeAspect="1"/>
          </p:cNvGraphicFramePr>
          <p:nvPr>
            <p:extLst>
              <p:ext uri="{D42A27DB-BD31-4B8C-83A1-F6EECF244321}">
                <p14:modId xmlns:p14="http://schemas.microsoft.com/office/powerpoint/2010/main" val="2765114278"/>
              </p:ext>
            </p:extLst>
          </p:nvPr>
        </p:nvGraphicFramePr>
        <p:xfrm>
          <a:off x="2898575" y="2304606"/>
          <a:ext cx="739775" cy="382588"/>
        </p:xfrm>
        <a:graphic>
          <a:graphicData uri="http://schemas.openxmlformats.org/presentationml/2006/ole">
            <mc:AlternateContent xmlns:mc="http://schemas.openxmlformats.org/markup-compatibility/2006">
              <mc:Choice xmlns:v="urn:schemas-microsoft-com:vml" Requires="v">
                <p:oleObj spid="_x0000_s1036" name="Equation" r:id="rId7" imgW="393480" imgH="203040" progId="Equation.DSMT4">
                  <p:embed/>
                </p:oleObj>
              </mc:Choice>
              <mc:Fallback>
                <p:oleObj name="Equation" r:id="rId7" imgW="393480" imgH="203040" progId="Equation.DSMT4">
                  <p:embed/>
                  <p:pic>
                    <p:nvPicPr>
                      <p:cNvPr id="7" name="对象 6">
                        <a:extLst>
                          <a:ext uri="{FF2B5EF4-FFF2-40B4-BE49-F238E27FC236}">
                            <a16:creationId xmlns:a16="http://schemas.microsoft.com/office/drawing/2014/main" id="{15DB62A6-D22F-4E2C-84AC-6433C2FD6DA0}"/>
                          </a:ext>
                        </a:extLst>
                      </p:cNvPr>
                      <p:cNvPicPr/>
                      <p:nvPr/>
                    </p:nvPicPr>
                    <p:blipFill>
                      <a:blip r:embed="rId8"/>
                      <a:stretch>
                        <a:fillRect/>
                      </a:stretch>
                    </p:blipFill>
                    <p:spPr>
                      <a:xfrm>
                        <a:off x="2898575" y="2304606"/>
                        <a:ext cx="739775" cy="382588"/>
                      </a:xfrm>
                      <a:prstGeom prst="rect">
                        <a:avLst/>
                      </a:prstGeom>
                    </p:spPr>
                  </p:pic>
                </p:oleObj>
              </mc:Fallback>
            </mc:AlternateContent>
          </a:graphicData>
        </a:graphic>
      </p:graphicFrame>
      <p:sp>
        <p:nvSpPr>
          <p:cNvPr id="11" name="矩形 5">
            <a:extLst>
              <a:ext uri="{FF2B5EF4-FFF2-40B4-BE49-F238E27FC236}">
                <a16:creationId xmlns:a16="http://schemas.microsoft.com/office/drawing/2014/main" id="{FD75FA4C-B192-4938-98C3-9A7F567D6B95}"/>
              </a:ext>
            </a:extLst>
          </p:cNvPr>
          <p:cNvSpPr/>
          <p:nvPr/>
        </p:nvSpPr>
        <p:spPr>
          <a:xfrm>
            <a:off x="1255271" y="2818930"/>
            <a:ext cx="803553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the set of model parameters</a:t>
            </a:r>
          </a:p>
        </p:txBody>
      </p:sp>
      <p:graphicFrame>
        <p:nvGraphicFramePr>
          <p:cNvPr id="12" name="对象 11">
            <a:extLst>
              <a:ext uri="{FF2B5EF4-FFF2-40B4-BE49-F238E27FC236}">
                <a16:creationId xmlns:a16="http://schemas.microsoft.com/office/drawing/2014/main" id="{CCC91938-CE33-43AF-8822-CC1B2347E9EE}"/>
              </a:ext>
            </a:extLst>
          </p:cNvPr>
          <p:cNvGraphicFramePr>
            <a:graphicFrameLocks noChangeAspect="1"/>
          </p:cNvGraphicFramePr>
          <p:nvPr>
            <p:extLst>
              <p:ext uri="{D42A27DB-BD31-4B8C-83A1-F6EECF244321}">
                <p14:modId xmlns:p14="http://schemas.microsoft.com/office/powerpoint/2010/main" val="3233538938"/>
              </p:ext>
            </p:extLst>
          </p:nvPr>
        </p:nvGraphicFramePr>
        <p:xfrm>
          <a:off x="1329690" y="2897861"/>
          <a:ext cx="309562" cy="334963"/>
        </p:xfrm>
        <a:graphic>
          <a:graphicData uri="http://schemas.openxmlformats.org/presentationml/2006/ole">
            <mc:AlternateContent xmlns:mc="http://schemas.openxmlformats.org/markup-compatibility/2006">
              <mc:Choice xmlns:v="urn:schemas-microsoft-com:vml" Requires="v">
                <p:oleObj spid="_x0000_s1037" name="Equation" r:id="rId9" imgW="164880" imgH="177480" progId="Equation.DSMT4">
                  <p:embed/>
                </p:oleObj>
              </mc:Choice>
              <mc:Fallback>
                <p:oleObj name="Equation" r:id="rId9" imgW="164880" imgH="177480" progId="Equation.DSMT4">
                  <p:embed/>
                  <p:pic>
                    <p:nvPicPr>
                      <p:cNvPr id="7" name="对象 6">
                        <a:extLst>
                          <a:ext uri="{FF2B5EF4-FFF2-40B4-BE49-F238E27FC236}">
                            <a16:creationId xmlns:a16="http://schemas.microsoft.com/office/drawing/2014/main" id="{15DB62A6-D22F-4E2C-84AC-6433C2FD6DA0}"/>
                          </a:ext>
                        </a:extLst>
                      </p:cNvPr>
                      <p:cNvPicPr/>
                      <p:nvPr/>
                    </p:nvPicPr>
                    <p:blipFill>
                      <a:blip r:embed="rId10"/>
                      <a:stretch>
                        <a:fillRect/>
                      </a:stretch>
                    </p:blipFill>
                    <p:spPr>
                      <a:xfrm>
                        <a:off x="1329690" y="2897861"/>
                        <a:ext cx="309562" cy="334963"/>
                      </a:xfrm>
                      <a:prstGeom prst="rect">
                        <a:avLst/>
                      </a:prstGeom>
                    </p:spPr>
                  </p:pic>
                </p:oleObj>
              </mc:Fallback>
            </mc:AlternateContent>
          </a:graphicData>
        </a:graphic>
      </p:graphicFrame>
    </p:spTree>
    <p:extLst>
      <p:ext uri="{BB962C8B-B14F-4D97-AF65-F5344CB8AC3E}">
        <p14:creationId xmlns:p14="http://schemas.microsoft.com/office/powerpoint/2010/main" val="152212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7B4CA9A4-7F6F-47B6-B03E-B3E2921D4D21}"/>
              </a:ext>
            </a:extLst>
          </p:cNvPr>
          <p:cNvSpPr/>
          <p:nvPr/>
        </p:nvSpPr>
        <p:spPr>
          <a:xfrm>
            <a:off x="1177291" y="2569898"/>
            <a:ext cx="8999004"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Let the set of words in    be            , the prior         be            , the posterior be                         , which allows the gradients for the KL term to be computed in a convenient way.</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     and               are predicted by:</a:t>
            </a:r>
          </a:p>
        </p:txBody>
      </p:sp>
      <p:sp>
        <p:nvSpPr>
          <p:cNvPr id="3" name="矩形 5">
            <a:extLst>
              <a:ext uri="{FF2B5EF4-FFF2-40B4-BE49-F238E27FC236}">
                <a16:creationId xmlns:a16="http://schemas.microsoft.com/office/drawing/2014/main" id="{E8694D61-D53D-4358-8635-9FEA6A034D48}"/>
              </a:ext>
            </a:extLst>
          </p:cNvPr>
          <p:cNvSpPr/>
          <p:nvPr/>
        </p:nvSpPr>
        <p:spPr>
          <a:xfrm>
            <a:off x="689611" y="254939"/>
            <a:ext cx="8292465"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Neural Variational Document Model</a:t>
            </a:r>
          </a:p>
        </p:txBody>
      </p:sp>
      <p:sp>
        <p:nvSpPr>
          <p:cNvPr id="9" name="矩形 8">
            <a:extLst>
              <a:ext uri="{FF2B5EF4-FFF2-40B4-BE49-F238E27FC236}">
                <a16:creationId xmlns:a16="http://schemas.microsoft.com/office/drawing/2014/main" id="{985DF820-56A3-49AB-8EA2-A03977CA2792}"/>
              </a:ext>
            </a:extLst>
          </p:cNvPr>
          <p:cNvSpPr/>
          <p:nvPr/>
        </p:nvSpPr>
        <p:spPr>
          <a:xfrm>
            <a:off x="1082041" y="1410691"/>
            <a:ext cx="9163266"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neural variational document model (NVDM), the document representation    is based on bag-of-words assumptions. </a:t>
            </a:r>
          </a:p>
          <a:p>
            <a:pPr marL="342900" indent="-342900">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p:txBody>
      </p:sp>
      <p:graphicFrame>
        <p:nvGraphicFramePr>
          <p:cNvPr id="16" name="对象 15">
            <a:extLst>
              <a:ext uri="{FF2B5EF4-FFF2-40B4-BE49-F238E27FC236}">
                <a16:creationId xmlns:a16="http://schemas.microsoft.com/office/drawing/2014/main" id="{8216DF74-A9B0-4B53-AF8E-3A746312F875}"/>
              </a:ext>
            </a:extLst>
          </p:cNvPr>
          <p:cNvGraphicFramePr>
            <a:graphicFrameLocks noChangeAspect="1"/>
          </p:cNvGraphicFramePr>
          <p:nvPr>
            <p:extLst>
              <p:ext uri="{D42A27DB-BD31-4B8C-83A1-F6EECF244321}">
                <p14:modId xmlns:p14="http://schemas.microsoft.com/office/powerpoint/2010/main" val="489456667"/>
              </p:ext>
            </p:extLst>
          </p:nvPr>
        </p:nvGraphicFramePr>
        <p:xfrm>
          <a:off x="8505826" y="2635224"/>
          <a:ext cx="952500" cy="381000"/>
        </p:xfrm>
        <a:graphic>
          <a:graphicData uri="http://schemas.openxmlformats.org/presentationml/2006/ole">
            <mc:AlternateContent xmlns:mc="http://schemas.openxmlformats.org/markup-compatibility/2006">
              <mc:Choice xmlns:v="urn:schemas-microsoft-com:vml" Requires="v">
                <p:oleObj spid="_x0000_s57372" name="Equation" r:id="rId4" imgW="507960" imgH="203040" progId="Equation.DSMT4">
                  <p:embed/>
                </p:oleObj>
              </mc:Choice>
              <mc:Fallback>
                <p:oleObj name="Equation" r:id="rId4" imgW="507960" imgH="203040" progId="Equation.DSMT4">
                  <p:embed/>
                  <p:pic>
                    <p:nvPicPr>
                      <p:cNvPr id="16" name="对象 15">
                        <a:extLst>
                          <a:ext uri="{FF2B5EF4-FFF2-40B4-BE49-F238E27FC236}">
                            <a16:creationId xmlns:a16="http://schemas.microsoft.com/office/drawing/2014/main" id="{8216DF74-A9B0-4B53-AF8E-3A746312F875}"/>
                          </a:ext>
                        </a:extLst>
                      </p:cNvPr>
                      <p:cNvPicPr/>
                      <p:nvPr/>
                    </p:nvPicPr>
                    <p:blipFill>
                      <a:blip r:embed="rId5"/>
                      <a:stretch>
                        <a:fillRect/>
                      </a:stretch>
                    </p:blipFill>
                    <p:spPr>
                      <a:xfrm>
                        <a:off x="8505826" y="2635224"/>
                        <a:ext cx="952500" cy="38100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D15012B4-9C4D-4133-AA73-5263FB259FC8}"/>
              </a:ext>
            </a:extLst>
          </p:cNvPr>
          <p:cNvGraphicFramePr>
            <a:graphicFrameLocks noChangeAspect="1"/>
          </p:cNvGraphicFramePr>
          <p:nvPr>
            <p:extLst>
              <p:ext uri="{D42A27DB-BD31-4B8C-83A1-F6EECF244321}">
                <p14:modId xmlns:p14="http://schemas.microsoft.com/office/powerpoint/2010/main" val="4156186916"/>
              </p:ext>
            </p:extLst>
          </p:nvPr>
        </p:nvGraphicFramePr>
        <p:xfrm>
          <a:off x="3500945" y="1844167"/>
          <a:ext cx="238125" cy="333375"/>
        </p:xfrm>
        <a:graphic>
          <a:graphicData uri="http://schemas.openxmlformats.org/presentationml/2006/ole">
            <mc:AlternateContent xmlns:mc="http://schemas.openxmlformats.org/markup-compatibility/2006">
              <mc:Choice xmlns:v="urn:schemas-microsoft-com:vml" Requires="v">
                <p:oleObj spid="_x0000_s57373" name="Equation" r:id="rId6" imgW="126720" imgH="177480" progId="Equation.DSMT4">
                  <p:embed/>
                </p:oleObj>
              </mc:Choice>
              <mc:Fallback>
                <p:oleObj name="Equation" r:id="rId6" imgW="126720" imgH="17748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7"/>
                      <a:stretch>
                        <a:fillRect/>
                      </a:stretch>
                    </p:blipFill>
                    <p:spPr>
                      <a:xfrm>
                        <a:off x="3500945" y="1844167"/>
                        <a:ext cx="238125" cy="33337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525A7900-5229-4910-98E9-F30B43A68D9E}"/>
              </a:ext>
            </a:extLst>
          </p:cNvPr>
          <p:cNvGraphicFramePr>
            <a:graphicFrameLocks noChangeAspect="1"/>
          </p:cNvGraphicFramePr>
          <p:nvPr>
            <p:extLst>
              <p:ext uri="{D42A27DB-BD31-4B8C-83A1-F6EECF244321}">
                <p14:modId xmlns:p14="http://schemas.microsoft.com/office/powerpoint/2010/main" val="2103829857"/>
              </p:ext>
            </p:extLst>
          </p:nvPr>
        </p:nvGraphicFramePr>
        <p:xfrm>
          <a:off x="3194939" y="2953135"/>
          <a:ext cx="1905000" cy="428625"/>
        </p:xfrm>
        <a:graphic>
          <a:graphicData uri="http://schemas.openxmlformats.org/presentationml/2006/ole">
            <mc:AlternateContent xmlns:mc="http://schemas.openxmlformats.org/markup-compatibility/2006">
              <mc:Choice xmlns:v="urn:schemas-microsoft-com:vml" Requires="v">
                <p:oleObj spid="_x0000_s57374" name="Equation" r:id="rId8" imgW="1015920" imgH="228600" progId="Equation.DSMT4">
                  <p:embed/>
                </p:oleObj>
              </mc:Choice>
              <mc:Fallback>
                <p:oleObj name="Equation" r:id="rId8" imgW="1015920" imgH="228600" progId="Equation.DSMT4">
                  <p:embed/>
                  <p:pic>
                    <p:nvPicPr>
                      <p:cNvPr id="18" name="对象 17">
                        <a:extLst>
                          <a:ext uri="{FF2B5EF4-FFF2-40B4-BE49-F238E27FC236}">
                            <a16:creationId xmlns:a16="http://schemas.microsoft.com/office/drawing/2014/main" id="{525A7900-5229-4910-98E9-F30B43A68D9E}"/>
                          </a:ext>
                        </a:extLst>
                      </p:cNvPr>
                      <p:cNvPicPr/>
                      <p:nvPr/>
                    </p:nvPicPr>
                    <p:blipFill>
                      <a:blip r:embed="rId9"/>
                      <a:stretch>
                        <a:fillRect/>
                      </a:stretch>
                    </p:blipFill>
                    <p:spPr>
                      <a:xfrm>
                        <a:off x="3194939" y="2953135"/>
                        <a:ext cx="1905000" cy="42862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1321100719"/>
              </p:ext>
            </p:extLst>
          </p:nvPr>
        </p:nvGraphicFramePr>
        <p:xfrm>
          <a:off x="5240909" y="2562598"/>
          <a:ext cx="857250" cy="452438"/>
        </p:xfrm>
        <a:graphic>
          <a:graphicData uri="http://schemas.openxmlformats.org/presentationml/2006/ole">
            <mc:AlternateContent xmlns:mc="http://schemas.openxmlformats.org/markup-compatibility/2006">
              <mc:Choice xmlns:v="urn:schemas-microsoft-com:vml" Requires="v">
                <p:oleObj spid="_x0000_s57375" name="Equation" r:id="rId10" imgW="457200" imgH="241200" progId="Equation.DSMT4">
                  <p:embed/>
                </p:oleObj>
              </mc:Choice>
              <mc:Fallback>
                <p:oleObj name="Equation" r:id="rId10" imgW="457200" imgH="2412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11"/>
                      <a:stretch>
                        <a:fillRect/>
                      </a:stretch>
                    </p:blipFill>
                    <p:spPr>
                      <a:xfrm>
                        <a:off x="5240909" y="2562598"/>
                        <a:ext cx="857250" cy="452438"/>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BB7DFCBB-F551-49A7-ABEF-E29C71D354E9}"/>
              </a:ext>
            </a:extLst>
          </p:cNvPr>
          <p:cNvGraphicFramePr>
            <a:graphicFrameLocks noChangeAspect="1"/>
          </p:cNvGraphicFramePr>
          <p:nvPr>
            <p:extLst>
              <p:ext uri="{D42A27DB-BD31-4B8C-83A1-F6EECF244321}">
                <p14:modId xmlns:p14="http://schemas.microsoft.com/office/powerpoint/2010/main" val="894053485"/>
              </p:ext>
            </p:extLst>
          </p:nvPr>
        </p:nvGraphicFramePr>
        <p:xfrm>
          <a:off x="7482698" y="2618320"/>
          <a:ext cx="619125" cy="381000"/>
        </p:xfrm>
        <a:graphic>
          <a:graphicData uri="http://schemas.openxmlformats.org/presentationml/2006/ole">
            <mc:AlternateContent xmlns:mc="http://schemas.openxmlformats.org/markup-compatibility/2006">
              <mc:Choice xmlns:v="urn:schemas-microsoft-com:vml" Requires="v">
                <p:oleObj spid="_x0000_s57376" name="Equation" r:id="rId12" imgW="330120" imgH="203040" progId="Equation.DSMT4">
                  <p:embed/>
                </p:oleObj>
              </mc:Choice>
              <mc:Fallback>
                <p:oleObj name="Equation" r:id="rId12" imgW="330120" imgH="203040" progId="Equation.DSMT4">
                  <p:embed/>
                  <p:pic>
                    <p:nvPicPr>
                      <p:cNvPr id="30" name="对象 29">
                        <a:extLst>
                          <a:ext uri="{FF2B5EF4-FFF2-40B4-BE49-F238E27FC236}">
                            <a16:creationId xmlns:a16="http://schemas.microsoft.com/office/drawing/2014/main" id="{BB7DFCBB-F551-49A7-ABEF-E29C71D354E9}"/>
                          </a:ext>
                        </a:extLst>
                      </p:cNvPr>
                      <p:cNvPicPr/>
                      <p:nvPr/>
                    </p:nvPicPr>
                    <p:blipFill>
                      <a:blip r:embed="rId13"/>
                      <a:stretch>
                        <a:fillRect/>
                      </a:stretch>
                    </p:blipFill>
                    <p:spPr>
                      <a:xfrm>
                        <a:off x="7482698" y="2618320"/>
                        <a:ext cx="619125"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B800359-AAE8-4CED-BFDF-866F73B3457F}"/>
              </a:ext>
            </a:extLst>
          </p:cNvPr>
          <p:cNvGraphicFramePr>
            <a:graphicFrameLocks noChangeAspect="1"/>
          </p:cNvGraphicFramePr>
          <p:nvPr>
            <p:extLst>
              <p:ext uri="{D42A27DB-BD31-4B8C-83A1-F6EECF244321}">
                <p14:modId xmlns:p14="http://schemas.microsoft.com/office/powerpoint/2010/main" val="1101182729"/>
              </p:ext>
            </p:extLst>
          </p:nvPr>
        </p:nvGraphicFramePr>
        <p:xfrm>
          <a:off x="2825750" y="3770227"/>
          <a:ext cx="285750" cy="309562"/>
        </p:xfrm>
        <a:graphic>
          <a:graphicData uri="http://schemas.openxmlformats.org/presentationml/2006/ole">
            <mc:AlternateContent xmlns:mc="http://schemas.openxmlformats.org/markup-compatibility/2006">
              <mc:Choice xmlns:v="urn:schemas-microsoft-com:vml" Requires="v">
                <p:oleObj spid="_x0000_s57377" name="Equation" r:id="rId14" imgW="152280" imgH="164880" progId="Equation.DSMT4">
                  <p:embed/>
                </p:oleObj>
              </mc:Choice>
              <mc:Fallback>
                <p:oleObj name="Equation" r:id="rId14" imgW="152280" imgH="164880" progId="Equation.DSMT4">
                  <p:embed/>
                  <p:pic>
                    <p:nvPicPr>
                      <p:cNvPr id="13" name="对象 12">
                        <a:extLst>
                          <a:ext uri="{FF2B5EF4-FFF2-40B4-BE49-F238E27FC236}">
                            <a16:creationId xmlns:a16="http://schemas.microsoft.com/office/drawing/2014/main" id="{5B800359-AAE8-4CED-BFDF-866F73B3457F}"/>
                          </a:ext>
                        </a:extLst>
                      </p:cNvPr>
                      <p:cNvPicPr/>
                      <p:nvPr/>
                    </p:nvPicPr>
                    <p:blipFill>
                      <a:blip r:embed="rId15"/>
                      <a:stretch>
                        <a:fillRect/>
                      </a:stretch>
                    </p:blipFill>
                    <p:spPr>
                      <a:xfrm>
                        <a:off x="2825750" y="3770227"/>
                        <a:ext cx="285750" cy="3095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A495989-F805-4A73-AC2A-BB8417B2A4C5}"/>
              </a:ext>
            </a:extLst>
          </p:cNvPr>
          <p:cNvGraphicFramePr>
            <a:graphicFrameLocks noChangeAspect="1"/>
          </p:cNvGraphicFramePr>
          <p:nvPr>
            <p:extLst>
              <p:ext uri="{D42A27DB-BD31-4B8C-83A1-F6EECF244321}">
                <p14:modId xmlns:p14="http://schemas.microsoft.com/office/powerpoint/2010/main" val="1138118816"/>
              </p:ext>
            </p:extLst>
          </p:nvPr>
        </p:nvGraphicFramePr>
        <p:xfrm>
          <a:off x="4612756" y="2635224"/>
          <a:ext cx="238125" cy="333375"/>
        </p:xfrm>
        <a:graphic>
          <a:graphicData uri="http://schemas.openxmlformats.org/presentationml/2006/ole">
            <mc:AlternateContent xmlns:mc="http://schemas.openxmlformats.org/markup-compatibility/2006">
              <mc:Choice xmlns:v="urn:schemas-microsoft-com:vml" Requires="v">
                <p:oleObj spid="_x0000_s57378" name="Equation" r:id="rId16" imgW="126720" imgH="177480" progId="Equation.DSMT4">
                  <p:embed/>
                </p:oleObj>
              </mc:Choice>
              <mc:Fallback>
                <p:oleObj name="Equation" r:id="rId16" imgW="126720" imgH="17748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17"/>
                      <a:stretch>
                        <a:fillRect/>
                      </a:stretch>
                    </p:blipFill>
                    <p:spPr>
                      <a:xfrm>
                        <a:off x="4612756" y="2635224"/>
                        <a:ext cx="238125" cy="3333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E545E06E-EB5D-4D63-866E-0F1F619E4E05}"/>
              </a:ext>
            </a:extLst>
          </p:cNvPr>
          <p:cNvGraphicFramePr>
            <a:graphicFrameLocks noChangeAspect="1"/>
          </p:cNvGraphicFramePr>
          <p:nvPr>
            <p:extLst>
              <p:ext uri="{D42A27DB-BD31-4B8C-83A1-F6EECF244321}">
                <p14:modId xmlns:p14="http://schemas.microsoft.com/office/powerpoint/2010/main" val="2219697733"/>
              </p:ext>
            </p:extLst>
          </p:nvPr>
        </p:nvGraphicFramePr>
        <p:xfrm>
          <a:off x="2406650" y="3739854"/>
          <a:ext cx="238125" cy="333375"/>
        </p:xfrm>
        <a:graphic>
          <a:graphicData uri="http://schemas.openxmlformats.org/presentationml/2006/ole">
            <mc:AlternateContent xmlns:mc="http://schemas.openxmlformats.org/markup-compatibility/2006">
              <mc:Choice xmlns:v="urn:schemas-microsoft-com:vml" Requires="v">
                <p:oleObj spid="_x0000_s57379" name="Equation" r:id="rId16" imgW="126720" imgH="177480" progId="Equation.DSMT4">
                  <p:embed/>
                </p:oleObj>
              </mc:Choice>
              <mc:Fallback>
                <p:oleObj name="Equation" r:id="rId16" imgW="126720" imgH="17748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17"/>
                      <a:stretch>
                        <a:fillRect/>
                      </a:stretch>
                    </p:blipFill>
                    <p:spPr>
                      <a:xfrm>
                        <a:off x="2406650" y="3739854"/>
                        <a:ext cx="238125" cy="3333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DDE806AD-205D-43FA-A5F4-5CF3E27AD87A}"/>
              </a:ext>
            </a:extLst>
          </p:cNvPr>
          <p:cNvGraphicFramePr>
            <a:graphicFrameLocks noChangeAspect="1"/>
          </p:cNvGraphicFramePr>
          <p:nvPr>
            <p:extLst>
              <p:ext uri="{D42A27DB-BD31-4B8C-83A1-F6EECF244321}">
                <p14:modId xmlns:p14="http://schemas.microsoft.com/office/powerpoint/2010/main" val="379963137"/>
              </p:ext>
            </p:extLst>
          </p:nvPr>
        </p:nvGraphicFramePr>
        <p:xfrm>
          <a:off x="3664584" y="3699432"/>
          <a:ext cx="1095375" cy="428625"/>
        </p:xfrm>
        <a:graphic>
          <a:graphicData uri="http://schemas.openxmlformats.org/presentationml/2006/ole">
            <mc:AlternateContent xmlns:mc="http://schemas.openxmlformats.org/markup-compatibility/2006">
              <mc:Choice xmlns:v="urn:schemas-microsoft-com:vml" Requires="v">
                <p:oleObj spid="_x0000_s57380" name="Equation" r:id="rId18" imgW="583920" imgH="228600" progId="Equation.DSMT4">
                  <p:embed/>
                </p:oleObj>
              </mc:Choice>
              <mc:Fallback>
                <p:oleObj name="Equation" r:id="rId18" imgW="583920" imgH="228600" progId="Equation.DSMT4">
                  <p:embed/>
                  <p:pic>
                    <p:nvPicPr>
                      <p:cNvPr id="13" name="对象 12">
                        <a:extLst>
                          <a:ext uri="{FF2B5EF4-FFF2-40B4-BE49-F238E27FC236}">
                            <a16:creationId xmlns:a16="http://schemas.microsoft.com/office/drawing/2014/main" id="{5B800359-AAE8-4CED-BFDF-866F73B3457F}"/>
                          </a:ext>
                        </a:extLst>
                      </p:cNvPr>
                      <p:cNvPicPr/>
                      <p:nvPr/>
                    </p:nvPicPr>
                    <p:blipFill>
                      <a:blip r:embed="rId19"/>
                      <a:stretch>
                        <a:fillRect/>
                      </a:stretch>
                    </p:blipFill>
                    <p:spPr>
                      <a:xfrm>
                        <a:off x="3664584" y="3699432"/>
                        <a:ext cx="1095375" cy="4286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6683F1-C7BF-4376-B9B8-B7C512B3BB0E}"/>
              </a:ext>
            </a:extLst>
          </p:cNvPr>
          <p:cNvGraphicFramePr>
            <a:graphicFrameLocks noChangeAspect="1"/>
          </p:cNvGraphicFramePr>
          <p:nvPr>
            <p:extLst>
              <p:ext uri="{D42A27DB-BD31-4B8C-83A1-F6EECF244321}">
                <p14:modId xmlns:p14="http://schemas.microsoft.com/office/powerpoint/2010/main" val="818118579"/>
              </p:ext>
            </p:extLst>
          </p:nvPr>
        </p:nvGraphicFramePr>
        <p:xfrm>
          <a:off x="2825750" y="4205289"/>
          <a:ext cx="6191250" cy="452437"/>
        </p:xfrm>
        <a:graphic>
          <a:graphicData uri="http://schemas.openxmlformats.org/presentationml/2006/ole">
            <mc:AlternateContent xmlns:mc="http://schemas.openxmlformats.org/markup-compatibility/2006">
              <mc:Choice xmlns:v="urn:schemas-microsoft-com:vml" Requires="v">
                <p:oleObj spid="_x0000_s57381" name="Equation" r:id="rId20" imgW="3301920" imgH="241200" progId="Equation.DSMT4">
                  <p:embed/>
                </p:oleObj>
              </mc:Choice>
              <mc:Fallback>
                <p:oleObj name="Equation" r:id="rId20" imgW="3301920" imgH="241200" progId="Equation.DSMT4">
                  <p:embed/>
                  <p:pic>
                    <p:nvPicPr>
                      <p:cNvPr id="28" name="对象 27">
                        <a:extLst>
                          <a:ext uri="{FF2B5EF4-FFF2-40B4-BE49-F238E27FC236}">
                            <a16:creationId xmlns:a16="http://schemas.microsoft.com/office/drawing/2014/main" id="{D15012B4-9C4D-4133-AA73-5263FB259FC8}"/>
                          </a:ext>
                        </a:extLst>
                      </p:cNvPr>
                      <p:cNvPicPr/>
                      <p:nvPr/>
                    </p:nvPicPr>
                    <p:blipFill>
                      <a:blip r:embed="rId21"/>
                      <a:stretch>
                        <a:fillRect/>
                      </a:stretch>
                    </p:blipFill>
                    <p:spPr>
                      <a:xfrm>
                        <a:off x="2825750" y="4205289"/>
                        <a:ext cx="6191250" cy="452437"/>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008A4F27-D732-4720-92C6-47A2A3C7DE0A}"/>
              </a:ext>
            </a:extLst>
          </p:cNvPr>
          <p:cNvSpPr/>
          <p:nvPr/>
        </p:nvSpPr>
        <p:spPr>
          <a:xfrm>
            <a:off x="1522184" y="4841392"/>
            <a:ext cx="9130576"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is a non-linear activation function.    and     denote two linear mapping functions.</a:t>
            </a:r>
          </a:p>
        </p:txBody>
      </p:sp>
      <p:graphicFrame>
        <p:nvGraphicFramePr>
          <p:cNvPr id="20" name="对象 19">
            <a:extLst>
              <a:ext uri="{FF2B5EF4-FFF2-40B4-BE49-F238E27FC236}">
                <a16:creationId xmlns:a16="http://schemas.microsoft.com/office/drawing/2014/main" id="{D47103B2-62BC-4252-B507-446A9E000C98}"/>
              </a:ext>
            </a:extLst>
          </p:cNvPr>
          <p:cNvGraphicFramePr>
            <a:graphicFrameLocks noChangeAspect="1"/>
          </p:cNvGraphicFramePr>
          <p:nvPr>
            <p:extLst>
              <p:ext uri="{D42A27DB-BD31-4B8C-83A1-F6EECF244321}">
                <p14:modId xmlns:p14="http://schemas.microsoft.com/office/powerpoint/2010/main" val="1945041032"/>
              </p:ext>
            </p:extLst>
          </p:nvPr>
        </p:nvGraphicFramePr>
        <p:xfrm>
          <a:off x="2536316" y="4893692"/>
          <a:ext cx="285750" cy="381000"/>
        </p:xfrm>
        <a:graphic>
          <a:graphicData uri="http://schemas.openxmlformats.org/presentationml/2006/ole">
            <mc:AlternateContent xmlns:mc="http://schemas.openxmlformats.org/markup-compatibility/2006">
              <mc:Choice xmlns:v="urn:schemas-microsoft-com:vml" Requires="v">
                <p:oleObj spid="_x0000_s57382" name="Equation" r:id="rId22" imgW="152280" imgH="203040" progId="Equation.DSMT4">
                  <p:embed/>
                </p:oleObj>
              </mc:Choice>
              <mc:Fallback>
                <p:oleObj name="Equation" r:id="rId22" imgW="152280" imgH="203040" progId="Equation.DSMT4">
                  <p:embed/>
                  <p:pic>
                    <p:nvPicPr>
                      <p:cNvPr id="15" name="对象 14">
                        <a:extLst>
                          <a:ext uri="{FF2B5EF4-FFF2-40B4-BE49-F238E27FC236}">
                            <a16:creationId xmlns:a16="http://schemas.microsoft.com/office/drawing/2014/main" id="{5D6683F1-C7BF-4376-B9B8-B7C512B3BB0E}"/>
                          </a:ext>
                        </a:extLst>
                      </p:cNvPr>
                      <p:cNvPicPr/>
                      <p:nvPr/>
                    </p:nvPicPr>
                    <p:blipFill>
                      <a:blip r:embed="rId23"/>
                      <a:stretch>
                        <a:fillRect/>
                      </a:stretch>
                    </p:blipFill>
                    <p:spPr>
                      <a:xfrm>
                        <a:off x="2536316" y="4893692"/>
                        <a:ext cx="285750"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4831B095-387D-4E06-BCFF-7519EE3E021C}"/>
              </a:ext>
            </a:extLst>
          </p:cNvPr>
          <p:cNvGraphicFramePr>
            <a:graphicFrameLocks noChangeAspect="1"/>
          </p:cNvGraphicFramePr>
          <p:nvPr>
            <p:extLst>
              <p:ext uri="{D42A27DB-BD31-4B8C-83A1-F6EECF244321}">
                <p14:modId xmlns:p14="http://schemas.microsoft.com/office/powerpoint/2010/main" val="1494731670"/>
              </p:ext>
            </p:extLst>
          </p:nvPr>
        </p:nvGraphicFramePr>
        <p:xfrm>
          <a:off x="8391526" y="4869880"/>
          <a:ext cx="238125" cy="428625"/>
        </p:xfrm>
        <a:graphic>
          <a:graphicData uri="http://schemas.openxmlformats.org/presentationml/2006/ole">
            <mc:AlternateContent xmlns:mc="http://schemas.openxmlformats.org/markup-compatibility/2006">
              <mc:Choice xmlns:v="urn:schemas-microsoft-com:vml" Requires="v">
                <p:oleObj spid="_x0000_s57383" name="Equation" r:id="rId24" imgW="126720" imgH="228600" progId="Equation.DSMT4">
                  <p:embed/>
                </p:oleObj>
              </mc:Choice>
              <mc:Fallback>
                <p:oleObj name="Equation" r:id="rId24" imgW="126720" imgH="228600" progId="Equation.DSMT4">
                  <p:embed/>
                  <p:pic>
                    <p:nvPicPr>
                      <p:cNvPr id="15" name="对象 14">
                        <a:extLst>
                          <a:ext uri="{FF2B5EF4-FFF2-40B4-BE49-F238E27FC236}">
                            <a16:creationId xmlns:a16="http://schemas.microsoft.com/office/drawing/2014/main" id="{5D6683F1-C7BF-4376-B9B8-B7C512B3BB0E}"/>
                          </a:ext>
                        </a:extLst>
                      </p:cNvPr>
                      <p:cNvPicPr/>
                      <p:nvPr/>
                    </p:nvPicPr>
                    <p:blipFill>
                      <a:blip r:embed="rId25"/>
                      <a:stretch>
                        <a:fillRect/>
                      </a:stretch>
                    </p:blipFill>
                    <p:spPr>
                      <a:xfrm>
                        <a:off x="8391526" y="4869880"/>
                        <a:ext cx="238125" cy="42862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3CD6DB81-5A8B-4B82-8302-9C3C411E46B8}"/>
              </a:ext>
            </a:extLst>
          </p:cNvPr>
          <p:cNvGraphicFramePr>
            <a:graphicFrameLocks noChangeAspect="1"/>
          </p:cNvGraphicFramePr>
          <p:nvPr>
            <p:extLst>
              <p:ext uri="{D42A27DB-BD31-4B8C-83A1-F6EECF244321}">
                <p14:modId xmlns:p14="http://schemas.microsoft.com/office/powerpoint/2010/main" val="1973810566"/>
              </p:ext>
            </p:extLst>
          </p:nvPr>
        </p:nvGraphicFramePr>
        <p:xfrm>
          <a:off x="7552789" y="4869880"/>
          <a:ext cx="214312" cy="428625"/>
        </p:xfrm>
        <a:graphic>
          <a:graphicData uri="http://schemas.openxmlformats.org/presentationml/2006/ole">
            <mc:AlternateContent xmlns:mc="http://schemas.openxmlformats.org/markup-compatibility/2006">
              <mc:Choice xmlns:v="urn:schemas-microsoft-com:vml" Requires="v">
                <p:oleObj spid="_x0000_s57384" name="Equation" r:id="rId26" imgW="114120" imgH="228600" progId="Equation.DSMT4">
                  <p:embed/>
                </p:oleObj>
              </mc:Choice>
              <mc:Fallback>
                <p:oleObj name="Equation" r:id="rId26" imgW="114120" imgH="228600" progId="Equation.DSMT4">
                  <p:embed/>
                  <p:pic>
                    <p:nvPicPr>
                      <p:cNvPr id="15" name="对象 14">
                        <a:extLst>
                          <a:ext uri="{FF2B5EF4-FFF2-40B4-BE49-F238E27FC236}">
                            <a16:creationId xmlns:a16="http://schemas.microsoft.com/office/drawing/2014/main" id="{5D6683F1-C7BF-4376-B9B8-B7C512B3BB0E}"/>
                          </a:ext>
                        </a:extLst>
                      </p:cNvPr>
                      <p:cNvPicPr/>
                      <p:nvPr/>
                    </p:nvPicPr>
                    <p:blipFill>
                      <a:blip r:embed="rId27"/>
                      <a:stretch>
                        <a:fillRect/>
                      </a:stretch>
                    </p:blipFill>
                    <p:spPr>
                      <a:xfrm>
                        <a:off x="7552789" y="4869880"/>
                        <a:ext cx="214312" cy="428625"/>
                      </a:xfrm>
                      <a:prstGeom prst="rect">
                        <a:avLst/>
                      </a:prstGeom>
                    </p:spPr>
                  </p:pic>
                </p:oleObj>
              </mc:Fallback>
            </mc:AlternateContent>
          </a:graphicData>
        </a:graphic>
      </p:graphicFrame>
    </p:spTree>
    <p:extLst>
      <p:ext uri="{BB962C8B-B14F-4D97-AF65-F5344CB8AC3E}">
        <p14:creationId xmlns:p14="http://schemas.microsoft.com/office/powerpoint/2010/main" val="1014654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93470" y="1410692"/>
            <a:ext cx="9852659"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calculating gradients for the expectation term, reparameterization trick for generating samples:</a:t>
            </a:r>
          </a:p>
        </p:txBody>
      </p:sp>
      <p:graphicFrame>
        <p:nvGraphicFramePr>
          <p:cNvPr id="18" name="对象 17">
            <a:extLst>
              <a:ext uri="{FF2B5EF4-FFF2-40B4-BE49-F238E27FC236}">
                <a16:creationId xmlns:a16="http://schemas.microsoft.com/office/drawing/2014/main" id="{525A7900-5229-4910-98E9-F30B43A68D9E}"/>
              </a:ext>
            </a:extLst>
          </p:cNvPr>
          <p:cNvGraphicFramePr>
            <a:graphicFrameLocks noChangeAspect="1"/>
          </p:cNvGraphicFramePr>
          <p:nvPr>
            <p:extLst>
              <p:ext uri="{D42A27DB-BD31-4B8C-83A1-F6EECF244321}">
                <p14:modId xmlns:p14="http://schemas.microsoft.com/office/powerpoint/2010/main" val="1272583385"/>
              </p:ext>
            </p:extLst>
          </p:nvPr>
        </p:nvGraphicFramePr>
        <p:xfrm>
          <a:off x="3752474" y="4606195"/>
          <a:ext cx="4095750" cy="1762125"/>
        </p:xfrm>
        <a:graphic>
          <a:graphicData uri="http://schemas.openxmlformats.org/presentationml/2006/ole">
            <mc:AlternateContent xmlns:mc="http://schemas.openxmlformats.org/markup-compatibility/2006">
              <mc:Choice xmlns:v="urn:schemas-microsoft-com:vml" Requires="v">
                <p:oleObj spid="_x0000_s58379" name="Equation" r:id="rId4" imgW="2184120" imgH="939600" progId="Equation.DSMT4">
                  <p:embed/>
                </p:oleObj>
              </mc:Choice>
              <mc:Fallback>
                <p:oleObj name="Equation" r:id="rId4" imgW="2184120" imgH="939600" progId="Equation.DSMT4">
                  <p:embed/>
                  <p:pic>
                    <p:nvPicPr>
                      <p:cNvPr id="18" name="对象 17">
                        <a:extLst>
                          <a:ext uri="{FF2B5EF4-FFF2-40B4-BE49-F238E27FC236}">
                            <a16:creationId xmlns:a16="http://schemas.microsoft.com/office/drawing/2014/main" id="{525A7900-5229-4910-98E9-F30B43A68D9E}"/>
                          </a:ext>
                        </a:extLst>
                      </p:cNvPr>
                      <p:cNvPicPr/>
                      <p:nvPr/>
                    </p:nvPicPr>
                    <p:blipFill>
                      <a:blip r:embed="rId5"/>
                      <a:stretch>
                        <a:fillRect/>
                      </a:stretch>
                    </p:blipFill>
                    <p:spPr>
                      <a:xfrm>
                        <a:off x="3752474" y="4606195"/>
                        <a:ext cx="4095750" cy="176212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7B4CA9A4-7F6F-47B6-B03E-B3E2921D4D21}"/>
              </a:ext>
            </a:extLst>
          </p:cNvPr>
          <p:cNvSpPr/>
          <p:nvPr/>
        </p:nvSpPr>
        <p:spPr>
          <a:xfrm>
            <a:off x="1150621" y="2630719"/>
            <a:ext cx="9025674"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Given a sample   , the reconstruction log-likelihood for the decoder can be written as</a:t>
            </a:r>
          </a:p>
        </p:txBody>
      </p:sp>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3020449701"/>
              </p:ext>
            </p:extLst>
          </p:nvPr>
        </p:nvGraphicFramePr>
        <p:xfrm>
          <a:off x="3981450" y="3363013"/>
          <a:ext cx="3881438" cy="809625"/>
        </p:xfrm>
        <a:graphic>
          <a:graphicData uri="http://schemas.openxmlformats.org/presentationml/2006/ole">
            <mc:AlternateContent xmlns:mc="http://schemas.openxmlformats.org/markup-compatibility/2006">
              <mc:Choice xmlns:v="urn:schemas-microsoft-com:vml" Requires="v">
                <p:oleObj spid="_x0000_s58380" name="Equation" r:id="rId6" imgW="2070000" imgH="431640" progId="Equation.DSMT4">
                  <p:embed/>
                </p:oleObj>
              </mc:Choice>
              <mc:Fallback>
                <p:oleObj name="Equation" r:id="rId6" imgW="2070000" imgH="43164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7"/>
                      <a:stretch>
                        <a:fillRect/>
                      </a:stretch>
                    </p:blipFill>
                    <p:spPr>
                      <a:xfrm>
                        <a:off x="3981450" y="3363013"/>
                        <a:ext cx="3881438" cy="809625"/>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008A4F27-D732-4720-92C6-47A2A3C7DE0A}"/>
              </a:ext>
            </a:extLst>
          </p:cNvPr>
          <p:cNvSpPr/>
          <p:nvPr/>
        </p:nvSpPr>
        <p:spPr>
          <a:xfrm>
            <a:off x="1495298" y="4083170"/>
            <a:ext cx="8425871"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is calculated using a </a:t>
            </a:r>
            <a:r>
              <a:rPr lang="en-US" altLang="zh-CN" sz="2400" dirty="0" err="1">
                <a:latin typeface="Palatino" pitchFamily="2" charset="77"/>
                <a:ea typeface="Palatino" pitchFamily="2" charset="77"/>
                <a:cs typeface="Calibri Light" panose="020F0302020204030204" pitchFamily="34" charset="0"/>
              </a:rPr>
              <a:t>softmax</a:t>
            </a:r>
            <a:r>
              <a:rPr lang="en-US" altLang="zh-CN" sz="2400" dirty="0">
                <a:latin typeface="Palatino" pitchFamily="2" charset="77"/>
                <a:ea typeface="Palatino" pitchFamily="2" charset="77"/>
                <a:cs typeface="Calibri Light" panose="020F0302020204030204" pitchFamily="34" charset="0"/>
              </a:rPr>
              <a:t> output layer</a:t>
            </a:r>
          </a:p>
        </p:txBody>
      </p:sp>
      <p:graphicFrame>
        <p:nvGraphicFramePr>
          <p:cNvPr id="20" name="对象 19">
            <a:extLst>
              <a:ext uri="{FF2B5EF4-FFF2-40B4-BE49-F238E27FC236}">
                <a16:creationId xmlns:a16="http://schemas.microsoft.com/office/drawing/2014/main" id="{D47103B2-62BC-4252-B507-446A9E000C98}"/>
              </a:ext>
            </a:extLst>
          </p:cNvPr>
          <p:cNvGraphicFramePr>
            <a:graphicFrameLocks noChangeAspect="1"/>
          </p:cNvGraphicFramePr>
          <p:nvPr>
            <p:extLst>
              <p:ext uri="{D42A27DB-BD31-4B8C-83A1-F6EECF244321}">
                <p14:modId xmlns:p14="http://schemas.microsoft.com/office/powerpoint/2010/main" val="888891616"/>
              </p:ext>
            </p:extLst>
          </p:nvPr>
        </p:nvGraphicFramePr>
        <p:xfrm>
          <a:off x="2490888" y="4130370"/>
          <a:ext cx="1357312" cy="428625"/>
        </p:xfrm>
        <a:graphic>
          <a:graphicData uri="http://schemas.openxmlformats.org/presentationml/2006/ole">
            <mc:AlternateContent xmlns:mc="http://schemas.openxmlformats.org/markup-compatibility/2006">
              <mc:Choice xmlns:v="urn:schemas-microsoft-com:vml" Requires="v">
                <p:oleObj spid="_x0000_s58381" name="Equation" r:id="rId8" imgW="723600" imgH="228600" progId="Equation.DSMT4">
                  <p:embed/>
                </p:oleObj>
              </mc:Choice>
              <mc:Fallback>
                <p:oleObj name="Equation" r:id="rId8" imgW="723600" imgH="228600" progId="Equation.DSMT4">
                  <p:embed/>
                  <p:pic>
                    <p:nvPicPr>
                      <p:cNvPr id="20" name="对象 19">
                        <a:extLst>
                          <a:ext uri="{FF2B5EF4-FFF2-40B4-BE49-F238E27FC236}">
                            <a16:creationId xmlns:a16="http://schemas.microsoft.com/office/drawing/2014/main" id="{D47103B2-62BC-4252-B507-446A9E000C98}"/>
                          </a:ext>
                        </a:extLst>
                      </p:cNvPr>
                      <p:cNvPicPr/>
                      <p:nvPr/>
                    </p:nvPicPr>
                    <p:blipFill>
                      <a:blip r:embed="rId9"/>
                      <a:stretch>
                        <a:fillRect/>
                      </a:stretch>
                    </p:blipFill>
                    <p:spPr>
                      <a:xfrm>
                        <a:off x="2490888" y="4130370"/>
                        <a:ext cx="1357312"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15E2864C-CF3C-4864-B531-30A58113BEDF}"/>
              </a:ext>
            </a:extLst>
          </p:cNvPr>
          <p:cNvGraphicFramePr>
            <a:graphicFrameLocks noChangeAspect="1"/>
          </p:cNvGraphicFramePr>
          <p:nvPr>
            <p:extLst>
              <p:ext uri="{D42A27DB-BD31-4B8C-83A1-F6EECF244321}">
                <p14:modId xmlns:p14="http://schemas.microsoft.com/office/powerpoint/2010/main" val="1346016238"/>
              </p:ext>
            </p:extLst>
          </p:nvPr>
        </p:nvGraphicFramePr>
        <p:xfrm>
          <a:off x="3701670" y="2751111"/>
          <a:ext cx="238125" cy="238125"/>
        </p:xfrm>
        <a:graphic>
          <a:graphicData uri="http://schemas.openxmlformats.org/presentationml/2006/ole">
            <mc:AlternateContent xmlns:mc="http://schemas.openxmlformats.org/markup-compatibility/2006">
              <mc:Choice xmlns:v="urn:schemas-microsoft-com:vml" Requires="v">
                <p:oleObj spid="_x0000_s58382" name="Equation" r:id="rId10" imgW="126720" imgH="126720" progId="Equation.DSMT4">
                  <p:embed/>
                </p:oleObj>
              </mc:Choice>
              <mc:Fallback>
                <p:oleObj name="Equation" r:id="rId10" imgW="126720" imgH="12672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11"/>
                      <a:stretch>
                        <a:fillRect/>
                      </a:stretch>
                    </p:blipFill>
                    <p:spPr>
                      <a:xfrm>
                        <a:off x="3701670" y="2751111"/>
                        <a:ext cx="238125" cy="238125"/>
                      </a:xfrm>
                      <a:prstGeom prst="rect">
                        <a:avLst/>
                      </a:prstGeom>
                    </p:spPr>
                  </p:pic>
                </p:oleObj>
              </mc:Fallback>
            </mc:AlternateContent>
          </a:graphicData>
        </a:graphic>
      </p:graphicFrame>
      <p:sp>
        <p:nvSpPr>
          <p:cNvPr id="12" name="矩形 5">
            <a:extLst>
              <a:ext uri="{FF2B5EF4-FFF2-40B4-BE49-F238E27FC236}">
                <a16:creationId xmlns:a16="http://schemas.microsoft.com/office/drawing/2014/main" id="{B2C915A5-B505-4822-BC0E-CE328A382FF8}"/>
              </a:ext>
            </a:extLst>
          </p:cNvPr>
          <p:cNvSpPr/>
          <p:nvPr/>
        </p:nvSpPr>
        <p:spPr>
          <a:xfrm>
            <a:off x="689611" y="254939"/>
            <a:ext cx="8292465"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Neural Variational Document Model</a:t>
            </a:r>
          </a:p>
        </p:txBody>
      </p:sp>
    </p:spTree>
    <p:extLst>
      <p:ext uri="{BB962C8B-B14F-4D97-AF65-F5344CB8AC3E}">
        <p14:creationId xmlns:p14="http://schemas.microsoft.com/office/powerpoint/2010/main" val="2348992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85DF820-56A3-49AB-8EA2-A03977CA2792}"/>
              </a:ext>
            </a:extLst>
          </p:cNvPr>
          <p:cNvSpPr/>
          <p:nvPr/>
        </p:nvSpPr>
        <p:spPr>
          <a:xfrm>
            <a:off x="1074421" y="1410692"/>
            <a:ext cx="9170886"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ELBO is thus</a:t>
            </a:r>
          </a:p>
        </p:txBody>
      </p:sp>
      <p:sp>
        <p:nvSpPr>
          <p:cNvPr id="19" name="矩形 18">
            <a:extLst>
              <a:ext uri="{FF2B5EF4-FFF2-40B4-BE49-F238E27FC236}">
                <a16:creationId xmlns:a16="http://schemas.microsoft.com/office/drawing/2014/main" id="{7B4CA9A4-7F6F-47B6-B03E-B3E2921D4D21}"/>
              </a:ext>
            </a:extLst>
          </p:cNvPr>
          <p:cNvSpPr/>
          <p:nvPr/>
        </p:nvSpPr>
        <p:spPr>
          <a:xfrm>
            <a:off x="1419099" y="2878368"/>
            <a:ext cx="9355581" cy="1938992"/>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Here                     gives a one-hot representation vector of the word    , and                           gives the embedding      </a:t>
            </a:r>
          </a:p>
          <a:p>
            <a:r>
              <a:rPr lang="en-US" altLang="zh-CN" sz="2400" dirty="0">
                <a:latin typeface="Palatino" pitchFamily="2" charset="77"/>
                <a:ea typeface="Palatino" pitchFamily="2" charset="77"/>
                <a:cs typeface="Calibri Light" panose="020F0302020204030204" pitchFamily="34" charset="0"/>
              </a:rPr>
              <a:t>            . The matrix     is an embedding lookup table and</a:t>
            </a:r>
          </a:p>
          <a:p>
            <a:r>
              <a:rPr lang="en-US" altLang="zh-CN" sz="2400" dirty="0">
                <a:latin typeface="Palatino" pitchFamily="2" charset="77"/>
                <a:ea typeface="Palatino" pitchFamily="2" charset="77"/>
                <a:cs typeface="Calibri Light" panose="020F0302020204030204" pitchFamily="34" charset="0"/>
              </a:rPr>
              <a:t>   is a bias vector, which are model parameters shared across documents.</a:t>
            </a:r>
          </a:p>
        </p:txBody>
      </p:sp>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2708755021"/>
              </p:ext>
            </p:extLst>
          </p:nvPr>
        </p:nvGraphicFramePr>
        <p:xfrm>
          <a:off x="1472271" y="3620554"/>
          <a:ext cx="1000125" cy="476250"/>
        </p:xfrm>
        <a:graphic>
          <a:graphicData uri="http://schemas.openxmlformats.org/presentationml/2006/ole">
            <mc:AlternateContent xmlns:mc="http://schemas.openxmlformats.org/markup-compatibility/2006">
              <mc:Choice xmlns:v="urn:schemas-microsoft-com:vml" Requires="v">
                <p:oleObj spid="_x0000_s59401" name="Equation" r:id="rId4" imgW="533160" imgH="253800" progId="Equation.DSMT4">
                  <p:embed/>
                </p:oleObj>
              </mc:Choice>
              <mc:Fallback>
                <p:oleObj name="Equation" r:id="rId4" imgW="533160" imgH="2538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5"/>
                      <a:stretch>
                        <a:fillRect/>
                      </a:stretch>
                    </p:blipFill>
                    <p:spPr>
                      <a:xfrm>
                        <a:off x="1472271" y="3620554"/>
                        <a:ext cx="1000125" cy="4762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A495989-F805-4A73-AC2A-BB8417B2A4C5}"/>
              </a:ext>
            </a:extLst>
          </p:cNvPr>
          <p:cNvGraphicFramePr>
            <a:graphicFrameLocks noChangeAspect="1"/>
          </p:cNvGraphicFramePr>
          <p:nvPr>
            <p:extLst>
              <p:ext uri="{D42A27DB-BD31-4B8C-83A1-F6EECF244321}">
                <p14:modId xmlns:p14="http://schemas.microsoft.com/office/powerpoint/2010/main" val="3256911289"/>
              </p:ext>
            </p:extLst>
          </p:nvPr>
        </p:nvGraphicFramePr>
        <p:xfrm>
          <a:off x="2192139" y="2132225"/>
          <a:ext cx="6762750" cy="547688"/>
        </p:xfrm>
        <a:graphic>
          <a:graphicData uri="http://schemas.openxmlformats.org/presentationml/2006/ole">
            <mc:AlternateContent xmlns:mc="http://schemas.openxmlformats.org/markup-compatibility/2006">
              <mc:Choice xmlns:v="urn:schemas-microsoft-com:vml" Requires="v">
                <p:oleObj spid="_x0000_s59402" name="Equation" r:id="rId6" imgW="3606480" imgH="291960" progId="Equation.DSMT4">
                  <p:embed/>
                </p:oleObj>
              </mc:Choice>
              <mc:Fallback>
                <p:oleObj name="Equation" r:id="rId6" imgW="3606480" imgH="29196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7"/>
                      <a:stretch>
                        <a:fillRect/>
                      </a:stretch>
                    </p:blipFill>
                    <p:spPr>
                      <a:xfrm>
                        <a:off x="2192139" y="2132225"/>
                        <a:ext cx="6762750" cy="547688"/>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15E2864C-CF3C-4864-B531-30A58113BEDF}"/>
              </a:ext>
            </a:extLst>
          </p:cNvPr>
          <p:cNvGraphicFramePr>
            <a:graphicFrameLocks noChangeAspect="1"/>
          </p:cNvGraphicFramePr>
          <p:nvPr>
            <p:extLst>
              <p:ext uri="{D42A27DB-BD31-4B8C-83A1-F6EECF244321}">
                <p14:modId xmlns:p14="http://schemas.microsoft.com/office/powerpoint/2010/main" val="2450749348"/>
              </p:ext>
            </p:extLst>
          </p:nvPr>
        </p:nvGraphicFramePr>
        <p:xfrm>
          <a:off x="2192139" y="2900391"/>
          <a:ext cx="1524000" cy="476250"/>
        </p:xfrm>
        <a:graphic>
          <a:graphicData uri="http://schemas.openxmlformats.org/presentationml/2006/ole">
            <mc:AlternateContent xmlns:mc="http://schemas.openxmlformats.org/markup-compatibility/2006">
              <mc:Choice xmlns:v="urn:schemas-microsoft-com:vml" Requires="v">
                <p:oleObj spid="_x0000_s59403" name="Equation" r:id="rId8" imgW="812520" imgH="253800" progId="Equation.DSMT4">
                  <p:embed/>
                </p:oleObj>
              </mc:Choice>
              <mc:Fallback>
                <p:oleObj name="Equation" r:id="rId8" imgW="812520" imgH="253800" progId="Equation.DSMT4">
                  <p:embed/>
                  <p:pic>
                    <p:nvPicPr>
                      <p:cNvPr id="24" name="对象 23">
                        <a:extLst>
                          <a:ext uri="{FF2B5EF4-FFF2-40B4-BE49-F238E27FC236}">
                            <a16:creationId xmlns:a16="http://schemas.microsoft.com/office/drawing/2014/main" id="{15E2864C-CF3C-4864-B531-30A58113BEDF}"/>
                          </a:ext>
                        </a:extLst>
                      </p:cNvPr>
                      <p:cNvPicPr/>
                      <p:nvPr/>
                    </p:nvPicPr>
                    <p:blipFill>
                      <a:blip r:embed="rId9"/>
                      <a:stretch>
                        <a:fillRect/>
                      </a:stretch>
                    </p:blipFill>
                    <p:spPr>
                      <a:xfrm>
                        <a:off x="2192139" y="2900391"/>
                        <a:ext cx="1524000" cy="47625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2A5E4B7-081B-4D60-835F-960412CDE656}"/>
              </a:ext>
            </a:extLst>
          </p:cNvPr>
          <p:cNvGraphicFramePr>
            <a:graphicFrameLocks noChangeAspect="1"/>
          </p:cNvGraphicFramePr>
          <p:nvPr>
            <p:extLst>
              <p:ext uri="{D42A27DB-BD31-4B8C-83A1-F6EECF244321}">
                <p14:modId xmlns:p14="http://schemas.microsoft.com/office/powerpoint/2010/main" val="2151640553"/>
              </p:ext>
            </p:extLst>
          </p:nvPr>
        </p:nvGraphicFramePr>
        <p:xfrm>
          <a:off x="2239818" y="3376641"/>
          <a:ext cx="285750" cy="261938"/>
        </p:xfrm>
        <a:graphic>
          <a:graphicData uri="http://schemas.openxmlformats.org/presentationml/2006/ole">
            <mc:AlternateContent xmlns:mc="http://schemas.openxmlformats.org/markup-compatibility/2006">
              <mc:Choice xmlns:v="urn:schemas-microsoft-com:vml" Requires="v">
                <p:oleObj spid="_x0000_s59404" name="Equation" r:id="rId10" imgW="152280" imgH="139680" progId="Equation.DSMT4">
                  <p:embed/>
                </p:oleObj>
              </mc:Choice>
              <mc:Fallback>
                <p:oleObj name="Equation" r:id="rId10" imgW="152280" imgH="139680" progId="Equation.DSMT4">
                  <p:embed/>
                  <p:pic>
                    <p:nvPicPr>
                      <p:cNvPr id="24" name="对象 23">
                        <a:extLst>
                          <a:ext uri="{FF2B5EF4-FFF2-40B4-BE49-F238E27FC236}">
                            <a16:creationId xmlns:a16="http://schemas.microsoft.com/office/drawing/2014/main" id="{15E2864C-CF3C-4864-B531-30A58113BEDF}"/>
                          </a:ext>
                        </a:extLst>
                      </p:cNvPr>
                      <p:cNvPicPr/>
                      <p:nvPr/>
                    </p:nvPicPr>
                    <p:blipFill>
                      <a:blip r:embed="rId11"/>
                      <a:stretch>
                        <a:fillRect/>
                      </a:stretch>
                    </p:blipFill>
                    <p:spPr>
                      <a:xfrm>
                        <a:off x="2239818" y="3376641"/>
                        <a:ext cx="285750" cy="261938"/>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5DD2A8F-C50B-4540-BA02-4AAD72F14599}"/>
              </a:ext>
            </a:extLst>
          </p:cNvPr>
          <p:cNvGraphicFramePr>
            <a:graphicFrameLocks noChangeAspect="1"/>
          </p:cNvGraphicFramePr>
          <p:nvPr>
            <p:extLst>
              <p:ext uri="{D42A27DB-BD31-4B8C-83A1-F6EECF244321}">
                <p14:modId xmlns:p14="http://schemas.microsoft.com/office/powerpoint/2010/main" val="629601332"/>
              </p:ext>
            </p:extLst>
          </p:nvPr>
        </p:nvGraphicFramePr>
        <p:xfrm>
          <a:off x="3239943" y="3230075"/>
          <a:ext cx="1976438" cy="523875"/>
        </p:xfrm>
        <a:graphic>
          <a:graphicData uri="http://schemas.openxmlformats.org/presentationml/2006/ole">
            <mc:AlternateContent xmlns:mc="http://schemas.openxmlformats.org/markup-compatibility/2006">
              <mc:Choice xmlns:v="urn:schemas-microsoft-com:vml" Requires="v">
                <p:oleObj spid="_x0000_s59405" name="Equation" r:id="rId12" imgW="1054080" imgH="279360" progId="Equation.DSMT4">
                  <p:embed/>
                </p:oleObj>
              </mc:Choice>
              <mc:Fallback>
                <p:oleObj name="Equation" r:id="rId12" imgW="1054080" imgH="279360" progId="Equation.DSMT4">
                  <p:embed/>
                  <p:pic>
                    <p:nvPicPr>
                      <p:cNvPr id="24" name="对象 23">
                        <a:extLst>
                          <a:ext uri="{FF2B5EF4-FFF2-40B4-BE49-F238E27FC236}">
                            <a16:creationId xmlns:a16="http://schemas.microsoft.com/office/drawing/2014/main" id="{15E2864C-CF3C-4864-B531-30A58113BEDF}"/>
                          </a:ext>
                        </a:extLst>
                      </p:cNvPr>
                      <p:cNvPicPr/>
                      <p:nvPr/>
                    </p:nvPicPr>
                    <p:blipFill>
                      <a:blip r:embed="rId13"/>
                      <a:stretch>
                        <a:fillRect/>
                      </a:stretch>
                    </p:blipFill>
                    <p:spPr>
                      <a:xfrm>
                        <a:off x="3239943" y="3230075"/>
                        <a:ext cx="1976438" cy="5238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B48DDCA-768A-4486-BCC4-774921AEB0DF}"/>
              </a:ext>
            </a:extLst>
          </p:cNvPr>
          <p:cNvGraphicFramePr>
            <a:graphicFrameLocks noChangeAspect="1"/>
          </p:cNvGraphicFramePr>
          <p:nvPr>
            <p:extLst>
              <p:ext uri="{D42A27DB-BD31-4B8C-83A1-F6EECF244321}">
                <p14:modId xmlns:p14="http://schemas.microsoft.com/office/powerpoint/2010/main" val="3524381064"/>
              </p:ext>
            </p:extLst>
          </p:nvPr>
        </p:nvGraphicFramePr>
        <p:xfrm>
          <a:off x="4111274" y="3642843"/>
          <a:ext cx="378347" cy="309562"/>
        </p:xfrm>
        <a:graphic>
          <a:graphicData uri="http://schemas.openxmlformats.org/presentationml/2006/ole">
            <mc:AlternateContent xmlns:mc="http://schemas.openxmlformats.org/markup-compatibility/2006">
              <mc:Choice xmlns:v="urn:schemas-microsoft-com:vml" Requires="v">
                <p:oleObj spid="_x0000_s59406" name="Equation" r:id="rId14" imgW="152280" imgH="164880" progId="Equation.DSMT4">
                  <p:embed/>
                </p:oleObj>
              </mc:Choice>
              <mc:Fallback>
                <p:oleObj name="Equation" r:id="rId14" imgW="152280" imgH="164880" progId="Equation.DSMT4">
                  <p:embed/>
                  <p:pic>
                    <p:nvPicPr>
                      <p:cNvPr id="13" name="对象 12">
                        <a:extLst>
                          <a:ext uri="{FF2B5EF4-FFF2-40B4-BE49-F238E27FC236}">
                            <a16:creationId xmlns:a16="http://schemas.microsoft.com/office/drawing/2014/main" id="{25DD2A8F-C50B-4540-BA02-4AAD72F14599}"/>
                          </a:ext>
                        </a:extLst>
                      </p:cNvPr>
                      <p:cNvPicPr/>
                      <p:nvPr/>
                    </p:nvPicPr>
                    <p:blipFill>
                      <a:blip r:embed="rId15"/>
                      <a:stretch>
                        <a:fillRect/>
                      </a:stretch>
                    </p:blipFill>
                    <p:spPr>
                      <a:xfrm>
                        <a:off x="4111274" y="3642843"/>
                        <a:ext cx="378347" cy="30956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4AFD7D1-A077-4214-8EC3-F71E0CAA989B}"/>
              </a:ext>
            </a:extLst>
          </p:cNvPr>
          <p:cNvGraphicFramePr>
            <a:graphicFrameLocks noChangeAspect="1"/>
          </p:cNvGraphicFramePr>
          <p:nvPr>
            <p:extLst>
              <p:ext uri="{D42A27DB-BD31-4B8C-83A1-F6EECF244321}">
                <p14:modId xmlns:p14="http://schemas.microsoft.com/office/powerpoint/2010/main" val="1384011477"/>
              </p:ext>
            </p:extLst>
          </p:nvPr>
        </p:nvGraphicFramePr>
        <p:xfrm>
          <a:off x="1472270" y="4061535"/>
          <a:ext cx="238125" cy="333375"/>
        </p:xfrm>
        <a:graphic>
          <a:graphicData uri="http://schemas.openxmlformats.org/presentationml/2006/ole">
            <mc:AlternateContent xmlns:mc="http://schemas.openxmlformats.org/markup-compatibility/2006">
              <mc:Choice xmlns:v="urn:schemas-microsoft-com:vml" Requires="v">
                <p:oleObj spid="_x0000_s59407" name="Equation" r:id="rId16" imgW="126720" imgH="177480" progId="Equation.DSMT4">
                  <p:embed/>
                </p:oleObj>
              </mc:Choice>
              <mc:Fallback>
                <p:oleObj name="Equation" r:id="rId16" imgW="126720" imgH="177480" progId="Equation.DSMT4">
                  <p:embed/>
                  <p:pic>
                    <p:nvPicPr>
                      <p:cNvPr id="18" name="对象 17">
                        <a:extLst>
                          <a:ext uri="{FF2B5EF4-FFF2-40B4-BE49-F238E27FC236}">
                            <a16:creationId xmlns:a16="http://schemas.microsoft.com/office/drawing/2014/main" id="{525A7900-5229-4910-98E9-F30B43A68D9E}"/>
                          </a:ext>
                        </a:extLst>
                      </p:cNvPr>
                      <p:cNvPicPr/>
                      <p:nvPr/>
                    </p:nvPicPr>
                    <p:blipFill>
                      <a:blip r:embed="rId17"/>
                      <a:stretch>
                        <a:fillRect/>
                      </a:stretch>
                    </p:blipFill>
                    <p:spPr>
                      <a:xfrm>
                        <a:off x="1472270" y="4061535"/>
                        <a:ext cx="238125" cy="333375"/>
                      </a:xfrm>
                      <a:prstGeom prst="rect">
                        <a:avLst/>
                      </a:prstGeom>
                    </p:spPr>
                  </p:pic>
                </p:oleObj>
              </mc:Fallback>
            </mc:AlternateContent>
          </a:graphicData>
        </a:graphic>
      </p:graphicFrame>
      <p:sp>
        <p:nvSpPr>
          <p:cNvPr id="16" name="矩形 5">
            <a:extLst>
              <a:ext uri="{FF2B5EF4-FFF2-40B4-BE49-F238E27FC236}">
                <a16:creationId xmlns:a16="http://schemas.microsoft.com/office/drawing/2014/main" id="{090A6335-3414-4DDC-B803-F73BA22A871D}"/>
              </a:ext>
            </a:extLst>
          </p:cNvPr>
          <p:cNvSpPr/>
          <p:nvPr/>
        </p:nvSpPr>
        <p:spPr>
          <a:xfrm>
            <a:off x="689611" y="254939"/>
            <a:ext cx="8292465"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Neural Variational Document Model</a:t>
            </a:r>
          </a:p>
        </p:txBody>
      </p:sp>
    </p:spTree>
    <p:extLst>
      <p:ext uri="{BB962C8B-B14F-4D97-AF65-F5344CB8AC3E}">
        <p14:creationId xmlns:p14="http://schemas.microsoft.com/office/powerpoint/2010/main" val="1128248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C17D10-CB62-4A94-AED2-6AFA0FAAD186}"/>
              </a:ext>
            </a:extLst>
          </p:cNvPr>
          <p:cNvGrpSpPr/>
          <p:nvPr/>
        </p:nvGrpSpPr>
        <p:grpSpPr>
          <a:xfrm>
            <a:off x="1578338" y="1523544"/>
            <a:ext cx="8167077" cy="4301428"/>
            <a:chOff x="2046968" y="1382574"/>
            <a:chExt cx="8167077" cy="4301428"/>
          </a:xfrm>
        </p:grpSpPr>
        <p:sp>
          <p:nvSpPr>
            <p:cNvPr id="19" name="矩形 18">
              <a:extLst>
                <a:ext uri="{FF2B5EF4-FFF2-40B4-BE49-F238E27FC236}">
                  <a16:creationId xmlns:a16="http://schemas.microsoft.com/office/drawing/2014/main" id="{7B4CA9A4-7F6F-47B6-B03E-B3E2921D4D21}"/>
                </a:ext>
              </a:extLst>
            </p:cNvPr>
            <p:cNvSpPr/>
            <p:nvPr/>
          </p:nvSpPr>
          <p:spPr>
            <a:xfrm>
              <a:off x="2046968" y="1382574"/>
              <a:ext cx="8098065" cy="2677656"/>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a set of trainable model parameters and     is the number of topics,                            </a:t>
              </a:r>
            </a:p>
            <a:p>
              <a:r>
                <a:rPr lang="en-US" altLang="zh-CN" sz="2400" dirty="0">
                  <a:latin typeface="Palatino" pitchFamily="2" charset="77"/>
                  <a:ea typeface="Palatino" pitchFamily="2" charset="77"/>
                  <a:cs typeface="Calibri Light" panose="020F0302020204030204" pitchFamily="34" charset="0"/>
                </a:rPr>
                <a:t>                                           , where               is the word embedding lookup table and                        is the topic embedding of    .                            </a:t>
              </a:r>
            </a:p>
            <a:p>
              <a:r>
                <a:rPr lang="en-US" altLang="zh-CN" sz="2400" dirty="0">
                  <a:latin typeface="Palatino" pitchFamily="2" charset="77"/>
                  <a:ea typeface="Palatino" pitchFamily="2" charset="77"/>
                  <a:cs typeface="Calibri Light" panose="020F0302020204030204" pitchFamily="34" charset="0"/>
                </a:rPr>
                <a:t>                            : vector stores the probability of each vocabulary word conditioned on the topic    .</a:t>
              </a:r>
            </a:p>
          </p:txBody>
        </p:sp>
        <p:graphicFrame>
          <p:nvGraphicFramePr>
            <p:cNvPr id="23" name="对象 22">
              <a:extLst>
                <a:ext uri="{FF2B5EF4-FFF2-40B4-BE49-F238E27FC236}">
                  <a16:creationId xmlns:a16="http://schemas.microsoft.com/office/drawing/2014/main" id="{E8F5B648-DAF2-4FE6-9F97-E203DE6ED9D8}"/>
                </a:ext>
              </a:extLst>
            </p:cNvPr>
            <p:cNvGraphicFramePr>
              <a:graphicFrameLocks noChangeAspect="1"/>
            </p:cNvGraphicFramePr>
            <p:nvPr>
              <p:extLst>
                <p:ext uri="{D42A27DB-BD31-4B8C-83A1-F6EECF244321}">
                  <p14:modId xmlns:p14="http://schemas.microsoft.com/office/powerpoint/2010/main" val="3986541641"/>
                </p:ext>
              </p:extLst>
            </p:nvPr>
          </p:nvGraphicFramePr>
          <p:xfrm>
            <a:off x="2080861" y="2110514"/>
            <a:ext cx="3309938" cy="452437"/>
          </p:xfrm>
          <a:graphic>
            <a:graphicData uri="http://schemas.openxmlformats.org/presentationml/2006/ole">
              <mc:AlternateContent xmlns:mc="http://schemas.openxmlformats.org/markup-compatibility/2006">
                <mc:Choice xmlns:v="urn:schemas-microsoft-com:vml" Requires="v">
                  <p:oleObj spid="_x0000_s61454" name="Equation" r:id="rId4" imgW="1765080" imgH="241200" progId="Equation.DSMT4">
                    <p:embed/>
                  </p:oleObj>
                </mc:Choice>
                <mc:Fallback>
                  <p:oleObj name="Equation" r:id="rId4" imgW="1765080" imgH="2412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5"/>
                        <a:stretch>
                          <a:fillRect/>
                        </a:stretch>
                      </p:blipFill>
                      <p:spPr>
                        <a:xfrm>
                          <a:off x="2080861" y="2110514"/>
                          <a:ext cx="3309938" cy="45243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A495989-F805-4A73-AC2A-BB8417B2A4C5}"/>
                </a:ext>
              </a:extLst>
            </p:cNvPr>
            <p:cNvGraphicFramePr>
              <a:graphicFrameLocks noChangeAspect="1"/>
            </p:cNvGraphicFramePr>
            <p:nvPr>
              <p:extLst>
                <p:ext uri="{D42A27DB-BD31-4B8C-83A1-F6EECF244321}">
                  <p14:modId xmlns:p14="http://schemas.microsoft.com/office/powerpoint/2010/main" val="2985207069"/>
                </p:ext>
              </p:extLst>
            </p:nvPr>
          </p:nvGraphicFramePr>
          <p:xfrm>
            <a:off x="7844015" y="3588476"/>
            <a:ext cx="261938" cy="428625"/>
          </p:xfrm>
          <a:graphic>
            <a:graphicData uri="http://schemas.openxmlformats.org/presentationml/2006/ole">
              <mc:AlternateContent xmlns:mc="http://schemas.openxmlformats.org/markup-compatibility/2006">
                <mc:Choice xmlns:v="urn:schemas-microsoft-com:vml" Requires="v">
                  <p:oleObj spid="_x0000_s61455" name="Equation" r:id="rId6" imgW="139680" imgH="228600" progId="Equation.DSMT4">
                    <p:embed/>
                  </p:oleObj>
                </mc:Choice>
                <mc:Fallback>
                  <p:oleObj name="Equation" r:id="rId6" imgW="139680" imgH="22860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7"/>
                        <a:stretch>
                          <a:fillRect/>
                        </a:stretch>
                      </p:blipFill>
                      <p:spPr>
                        <a:xfrm>
                          <a:off x="7844015" y="3588476"/>
                          <a:ext cx="261938" cy="4286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2A5E4B7-081B-4D60-835F-960412CDE656}"/>
                </a:ext>
              </a:extLst>
            </p:cNvPr>
            <p:cNvGraphicFramePr>
              <a:graphicFrameLocks noChangeAspect="1"/>
            </p:cNvGraphicFramePr>
            <p:nvPr>
              <p:extLst>
                <p:ext uri="{D42A27DB-BD31-4B8C-83A1-F6EECF244321}">
                  <p14:modId xmlns:p14="http://schemas.microsoft.com/office/powerpoint/2010/main" val="3491718387"/>
                </p:ext>
              </p:extLst>
            </p:nvPr>
          </p:nvGraphicFramePr>
          <p:xfrm>
            <a:off x="6412973" y="2158137"/>
            <a:ext cx="1143000" cy="357188"/>
          </p:xfrm>
          <a:graphic>
            <a:graphicData uri="http://schemas.openxmlformats.org/presentationml/2006/ole">
              <mc:AlternateContent xmlns:mc="http://schemas.openxmlformats.org/markup-compatibility/2006">
                <mc:Choice xmlns:v="urn:schemas-microsoft-com:vml" Requires="v">
                  <p:oleObj spid="_x0000_s61456" name="Equation" r:id="rId8" imgW="609480" imgH="190440" progId="Equation.DSMT4">
                    <p:embed/>
                  </p:oleObj>
                </mc:Choice>
                <mc:Fallback>
                  <p:oleObj name="Equation" r:id="rId8" imgW="609480" imgH="190440" progId="Equation.DSMT4">
                    <p:embed/>
                    <p:pic>
                      <p:nvPicPr>
                        <p:cNvPr id="12" name="对象 11">
                          <a:extLst>
                            <a:ext uri="{FF2B5EF4-FFF2-40B4-BE49-F238E27FC236}">
                              <a16:creationId xmlns:a16="http://schemas.microsoft.com/office/drawing/2014/main" id="{32A5E4B7-081B-4D60-835F-960412CDE656}"/>
                            </a:ext>
                          </a:extLst>
                        </p:cNvPr>
                        <p:cNvPicPr/>
                        <p:nvPr/>
                      </p:nvPicPr>
                      <p:blipFill>
                        <a:blip r:embed="rId9"/>
                        <a:stretch>
                          <a:fillRect/>
                        </a:stretch>
                      </p:blipFill>
                      <p:spPr>
                        <a:xfrm>
                          <a:off x="6412973" y="2158137"/>
                          <a:ext cx="1143000" cy="35718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4AFD7D1-A077-4214-8EC3-F71E0CAA989B}"/>
                </a:ext>
              </a:extLst>
            </p:cNvPr>
            <p:cNvGraphicFramePr>
              <a:graphicFrameLocks noChangeAspect="1"/>
            </p:cNvGraphicFramePr>
            <p:nvPr>
              <p:extLst>
                <p:ext uri="{D42A27DB-BD31-4B8C-83A1-F6EECF244321}">
                  <p14:modId xmlns:p14="http://schemas.microsoft.com/office/powerpoint/2010/main" val="1506165271"/>
                </p:ext>
              </p:extLst>
            </p:nvPr>
          </p:nvGraphicFramePr>
          <p:xfrm>
            <a:off x="2080861" y="1407645"/>
            <a:ext cx="1476376" cy="452437"/>
          </p:xfrm>
          <a:graphic>
            <a:graphicData uri="http://schemas.openxmlformats.org/presentationml/2006/ole">
              <mc:AlternateContent xmlns:mc="http://schemas.openxmlformats.org/markup-compatibility/2006">
                <mc:Choice xmlns:v="urn:schemas-microsoft-com:vml" Requires="v">
                  <p:oleObj spid="_x0000_s61457" name="Equation" r:id="rId10" imgW="787320" imgH="241200" progId="Equation.DSMT4">
                    <p:embed/>
                  </p:oleObj>
                </mc:Choice>
                <mc:Fallback>
                  <p:oleObj name="Equation" r:id="rId10" imgW="787320" imgH="241200" progId="Equation.DSMT4">
                    <p:embed/>
                    <p:pic>
                      <p:nvPicPr>
                        <p:cNvPr id="15" name="对象 14">
                          <a:extLst>
                            <a:ext uri="{FF2B5EF4-FFF2-40B4-BE49-F238E27FC236}">
                              <a16:creationId xmlns:a16="http://schemas.microsoft.com/office/drawing/2014/main" id="{A4AFD7D1-A077-4214-8EC3-F71E0CAA989B}"/>
                            </a:ext>
                          </a:extLst>
                        </p:cNvPr>
                        <p:cNvPicPr/>
                        <p:nvPr/>
                      </p:nvPicPr>
                      <p:blipFill>
                        <a:blip r:embed="rId11"/>
                        <a:stretch>
                          <a:fillRect/>
                        </a:stretch>
                      </p:blipFill>
                      <p:spPr>
                        <a:xfrm>
                          <a:off x="2080861" y="1407645"/>
                          <a:ext cx="1476376" cy="452437"/>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438A336D-EC68-4D76-8621-6254EAA77480}"/>
                </a:ext>
              </a:extLst>
            </p:cNvPr>
            <p:cNvGraphicFramePr>
              <a:graphicFrameLocks noChangeAspect="1"/>
            </p:cNvGraphicFramePr>
            <p:nvPr>
              <p:extLst>
                <p:ext uri="{D42A27DB-BD31-4B8C-83A1-F6EECF244321}">
                  <p14:modId xmlns:p14="http://schemas.microsoft.com/office/powerpoint/2010/main" val="1739252779"/>
                </p:ext>
              </p:extLst>
            </p:nvPr>
          </p:nvGraphicFramePr>
          <p:xfrm>
            <a:off x="9015406" y="1479081"/>
            <a:ext cx="309562" cy="309563"/>
          </p:xfrm>
          <a:graphic>
            <a:graphicData uri="http://schemas.openxmlformats.org/presentationml/2006/ole">
              <mc:AlternateContent xmlns:mc="http://schemas.openxmlformats.org/markup-compatibility/2006">
                <mc:Choice xmlns:v="urn:schemas-microsoft-com:vml" Requires="v">
                  <p:oleObj spid="_x0000_s61458" name="Equation" r:id="rId12" imgW="164880" imgH="164880" progId="Equation.DSMT4">
                    <p:embed/>
                  </p:oleObj>
                </mc:Choice>
                <mc:Fallback>
                  <p:oleObj name="Equation" r:id="rId12" imgW="164880" imgH="164880" progId="Equation.DSMT4">
                    <p:embed/>
                    <p:pic>
                      <p:nvPicPr>
                        <p:cNvPr id="15" name="对象 14">
                          <a:extLst>
                            <a:ext uri="{FF2B5EF4-FFF2-40B4-BE49-F238E27FC236}">
                              <a16:creationId xmlns:a16="http://schemas.microsoft.com/office/drawing/2014/main" id="{A4AFD7D1-A077-4214-8EC3-F71E0CAA989B}"/>
                            </a:ext>
                          </a:extLst>
                        </p:cNvPr>
                        <p:cNvPicPr/>
                        <p:nvPr/>
                      </p:nvPicPr>
                      <p:blipFill>
                        <a:blip r:embed="rId13"/>
                        <a:stretch>
                          <a:fillRect/>
                        </a:stretch>
                      </p:blipFill>
                      <p:spPr>
                        <a:xfrm>
                          <a:off x="9015406" y="1479081"/>
                          <a:ext cx="309562" cy="309563"/>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801EFA2C-47E7-431B-AE43-76693FD3DCDB}"/>
                </a:ext>
              </a:extLst>
            </p:cNvPr>
            <p:cNvGraphicFramePr>
              <a:graphicFrameLocks noChangeAspect="1"/>
            </p:cNvGraphicFramePr>
            <p:nvPr>
              <p:extLst>
                <p:ext uri="{D42A27DB-BD31-4B8C-83A1-F6EECF244321}">
                  <p14:modId xmlns:p14="http://schemas.microsoft.com/office/powerpoint/2010/main" val="1256378028"/>
                </p:ext>
              </p:extLst>
            </p:nvPr>
          </p:nvGraphicFramePr>
          <p:xfrm>
            <a:off x="2078233" y="3207805"/>
            <a:ext cx="2238375" cy="452437"/>
          </p:xfrm>
          <a:graphic>
            <a:graphicData uri="http://schemas.openxmlformats.org/presentationml/2006/ole">
              <mc:AlternateContent xmlns:mc="http://schemas.openxmlformats.org/markup-compatibility/2006">
                <mc:Choice xmlns:v="urn:schemas-microsoft-com:vml" Requires="v">
                  <p:oleObj spid="_x0000_s61459" name="Equation" r:id="rId14" imgW="1193760" imgH="241200" progId="Equation.DSMT4">
                    <p:embed/>
                  </p:oleObj>
                </mc:Choice>
                <mc:Fallback>
                  <p:oleObj name="Equation" r:id="rId14" imgW="1193760" imgH="2412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15"/>
                        <a:stretch>
                          <a:fillRect/>
                        </a:stretch>
                      </p:blipFill>
                      <p:spPr>
                        <a:xfrm>
                          <a:off x="2078233" y="3207805"/>
                          <a:ext cx="2238375" cy="452437"/>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5EB376AF-D9F8-435E-B6B5-A44EC29CC534}"/>
                </a:ext>
              </a:extLst>
            </p:cNvPr>
            <p:cNvGraphicFramePr>
              <a:graphicFrameLocks noChangeAspect="1"/>
            </p:cNvGraphicFramePr>
            <p:nvPr>
              <p:extLst>
                <p:ext uri="{D42A27DB-BD31-4B8C-83A1-F6EECF244321}">
                  <p14:modId xmlns:p14="http://schemas.microsoft.com/office/powerpoint/2010/main" val="2378453330"/>
                </p:ext>
              </p:extLst>
            </p:nvPr>
          </p:nvGraphicFramePr>
          <p:xfrm>
            <a:off x="4068755" y="2862265"/>
            <a:ext cx="261938" cy="428625"/>
          </p:xfrm>
          <a:graphic>
            <a:graphicData uri="http://schemas.openxmlformats.org/presentationml/2006/ole">
              <mc:AlternateContent xmlns:mc="http://schemas.openxmlformats.org/markup-compatibility/2006">
                <mc:Choice xmlns:v="urn:schemas-microsoft-com:vml" Requires="v">
                  <p:oleObj spid="_x0000_s61460" name="Equation" r:id="rId16" imgW="139680" imgH="228600" progId="Equation.DSMT4">
                    <p:embed/>
                  </p:oleObj>
                </mc:Choice>
                <mc:Fallback>
                  <p:oleObj name="Equation" r:id="rId16" imgW="139680" imgH="22860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7"/>
                        <a:stretch>
                          <a:fillRect/>
                        </a:stretch>
                      </p:blipFill>
                      <p:spPr>
                        <a:xfrm>
                          <a:off x="4068755" y="2862265"/>
                          <a:ext cx="261938" cy="42862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90AAADAE-A64B-4FB5-A7FF-E75D1F50C152}"/>
                </a:ext>
              </a:extLst>
            </p:cNvPr>
            <p:cNvGraphicFramePr>
              <a:graphicFrameLocks noChangeAspect="1"/>
            </p:cNvGraphicFramePr>
            <p:nvPr>
              <p:extLst>
                <p:ext uri="{D42A27DB-BD31-4B8C-83A1-F6EECF244321}">
                  <p14:modId xmlns:p14="http://schemas.microsoft.com/office/powerpoint/2010/main" val="3435859028"/>
                </p:ext>
              </p:extLst>
            </p:nvPr>
          </p:nvGraphicFramePr>
          <p:xfrm>
            <a:off x="6096000" y="2511701"/>
            <a:ext cx="1643063" cy="452437"/>
          </p:xfrm>
          <a:graphic>
            <a:graphicData uri="http://schemas.openxmlformats.org/presentationml/2006/ole">
              <mc:AlternateContent xmlns:mc="http://schemas.openxmlformats.org/markup-compatibility/2006">
                <mc:Choice xmlns:v="urn:schemas-microsoft-com:vml" Requires="v">
                  <p:oleObj spid="_x0000_s61461" name="Equation" r:id="rId17" imgW="876240" imgH="241200" progId="Equation.DSMT4">
                    <p:embed/>
                  </p:oleObj>
                </mc:Choice>
                <mc:Fallback>
                  <p:oleObj name="Equation" r:id="rId17" imgW="876240" imgH="2412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18"/>
                        <a:stretch>
                          <a:fillRect/>
                        </a:stretch>
                      </p:blipFill>
                      <p:spPr>
                        <a:xfrm>
                          <a:off x="6096000" y="2511701"/>
                          <a:ext cx="1643063" cy="452437"/>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D968ACA6-F4A2-41EE-A5D6-E14DCBDF0002}"/>
                </a:ext>
              </a:extLst>
            </p:cNvPr>
            <p:cNvSpPr/>
            <p:nvPr/>
          </p:nvSpPr>
          <p:spPr>
            <a:xfrm>
              <a:off x="2046968" y="4260071"/>
              <a:ext cx="8167077"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a sample   , the latent variable     can be marginalized out to obtain                  as:   </a:t>
              </a:r>
            </a:p>
          </p:txBody>
        </p:sp>
        <p:graphicFrame>
          <p:nvGraphicFramePr>
            <p:cNvPr id="30" name="对象 29">
              <a:extLst>
                <a:ext uri="{FF2B5EF4-FFF2-40B4-BE49-F238E27FC236}">
                  <a16:creationId xmlns:a16="http://schemas.microsoft.com/office/drawing/2014/main" id="{233F1987-8638-4806-86AF-4B6F39894D11}"/>
                </a:ext>
              </a:extLst>
            </p:cNvPr>
            <p:cNvGraphicFramePr>
              <a:graphicFrameLocks noChangeAspect="1"/>
            </p:cNvGraphicFramePr>
            <p:nvPr>
              <p:extLst>
                <p:ext uri="{D42A27DB-BD31-4B8C-83A1-F6EECF244321}">
                  <p14:modId xmlns:p14="http://schemas.microsoft.com/office/powerpoint/2010/main" val="912435185"/>
                </p:ext>
              </p:extLst>
            </p:nvPr>
          </p:nvGraphicFramePr>
          <p:xfrm>
            <a:off x="4272013" y="4391470"/>
            <a:ext cx="238125" cy="238125"/>
          </p:xfrm>
          <a:graphic>
            <a:graphicData uri="http://schemas.openxmlformats.org/presentationml/2006/ole">
              <mc:AlternateContent xmlns:mc="http://schemas.openxmlformats.org/markup-compatibility/2006">
                <mc:Choice xmlns:v="urn:schemas-microsoft-com:vml" Requires="v">
                  <p:oleObj spid="_x0000_s61462" name="Equation" r:id="rId19" imgW="126720" imgH="126720" progId="Equation.DSMT4">
                    <p:embed/>
                  </p:oleObj>
                </mc:Choice>
                <mc:Fallback>
                  <p:oleObj name="Equation" r:id="rId19" imgW="126720" imgH="126720" progId="Equation.DSMT4">
                    <p:embed/>
                    <p:pic>
                      <p:nvPicPr>
                        <p:cNvPr id="24" name="对象 23">
                          <a:extLst>
                            <a:ext uri="{FF2B5EF4-FFF2-40B4-BE49-F238E27FC236}">
                              <a16:creationId xmlns:a16="http://schemas.microsoft.com/office/drawing/2014/main" id="{15E2864C-CF3C-4864-B531-30A58113BEDF}"/>
                            </a:ext>
                          </a:extLst>
                        </p:cNvPr>
                        <p:cNvPicPr/>
                        <p:nvPr/>
                      </p:nvPicPr>
                      <p:blipFill>
                        <a:blip r:embed="rId20"/>
                        <a:stretch>
                          <a:fillRect/>
                        </a:stretch>
                      </p:blipFill>
                      <p:spPr>
                        <a:xfrm>
                          <a:off x="4272013" y="4391470"/>
                          <a:ext cx="238125" cy="238125"/>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81C6F96B-B962-4348-8792-E05909D7856C}"/>
                </a:ext>
              </a:extLst>
            </p:cNvPr>
            <p:cNvGraphicFramePr>
              <a:graphicFrameLocks noChangeAspect="1"/>
            </p:cNvGraphicFramePr>
            <p:nvPr>
              <p:extLst>
                <p:ext uri="{D42A27DB-BD31-4B8C-83A1-F6EECF244321}">
                  <p14:modId xmlns:p14="http://schemas.microsoft.com/office/powerpoint/2010/main" val="2269373564"/>
                </p:ext>
              </p:extLst>
            </p:nvPr>
          </p:nvGraphicFramePr>
          <p:xfrm>
            <a:off x="7107449" y="4276550"/>
            <a:ext cx="214313" cy="428625"/>
          </p:xfrm>
          <a:graphic>
            <a:graphicData uri="http://schemas.openxmlformats.org/presentationml/2006/ole">
              <mc:AlternateContent xmlns:mc="http://schemas.openxmlformats.org/markup-compatibility/2006">
                <mc:Choice xmlns:v="urn:schemas-microsoft-com:vml" Requires="v">
                  <p:oleObj spid="_x0000_s61463" name="Equation" r:id="rId21" imgW="114120" imgH="228600" progId="Equation.DSMT4">
                    <p:embed/>
                  </p:oleObj>
                </mc:Choice>
                <mc:Fallback>
                  <p:oleObj name="Equation" r:id="rId21" imgW="114120" imgH="228600" progId="Equation.DSMT4">
                    <p:embed/>
                    <p:pic>
                      <p:nvPicPr>
                        <p:cNvPr id="11" name="对象 10">
                          <a:extLst>
                            <a:ext uri="{FF2B5EF4-FFF2-40B4-BE49-F238E27FC236}">
                              <a16:creationId xmlns:a16="http://schemas.microsoft.com/office/drawing/2014/main" id="{AA495989-F805-4A73-AC2A-BB8417B2A4C5}"/>
                            </a:ext>
                          </a:extLst>
                        </p:cNvPr>
                        <p:cNvPicPr/>
                        <p:nvPr/>
                      </p:nvPicPr>
                      <p:blipFill>
                        <a:blip r:embed="rId22"/>
                        <a:stretch>
                          <a:fillRect/>
                        </a:stretch>
                      </p:blipFill>
                      <p:spPr>
                        <a:xfrm>
                          <a:off x="7107449" y="4276550"/>
                          <a:ext cx="214313" cy="428625"/>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5BC71C37-8A3C-4061-A528-24250943E2AA}"/>
                </a:ext>
              </a:extLst>
            </p:cNvPr>
            <p:cNvGraphicFramePr>
              <a:graphicFrameLocks noChangeAspect="1"/>
            </p:cNvGraphicFramePr>
            <p:nvPr>
              <p:extLst>
                <p:ext uri="{D42A27DB-BD31-4B8C-83A1-F6EECF244321}">
                  <p14:modId xmlns:p14="http://schemas.microsoft.com/office/powerpoint/2010/main" val="3168899508"/>
                </p:ext>
              </p:extLst>
            </p:nvPr>
          </p:nvGraphicFramePr>
          <p:xfrm>
            <a:off x="5742943" y="4674443"/>
            <a:ext cx="1357312" cy="428625"/>
          </p:xfrm>
          <a:graphic>
            <a:graphicData uri="http://schemas.openxmlformats.org/presentationml/2006/ole">
              <mc:AlternateContent xmlns:mc="http://schemas.openxmlformats.org/markup-compatibility/2006">
                <mc:Choice xmlns:v="urn:schemas-microsoft-com:vml" Requires="v">
                  <p:oleObj spid="_x0000_s61464" name="Equation" r:id="rId23" imgW="723600" imgH="228600" progId="Equation.DSMT4">
                    <p:embed/>
                  </p:oleObj>
                </mc:Choice>
                <mc:Fallback>
                  <p:oleObj name="Equation" r:id="rId23" imgW="723600" imgH="228600" progId="Equation.DSMT4">
                    <p:embed/>
                    <p:pic>
                      <p:nvPicPr>
                        <p:cNvPr id="31" name="对象 30">
                          <a:extLst>
                            <a:ext uri="{FF2B5EF4-FFF2-40B4-BE49-F238E27FC236}">
                              <a16:creationId xmlns:a16="http://schemas.microsoft.com/office/drawing/2014/main" id="{81C6F96B-B962-4348-8792-E05909D7856C}"/>
                            </a:ext>
                          </a:extLst>
                        </p:cNvPr>
                        <p:cNvPicPr/>
                        <p:nvPr/>
                      </p:nvPicPr>
                      <p:blipFill>
                        <a:blip r:embed="rId24"/>
                        <a:stretch>
                          <a:fillRect/>
                        </a:stretch>
                      </p:blipFill>
                      <p:spPr>
                        <a:xfrm>
                          <a:off x="5742943" y="4674443"/>
                          <a:ext cx="1357312" cy="428625"/>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21AC9B41-2C39-4134-9878-C68DD2D0C6F8}"/>
                </a:ext>
              </a:extLst>
            </p:cNvPr>
            <p:cNvGraphicFramePr>
              <a:graphicFrameLocks noChangeAspect="1"/>
            </p:cNvGraphicFramePr>
            <p:nvPr>
              <p:extLst>
                <p:ext uri="{D42A27DB-BD31-4B8C-83A1-F6EECF244321}">
                  <p14:modId xmlns:p14="http://schemas.microsoft.com/office/powerpoint/2010/main" val="1791575329"/>
                </p:ext>
              </p:extLst>
            </p:nvPr>
          </p:nvGraphicFramePr>
          <p:xfrm>
            <a:off x="3322584" y="5112502"/>
            <a:ext cx="5143500" cy="571500"/>
          </p:xfrm>
          <a:graphic>
            <a:graphicData uri="http://schemas.openxmlformats.org/presentationml/2006/ole">
              <mc:AlternateContent xmlns:mc="http://schemas.openxmlformats.org/markup-compatibility/2006">
                <mc:Choice xmlns:v="urn:schemas-microsoft-com:vml" Requires="v">
                  <p:oleObj spid="_x0000_s61465" name="Equation" r:id="rId25" imgW="2743200" imgH="304560" progId="Equation.DSMT4">
                    <p:embed/>
                  </p:oleObj>
                </mc:Choice>
                <mc:Fallback>
                  <p:oleObj name="Equation" r:id="rId25" imgW="2743200" imgH="304560" progId="Equation.DSMT4">
                    <p:embed/>
                    <p:pic>
                      <p:nvPicPr>
                        <p:cNvPr id="32" name="对象 31">
                          <a:extLst>
                            <a:ext uri="{FF2B5EF4-FFF2-40B4-BE49-F238E27FC236}">
                              <a16:creationId xmlns:a16="http://schemas.microsoft.com/office/drawing/2014/main" id="{5BC71C37-8A3C-4061-A528-24250943E2AA}"/>
                            </a:ext>
                          </a:extLst>
                        </p:cNvPr>
                        <p:cNvPicPr/>
                        <p:nvPr/>
                      </p:nvPicPr>
                      <p:blipFill>
                        <a:blip r:embed="rId26"/>
                        <a:stretch>
                          <a:fillRect/>
                        </a:stretch>
                      </p:blipFill>
                      <p:spPr>
                        <a:xfrm>
                          <a:off x="3322584" y="5112502"/>
                          <a:ext cx="5143500" cy="571500"/>
                        </a:xfrm>
                        <a:prstGeom prst="rect">
                          <a:avLst/>
                        </a:prstGeom>
                      </p:spPr>
                    </p:pic>
                  </p:oleObj>
                </mc:Fallback>
              </mc:AlternateContent>
            </a:graphicData>
          </a:graphic>
        </p:graphicFrame>
      </p:grpSp>
      <p:sp>
        <p:nvSpPr>
          <p:cNvPr id="17" name="矩形 5">
            <a:extLst>
              <a:ext uri="{FF2B5EF4-FFF2-40B4-BE49-F238E27FC236}">
                <a16:creationId xmlns:a16="http://schemas.microsoft.com/office/drawing/2014/main" id="{50CA2B0C-30B5-4967-A843-37E1A07077EF}"/>
              </a:ext>
            </a:extLst>
          </p:cNvPr>
          <p:cNvSpPr/>
          <p:nvPr/>
        </p:nvSpPr>
        <p:spPr>
          <a:xfrm>
            <a:off x="685801" y="226522"/>
            <a:ext cx="741332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Neural Topic Models</a:t>
            </a:r>
          </a:p>
        </p:txBody>
      </p:sp>
    </p:spTree>
    <p:extLst>
      <p:ext uri="{BB962C8B-B14F-4D97-AF65-F5344CB8AC3E}">
        <p14:creationId xmlns:p14="http://schemas.microsoft.com/office/powerpoint/2010/main" val="838828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01041" y="240766"/>
            <a:ext cx="740570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VAEs for Language Modelling</a:t>
            </a:r>
          </a:p>
        </p:txBody>
      </p:sp>
      <p:sp>
        <p:nvSpPr>
          <p:cNvPr id="19" name="矩形 18">
            <a:extLst>
              <a:ext uri="{FF2B5EF4-FFF2-40B4-BE49-F238E27FC236}">
                <a16:creationId xmlns:a16="http://schemas.microsoft.com/office/drawing/2014/main" id="{7B4CA9A4-7F6F-47B6-B03E-B3E2921D4D21}"/>
              </a:ext>
            </a:extLst>
          </p:cNvPr>
          <p:cNvSpPr/>
          <p:nvPr/>
        </p:nvSpPr>
        <p:spPr>
          <a:xfrm>
            <a:off x="1074420" y="1382574"/>
            <a:ext cx="9070613" cy="2805768"/>
          </a:xfrm>
          <a:prstGeom prst="rect">
            <a:avLst/>
          </a:prstGeom>
        </p:spPr>
        <p:txBody>
          <a:bodyPr wrap="square">
            <a:spAutoFit/>
          </a:bodyPr>
          <a:lstStyle/>
          <a:p>
            <a:pPr>
              <a:lnSpc>
                <a:spcPct val="150000"/>
              </a:lnSpc>
            </a:pPr>
            <a:r>
              <a:rPr lang="en-US" altLang="zh-CN" sz="2400" dirty="0">
                <a:latin typeface="Palatino" pitchFamily="2" charset="77"/>
                <a:ea typeface="Palatino" pitchFamily="2" charset="77"/>
                <a:cs typeface="Calibri Light" panose="020F0302020204030204" pitchFamily="34" charset="0"/>
              </a:rPr>
              <a:t>Considering variational inference for language modelling:</a:t>
            </a:r>
          </a:p>
          <a:p>
            <a:pPr marL="342900" indent="-342900">
              <a:lnSpc>
                <a:spcPct val="150000"/>
              </a:lnSpc>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generating a single sentence from a random continuous vector.</a:t>
            </a:r>
          </a:p>
          <a:p>
            <a:pPr marL="342900" indent="-342900">
              <a:lnSpc>
                <a:spcPct val="150000"/>
              </a:lnSpc>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Seq2seq VAE: extending the seq2seq models with a continuous latent hidden vector.</a:t>
            </a:r>
          </a:p>
        </p:txBody>
      </p:sp>
    </p:spTree>
    <p:extLst>
      <p:ext uri="{BB962C8B-B14F-4D97-AF65-F5344CB8AC3E}">
        <p14:creationId xmlns:p14="http://schemas.microsoft.com/office/powerpoint/2010/main" val="1421083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78181" y="297916"/>
            <a:ext cx="740189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TextVAE</a:t>
            </a:r>
            <a:r>
              <a:rPr lang="en-US" altLang="zh-CN" sz="3600" b="1" dirty="0">
                <a:latin typeface="Palatino" pitchFamily="2" charset="77"/>
                <a:ea typeface="Palatino" pitchFamily="2" charset="77"/>
                <a:cs typeface="Calibri Light" panose="020F0302020204030204" pitchFamily="34" charset="0"/>
              </a:rPr>
              <a:t>                 </a:t>
            </a:r>
          </a:p>
        </p:txBody>
      </p:sp>
      <p:sp>
        <p:nvSpPr>
          <p:cNvPr id="19" name="矩形 18">
            <a:extLst>
              <a:ext uri="{FF2B5EF4-FFF2-40B4-BE49-F238E27FC236}">
                <a16:creationId xmlns:a16="http://schemas.microsoft.com/office/drawing/2014/main" id="{7B4CA9A4-7F6F-47B6-B03E-B3E2921D4D21}"/>
              </a:ext>
            </a:extLst>
          </p:cNvPr>
          <p:cNvSpPr/>
          <p:nvPr/>
        </p:nvSpPr>
        <p:spPr>
          <a:xfrm>
            <a:off x="1239248" y="1485444"/>
            <a:ext cx="8098065" cy="1569660"/>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Given an input sentence representation                      ,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a:t>
            </a:r>
          </a:p>
          <a:p>
            <a:pPr marL="457200" indent="-457200">
              <a:buFont typeface="+mj-lt"/>
              <a:buAutoNum type="arabicPeriod"/>
            </a:pPr>
            <a:r>
              <a:rPr lang="en-US" altLang="zh-CN" sz="2400" dirty="0">
                <a:latin typeface="Palatino" pitchFamily="2" charset="77"/>
                <a:ea typeface="Palatino" pitchFamily="2" charset="77"/>
                <a:cs typeface="Calibri Light" panose="020F0302020204030204" pitchFamily="34" charset="0"/>
              </a:rPr>
              <a:t>Encode     into a latent variable   ,</a:t>
            </a:r>
          </a:p>
          <a:p>
            <a:pPr marL="457200" indent="-457200">
              <a:buFont typeface="+mj-lt"/>
              <a:buAutoNum type="arabicPeriod"/>
            </a:pPr>
            <a:r>
              <a:rPr lang="en-US" altLang="zh-CN" sz="2400" dirty="0">
                <a:latin typeface="Palatino" pitchFamily="2" charset="77"/>
                <a:ea typeface="Palatino" pitchFamily="2" charset="77"/>
                <a:cs typeface="Calibri Light" panose="020F0302020204030204" pitchFamily="34" charset="0"/>
              </a:rPr>
              <a:t>Reconstruct input sentence from   .</a:t>
            </a:r>
          </a:p>
        </p:txBody>
      </p:sp>
      <p:graphicFrame>
        <p:nvGraphicFramePr>
          <p:cNvPr id="4" name="对象 3">
            <a:extLst>
              <a:ext uri="{FF2B5EF4-FFF2-40B4-BE49-F238E27FC236}">
                <a16:creationId xmlns:a16="http://schemas.microsoft.com/office/drawing/2014/main" id="{D2DA8A1F-FB03-49B4-A515-DFB6E6539145}"/>
              </a:ext>
            </a:extLst>
          </p:cNvPr>
          <p:cNvGraphicFramePr>
            <a:graphicFrameLocks noChangeAspect="1"/>
          </p:cNvGraphicFramePr>
          <p:nvPr>
            <p:extLst>
              <p:ext uri="{D42A27DB-BD31-4B8C-83A1-F6EECF244321}">
                <p14:modId xmlns:p14="http://schemas.microsoft.com/office/powerpoint/2010/main" val="826245840"/>
              </p:ext>
            </p:extLst>
          </p:nvPr>
        </p:nvGraphicFramePr>
        <p:xfrm>
          <a:off x="6577900" y="1544363"/>
          <a:ext cx="1619250" cy="428625"/>
        </p:xfrm>
        <a:graphic>
          <a:graphicData uri="http://schemas.openxmlformats.org/presentationml/2006/ole">
            <mc:AlternateContent xmlns:mc="http://schemas.openxmlformats.org/markup-compatibility/2006">
              <mc:Choice xmlns:v="urn:schemas-microsoft-com:vml" Requires="v">
                <p:oleObj spid="_x0000_s62475" name="Equation" r:id="rId4" imgW="863280" imgH="228600" progId="Equation.DSMT4">
                  <p:embed/>
                </p:oleObj>
              </mc:Choice>
              <mc:Fallback>
                <p:oleObj name="Equation" r:id="rId4" imgW="863280" imgH="228600" progId="Equation.DSMT4">
                  <p:embed/>
                  <p:pic>
                    <p:nvPicPr>
                      <p:cNvPr id="23" name="对象 22">
                        <a:extLst>
                          <a:ext uri="{FF2B5EF4-FFF2-40B4-BE49-F238E27FC236}">
                            <a16:creationId xmlns:a16="http://schemas.microsoft.com/office/drawing/2014/main" id="{E8F5B648-DAF2-4FE6-9F97-E203DE6ED9D8}"/>
                          </a:ext>
                        </a:extLst>
                      </p:cNvPr>
                      <p:cNvPicPr/>
                      <p:nvPr/>
                    </p:nvPicPr>
                    <p:blipFill>
                      <a:blip r:embed="rId5"/>
                      <a:stretch>
                        <a:fillRect/>
                      </a:stretch>
                    </p:blipFill>
                    <p:spPr>
                      <a:xfrm>
                        <a:off x="6577900" y="1544363"/>
                        <a:ext cx="1619250" cy="4286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C8914F5-A7CE-4510-97B7-CE37E0A330B0}"/>
              </a:ext>
            </a:extLst>
          </p:cNvPr>
          <p:cNvGraphicFramePr>
            <a:graphicFrameLocks noChangeAspect="1"/>
          </p:cNvGraphicFramePr>
          <p:nvPr>
            <p:extLst>
              <p:ext uri="{D42A27DB-BD31-4B8C-83A1-F6EECF244321}">
                <p14:modId xmlns:p14="http://schemas.microsoft.com/office/powerpoint/2010/main" val="1124281316"/>
              </p:ext>
            </p:extLst>
          </p:nvPr>
        </p:nvGraphicFramePr>
        <p:xfrm>
          <a:off x="2812289" y="2298592"/>
          <a:ext cx="309562" cy="309563"/>
        </p:xfrm>
        <a:graphic>
          <a:graphicData uri="http://schemas.openxmlformats.org/presentationml/2006/ole">
            <mc:AlternateContent xmlns:mc="http://schemas.openxmlformats.org/markup-compatibility/2006">
              <mc:Choice xmlns:v="urn:schemas-microsoft-com:vml" Requires="v">
                <p:oleObj spid="_x0000_s62476" name="Equation" r:id="rId6" imgW="164880" imgH="164880" progId="Equation.DSMT4">
                  <p:embed/>
                </p:oleObj>
              </mc:Choice>
              <mc:Fallback>
                <p:oleObj name="Equation" r:id="rId6" imgW="164880" imgH="164880" progId="Equation.DSMT4">
                  <p:embed/>
                  <p:pic>
                    <p:nvPicPr>
                      <p:cNvPr id="4" name="对象 3">
                        <a:extLst>
                          <a:ext uri="{FF2B5EF4-FFF2-40B4-BE49-F238E27FC236}">
                            <a16:creationId xmlns:a16="http://schemas.microsoft.com/office/drawing/2014/main" id="{D2DA8A1F-FB03-49B4-A515-DFB6E6539145}"/>
                          </a:ext>
                        </a:extLst>
                      </p:cNvPr>
                      <p:cNvPicPr/>
                      <p:nvPr/>
                    </p:nvPicPr>
                    <p:blipFill>
                      <a:blip r:embed="rId7"/>
                      <a:stretch>
                        <a:fillRect/>
                      </a:stretch>
                    </p:blipFill>
                    <p:spPr>
                      <a:xfrm>
                        <a:off x="2812289" y="2298592"/>
                        <a:ext cx="309562" cy="30956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697F412-809F-42A9-B885-F0B5E4A073A5}"/>
              </a:ext>
            </a:extLst>
          </p:cNvPr>
          <p:cNvGraphicFramePr>
            <a:graphicFrameLocks noChangeAspect="1"/>
          </p:cNvGraphicFramePr>
          <p:nvPr>
            <p:extLst>
              <p:ext uri="{D42A27DB-BD31-4B8C-83A1-F6EECF244321}">
                <p14:modId xmlns:p14="http://schemas.microsoft.com/office/powerpoint/2010/main" val="3405872629"/>
              </p:ext>
            </p:extLst>
          </p:nvPr>
        </p:nvGraphicFramePr>
        <p:xfrm>
          <a:off x="5965579" y="2351562"/>
          <a:ext cx="238125" cy="238125"/>
        </p:xfrm>
        <a:graphic>
          <a:graphicData uri="http://schemas.openxmlformats.org/presentationml/2006/ole">
            <mc:AlternateContent xmlns:mc="http://schemas.openxmlformats.org/markup-compatibility/2006">
              <mc:Choice xmlns:v="urn:schemas-microsoft-com:vml" Requires="v">
                <p:oleObj spid="_x0000_s62477" name="Equation" r:id="rId8" imgW="126720" imgH="126720" progId="Equation.DSMT4">
                  <p:embed/>
                </p:oleObj>
              </mc:Choice>
              <mc:Fallback>
                <p:oleObj name="Equation" r:id="rId8" imgW="126720" imgH="126720" progId="Equation.DSMT4">
                  <p:embed/>
                  <p:pic>
                    <p:nvPicPr>
                      <p:cNvPr id="30" name="对象 29">
                        <a:extLst>
                          <a:ext uri="{FF2B5EF4-FFF2-40B4-BE49-F238E27FC236}">
                            <a16:creationId xmlns:a16="http://schemas.microsoft.com/office/drawing/2014/main" id="{233F1987-8638-4806-86AF-4B6F39894D11}"/>
                          </a:ext>
                        </a:extLst>
                      </p:cNvPr>
                      <p:cNvPicPr/>
                      <p:nvPr/>
                    </p:nvPicPr>
                    <p:blipFill>
                      <a:blip r:embed="rId9"/>
                      <a:stretch>
                        <a:fillRect/>
                      </a:stretch>
                    </p:blipFill>
                    <p:spPr>
                      <a:xfrm>
                        <a:off x="5965579" y="2351562"/>
                        <a:ext cx="238125" cy="2381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583C9FF8-BF69-4129-969A-D22AEED192F8}"/>
              </a:ext>
            </a:extLst>
          </p:cNvPr>
          <p:cNvGraphicFramePr>
            <a:graphicFrameLocks noChangeAspect="1"/>
          </p:cNvGraphicFramePr>
          <p:nvPr>
            <p:extLst>
              <p:ext uri="{D42A27DB-BD31-4B8C-83A1-F6EECF244321}">
                <p14:modId xmlns:p14="http://schemas.microsoft.com/office/powerpoint/2010/main" val="853124278"/>
              </p:ext>
            </p:extLst>
          </p:nvPr>
        </p:nvGraphicFramePr>
        <p:xfrm>
          <a:off x="6203704" y="2729211"/>
          <a:ext cx="238125" cy="238125"/>
        </p:xfrm>
        <a:graphic>
          <a:graphicData uri="http://schemas.openxmlformats.org/presentationml/2006/ole">
            <mc:AlternateContent xmlns:mc="http://schemas.openxmlformats.org/markup-compatibility/2006">
              <mc:Choice xmlns:v="urn:schemas-microsoft-com:vml" Requires="v">
                <p:oleObj spid="_x0000_s62478" name="Equation" r:id="rId10" imgW="126720" imgH="126720" progId="Equation.DSMT4">
                  <p:embed/>
                </p:oleObj>
              </mc:Choice>
              <mc:Fallback>
                <p:oleObj name="Equation" r:id="rId10" imgW="126720" imgH="126720" progId="Equation.DSMT4">
                  <p:embed/>
                  <p:pic>
                    <p:nvPicPr>
                      <p:cNvPr id="6" name="对象 5">
                        <a:extLst>
                          <a:ext uri="{FF2B5EF4-FFF2-40B4-BE49-F238E27FC236}">
                            <a16:creationId xmlns:a16="http://schemas.microsoft.com/office/drawing/2014/main" id="{1697F412-809F-42A9-B885-F0B5E4A073A5}"/>
                          </a:ext>
                        </a:extLst>
                      </p:cNvPr>
                      <p:cNvPicPr/>
                      <p:nvPr/>
                    </p:nvPicPr>
                    <p:blipFill>
                      <a:blip r:embed="rId9"/>
                      <a:stretch>
                        <a:fillRect/>
                      </a:stretch>
                    </p:blipFill>
                    <p:spPr>
                      <a:xfrm>
                        <a:off x="6203704" y="2729211"/>
                        <a:ext cx="238125" cy="2381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80EA2307-3120-406D-A302-50F876B51924}"/>
              </a:ext>
            </a:extLst>
          </p:cNvPr>
          <p:cNvSpPr/>
          <p:nvPr/>
        </p:nvSpPr>
        <p:spPr>
          <a:xfrm>
            <a:off x="1239247" y="3055103"/>
            <a:ext cx="8098065" cy="1938992"/>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Considering the latent variable    as a continuous latent variable and put a Gaussian prior over    to regularize the vector space of   .</a:t>
            </a:r>
          </a:p>
          <a:p>
            <a:r>
              <a:rPr lang="en-US" altLang="zh-CN" sz="2400" dirty="0">
                <a:latin typeface="Palatino" pitchFamily="2" charset="77"/>
                <a:ea typeface="Palatino" pitchFamily="2" charset="77"/>
                <a:cs typeface="Calibri Light" panose="020F0302020204030204" pitchFamily="34" charset="0"/>
              </a:rPr>
              <a:t>The training objective is to </a:t>
            </a:r>
            <a:r>
              <a:rPr lang="en-US" altLang="zh-CN" sz="2400" dirty="0" err="1">
                <a:latin typeface="Palatino" pitchFamily="2" charset="77"/>
                <a:ea typeface="Palatino" pitchFamily="2" charset="77"/>
                <a:cs typeface="Calibri Light" panose="020F0302020204030204" pitchFamily="34" charset="0"/>
              </a:rPr>
              <a:t>maximise</a:t>
            </a:r>
            <a:r>
              <a:rPr lang="en-US" altLang="zh-CN" sz="2400" dirty="0">
                <a:latin typeface="Palatino" pitchFamily="2" charset="77"/>
                <a:ea typeface="Palatino" pitchFamily="2" charset="77"/>
                <a:cs typeface="Calibri Light" panose="020F0302020204030204" pitchFamily="34" charset="0"/>
              </a:rPr>
              <a:t> the generative likelihood of          :</a:t>
            </a:r>
          </a:p>
        </p:txBody>
      </p:sp>
      <p:graphicFrame>
        <p:nvGraphicFramePr>
          <p:cNvPr id="9" name="对象 8">
            <a:extLst>
              <a:ext uri="{FF2B5EF4-FFF2-40B4-BE49-F238E27FC236}">
                <a16:creationId xmlns:a16="http://schemas.microsoft.com/office/drawing/2014/main" id="{E6ADAE7F-599B-4B92-87D1-84F8134DBC02}"/>
              </a:ext>
            </a:extLst>
          </p:cNvPr>
          <p:cNvGraphicFramePr>
            <a:graphicFrameLocks noChangeAspect="1"/>
          </p:cNvGraphicFramePr>
          <p:nvPr>
            <p:extLst>
              <p:ext uri="{D42A27DB-BD31-4B8C-83A1-F6EECF244321}">
                <p14:modId xmlns:p14="http://schemas.microsoft.com/office/powerpoint/2010/main" val="3589936062"/>
              </p:ext>
            </p:extLst>
          </p:nvPr>
        </p:nvGraphicFramePr>
        <p:xfrm>
          <a:off x="5548636" y="3185448"/>
          <a:ext cx="238125" cy="238125"/>
        </p:xfrm>
        <a:graphic>
          <a:graphicData uri="http://schemas.openxmlformats.org/presentationml/2006/ole">
            <mc:AlternateContent xmlns:mc="http://schemas.openxmlformats.org/markup-compatibility/2006">
              <mc:Choice xmlns:v="urn:schemas-microsoft-com:vml" Requires="v">
                <p:oleObj spid="_x0000_s62479" name="Equation" r:id="rId10" imgW="126720" imgH="126720" progId="Equation.DSMT4">
                  <p:embed/>
                </p:oleObj>
              </mc:Choice>
              <mc:Fallback>
                <p:oleObj name="Equation" r:id="rId10" imgW="126720" imgH="126720" progId="Equation.DSMT4">
                  <p:embed/>
                  <p:pic>
                    <p:nvPicPr>
                      <p:cNvPr id="6" name="对象 5">
                        <a:extLst>
                          <a:ext uri="{FF2B5EF4-FFF2-40B4-BE49-F238E27FC236}">
                            <a16:creationId xmlns:a16="http://schemas.microsoft.com/office/drawing/2014/main" id="{1697F412-809F-42A9-B885-F0B5E4A073A5}"/>
                          </a:ext>
                        </a:extLst>
                      </p:cNvPr>
                      <p:cNvPicPr/>
                      <p:nvPr/>
                    </p:nvPicPr>
                    <p:blipFill>
                      <a:blip r:embed="rId9"/>
                      <a:stretch>
                        <a:fillRect/>
                      </a:stretch>
                    </p:blipFill>
                    <p:spPr>
                      <a:xfrm>
                        <a:off x="5548636" y="3185448"/>
                        <a:ext cx="238125" cy="2381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79C8724-CC83-47A6-BC19-8D2DCE9EC206}"/>
              </a:ext>
            </a:extLst>
          </p:cNvPr>
          <p:cNvGraphicFramePr>
            <a:graphicFrameLocks noChangeAspect="1"/>
          </p:cNvGraphicFramePr>
          <p:nvPr>
            <p:extLst>
              <p:ext uri="{D42A27DB-BD31-4B8C-83A1-F6EECF244321}">
                <p14:modId xmlns:p14="http://schemas.microsoft.com/office/powerpoint/2010/main" val="1201656022"/>
              </p:ext>
            </p:extLst>
          </p:nvPr>
        </p:nvGraphicFramePr>
        <p:xfrm>
          <a:off x="6572298" y="3553504"/>
          <a:ext cx="238125" cy="238125"/>
        </p:xfrm>
        <a:graphic>
          <a:graphicData uri="http://schemas.openxmlformats.org/presentationml/2006/ole">
            <mc:AlternateContent xmlns:mc="http://schemas.openxmlformats.org/markup-compatibility/2006">
              <mc:Choice xmlns:v="urn:schemas-microsoft-com:vml" Requires="v">
                <p:oleObj spid="_x0000_s62480" name="Equation" r:id="rId10" imgW="126720" imgH="126720" progId="Equation.DSMT4">
                  <p:embed/>
                </p:oleObj>
              </mc:Choice>
              <mc:Fallback>
                <p:oleObj name="Equation" r:id="rId10" imgW="126720" imgH="126720" progId="Equation.DSMT4">
                  <p:embed/>
                  <p:pic>
                    <p:nvPicPr>
                      <p:cNvPr id="9" name="对象 8">
                        <a:extLst>
                          <a:ext uri="{FF2B5EF4-FFF2-40B4-BE49-F238E27FC236}">
                            <a16:creationId xmlns:a16="http://schemas.microsoft.com/office/drawing/2014/main" id="{E6ADAE7F-599B-4B92-87D1-84F8134DBC02}"/>
                          </a:ext>
                        </a:extLst>
                      </p:cNvPr>
                      <p:cNvPicPr/>
                      <p:nvPr/>
                    </p:nvPicPr>
                    <p:blipFill>
                      <a:blip r:embed="rId9"/>
                      <a:stretch>
                        <a:fillRect/>
                      </a:stretch>
                    </p:blipFill>
                    <p:spPr>
                      <a:xfrm>
                        <a:off x="6572298" y="3553504"/>
                        <a:ext cx="238125" cy="2381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4EF01858-AABF-49A4-A529-9FD3F6A37DE4}"/>
              </a:ext>
            </a:extLst>
          </p:cNvPr>
          <p:cNvGraphicFramePr>
            <a:graphicFrameLocks noChangeAspect="1"/>
          </p:cNvGraphicFramePr>
          <p:nvPr>
            <p:extLst>
              <p:ext uri="{D42A27DB-BD31-4B8C-83A1-F6EECF244321}">
                <p14:modId xmlns:p14="http://schemas.microsoft.com/office/powerpoint/2010/main" val="2927045289"/>
              </p:ext>
            </p:extLst>
          </p:nvPr>
        </p:nvGraphicFramePr>
        <p:xfrm>
          <a:off x="3351769" y="3905538"/>
          <a:ext cx="238125" cy="238125"/>
        </p:xfrm>
        <a:graphic>
          <a:graphicData uri="http://schemas.openxmlformats.org/presentationml/2006/ole">
            <mc:AlternateContent xmlns:mc="http://schemas.openxmlformats.org/markup-compatibility/2006">
              <mc:Choice xmlns:v="urn:schemas-microsoft-com:vml" Requires="v">
                <p:oleObj spid="_x0000_s62481" name="Equation" r:id="rId10" imgW="126720" imgH="126720" progId="Equation.DSMT4">
                  <p:embed/>
                </p:oleObj>
              </mc:Choice>
              <mc:Fallback>
                <p:oleObj name="Equation" r:id="rId10" imgW="126720" imgH="126720" progId="Equation.DSMT4">
                  <p:embed/>
                  <p:pic>
                    <p:nvPicPr>
                      <p:cNvPr id="10" name="对象 9">
                        <a:extLst>
                          <a:ext uri="{FF2B5EF4-FFF2-40B4-BE49-F238E27FC236}">
                            <a16:creationId xmlns:a16="http://schemas.microsoft.com/office/drawing/2014/main" id="{A79C8724-CC83-47A6-BC19-8D2DCE9EC206}"/>
                          </a:ext>
                        </a:extLst>
                      </p:cNvPr>
                      <p:cNvPicPr/>
                      <p:nvPr/>
                    </p:nvPicPr>
                    <p:blipFill>
                      <a:blip r:embed="rId9"/>
                      <a:stretch>
                        <a:fillRect/>
                      </a:stretch>
                    </p:blipFill>
                    <p:spPr>
                      <a:xfrm>
                        <a:off x="3351769" y="3905538"/>
                        <a:ext cx="238125" cy="238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CC401CF-D663-4FFA-9E39-72728D34DB46}"/>
              </a:ext>
            </a:extLst>
          </p:cNvPr>
          <p:cNvGraphicFramePr>
            <a:graphicFrameLocks noChangeAspect="1"/>
          </p:cNvGraphicFramePr>
          <p:nvPr>
            <p:extLst>
              <p:ext uri="{D42A27DB-BD31-4B8C-83A1-F6EECF244321}">
                <p14:modId xmlns:p14="http://schemas.microsoft.com/office/powerpoint/2010/main" val="3450794567"/>
              </p:ext>
            </p:extLst>
          </p:nvPr>
        </p:nvGraphicFramePr>
        <p:xfrm>
          <a:off x="2480842" y="5017264"/>
          <a:ext cx="4595813" cy="547688"/>
        </p:xfrm>
        <a:graphic>
          <a:graphicData uri="http://schemas.openxmlformats.org/presentationml/2006/ole">
            <mc:AlternateContent xmlns:mc="http://schemas.openxmlformats.org/markup-compatibility/2006">
              <mc:Choice xmlns:v="urn:schemas-microsoft-com:vml" Requires="v">
                <p:oleObj spid="_x0000_s62482" name="Equation" r:id="rId11" imgW="2450880" imgH="291960" progId="Equation.DSMT4">
                  <p:embed/>
                </p:oleObj>
              </mc:Choice>
              <mc:Fallback>
                <p:oleObj name="Equation" r:id="rId11" imgW="2450880" imgH="291960" progId="Equation.DSMT4">
                  <p:embed/>
                  <p:pic>
                    <p:nvPicPr>
                      <p:cNvPr id="12" name="对象 11">
                        <a:extLst>
                          <a:ext uri="{FF2B5EF4-FFF2-40B4-BE49-F238E27FC236}">
                            <a16:creationId xmlns:a16="http://schemas.microsoft.com/office/drawing/2014/main" id="{C5F95879-50A1-4A28-A327-3DAFBA74F700}"/>
                          </a:ext>
                        </a:extLst>
                      </p:cNvPr>
                      <p:cNvPicPr/>
                      <p:nvPr/>
                    </p:nvPicPr>
                    <p:blipFill>
                      <a:blip r:embed="rId12"/>
                      <a:stretch>
                        <a:fillRect/>
                      </a:stretch>
                    </p:blipFill>
                    <p:spPr>
                      <a:xfrm>
                        <a:off x="2480842" y="5017264"/>
                        <a:ext cx="4595813" cy="54768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B15D7A2-EBF9-40A3-8C48-EB8A050568C5}"/>
              </a:ext>
            </a:extLst>
          </p:cNvPr>
          <p:cNvGraphicFramePr>
            <a:graphicFrameLocks noChangeAspect="1"/>
          </p:cNvGraphicFramePr>
          <p:nvPr>
            <p:extLst>
              <p:ext uri="{D42A27DB-BD31-4B8C-83A1-F6EECF244321}">
                <p14:modId xmlns:p14="http://schemas.microsoft.com/office/powerpoint/2010/main" val="1807528389"/>
              </p:ext>
            </p:extLst>
          </p:nvPr>
        </p:nvGraphicFramePr>
        <p:xfrm>
          <a:off x="3121852" y="4587217"/>
          <a:ext cx="690563" cy="381000"/>
        </p:xfrm>
        <a:graphic>
          <a:graphicData uri="http://schemas.openxmlformats.org/presentationml/2006/ole">
            <mc:AlternateContent xmlns:mc="http://schemas.openxmlformats.org/markup-compatibility/2006">
              <mc:Choice xmlns:v="urn:schemas-microsoft-com:vml" Requires="v">
                <p:oleObj spid="_x0000_s62483" name="Equation" r:id="rId13" imgW="368280" imgH="203040" progId="Equation.DSMT4">
                  <p:embed/>
                </p:oleObj>
              </mc:Choice>
              <mc:Fallback>
                <p:oleObj name="Equation" r:id="rId13" imgW="368280" imgH="203040" progId="Equation.DSMT4">
                  <p:embed/>
                  <p:pic>
                    <p:nvPicPr>
                      <p:cNvPr id="13" name="对象 12">
                        <a:extLst>
                          <a:ext uri="{FF2B5EF4-FFF2-40B4-BE49-F238E27FC236}">
                            <a16:creationId xmlns:a16="http://schemas.microsoft.com/office/drawing/2014/main" id="{5CC401CF-D663-4FFA-9E39-72728D34DB46}"/>
                          </a:ext>
                        </a:extLst>
                      </p:cNvPr>
                      <p:cNvPicPr/>
                      <p:nvPr/>
                    </p:nvPicPr>
                    <p:blipFill>
                      <a:blip r:embed="rId14"/>
                      <a:stretch>
                        <a:fillRect/>
                      </a:stretch>
                    </p:blipFill>
                    <p:spPr>
                      <a:xfrm>
                        <a:off x="3121852" y="4587217"/>
                        <a:ext cx="690563" cy="381000"/>
                      </a:xfrm>
                      <a:prstGeom prst="rect">
                        <a:avLst/>
                      </a:prstGeom>
                    </p:spPr>
                  </p:pic>
                </p:oleObj>
              </mc:Fallback>
            </mc:AlternateContent>
          </a:graphicData>
        </a:graphic>
      </p:graphicFrame>
    </p:spTree>
    <p:extLst>
      <p:ext uri="{BB962C8B-B14F-4D97-AF65-F5344CB8AC3E}">
        <p14:creationId xmlns:p14="http://schemas.microsoft.com/office/powerpoint/2010/main" val="326198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7231" y="297916"/>
            <a:ext cx="738284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TextVAE</a:t>
            </a:r>
            <a:r>
              <a:rPr lang="en-US" altLang="zh-CN" sz="3600" b="1" dirty="0">
                <a:latin typeface="Palatino" pitchFamily="2" charset="77"/>
                <a:ea typeface="Palatino" pitchFamily="2" charset="77"/>
                <a:cs typeface="Calibri Light" panose="020F0302020204030204" pitchFamily="34" charset="0"/>
              </a:rPr>
              <a:t>                 </a:t>
            </a:r>
          </a:p>
        </p:txBody>
      </p:sp>
      <p:sp>
        <p:nvSpPr>
          <p:cNvPr id="19" name="矩形 18">
            <a:extLst>
              <a:ext uri="{FF2B5EF4-FFF2-40B4-BE49-F238E27FC236}">
                <a16:creationId xmlns:a16="http://schemas.microsoft.com/office/drawing/2014/main" id="{7B4CA9A4-7F6F-47B6-B03E-B3E2921D4D21}"/>
              </a:ext>
            </a:extLst>
          </p:cNvPr>
          <p:cNvSpPr/>
          <p:nvPr/>
        </p:nvSpPr>
        <p:spPr>
          <a:xfrm>
            <a:off x="1124948" y="1466395"/>
            <a:ext cx="945923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Turing the training objective to the ELBO of the log-likelihood function, using </a:t>
            </a: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variational inference for optimization:</a:t>
            </a:r>
          </a:p>
        </p:txBody>
      </p:sp>
      <p:graphicFrame>
        <p:nvGraphicFramePr>
          <p:cNvPr id="4" name="对象 3">
            <a:extLst>
              <a:ext uri="{FF2B5EF4-FFF2-40B4-BE49-F238E27FC236}">
                <a16:creationId xmlns:a16="http://schemas.microsoft.com/office/drawing/2014/main" id="{D2DA8A1F-FB03-49B4-A515-DFB6E6539145}"/>
              </a:ext>
            </a:extLst>
          </p:cNvPr>
          <p:cNvGraphicFramePr>
            <a:graphicFrameLocks noChangeAspect="1"/>
          </p:cNvGraphicFramePr>
          <p:nvPr>
            <p:extLst>
              <p:ext uri="{D42A27DB-BD31-4B8C-83A1-F6EECF244321}">
                <p14:modId xmlns:p14="http://schemas.microsoft.com/office/powerpoint/2010/main" val="307167391"/>
              </p:ext>
            </p:extLst>
          </p:nvPr>
        </p:nvGraphicFramePr>
        <p:xfrm>
          <a:off x="1363979" y="2702340"/>
          <a:ext cx="7620000" cy="1905000"/>
        </p:xfrm>
        <a:graphic>
          <a:graphicData uri="http://schemas.openxmlformats.org/presentationml/2006/ole">
            <mc:AlternateContent xmlns:mc="http://schemas.openxmlformats.org/markup-compatibility/2006">
              <mc:Choice xmlns:v="urn:schemas-microsoft-com:vml" Requires="v">
                <p:oleObj spid="_x0000_s63491" name="Equation" r:id="rId4" imgW="4063680" imgH="1015920" progId="Equation.DSMT4">
                  <p:embed/>
                </p:oleObj>
              </mc:Choice>
              <mc:Fallback>
                <p:oleObj name="Equation" r:id="rId4" imgW="4063680" imgH="1015920" progId="Equation.DSMT4">
                  <p:embed/>
                  <p:pic>
                    <p:nvPicPr>
                      <p:cNvPr id="4" name="对象 3">
                        <a:extLst>
                          <a:ext uri="{FF2B5EF4-FFF2-40B4-BE49-F238E27FC236}">
                            <a16:creationId xmlns:a16="http://schemas.microsoft.com/office/drawing/2014/main" id="{D2DA8A1F-FB03-49B4-A515-DFB6E6539145}"/>
                          </a:ext>
                        </a:extLst>
                      </p:cNvPr>
                      <p:cNvPicPr/>
                      <p:nvPr/>
                    </p:nvPicPr>
                    <p:blipFill>
                      <a:blip r:embed="rId5"/>
                      <a:stretch>
                        <a:fillRect/>
                      </a:stretch>
                    </p:blipFill>
                    <p:spPr>
                      <a:xfrm>
                        <a:off x="1363979" y="2702340"/>
                        <a:ext cx="7620000" cy="1905000"/>
                      </a:xfrm>
                      <a:prstGeom prst="rect">
                        <a:avLst/>
                      </a:prstGeom>
                    </p:spPr>
                  </p:pic>
                </p:oleObj>
              </mc:Fallback>
            </mc:AlternateContent>
          </a:graphicData>
        </a:graphic>
      </p:graphicFrame>
    </p:spTree>
    <p:extLst>
      <p:ext uri="{BB962C8B-B14F-4D97-AF65-F5344CB8AC3E}">
        <p14:creationId xmlns:p14="http://schemas.microsoft.com/office/powerpoint/2010/main" val="1766207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7B4CA9A4-7F6F-47B6-B03E-B3E2921D4D21}"/>
              </a:ext>
            </a:extLst>
          </p:cNvPr>
          <p:cNvSpPr/>
          <p:nvPr/>
        </p:nvSpPr>
        <p:spPr>
          <a:xfrm>
            <a:off x="1120140" y="1382574"/>
            <a:ext cx="9894570" cy="3493264"/>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is parameterized by an inference network based on an LSTM encoder over the input sequence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is the probability to decode the </a:t>
            </a:r>
            <a:r>
              <a:rPr lang="en-US" altLang="zh-CN" sz="2400" i="1" dirty="0" err="1">
                <a:latin typeface="Palatino" pitchFamily="2" charset="77"/>
                <a:ea typeface="Palatino" pitchFamily="2" charset="77"/>
                <a:cs typeface="Calibri Light" panose="020F0302020204030204" pitchFamily="34" charset="0"/>
              </a:rPr>
              <a:t>i</a:t>
            </a:r>
            <a:r>
              <a:rPr lang="en-US" altLang="zh-CN" sz="2400" dirty="0" err="1">
                <a:latin typeface="Palatino" pitchFamily="2" charset="77"/>
                <a:ea typeface="Palatino" pitchFamily="2" charset="77"/>
                <a:cs typeface="Calibri Light" panose="020F0302020204030204" pitchFamily="34" charset="0"/>
              </a:rPr>
              <a:t>th</a:t>
            </a:r>
            <a:r>
              <a:rPr lang="en-US" altLang="zh-CN" sz="2400" dirty="0">
                <a:latin typeface="Palatino" pitchFamily="2" charset="77"/>
                <a:ea typeface="Palatino" pitchFamily="2" charset="77"/>
                <a:cs typeface="Calibri Light" panose="020F0302020204030204" pitchFamily="34" charset="0"/>
              </a:rPr>
              <a:t> word depending on the previously generated words and latent random vector   .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is the representation vector of the sentence starting symbol      .</a:t>
            </a:r>
          </a:p>
          <a:p>
            <a:r>
              <a:rPr lang="en-US" altLang="zh-CN" sz="2400" dirty="0">
                <a:latin typeface="Palatino" pitchFamily="2" charset="77"/>
                <a:ea typeface="Palatino" pitchFamily="2" charset="77"/>
                <a:cs typeface="Calibri Light" panose="020F0302020204030204" pitchFamily="34" charset="0"/>
              </a:rPr>
              <a:t>Both              and                 are assumed to be a multivariate diagonal Gaussian distribution. Particularly,          </a:t>
            </a:r>
          </a:p>
          <a:p>
            <a:r>
              <a:rPr lang="en-US" altLang="zh-CN" sz="2400" dirty="0">
                <a:latin typeface="Palatino" pitchFamily="2" charset="77"/>
                <a:ea typeface="Palatino" pitchFamily="2" charset="77"/>
                <a:cs typeface="Calibri Light" panose="020F0302020204030204" pitchFamily="34" charset="0"/>
              </a:rPr>
              <a:t>                                and                                                .</a:t>
            </a:r>
          </a:p>
        </p:txBody>
      </p:sp>
      <p:graphicFrame>
        <p:nvGraphicFramePr>
          <p:cNvPr id="4" name="对象 3">
            <a:extLst>
              <a:ext uri="{FF2B5EF4-FFF2-40B4-BE49-F238E27FC236}">
                <a16:creationId xmlns:a16="http://schemas.microsoft.com/office/drawing/2014/main" id="{D2DA8A1F-FB03-49B4-A515-DFB6E6539145}"/>
              </a:ext>
            </a:extLst>
          </p:cNvPr>
          <p:cNvGraphicFramePr>
            <a:graphicFrameLocks noChangeAspect="1"/>
          </p:cNvGraphicFramePr>
          <p:nvPr>
            <p:extLst>
              <p:ext uri="{D42A27DB-BD31-4B8C-83A1-F6EECF244321}">
                <p14:modId xmlns:p14="http://schemas.microsoft.com/office/powerpoint/2010/main" val="2894588055"/>
              </p:ext>
            </p:extLst>
          </p:nvPr>
        </p:nvGraphicFramePr>
        <p:xfrm>
          <a:off x="9815512" y="3348699"/>
          <a:ext cx="428625" cy="381000"/>
        </p:xfrm>
        <a:graphic>
          <a:graphicData uri="http://schemas.openxmlformats.org/presentationml/2006/ole">
            <mc:AlternateContent xmlns:mc="http://schemas.openxmlformats.org/markup-compatibility/2006">
              <mc:Choice xmlns:v="urn:schemas-microsoft-com:vml" Requires="v">
                <p:oleObj spid="_x0000_s64524" name="Equation" r:id="rId4" imgW="228600" imgH="203040" progId="Equation.DSMT4">
                  <p:embed/>
                </p:oleObj>
              </mc:Choice>
              <mc:Fallback>
                <p:oleObj name="Equation" r:id="rId4" imgW="228600" imgH="203040" progId="Equation.DSMT4">
                  <p:embed/>
                  <p:pic>
                    <p:nvPicPr>
                      <p:cNvPr id="4" name="对象 3">
                        <a:extLst>
                          <a:ext uri="{FF2B5EF4-FFF2-40B4-BE49-F238E27FC236}">
                            <a16:creationId xmlns:a16="http://schemas.microsoft.com/office/drawing/2014/main" id="{D2DA8A1F-FB03-49B4-A515-DFB6E6539145}"/>
                          </a:ext>
                        </a:extLst>
                      </p:cNvPr>
                      <p:cNvPicPr/>
                      <p:nvPr/>
                    </p:nvPicPr>
                    <p:blipFill>
                      <a:blip r:embed="rId5"/>
                      <a:stretch>
                        <a:fillRect/>
                      </a:stretch>
                    </p:blipFill>
                    <p:spPr>
                      <a:xfrm>
                        <a:off x="9815512" y="3348699"/>
                        <a:ext cx="428625" cy="381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3C8914F5-A7CE-4510-97B7-CE37E0A330B0}"/>
              </a:ext>
            </a:extLst>
          </p:cNvPr>
          <p:cNvGraphicFramePr>
            <a:graphicFrameLocks noChangeAspect="1"/>
          </p:cNvGraphicFramePr>
          <p:nvPr>
            <p:extLst>
              <p:ext uri="{D42A27DB-BD31-4B8C-83A1-F6EECF244321}">
                <p14:modId xmlns:p14="http://schemas.microsoft.com/office/powerpoint/2010/main" val="1887042619"/>
              </p:ext>
            </p:extLst>
          </p:nvPr>
        </p:nvGraphicFramePr>
        <p:xfrm>
          <a:off x="1533402" y="1415341"/>
          <a:ext cx="1214438" cy="381000"/>
        </p:xfrm>
        <a:graphic>
          <a:graphicData uri="http://schemas.openxmlformats.org/presentationml/2006/ole">
            <mc:AlternateContent xmlns:mc="http://schemas.openxmlformats.org/markup-compatibility/2006">
              <mc:Choice xmlns:v="urn:schemas-microsoft-com:vml" Requires="v">
                <p:oleObj spid="_x0000_s64525" name="Equation" r:id="rId6" imgW="647640" imgH="203040" progId="Equation.DSMT4">
                  <p:embed/>
                </p:oleObj>
              </mc:Choice>
              <mc:Fallback>
                <p:oleObj name="Equation" r:id="rId6" imgW="647640" imgH="203040" progId="Equation.DSMT4">
                  <p:embed/>
                  <p:pic>
                    <p:nvPicPr>
                      <p:cNvPr id="5" name="对象 4">
                        <a:extLst>
                          <a:ext uri="{FF2B5EF4-FFF2-40B4-BE49-F238E27FC236}">
                            <a16:creationId xmlns:a16="http://schemas.microsoft.com/office/drawing/2014/main" id="{3C8914F5-A7CE-4510-97B7-CE37E0A330B0}"/>
                          </a:ext>
                        </a:extLst>
                      </p:cNvPr>
                      <p:cNvPicPr/>
                      <p:nvPr/>
                    </p:nvPicPr>
                    <p:blipFill>
                      <a:blip r:embed="rId7"/>
                      <a:stretch>
                        <a:fillRect/>
                      </a:stretch>
                    </p:blipFill>
                    <p:spPr>
                      <a:xfrm>
                        <a:off x="1533402" y="1415341"/>
                        <a:ext cx="1214438"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CC401CF-D663-4FFA-9E39-72728D34DB46}"/>
              </a:ext>
            </a:extLst>
          </p:cNvPr>
          <p:cNvGraphicFramePr>
            <a:graphicFrameLocks noChangeAspect="1"/>
          </p:cNvGraphicFramePr>
          <p:nvPr>
            <p:extLst>
              <p:ext uri="{D42A27DB-BD31-4B8C-83A1-F6EECF244321}">
                <p14:modId xmlns:p14="http://schemas.microsoft.com/office/powerpoint/2010/main" val="2359179722"/>
              </p:ext>
            </p:extLst>
          </p:nvPr>
        </p:nvGraphicFramePr>
        <p:xfrm>
          <a:off x="1852844" y="3704182"/>
          <a:ext cx="976313" cy="381000"/>
        </p:xfrm>
        <a:graphic>
          <a:graphicData uri="http://schemas.openxmlformats.org/presentationml/2006/ole">
            <mc:AlternateContent xmlns:mc="http://schemas.openxmlformats.org/markup-compatibility/2006">
              <mc:Choice xmlns:v="urn:schemas-microsoft-com:vml" Requires="v">
                <p:oleObj spid="_x0000_s64526" name="Equation" r:id="rId8" imgW="520560" imgH="203040" progId="Equation.DSMT4">
                  <p:embed/>
                </p:oleObj>
              </mc:Choice>
              <mc:Fallback>
                <p:oleObj name="Equation" r:id="rId8" imgW="520560" imgH="203040" progId="Equation.DSMT4">
                  <p:embed/>
                  <p:pic>
                    <p:nvPicPr>
                      <p:cNvPr id="13" name="对象 12">
                        <a:extLst>
                          <a:ext uri="{FF2B5EF4-FFF2-40B4-BE49-F238E27FC236}">
                            <a16:creationId xmlns:a16="http://schemas.microsoft.com/office/drawing/2014/main" id="{5CC401CF-D663-4FFA-9E39-72728D34DB46}"/>
                          </a:ext>
                        </a:extLst>
                      </p:cNvPr>
                      <p:cNvPicPr/>
                      <p:nvPr/>
                    </p:nvPicPr>
                    <p:blipFill>
                      <a:blip r:embed="rId9"/>
                      <a:stretch>
                        <a:fillRect/>
                      </a:stretch>
                    </p:blipFill>
                    <p:spPr>
                      <a:xfrm>
                        <a:off x="1852844" y="3704182"/>
                        <a:ext cx="976313"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B15D7A2-EBF9-40A3-8C48-EB8A050568C5}"/>
              </a:ext>
            </a:extLst>
          </p:cNvPr>
          <p:cNvGraphicFramePr>
            <a:graphicFrameLocks noChangeAspect="1"/>
          </p:cNvGraphicFramePr>
          <p:nvPr>
            <p:extLst>
              <p:ext uri="{D42A27DB-BD31-4B8C-83A1-F6EECF244321}">
                <p14:modId xmlns:p14="http://schemas.microsoft.com/office/powerpoint/2010/main" val="531443353"/>
              </p:ext>
            </p:extLst>
          </p:nvPr>
        </p:nvGraphicFramePr>
        <p:xfrm>
          <a:off x="1519469" y="2234668"/>
          <a:ext cx="2547938" cy="428625"/>
        </p:xfrm>
        <a:graphic>
          <a:graphicData uri="http://schemas.openxmlformats.org/presentationml/2006/ole">
            <mc:AlternateContent xmlns:mc="http://schemas.openxmlformats.org/markup-compatibility/2006">
              <mc:Choice xmlns:v="urn:schemas-microsoft-com:vml" Requires="v">
                <p:oleObj spid="_x0000_s64527" name="Equation" r:id="rId10" imgW="1358640" imgH="228600" progId="Equation.DSMT4">
                  <p:embed/>
                </p:oleObj>
              </mc:Choice>
              <mc:Fallback>
                <p:oleObj name="Equation" r:id="rId10" imgW="1358640" imgH="228600" progId="Equation.DSMT4">
                  <p:embed/>
                  <p:pic>
                    <p:nvPicPr>
                      <p:cNvPr id="14" name="对象 13">
                        <a:extLst>
                          <a:ext uri="{FF2B5EF4-FFF2-40B4-BE49-F238E27FC236}">
                            <a16:creationId xmlns:a16="http://schemas.microsoft.com/office/drawing/2014/main" id="{CB15D7A2-EBF9-40A3-8C48-EB8A050568C5}"/>
                          </a:ext>
                        </a:extLst>
                      </p:cNvPr>
                      <p:cNvPicPr/>
                      <p:nvPr/>
                    </p:nvPicPr>
                    <p:blipFill>
                      <a:blip r:embed="rId11"/>
                      <a:stretch>
                        <a:fillRect/>
                      </a:stretch>
                    </p:blipFill>
                    <p:spPr>
                      <a:xfrm>
                        <a:off x="1519469" y="2234668"/>
                        <a:ext cx="2547938" cy="4286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683D159-0EB1-494D-BCBC-6D3173BE541E}"/>
              </a:ext>
            </a:extLst>
          </p:cNvPr>
          <p:cNvGraphicFramePr>
            <a:graphicFrameLocks noChangeAspect="1"/>
          </p:cNvGraphicFramePr>
          <p:nvPr>
            <p:extLst>
              <p:ext uri="{D42A27DB-BD31-4B8C-83A1-F6EECF244321}">
                <p14:modId xmlns:p14="http://schemas.microsoft.com/office/powerpoint/2010/main" val="1477508020"/>
              </p:ext>
            </p:extLst>
          </p:nvPr>
        </p:nvGraphicFramePr>
        <p:xfrm>
          <a:off x="7238270" y="1838274"/>
          <a:ext cx="309563" cy="309562"/>
        </p:xfrm>
        <a:graphic>
          <a:graphicData uri="http://schemas.openxmlformats.org/presentationml/2006/ole">
            <mc:AlternateContent xmlns:mc="http://schemas.openxmlformats.org/markup-compatibility/2006">
              <mc:Choice xmlns:v="urn:schemas-microsoft-com:vml" Requires="v">
                <p:oleObj spid="_x0000_s64528" name="Equation" r:id="rId12" imgW="164880" imgH="164880" progId="Equation.DSMT4">
                  <p:embed/>
                </p:oleObj>
              </mc:Choice>
              <mc:Fallback>
                <p:oleObj name="Equation" r:id="rId12" imgW="164880" imgH="164880" progId="Equation.DSMT4">
                  <p:embed/>
                  <p:pic>
                    <p:nvPicPr>
                      <p:cNvPr id="5" name="对象 4">
                        <a:extLst>
                          <a:ext uri="{FF2B5EF4-FFF2-40B4-BE49-F238E27FC236}">
                            <a16:creationId xmlns:a16="http://schemas.microsoft.com/office/drawing/2014/main" id="{3C8914F5-A7CE-4510-97B7-CE37E0A330B0}"/>
                          </a:ext>
                        </a:extLst>
                      </p:cNvPr>
                      <p:cNvPicPr/>
                      <p:nvPr/>
                    </p:nvPicPr>
                    <p:blipFill>
                      <a:blip r:embed="rId13"/>
                      <a:stretch>
                        <a:fillRect/>
                      </a:stretch>
                    </p:blipFill>
                    <p:spPr>
                      <a:xfrm>
                        <a:off x="7238270" y="1838274"/>
                        <a:ext cx="309563" cy="3095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33BCDCA-1C2E-46D4-902D-8383B5704495}"/>
              </a:ext>
            </a:extLst>
          </p:cNvPr>
          <p:cNvGraphicFramePr>
            <a:graphicFrameLocks noChangeAspect="1"/>
          </p:cNvGraphicFramePr>
          <p:nvPr>
            <p:extLst>
              <p:ext uri="{D42A27DB-BD31-4B8C-83A1-F6EECF244321}">
                <p14:modId xmlns:p14="http://schemas.microsoft.com/office/powerpoint/2010/main" val="2555231824"/>
              </p:ext>
            </p:extLst>
          </p:nvPr>
        </p:nvGraphicFramePr>
        <p:xfrm>
          <a:off x="2438400" y="3059100"/>
          <a:ext cx="238125" cy="238125"/>
        </p:xfrm>
        <a:graphic>
          <a:graphicData uri="http://schemas.openxmlformats.org/presentationml/2006/ole">
            <mc:AlternateContent xmlns:mc="http://schemas.openxmlformats.org/markup-compatibility/2006">
              <mc:Choice xmlns:v="urn:schemas-microsoft-com:vml" Requires="v">
                <p:oleObj spid="_x0000_s64529" name="Equation" r:id="rId14" imgW="126720" imgH="126720" progId="Equation.DSMT4">
                  <p:embed/>
                </p:oleObj>
              </mc:Choice>
              <mc:Fallback>
                <p:oleObj name="Equation" r:id="rId14" imgW="126720" imgH="126720" progId="Equation.DSMT4">
                  <p:embed/>
                  <p:pic>
                    <p:nvPicPr>
                      <p:cNvPr id="5" name="对象 4">
                        <a:extLst>
                          <a:ext uri="{FF2B5EF4-FFF2-40B4-BE49-F238E27FC236}">
                            <a16:creationId xmlns:a16="http://schemas.microsoft.com/office/drawing/2014/main" id="{3C8914F5-A7CE-4510-97B7-CE37E0A330B0}"/>
                          </a:ext>
                        </a:extLst>
                      </p:cNvPr>
                      <p:cNvPicPr/>
                      <p:nvPr/>
                    </p:nvPicPr>
                    <p:blipFill>
                      <a:blip r:embed="rId15"/>
                      <a:stretch>
                        <a:fillRect/>
                      </a:stretch>
                    </p:blipFill>
                    <p:spPr>
                      <a:xfrm>
                        <a:off x="2438400" y="3059100"/>
                        <a:ext cx="238125" cy="2381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8A1B4E6-D7EC-4097-9843-FF0D0063E6BD}"/>
              </a:ext>
            </a:extLst>
          </p:cNvPr>
          <p:cNvGraphicFramePr>
            <a:graphicFrameLocks noChangeAspect="1"/>
          </p:cNvGraphicFramePr>
          <p:nvPr>
            <p:extLst>
              <p:ext uri="{D42A27DB-BD31-4B8C-83A1-F6EECF244321}">
                <p14:modId xmlns:p14="http://schemas.microsoft.com/office/powerpoint/2010/main" val="379251471"/>
              </p:ext>
            </p:extLst>
          </p:nvPr>
        </p:nvGraphicFramePr>
        <p:xfrm>
          <a:off x="1519469" y="3301074"/>
          <a:ext cx="333375" cy="428625"/>
        </p:xfrm>
        <a:graphic>
          <a:graphicData uri="http://schemas.openxmlformats.org/presentationml/2006/ole">
            <mc:AlternateContent xmlns:mc="http://schemas.openxmlformats.org/markup-compatibility/2006">
              <mc:Choice xmlns:v="urn:schemas-microsoft-com:vml" Requires="v">
                <p:oleObj spid="_x0000_s64530" name="Equation" r:id="rId16" imgW="177480" imgH="228600" progId="Equation.DSMT4">
                  <p:embed/>
                </p:oleObj>
              </mc:Choice>
              <mc:Fallback>
                <p:oleObj name="Equation" r:id="rId16" imgW="177480" imgH="228600" progId="Equation.DSMT4">
                  <p:embed/>
                  <p:pic>
                    <p:nvPicPr>
                      <p:cNvPr id="14" name="对象 13">
                        <a:extLst>
                          <a:ext uri="{FF2B5EF4-FFF2-40B4-BE49-F238E27FC236}">
                            <a16:creationId xmlns:a16="http://schemas.microsoft.com/office/drawing/2014/main" id="{CB15D7A2-EBF9-40A3-8C48-EB8A050568C5}"/>
                          </a:ext>
                        </a:extLst>
                      </p:cNvPr>
                      <p:cNvPicPr/>
                      <p:nvPr/>
                    </p:nvPicPr>
                    <p:blipFill>
                      <a:blip r:embed="rId17"/>
                      <a:stretch>
                        <a:fillRect/>
                      </a:stretch>
                    </p:blipFill>
                    <p:spPr>
                      <a:xfrm>
                        <a:off x="1519469" y="3301074"/>
                        <a:ext cx="333375" cy="4286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ED8CC8B6-1175-4A9B-A728-E8B0650E5753}"/>
              </a:ext>
            </a:extLst>
          </p:cNvPr>
          <p:cNvGraphicFramePr>
            <a:graphicFrameLocks noChangeAspect="1"/>
          </p:cNvGraphicFramePr>
          <p:nvPr>
            <p:extLst>
              <p:ext uri="{D42A27DB-BD31-4B8C-83A1-F6EECF244321}">
                <p14:modId xmlns:p14="http://schemas.microsoft.com/office/powerpoint/2010/main" val="2746790977"/>
              </p:ext>
            </p:extLst>
          </p:nvPr>
        </p:nvGraphicFramePr>
        <p:xfrm>
          <a:off x="3460188" y="3704174"/>
          <a:ext cx="1214438" cy="381000"/>
        </p:xfrm>
        <a:graphic>
          <a:graphicData uri="http://schemas.openxmlformats.org/presentationml/2006/ole">
            <mc:AlternateContent xmlns:mc="http://schemas.openxmlformats.org/markup-compatibility/2006">
              <mc:Choice xmlns:v="urn:schemas-microsoft-com:vml" Requires="v">
                <p:oleObj spid="_x0000_s64531" name="Equation" r:id="rId18" imgW="647640" imgH="203040" progId="Equation.DSMT4">
                  <p:embed/>
                </p:oleObj>
              </mc:Choice>
              <mc:Fallback>
                <p:oleObj name="Equation" r:id="rId18" imgW="647640" imgH="203040" progId="Equation.DSMT4">
                  <p:embed/>
                  <p:pic>
                    <p:nvPicPr>
                      <p:cNvPr id="13" name="对象 12">
                        <a:extLst>
                          <a:ext uri="{FF2B5EF4-FFF2-40B4-BE49-F238E27FC236}">
                            <a16:creationId xmlns:a16="http://schemas.microsoft.com/office/drawing/2014/main" id="{5CC401CF-D663-4FFA-9E39-72728D34DB46}"/>
                          </a:ext>
                        </a:extLst>
                      </p:cNvPr>
                      <p:cNvPicPr/>
                      <p:nvPr/>
                    </p:nvPicPr>
                    <p:blipFill>
                      <a:blip r:embed="rId19"/>
                      <a:stretch>
                        <a:fillRect/>
                      </a:stretch>
                    </p:blipFill>
                    <p:spPr>
                      <a:xfrm>
                        <a:off x="3460188" y="3704174"/>
                        <a:ext cx="1214438" cy="3810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844FFB36-95A4-48D0-B45A-E51F6FB6A3F0}"/>
              </a:ext>
            </a:extLst>
          </p:cNvPr>
          <p:cNvGraphicFramePr>
            <a:graphicFrameLocks noChangeAspect="1"/>
          </p:cNvGraphicFramePr>
          <p:nvPr>
            <p:extLst>
              <p:ext uri="{D42A27DB-BD31-4B8C-83A1-F6EECF244321}">
                <p14:modId xmlns:p14="http://schemas.microsoft.com/office/powerpoint/2010/main" val="3506053786"/>
              </p:ext>
            </p:extLst>
          </p:nvPr>
        </p:nvGraphicFramePr>
        <p:xfrm>
          <a:off x="4269581" y="4414716"/>
          <a:ext cx="3595688" cy="428625"/>
        </p:xfrm>
        <a:graphic>
          <a:graphicData uri="http://schemas.openxmlformats.org/presentationml/2006/ole">
            <mc:AlternateContent xmlns:mc="http://schemas.openxmlformats.org/markup-compatibility/2006">
              <mc:Choice xmlns:v="urn:schemas-microsoft-com:vml" Requires="v">
                <p:oleObj spid="_x0000_s64532" name="Equation" r:id="rId20" imgW="1917360" imgH="228600" progId="Equation.DSMT4">
                  <p:embed/>
                </p:oleObj>
              </mc:Choice>
              <mc:Fallback>
                <p:oleObj name="Equation" r:id="rId20" imgW="1917360" imgH="228600" progId="Equation.DSMT4">
                  <p:embed/>
                  <p:pic>
                    <p:nvPicPr>
                      <p:cNvPr id="13" name="对象 12">
                        <a:extLst>
                          <a:ext uri="{FF2B5EF4-FFF2-40B4-BE49-F238E27FC236}">
                            <a16:creationId xmlns:a16="http://schemas.microsoft.com/office/drawing/2014/main" id="{5CC401CF-D663-4FFA-9E39-72728D34DB46}"/>
                          </a:ext>
                        </a:extLst>
                      </p:cNvPr>
                      <p:cNvPicPr/>
                      <p:nvPr/>
                    </p:nvPicPr>
                    <p:blipFill>
                      <a:blip r:embed="rId21"/>
                      <a:stretch>
                        <a:fillRect/>
                      </a:stretch>
                    </p:blipFill>
                    <p:spPr>
                      <a:xfrm>
                        <a:off x="4269581" y="4414716"/>
                        <a:ext cx="3595688" cy="4286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7726F99D-8B67-42A7-86BB-221C7650C59B}"/>
              </a:ext>
            </a:extLst>
          </p:cNvPr>
          <p:cNvGraphicFramePr>
            <a:graphicFrameLocks noChangeAspect="1"/>
          </p:cNvGraphicFramePr>
          <p:nvPr>
            <p:extLst>
              <p:ext uri="{D42A27DB-BD31-4B8C-83A1-F6EECF244321}">
                <p14:modId xmlns:p14="http://schemas.microsoft.com/office/powerpoint/2010/main" val="3884105212"/>
              </p:ext>
            </p:extLst>
          </p:nvPr>
        </p:nvGraphicFramePr>
        <p:xfrm>
          <a:off x="1223962" y="4462341"/>
          <a:ext cx="2428875" cy="381000"/>
        </p:xfrm>
        <a:graphic>
          <a:graphicData uri="http://schemas.openxmlformats.org/presentationml/2006/ole">
            <mc:AlternateContent xmlns:mc="http://schemas.openxmlformats.org/markup-compatibility/2006">
              <mc:Choice xmlns:v="urn:schemas-microsoft-com:vml" Requires="v">
                <p:oleObj spid="_x0000_s64533" name="Equation" r:id="rId22" imgW="1295280" imgH="203040" progId="Equation.DSMT4">
                  <p:embed/>
                </p:oleObj>
              </mc:Choice>
              <mc:Fallback>
                <p:oleObj name="Equation" r:id="rId22" imgW="1295280" imgH="203040" progId="Equation.DSMT4">
                  <p:embed/>
                  <p:pic>
                    <p:nvPicPr>
                      <p:cNvPr id="13" name="对象 12">
                        <a:extLst>
                          <a:ext uri="{FF2B5EF4-FFF2-40B4-BE49-F238E27FC236}">
                            <a16:creationId xmlns:a16="http://schemas.microsoft.com/office/drawing/2014/main" id="{5CC401CF-D663-4FFA-9E39-72728D34DB46}"/>
                          </a:ext>
                        </a:extLst>
                      </p:cNvPr>
                      <p:cNvPicPr/>
                      <p:nvPr/>
                    </p:nvPicPr>
                    <p:blipFill>
                      <a:blip r:embed="rId23"/>
                      <a:stretch>
                        <a:fillRect/>
                      </a:stretch>
                    </p:blipFill>
                    <p:spPr>
                      <a:xfrm>
                        <a:off x="1223962" y="4462341"/>
                        <a:ext cx="2428875" cy="381000"/>
                      </a:xfrm>
                      <a:prstGeom prst="rect">
                        <a:avLst/>
                      </a:prstGeom>
                    </p:spPr>
                  </p:pic>
                </p:oleObj>
              </mc:Fallback>
            </mc:AlternateContent>
          </a:graphicData>
        </a:graphic>
      </p:graphicFrame>
      <p:sp>
        <p:nvSpPr>
          <p:cNvPr id="17" name="矩形 5">
            <a:extLst>
              <a:ext uri="{FF2B5EF4-FFF2-40B4-BE49-F238E27FC236}">
                <a16:creationId xmlns:a16="http://schemas.microsoft.com/office/drawing/2014/main" id="{7378ECB5-79D5-4DD1-BE28-E0A28F802F4F}"/>
              </a:ext>
            </a:extLst>
          </p:cNvPr>
          <p:cNvSpPr/>
          <p:nvPr/>
        </p:nvSpPr>
        <p:spPr>
          <a:xfrm>
            <a:off x="697231" y="297916"/>
            <a:ext cx="738284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TextVAE</a:t>
            </a:r>
            <a:r>
              <a:rPr lang="en-US" altLang="zh-CN" sz="3600" b="1" dirty="0">
                <a:latin typeface="Palatino" pitchFamily="2" charset="77"/>
                <a:ea typeface="Palatino" pitchFamily="2" charset="77"/>
                <a:cs typeface="Calibri Light" panose="020F0302020204030204" pitchFamily="34" charset="0"/>
              </a:rPr>
              <a:t>                 </a:t>
            </a:r>
          </a:p>
        </p:txBody>
      </p:sp>
    </p:spTree>
    <p:extLst>
      <p:ext uri="{BB962C8B-B14F-4D97-AF65-F5344CB8AC3E}">
        <p14:creationId xmlns:p14="http://schemas.microsoft.com/office/powerpoint/2010/main" val="2312903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5575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062990" y="1106534"/>
            <a:ext cx="9088499"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1173481" y="4491831"/>
            <a:ext cx="8978008" cy="1200329"/>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the encoder, an LSTM is used to generate a sequence of hidden vectors based on the input word representation sequence       :</a:t>
            </a:r>
          </a:p>
        </p:txBody>
      </p:sp>
      <p:graphicFrame>
        <p:nvGraphicFramePr>
          <p:cNvPr id="20" name="对象 19">
            <a:extLst>
              <a:ext uri="{FF2B5EF4-FFF2-40B4-BE49-F238E27FC236}">
                <a16:creationId xmlns:a16="http://schemas.microsoft.com/office/drawing/2014/main" id="{19BB39F6-374C-4C62-BCBD-5EDB4BC2C2F3}"/>
              </a:ext>
            </a:extLst>
          </p:cNvPr>
          <p:cNvGraphicFramePr>
            <a:graphicFrameLocks noChangeAspect="1"/>
          </p:cNvGraphicFramePr>
          <p:nvPr>
            <p:extLst>
              <p:ext uri="{D42A27DB-BD31-4B8C-83A1-F6EECF244321}">
                <p14:modId xmlns:p14="http://schemas.microsoft.com/office/powerpoint/2010/main" val="2219562685"/>
              </p:ext>
            </p:extLst>
          </p:nvPr>
        </p:nvGraphicFramePr>
        <p:xfrm>
          <a:off x="2897458" y="5216634"/>
          <a:ext cx="500062" cy="452438"/>
        </p:xfrm>
        <a:graphic>
          <a:graphicData uri="http://schemas.openxmlformats.org/presentationml/2006/ole">
            <mc:AlternateContent xmlns:mc="http://schemas.openxmlformats.org/markup-compatibility/2006">
              <mc:Choice xmlns:v="urn:schemas-microsoft-com:vml" Requires="v">
                <p:oleObj spid="_x0000_s65541" name="Equation" r:id="rId5" imgW="266400" imgH="241200" progId="Equation.DSMT4">
                  <p:embed/>
                </p:oleObj>
              </mc:Choice>
              <mc:Fallback>
                <p:oleObj name="Equation" r:id="rId5" imgW="266400" imgH="241200" progId="Equation.DSMT4">
                  <p:embed/>
                  <p:pic>
                    <p:nvPicPr>
                      <p:cNvPr id="20" name="对象 19">
                        <a:extLst>
                          <a:ext uri="{FF2B5EF4-FFF2-40B4-BE49-F238E27FC236}">
                            <a16:creationId xmlns:a16="http://schemas.microsoft.com/office/drawing/2014/main" id="{19BB39F6-374C-4C62-BCBD-5EDB4BC2C2F3}"/>
                          </a:ext>
                        </a:extLst>
                      </p:cNvPr>
                      <p:cNvPicPr/>
                      <p:nvPr/>
                    </p:nvPicPr>
                    <p:blipFill>
                      <a:blip r:embed="rId6"/>
                      <a:stretch>
                        <a:fillRect/>
                      </a:stretch>
                    </p:blipFill>
                    <p:spPr>
                      <a:xfrm>
                        <a:off x="2897458" y="5216634"/>
                        <a:ext cx="500062" cy="452438"/>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D585F631-5716-4633-AD76-8829EE1C0047}"/>
              </a:ext>
            </a:extLst>
          </p:cNvPr>
          <p:cNvGraphicFramePr>
            <a:graphicFrameLocks noChangeAspect="1"/>
          </p:cNvGraphicFramePr>
          <p:nvPr>
            <p:extLst>
              <p:ext uri="{D42A27DB-BD31-4B8C-83A1-F6EECF244321}">
                <p14:modId xmlns:p14="http://schemas.microsoft.com/office/powerpoint/2010/main" val="2546008328"/>
              </p:ext>
            </p:extLst>
          </p:nvPr>
        </p:nvGraphicFramePr>
        <p:xfrm>
          <a:off x="3719782" y="5690879"/>
          <a:ext cx="3905250" cy="452438"/>
        </p:xfrm>
        <a:graphic>
          <a:graphicData uri="http://schemas.openxmlformats.org/presentationml/2006/ole">
            <mc:AlternateContent xmlns:mc="http://schemas.openxmlformats.org/markup-compatibility/2006">
              <mc:Choice xmlns:v="urn:schemas-microsoft-com:vml" Requires="v">
                <p:oleObj spid="_x0000_s65542" name="Equation" r:id="rId7" imgW="2082600" imgH="241200" progId="Equation.DSMT4">
                  <p:embed/>
                </p:oleObj>
              </mc:Choice>
              <mc:Fallback>
                <p:oleObj name="Equation" r:id="rId7" imgW="2082600" imgH="24120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8"/>
                      <a:stretch>
                        <a:fillRect/>
                      </a:stretch>
                    </p:blipFill>
                    <p:spPr>
                      <a:xfrm>
                        <a:off x="3719782" y="5690879"/>
                        <a:ext cx="3905250" cy="452438"/>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822B5E74-3A23-4E93-BA23-F3479D6BAD97}"/>
              </a:ext>
            </a:extLst>
          </p:cNvPr>
          <p:cNvSpPr/>
          <p:nvPr/>
        </p:nvSpPr>
        <p:spPr>
          <a:xfrm>
            <a:off x="1569721" y="6098421"/>
            <a:ext cx="8581768" cy="46166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Where         denotes the parameters of the encoding LSTM. </a:t>
            </a:r>
          </a:p>
        </p:txBody>
      </p:sp>
      <p:graphicFrame>
        <p:nvGraphicFramePr>
          <p:cNvPr id="10" name="对象 9">
            <a:extLst>
              <a:ext uri="{FF2B5EF4-FFF2-40B4-BE49-F238E27FC236}">
                <a16:creationId xmlns:a16="http://schemas.microsoft.com/office/drawing/2014/main" id="{6A775CDE-DC9D-49AD-B43C-11928379D60C}"/>
              </a:ext>
            </a:extLst>
          </p:cNvPr>
          <p:cNvGraphicFramePr>
            <a:graphicFrameLocks noChangeAspect="1"/>
          </p:cNvGraphicFramePr>
          <p:nvPr>
            <p:extLst>
              <p:ext uri="{D42A27DB-BD31-4B8C-83A1-F6EECF244321}">
                <p14:modId xmlns:p14="http://schemas.microsoft.com/office/powerpoint/2010/main" val="408872461"/>
              </p:ext>
            </p:extLst>
          </p:nvPr>
        </p:nvGraphicFramePr>
        <p:xfrm>
          <a:off x="2696480" y="6098421"/>
          <a:ext cx="571500" cy="428625"/>
        </p:xfrm>
        <a:graphic>
          <a:graphicData uri="http://schemas.openxmlformats.org/presentationml/2006/ole">
            <mc:AlternateContent xmlns:mc="http://schemas.openxmlformats.org/markup-compatibility/2006">
              <mc:Choice xmlns:v="urn:schemas-microsoft-com:vml" Requires="v">
                <p:oleObj spid="_x0000_s65543" name="Equation" r:id="rId9" imgW="304560" imgH="228600" progId="Equation.DSMT4">
                  <p:embed/>
                </p:oleObj>
              </mc:Choice>
              <mc:Fallback>
                <p:oleObj name="Equation" r:id="rId9" imgW="304560" imgH="22860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10"/>
                      <a:stretch>
                        <a:fillRect/>
                      </a:stretch>
                    </p:blipFill>
                    <p:spPr>
                      <a:xfrm>
                        <a:off x="2696480" y="6098421"/>
                        <a:ext cx="571500" cy="428625"/>
                      </a:xfrm>
                      <a:prstGeom prst="rect">
                        <a:avLst/>
                      </a:prstGeom>
                    </p:spPr>
                  </p:pic>
                </p:oleObj>
              </mc:Fallback>
            </mc:AlternateContent>
          </a:graphicData>
        </a:graphic>
      </p:graphicFrame>
    </p:spTree>
    <p:extLst>
      <p:ext uri="{BB962C8B-B14F-4D97-AF65-F5344CB8AC3E}">
        <p14:creationId xmlns:p14="http://schemas.microsoft.com/office/powerpoint/2010/main" val="375720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5575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101090" y="1106534"/>
            <a:ext cx="9050399"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1154430" y="4603973"/>
            <a:ext cx="9544049" cy="46166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Using a mean pooling function to generate the representation vector </a:t>
            </a:r>
          </a:p>
        </p:txBody>
      </p:sp>
      <p:graphicFrame>
        <p:nvGraphicFramePr>
          <p:cNvPr id="20" name="对象 19">
            <a:extLst>
              <a:ext uri="{FF2B5EF4-FFF2-40B4-BE49-F238E27FC236}">
                <a16:creationId xmlns:a16="http://schemas.microsoft.com/office/drawing/2014/main" id="{19BB39F6-374C-4C62-BCBD-5EDB4BC2C2F3}"/>
              </a:ext>
            </a:extLst>
          </p:cNvPr>
          <p:cNvGraphicFramePr>
            <a:graphicFrameLocks noChangeAspect="1"/>
          </p:cNvGraphicFramePr>
          <p:nvPr>
            <p:extLst>
              <p:ext uri="{D42A27DB-BD31-4B8C-83A1-F6EECF244321}">
                <p14:modId xmlns:p14="http://schemas.microsoft.com/office/powerpoint/2010/main" val="2477172330"/>
              </p:ext>
            </p:extLst>
          </p:nvPr>
        </p:nvGraphicFramePr>
        <p:xfrm>
          <a:off x="10474113" y="4656607"/>
          <a:ext cx="381000" cy="452437"/>
        </p:xfrm>
        <a:graphic>
          <a:graphicData uri="http://schemas.openxmlformats.org/presentationml/2006/ole">
            <mc:AlternateContent xmlns:mc="http://schemas.openxmlformats.org/markup-compatibility/2006">
              <mc:Choice xmlns:v="urn:schemas-microsoft-com:vml" Requires="v">
                <p:oleObj spid="_x0000_s66564" name="Equation" r:id="rId5" imgW="203040" imgH="241200" progId="Equation.DSMT4">
                  <p:embed/>
                </p:oleObj>
              </mc:Choice>
              <mc:Fallback>
                <p:oleObj name="Equation" r:id="rId5" imgW="203040" imgH="241200" progId="Equation.DSMT4">
                  <p:embed/>
                  <p:pic>
                    <p:nvPicPr>
                      <p:cNvPr id="20" name="对象 19">
                        <a:extLst>
                          <a:ext uri="{FF2B5EF4-FFF2-40B4-BE49-F238E27FC236}">
                            <a16:creationId xmlns:a16="http://schemas.microsoft.com/office/drawing/2014/main" id="{19BB39F6-374C-4C62-BCBD-5EDB4BC2C2F3}"/>
                          </a:ext>
                        </a:extLst>
                      </p:cNvPr>
                      <p:cNvPicPr/>
                      <p:nvPr/>
                    </p:nvPicPr>
                    <p:blipFill>
                      <a:blip r:embed="rId6"/>
                      <a:stretch>
                        <a:fillRect/>
                      </a:stretch>
                    </p:blipFill>
                    <p:spPr>
                      <a:xfrm>
                        <a:off x="10474113" y="4656607"/>
                        <a:ext cx="381000" cy="452437"/>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D585F631-5716-4633-AD76-8829EE1C0047}"/>
              </a:ext>
            </a:extLst>
          </p:cNvPr>
          <p:cNvGraphicFramePr>
            <a:graphicFrameLocks noChangeAspect="1"/>
          </p:cNvGraphicFramePr>
          <p:nvPr>
            <p:extLst>
              <p:ext uri="{D42A27DB-BD31-4B8C-83A1-F6EECF244321}">
                <p14:modId xmlns:p14="http://schemas.microsoft.com/office/powerpoint/2010/main" val="210339875"/>
              </p:ext>
            </p:extLst>
          </p:nvPr>
        </p:nvGraphicFramePr>
        <p:xfrm>
          <a:off x="4837114" y="5478613"/>
          <a:ext cx="1666875" cy="476250"/>
        </p:xfrm>
        <a:graphic>
          <a:graphicData uri="http://schemas.openxmlformats.org/presentationml/2006/ole">
            <mc:AlternateContent xmlns:mc="http://schemas.openxmlformats.org/markup-compatibility/2006">
              <mc:Choice xmlns:v="urn:schemas-microsoft-com:vml" Requires="v">
                <p:oleObj spid="_x0000_s66565" name="Equation" r:id="rId7" imgW="888840" imgH="253800" progId="Equation.DSMT4">
                  <p:embed/>
                </p:oleObj>
              </mc:Choice>
              <mc:Fallback>
                <p:oleObj name="Equation" r:id="rId7" imgW="888840" imgH="25380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8"/>
                      <a:stretch>
                        <a:fillRect/>
                      </a:stretch>
                    </p:blipFill>
                    <p:spPr>
                      <a:xfrm>
                        <a:off x="4837114" y="5478613"/>
                        <a:ext cx="1666875" cy="476250"/>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042942A7-3F7B-48B8-8FFC-1D7DD09167C3}"/>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367066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8</a:t>
            </a:fld>
            <a:endParaRPr lang="zh-CN" altLang="en-US" dirty="0"/>
          </a:p>
        </p:txBody>
      </p:sp>
      <p:sp>
        <p:nvSpPr>
          <p:cNvPr id="6" name="矩形 5">
            <a:extLst>
              <a:ext uri="{FF2B5EF4-FFF2-40B4-BE49-F238E27FC236}">
                <a16:creationId xmlns:a16="http://schemas.microsoft.com/office/drawing/2014/main" id="{A5C22FA3-21AB-4BCF-95D3-9711FD253196}"/>
              </a:ext>
            </a:extLst>
          </p:cNvPr>
          <p:cNvSpPr/>
          <p:nvPr/>
        </p:nvSpPr>
        <p:spPr>
          <a:xfrm>
            <a:off x="1278132" y="3710328"/>
            <a:ext cx="7650431"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How to introduce latent variables in such a generative model?</a:t>
            </a:r>
          </a:p>
        </p:txBody>
      </p:sp>
      <p:graphicFrame>
        <p:nvGraphicFramePr>
          <p:cNvPr id="7" name="对象 6">
            <a:extLst>
              <a:ext uri="{FF2B5EF4-FFF2-40B4-BE49-F238E27FC236}">
                <a16:creationId xmlns:a16="http://schemas.microsoft.com/office/drawing/2014/main" id="{15DB62A6-D22F-4E2C-84AC-6433C2FD6DA0}"/>
              </a:ext>
            </a:extLst>
          </p:cNvPr>
          <p:cNvGraphicFramePr>
            <a:graphicFrameLocks noChangeAspect="1"/>
          </p:cNvGraphicFramePr>
          <p:nvPr>
            <p:extLst>
              <p:ext uri="{D42A27DB-BD31-4B8C-83A1-F6EECF244321}">
                <p14:modId xmlns:p14="http://schemas.microsoft.com/office/powerpoint/2010/main" val="34603012"/>
              </p:ext>
            </p:extLst>
          </p:nvPr>
        </p:nvGraphicFramePr>
        <p:xfrm>
          <a:off x="1278131" y="1996388"/>
          <a:ext cx="1096962" cy="382588"/>
        </p:xfrm>
        <a:graphic>
          <a:graphicData uri="http://schemas.openxmlformats.org/presentationml/2006/ole">
            <mc:AlternateContent xmlns:mc="http://schemas.openxmlformats.org/markup-compatibility/2006">
              <mc:Choice xmlns:v="urn:schemas-microsoft-com:vml" Requires="v">
                <p:oleObj spid="_x0000_s2058" name="Equation" r:id="rId3" imgW="583920" imgH="203040" progId="Equation.DSMT4">
                  <p:embed/>
                </p:oleObj>
              </mc:Choice>
              <mc:Fallback>
                <p:oleObj name="Equation" r:id="rId3" imgW="583920" imgH="203040" progId="Equation.DSMT4">
                  <p:embed/>
                  <p:pic>
                    <p:nvPicPr>
                      <p:cNvPr id="7" name="对象 6">
                        <a:extLst>
                          <a:ext uri="{FF2B5EF4-FFF2-40B4-BE49-F238E27FC236}">
                            <a16:creationId xmlns:a16="http://schemas.microsoft.com/office/drawing/2014/main" id="{15DB62A6-D22F-4E2C-84AC-6433C2FD6DA0}"/>
                          </a:ext>
                        </a:extLst>
                      </p:cNvPr>
                      <p:cNvPicPr/>
                      <p:nvPr/>
                    </p:nvPicPr>
                    <p:blipFill>
                      <a:blip r:embed="rId4"/>
                      <a:stretch>
                        <a:fillRect/>
                      </a:stretch>
                    </p:blipFill>
                    <p:spPr>
                      <a:xfrm>
                        <a:off x="1278131" y="1996388"/>
                        <a:ext cx="1096962" cy="382588"/>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448FFC48-2B87-49CD-B499-A37EF923D638}"/>
              </a:ext>
            </a:extLst>
          </p:cNvPr>
          <p:cNvSpPr/>
          <p:nvPr/>
        </p:nvSpPr>
        <p:spPr>
          <a:xfrm>
            <a:off x="1278131" y="1924930"/>
            <a:ext cx="8035538"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A model that describes the generative probability           of some observed variables     ,</a:t>
            </a:r>
          </a:p>
        </p:txBody>
      </p:sp>
      <p:graphicFrame>
        <p:nvGraphicFramePr>
          <p:cNvPr id="9" name="对象 8">
            <a:extLst>
              <a:ext uri="{FF2B5EF4-FFF2-40B4-BE49-F238E27FC236}">
                <a16:creationId xmlns:a16="http://schemas.microsoft.com/office/drawing/2014/main" id="{7C63D10B-400B-4E65-8D97-14946DE67860}"/>
              </a:ext>
            </a:extLst>
          </p:cNvPr>
          <p:cNvGraphicFramePr>
            <a:graphicFrameLocks noChangeAspect="1"/>
          </p:cNvGraphicFramePr>
          <p:nvPr>
            <p:extLst>
              <p:ext uri="{D42A27DB-BD31-4B8C-83A1-F6EECF244321}">
                <p14:modId xmlns:p14="http://schemas.microsoft.com/office/powerpoint/2010/main" val="3747783218"/>
              </p:ext>
            </p:extLst>
          </p:nvPr>
        </p:nvGraphicFramePr>
        <p:xfrm>
          <a:off x="7393595" y="2368684"/>
          <a:ext cx="334962" cy="311150"/>
        </p:xfrm>
        <a:graphic>
          <a:graphicData uri="http://schemas.openxmlformats.org/presentationml/2006/ole">
            <mc:AlternateContent xmlns:mc="http://schemas.openxmlformats.org/markup-compatibility/2006">
              <mc:Choice xmlns:v="urn:schemas-microsoft-com:vml" Requires="v">
                <p:oleObj spid="_x0000_s2059" name="Equation" r:id="rId5" imgW="177480" imgH="164880" progId="Equation.DSMT4">
                  <p:embed/>
                </p:oleObj>
              </mc:Choice>
              <mc:Fallback>
                <p:oleObj name="Equation" r:id="rId5" imgW="177480" imgH="164880" progId="Equation.DSMT4">
                  <p:embed/>
                  <p:pic>
                    <p:nvPicPr>
                      <p:cNvPr id="9" name="对象 8">
                        <a:extLst>
                          <a:ext uri="{FF2B5EF4-FFF2-40B4-BE49-F238E27FC236}">
                            <a16:creationId xmlns:a16="http://schemas.microsoft.com/office/drawing/2014/main" id="{7C63D10B-400B-4E65-8D97-14946DE67860}"/>
                          </a:ext>
                        </a:extLst>
                      </p:cNvPr>
                      <p:cNvPicPr/>
                      <p:nvPr/>
                    </p:nvPicPr>
                    <p:blipFill>
                      <a:blip r:embed="rId6"/>
                      <a:stretch>
                        <a:fillRect/>
                      </a:stretch>
                    </p:blipFill>
                    <p:spPr>
                      <a:xfrm>
                        <a:off x="7393595" y="2368684"/>
                        <a:ext cx="334962" cy="3111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4A2A839-4B63-4256-B879-E22F1E1A47FD}"/>
              </a:ext>
            </a:extLst>
          </p:cNvPr>
          <p:cNvGraphicFramePr>
            <a:graphicFrameLocks noChangeAspect="1"/>
          </p:cNvGraphicFramePr>
          <p:nvPr>
            <p:extLst>
              <p:ext uri="{D42A27DB-BD31-4B8C-83A1-F6EECF244321}">
                <p14:modId xmlns:p14="http://schemas.microsoft.com/office/powerpoint/2010/main" val="2901312936"/>
              </p:ext>
            </p:extLst>
          </p:nvPr>
        </p:nvGraphicFramePr>
        <p:xfrm>
          <a:off x="2921435" y="2357946"/>
          <a:ext cx="739775" cy="382588"/>
        </p:xfrm>
        <a:graphic>
          <a:graphicData uri="http://schemas.openxmlformats.org/presentationml/2006/ole">
            <mc:AlternateContent xmlns:mc="http://schemas.openxmlformats.org/markup-compatibility/2006">
              <mc:Choice xmlns:v="urn:schemas-microsoft-com:vml" Requires="v">
                <p:oleObj spid="_x0000_s2060" name="Equation" r:id="rId7" imgW="393480" imgH="203040" progId="Equation.DSMT4">
                  <p:embed/>
                </p:oleObj>
              </mc:Choice>
              <mc:Fallback>
                <p:oleObj name="Equation" r:id="rId7" imgW="393480" imgH="203040" progId="Equation.DSMT4">
                  <p:embed/>
                  <p:pic>
                    <p:nvPicPr>
                      <p:cNvPr id="10" name="对象 9">
                        <a:extLst>
                          <a:ext uri="{FF2B5EF4-FFF2-40B4-BE49-F238E27FC236}">
                            <a16:creationId xmlns:a16="http://schemas.microsoft.com/office/drawing/2014/main" id="{84A2A839-4B63-4256-B879-E22F1E1A47FD}"/>
                          </a:ext>
                        </a:extLst>
                      </p:cNvPr>
                      <p:cNvPicPr/>
                      <p:nvPr/>
                    </p:nvPicPr>
                    <p:blipFill>
                      <a:blip r:embed="rId8"/>
                      <a:stretch>
                        <a:fillRect/>
                      </a:stretch>
                    </p:blipFill>
                    <p:spPr>
                      <a:xfrm>
                        <a:off x="2921435" y="2357946"/>
                        <a:ext cx="739775" cy="382588"/>
                      </a:xfrm>
                      <a:prstGeom prst="rect">
                        <a:avLst/>
                      </a:prstGeom>
                    </p:spPr>
                  </p:pic>
                </p:oleObj>
              </mc:Fallback>
            </mc:AlternateContent>
          </a:graphicData>
        </a:graphic>
      </p:graphicFrame>
      <p:sp>
        <p:nvSpPr>
          <p:cNvPr id="11" name="矩形 5">
            <a:extLst>
              <a:ext uri="{FF2B5EF4-FFF2-40B4-BE49-F238E27FC236}">
                <a16:creationId xmlns:a16="http://schemas.microsoft.com/office/drawing/2014/main" id="{FD75FA4C-B192-4938-98C3-9A7F567D6B95}"/>
              </a:ext>
            </a:extLst>
          </p:cNvPr>
          <p:cNvSpPr/>
          <p:nvPr/>
        </p:nvSpPr>
        <p:spPr>
          <a:xfrm>
            <a:off x="1278131" y="2872270"/>
            <a:ext cx="803553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the set of model parameters</a:t>
            </a:r>
          </a:p>
        </p:txBody>
      </p:sp>
      <p:graphicFrame>
        <p:nvGraphicFramePr>
          <p:cNvPr id="12" name="对象 11">
            <a:extLst>
              <a:ext uri="{FF2B5EF4-FFF2-40B4-BE49-F238E27FC236}">
                <a16:creationId xmlns:a16="http://schemas.microsoft.com/office/drawing/2014/main" id="{CCC91938-CE33-43AF-8822-CC1B2347E9EE}"/>
              </a:ext>
            </a:extLst>
          </p:cNvPr>
          <p:cNvGraphicFramePr>
            <a:graphicFrameLocks noChangeAspect="1"/>
          </p:cNvGraphicFramePr>
          <p:nvPr>
            <p:extLst>
              <p:ext uri="{D42A27DB-BD31-4B8C-83A1-F6EECF244321}">
                <p14:modId xmlns:p14="http://schemas.microsoft.com/office/powerpoint/2010/main" val="290726146"/>
              </p:ext>
            </p:extLst>
          </p:nvPr>
        </p:nvGraphicFramePr>
        <p:xfrm>
          <a:off x="1352550" y="2951201"/>
          <a:ext cx="309562" cy="334963"/>
        </p:xfrm>
        <a:graphic>
          <a:graphicData uri="http://schemas.openxmlformats.org/presentationml/2006/ole">
            <mc:AlternateContent xmlns:mc="http://schemas.openxmlformats.org/markup-compatibility/2006">
              <mc:Choice xmlns:v="urn:schemas-microsoft-com:vml" Requires="v">
                <p:oleObj spid="_x0000_s2061" name="Equation" r:id="rId9" imgW="164880" imgH="177480" progId="Equation.DSMT4">
                  <p:embed/>
                </p:oleObj>
              </mc:Choice>
              <mc:Fallback>
                <p:oleObj name="Equation" r:id="rId9" imgW="164880" imgH="177480" progId="Equation.DSMT4">
                  <p:embed/>
                  <p:pic>
                    <p:nvPicPr>
                      <p:cNvPr id="12" name="对象 11">
                        <a:extLst>
                          <a:ext uri="{FF2B5EF4-FFF2-40B4-BE49-F238E27FC236}">
                            <a16:creationId xmlns:a16="http://schemas.microsoft.com/office/drawing/2014/main" id="{CCC91938-CE33-43AF-8822-CC1B2347E9EE}"/>
                          </a:ext>
                        </a:extLst>
                      </p:cNvPr>
                      <p:cNvPicPr/>
                      <p:nvPr/>
                    </p:nvPicPr>
                    <p:blipFill>
                      <a:blip r:embed="rId10"/>
                      <a:stretch>
                        <a:fillRect/>
                      </a:stretch>
                    </p:blipFill>
                    <p:spPr>
                      <a:xfrm>
                        <a:off x="1352550" y="2951201"/>
                        <a:ext cx="309562" cy="334963"/>
                      </a:xfrm>
                      <a:prstGeom prst="rect">
                        <a:avLst/>
                      </a:prstGeom>
                    </p:spPr>
                  </p:pic>
                </p:oleObj>
              </mc:Fallback>
            </mc:AlternateContent>
          </a:graphicData>
        </a:graphic>
      </p:graphicFrame>
      <p:sp>
        <p:nvSpPr>
          <p:cNvPr id="13" name="矩形 5">
            <a:extLst>
              <a:ext uri="{FF2B5EF4-FFF2-40B4-BE49-F238E27FC236}">
                <a16:creationId xmlns:a16="http://schemas.microsoft.com/office/drawing/2014/main" id="{311E13AE-BE8C-44D1-944C-E026DD7CD8D5}"/>
              </a:ext>
            </a:extLst>
          </p:cNvPr>
          <p:cNvSpPr/>
          <p:nvPr/>
        </p:nvSpPr>
        <p:spPr>
          <a:xfrm>
            <a:off x="695597" y="235867"/>
            <a:ext cx="7833060"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probabilistic generative model</a:t>
            </a:r>
          </a:p>
        </p:txBody>
      </p:sp>
    </p:spTree>
    <p:extLst>
      <p:ext uri="{BB962C8B-B14F-4D97-AF65-F5344CB8AC3E}">
        <p14:creationId xmlns:p14="http://schemas.microsoft.com/office/powerpoint/2010/main" val="42901414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1262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051560" y="1106534"/>
            <a:ext cx="9099929"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2053423" y="4491831"/>
            <a:ext cx="8098065" cy="216982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    is fed to an MLP layer to derive the distribution parameters of                 :</a:t>
            </a:r>
          </a:p>
          <a:p>
            <a:pPr>
              <a:spcAft>
                <a:spcPts val="600"/>
              </a:spcAft>
            </a:pPr>
            <a:endParaRPr lang="en-US" altLang="zh-CN" sz="2400" dirty="0">
              <a:latin typeface="Palatino" pitchFamily="2" charset="77"/>
              <a:ea typeface="Palatino" pitchFamily="2" charset="77"/>
              <a:cs typeface="Calibri Light" panose="020F0302020204030204" pitchFamily="34" charset="0"/>
            </a:endParaRPr>
          </a:p>
          <a:p>
            <a:pPr>
              <a:spcAft>
                <a:spcPts val="600"/>
              </a:spcAft>
            </a:pPr>
            <a:r>
              <a:rPr lang="en-US" altLang="zh-CN" sz="2400" dirty="0">
                <a:latin typeface="Palatino" pitchFamily="2" charset="77"/>
                <a:ea typeface="Palatino" pitchFamily="2" charset="77"/>
                <a:cs typeface="Calibri Light" panose="020F0302020204030204" pitchFamily="34" charset="0"/>
              </a:rPr>
              <a:t>Where     is a non-linear activation function.      ,      ,      ,    ,             </a:t>
            </a:r>
          </a:p>
          <a:p>
            <a:pPr>
              <a:spcAft>
                <a:spcPts val="600"/>
              </a:spcAft>
            </a:pPr>
            <a:r>
              <a:rPr lang="en-US" altLang="zh-CN" sz="2400" dirty="0">
                <a:latin typeface="Palatino" pitchFamily="2" charset="77"/>
                <a:ea typeface="Palatino" pitchFamily="2" charset="77"/>
                <a:cs typeface="Calibri Light" panose="020F0302020204030204" pitchFamily="34" charset="0"/>
              </a:rPr>
              <a:t>     and      are the model parameters.</a:t>
            </a:r>
          </a:p>
        </p:txBody>
      </p:sp>
      <p:graphicFrame>
        <p:nvGraphicFramePr>
          <p:cNvPr id="21" name="对象 20">
            <a:extLst>
              <a:ext uri="{FF2B5EF4-FFF2-40B4-BE49-F238E27FC236}">
                <a16:creationId xmlns:a16="http://schemas.microsoft.com/office/drawing/2014/main" id="{D585F631-5716-4633-AD76-8829EE1C0047}"/>
              </a:ext>
            </a:extLst>
          </p:cNvPr>
          <p:cNvGraphicFramePr>
            <a:graphicFrameLocks noChangeAspect="1"/>
          </p:cNvGraphicFramePr>
          <p:nvPr>
            <p:extLst>
              <p:ext uri="{D42A27DB-BD31-4B8C-83A1-F6EECF244321}">
                <p14:modId xmlns:p14="http://schemas.microsoft.com/office/powerpoint/2010/main" val="544069415"/>
              </p:ext>
            </p:extLst>
          </p:nvPr>
        </p:nvGraphicFramePr>
        <p:xfrm>
          <a:off x="2399611" y="5246686"/>
          <a:ext cx="7405687" cy="476250"/>
        </p:xfrm>
        <a:graphic>
          <a:graphicData uri="http://schemas.openxmlformats.org/presentationml/2006/ole">
            <mc:AlternateContent xmlns:mc="http://schemas.openxmlformats.org/markup-compatibility/2006">
              <mc:Choice xmlns:v="urn:schemas-microsoft-com:vml" Requires="v">
                <p:oleObj spid="_x0000_s67596" name="Equation" r:id="rId5" imgW="3949560" imgH="253800" progId="Equation.DSMT4">
                  <p:embed/>
                </p:oleObj>
              </mc:Choice>
              <mc:Fallback>
                <p:oleObj name="Equation" r:id="rId5" imgW="3949560" imgH="25380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6"/>
                      <a:stretch>
                        <a:fillRect/>
                      </a:stretch>
                    </p:blipFill>
                    <p:spPr>
                      <a:xfrm>
                        <a:off x="2399611" y="5246686"/>
                        <a:ext cx="7405687" cy="4762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A775CDE-DC9D-49AD-B43C-11928379D60C}"/>
              </a:ext>
            </a:extLst>
          </p:cNvPr>
          <p:cNvGraphicFramePr>
            <a:graphicFrameLocks noChangeAspect="1"/>
          </p:cNvGraphicFramePr>
          <p:nvPr>
            <p:extLst>
              <p:ext uri="{D42A27DB-BD31-4B8C-83A1-F6EECF244321}">
                <p14:modId xmlns:p14="http://schemas.microsoft.com/office/powerpoint/2010/main" val="1486615406"/>
              </p:ext>
            </p:extLst>
          </p:nvPr>
        </p:nvGraphicFramePr>
        <p:xfrm>
          <a:off x="8062824" y="5784384"/>
          <a:ext cx="428625" cy="428625"/>
        </p:xfrm>
        <a:graphic>
          <a:graphicData uri="http://schemas.openxmlformats.org/presentationml/2006/ole">
            <mc:AlternateContent xmlns:mc="http://schemas.openxmlformats.org/markup-compatibility/2006">
              <mc:Choice xmlns:v="urn:schemas-microsoft-com:vml" Requires="v">
                <p:oleObj spid="_x0000_s67597" name="Equation" r:id="rId7" imgW="228600" imgH="228600" progId="Equation.DSMT4">
                  <p:embed/>
                </p:oleObj>
              </mc:Choice>
              <mc:Fallback>
                <p:oleObj name="Equation" r:id="rId7" imgW="228600" imgH="228600" progId="Equation.DSMT4">
                  <p:embed/>
                  <p:pic>
                    <p:nvPicPr>
                      <p:cNvPr id="10" name="对象 9">
                        <a:extLst>
                          <a:ext uri="{FF2B5EF4-FFF2-40B4-BE49-F238E27FC236}">
                            <a16:creationId xmlns:a16="http://schemas.microsoft.com/office/drawing/2014/main" id="{6A775CDE-DC9D-49AD-B43C-11928379D60C}"/>
                          </a:ext>
                        </a:extLst>
                      </p:cNvPr>
                      <p:cNvPicPr/>
                      <p:nvPr/>
                    </p:nvPicPr>
                    <p:blipFill>
                      <a:blip r:embed="rId8"/>
                      <a:stretch>
                        <a:fillRect/>
                      </a:stretch>
                    </p:blipFill>
                    <p:spPr>
                      <a:xfrm>
                        <a:off x="8062824" y="5784384"/>
                        <a:ext cx="428625" cy="4286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F8BD2C5-4E8D-424C-9CB5-D6C4BD2CBFD2}"/>
              </a:ext>
            </a:extLst>
          </p:cNvPr>
          <p:cNvGraphicFramePr>
            <a:graphicFrameLocks noChangeAspect="1"/>
          </p:cNvGraphicFramePr>
          <p:nvPr>
            <p:extLst>
              <p:ext uri="{D42A27DB-BD31-4B8C-83A1-F6EECF244321}">
                <p14:modId xmlns:p14="http://schemas.microsoft.com/office/powerpoint/2010/main" val="4226268586"/>
              </p:ext>
            </p:extLst>
          </p:nvPr>
        </p:nvGraphicFramePr>
        <p:xfrm>
          <a:off x="4093175" y="4893111"/>
          <a:ext cx="1214437" cy="381000"/>
        </p:xfrm>
        <a:graphic>
          <a:graphicData uri="http://schemas.openxmlformats.org/presentationml/2006/ole">
            <mc:AlternateContent xmlns:mc="http://schemas.openxmlformats.org/markup-compatibility/2006">
              <mc:Choice xmlns:v="urn:schemas-microsoft-com:vml" Requires="v">
                <p:oleObj spid="_x0000_s67598" name="Equation" r:id="rId9" imgW="647640" imgH="203040" progId="Equation.DSMT4">
                  <p:embed/>
                </p:oleObj>
              </mc:Choice>
              <mc:Fallback>
                <p:oleObj name="Equation" r:id="rId9" imgW="647640" imgH="203040" progId="Equation.DSMT4">
                  <p:embed/>
                  <p:pic>
                    <p:nvPicPr>
                      <p:cNvPr id="20" name="对象 19">
                        <a:extLst>
                          <a:ext uri="{FF2B5EF4-FFF2-40B4-BE49-F238E27FC236}">
                            <a16:creationId xmlns:a16="http://schemas.microsoft.com/office/drawing/2014/main" id="{19BB39F6-374C-4C62-BCBD-5EDB4BC2C2F3}"/>
                          </a:ext>
                        </a:extLst>
                      </p:cNvPr>
                      <p:cNvPicPr/>
                      <p:nvPr/>
                    </p:nvPicPr>
                    <p:blipFill>
                      <a:blip r:embed="rId10"/>
                      <a:stretch>
                        <a:fillRect/>
                      </a:stretch>
                    </p:blipFill>
                    <p:spPr>
                      <a:xfrm>
                        <a:off x="4093175" y="4893111"/>
                        <a:ext cx="1214437" cy="3810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C17D82C-9C58-42FF-AE82-957D7BAEA12D}"/>
              </a:ext>
            </a:extLst>
          </p:cNvPr>
          <p:cNvGraphicFramePr>
            <a:graphicFrameLocks noChangeAspect="1"/>
          </p:cNvGraphicFramePr>
          <p:nvPr>
            <p:extLst>
              <p:ext uri="{D42A27DB-BD31-4B8C-83A1-F6EECF244321}">
                <p14:modId xmlns:p14="http://schemas.microsoft.com/office/powerpoint/2010/main" val="274269698"/>
              </p:ext>
            </p:extLst>
          </p:nvPr>
        </p:nvGraphicFramePr>
        <p:xfrm>
          <a:off x="2086858" y="4518490"/>
          <a:ext cx="381000" cy="452437"/>
        </p:xfrm>
        <a:graphic>
          <a:graphicData uri="http://schemas.openxmlformats.org/presentationml/2006/ole">
            <mc:AlternateContent xmlns:mc="http://schemas.openxmlformats.org/markup-compatibility/2006">
              <mc:Choice xmlns:v="urn:schemas-microsoft-com:vml" Requires="v">
                <p:oleObj spid="_x0000_s67599" name="Equation" r:id="rId11" imgW="203040" imgH="241200" progId="Equation.DSMT4">
                  <p:embed/>
                </p:oleObj>
              </mc:Choice>
              <mc:Fallback>
                <p:oleObj name="Equation" r:id="rId11" imgW="203040" imgH="241200" progId="Equation.DSMT4">
                  <p:embed/>
                  <p:pic>
                    <p:nvPicPr>
                      <p:cNvPr id="20" name="对象 19">
                        <a:extLst>
                          <a:ext uri="{FF2B5EF4-FFF2-40B4-BE49-F238E27FC236}">
                            <a16:creationId xmlns:a16="http://schemas.microsoft.com/office/drawing/2014/main" id="{19BB39F6-374C-4C62-BCBD-5EDB4BC2C2F3}"/>
                          </a:ext>
                        </a:extLst>
                      </p:cNvPr>
                      <p:cNvPicPr/>
                      <p:nvPr/>
                    </p:nvPicPr>
                    <p:blipFill>
                      <a:blip r:embed="rId12"/>
                      <a:stretch>
                        <a:fillRect/>
                      </a:stretch>
                    </p:blipFill>
                    <p:spPr>
                      <a:xfrm>
                        <a:off x="2086858" y="4518490"/>
                        <a:ext cx="381000" cy="4524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7F9BDFE-3BAA-4195-82A7-2038494CF2C7}"/>
              </a:ext>
            </a:extLst>
          </p:cNvPr>
          <p:cNvGraphicFramePr>
            <a:graphicFrameLocks noChangeAspect="1"/>
          </p:cNvGraphicFramePr>
          <p:nvPr>
            <p:extLst>
              <p:ext uri="{D42A27DB-BD31-4B8C-83A1-F6EECF244321}">
                <p14:modId xmlns:p14="http://schemas.microsoft.com/office/powerpoint/2010/main" val="2992416345"/>
              </p:ext>
            </p:extLst>
          </p:nvPr>
        </p:nvGraphicFramePr>
        <p:xfrm>
          <a:off x="3071902" y="5790765"/>
          <a:ext cx="285750" cy="381000"/>
        </p:xfrm>
        <a:graphic>
          <a:graphicData uri="http://schemas.openxmlformats.org/presentationml/2006/ole">
            <mc:AlternateContent xmlns:mc="http://schemas.openxmlformats.org/markup-compatibility/2006">
              <mc:Choice xmlns:v="urn:schemas-microsoft-com:vml" Requires="v">
                <p:oleObj spid="_x0000_s67600" name="Equation" r:id="rId13" imgW="152280" imgH="203040" progId="Equation.DSMT4">
                  <p:embed/>
                </p:oleObj>
              </mc:Choice>
              <mc:Fallback>
                <p:oleObj name="Equation" r:id="rId13" imgW="152280" imgH="20304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14"/>
                      <a:stretch>
                        <a:fillRect/>
                      </a:stretch>
                    </p:blipFill>
                    <p:spPr>
                      <a:xfrm>
                        <a:off x="3071902" y="5790765"/>
                        <a:ext cx="285750"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D7FC07A-A113-45E0-A3AC-1EFF82E65244}"/>
              </a:ext>
            </a:extLst>
          </p:cNvPr>
          <p:cNvGraphicFramePr>
            <a:graphicFrameLocks noChangeAspect="1"/>
          </p:cNvGraphicFramePr>
          <p:nvPr>
            <p:extLst>
              <p:ext uri="{D42A27DB-BD31-4B8C-83A1-F6EECF244321}">
                <p14:modId xmlns:p14="http://schemas.microsoft.com/office/powerpoint/2010/main" val="1942446472"/>
              </p:ext>
            </p:extLst>
          </p:nvPr>
        </p:nvGraphicFramePr>
        <p:xfrm>
          <a:off x="8525952" y="5778024"/>
          <a:ext cx="476250" cy="452438"/>
        </p:xfrm>
        <a:graphic>
          <a:graphicData uri="http://schemas.openxmlformats.org/presentationml/2006/ole">
            <mc:AlternateContent xmlns:mc="http://schemas.openxmlformats.org/markup-compatibility/2006">
              <mc:Choice xmlns:v="urn:schemas-microsoft-com:vml" Requires="v">
                <p:oleObj spid="_x0000_s67601" name="Equation" r:id="rId15" imgW="253800" imgH="241200" progId="Equation.DSMT4">
                  <p:embed/>
                </p:oleObj>
              </mc:Choice>
              <mc:Fallback>
                <p:oleObj name="Equation" r:id="rId15" imgW="253800" imgH="241200" progId="Equation.DSMT4">
                  <p:embed/>
                  <p:pic>
                    <p:nvPicPr>
                      <p:cNvPr id="10" name="对象 9">
                        <a:extLst>
                          <a:ext uri="{FF2B5EF4-FFF2-40B4-BE49-F238E27FC236}">
                            <a16:creationId xmlns:a16="http://schemas.microsoft.com/office/drawing/2014/main" id="{6A775CDE-DC9D-49AD-B43C-11928379D60C}"/>
                          </a:ext>
                        </a:extLst>
                      </p:cNvPr>
                      <p:cNvPicPr/>
                      <p:nvPr/>
                    </p:nvPicPr>
                    <p:blipFill>
                      <a:blip r:embed="rId16"/>
                      <a:stretch>
                        <a:fillRect/>
                      </a:stretch>
                    </p:blipFill>
                    <p:spPr>
                      <a:xfrm>
                        <a:off x="8525952" y="5778024"/>
                        <a:ext cx="476250" cy="4524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8A118A-87E9-42EA-BBAB-3A114058CE7F}"/>
              </a:ext>
            </a:extLst>
          </p:cNvPr>
          <p:cNvGraphicFramePr>
            <a:graphicFrameLocks noChangeAspect="1"/>
          </p:cNvGraphicFramePr>
          <p:nvPr>
            <p:extLst>
              <p:ext uri="{D42A27DB-BD31-4B8C-83A1-F6EECF244321}">
                <p14:modId xmlns:p14="http://schemas.microsoft.com/office/powerpoint/2010/main" val="3066834582"/>
              </p:ext>
            </p:extLst>
          </p:nvPr>
        </p:nvGraphicFramePr>
        <p:xfrm>
          <a:off x="3071902" y="6212844"/>
          <a:ext cx="381000" cy="428625"/>
        </p:xfrm>
        <a:graphic>
          <a:graphicData uri="http://schemas.openxmlformats.org/presentationml/2006/ole">
            <mc:AlternateContent xmlns:mc="http://schemas.openxmlformats.org/markup-compatibility/2006">
              <mc:Choice xmlns:v="urn:schemas-microsoft-com:vml" Requires="v">
                <p:oleObj spid="_x0000_s67602" name="Equation" r:id="rId17" imgW="203040" imgH="228600" progId="Equation.DSMT4">
                  <p:embed/>
                </p:oleObj>
              </mc:Choice>
              <mc:Fallback>
                <p:oleObj name="Equation" r:id="rId17" imgW="203040" imgH="228600" progId="Equation.DSMT4">
                  <p:embed/>
                  <p:pic>
                    <p:nvPicPr>
                      <p:cNvPr id="10" name="对象 9">
                        <a:extLst>
                          <a:ext uri="{FF2B5EF4-FFF2-40B4-BE49-F238E27FC236}">
                            <a16:creationId xmlns:a16="http://schemas.microsoft.com/office/drawing/2014/main" id="{6A775CDE-DC9D-49AD-B43C-11928379D60C}"/>
                          </a:ext>
                        </a:extLst>
                      </p:cNvPr>
                      <p:cNvPicPr/>
                      <p:nvPr/>
                    </p:nvPicPr>
                    <p:blipFill>
                      <a:blip r:embed="rId18"/>
                      <a:stretch>
                        <a:fillRect/>
                      </a:stretch>
                    </p:blipFill>
                    <p:spPr>
                      <a:xfrm>
                        <a:off x="3071902" y="6212844"/>
                        <a:ext cx="381000" cy="4286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D13B198F-48E5-434A-97A5-6673DEBC6AB2}"/>
              </a:ext>
            </a:extLst>
          </p:cNvPr>
          <p:cNvGraphicFramePr>
            <a:graphicFrameLocks noChangeAspect="1"/>
          </p:cNvGraphicFramePr>
          <p:nvPr>
            <p:extLst>
              <p:ext uri="{D42A27DB-BD31-4B8C-83A1-F6EECF244321}">
                <p14:modId xmlns:p14="http://schemas.microsoft.com/office/powerpoint/2010/main" val="781751349"/>
              </p:ext>
            </p:extLst>
          </p:nvPr>
        </p:nvGraphicFramePr>
        <p:xfrm>
          <a:off x="9638610" y="5778025"/>
          <a:ext cx="333375" cy="428625"/>
        </p:xfrm>
        <a:graphic>
          <a:graphicData uri="http://schemas.openxmlformats.org/presentationml/2006/ole">
            <mc:AlternateContent xmlns:mc="http://schemas.openxmlformats.org/markup-compatibility/2006">
              <mc:Choice xmlns:v="urn:schemas-microsoft-com:vml" Requires="v">
                <p:oleObj spid="_x0000_s67603" name="Equation" r:id="rId19" imgW="177480" imgH="228600" progId="Equation.DSMT4">
                  <p:embed/>
                </p:oleObj>
              </mc:Choice>
              <mc:Fallback>
                <p:oleObj name="Equation" r:id="rId19" imgW="177480" imgH="228600" progId="Equation.DSMT4">
                  <p:embed/>
                  <p:pic>
                    <p:nvPicPr>
                      <p:cNvPr id="10" name="对象 9">
                        <a:extLst>
                          <a:ext uri="{FF2B5EF4-FFF2-40B4-BE49-F238E27FC236}">
                            <a16:creationId xmlns:a16="http://schemas.microsoft.com/office/drawing/2014/main" id="{6A775CDE-DC9D-49AD-B43C-11928379D60C}"/>
                          </a:ext>
                        </a:extLst>
                      </p:cNvPr>
                      <p:cNvPicPr/>
                      <p:nvPr/>
                    </p:nvPicPr>
                    <p:blipFill>
                      <a:blip r:embed="rId20"/>
                      <a:stretch>
                        <a:fillRect/>
                      </a:stretch>
                    </p:blipFill>
                    <p:spPr>
                      <a:xfrm>
                        <a:off x="9638610" y="5778025"/>
                        <a:ext cx="333375" cy="4286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34083FA4-0D69-455D-AADA-3C336D0215EF}"/>
              </a:ext>
            </a:extLst>
          </p:cNvPr>
          <p:cNvGraphicFramePr>
            <a:graphicFrameLocks noChangeAspect="1"/>
          </p:cNvGraphicFramePr>
          <p:nvPr>
            <p:extLst>
              <p:ext uri="{D42A27DB-BD31-4B8C-83A1-F6EECF244321}">
                <p14:modId xmlns:p14="http://schemas.microsoft.com/office/powerpoint/2010/main" val="331841690"/>
              </p:ext>
            </p:extLst>
          </p:nvPr>
        </p:nvGraphicFramePr>
        <p:xfrm>
          <a:off x="2110672" y="6191723"/>
          <a:ext cx="357187" cy="452437"/>
        </p:xfrm>
        <a:graphic>
          <a:graphicData uri="http://schemas.openxmlformats.org/presentationml/2006/ole">
            <mc:AlternateContent xmlns:mc="http://schemas.openxmlformats.org/markup-compatibility/2006">
              <mc:Choice xmlns:v="urn:schemas-microsoft-com:vml" Requires="v">
                <p:oleObj spid="_x0000_s67604" name="Equation" r:id="rId21" imgW="190440" imgH="241200" progId="Equation.DSMT4">
                  <p:embed/>
                </p:oleObj>
              </mc:Choice>
              <mc:Fallback>
                <p:oleObj name="Equation" r:id="rId21" imgW="190440" imgH="2412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22"/>
                      <a:stretch>
                        <a:fillRect/>
                      </a:stretch>
                    </p:blipFill>
                    <p:spPr>
                      <a:xfrm>
                        <a:off x="2110672" y="6191723"/>
                        <a:ext cx="357187" cy="452437"/>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5B9C24D5-F3B8-494A-BBEC-176592BEC784}"/>
              </a:ext>
            </a:extLst>
          </p:cNvPr>
          <p:cNvGraphicFramePr>
            <a:graphicFrameLocks noChangeAspect="1"/>
          </p:cNvGraphicFramePr>
          <p:nvPr>
            <p:extLst>
              <p:ext uri="{D42A27DB-BD31-4B8C-83A1-F6EECF244321}">
                <p14:modId xmlns:p14="http://schemas.microsoft.com/office/powerpoint/2010/main" val="1148653301"/>
              </p:ext>
            </p:extLst>
          </p:nvPr>
        </p:nvGraphicFramePr>
        <p:xfrm>
          <a:off x="9100594" y="5778025"/>
          <a:ext cx="476250" cy="428625"/>
        </p:xfrm>
        <a:graphic>
          <a:graphicData uri="http://schemas.openxmlformats.org/presentationml/2006/ole">
            <mc:AlternateContent xmlns:mc="http://schemas.openxmlformats.org/markup-compatibility/2006">
              <mc:Choice xmlns:v="urn:schemas-microsoft-com:vml" Requires="v">
                <p:oleObj spid="_x0000_s67605" name="Equation" r:id="rId23" imgW="253800" imgH="228600" progId="Equation.DSMT4">
                  <p:embed/>
                </p:oleObj>
              </mc:Choice>
              <mc:Fallback>
                <p:oleObj name="Equation" r:id="rId23" imgW="253800" imgH="2286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24"/>
                      <a:stretch>
                        <a:fillRect/>
                      </a:stretch>
                    </p:blipFill>
                    <p:spPr>
                      <a:xfrm>
                        <a:off x="9100594" y="5778025"/>
                        <a:ext cx="476250" cy="428625"/>
                      </a:xfrm>
                      <a:prstGeom prst="rect">
                        <a:avLst/>
                      </a:prstGeom>
                    </p:spPr>
                  </p:pic>
                </p:oleObj>
              </mc:Fallback>
            </mc:AlternateContent>
          </a:graphicData>
        </a:graphic>
      </p:graphicFrame>
      <p:sp>
        <p:nvSpPr>
          <p:cNvPr id="20" name="矩形 5">
            <a:extLst>
              <a:ext uri="{FF2B5EF4-FFF2-40B4-BE49-F238E27FC236}">
                <a16:creationId xmlns:a16="http://schemas.microsoft.com/office/drawing/2014/main" id="{A767F0EA-5BA2-4F95-9F81-E2B1F14DF9B4}"/>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12198399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1262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093470" y="1106534"/>
            <a:ext cx="9058019"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1573446" y="4463363"/>
            <a:ext cx="9058019" cy="830997"/>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Using the reparameterization trick for Gaussian distributions to sample     with a random noise vector    from uniform distribution:</a:t>
            </a:r>
          </a:p>
        </p:txBody>
      </p:sp>
      <p:graphicFrame>
        <p:nvGraphicFramePr>
          <p:cNvPr id="21" name="对象 20">
            <a:extLst>
              <a:ext uri="{FF2B5EF4-FFF2-40B4-BE49-F238E27FC236}">
                <a16:creationId xmlns:a16="http://schemas.microsoft.com/office/drawing/2014/main" id="{D585F631-5716-4633-AD76-8829EE1C0047}"/>
              </a:ext>
            </a:extLst>
          </p:cNvPr>
          <p:cNvGraphicFramePr>
            <a:graphicFrameLocks noChangeAspect="1"/>
          </p:cNvGraphicFramePr>
          <p:nvPr>
            <p:extLst>
              <p:ext uri="{D42A27DB-BD31-4B8C-83A1-F6EECF244321}">
                <p14:modId xmlns:p14="http://schemas.microsoft.com/office/powerpoint/2010/main" val="1241955192"/>
              </p:ext>
            </p:extLst>
          </p:nvPr>
        </p:nvGraphicFramePr>
        <p:xfrm>
          <a:off x="6726964" y="4972597"/>
          <a:ext cx="190500" cy="238125"/>
        </p:xfrm>
        <a:graphic>
          <a:graphicData uri="http://schemas.openxmlformats.org/presentationml/2006/ole">
            <mc:AlternateContent xmlns:mc="http://schemas.openxmlformats.org/markup-compatibility/2006">
              <mc:Choice xmlns:v="urn:schemas-microsoft-com:vml" Requires="v">
                <p:oleObj spid="_x0000_s68613" name="Equation" r:id="rId5" imgW="101520" imgH="126720" progId="Equation.DSMT4">
                  <p:embed/>
                </p:oleObj>
              </mc:Choice>
              <mc:Fallback>
                <p:oleObj name="Equation" r:id="rId5" imgW="101520" imgH="12672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6"/>
                      <a:stretch>
                        <a:fillRect/>
                      </a:stretch>
                    </p:blipFill>
                    <p:spPr>
                      <a:xfrm>
                        <a:off x="6726964" y="4972597"/>
                        <a:ext cx="190500" cy="238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C17D82C-9C58-42FF-AE82-957D7BAEA12D}"/>
              </a:ext>
            </a:extLst>
          </p:cNvPr>
          <p:cNvGraphicFramePr>
            <a:graphicFrameLocks noChangeAspect="1"/>
          </p:cNvGraphicFramePr>
          <p:nvPr>
            <p:extLst>
              <p:ext uri="{D42A27DB-BD31-4B8C-83A1-F6EECF244321}">
                <p14:modId xmlns:p14="http://schemas.microsoft.com/office/powerpoint/2010/main" val="320309413"/>
              </p:ext>
            </p:extLst>
          </p:nvPr>
        </p:nvGraphicFramePr>
        <p:xfrm>
          <a:off x="2669147" y="4853534"/>
          <a:ext cx="261938" cy="357188"/>
        </p:xfrm>
        <a:graphic>
          <a:graphicData uri="http://schemas.openxmlformats.org/presentationml/2006/ole">
            <mc:AlternateContent xmlns:mc="http://schemas.openxmlformats.org/markup-compatibility/2006">
              <mc:Choice xmlns:v="urn:schemas-microsoft-com:vml" Requires="v">
                <p:oleObj spid="_x0000_s68614" name="Equation" r:id="rId7" imgW="139680" imgH="190440" progId="Equation.DSMT4">
                  <p:embed/>
                </p:oleObj>
              </mc:Choice>
              <mc:Fallback>
                <p:oleObj name="Equation" r:id="rId7" imgW="139680" imgH="190440" progId="Equation.DSMT4">
                  <p:embed/>
                  <p:pic>
                    <p:nvPicPr>
                      <p:cNvPr id="12" name="对象 11">
                        <a:extLst>
                          <a:ext uri="{FF2B5EF4-FFF2-40B4-BE49-F238E27FC236}">
                            <a16:creationId xmlns:a16="http://schemas.microsoft.com/office/drawing/2014/main" id="{8C17D82C-9C58-42FF-AE82-957D7BAEA12D}"/>
                          </a:ext>
                        </a:extLst>
                      </p:cNvPr>
                      <p:cNvPicPr/>
                      <p:nvPr/>
                    </p:nvPicPr>
                    <p:blipFill>
                      <a:blip r:embed="rId8"/>
                      <a:stretch>
                        <a:fillRect/>
                      </a:stretch>
                    </p:blipFill>
                    <p:spPr>
                      <a:xfrm>
                        <a:off x="2669147" y="4853534"/>
                        <a:ext cx="261938" cy="35718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8A118A-87E9-42EA-BBAB-3A114058CE7F}"/>
              </a:ext>
            </a:extLst>
          </p:cNvPr>
          <p:cNvGraphicFramePr>
            <a:graphicFrameLocks noChangeAspect="1"/>
          </p:cNvGraphicFramePr>
          <p:nvPr>
            <p:extLst>
              <p:ext uri="{D42A27DB-BD31-4B8C-83A1-F6EECF244321}">
                <p14:modId xmlns:p14="http://schemas.microsoft.com/office/powerpoint/2010/main" val="3265882128"/>
              </p:ext>
            </p:extLst>
          </p:nvPr>
        </p:nvGraphicFramePr>
        <p:xfrm>
          <a:off x="4719404" y="5632453"/>
          <a:ext cx="1643063" cy="428625"/>
        </p:xfrm>
        <a:graphic>
          <a:graphicData uri="http://schemas.openxmlformats.org/presentationml/2006/ole">
            <mc:AlternateContent xmlns:mc="http://schemas.openxmlformats.org/markup-compatibility/2006">
              <mc:Choice xmlns:v="urn:schemas-microsoft-com:vml" Requires="v">
                <p:oleObj spid="_x0000_s68615" name="Equation" r:id="rId9" imgW="876240" imgH="228600" progId="Equation.DSMT4">
                  <p:embed/>
                </p:oleObj>
              </mc:Choice>
              <mc:Fallback>
                <p:oleObj name="Equation" r:id="rId9" imgW="876240" imgH="2286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10"/>
                      <a:stretch>
                        <a:fillRect/>
                      </a:stretch>
                    </p:blipFill>
                    <p:spPr>
                      <a:xfrm>
                        <a:off x="4719404" y="5632453"/>
                        <a:ext cx="1643063" cy="428625"/>
                      </a:xfrm>
                      <a:prstGeom prst="rect">
                        <a:avLst/>
                      </a:prstGeom>
                    </p:spPr>
                  </p:pic>
                </p:oleObj>
              </mc:Fallback>
            </mc:AlternateContent>
          </a:graphicData>
        </a:graphic>
      </p:graphicFrame>
      <p:sp>
        <p:nvSpPr>
          <p:cNvPr id="9" name="矩形 5">
            <a:extLst>
              <a:ext uri="{FF2B5EF4-FFF2-40B4-BE49-F238E27FC236}">
                <a16:creationId xmlns:a16="http://schemas.microsoft.com/office/drawing/2014/main" id="{FF204032-57DA-4AEC-BA3B-0CBD2415A44F}"/>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1254299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1262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082040" y="1106534"/>
            <a:ext cx="9069449"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2053423" y="4491831"/>
            <a:ext cx="8098065" cy="46166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Given    , the LSTM decoder reproduces the input sentence.  </a:t>
            </a:r>
          </a:p>
        </p:txBody>
      </p:sp>
      <p:graphicFrame>
        <p:nvGraphicFramePr>
          <p:cNvPr id="21" name="对象 20">
            <a:extLst>
              <a:ext uri="{FF2B5EF4-FFF2-40B4-BE49-F238E27FC236}">
                <a16:creationId xmlns:a16="http://schemas.microsoft.com/office/drawing/2014/main" id="{D585F631-5716-4633-AD76-8829EE1C0047}"/>
              </a:ext>
            </a:extLst>
          </p:cNvPr>
          <p:cNvGraphicFramePr>
            <a:graphicFrameLocks noChangeAspect="1"/>
          </p:cNvGraphicFramePr>
          <p:nvPr>
            <p:extLst>
              <p:ext uri="{D42A27DB-BD31-4B8C-83A1-F6EECF244321}">
                <p14:modId xmlns:p14="http://schemas.microsoft.com/office/powerpoint/2010/main" val="1480985480"/>
              </p:ext>
            </p:extLst>
          </p:nvPr>
        </p:nvGraphicFramePr>
        <p:xfrm>
          <a:off x="7889575" y="6444871"/>
          <a:ext cx="190500" cy="238125"/>
        </p:xfrm>
        <a:graphic>
          <a:graphicData uri="http://schemas.openxmlformats.org/presentationml/2006/ole">
            <mc:AlternateContent xmlns:mc="http://schemas.openxmlformats.org/markup-compatibility/2006">
              <mc:Choice xmlns:v="urn:schemas-microsoft-com:vml" Requires="v">
                <p:oleObj spid="_x0000_s69640" name="Equation" r:id="rId5" imgW="101520" imgH="126720" progId="Equation.DSMT4">
                  <p:embed/>
                </p:oleObj>
              </mc:Choice>
              <mc:Fallback>
                <p:oleObj name="Equation" r:id="rId5" imgW="101520" imgH="126720" progId="Equation.DSMT4">
                  <p:embed/>
                  <p:pic>
                    <p:nvPicPr>
                      <p:cNvPr id="21" name="对象 20">
                        <a:extLst>
                          <a:ext uri="{FF2B5EF4-FFF2-40B4-BE49-F238E27FC236}">
                            <a16:creationId xmlns:a16="http://schemas.microsoft.com/office/drawing/2014/main" id="{D585F631-5716-4633-AD76-8829EE1C0047}"/>
                          </a:ext>
                        </a:extLst>
                      </p:cNvPr>
                      <p:cNvPicPr/>
                      <p:nvPr/>
                    </p:nvPicPr>
                    <p:blipFill>
                      <a:blip r:embed="rId6"/>
                      <a:stretch>
                        <a:fillRect/>
                      </a:stretch>
                    </p:blipFill>
                    <p:spPr>
                      <a:xfrm>
                        <a:off x="7889575" y="6444871"/>
                        <a:ext cx="190500" cy="238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8C17D82C-9C58-42FF-AE82-957D7BAEA12D}"/>
              </a:ext>
            </a:extLst>
          </p:cNvPr>
          <p:cNvGraphicFramePr>
            <a:graphicFrameLocks noChangeAspect="1"/>
          </p:cNvGraphicFramePr>
          <p:nvPr>
            <p:extLst>
              <p:ext uri="{D42A27DB-BD31-4B8C-83A1-F6EECF244321}">
                <p14:modId xmlns:p14="http://schemas.microsoft.com/office/powerpoint/2010/main" val="398098987"/>
              </p:ext>
            </p:extLst>
          </p:nvPr>
        </p:nvGraphicFramePr>
        <p:xfrm>
          <a:off x="3013844" y="4507788"/>
          <a:ext cx="261938" cy="357188"/>
        </p:xfrm>
        <a:graphic>
          <a:graphicData uri="http://schemas.openxmlformats.org/presentationml/2006/ole">
            <mc:AlternateContent xmlns:mc="http://schemas.openxmlformats.org/markup-compatibility/2006">
              <mc:Choice xmlns:v="urn:schemas-microsoft-com:vml" Requires="v">
                <p:oleObj spid="_x0000_s69641" name="Equation" r:id="rId7" imgW="139680" imgH="190440" progId="Equation.DSMT4">
                  <p:embed/>
                </p:oleObj>
              </mc:Choice>
              <mc:Fallback>
                <p:oleObj name="Equation" r:id="rId7" imgW="139680" imgH="190440" progId="Equation.DSMT4">
                  <p:embed/>
                  <p:pic>
                    <p:nvPicPr>
                      <p:cNvPr id="12" name="对象 11">
                        <a:extLst>
                          <a:ext uri="{FF2B5EF4-FFF2-40B4-BE49-F238E27FC236}">
                            <a16:creationId xmlns:a16="http://schemas.microsoft.com/office/drawing/2014/main" id="{8C17D82C-9C58-42FF-AE82-957D7BAEA12D}"/>
                          </a:ext>
                        </a:extLst>
                      </p:cNvPr>
                      <p:cNvPicPr/>
                      <p:nvPr/>
                    </p:nvPicPr>
                    <p:blipFill>
                      <a:blip r:embed="rId8"/>
                      <a:stretch>
                        <a:fillRect/>
                      </a:stretch>
                    </p:blipFill>
                    <p:spPr>
                      <a:xfrm>
                        <a:off x="3013844" y="4507788"/>
                        <a:ext cx="261938" cy="35718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8A118A-87E9-42EA-BBAB-3A114058CE7F}"/>
              </a:ext>
            </a:extLst>
          </p:cNvPr>
          <p:cNvGraphicFramePr>
            <a:graphicFrameLocks noChangeAspect="1"/>
          </p:cNvGraphicFramePr>
          <p:nvPr>
            <p:extLst>
              <p:ext uri="{D42A27DB-BD31-4B8C-83A1-F6EECF244321}">
                <p14:modId xmlns:p14="http://schemas.microsoft.com/office/powerpoint/2010/main" val="3941338913"/>
              </p:ext>
            </p:extLst>
          </p:nvPr>
        </p:nvGraphicFramePr>
        <p:xfrm>
          <a:off x="2415068" y="5333154"/>
          <a:ext cx="6381750" cy="904875"/>
        </p:xfrm>
        <a:graphic>
          <a:graphicData uri="http://schemas.openxmlformats.org/presentationml/2006/ole">
            <mc:AlternateContent xmlns:mc="http://schemas.openxmlformats.org/markup-compatibility/2006">
              <mc:Choice xmlns:v="urn:schemas-microsoft-com:vml" Requires="v">
                <p:oleObj spid="_x0000_s69642" name="Equation" r:id="rId9" imgW="3403440" imgH="482400" progId="Equation.DSMT4">
                  <p:embed/>
                </p:oleObj>
              </mc:Choice>
              <mc:Fallback>
                <p:oleObj name="Equation" r:id="rId9" imgW="3403440" imgH="4824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10"/>
                      <a:stretch>
                        <a:fillRect/>
                      </a:stretch>
                    </p:blipFill>
                    <p:spPr>
                      <a:xfrm>
                        <a:off x="2415068" y="5333154"/>
                        <a:ext cx="6381750" cy="904875"/>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02C7ECF2-6086-415C-A447-8C1C370FD22F}"/>
              </a:ext>
            </a:extLst>
          </p:cNvPr>
          <p:cNvSpPr/>
          <p:nvPr/>
        </p:nvSpPr>
        <p:spPr>
          <a:xfrm>
            <a:off x="2078233" y="6238029"/>
            <a:ext cx="8434493" cy="46166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Where          ,       and     are model parameters of the decoder </a:t>
            </a:r>
          </a:p>
        </p:txBody>
      </p:sp>
      <p:graphicFrame>
        <p:nvGraphicFramePr>
          <p:cNvPr id="13" name="对象 12">
            <a:extLst>
              <a:ext uri="{FF2B5EF4-FFF2-40B4-BE49-F238E27FC236}">
                <a16:creationId xmlns:a16="http://schemas.microsoft.com/office/drawing/2014/main" id="{968A0F6A-BB84-44E8-BE10-3756C82C03B7}"/>
              </a:ext>
            </a:extLst>
          </p:cNvPr>
          <p:cNvGraphicFramePr>
            <a:graphicFrameLocks noChangeAspect="1"/>
          </p:cNvGraphicFramePr>
          <p:nvPr>
            <p:extLst>
              <p:ext uri="{D42A27DB-BD31-4B8C-83A1-F6EECF244321}">
                <p14:modId xmlns:p14="http://schemas.microsoft.com/office/powerpoint/2010/main" val="741294640"/>
              </p:ext>
            </p:extLst>
          </p:nvPr>
        </p:nvGraphicFramePr>
        <p:xfrm>
          <a:off x="3094704" y="6254369"/>
          <a:ext cx="738187" cy="381000"/>
        </p:xfrm>
        <a:graphic>
          <a:graphicData uri="http://schemas.openxmlformats.org/presentationml/2006/ole">
            <mc:AlternateContent xmlns:mc="http://schemas.openxmlformats.org/markup-compatibility/2006">
              <mc:Choice xmlns:v="urn:schemas-microsoft-com:vml" Requires="v">
                <p:oleObj spid="_x0000_s69643" name="Equation" r:id="rId11" imgW="393480" imgH="203040" progId="Equation.DSMT4">
                  <p:embed/>
                </p:oleObj>
              </mc:Choice>
              <mc:Fallback>
                <p:oleObj name="Equation" r:id="rId11" imgW="393480" imgH="20304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12"/>
                      <a:stretch>
                        <a:fillRect/>
                      </a:stretch>
                    </p:blipFill>
                    <p:spPr>
                      <a:xfrm>
                        <a:off x="3094704" y="6254369"/>
                        <a:ext cx="738187"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AED1BB7-01B5-47D2-96DB-58A2E53976AC}"/>
              </a:ext>
            </a:extLst>
          </p:cNvPr>
          <p:cNvGraphicFramePr>
            <a:graphicFrameLocks noChangeAspect="1"/>
          </p:cNvGraphicFramePr>
          <p:nvPr>
            <p:extLst>
              <p:ext uri="{D42A27DB-BD31-4B8C-83A1-F6EECF244321}">
                <p14:modId xmlns:p14="http://schemas.microsoft.com/office/powerpoint/2010/main" val="2502845880"/>
              </p:ext>
            </p:extLst>
          </p:nvPr>
        </p:nvGraphicFramePr>
        <p:xfrm>
          <a:off x="3969387" y="6281576"/>
          <a:ext cx="452437" cy="428625"/>
        </p:xfrm>
        <a:graphic>
          <a:graphicData uri="http://schemas.openxmlformats.org/presentationml/2006/ole">
            <mc:AlternateContent xmlns:mc="http://schemas.openxmlformats.org/markup-compatibility/2006">
              <mc:Choice xmlns:v="urn:schemas-microsoft-com:vml" Requires="v">
                <p:oleObj spid="_x0000_s69644" name="Equation" r:id="rId13" imgW="241200" imgH="228600" progId="Equation.DSMT4">
                  <p:embed/>
                </p:oleObj>
              </mc:Choice>
              <mc:Fallback>
                <p:oleObj name="Equation" r:id="rId13" imgW="241200" imgH="2286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14"/>
                      <a:stretch>
                        <a:fillRect/>
                      </a:stretch>
                    </p:blipFill>
                    <p:spPr>
                      <a:xfrm>
                        <a:off x="3969387" y="6281576"/>
                        <a:ext cx="452437" cy="4286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192BDF02-93CE-47B7-851E-80CAFC2224E6}"/>
              </a:ext>
            </a:extLst>
          </p:cNvPr>
          <p:cNvGraphicFramePr>
            <a:graphicFrameLocks noChangeAspect="1"/>
          </p:cNvGraphicFramePr>
          <p:nvPr>
            <p:extLst>
              <p:ext uri="{D42A27DB-BD31-4B8C-83A1-F6EECF244321}">
                <p14:modId xmlns:p14="http://schemas.microsoft.com/office/powerpoint/2010/main" val="3068183340"/>
              </p:ext>
            </p:extLst>
          </p:nvPr>
        </p:nvGraphicFramePr>
        <p:xfrm>
          <a:off x="4969872" y="6271069"/>
          <a:ext cx="333375" cy="428625"/>
        </p:xfrm>
        <a:graphic>
          <a:graphicData uri="http://schemas.openxmlformats.org/presentationml/2006/ole">
            <mc:AlternateContent xmlns:mc="http://schemas.openxmlformats.org/markup-compatibility/2006">
              <mc:Choice xmlns:v="urn:schemas-microsoft-com:vml" Requires="v">
                <p:oleObj spid="_x0000_s69645" name="Equation" r:id="rId15" imgW="177480" imgH="228600" progId="Equation.DSMT4">
                  <p:embed/>
                </p:oleObj>
              </mc:Choice>
              <mc:Fallback>
                <p:oleObj name="Equation" r:id="rId15" imgW="177480" imgH="22860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16"/>
                      <a:stretch>
                        <a:fillRect/>
                      </a:stretch>
                    </p:blipFill>
                    <p:spPr>
                      <a:xfrm>
                        <a:off x="4969872" y="6271069"/>
                        <a:ext cx="333375" cy="42862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27495A98-676A-4676-AA0B-724526C29FEB}"/>
              </a:ext>
            </a:extLst>
          </p:cNvPr>
          <p:cNvSpPr/>
          <p:nvPr/>
        </p:nvSpPr>
        <p:spPr>
          <a:xfrm>
            <a:off x="2053072" y="4873709"/>
            <a:ext cx="8098065" cy="461665"/>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Supposing given the first two reconstructed tokens: </a:t>
            </a:r>
          </a:p>
        </p:txBody>
      </p:sp>
      <p:sp>
        <p:nvSpPr>
          <p:cNvPr id="20" name="矩形 5">
            <a:extLst>
              <a:ext uri="{FF2B5EF4-FFF2-40B4-BE49-F238E27FC236}">
                <a16:creationId xmlns:a16="http://schemas.microsoft.com/office/drawing/2014/main" id="{B220C47A-6BA0-4680-9A76-C50FC7173635}"/>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3937497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D1C0AD-69E8-47E2-859C-41EFD4F86814}"/>
              </a:ext>
            </a:extLst>
          </p:cNvPr>
          <p:cNvPicPr>
            <a:picLocks noChangeAspect="1"/>
          </p:cNvPicPr>
          <p:nvPr/>
        </p:nvPicPr>
        <p:blipFill>
          <a:blip r:embed="rId4"/>
          <a:stretch>
            <a:fillRect/>
          </a:stretch>
        </p:blipFill>
        <p:spPr>
          <a:xfrm>
            <a:off x="3214777" y="1612623"/>
            <a:ext cx="5938682" cy="2850740"/>
          </a:xfrm>
          <a:prstGeom prst="rect">
            <a:avLst/>
          </a:prstGeom>
        </p:spPr>
      </p:pic>
      <p:sp>
        <p:nvSpPr>
          <p:cNvPr id="17" name="矩形 16">
            <a:extLst>
              <a:ext uri="{FF2B5EF4-FFF2-40B4-BE49-F238E27FC236}">
                <a16:creationId xmlns:a16="http://schemas.microsoft.com/office/drawing/2014/main" id="{3C61F7AF-8DAA-4281-ACAD-BF1FE06F3BB8}"/>
              </a:ext>
            </a:extLst>
          </p:cNvPr>
          <p:cNvSpPr/>
          <p:nvPr/>
        </p:nvSpPr>
        <p:spPr>
          <a:xfrm>
            <a:off x="1131571" y="1095239"/>
            <a:ext cx="9013462" cy="46166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typical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model:</a:t>
            </a:r>
          </a:p>
        </p:txBody>
      </p:sp>
      <p:sp>
        <p:nvSpPr>
          <p:cNvPr id="18" name="矩形 17">
            <a:extLst>
              <a:ext uri="{FF2B5EF4-FFF2-40B4-BE49-F238E27FC236}">
                <a16:creationId xmlns:a16="http://schemas.microsoft.com/office/drawing/2014/main" id="{0C416D55-F631-4BBB-90E7-BD2D71E4206F}"/>
              </a:ext>
            </a:extLst>
          </p:cNvPr>
          <p:cNvSpPr/>
          <p:nvPr/>
        </p:nvSpPr>
        <p:spPr>
          <a:xfrm>
            <a:off x="2053423" y="4491831"/>
            <a:ext cx="8269521" cy="1646605"/>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During training, sampling    from the posterior                 .</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At testing time, directly sampling    from the prior distribution              to generate the sentence without consulting the posterior distribution.</a:t>
            </a:r>
          </a:p>
        </p:txBody>
      </p:sp>
      <p:graphicFrame>
        <p:nvGraphicFramePr>
          <p:cNvPr id="12" name="对象 11">
            <a:extLst>
              <a:ext uri="{FF2B5EF4-FFF2-40B4-BE49-F238E27FC236}">
                <a16:creationId xmlns:a16="http://schemas.microsoft.com/office/drawing/2014/main" id="{8C17D82C-9C58-42FF-AE82-957D7BAEA12D}"/>
              </a:ext>
            </a:extLst>
          </p:cNvPr>
          <p:cNvGraphicFramePr>
            <a:graphicFrameLocks noChangeAspect="1"/>
          </p:cNvGraphicFramePr>
          <p:nvPr>
            <p:extLst>
              <p:ext uri="{D42A27DB-BD31-4B8C-83A1-F6EECF244321}">
                <p14:modId xmlns:p14="http://schemas.microsoft.com/office/powerpoint/2010/main" val="1868975632"/>
              </p:ext>
            </p:extLst>
          </p:nvPr>
        </p:nvGraphicFramePr>
        <p:xfrm>
          <a:off x="6057354" y="4622629"/>
          <a:ext cx="238125" cy="238125"/>
        </p:xfrm>
        <a:graphic>
          <a:graphicData uri="http://schemas.openxmlformats.org/presentationml/2006/ole">
            <mc:AlternateContent xmlns:mc="http://schemas.openxmlformats.org/markup-compatibility/2006">
              <mc:Choice xmlns:v="urn:schemas-microsoft-com:vml" Requires="v">
                <p:oleObj spid="_x0000_s70662" name="Equation" r:id="rId5" imgW="126720" imgH="126720" progId="Equation.DSMT4">
                  <p:embed/>
                </p:oleObj>
              </mc:Choice>
              <mc:Fallback>
                <p:oleObj name="Equation" r:id="rId5" imgW="126720" imgH="126720" progId="Equation.DSMT4">
                  <p:embed/>
                  <p:pic>
                    <p:nvPicPr>
                      <p:cNvPr id="12" name="对象 11">
                        <a:extLst>
                          <a:ext uri="{FF2B5EF4-FFF2-40B4-BE49-F238E27FC236}">
                            <a16:creationId xmlns:a16="http://schemas.microsoft.com/office/drawing/2014/main" id="{8C17D82C-9C58-42FF-AE82-957D7BAEA12D}"/>
                          </a:ext>
                        </a:extLst>
                      </p:cNvPr>
                      <p:cNvPicPr/>
                      <p:nvPr/>
                    </p:nvPicPr>
                    <p:blipFill>
                      <a:blip r:embed="rId6"/>
                      <a:stretch>
                        <a:fillRect/>
                      </a:stretch>
                    </p:blipFill>
                    <p:spPr>
                      <a:xfrm>
                        <a:off x="6057354" y="4622629"/>
                        <a:ext cx="238125" cy="2381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8A118A-87E9-42EA-BBAB-3A114058CE7F}"/>
              </a:ext>
            </a:extLst>
          </p:cNvPr>
          <p:cNvGraphicFramePr>
            <a:graphicFrameLocks noChangeAspect="1"/>
          </p:cNvGraphicFramePr>
          <p:nvPr>
            <p:extLst>
              <p:ext uri="{D42A27DB-BD31-4B8C-83A1-F6EECF244321}">
                <p14:modId xmlns:p14="http://schemas.microsoft.com/office/powerpoint/2010/main" val="2682403577"/>
              </p:ext>
            </p:extLst>
          </p:nvPr>
        </p:nvGraphicFramePr>
        <p:xfrm>
          <a:off x="8843651" y="4525312"/>
          <a:ext cx="1238250" cy="381000"/>
        </p:xfrm>
        <a:graphic>
          <a:graphicData uri="http://schemas.openxmlformats.org/presentationml/2006/ole">
            <mc:AlternateContent xmlns:mc="http://schemas.openxmlformats.org/markup-compatibility/2006">
              <mc:Choice xmlns:v="urn:schemas-microsoft-com:vml" Requires="v">
                <p:oleObj spid="_x0000_s70663" name="Equation" r:id="rId7" imgW="660240" imgH="203040" progId="Equation.DSMT4">
                  <p:embed/>
                </p:oleObj>
              </mc:Choice>
              <mc:Fallback>
                <p:oleObj name="Equation" r:id="rId7" imgW="660240" imgH="20304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8"/>
                      <a:stretch>
                        <a:fillRect/>
                      </a:stretch>
                    </p:blipFill>
                    <p:spPr>
                      <a:xfrm>
                        <a:off x="8843651" y="4525312"/>
                        <a:ext cx="1238250"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68A0F6A-BB84-44E8-BE10-3756C82C03B7}"/>
              </a:ext>
            </a:extLst>
          </p:cNvPr>
          <p:cNvGraphicFramePr>
            <a:graphicFrameLocks noChangeAspect="1"/>
          </p:cNvGraphicFramePr>
          <p:nvPr>
            <p:extLst>
              <p:ext uri="{D42A27DB-BD31-4B8C-83A1-F6EECF244321}">
                <p14:modId xmlns:p14="http://schemas.microsoft.com/office/powerpoint/2010/main" val="1260971288"/>
              </p:ext>
            </p:extLst>
          </p:nvPr>
        </p:nvGraphicFramePr>
        <p:xfrm>
          <a:off x="4128719" y="5376105"/>
          <a:ext cx="976313" cy="381000"/>
        </p:xfrm>
        <a:graphic>
          <a:graphicData uri="http://schemas.openxmlformats.org/presentationml/2006/ole">
            <mc:AlternateContent xmlns:mc="http://schemas.openxmlformats.org/markup-compatibility/2006">
              <mc:Choice xmlns:v="urn:schemas-microsoft-com:vml" Requires="v">
                <p:oleObj spid="_x0000_s70664" name="Equation" r:id="rId9" imgW="520560" imgH="203040" progId="Equation.DSMT4">
                  <p:embed/>
                </p:oleObj>
              </mc:Choice>
              <mc:Fallback>
                <p:oleObj name="Equation" r:id="rId9" imgW="520560" imgH="203040" progId="Equation.DSMT4">
                  <p:embed/>
                  <p:pic>
                    <p:nvPicPr>
                      <p:cNvPr id="13" name="对象 12">
                        <a:extLst>
                          <a:ext uri="{FF2B5EF4-FFF2-40B4-BE49-F238E27FC236}">
                            <a16:creationId xmlns:a16="http://schemas.microsoft.com/office/drawing/2014/main" id="{968A0F6A-BB84-44E8-BE10-3756C82C03B7}"/>
                          </a:ext>
                        </a:extLst>
                      </p:cNvPr>
                      <p:cNvPicPr/>
                      <p:nvPr/>
                    </p:nvPicPr>
                    <p:blipFill>
                      <a:blip r:embed="rId10"/>
                      <a:stretch>
                        <a:fillRect/>
                      </a:stretch>
                    </p:blipFill>
                    <p:spPr>
                      <a:xfrm>
                        <a:off x="4128719" y="5376105"/>
                        <a:ext cx="976313" cy="3810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07365EBF-E0AE-4831-8B57-D3CB45A29B47}"/>
              </a:ext>
            </a:extLst>
          </p:cNvPr>
          <p:cNvGraphicFramePr>
            <a:graphicFrameLocks noChangeAspect="1"/>
          </p:cNvGraphicFramePr>
          <p:nvPr>
            <p:extLst>
              <p:ext uri="{D42A27DB-BD31-4B8C-83A1-F6EECF244321}">
                <p14:modId xmlns:p14="http://schemas.microsoft.com/office/powerpoint/2010/main" val="1055740573"/>
              </p:ext>
            </p:extLst>
          </p:nvPr>
        </p:nvGraphicFramePr>
        <p:xfrm>
          <a:off x="7046515" y="5062971"/>
          <a:ext cx="238125" cy="238125"/>
        </p:xfrm>
        <a:graphic>
          <a:graphicData uri="http://schemas.openxmlformats.org/presentationml/2006/ole">
            <mc:AlternateContent xmlns:mc="http://schemas.openxmlformats.org/markup-compatibility/2006">
              <mc:Choice xmlns:v="urn:schemas-microsoft-com:vml" Requires="v">
                <p:oleObj spid="_x0000_s70665" name="Equation" r:id="rId11" imgW="126720" imgH="126720" progId="Equation.DSMT4">
                  <p:embed/>
                </p:oleObj>
              </mc:Choice>
              <mc:Fallback>
                <p:oleObj name="Equation" r:id="rId11" imgW="126720" imgH="126720" progId="Equation.DSMT4">
                  <p:embed/>
                  <p:pic>
                    <p:nvPicPr>
                      <p:cNvPr id="12" name="对象 11">
                        <a:extLst>
                          <a:ext uri="{FF2B5EF4-FFF2-40B4-BE49-F238E27FC236}">
                            <a16:creationId xmlns:a16="http://schemas.microsoft.com/office/drawing/2014/main" id="{8C17D82C-9C58-42FF-AE82-957D7BAEA12D}"/>
                          </a:ext>
                        </a:extLst>
                      </p:cNvPr>
                      <p:cNvPicPr/>
                      <p:nvPr/>
                    </p:nvPicPr>
                    <p:blipFill>
                      <a:blip r:embed="rId6"/>
                      <a:stretch>
                        <a:fillRect/>
                      </a:stretch>
                    </p:blipFill>
                    <p:spPr>
                      <a:xfrm>
                        <a:off x="7046515" y="5062971"/>
                        <a:ext cx="238125" cy="238125"/>
                      </a:xfrm>
                      <a:prstGeom prst="rect">
                        <a:avLst/>
                      </a:prstGeom>
                    </p:spPr>
                  </p:pic>
                </p:oleObj>
              </mc:Fallback>
            </mc:AlternateContent>
          </a:graphicData>
        </a:graphic>
      </p:graphicFrame>
      <p:sp>
        <p:nvSpPr>
          <p:cNvPr id="10" name="矩形 5">
            <a:extLst>
              <a:ext uri="{FF2B5EF4-FFF2-40B4-BE49-F238E27FC236}">
                <a16:creationId xmlns:a16="http://schemas.microsoft.com/office/drawing/2014/main" id="{F17B4FC2-BD11-458F-AE23-AC30F98F1439}"/>
              </a:ext>
            </a:extLst>
          </p:cNvPr>
          <p:cNvSpPr/>
          <p:nvPr/>
        </p:nvSpPr>
        <p:spPr>
          <a:xfrm>
            <a:off x="693421" y="257072"/>
            <a:ext cx="7394276"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24357061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624841" y="186395"/>
            <a:ext cx="739427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Posterior collapse</a:t>
            </a:r>
          </a:p>
        </p:txBody>
      </p:sp>
      <p:sp>
        <p:nvSpPr>
          <p:cNvPr id="17" name="矩形 16">
            <a:extLst>
              <a:ext uri="{FF2B5EF4-FFF2-40B4-BE49-F238E27FC236}">
                <a16:creationId xmlns:a16="http://schemas.microsoft.com/office/drawing/2014/main" id="{3C61F7AF-8DAA-4281-ACAD-BF1FE06F3BB8}"/>
              </a:ext>
            </a:extLst>
          </p:cNvPr>
          <p:cNvSpPr/>
          <p:nvPr/>
        </p:nvSpPr>
        <p:spPr>
          <a:xfrm>
            <a:off x="1082040" y="1106533"/>
            <a:ext cx="9978390" cy="4093428"/>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What is posterior collapse?</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decoder completely ignores the latent variable and degrades to a naïve RNN language model, which means                                  . </a:t>
            </a:r>
          </a:p>
          <a:p>
            <a:pPr marL="342900" indent="-342900">
              <a:spcAft>
                <a:spcPts val="600"/>
              </a:spcAft>
              <a:buFont typeface="Arial" panose="020B0604020202020204" pitchFamily="34" charset="0"/>
              <a:buChar char="•"/>
            </a:pPr>
            <a:r>
              <a:rPr lang="en-US" altLang="zh-CN" sz="2400" dirty="0" err="1">
                <a:latin typeface="Palatino" pitchFamily="2" charset="77"/>
                <a:ea typeface="Palatino" pitchFamily="2" charset="77"/>
                <a:cs typeface="Calibri Light" panose="020F0302020204030204" pitchFamily="34" charset="0"/>
              </a:rPr>
              <a:t>Maximising</a:t>
            </a:r>
            <a:r>
              <a:rPr lang="en-US" altLang="zh-CN" sz="2400" dirty="0">
                <a:latin typeface="Palatino" pitchFamily="2" charset="77"/>
                <a:ea typeface="Palatino" pitchFamily="2" charset="77"/>
                <a:cs typeface="Calibri Light" panose="020F0302020204030204" pitchFamily="34" charset="0"/>
              </a:rPr>
              <a:t> ELBO leads to                                     , which means the posterior                 collapses to the prior distribution        . </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    and    become conditionally independent. </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Take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for example, if the generation of a sentence is independent of the latent vector under posterior collapse situations, the model becomes a vanilla language model, which generates the same sentences regardless of the input latent vector.</a:t>
            </a:r>
          </a:p>
        </p:txBody>
      </p:sp>
      <p:graphicFrame>
        <p:nvGraphicFramePr>
          <p:cNvPr id="12" name="对象 11">
            <a:extLst>
              <a:ext uri="{FF2B5EF4-FFF2-40B4-BE49-F238E27FC236}">
                <a16:creationId xmlns:a16="http://schemas.microsoft.com/office/drawing/2014/main" id="{8C17D82C-9C58-42FF-AE82-957D7BAEA12D}"/>
              </a:ext>
            </a:extLst>
          </p:cNvPr>
          <p:cNvGraphicFramePr>
            <a:graphicFrameLocks noChangeAspect="1"/>
          </p:cNvGraphicFramePr>
          <p:nvPr>
            <p:extLst>
              <p:ext uri="{D42A27DB-BD31-4B8C-83A1-F6EECF244321}">
                <p14:modId xmlns:p14="http://schemas.microsoft.com/office/powerpoint/2010/main" val="449981009"/>
              </p:ext>
            </p:extLst>
          </p:nvPr>
        </p:nvGraphicFramePr>
        <p:xfrm>
          <a:off x="5138525" y="2434131"/>
          <a:ext cx="2833688" cy="381000"/>
        </p:xfrm>
        <a:graphic>
          <a:graphicData uri="http://schemas.openxmlformats.org/presentationml/2006/ole">
            <mc:AlternateContent xmlns:mc="http://schemas.openxmlformats.org/markup-compatibility/2006">
              <mc:Choice xmlns:v="urn:schemas-microsoft-com:vml" Requires="v">
                <p:oleObj spid="_x0000_s71694" name="Equation" r:id="rId4" imgW="1511280" imgH="203040" progId="Equation.DSMT4">
                  <p:embed/>
                </p:oleObj>
              </mc:Choice>
              <mc:Fallback>
                <p:oleObj name="Equation" r:id="rId4" imgW="1511280" imgH="203040" progId="Equation.DSMT4">
                  <p:embed/>
                  <p:pic>
                    <p:nvPicPr>
                      <p:cNvPr id="12" name="对象 11">
                        <a:extLst>
                          <a:ext uri="{FF2B5EF4-FFF2-40B4-BE49-F238E27FC236}">
                            <a16:creationId xmlns:a16="http://schemas.microsoft.com/office/drawing/2014/main" id="{8C17D82C-9C58-42FF-AE82-957D7BAEA12D}"/>
                          </a:ext>
                        </a:extLst>
                      </p:cNvPr>
                      <p:cNvPicPr/>
                      <p:nvPr/>
                    </p:nvPicPr>
                    <p:blipFill>
                      <a:blip r:embed="rId5"/>
                      <a:stretch>
                        <a:fillRect/>
                      </a:stretch>
                    </p:blipFill>
                    <p:spPr>
                      <a:xfrm>
                        <a:off x="5138525" y="2434131"/>
                        <a:ext cx="2833688" cy="3810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8A118A-87E9-42EA-BBAB-3A114058CE7F}"/>
              </a:ext>
            </a:extLst>
          </p:cNvPr>
          <p:cNvGraphicFramePr>
            <a:graphicFrameLocks noChangeAspect="1"/>
          </p:cNvGraphicFramePr>
          <p:nvPr>
            <p:extLst>
              <p:ext uri="{D42A27DB-BD31-4B8C-83A1-F6EECF244321}">
                <p14:modId xmlns:p14="http://schemas.microsoft.com/office/powerpoint/2010/main" val="2765314663"/>
              </p:ext>
            </p:extLst>
          </p:nvPr>
        </p:nvGraphicFramePr>
        <p:xfrm>
          <a:off x="7247730" y="1997921"/>
          <a:ext cx="2571750" cy="381000"/>
        </p:xfrm>
        <a:graphic>
          <a:graphicData uri="http://schemas.openxmlformats.org/presentationml/2006/ole">
            <mc:AlternateContent xmlns:mc="http://schemas.openxmlformats.org/markup-compatibility/2006">
              <mc:Choice xmlns:v="urn:schemas-microsoft-com:vml" Requires="v">
                <p:oleObj spid="_x0000_s71695" name="Equation" r:id="rId6" imgW="1371600" imgH="203040" progId="Equation.DSMT4">
                  <p:embed/>
                </p:oleObj>
              </mc:Choice>
              <mc:Fallback>
                <p:oleObj name="Equation" r:id="rId6" imgW="1371600" imgH="203040" progId="Equation.DSMT4">
                  <p:embed/>
                  <p:pic>
                    <p:nvPicPr>
                      <p:cNvPr id="15" name="对象 14">
                        <a:extLst>
                          <a:ext uri="{FF2B5EF4-FFF2-40B4-BE49-F238E27FC236}">
                            <a16:creationId xmlns:a16="http://schemas.microsoft.com/office/drawing/2014/main" id="{F58A118A-87E9-42EA-BBAB-3A114058CE7F}"/>
                          </a:ext>
                        </a:extLst>
                      </p:cNvPr>
                      <p:cNvPicPr/>
                      <p:nvPr/>
                    </p:nvPicPr>
                    <p:blipFill>
                      <a:blip r:embed="rId7"/>
                      <a:stretch>
                        <a:fillRect/>
                      </a:stretch>
                    </p:blipFill>
                    <p:spPr>
                      <a:xfrm>
                        <a:off x="7247730" y="1997921"/>
                        <a:ext cx="2571750"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68A0F6A-BB84-44E8-BE10-3756C82C03B7}"/>
              </a:ext>
            </a:extLst>
          </p:cNvPr>
          <p:cNvGraphicFramePr>
            <a:graphicFrameLocks noChangeAspect="1"/>
          </p:cNvGraphicFramePr>
          <p:nvPr>
            <p:extLst>
              <p:ext uri="{D42A27DB-BD31-4B8C-83A1-F6EECF244321}">
                <p14:modId xmlns:p14="http://schemas.microsoft.com/office/powerpoint/2010/main" val="1226762038"/>
              </p:ext>
            </p:extLst>
          </p:nvPr>
        </p:nvGraphicFramePr>
        <p:xfrm>
          <a:off x="2787172" y="2772247"/>
          <a:ext cx="1214438" cy="381000"/>
        </p:xfrm>
        <a:graphic>
          <a:graphicData uri="http://schemas.openxmlformats.org/presentationml/2006/ole">
            <mc:AlternateContent xmlns:mc="http://schemas.openxmlformats.org/markup-compatibility/2006">
              <mc:Choice xmlns:v="urn:schemas-microsoft-com:vml" Requires="v">
                <p:oleObj spid="_x0000_s71696" name="Equation" r:id="rId8" imgW="647640" imgH="203040" progId="Equation.DSMT4">
                  <p:embed/>
                </p:oleObj>
              </mc:Choice>
              <mc:Fallback>
                <p:oleObj name="Equation" r:id="rId8" imgW="647640" imgH="203040" progId="Equation.DSMT4">
                  <p:embed/>
                  <p:pic>
                    <p:nvPicPr>
                      <p:cNvPr id="13" name="对象 12">
                        <a:extLst>
                          <a:ext uri="{FF2B5EF4-FFF2-40B4-BE49-F238E27FC236}">
                            <a16:creationId xmlns:a16="http://schemas.microsoft.com/office/drawing/2014/main" id="{968A0F6A-BB84-44E8-BE10-3756C82C03B7}"/>
                          </a:ext>
                        </a:extLst>
                      </p:cNvPr>
                      <p:cNvPicPr/>
                      <p:nvPr/>
                    </p:nvPicPr>
                    <p:blipFill>
                      <a:blip r:embed="rId9"/>
                      <a:stretch>
                        <a:fillRect/>
                      </a:stretch>
                    </p:blipFill>
                    <p:spPr>
                      <a:xfrm>
                        <a:off x="2787172" y="2772247"/>
                        <a:ext cx="1214438" cy="3810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07365EBF-E0AE-4831-8B57-D3CB45A29B47}"/>
              </a:ext>
            </a:extLst>
          </p:cNvPr>
          <p:cNvGraphicFramePr>
            <a:graphicFrameLocks noChangeAspect="1"/>
          </p:cNvGraphicFramePr>
          <p:nvPr>
            <p:extLst>
              <p:ext uri="{D42A27DB-BD31-4B8C-83A1-F6EECF244321}">
                <p14:modId xmlns:p14="http://schemas.microsoft.com/office/powerpoint/2010/main" val="2573981529"/>
              </p:ext>
            </p:extLst>
          </p:nvPr>
        </p:nvGraphicFramePr>
        <p:xfrm>
          <a:off x="8490003" y="2772247"/>
          <a:ext cx="619125" cy="381000"/>
        </p:xfrm>
        <a:graphic>
          <a:graphicData uri="http://schemas.openxmlformats.org/presentationml/2006/ole">
            <mc:AlternateContent xmlns:mc="http://schemas.openxmlformats.org/markup-compatibility/2006">
              <mc:Choice xmlns:v="urn:schemas-microsoft-com:vml" Requires="v">
                <p:oleObj spid="_x0000_s71697" name="Equation" r:id="rId10" imgW="330120" imgH="203040" progId="Equation.DSMT4">
                  <p:embed/>
                </p:oleObj>
              </mc:Choice>
              <mc:Fallback>
                <p:oleObj name="Equation" r:id="rId10" imgW="330120" imgH="203040" progId="Equation.DSMT4">
                  <p:embed/>
                  <p:pic>
                    <p:nvPicPr>
                      <p:cNvPr id="20" name="对象 19">
                        <a:extLst>
                          <a:ext uri="{FF2B5EF4-FFF2-40B4-BE49-F238E27FC236}">
                            <a16:creationId xmlns:a16="http://schemas.microsoft.com/office/drawing/2014/main" id="{07365EBF-E0AE-4831-8B57-D3CB45A29B47}"/>
                          </a:ext>
                        </a:extLst>
                      </p:cNvPr>
                      <p:cNvPicPr/>
                      <p:nvPr/>
                    </p:nvPicPr>
                    <p:blipFill>
                      <a:blip r:embed="rId11"/>
                      <a:stretch>
                        <a:fillRect/>
                      </a:stretch>
                    </p:blipFill>
                    <p:spPr>
                      <a:xfrm>
                        <a:off x="8490003" y="2772247"/>
                        <a:ext cx="619125" cy="381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30672F4-B2BA-4353-80E4-BB8835197FF9}"/>
              </a:ext>
            </a:extLst>
          </p:cNvPr>
          <p:cNvGraphicFramePr>
            <a:graphicFrameLocks noChangeAspect="1"/>
          </p:cNvGraphicFramePr>
          <p:nvPr>
            <p:extLst>
              <p:ext uri="{D42A27DB-BD31-4B8C-83A1-F6EECF244321}">
                <p14:modId xmlns:p14="http://schemas.microsoft.com/office/powerpoint/2010/main" val="1826682207"/>
              </p:ext>
            </p:extLst>
          </p:nvPr>
        </p:nvGraphicFramePr>
        <p:xfrm>
          <a:off x="1483200" y="3233636"/>
          <a:ext cx="309562" cy="309563"/>
        </p:xfrm>
        <a:graphic>
          <a:graphicData uri="http://schemas.openxmlformats.org/presentationml/2006/ole">
            <mc:AlternateContent xmlns:mc="http://schemas.openxmlformats.org/markup-compatibility/2006">
              <mc:Choice xmlns:v="urn:schemas-microsoft-com:vml" Requires="v">
                <p:oleObj spid="_x0000_s71698" name="Equation" r:id="rId12" imgW="164880" imgH="164880" progId="Equation.DSMT4">
                  <p:embed/>
                </p:oleObj>
              </mc:Choice>
              <mc:Fallback>
                <p:oleObj name="Equation" r:id="rId12" imgW="164880" imgH="164880" progId="Equation.DSMT4">
                  <p:embed/>
                  <p:pic>
                    <p:nvPicPr>
                      <p:cNvPr id="20" name="对象 19">
                        <a:extLst>
                          <a:ext uri="{FF2B5EF4-FFF2-40B4-BE49-F238E27FC236}">
                            <a16:creationId xmlns:a16="http://schemas.microsoft.com/office/drawing/2014/main" id="{07365EBF-E0AE-4831-8B57-D3CB45A29B47}"/>
                          </a:ext>
                        </a:extLst>
                      </p:cNvPr>
                      <p:cNvPicPr/>
                      <p:nvPr/>
                    </p:nvPicPr>
                    <p:blipFill>
                      <a:blip r:embed="rId13"/>
                      <a:stretch>
                        <a:fillRect/>
                      </a:stretch>
                    </p:blipFill>
                    <p:spPr>
                      <a:xfrm>
                        <a:off x="1483200" y="3233636"/>
                        <a:ext cx="309562" cy="3095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DC6D510-1B53-4673-A664-D54840E11ECA}"/>
              </a:ext>
            </a:extLst>
          </p:cNvPr>
          <p:cNvGraphicFramePr>
            <a:graphicFrameLocks noChangeAspect="1"/>
          </p:cNvGraphicFramePr>
          <p:nvPr>
            <p:extLst>
              <p:ext uri="{D42A27DB-BD31-4B8C-83A1-F6EECF244321}">
                <p14:modId xmlns:p14="http://schemas.microsoft.com/office/powerpoint/2010/main" val="1035052458"/>
              </p:ext>
            </p:extLst>
          </p:nvPr>
        </p:nvGraphicFramePr>
        <p:xfrm>
          <a:off x="2372970" y="3269356"/>
          <a:ext cx="238125" cy="238125"/>
        </p:xfrm>
        <a:graphic>
          <a:graphicData uri="http://schemas.openxmlformats.org/presentationml/2006/ole">
            <mc:AlternateContent xmlns:mc="http://schemas.openxmlformats.org/markup-compatibility/2006">
              <mc:Choice xmlns:v="urn:schemas-microsoft-com:vml" Requires="v">
                <p:oleObj spid="_x0000_s71699" name="Equation" r:id="rId14" imgW="126720" imgH="126720" progId="Equation.DSMT4">
                  <p:embed/>
                </p:oleObj>
              </mc:Choice>
              <mc:Fallback>
                <p:oleObj name="Equation" r:id="rId14" imgW="126720" imgH="126720" progId="Equation.DSMT4">
                  <p:embed/>
                  <p:pic>
                    <p:nvPicPr>
                      <p:cNvPr id="10" name="对象 9">
                        <a:extLst>
                          <a:ext uri="{FF2B5EF4-FFF2-40B4-BE49-F238E27FC236}">
                            <a16:creationId xmlns:a16="http://schemas.microsoft.com/office/drawing/2014/main" id="{830672F4-B2BA-4353-80E4-BB8835197FF9}"/>
                          </a:ext>
                        </a:extLst>
                      </p:cNvPr>
                      <p:cNvPicPr/>
                      <p:nvPr/>
                    </p:nvPicPr>
                    <p:blipFill>
                      <a:blip r:embed="rId15"/>
                      <a:stretch>
                        <a:fillRect/>
                      </a:stretch>
                    </p:blipFill>
                    <p:spPr>
                      <a:xfrm>
                        <a:off x="2372970" y="3269356"/>
                        <a:ext cx="238125" cy="238125"/>
                      </a:xfrm>
                      <a:prstGeom prst="rect">
                        <a:avLst/>
                      </a:prstGeom>
                    </p:spPr>
                  </p:pic>
                </p:oleObj>
              </mc:Fallback>
            </mc:AlternateContent>
          </a:graphicData>
        </a:graphic>
      </p:graphicFrame>
    </p:spTree>
    <p:extLst>
      <p:ext uri="{BB962C8B-B14F-4D97-AF65-F5344CB8AC3E}">
        <p14:creationId xmlns:p14="http://schemas.microsoft.com/office/powerpoint/2010/main" val="1373947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994410" y="1106533"/>
            <a:ext cx="9157079" cy="5724644"/>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How to alleviate the posterior collapse issue?</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Forcing the decoder to depend on the latent variable by wakening the conditional dependence within the decoder. (For </a:t>
            </a:r>
            <a:r>
              <a:rPr lang="en-US" altLang="zh-CN" sz="2400" dirty="0" err="1">
                <a:latin typeface="Palatino" pitchFamily="2" charset="77"/>
                <a:ea typeface="Palatino" pitchFamily="2" charset="77"/>
                <a:cs typeface="Calibri Light" panose="020F0302020204030204" pitchFamily="34" charset="0"/>
              </a:rPr>
              <a:t>TextVAE</a:t>
            </a:r>
            <a:r>
              <a:rPr lang="en-US" altLang="zh-CN" sz="2400" dirty="0">
                <a:latin typeface="Palatino" pitchFamily="2" charset="77"/>
                <a:ea typeface="Palatino" pitchFamily="2" charset="77"/>
                <a:cs typeface="Calibri Light" panose="020F0302020204030204" pitchFamily="34" charset="0"/>
              </a:rPr>
              <a:t>, applying dropout to the decoder steps or applying conditional independence assumptions such as Markov assumptions to decoder).</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Injecting the semantic content into    by using additional </a:t>
            </a:r>
            <a:r>
              <a:rPr lang="en-US" altLang="zh-CN" sz="2400" dirty="0" err="1">
                <a:latin typeface="Palatino" pitchFamily="2" charset="77"/>
                <a:ea typeface="Palatino" pitchFamily="2" charset="77"/>
                <a:cs typeface="Calibri Light" panose="020F0302020204030204" pitchFamily="34" charset="0"/>
              </a:rPr>
              <a:t>regularisers</a:t>
            </a:r>
            <a:r>
              <a:rPr lang="en-US" altLang="zh-CN" sz="2400" dirty="0">
                <a:latin typeface="Palatino" pitchFamily="2" charset="77"/>
                <a:ea typeface="Palatino" pitchFamily="2" charset="77"/>
                <a:cs typeface="Calibri Light" panose="020F0302020204030204" pitchFamily="34" charset="0"/>
              </a:rPr>
              <a:t> so that    can capture global properties of the input sentence (Including an additional bag-of-words loss into ELBO to enforce that    can directly predict the output contents:</a:t>
            </a:r>
          </a:p>
          <a:p>
            <a:pPr marL="342900" indent="-342900">
              <a:spcAft>
                <a:spcPts val="600"/>
              </a:spcAft>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a:p>
            <a:pPr marL="342900" indent="-342900">
              <a:spcAft>
                <a:spcPts val="600"/>
              </a:spcAft>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a:p>
            <a:pPr>
              <a:spcAft>
                <a:spcPts val="600"/>
              </a:spcAft>
            </a:pPr>
            <a:r>
              <a:rPr lang="en-US" altLang="zh-CN" sz="2400" dirty="0">
                <a:latin typeface="Palatino" pitchFamily="2" charset="77"/>
                <a:ea typeface="Palatino" pitchFamily="2" charset="77"/>
                <a:cs typeface="Calibri Light" panose="020F0302020204030204" pitchFamily="34" charset="0"/>
              </a:rPr>
              <a:t>    Where        is a hyper-parameter for controlling the    </a:t>
            </a:r>
          </a:p>
          <a:p>
            <a:pPr>
              <a:spcAft>
                <a:spcPts val="600"/>
              </a:spcAft>
            </a:pPr>
            <a:r>
              <a:rPr lang="en-US" altLang="zh-CN" sz="2400" dirty="0">
                <a:latin typeface="Palatino" pitchFamily="2" charset="77"/>
                <a:ea typeface="Palatino" pitchFamily="2" charset="77"/>
                <a:cs typeface="Calibri Light" panose="020F0302020204030204" pitchFamily="34" charset="0"/>
              </a:rPr>
              <a:t>    contributions of the bag-of-words loss). </a:t>
            </a:r>
          </a:p>
        </p:txBody>
      </p:sp>
      <p:graphicFrame>
        <p:nvGraphicFramePr>
          <p:cNvPr id="13" name="对象 12">
            <a:extLst>
              <a:ext uri="{FF2B5EF4-FFF2-40B4-BE49-F238E27FC236}">
                <a16:creationId xmlns:a16="http://schemas.microsoft.com/office/drawing/2014/main" id="{968A0F6A-BB84-44E8-BE10-3756C82C03B7}"/>
              </a:ext>
            </a:extLst>
          </p:cNvPr>
          <p:cNvGraphicFramePr>
            <a:graphicFrameLocks noChangeAspect="1"/>
          </p:cNvGraphicFramePr>
          <p:nvPr>
            <p:extLst>
              <p:ext uri="{D42A27DB-BD31-4B8C-83A1-F6EECF244321}">
                <p14:modId xmlns:p14="http://schemas.microsoft.com/office/powerpoint/2010/main" val="1217183295"/>
              </p:ext>
            </p:extLst>
          </p:nvPr>
        </p:nvGraphicFramePr>
        <p:xfrm>
          <a:off x="6096000" y="3555866"/>
          <a:ext cx="238125" cy="238125"/>
        </p:xfrm>
        <a:graphic>
          <a:graphicData uri="http://schemas.openxmlformats.org/presentationml/2006/ole">
            <mc:AlternateContent xmlns:mc="http://schemas.openxmlformats.org/markup-compatibility/2006">
              <mc:Choice xmlns:v="urn:schemas-microsoft-com:vml" Requires="v">
                <p:oleObj spid="_x0000_s72716" name="Equation" r:id="rId4" imgW="126720" imgH="126720" progId="Equation.DSMT4">
                  <p:embed/>
                </p:oleObj>
              </mc:Choice>
              <mc:Fallback>
                <p:oleObj name="Equation" r:id="rId4" imgW="126720" imgH="126720" progId="Equation.DSMT4">
                  <p:embed/>
                  <p:pic>
                    <p:nvPicPr>
                      <p:cNvPr id="13" name="对象 12">
                        <a:extLst>
                          <a:ext uri="{FF2B5EF4-FFF2-40B4-BE49-F238E27FC236}">
                            <a16:creationId xmlns:a16="http://schemas.microsoft.com/office/drawing/2014/main" id="{968A0F6A-BB84-44E8-BE10-3756C82C03B7}"/>
                          </a:ext>
                        </a:extLst>
                      </p:cNvPr>
                      <p:cNvPicPr/>
                      <p:nvPr/>
                    </p:nvPicPr>
                    <p:blipFill>
                      <a:blip r:embed="rId5"/>
                      <a:stretch>
                        <a:fillRect/>
                      </a:stretch>
                    </p:blipFill>
                    <p:spPr>
                      <a:xfrm>
                        <a:off x="6096000" y="3555866"/>
                        <a:ext cx="238125" cy="23812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07365EBF-E0AE-4831-8B57-D3CB45A29B47}"/>
              </a:ext>
            </a:extLst>
          </p:cNvPr>
          <p:cNvGraphicFramePr>
            <a:graphicFrameLocks noChangeAspect="1"/>
          </p:cNvGraphicFramePr>
          <p:nvPr>
            <p:extLst>
              <p:ext uri="{D42A27DB-BD31-4B8C-83A1-F6EECF244321}">
                <p14:modId xmlns:p14="http://schemas.microsoft.com/office/powerpoint/2010/main" val="3594153458"/>
              </p:ext>
            </p:extLst>
          </p:nvPr>
        </p:nvGraphicFramePr>
        <p:xfrm>
          <a:off x="3412978" y="4674723"/>
          <a:ext cx="238125" cy="238125"/>
        </p:xfrm>
        <a:graphic>
          <a:graphicData uri="http://schemas.openxmlformats.org/presentationml/2006/ole">
            <mc:AlternateContent xmlns:mc="http://schemas.openxmlformats.org/markup-compatibility/2006">
              <mc:Choice xmlns:v="urn:schemas-microsoft-com:vml" Requires="v">
                <p:oleObj spid="_x0000_s72717" name="Equation" r:id="rId6" imgW="126720" imgH="126720" progId="Equation.DSMT4">
                  <p:embed/>
                </p:oleObj>
              </mc:Choice>
              <mc:Fallback>
                <p:oleObj name="Equation" r:id="rId6" imgW="126720" imgH="126720" progId="Equation.DSMT4">
                  <p:embed/>
                  <p:pic>
                    <p:nvPicPr>
                      <p:cNvPr id="20" name="对象 19">
                        <a:extLst>
                          <a:ext uri="{FF2B5EF4-FFF2-40B4-BE49-F238E27FC236}">
                            <a16:creationId xmlns:a16="http://schemas.microsoft.com/office/drawing/2014/main" id="{07365EBF-E0AE-4831-8B57-D3CB45A29B47}"/>
                          </a:ext>
                        </a:extLst>
                      </p:cNvPr>
                      <p:cNvPicPr/>
                      <p:nvPr/>
                    </p:nvPicPr>
                    <p:blipFill>
                      <a:blip r:embed="rId7"/>
                      <a:stretch>
                        <a:fillRect/>
                      </a:stretch>
                    </p:blipFill>
                    <p:spPr>
                      <a:xfrm>
                        <a:off x="3412978" y="4674723"/>
                        <a:ext cx="238125" cy="2381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30672F4-B2BA-4353-80E4-BB8835197FF9}"/>
              </a:ext>
            </a:extLst>
          </p:cNvPr>
          <p:cNvGraphicFramePr>
            <a:graphicFrameLocks noChangeAspect="1"/>
          </p:cNvGraphicFramePr>
          <p:nvPr>
            <p:extLst>
              <p:ext uri="{D42A27DB-BD31-4B8C-83A1-F6EECF244321}">
                <p14:modId xmlns:p14="http://schemas.microsoft.com/office/powerpoint/2010/main" val="1806857595"/>
              </p:ext>
            </p:extLst>
          </p:nvPr>
        </p:nvGraphicFramePr>
        <p:xfrm>
          <a:off x="2503310" y="5058481"/>
          <a:ext cx="6238875" cy="809625"/>
        </p:xfrm>
        <a:graphic>
          <a:graphicData uri="http://schemas.openxmlformats.org/presentationml/2006/ole">
            <mc:AlternateContent xmlns:mc="http://schemas.openxmlformats.org/markup-compatibility/2006">
              <mc:Choice xmlns:v="urn:schemas-microsoft-com:vml" Requires="v">
                <p:oleObj spid="_x0000_s72718" name="Equation" r:id="rId8" imgW="3327120" imgH="431640" progId="Equation.DSMT4">
                  <p:embed/>
                </p:oleObj>
              </mc:Choice>
              <mc:Fallback>
                <p:oleObj name="Equation" r:id="rId8" imgW="3327120" imgH="431640" progId="Equation.DSMT4">
                  <p:embed/>
                  <p:pic>
                    <p:nvPicPr>
                      <p:cNvPr id="10" name="对象 9">
                        <a:extLst>
                          <a:ext uri="{FF2B5EF4-FFF2-40B4-BE49-F238E27FC236}">
                            <a16:creationId xmlns:a16="http://schemas.microsoft.com/office/drawing/2014/main" id="{830672F4-B2BA-4353-80E4-BB8835197FF9}"/>
                          </a:ext>
                        </a:extLst>
                      </p:cNvPr>
                      <p:cNvPicPr/>
                      <p:nvPr/>
                    </p:nvPicPr>
                    <p:blipFill>
                      <a:blip r:embed="rId9"/>
                      <a:stretch>
                        <a:fillRect/>
                      </a:stretch>
                    </p:blipFill>
                    <p:spPr>
                      <a:xfrm>
                        <a:off x="2503310" y="5058481"/>
                        <a:ext cx="6238875" cy="8096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DC6D510-1B53-4673-A664-D54840E11ECA}"/>
              </a:ext>
            </a:extLst>
          </p:cNvPr>
          <p:cNvGraphicFramePr>
            <a:graphicFrameLocks noChangeAspect="1"/>
          </p:cNvGraphicFramePr>
          <p:nvPr>
            <p:extLst>
              <p:ext uri="{D42A27DB-BD31-4B8C-83A1-F6EECF244321}">
                <p14:modId xmlns:p14="http://schemas.microsoft.com/office/powerpoint/2010/main" val="1170820731"/>
              </p:ext>
            </p:extLst>
          </p:nvPr>
        </p:nvGraphicFramePr>
        <p:xfrm>
          <a:off x="4050668" y="3922378"/>
          <a:ext cx="238125" cy="238125"/>
        </p:xfrm>
        <a:graphic>
          <a:graphicData uri="http://schemas.openxmlformats.org/presentationml/2006/ole">
            <mc:AlternateContent xmlns:mc="http://schemas.openxmlformats.org/markup-compatibility/2006">
              <mc:Choice xmlns:v="urn:schemas-microsoft-com:vml" Requires="v">
                <p:oleObj spid="_x0000_s72719" name="Equation" r:id="rId10" imgW="126720" imgH="126720" progId="Equation.DSMT4">
                  <p:embed/>
                </p:oleObj>
              </mc:Choice>
              <mc:Fallback>
                <p:oleObj name="Equation" r:id="rId10" imgW="126720" imgH="126720" progId="Equation.DSMT4">
                  <p:embed/>
                  <p:pic>
                    <p:nvPicPr>
                      <p:cNvPr id="11" name="对象 10">
                        <a:extLst>
                          <a:ext uri="{FF2B5EF4-FFF2-40B4-BE49-F238E27FC236}">
                            <a16:creationId xmlns:a16="http://schemas.microsoft.com/office/drawing/2014/main" id="{BDC6D510-1B53-4673-A664-D54840E11ECA}"/>
                          </a:ext>
                        </a:extLst>
                      </p:cNvPr>
                      <p:cNvPicPr/>
                      <p:nvPr/>
                    </p:nvPicPr>
                    <p:blipFill>
                      <a:blip r:embed="rId11"/>
                      <a:stretch>
                        <a:fillRect/>
                      </a:stretch>
                    </p:blipFill>
                    <p:spPr>
                      <a:xfrm>
                        <a:off x="4050668" y="3922378"/>
                        <a:ext cx="238125" cy="2381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51D452CC-37B7-40F1-8683-EBFC8E9A2A24}"/>
              </a:ext>
            </a:extLst>
          </p:cNvPr>
          <p:cNvGraphicFramePr>
            <a:graphicFrameLocks noChangeAspect="1"/>
          </p:cNvGraphicFramePr>
          <p:nvPr>
            <p:extLst>
              <p:ext uri="{D42A27DB-BD31-4B8C-83A1-F6EECF244321}">
                <p14:modId xmlns:p14="http://schemas.microsoft.com/office/powerpoint/2010/main" val="3654184364"/>
              </p:ext>
            </p:extLst>
          </p:nvPr>
        </p:nvGraphicFramePr>
        <p:xfrm>
          <a:off x="2386628" y="5868106"/>
          <a:ext cx="500063" cy="428625"/>
        </p:xfrm>
        <a:graphic>
          <a:graphicData uri="http://schemas.openxmlformats.org/presentationml/2006/ole">
            <mc:AlternateContent xmlns:mc="http://schemas.openxmlformats.org/markup-compatibility/2006">
              <mc:Choice xmlns:v="urn:schemas-microsoft-com:vml" Requires="v">
                <p:oleObj spid="_x0000_s72720" name="Equation" r:id="rId12" imgW="266400" imgH="228600" progId="Equation.DSMT4">
                  <p:embed/>
                </p:oleObj>
              </mc:Choice>
              <mc:Fallback>
                <p:oleObj name="Equation" r:id="rId12" imgW="266400" imgH="228600" progId="Equation.DSMT4">
                  <p:embed/>
                  <p:pic>
                    <p:nvPicPr>
                      <p:cNvPr id="10" name="对象 9">
                        <a:extLst>
                          <a:ext uri="{FF2B5EF4-FFF2-40B4-BE49-F238E27FC236}">
                            <a16:creationId xmlns:a16="http://schemas.microsoft.com/office/drawing/2014/main" id="{830672F4-B2BA-4353-80E4-BB8835197FF9}"/>
                          </a:ext>
                        </a:extLst>
                      </p:cNvPr>
                      <p:cNvPicPr/>
                      <p:nvPr/>
                    </p:nvPicPr>
                    <p:blipFill>
                      <a:blip r:embed="rId13"/>
                      <a:stretch>
                        <a:fillRect/>
                      </a:stretch>
                    </p:blipFill>
                    <p:spPr>
                      <a:xfrm>
                        <a:off x="2386628" y="5868106"/>
                        <a:ext cx="500063" cy="428625"/>
                      </a:xfrm>
                      <a:prstGeom prst="rect">
                        <a:avLst/>
                      </a:prstGeom>
                    </p:spPr>
                  </p:pic>
                </p:oleObj>
              </mc:Fallback>
            </mc:AlternateContent>
          </a:graphicData>
        </a:graphic>
      </p:graphicFrame>
      <p:sp>
        <p:nvSpPr>
          <p:cNvPr id="9" name="矩形 5">
            <a:extLst>
              <a:ext uri="{FF2B5EF4-FFF2-40B4-BE49-F238E27FC236}">
                <a16:creationId xmlns:a16="http://schemas.microsoft.com/office/drawing/2014/main" id="{074CB5A0-AB20-4403-B363-F5E42F72BCDD}"/>
              </a:ext>
            </a:extLst>
          </p:cNvPr>
          <p:cNvSpPr/>
          <p:nvPr/>
        </p:nvSpPr>
        <p:spPr>
          <a:xfrm>
            <a:off x="624841" y="186395"/>
            <a:ext cx="739427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Posterior collapse</a:t>
            </a:r>
          </a:p>
        </p:txBody>
      </p:sp>
    </p:spTree>
    <p:extLst>
      <p:ext uri="{BB962C8B-B14F-4D97-AF65-F5344CB8AC3E}">
        <p14:creationId xmlns:p14="http://schemas.microsoft.com/office/powerpoint/2010/main" val="31877773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1062990" y="1106533"/>
            <a:ext cx="9342120" cy="4462760"/>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How to alleviate the posterior collapse issue?</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KL annealing, where KL divergence term is not used during the initial training iterations but is gradually enlarged after a few iterations. The model can therefore be forced to optimize the reconstruction loss by depending on    in the early stage, avoiding the posterior distribution moving close to the prior distribution too soon. In particular, the training objective becomes</a:t>
            </a:r>
          </a:p>
          <a:p>
            <a:pPr marL="342900" indent="-342900">
              <a:spcAft>
                <a:spcPts val="600"/>
              </a:spcAft>
              <a:buFont typeface="Arial" panose="020B0604020202020204" pitchFamily="34" charset="0"/>
              <a:buChar char="•"/>
            </a:pPr>
            <a:endParaRPr lang="en-US" altLang="zh-CN" sz="2400" dirty="0">
              <a:latin typeface="Palatino" pitchFamily="2" charset="77"/>
              <a:ea typeface="Palatino" pitchFamily="2" charset="77"/>
              <a:cs typeface="Calibri Light" panose="020F0302020204030204" pitchFamily="34" charset="0"/>
            </a:endParaRPr>
          </a:p>
          <a:p>
            <a:pPr>
              <a:spcAft>
                <a:spcPts val="600"/>
              </a:spcAft>
            </a:pPr>
            <a:r>
              <a:rPr lang="en-US" altLang="zh-CN" sz="2400" dirty="0">
                <a:latin typeface="Palatino" pitchFamily="2" charset="77"/>
                <a:ea typeface="Palatino" pitchFamily="2" charset="77"/>
                <a:cs typeface="Calibri Light" panose="020F0302020204030204" pitchFamily="34" charset="0"/>
              </a:rPr>
              <a:t>    Where        is an annealing hyper-parameter gradually    </a:t>
            </a:r>
          </a:p>
          <a:p>
            <a:pPr>
              <a:spcAft>
                <a:spcPts val="600"/>
              </a:spcAft>
            </a:pPr>
            <a:r>
              <a:rPr lang="en-US" altLang="zh-CN" sz="2400" dirty="0">
                <a:latin typeface="Palatino" pitchFamily="2" charset="77"/>
                <a:ea typeface="Palatino" pitchFamily="2" charset="77"/>
                <a:cs typeface="Calibri Light" panose="020F0302020204030204" pitchFamily="34" charset="0"/>
              </a:rPr>
              <a:t>    increasing from 0 to 1.</a:t>
            </a:r>
          </a:p>
        </p:txBody>
      </p:sp>
      <p:graphicFrame>
        <p:nvGraphicFramePr>
          <p:cNvPr id="13" name="对象 12">
            <a:extLst>
              <a:ext uri="{FF2B5EF4-FFF2-40B4-BE49-F238E27FC236}">
                <a16:creationId xmlns:a16="http://schemas.microsoft.com/office/drawing/2014/main" id="{968A0F6A-BB84-44E8-BE10-3756C82C03B7}"/>
              </a:ext>
            </a:extLst>
          </p:cNvPr>
          <p:cNvGraphicFramePr>
            <a:graphicFrameLocks noChangeAspect="1"/>
          </p:cNvGraphicFramePr>
          <p:nvPr>
            <p:extLst>
              <p:ext uri="{D42A27DB-BD31-4B8C-83A1-F6EECF244321}">
                <p14:modId xmlns:p14="http://schemas.microsoft.com/office/powerpoint/2010/main" val="287713591"/>
              </p:ext>
            </p:extLst>
          </p:nvPr>
        </p:nvGraphicFramePr>
        <p:xfrm>
          <a:off x="6452603" y="2805702"/>
          <a:ext cx="238125" cy="238125"/>
        </p:xfrm>
        <a:graphic>
          <a:graphicData uri="http://schemas.openxmlformats.org/presentationml/2006/ole">
            <mc:AlternateContent xmlns:mc="http://schemas.openxmlformats.org/markup-compatibility/2006">
              <mc:Choice xmlns:v="urn:schemas-microsoft-com:vml" Requires="v">
                <p:oleObj spid="_x0000_s73736" name="Equation" r:id="rId4" imgW="126720" imgH="126720" progId="Equation.DSMT4">
                  <p:embed/>
                </p:oleObj>
              </mc:Choice>
              <mc:Fallback>
                <p:oleObj name="Equation" r:id="rId4" imgW="126720" imgH="126720" progId="Equation.DSMT4">
                  <p:embed/>
                  <p:pic>
                    <p:nvPicPr>
                      <p:cNvPr id="13" name="对象 12">
                        <a:extLst>
                          <a:ext uri="{FF2B5EF4-FFF2-40B4-BE49-F238E27FC236}">
                            <a16:creationId xmlns:a16="http://schemas.microsoft.com/office/drawing/2014/main" id="{968A0F6A-BB84-44E8-BE10-3756C82C03B7}"/>
                          </a:ext>
                        </a:extLst>
                      </p:cNvPr>
                      <p:cNvPicPr/>
                      <p:nvPr/>
                    </p:nvPicPr>
                    <p:blipFill>
                      <a:blip r:embed="rId5"/>
                      <a:stretch>
                        <a:fillRect/>
                      </a:stretch>
                    </p:blipFill>
                    <p:spPr>
                      <a:xfrm>
                        <a:off x="6452603" y="2805702"/>
                        <a:ext cx="238125" cy="2381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30672F4-B2BA-4353-80E4-BB8835197FF9}"/>
              </a:ext>
            </a:extLst>
          </p:cNvPr>
          <p:cNvGraphicFramePr>
            <a:graphicFrameLocks noChangeAspect="1"/>
          </p:cNvGraphicFramePr>
          <p:nvPr>
            <p:extLst>
              <p:ext uri="{D42A27DB-BD31-4B8C-83A1-F6EECF244321}">
                <p14:modId xmlns:p14="http://schemas.microsoft.com/office/powerpoint/2010/main" val="925273332"/>
              </p:ext>
            </p:extLst>
          </p:nvPr>
        </p:nvGraphicFramePr>
        <p:xfrm>
          <a:off x="3103509" y="4052298"/>
          <a:ext cx="5357812" cy="523875"/>
        </p:xfrm>
        <a:graphic>
          <a:graphicData uri="http://schemas.openxmlformats.org/presentationml/2006/ole">
            <mc:AlternateContent xmlns:mc="http://schemas.openxmlformats.org/markup-compatibility/2006">
              <mc:Choice xmlns:v="urn:schemas-microsoft-com:vml" Requires="v">
                <p:oleObj spid="_x0000_s73737" name="Equation" r:id="rId6" imgW="2857320" imgH="279360" progId="Equation.DSMT4">
                  <p:embed/>
                </p:oleObj>
              </mc:Choice>
              <mc:Fallback>
                <p:oleObj name="Equation" r:id="rId6" imgW="2857320" imgH="279360" progId="Equation.DSMT4">
                  <p:embed/>
                  <p:pic>
                    <p:nvPicPr>
                      <p:cNvPr id="10" name="对象 9">
                        <a:extLst>
                          <a:ext uri="{FF2B5EF4-FFF2-40B4-BE49-F238E27FC236}">
                            <a16:creationId xmlns:a16="http://schemas.microsoft.com/office/drawing/2014/main" id="{830672F4-B2BA-4353-80E4-BB8835197FF9}"/>
                          </a:ext>
                        </a:extLst>
                      </p:cNvPr>
                      <p:cNvPicPr/>
                      <p:nvPr/>
                    </p:nvPicPr>
                    <p:blipFill>
                      <a:blip r:embed="rId7"/>
                      <a:stretch>
                        <a:fillRect/>
                      </a:stretch>
                    </p:blipFill>
                    <p:spPr>
                      <a:xfrm>
                        <a:off x="3103509" y="4052298"/>
                        <a:ext cx="5357812" cy="5238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51D452CC-37B7-40F1-8683-EBFC8E9A2A24}"/>
              </a:ext>
            </a:extLst>
          </p:cNvPr>
          <p:cNvGraphicFramePr>
            <a:graphicFrameLocks noChangeAspect="1"/>
          </p:cNvGraphicFramePr>
          <p:nvPr>
            <p:extLst>
              <p:ext uri="{D42A27DB-BD31-4B8C-83A1-F6EECF244321}">
                <p14:modId xmlns:p14="http://schemas.microsoft.com/office/powerpoint/2010/main" val="752770217"/>
              </p:ext>
            </p:extLst>
          </p:nvPr>
        </p:nvGraphicFramePr>
        <p:xfrm>
          <a:off x="2404268" y="4637952"/>
          <a:ext cx="500063" cy="428625"/>
        </p:xfrm>
        <a:graphic>
          <a:graphicData uri="http://schemas.openxmlformats.org/presentationml/2006/ole">
            <mc:AlternateContent xmlns:mc="http://schemas.openxmlformats.org/markup-compatibility/2006">
              <mc:Choice xmlns:v="urn:schemas-microsoft-com:vml" Requires="v">
                <p:oleObj spid="_x0000_s73738" name="Equation" r:id="rId8" imgW="266400" imgH="228600" progId="Equation.DSMT4">
                  <p:embed/>
                </p:oleObj>
              </mc:Choice>
              <mc:Fallback>
                <p:oleObj name="Equation" r:id="rId8" imgW="266400" imgH="228600" progId="Equation.DSMT4">
                  <p:embed/>
                  <p:pic>
                    <p:nvPicPr>
                      <p:cNvPr id="14" name="对象 13">
                        <a:extLst>
                          <a:ext uri="{FF2B5EF4-FFF2-40B4-BE49-F238E27FC236}">
                            <a16:creationId xmlns:a16="http://schemas.microsoft.com/office/drawing/2014/main" id="{51D452CC-37B7-40F1-8683-EBFC8E9A2A24}"/>
                          </a:ext>
                        </a:extLst>
                      </p:cNvPr>
                      <p:cNvPicPr/>
                      <p:nvPr/>
                    </p:nvPicPr>
                    <p:blipFill>
                      <a:blip r:embed="rId9"/>
                      <a:stretch>
                        <a:fillRect/>
                      </a:stretch>
                    </p:blipFill>
                    <p:spPr>
                      <a:xfrm>
                        <a:off x="2404268" y="4637952"/>
                        <a:ext cx="500063" cy="428625"/>
                      </a:xfrm>
                      <a:prstGeom prst="rect">
                        <a:avLst/>
                      </a:prstGeom>
                    </p:spPr>
                  </p:pic>
                </p:oleObj>
              </mc:Fallback>
            </mc:AlternateContent>
          </a:graphicData>
        </a:graphic>
      </p:graphicFrame>
      <p:sp>
        <p:nvSpPr>
          <p:cNvPr id="7" name="矩形 5">
            <a:extLst>
              <a:ext uri="{FF2B5EF4-FFF2-40B4-BE49-F238E27FC236}">
                <a16:creationId xmlns:a16="http://schemas.microsoft.com/office/drawing/2014/main" id="{FE35BEC3-4AFB-41D3-AA2A-4D49B4F3E6AE}"/>
              </a:ext>
            </a:extLst>
          </p:cNvPr>
          <p:cNvSpPr/>
          <p:nvPr/>
        </p:nvSpPr>
        <p:spPr>
          <a:xfrm>
            <a:off x="624841" y="186395"/>
            <a:ext cx="739427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Posterior collapse</a:t>
            </a:r>
          </a:p>
        </p:txBody>
      </p:sp>
    </p:spTree>
    <p:extLst>
      <p:ext uri="{BB962C8B-B14F-4D97-AF65-F5344CB8AC3E}">
        <p14:creationId xmlns:p14="http://schemas.microsoft.com/office/powerpoint/2010/main" val="6100953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720091" y="233146"/>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Seq2seq Model</a:t>
            </a:r>
          </a:p>
        </p:txBody>
      </p:sp>
      <p:sp>
        <p:nvSpPr>
          <p:cNvPr id="17" name="矩形 16">
            <a:extLst>
              <a:ext uri="{FF2B5EF4-FFF2-40B4-BE49-F238E27FC236}">
                <a16:creationId xmlns:a16="http://schemas.microsoft.com/office/drawing/2014/main" id="{3C61F7AF-8DAA-4281-ACAD-BF1FE06F3BB8}"/>
              </a:ext>
            </a:extLst>
          </p:cNvPr>
          <p:cNvSpPr/>
          <p:nvPr/>
        </p:nvSpPr>
        <p:spPr>
          <a:xfrm>
            <a:off x="1097280" y="1506583"/>
            <a:ext cx="9406890" cy="3647152"/>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What is a variational seq2seq model?</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A variational seq2seq model can introduce a latent hidden vector into the source representation to capture its latent semantic features.</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The latent vector services to guide target generation together with the other source representation vectors.</a:t>
            </a:r>
          </a:p>
          <a:p>
            <a:pPr marL="342900" indent="-342900">
              <a:spcAft>
                <a:spcPts val="600"/>
              </a:spcAft>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By introducing such latent vectors, more diverse target text generation is allowed by varying its sample value after the source is encoded. </a:t>
            </a:r>
          </a:p>
        </p:txBody>
      </p:sp>
    </p:spTree>
    <p:extLst>
      <p:ext uri="{BB962C8B-B14F-4D97-AF65-F5344CB8AC3E}">
        <p14:creationId xmlns:p14="http://schemas.microsoft.com/office/powerpoint/2010/main" val="4981618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1601328" y="1227673"/>
            <a:ext cx="7838200" cy="1938992"/>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Formally, a seq2seq model calculates a </a:t>
            </a:r>
            <a:r>
              <a:rPr lang="en-US" altLang="zh-CN" sz="2400" b="1" dirty="0">
                <a:latin typeface="Palatino" pitchFamily="2" charset="77"/>
                <a:ea typeface="Palatino" pitchFamily="2" charset="77"/>
                <a:cs typeface="Calibri Light" panose="020F0302020204030204" pitchFamily="34" charset="0"/>
              </a:rPr>
              <a:t>conditional</a:t>
            </a:r>
            <a:r>
              <a:rPr lang="en-US" altLang="zh-CN" sz="2400" dirty="0">
                <a:latin typeface="Palatino" pitchFamily="2" charset="77"/>
                <a:ea typeface="Palatino" pitchFamily="2" charset="77"/>
                <a:cs typeface="Calibri Light" panose="020F0302020204030204" pitchFamily="34" charset="0"/>
              </a:rPr>
              <a:t> probability distribution               for mapping a source sequence                   to a target sequence                   . Using a latent hidden vector    , rewriting the generative probability distribution               as:</a:t>
            </a:r>
          </a:p>
        </p:txBody>
      </p:sp>
      <p:graphicFrame>
        <p:nvGraphicFramePr>
          <p:cNvPr id="6" name="对象 5">
            <a:extLst>
              <a:ext uri="{FF2B5EF4-FFF2-40B4-BE49-F238E27FC236}">
                <a16:creationId xmlns:a16="http://schemas.microsoft.com/office/drawing/2014/main" id="{6075F557-5766-4340-ACEE-8C1650AA3981}"/>
              </a:ext>
            </a:extLst>
          </p:cNvPr>
          <p:cNvGraphicFramePr>
            <a:graphicFrameLocks noChangeAspect="1"/>
          </p:cNvGraphicFramePr>
          <p:nvPr>
            <p:extLst>
              <p:ext uri="{D42A27DB-BD31-4B8C-83A1-F6EECF244321}">
                <p14:modId xmlns:p14="http://schemas.microsoft.com/office/powerpoint/2010/main" val="1351921009"/>
              </p:ext>
            </p:extLst>
          </p:nvPr>
        </p:nvGraphicFramePr>
        <p:xfrm>
          <a:off x="4901089" y="1664370"/>
          <a:ext cx="1071562" cy="381000"/>
        </p:xfrm>
        <a:graphic>
          <a:graphicData uri="http://schemas.openxmlformats.org/presentationml/2006/ole">
            <mc:AlternateContent xmlns:mc="http://schemas.openxmlformats.org/markup-compatibility/2006">
              <mc:Choice xmlns:v="urn:schemas-microsoft-com:vml" Requires="v">
                <p:oleObj spid="_x0000_s74778" name="Equation" r:id="rId4" imgW="571320" imgH="203040" progId="Equation.DSMT4">
                  <p:embed/>
                </p:oleObj>
              </mc:Choice>
              <mc:Fallback>
                <p:oleObj name="Equation" r:id="rId4" imgW="571320" imgH="203040" progId="Equation.DSMT4">
                  <p:embed/>
                  <p:pic>
                    <p:nvPicPr>
                      <p:cNvPr id="10" name="对象 9">
                        <a:extLst>
                          <a:ext uri="{FF2B5EF4-FFF2-40B4-BE49-F238E27FC236}">
                            <a16:creationId xmlns:a16="http://schemas.microsoft.com/office/drawing/2014/main" id="{830672F4-B2BA-4353-80E4-BB8835197FF9}"/>
                          </a:ext>
                        </a:extLst>
                      </p:cNvPr>
                      <p:cNvPicPr/>
                      <p:nvPr/>
                    </p:nvPicPr>
                    <p:blipFill>
                      <a:blip r:embed="rId5"/>
                      <a:stretch>
                        <a:fillRect/>
                      </a:stretch>
                    </p:blipFill>
                    <p:spPr>
                      <a:xfrm>
                        <a:off x="4901089" y="1664370"/>
                        <a:ext cx="1071562" cy="381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F52720C-D27C-4C6E-A4B7-DA93D85F8864}"/>
              </a:ext>
            </a:extLst>
          </p:cNvPr>
          <p:cNvGraphicFramePr>
            <a:graphicFrameLocks noChangeAspect="1"/>
          </p:cNvGraphicFramePr>
          <p:nvPr>
            <p:extLst>
              <p:ext uri="{D42A27DB-BD31-4B8C-83A1-F6EECF244321}">
                <p14:modId xmlns:p14="http://schemas.microsoft.com/office/powerpoint/2010/main" val="3695748621"/>
              </p:ext>
            </p:extLst>
          </p:nvPr>
        </p:nvGraphicFramePr>
        <p:xfrm>
          <a:off x="2945725" y="2028445"/>
          <a:ext cx="1404937" cy="428625"/>
        </p:xfrm>
        <a:graphic>
          <a:graphicData uri="http://schemas.openxmlformats.org/presentationml/2006/ole">
            <mc:AlternateContent xmlns:mc="http://schemas.openxmlformats.org/markup-compatibility/2006">
              <mc:Choice xmlns:v="urn:schemas-microsoft-com:vml" Requires="v">
                <p:oleObj spid="_x0000_s74779" name="Equation" r:id="rId6" imgW="749160" imgH="228600" progId="Equation.DSMT4">
                  <p:embed/>
                </p:oleObj>
              </mc:Choice>
              <mc:Fallback>
                <p:oleObj name="Equation" r:id="rId6" imgW="749160" imgH="228600" progId="Equation.DSMT4">
                  <p:embed/>
                  <p:pic>
                    <p:nvPicPr>
                      <p:cNvPr id="6" name="对象 5">
                        <a:extLst>
                          <a:ext uri="{FF2B5EF4-FFF2-40B4-BE49-F238E27FC236}">
                            <a16:creationId xmlns:a16="http://schemas.microsoft.com/office/drawing/2014/main" id="{6075F557-5766-4340-ACEE-8C1650AA3981}"/>
                          </a:ext>
                        </a:extLst>
                      </p:cNvPr>
                      <p:cNvPicPr/>
                      <p:nvPr/>
                    </p:nvPicPr>
                    <p:blipFill>
                      <a:blip r:embed="rId7"/>
                      <a:stretch>
                        <a:fillRect/>
                      </a:stretch>
                    </p:blipFill>
                    <p:spPr>
                      <a:xfrm>
                        <a:off x="2945725" y="2028445"/>
                        <a:ext cx="1404937"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1E724FC-A4BE-48B1-9656-EE8F2BE0D92A}"/>
              </a:ext>
            </a:extLst>
          </p:cNvPr>
          <p:cNvGraphicFramePr>
            <a:graphicFrameLocks noChangeAspect="1"/>
          </p:cNvGraphicFramePr>
          <p:nvPr>
            <p:extLst>
              <p:ext uri="{D42A27DB-BD31-4B8C-83A1-F6EECF244321}">
                <p14:modId xmlns:p14="http://schemas.microsoft.com/office/powerpoint/2010/main" val="3575503831"/>
              </p:ext>
            </p:extLst>
          </p:nvPr>
        </p:nvGraphicFramePr>
        <p:xfrm>
          <a:off x="7040733" y="2019818"/>
          <a:ext cx="1452563" cy="428625"/>
        </p:xfrm>
        <a:graphic>
          <a:graphicData uri="http://schemas.openxmlformats.org/presentationml/2006/ole">
            <mc:AlternateContent xmlns:mc="http://schemas.openxmlformats.org/markup-compatibility/2006">
              <mc:Choice xmlns:v="urn:schemas-microsoft-com:vml" Requires="v">
                <p:oleObj spid="_x0000_s74780" name="Equation" r:id="rId8" imgW="774360" imgH="228600" progId="Equation.DSMT4">
                  <p:embed/>
                </p:oleObj>
              </mc:Choice>
              <mc:Fallback>
                <p:oleObj name="Equation" r:id="rId8" imgW="774360" imgH="228600" progId="Equation.DSMT4">
                  <p:embed/>
                  <p:pic>
                    <p:nvPicPr>
                      <p:cNvPr id="7" name="对象 6">
                        <a:extLst>
                          <a:ext uri="{FF2B5EF4-FFF2-40B4-BE49-F238E27FC236}">
                            <a16:creationId xmlns:a16="http://schemas.microsoft.com/office/drawing/2014/main" id="{1F52720C-D27C-4C6E-A4B7-DA93D85F8864}"/>
                          </a:ext>
                        </a:extLst>
                      </p:cNvPr>
                      <p:cNvPicPr/>
                      <p:nvPr/>
                    </p:nvPicPr>
                    <p:blipFill>
                      <a:blip r:embed="rId9"/>
                      <a:stretch>
                        <a:fillRect/>
                      </a:stretch>
                    </p:blipFill>
                    <p:spPr>
                      <a:xfrm>
                        <a:off x="7040733" y="2019818"/>
                        <a:ext cx="1452563" cy="4286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BE48CD29-63A1-4456-923D-AB5B6A830FF8}"/>
              </a:ext>
            </a:extLst>
          </p:cNvPr>
          <p:cNvGraphicFramePr>
            <a:graphicFrameLocks noChangeAspect="1"/>
          </p:cNvGraphicFramePr>
          <p:nvPr>
            <p:extLst>
              <p:ext uri="{D42A27DB-BD31-4B8C-83A1-F6EECF244321}">
                <p14:modId xmlns:p14="http://schemas.microsoft.com/office/powerpoint/2010/main" val="3958957815"/>
              </p:ext>
            </p:extLst>
          </p:nvPr>
        </p:nvGraphicFramePr>
        <p:xfrm>
          <a:off x="5576635" y="2448443"/>
          <a:ext cx="238125" cy="238125"/>
        </p:xfrm>
        <a:graphic>
          <a:graphicData uri="http://schemas.openxmlformats.org/presentationml/2006/ole">
            <mc:AlternateContent xmlns:mc="http://schemas.openxmlformats.org/markup-compatibility/2006">
              <mc:Choice xmlns:v="urn:schemas-microsoft-com:vml" Requires="v">
                <p:oleObj spid="_x0000_s74781" name="Equation" r:id="rId10" imgW="126720" imgH="126720" progId="Equation.DSMT4">
                  <p:embed/>
                </p:oleObj>
              </mc:Choice>
              <mc:Fallback>
                <p:oleObj name="Equation" r:id="rId10" imgW="126720" imgH="126720" progId="Equation.DSMT4">
                  <p:embed/>
                  <p:pic>
                    <p:nvPicPr>
                      <p:cNvPr id="8" name="对象 7">
                        <a:extLst>
                          <a:ext uri="{FF2B5EF4-FFF2-40B4-BE49-F238E27FC236}">
                            <a16:creationId xmlns:a16="http://schemas.microsoft.com/office/drawing/2014/main" id="{11E724FC-A4BE-48B1-9656-EE8F2BE0D92A}"/>
                          </a:ext>
                        </a:extLst>
                      </p:cNvPr>
                      <p:cNvPicPr/>
                      <p:nvPr/>
                    </p:nvPicPr>
                    <p:blipFill>
                      <a:blip r:embed="rId11"/>
                      <a:stretch>
                        <a:fillRect/>
                      </a:stretch>
                    </p:blipFill>
                    <p:spPr>
                      <a:xfrm>
                        <a:off x="5576635" y="2448443"/>
                        <a:ext cx="238125" cy="2381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3803F51-AB3F-4BB9-84AE-47C1649815D3}"/>
              </a:ext>
            </a:extLst>
          </p:cNvPr>
          <p:cNvGraphicFramePr>
            <a:graphicFrameLocks noChangeAspect="1"/>
          </p:cNvGraphicFramePr>
          <p:nvPr>
            <p:extLst>
              <p:ext uri="{D42A27DB-BD31-4B8C-83A1-F6EECF244321}">
                <p14:modId xmlns:p14="http://schemas.microsoft.com/office/powerpoint/2010/main" val="3106823326"/>
              </p:ext>
            </p:extLst>
          </p:nvPr>
        </p:nvGraphicFramePr>
        <p:xfrm>
          <a:off x="4876959" y="2773231"/>
          <a:ext cx="1071562" cy="381000"/>
        </p:xfrm>
        <a:graphic>
          <a:graphicData uri="http://schemas.openxmlformats.org/presentationml/2006/ole">
            <mc:AlternateContent xmlns:mc="http://schemas.openxmlformats.org/markup-compatibility/2006">
              <mc:Choice xmlns:v="urn:schemas-microsoft-com:vml" Requires="v">
                <p:oleObj spid="_x0000_s74782" name="Equation" r:id="rId12" imgW="571320" imgH="203040" progId="Equation.DSMT4">
                  <p:embed/>
                </p:oleObj>
              </mc:Choice>
              <mc:Fallback>
                <p:oleObj name="Equation" r:id="rId12" imgW="571320" imgH="203040" progId="Equation.DSMT4">
                  <p:embed/>
                  <p:pic>
                    <p:nvPicPr>
                      <p:cNvPr id="6" name="对象 5">
                        <a:extLst>
                          <a:ext uri="{FF2B5EF4-FFF2-40B4-BE49-F238E27FC236}">
                            <a16:creationId xmlns:a16="http://schemas.microsoft.com/office/drawing/2014/main" id="{6075F557-5766-4340-ACEE-8C1650AA3981}"/>
                          </a:ext>
                        </a:extLst>
                      </p:cNvPr>
                      <p:cNvPicPr/>
                      <p:nvPr/>
                    </p:nvPicPr>
                    <p:blipFill>
                      <a:blip r:embed="rId5"/>
                      <a:stretch>
                        <a:fillRect/>
                      </a:stretch>
                    </p:blipFill>
                    <p:spPr>
                      <a:xfrm>
                        <a:off x="4876959" y="2773231"/>
                        <a:ext cx="1071562" cy="3810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C6E1334-21D2-4054-A6A5-594C2DA7423C}"/>
              </a:ext>
            </a:extLst>
          </p:cNvPr>
          <p:cNvGraphicFramePr>
            <a:graphicFrameLocks noChangeAspect="1"/>
          </p:cNvGraphicFramePr>
          <p:nvPr>
            <p:extLst>
              <p:ext uri="{D42A27DB-BD31-4B8C-83A1-F6EECF244321}">
                <p14:modId xmlns:p14="http://schemas.microsoft.com/office/powerpoint/2010/main" val="2534563547"/>
              </p:ext>
            </p:extLst>
          </p:nvPr>
        </p:nvGraphicFramePr>
        <p:xfrm>
          <a:off x="2564353" y="3133783"/>
          <a:ext cx="6024562" cy="547687"/>
        </p:xfrm>
        <a:graphic>
          <a:graphicData uri="http://schemas.openxmlformats.org/presentationml/2006/ole">
            <mc:AlternateContent xmlns:mc="http://schemas.openxmlformats.org/markup-compatibility/2006">
              <mc:Choice xmlns:v="urn:schemas-microsoft-com:vml" Requires="v">
                <p:oleObj spid="_x0000_s74783" name="Equation" r:id="rId13" imgW="3213000" imgH="291960" progId="Equation.DSMT4">
                  <p:embed/>
                </p:oleObj>
              </mc:Choice>
              <mc:Fallback>
                <p:oleObj name="Equation" r:id="rId13" imgW="3213000" imgH="291960" progId="Equation.DSMT4">
                  <p:embed/>
                  <p:pic>
                    <p:nvPicPr>
                      <p:cNvPr id="10" name="对象 9">
                        <a:extLst>
                          <a:ext uri="{FF2B5EF4-FFF2-40B4-BE49-F238E27FC236}">
                            <a16:creationId xmlns:a16="http://schemas.microsoft.com/office/drawing/2014/main" id="{73803F51-AB3F-4BB9-84AE-47C1649815D3}"/>
                          </a:ext>
                        </a:extLst>
                      </p:cNvPr>
                      <p:cNvPicPr/>
                      <p:nvPr/>
                    </p:nvPicPr>
                    <p:blipFill>
                      <a:blip r:embed="rId14"/>
                      <a:stretch>
                        <a:fillRect/>
                      </a:stretch>
                    </p:blipFill>
                    <p:spPr>
                      <a:xfrm>
                        <a:off x="2564353" y="3133783"/>
                        <a:ext cx="6024562" cy="547687"/>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B5C6E415-CD83-4B6A-9784-811AA72259C1}"/>
              </a:ext>
            </a:extLst>
          </p:cNvPr>
          <p:cNvSpPr/>
          <p:nvPr/>
        </p:nvSpPr>
        <p:spPr>
          <a:xfrm>
            <a:off x="1657534" y="3740476"/>
            <a:ext cx="7838200" cy="2462213"/>
          </a:xfrm>
          <a:prstGeom prst="rect">
            <a:avLst/>
          </a:prstGeom>
        </p:spPr>
        <p:txBody>
          <a:bodyPr wrap="square">
            <a:spAutoFit/>
          </a:bodyPr>
          <a:lstStyle/>
          <a:p>
            <a:pPr marL="457200" indent="-457200">
              <a:spcAft>
                <a:spcPts val="600"/>
              </a:spcAft>
              <a:buFont typeface="+mj-lt"/>
              <a:buAutoNum type="arabicPeriod"/>
            </a:pPr>
            <a:r>
              <a:rPr lang="en-US" altLang="zh-CN" sz="2400" dirty="0">
                <a:latin typeface="Palatino" pitchFamily="2" charset="77"/>
                <a:ea typeface="Palatino" pitchFamily="2" charset="77"/>
                <a:cs typeface="Calibri Light" panose="020F0302020204030204" pitchFamily="34" charset="0"/>
              </a:rPr>
              <a:t>Generating a random vector     from the prior distribution             , which modeled by a prior encoding network.              </a:t>
            </a:r>
          </a:p>
          <a:p>
            <a:pPr marL="457200" indent="-457200">
              <a:spcAft>
                <a:spcPts val="600"/>
              </a:spcAft>
              <a:buFont typeface="+mj-lt"/>
              <a:buAutoNum type="arabicPeriod"/>
            </a:pPr>
            <a:r>
              <a:rPr lang="en-US" altLang="zh-CN" sz="2400" dirty="0">
                <a:latin typeface="Palatino" pitchFamily="2" charset="77"/>
                <a:ea typeface="Palatino" pitchFamily="2" charset="77"/>
                <a:cs typeface="Calibri Light" panose="020F0302020204030204" pitchFamily="34" charset="0"/>
              </a:rPr>
              <a:t>Generating the target sequence     based on the sampled vector    and the source sequence    ,</a:t>
            </a:r>
          </a:p>
          <a:p>
            <a:pPr>
              <a:spcAft>
                <a:spcPts val="600"/>
              </a:spcAft>
            </a:pPr>
            <a:r>
              <a:rPr lang="en-US" altLang="zh-CN" sz="2400" dirty="0">
                <a:latin typeface="Palatino" pitchFamily="2" charset="77"/>
                <a:ea typeface="Palatino" pitchFamily="2" charset="77"/>
                <a:cs typeface="Calibri Light" panose="020F0302020204030204" pitchFamily="34" charset="0"/>
              </a:rPr>
              <a:t>                     is modelled by a seq2seq decoder network.</a:t>
            </a:r>
          </a:p>
        </p:txBody>
      </p:sp>
      <p:graphicFrame>
        <p:nvGraphicFramePr>
          <p:cNvPr id="13" name="对象 12">
            <a:extLst>
              <a:ext uri="{FF2B5EF4-FFF2-40B4-BE49-F238E27FC236}">
                <a16:creationId xmlns:a16="http://schemas.microsoft.com/office/drawing/2014/main" id="{E63BCBB2-19EB-4BC1-B97B-9455A5BCEA0A}"/>
              </a:ext>
            </a:extLst>
          </p:cNvPr>
          <p:cNvGraphicFramePr>
            <a:graphicFrameLocks noChangeAspect="1"/>
          </p:cNvGraphicFramePr>
          <p:nvPr>
            <p:extLst>
              <p:ext uri="{D42A27DB-BD31-4B8C-83A1-F6EECF244321}">
                <p14:modId xmlns:p14="http://schemas.microsoft.com/office/powerpoint/2010/main" val="2621693089"/>
              </p:ext>
            </p:extLst>
          </p:nvPr>
        </p:nvGraphicFramePr>
        <p:xfrm>
          <a:off x="7884031" y="5362657"/>
          <a:ext cx="309563" cy="309563"/>
        </p:xfrm>
        <a:graphic>
          <a:graphicData uri="http://schemas.openxmlformats.org/presentationml/2006/ole">
            <mc:AlternateContent xmlns:mc="http://schemas.openxmlformats.org/markup-compatibility/2006">
              <mc:Choice xmlns:v="urn:schemas-microsoft-com:vml" Requires="v">
                <p:oleObj spid="_x0000_s74784" name="Equation" r:id="rId15" imgW="164880" imgH="164880" progId="Equation.DSMT4">
                  <p:embed/>
                </p:oleObj>
              </mc:Choice>
              <mc:Fallback>
                <p:oleObj name="Equation" r:id="rId15" imgW="164880" imgH="164880" progId="Equation.DSMT4">
                  <p:embed/>
                  <p:pic>
                    <p:nvPicPr>
                      <p:cNvPr id="6" name="对象 5">
                        <a:extLst>
                          <a:ext uri="{FF2B5EF4-FFF2-40B4-BE49-F238E27FC236}">
                            <a16:creationId xmlns:a16="http://schemas.microsoft.com/office/drawing/2014/main" id="{6075F557-5766-4340-ACEE-8C1650AA3981}"/>
                          </a:ext>
                        </a:extLst>
                      </p:cNvPr>
                      <p:cNvPicPr/>
                      <p:nvPr/>
                    </p:nvPicPr>
                    <p:blipFill>
                      <a:blip r:embed="rId16"/>
                      <a:stretch>
                        <a:fillRect/>
                      </a:stretch>
                    </p:blipFill>
                    <p:spPr>
                      <a:xfrm>
                        <a:off x="7884031" y="5362657"/>
                        <a:ext cx="309563" cy="3095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D2AC8FA8-A59C-4143-B992-A35913B07633}"/>
              </a:ext>
            </a:extLst>
          </p:cNvPr>
          <p:cNvGraphicFramePr>
            <a:graphicFrameLocks noChangeAspect="1"/>
          </p:cNvGraphicFramePr>
          <p:nvPr>
            <p:extLst>
              <p:ext uri="{D42A27DB-BD31-4B8C-83A1-F6EECF244321}">
                <p14:modId xmlns:p14="http://schemas.microsoft.com/office/powerpoint/2010/main" val="1026865570"/>
              </p:ext>
            </p:extLst>
          </p:nvPr>
        </p:nvGraphicFramePr>
        <p:xfrm>
          <a:off x="6428370" y="4998073"/>
          <a:ext cx="309563" cy="309563"/>
        </p:xfrm>
        <a:graphic>
          <a:graphicData uri="http://schemas.openxmlformats.org/presentationml/2006/ole">
            <mc:AlternateContent xmlns:mc="http://schemas.openxmlformats.org/markup-compatibility/2006">
              <mc:Choice xmlns:v="urn:schemas-microsoft-com:vml" Requires="v">
                <p:oleObj spid="_x0000_s74785" name="Equation" r:id="rId17" imgW="164880" imgH="164880" progId="Equation.DSMT4">
                  <p:embed/>
                </p:oleObj>
              </mc:Choice>
              <mc:Fallback>
                <p:oleObj name="Equation" r:id="rId17" imgW="164880" imgH="164880" progId="Equation.DSMT4">
                  <p:embed/>
                  <p:pic>
                    <p:nvPicPr>
                      <p:cNvPr id="8" name="对象 7">
                        <a:extLst>
                          <a:ext uri="{FF2B5EF4-FFF2-40B4-BE49-F238E27FC236}">
                            <a16:creationId xmlns:a16="http://schemas.microsoft.com/office/drawing/2014/main" id="{11E724FC-A4BE-48B1-9656-EE8F2BE0D92A}"/>
                          </a:ext>
                        </a:extLst>
                      </p:cNvPr>
                      <p:cNvPicPr/>
                      <p:nvPr/>
                    </p:nvPicPr>
                    <p:blipFill>
                      <a:blip r:embed="rId18"/>
                      <a:stretch>
                        <a:fillRect/>
                      </a:stretch>
                    </p:blipFill>
                    <p:spPr>
                      <a:xfrm>
                        <a:off x="6428370" y="4998073"/>
                        <a:ext cx="309563" cy="3095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07419B0-2C9C-404C-8FC2-AFDF2A0D3F9C}"/>
              </a:ext>
            </a:extLst>
          </p:cNvPr>
          <p:cNvGraphicFramePr>
            <a:graphicFrameLocks noChangeAspect="1"/>
          </p:cNvGraphicFramePr>
          <p:nvPr>
            <p:extLst>
              <p:ext uri="{D42A27DB-BD31-4B8C-83A1-F6EECF244321}">
                <p14:modId xmlns:p14="http://schemas.microsoft.com/office/powerpoint/2010/main" val="3378258326"/>
              </p:ext>
            </p:extLst>
          </p:nvPr>
        </p:nvGraphicFramePr>
        <p:xfrm>
          <a:off x="6080616" y="3872999"/>
          <a:ext cx="238125" cy="238125"/>
        </p:xfrm>
        <a:graphic>
          <a:graphicData uri="http://schemas.openxmlformats.org/presentationml/2006/ole">
            <mc:AlternateContent xmlns:mc="http://schemas.openxmlformats.org/markup-compatibility/2006">
              <mc:Choice xmlns:v="urn:schemas-microsoft-com:vml" Requires="v">
                <p:oleObj spid="_x0000_s74786" name="Equation" r:id="rId19" imgW="126720" imgH="126720" progId="Equation.DSMT4">
                  <p:embed/>
                </p:oleObj>
              </mc:Choice>
              <mc:Fallback>
                <p:oleObj name="Equation" r:id="rId19" imgW="126720" imgH="126720" progId="Equation.DSMT4">
                  <p:embed/>
                  <p:pic>
                    <p:nvPicPr>
                      <p:cNvPr id="9" name="对象 8">
                        <a:extLst>
                          <a:ext uri="{FF2B5EF4-FFF2-40B4-BE49-F238E27FC236}">
                            <a16:creationId xmlns:a16="http://schemas.microsoft.com/office/drawing/2014/main" id="{BE48CD29-63A1-4456-923D-AB5B6A830FF8}"/>
                          </a:ext>
                        </a:extLst>
                      </p:cNvPr>
                      <p:cNvPicPr/>
                      <p:nvPr/>
                    </p:nvPicPr>
                    <p:blipFill>
                      <a:blip r:embed="rId11"/>
                      <a:stretch>
                        <a:fillRect/>
                      </a:stretch>
                    </p:blipFill>
                    <p:spPr>
                      <a:xfrm>
                        <a:off x="6080616" y="3872999"/>
                        <a:ext cx="238125" cy="2381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EEB6E2C-4E96-475E-AC49-D950B0B90DDD}"/>
              </a:ext>
            </a:extLst>
          </p:cNvPr>
          <p:cNvGraphicFramePr>
            <a:graphicFrameLocks noChangeAspect="1"/>
          </p:cNvGraphicFramePr>
          <p:nvPr>
            <p:extLst>
              <p:ext uri="{D42A27DB-BD31-4B8C-83A1-F6EECF244321}">
                <p14:modId xmlns:p14="http://schemas.microsoft.com/office/powerpoint/2010/main" val="3426409618"/>
              </p:ext>
            </p:extLst>
          </p:nvPr>
        </p:nvGraphicFramePr>
        <p:xfrm>
          <a:off x="3825819" y="4171508"/>
          <a:ext cx="1000125" cy="381000"/>
        </p:xfrm>
        <a:graphic>
          <a:graphicData uri="http://schemas.openxmlformats.org/presentationml/2006/ole">
            <mc:AlternateContent xmlns:mc="http://schemas.openxmlformats.org/markup-compatibility/2006">
              <mc:Choice xmlns:v="urn:schemas-microsoft-com:vml" Requires="v">
                <p:oleObj spid="_x0000_s74787" name="Equation" r:id="rId20" imgW="533160" imgH="203040" progId="Equation.DSMT4">
                  <p:embed/>
                </p:oleObj>
              </mc:Choice>
              <mc:Fallback>
                <p:oleObj name="Equation" r:id="rId20" imgW="533160" imgH="203040" progId="Equation.DSMT4">
                  <p:embed/>
                  <p:pic>
                    <p:nvPicPr>
                      <p:cNvPr id="10" name="对象 9">
                        <a:extLst>
                          <a:ext uri="{FF2B5EF4-FFF2-40B4-BE49-F238E27FC236}">
                            <a16:creationId xmlns:a16="http://schemas.microsoft.com/office/drawing/2014/main" id="{73803F51-AB3F-4BB9-84AE-47C1649815D3}"/>
                          </a:ext>
                        </a:extLst>
                      </p:cNvPr>
                      <p:cNvPicPr/>
                      <p:nvPr/>
                    </p:nvPicPr>
                    <p:blipFill>
                      <a:blip r:embed="rId21"/>
                      <a:stretch>
                        <a:fillRect/>
                      </a:stretch>
                    </p:blipFill>
                    <p:spPr>
                      <a:xfrm>
                        <a:off x="3825819" y="4171508"/>
                        <a:ext cx="1000125" cy="381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D4744EC7-9F46-490C-B811-4E889452EFE2}"/>
              </a:ext>
            </a:extLst>
          </p:cNvPr>
          <p:cNvGraphicFramePr>
            <a:graphicFrameLocks noChangeAspect="1"/>
          </p:cNvGraphicFramePr>
          <p:nvPr>
            <p:extLst>
              <p:ext uri="{D42A27DB-BD31-4B8C-83A1-F6EECF244321}">
                <p14:modId xmlns:p14="http://schemas.microsoft.com/office/powerpoint/2010/main" val="983269737"/>
              </p:ext>
            </p:extLst>
          </p:nvPr>
        </p:nvGraphicFramePr>
        <p:xfrm>
          <a:off x="4332995" y="5414379"/>
          <a:ext cx="238125" cy="238125"/>
        </p:xfrm>
        <a:graphic>
          <a:graphicData uri="http://schemas.openxmlformats.org/presentationml/2006/ole">
            <mc:AlternateContent xmlns:mc="http://schemas.openxmlformats.org/markup-compatibility/2006">
              <mc:Choice xmlns:v="urn:schemas-microsoft-com:vml" Requires="v">
                <p:oleObj spid="_x0000_s74788" name="Equation" r:id="rId19" imgW="126720" imgH="126720" progId="Equation.DSMT4">
                  <p:embed/>
                </p:oleObj>
              </mc:Choice>
              <mc:Fallback>
                <p:oleObj name="Equation" r:id="rId19" imgW="126720" imgH="126720" progId="Equation.DSMT4">
                  <p:embed/>
                  <p:pic>
                    <p:nvPicPr>
                      <p:cNvPr id="12" name="对象 11">
                        <a:extLst>
                          <a:ext uri="{FF2B5EF4-FFF2-40B4-BE49-F238E27FC236}">
                            <a16:creationId xmlns:a16="http://schemas.microsoft.com/office/drawing/2014/main" id="{5664C8D8-6B6E-4968-9CB7-8938E0EEE604}"/>
                          </a:ext>
                        </a:extLst>
                      </p:cNvPr>
                      <p:cNvPicPr/>
                      <p:nvPr/>
                    </p:nvPicPr>
                    <p:blipFill>
                      <a:blip r:embed="rId11"/>
                      <a:stretch>
                        <a:fillRect/>
                      </a:stretch>
                    </p:blipFill>
                    <p:spPr>
                      <a:xfrm>
                        <a:off x="4332995" y="5414379"/>
                        <a:ext cx="238125" cy="2381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DA26AB47-4EDB-477C-B153-277E106AA6C1}"/>
              </a:ext>
            </a:extLst>
          </p:cNvPr>
          <p:cNvGraphicFramePr>
            <a:graphicFrameLocks noChangeAspect="1"/>
          </p:cNvGraphicFramePr>
          <p:nvPr>
            <p:extLst>
              <p:ext uri="{D42A27DB-BD31-4B8C-83A1-F6EECF244321}">
                <p14:modId xmlns:p14="http://schemas.microsoft.com/office/powerpoint/2010/main" val="1862795922"/>
              </p:ext>
            </p:extLst>
          </p:nvPr>
        </p:nvGraphicFramePr>
        <p:xfrm>
          <a:off x="2019865" y="5790622"/>
          <a:ext cx="1309688" cy="381000"/>
        </p:xfrm>
        <a:graphic>
          <a:graphicData uri="http://schemas.openxmlformats.org/presentationml/2006/ole">
            <mc:AlternateContent xmlns:mc="http://schemas.openxmlformats.org/markup-compatibility/2006">
              <mc:Choice xmlns:v="urn:schemas-microsoft-com:vml" Requires="v">
                <p:oleObj spid="_x0000_s74789" name="Equation" r:id="rId22" imgW="698400" imgH="203040" progId="Equation.DSMT4">
                  <p:embed/>
                </p:oleObj>
              </mc:Choice>
              <mc:Fallback>
                <p:oleObj name="Equation" r:id="rId22" imgW="69840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23"/>
                      <a:stretch>
                        <a:fillRect/>
                      </a:stretch>
                    </p:blipFill>
                    <p:spPr>
                      <a:xfrm>
                        <a:off x="2019865" y="5790622"/>
                        <a:ext cx="1309688" cy="381000"/>
                      </a:xfrm>
                      <a:prstGeom prst="rect">
                        <a:avLst/>
                      </a:prstGeom>
                    </p:spPr>
                  </p:pic>
                </p:oleObj>
              </mc:Fallback>
            </mc:AlternateContent>
          </a:graphicData>
        </a:graphic>
      </p:graphicFrame>
      <p:sp>
        <p:nvSpPr>
          <p:cNvPr id="20" name="矩形 5">
            <a:extLst>
              <a:ext uri="{FF2B5EF4-FFF2-40B4-BE49-F238E27FC236}">
                <a16:creationId xmlns:a16="http://schemas.microsoft.com/office/drawing/2014/main" id="{7B929BEF-09C6-4D39-951E-2D39165A87E9}"/>
              </a:ext>
            </a:extLst>
          </p:cNvPr>
          <p:cNvSpPr/>
          <p:nvPr/>
        </p:nvSpPr>
        <p:spPr>
          <a:xfrm>
            <a:off x="720091" y="233146"/>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Seq2seq Model</a:t>
            </a:r>
          </a:p>
        </p:txBody>
      </p:sp>
    </p:spTree>
    <p:extLst>
      <p:ext uri="{BB962C8B-B14F-4D97-AF65-F5344CB8AC3E}">
        <p14:creationId xmlns:p14="http://schemas.microsoft.com/office/powerpoint/2010/main" val="44327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1448928" y="1284415"/>
            <a:ext cx="7838200" cy="2308324"/>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To </a:t>
            </a:r>
            <a:r>
              <a:rPr lang="en-US" altLang="zh-CN" sz="2400" dirty="0" err="1">
                <a:latin typeface="Palatino" pitchFamily="2" charset="77"/>
                <a:ea typeface="Palatino" pitchFamily="2" charset="77"/>
                <a:cs typeface="Calibri Light" panose="020F0302020204030204" pitchFamily="34" charset="0"/>
              </a:rPr>
              <a:t>optimise</a:t>
            </a:r>
            <a:r>
              <a:rPr lang="en-US" altLang="zh-CN" sz="2400" dirty="0">
                <a:latin typeface="Palatino" pitchFamily="2" charset="77"/>
                <a:ea typeface="Palatino" pitchFamily="2" charset="77"/>
                <a:cs typeface="Calibri Light" panose="020F0302020204030204" pitchFamily="34" charset="0"/>
              </a:rPr>
              <a:t> this model, the </a:t>
            </a:r>
            <a:r>
              <a:rPr lang="en-US" altLang="zh-CN" sz="2400" dirty="0" err="1">
                <a:latin typeface="Palatino" pitchFamily="2" charset="77"/>
                <a:ea typeface="Palatino" pitchFamily="2" charset="77"/>
                <a:cs typeface="Calibri Light" panose="020F0302020204030204" pitchFamily="34" charset="0"/>
              </a:rPr>
              <a:t>amortised</a:t>
            </a:r>
            <a:r>
              <a:rPr lang="en-US" altLang="zh-CN" sz="2400" dirty="0">
                <a:latin typeface="Palatino" pitchFamily="2" charset="77"/>
                <a:ea typeface="Palatino" pitchFamily="2" charset="77"/>
                <a:cs typeface="Calibri Light" panose="020F0302020204030204" pitchFamily="34" charset="0"/>
              </a:rPr>
              <a:t> variational inference method by introducing a variational posterior distribution                     to approximate the true posterior distribution                      , where    and     are parameters of the inference network and the decoder model, respectively. </a:t>
            </a:r>
          </a:p>
        </p:txBody>
      </p:sp>
      <p:graphicFrame>
        <p:nvGraphicFramePr>
          <p:cNvPr id="10" name="对象 9">
            <a:extLst>
              <a:ext uri="{FF2B5EF4-FFF2-40B4-BE49-F238E27FC236}">
                <a16:creationId xmlns:a16="http://schemas.microsoft.com/office/drawing/2014/main" id="{73803F51-AB3F-4BB9-84AE-47C1649815D3}"/>
              </a:ext>
            </a:extLst>
          </p:cNvPr>
          <p:cNvGraphicFramePr>
            <a:graphicFrameLocks noChangeAspect="1"/>
          </p:cNvGraphicFramePr>
          <p:nvPr>
            <p:extLst>
              <p:ext uri="{D42A27DB-BD31-4B8C-83A1-F6EECF244321}">
                <p14:modId xmlns:p14="http://schemas.microsoft.com/office/powerpoint/2010/main" val="2715392546"/>
              </p:ext>
            </p:extLst>
          </p:nvPr>
        </p:nvGraphicFramePr>
        <p:xfrm>
          <a:off x="3181329" y="2077866"/>
          <a:ext cx="1524000" cy="381000"/>
        </p:xfrm>
        <a:graphic>
          <a:graphicData uri="http://schemas.openxmlformats.org/presentationml/2006/ole">
            <mc:AlternateContent xmlns:mc="http://schemas.openxmlformats.org/markup-compatibility/2006">
              <mc:Choice xmlns:v="urn:schemas-microsoft-com:vml" Requires="v">
                <p:oleObj spid="_x0000_s75796" name="Equation" r:id="rId4" imgW="812520" imgH="203040" progId="Equation.DSMT4">
                  <p:embed/>
                </p:oleObj>
              </mc:Choice>
              <mc:Fallback>
                <p:oleObj name="Equation" r:id="rId4" imgW="812520" imgH="203040" progId="Equation.DSMT4">
                  <p:embed/>
                  <p:pic>
                    <p:nvPicPr>
                      <p:cNvPr id="10" name="对象 9">
                        <a:extLst>
                          <a:ext uri="{FF2B5EF4-FFF2-40B4-BE49-F238E27FC236}">
                            <a16:creationId xmlns:a16="http://schemas.microsoft.com/office/drawing/2014/main" id="{73803F51-AB3F-4BB9-84AE-47C1649815D3}"/>
                          </a:ext>
                        </a:extLst>
                      </p:cNvPr>
                      <p:cNvPicPr/>
                      <p:nvPr/>
                    </p:nvPicPr>
                    <p:blipFill>
                      <a:blip r:embed="rId5"/>
                      <a:stretch>
                        <a:fillRect/>
                      </a:stretch>
                    </p:blipFill>
                    <p:spPr>
                      <a:xfrm>
                        <a:off x="3181329" y="2077866"/>
                        <a:ext cx="1524000"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2552150058"/>
              </p:ext>
            </p:extLst>
          </p:nvPr>
        </p:nvGraphicFramePr>
        <p:xfrm>
          <a:off x="4464982" y="2467492"/>
          <a:ext cx="1619250" cy="381000"/>
        </p:xfrm>
        <a:graphic>
          <a:graphicData uri="http://schemas.openxmlformats.org/presentationml/2006/ole">
            <mc:AlternateContent xmlns:mc="http://schemas.openxmlformats.org/markup-compatibility/2006">
              <mc:Choice xmlns:v="urn:schemas-microsoft-com:vml" Requires="v">
                <p:oleObj spid="_x0000_s75797" name="Equation" r:id="rId6" imgW="863280" imgH="203040" progId="Equation.DSMT4">
                  <p:embed/>
                </p:oleObj>
              </mc:Choice>
              <mc:Fallback>
                <p:oleObj name="Equation" r:id="rId6" imgW="86328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7"/>
                      <a:stretch>
                        <a:fillRect/>
                      </a:stretch>
                    </p:blipFill>
                    <p:spPr>
                      <a:xfrm>
                        <a:off x="4464982" y="2467492"/>
                        <a:ext cx="1619250" cy="3810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BAF758F-DE16-4BBE-82E1-94F8E1914A55}"/>
              </a:ext>
            </a:extLst>
          </p:cNvPr>
          <p:cNvGraphicFramePr>
            <a:graphicFrameLocks noChangeAspect="1"/>
          </p:cNvGraphicFramePr>
          <p:nvPr>
            <p:extLst>
              <p:ext uri="{D42A27DB-BD31-4B8C-83A1-F6EECF244321}">
                <p14:modId xmlns:p14="http://schemas.microsoft.com/office/powerpoint/2010/main" val="70477032"/>
              </p:ext>
            </p:extLst>
          </p:nvPr>
        </p:nvGraphicFramePr>
        <p:xfrm>
          <a:off x="7149483" y="2434739"/>
          <a:ext cx="238125" cy="381000"/>
        </p:xfrm>
        <a:graphic>
          <a:graphicData uri="http://schemas.openxmlformats.org/presentationml/2006/ole">
            <mc:AlternateContent xmlns:mc="http://schemas.openxmlformats.org/markup-compatibility/2006">
              <mc:Choice xmlns:v="urn:schemas-microsoft-com:vml" Requires="v">
                <p:oleObj spid="_x0000_s75798" name="Equation" r:id="rId8" imgW="126720" imgH="203040" progId="Equation.DSMT4">
                  <p:embed/>
                </p:oleObj>
              </mc:Choice>
              <mc:Fallback>
                <p:oleObj name="Equation" r:id="rId8" imgW="126720" imgH="203040" progId="Equation.DSMT4">
                  <p:embed/>
                  <p:pic>
                    <p:nvPicPr>
                      <p:cNvPr id="10" name="对象 9">
                        <a:extLst>
                          <a:ext uri="{FF2B5EF4-FFF2-40B4-BE49-F238E27FC236}">
                            <a16:creationId xmlns:a16="http://schemas.microsoft.com/office/drawing/2014/main" id="{73803F51-AB3F-4BB9-84AE-47C1649815D3}"/>
                          </a:ext>
                        </a:extLst>
                      </p:cNvPr>
                      <p:cNvPicPr/>
                      <p:nvPr/>
                    </p:nvPicPr>
                    <p:blipFill>
                      <a:blip r:embed="rId9"/>
                      <a:stretch>
                        <a:fillRect/>
                      </a:stretch>
                    </p:blipFill>
                    <p:spPr>
                      <a:xfrm>
                        <a:off x="7149483" y="2434739"/>
                        <a:ext cx="238125"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A53D5EC2-DE00-42B2-937B-EA8441FAD165}"/>
              </a:ext>
            </a:extLst>
          </p:cNvPr>
          <p:cNvGraphicFramePr>
            <a:graphicFrameLocks noChangeAspect="1"/>
          </p:cNvGraphicFramePr>
          <p:nvPr>
            <p:extLst>
              <p:ext uri="{D42A27DB-BD31-4B8C-83A1-F6EECF244321}">
                <p14:modId xmlns:p14="http://schemas.microsoft.com/office/powerpoint/2010/main" val="3275083868"/>
              </p:ext>
            </p:extLst>
          </p:nvPr>
        </p:nvGraphicFramePr>
        <p:xfrm>
          <a:off x="7984482" y="2467493"/>
          <a:ext cx="309563" cy="333375"/>
        </p:xfrm>
        <a:graphic>
          <a:graphicData uri="http://schemas.openxmlformats.org/presentationml/2006/ole">
            <mc:AlternateContent xmlns:mc="http://schemas.openxmlformats.org/markup-compatibility/2006">
              <mc:Choice xmlns:v="urn:schemas-microsoft-com:vml" Requires="v">
                <p:oleObj spid="_x0000_s75799" name="Equation" r:id="rId10" imgW="164880" imgH="177480" progId="Equation.DSMT4">
                  <p:embed/>
                </p:oleObj>
              </mc:Choice>
              <mc:Fallback>
                <p:oleObj name="Equation" r:id="rId10" imgW="164880" imgH="17748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11"/>
                      <a:stretch>
                        <a:fillRect/>
                      </a:stretch>
                    </p:blipFill>
                    <p:spPr>
                      <a:xfrm>
                        <a:off x="7984482" y="2467493"/>
                        <a:ext cx="309563" cy="333375"/>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F3C666F4-094A-4946-A409-E1667ED4BB77}"/>
              </a:ext>
            </a:extLst>
          </p:cNvPr>
          <p:cNvSpPr/>
          <p:nvPr/>
        </p:nvSpPr>
        <p:spPr>
          <a:xfrm>
            <a:off x="1448928" y="3639421"/>
            <a:ext cx="7838200" cy="2985433"/>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The ELBO of the likelihood                   is:</a:t>
            </a:r>
          </a:p>
          <a:p>
            <a:pPr>
              <a:spcAft>
                <a:spcPts val="600"/>
              </a:spcAft>
            </a:pPr>
            <a:endParaRPr lang="en-US" altLang="zh-CN" sz="2400" dirty="0">
              <a:latin typeface="Palatino" pitchFamily="2" charset="77"/>
              <a:ea typeface="Palatino" pitchFamily="2" charset="77"/>
              <a:cs typeface="Calibri Light" panose="020F0302020204030204" pitchFamily="34" charset="0"/>
            </a:endParaRPr>
          </a:p>
          <a:p>
            <a:pPr>
              <a:spcAft>
                <a:spcPts val="600"/>
              </a:spcAft>
            </a:pPr>
            <a:endParaRPr lang="en-US" altLang="zh-CN" sz="2400" dirty="0">
              <a:latin typeface="Palatino" pitchFamily="2" charset="77"/>
              <a:ea typeface="Palatino" pitchFamily="2" charset="77"/>
              <a:cs typeface="Calibri Light" panose="020F0302020204030204" pitchFamily="34" charset="0"/>
            </a:endParaRPr>
          </a:p>
          <a:p>
            <a:pPr>
              <a:spcAft>
                <a:spcPts val="600"/>
              </a:spcAft>
            </a:pPr>
            <a:r>
              <a:rPr lang="en-US" altLang="zh-CN" sz="2400" dirty="0">
                <a:latin typeface="Palatino" pitchFamily="2" charset="77"/>
                <a:ea typeface="Palatino" pitchFamily="2" charset="77"/>
                <a:cs typeface="Calibri Light" panose="020F0302020204030204" pitchFamily="34" charset="0"/>
              </a:rPr>
              <a:t>Different from         ,               is a conditional probability distribution. Thus     should be included into the conditions of all the probability distributions.</a:t>
            </a:r>
          </a:p>
          <a:p>
            <a:pPr>
              <a:spcAft>
                <a:spcPts val="600"/>
              </a:spcAft>
            </a:pPr>
            <a:r>
              <a:rPr lang="en-US" altLang="zh-CN" sz="2400" dirty="0">
                <a:latin typeface="Palatino" pitchFamily="2" charset="77"/>
                <a:ea typeface="Palatino" pitchFamily="2" charset="77"/>
                <a:cs typeface="Calibri Light" panose="020F0302020204030204" pitchFamily="34" charset="0"/>
              </a:rPr>
              <a:t> </a:t>
            </a:r>
          </a:p>
        </p:txBody>
      </p:sp>
      <p:graphicFrame>
        <p:nvGraphicFramePr>
          <p:cNvPr id="16" name="对象 15">
            <a:extLst>
              <a:ext uri="{FF2B5EF4-FFF2-40B4-BE49-F238E27FC236}">
                <a16:creationId xmlns:a16="http://schemas.microsoft.com/office/drawing/2014/main" id="{EA37EE03-502E-40BF-89BE-D089DC301EB5}"/>
              </a:ext>
            </a:extLst>
          </p:cNvPr>
          <p:cNvGraphicFramePr>
            <a:graphicFrameLocks noChangeAspect="1"/>
          </p:cNvGraphicFramePr>
          <p:nvPr>
            <p:extLst>
              <p:ext uri="{D42A27DB-BD31-4B8C-83A1-F6EECF244321}">
                <p14:modId xmlns:p14="http://schemas.microsoft.com/office/powerpoint/2010/main" val="1210396102"/>
              </p:ext>
            </p:extLst>
          </p:nvPr>
        </p:nvGraphicFramePr>
        <p:xfrm>
          <a:off x="5232715" y="3711459"/>
          <a:ext cx="1357313" cy="381000"/>
        </p:xfrm>
        <a:graphic>
          <a:graphicData uri="http://schemas.openxmlformats.org/presentationml/2006/ole">
            <mc:AlternateContent xmlns:mc="http://schemas.openxmlformats.org/markup-compatibility/2006">
              <mc:Choice xmlns:v="urn:schemas-microsoft-com:vml" Requires="v">
                <p:oleObj spid="_x0000_s75800" name="Equation" r:id="rId12" imgW="723600" imgH="203040" progId="Equation.DSMT4">
                  <p:embed/>
                </p:oleObj>
              </mc:Choice>
              <mc:Fallback>
                <p:oleObj name="Equation" r:id="rId12" imgW="723600" imgH="203040" progId="Equation.DSMT4">
                  <p:embed/>
                  <p:pic>
                    <p:nvPicPr>
                      <p:cNvPr id="10" name="对象 9">
                        <a:extLst>
                          <a:ext uri="{FF2B5EF4-FFF2-40B4-BE49-F238E27FC236}">
                            <a16:creationId xmlns:a16="http://schemas.microsoft.com/office/drawing/2014/main" id="{73803F51-AB3F-4BB9-84AE-47C1649815D3}"/>
                          </a:ext>
                        </a:extLst>
                      </p:cNvPr>
                      <p:cNvPicPr/>
                      <p:nvPr/>
                    </p:nvPicPr>
                    <p:blipFill>
                      <a:blip r:embed="rId13"/>
                      <a:stretch>
                        <a:fillRect/>
                      </a:stretch>
                    </p:blipFill>
                    <p:spPr>
                      <a:xfrm>
                        <a:off x="5232715" y="3711459"/>
                        <a:ext cx="1357313" cy="381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7C4B6AC-42D5-430D-94E5-0C3A13FEC8BA}"/>
              </a:ext>
            </a:extLst>
          </p:cNvPr>
          <p:cNvGraphicFramePr>
            <a:graphicFrameLocks noChangeAspect="1"/>
          </p:cNvGraphicFramePr>
          <p:nvPr>
            <p:extLst>
              <p:ext uri="{D42A27DB-BD31-4B8C-83A1-F6EECF244321}">
                <p14:modId xmlns:p14="http://schemas.microsoft.com/office/powerpoint/2010/main" val="1761149076"/>
              </p:ext>
            </p:extLst>
          </p:nvPr>
        </p:nvGraphicFramePr>
        <p:xfrm>
          <a:off x="1448929" y="4163422"/>
          <a:ext cx="8215313" cy="904875"/>
        </p:xfrm>
        <a:graphic>
          <a:graphicData uri="http://schemas.openxmlformats.org/presentationml/2006/ole">
            <mc:AlternateContent xmlns:mc="http://schemas.openxmlformats.org/markup-compatibility/2006">
              <mc:Choice xmlns:v="urn:schemas-microsoft-com:vml" Requires="v">
                <p:oleObj spid="_x0000_s75801" name="Equation" r:id="rId14" imgW="4381200" imgH="482400" progId="Equation.DSMT4">
                  <p:embed/>
                </p:oleObj>
              </mc:Choice>
              <mc:Fallback>
                <p:oleObj name="Equation" r:id="rId14" imgW="4381200" imgH="48240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15"/>
                      <a:stretch>
                        <a:fillRect/>
                      </a:stretch>
                    </p:blipFill>
                    <p:spPr>
                      <a:xfrm>
                        <a:off x="1448929" y="4163422"/>
                        <a:ext cx="8215313" cy="90487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322D9FCF-EA28-4770-B1A2-89F90C85F456}"/>
              </a:ext>
            </a:extLst>
          </p:cNvPr>
          <p:cNvGraphicFramePr>
            <a:graphicFrameLocks noChangeAspect="1"/>
          </p:cNvGraphicFramePr>
          <p:nvPr>
            <p:extLst>
              <p:ext uri="{D42A27DB-BD31-4B8C-83A1-F6EECF244321}">
                <p14:modId xmlns:p14="http://schemas.microsoft.com/office/powerpoint/2010/main" val="1699194638"/>
              </p:ext>
            </p:extLst>
          </p:nvPr>
        </p:nvGraphicFramePr>
        <p:xfrm>
          <a:off x="4284876" y="5052608"/>
          <a:ext cx="1071563" cy="381000"/>
        </p:xfrm>
        <a:graphic>
          <a:graphicData uri="http://schemas.openxmlformats.org/presentationml/2006/ole">
            <mc:AlternateContent xmlns:mc="http://schemas.openxmlformats.org/markup-compatibility/2006">
              <mc:Choice xmlns:v="urn:schemas-microsoft-com:vml" Requires="v">
                <p:oleObj spid="_x0000_s75802" name="Equation" r:id="rId16" imgW="571320" imgH="203040" progId="Equation.DSMT4">
                  <p:embed/>
                </p:oleObj>
              </mc:Choice>
              <mc:Fallback>
                <p:oleObj name="Equation" r:id="rId16" imgW="571320" imgH="20304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7"/>
                      <a:stretch>
                        <a:fillRect/>
                      </a:stretch>
                    </p:blipFill>
                    <p:spPr>
                      <a:xfrm>
                        <a:off x="4284876" y="5052608"/>
                        <a:ext cx="1071563" cy="3810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C8774966-C4BA-43D5-8B6C-9C1ED8D5F29C}"/>
              </a:ext>
            </a:extLst>
          </p:cNvPr>
          <p:cNvGraphicFramePr>
            <a:graphicFrameLocks noChangeAspect="1"/>
          </p:cNvGraphicFramePr>
          <p:nvPr>
            <p:extLst>
              <p:ext uri="{D42A27DB-BD31-4B8C-83A1-F6EECF244321}">
                <p14:modId xmlns:p14="http://schemas.microsoft.com/office/powerpoint/2010/main" val="2275159198"/>
              </p:ext>
            </p:extLst>
          </p:nvPr>
        </p:nvGraphicFramePr>
        <p:xfrm>
          <a:off x="3501259" y="5052608"/>
          <a:ext cx="690563" cy="381000"/>
        </p:xfrm>
        <a:graphic>
          <a:graphicData uri="http://schemas.openxmlformats.org/presentationml/2006/ole">
            <mc:AlternateContent xmlns:mc="http://schemas.openxmlformats.org/markup-compatibility/2006">
              <mc:Choice xmlns:v="urn:schemas-microsoft-com:vml" Requires="v">
                <p:oleObj spid="_x0000_s75803" name="Equation" r:id="rId18" imgW="368280" imgH="203040" progId="Equation.DSMT4">
                  <p:embed/>
                </p:oleObj>
              </mc:Choice>
              <mc:Fallback>
                <p:oleObj name="Equation" r:id="rId18" imgW="368280" imgH="203040" progId="Equation.DSMT4">
                  <p:embed/>
                  <p:pic>
                    <p:nvPicPr>
                      <p:cNvPr id="12" name="对象 11">
                        <a:extLst>
                          <a:ext uri="{FF2B5EF4-FFF2-40B4-BE49-F238E27FC236}">
                            <a16:creationId xmlns:a16="http://schemas.microsoft.com/office/drawing/2014/main" id="{901E1A48-04BB-4A3A-8B7B-0486002A57F9}"/>
                          </a:ext>
                        </a:extLst>
                      </p:cNvPr>
                      <p:cNvPicPr/>
                      <p:nvPr/>
                    </p:nvPicPr>
                    <p:blipFill>
                      <a:blip r:embed="rId19"/>
                      <a:stretch>
                        <a:fillRect/>
                      </a:stretch>
                    </p:blipFill>
                    <p:spPr>
                      <a:xfrm>
                        <a:off x="3501259" y="5052608"/>
                        <a:ext cx="690563"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D63EB57C-6D7A-4127-93F2-D1A4EF17E649}"/>
              </a:ext>
            </a:extLst>
          </p:cNvPr>
          <p:cNvGraphicFramePr>
            <a:graphicFrameLocks noChangeAspect="1"/>
          </p:cNvGraphicFramePr>
          <p:nvPr>
            <p:extLst>
              <p:ext uri="{D42A27DB-BD31-4B8C-83A1-F6EECF244321}">
                <p14:modId xmlns:p14="http://schemas.microsoft.com/office/powerpoint/2010/main" val="1485097980"/>
              </p:ext>
            </p:extLst>
          </p:nvPr>
        </p:nvGraphicFramePr>
        <p:xfrm>
          <a:off x="3992565" y="5410773"/>
          <a:ext cx="309563" cy="309562"/>
        </p:xfrm>
        <a:graphic>
          <a:graphicData uri="http://schemas.openxmlformats.org/presentationml/2006/ole">
            <mc:AlternateContent xmlns:mc="http://schemas.openxmlformats.org/markup-compatibility/2006">
              <mc:Choice xmlns:v="urn:schemas-microsoft-com:vml" Requires="v">
                <p:oleObj spid="_x0000_s75804" name="Equation" r:id="rId20" imgW="164880" imgH="164880" progId="Equation.DSMT4">
                  <p:embed/>
                </p:oleObj>
              </mc:Choice>
              <mc:Fallback>
                <p:oleObj name="Equation" r:id="rId20" imgW="164880" imgH="164880" progId="Equation.DSMT4">
                  <p:embed/>
                  <p:pic>
                    <p:nvPicPr>
                      <p:cNvPr id="15" name="对象 14">
                        <a:extLst>
                          <a:ext uri="{FF2B5EF4-FFF2-40B4-BE49-F238E27FC236}">
                            <a16:creationId xmlns:a16="http://schemas.microsoft.com/office/drawing/2014/main" id="{9A92E368-C6A8-4D60-8BFC-DEA51ECE848D}"/>
                          </a:ext>
                        </a:extLst>
                      </p:cNvPr>
                      <p:cNvPicPr/>
                      <p:nvPr/>
                    </p:nvPicPr>
                    <p:blipFill>
                      <a:blip r:embed="rId21"/>
                      <a:stretch>
                        <a:fillRect/>
                      </a:stretch>
                    </p:blipFill>
                    <p:spPr>
                      <a:xfrm>
                        <a:off x="3992565" y="5410773"/>
                        <a:ext cx="309563" cy="309562"/>
                      </a:xfrm>
                      <a:prstGeom prst="rect">
                        <a:avLst/>
                      </a:prstGeom>
                    </p:spPr>
                  </p:pic>
                </p:oleObj>
              </mc:Fallback>
            </mc:AlternateContent>
          </a:graphicData>
        </a:graphic>
      </p:graphicFrame>
      <p:sp>
        <p:nvSpPr>
          <p:cNvPr id="22" name="矩形 5">
            <a:extLst>
              <a:ext uri="{FF2B5EF4-FFF2-40B4-BE49-F238E27FC236}">
                <a16:creationId xmlns:a16="http://schemas.microsoft.com/office/drawing/2014/main" id="{98945C75-5B6D-405C-B232-46BF96353A12}"/>
              </a:ext>
            </a:extLst>
          </p:cNvPr>
          <p:cNvSpPr/>
          <p:nvPr/>
        </p:nvSpPr>
        <p:spPr>
          <a:xfrm>
            <a:off x="720091" y="233146"/>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Seq2seq Model</a:t>
            </a:r>
          </a:p>
        </p:txBody>
      </p:sp>
    </p:spTree>
    <p:extLst>
      <p:ext uri="{BB962C8B-B14F-4D97-AF65-F5344CB8AC3E}">
        <p14:creationId xmlns:p14="http://schemas.microsoft.com/office/powerpoint/2010/main" val="201106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707F0AB-F9AF-4B4F-8FE4-824B898D1F67}"/>
              </a:ext>
            </a:extLst>
          </p:cNvPr>
          <p:cNvSpPr>
            <a:spLocks noGrp="1"/>
          </p:cNvSpPr>
          <p:nvPr>
            <p:ph type="sldNum" sz="quarter" idx="10"/>
          </p:nvPr>
        </p:nvSpPr>
        <p:spPr/>
        <p:txBody>
          <a:bodyPr/>
          <a:lstStyle/>
          <a:p>
            <a:fld id="{11D8FA19-E13B-4121-8BBF-5D41F5A04330}" type="slidenum">
              <a:rPr lang="zh-CN" altLang="en-US" smtClean="0"/>
              <a:t>9</a:t>
            </a:fld>
            <a:endParaRPr lang="zh-CN" altLang="en-US" dirty="0"/>
          </a:p>
        </p:txBody>
      </p:sp>
      <p:sp>
        <p:nvSpPr>
          <p:cNvPr id="3" name="矩形 5">
            <a:extLst>
              <a:ext uri="{FF2B5EF4-FFF2-40B4-BE49-F238E27FC236}">
                <a16:creationId xmlns:a16="http://schemas.microsoft.com/office/drawing/2014/main" id="{E8694D61-D53D-4358-8635-9FEA6A034D48}"/>
              </a:ext>
            </a:extLst>
          </p:cNvPr>
          <p:cNvSpPr/>
          <p:nvPr/>
        </p:nvSpPr>
        <p:spPr>
          <a:xfrm>
            <a:off x="513054" y="183761"/>
            <a:ext cx="8206403" cy="1200329"/>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A generative model with discrete latent variables</a:t>
            </a:r>
          </a:p>
        </p:txBody>
      </p:sp>
      <mc:AlternateContent xmlns:mc="http://schemas.openxmlformats.org/markup-compatibility/2006">
        <mc:Choice xmlns:a14="http://schemas.microsoft.com/office/drawing/2010/main" Requires="a14">
          <p:sp>
            <p:nvSpPr>
              <p:cNvPr id="8" name="矩形 5">
                <a:extLst>
                  <a:ext uri="{FF2B5EF4-FFF2-40B4-BE49-F238E27FC236}">
                    <a16:creationId xmlns:a16="http://schemas.microsoft.com/office/drawing/2014/main" id="{448FFC48-2B87-49CD-B499-A37EF923D638}"/>
                  </a:ext>
                </a:extLst>
              </p:cNvPr>
              <p:cNvSpPr/>
              <p:nvPr/>
            </p:nvSpPr>
            <p:spPr>
              <a:xfrm>
                <a:off x="1078230" y="1774089"/>
                <a:ext cx="9035539"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When   </a:t>
                </a:r>
                <a14:m>
                  <m:oMath xmlns:m="http://schemas.openxmlformats.org/officeDocument/2006/math">
                    <m:r>
                      <a:rPr lang="en-US" altLang="zh-CN" sz="2400" b="0" i="1" smtClean="0">
                        <a:latin typeface="Cambria Math" panose="02040503050406030204" pitchFamily="18" charset="0"/>
                        <a:ea typeface="Palatino" pitchFamily="2" charset="77"/>
                        <a:cs typeface="Calibri Light" panose="020F0302020204030204" pitchFamily="34" charset="0"/>
                      </a:rPr>
                      <m:t>𝑍</m:t>
                    </m:r>
                  </m:oMath>
                </a14:m>
                <a:r>
                  <a:rPr lang="en-US" altLang="zh-CN" sz="2400" dirty="0">
                    <a:latin typeface="Palatino" pitchFamily="2" charset="77"/>
                    <a:ea typeface="Palatino" pitchFamily="2" charset="77"/>
                    <a:cs typeface="Calibri Light" panose="020F0302020204030204" pitchFamily="34" charset="0"/>
                  </a:rPr>
                  <a:t>  denotes a </a:t>
                </a:r>
                <a:r>
                  <a:rPr lang="en-US" altLang="zh-CN" sz="2400" b="1" dirty="0">
                    <a:latin typeface="Palatino" pitchFamily="2" charset="77"/>
                    <a:ea typeface="Palatino" pitchFamily="2" charset="77"/>
                    <a:cs typeface="Calibri Light" panose="020F0302020204030204" pitchFamily="34" charset="0"/>
                  </a:rPr>
                  <a:t>discrete categorical variable </a:t>
                </a:r>
                <a:r>
                  <a:rPr lang="en-US" altLang="zh-CN" sz="2400" dirty="0">
                    <a:latin typeface="Palatino" pitchFamily="2" charset="77"/>
                    <a:ea typeface="Palatino" pitchFamily="2" charset="77"/>
                    <a:cs typeface="Calibri Light" panose="020F0302020204030204" pitchFamily="34" charset="0"/>
                  </a:rPr>
                  <a:t>(a word from the vocabulary or a label from a target) : </a:t>
                </a:r>
              </a:p>
            </p:txBody>
          </p:sp>
        </mc:Choice>
        <mc:Fallback>
          <p:sp>
            <p:nvSpPr>
              <p:cNvPr id="8" name="矩形 5">
                <a:extLst>
                  <a:ext uri="{FF2B5EF4-FFF2-40B4-BE49-F238E27FC236}">
                    <a16:creationId xmlns:a16="http://schemas.microsoft.com/office/drawing/2014/main" id="{448FFC48-2B87-49CD-B499-A37EF923D638}"/>
                  </a:ext>
                </a:extLst>
              </p:cNvPr>
              <p:cNvSpPr>
                <a:spLocks noRot="1" noChangeAspect="1" noMove="1" noResize="1" noEditPoints="1" noAdjustHandles="1" noChangeArrowheads="1" noChangeShapeType="1" noTextEdit="1"/>
              </p:cNvSpPr>
              <p:nvPr/>
            </p:nvSpPr>
            <p:spPr>
              <a:xfrm>
                <a:off x="1078230" y="1774089"/>
                <a:ext cx="9035539" cy="830997"/>
              </a:xfrm>
              <a:prstGeom prst="rect">
                <a:avLst/>
              </a:prstGeom>
              <a:blipFill>
                <a:blip r:embed="rId3"/>
                <a:stretch>
                  <a:fillRect l="-945" t="-5882" r="-1282" b="-16176"/>
                </a:stretch>
              </a:blipFill>
            </p:spPr>
            <p:txBody>
              <a:bodyPr/>
              <a:lstStyle/>
              <a:p>
                <a:r>
                  <a:rPr lang="zh-CN" altLang="en-US">
                    <a:noFill/>
                  </a:rPr>
                  <a:t> </a:t>
                </a:r>
              </a:p>
            </p:txBody>
          </p:sp>
        </mc:Fallback>
      </mc:AlternateContent>
      <p:sp>
        <p:nvSpPr>
          <p:cNvPr id="11" name="矩形 5">
            <a:extLst>
              <a:ext uri="{FF2B5EF4-FFF2-40B4-BE49-F238E27FC236}">
                <a16:creationId xmlns:a16="http://schemas.microsoft.com/office/drawing/2014/main" id="{FD75FA4C-B192-4938-98C3-9A7F567D6B95}"/>
              </a:ext>
            </a:extLst>
          </p:cNvPr>
          <p:cNvSpPr/>
          <p:nvPr/>
        </p:nvSpPr>
        <p:spPr>
          <a:xfrm>
            <a:off x="3462528" y="3610271"/>
            <a:ext cx="3963508"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joint likelihood of     and    </a:t>
            </a:r>
          </a:p>
        </p:txBody>
      </p:sp>
      <p:graphicFrame>
        <p:nvGraphicFramePr>
          <p:cNvPr id="13" name="对象 12">
            <a:extLst>
              <a:ext uri="{FF2B5EF4-FFF2-40B4-BE49-F238E27FC236}">
                <a16:creationId xmlns:a16="http://schemas.microsoft.com/office/drawing/2014/main" id="{31FFB472-F95A-471A-9FBB-8E3056DE376D}"/>
              </a:ext>
            </a:extLst>
          </p:cNvPr>
          <p:cNvGraphicFramePr>
            <a:graphicFrameLocks noChangeAspect="1"/>
          </p:cNvGraphicFramePr>
          <p:nvPr>
            <p:extLst>
              <p:ext uri="{D42A27DB-BD31-4B8C-83A1-F6EECF244321}">
                <p14:modId xmlns:p14="http://schemas.microsoft.com/office/powerpoint/2010/main" val="3392053030"/>
              </p:ext>
            </p:extLst>
          </p:nvPr>
        </p:nvGraphicFramePr>
        <p:xfrm>
          <a:off x="2158528" y="2835813"/>
          <a:ext cx="5916612" cy="644525"/>
        </p:xfrm>
        <a:graphic>
          <a:graphicData uri="http://schemas.openxmlformats.org/presentationml/2006/ole">
            <mc:AlternateContent xmlns:mc="http://schemas.openxmlformats.org/markup-compatibility/2006">
              <mc:Choice xmlns:v="urn:schemas-microsoft-com:vml" Requires="v">
                <p:oleObj spid="_x0000_s3091" name="Equation" r:id="rId4" imgW="3149280" imgH="342720" progId="Equation.DSMT4">
                  <p:embed/>
                </p:oleObj>
              </mc:Choice>
              <mc:Fallback>
                <p:oleObj name="Equation" r:id="rId4" imgW="3149280" imgH="342720" progId="Equation.DSMT4">
                  <p:embed/>
                  <p:pic>
                    <p:nvPicPr>
                      <p:cNvPr id="13" name="对象 12">
                        <a:extLst>
                          <a:ext uri="{FF2B5EF4-FFF2-40B4-BE49-F238E27FC236}">
                            <a16:creationId xmlns:a16="http://schemas.microsoft.com/office/drawing/2014/main" id="{31FFB472-F95A-471A-9FBB-8E3056DE376D}"/>
                          </a:ext>
                        </a:extLst>
                      </p:cNvPr>
                      <p:cNvPicPr/>
                      <p:nvPr/>
                    </p:nvPicPr>
                    <p:blipFill>
                      <a:blip r:embed="rId5"/>
                      <a:stretch>
                        <a:fillRect/>
                      </a:stretch>
                    </p:blipFill>
                    <p:spPr>
                      <a:xfrm>
                        <a:off x="2158528" y="2835813"/>
                        <a:ext cx="5916612" cy="64452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5B50CAB-CF8D-415B-8D64-6E9C2C5625B1}"/>
              </a:ext>
            </a:extLst>
          </p:cNvPr>
          <p:cNvGraphicFramePr>
            <a:graphicFrameLocks noChangeAspect="1"/>
          </p:cNvGraphicFramePr>
          <p:nvPr>
            <p:extLst>
              <p:ext uri="{D42A27DB-BD31-4B8C-83A1-F6EECF244321}">
                <p14:modId xmlns:p14="http://schemas.microsoft.com/office/powerpoint/2010/main" val="2203691960"/>
              </p:ext>
            </p:extLst>
          </p:nvPr>
        </p:nvGraphicFramePr>
        <p:xfrm>
          <a:off x="2160588" y="3696400"/>
          <a:ext cx="1384300" cy="382587"/>
        </p:xfrm>
        <a:graphic>
          <a:graphicData uri="http://schemas.openxmlformats.org/presentationml/2006/ole">
            <mc:AlternateContent xmlns:mc="http://schemas.openxmlformats.org/markup-compatibility/2006">
              <mc:Choice xmlns:v="urn:schemas-microsoft-com:vml" Requires="v">
                <p:oleObj spid="_x0000_s3092" name="Equation" r:id="rId6" imgW="736560" imgH="203040" progId="Equation.DSMT4">
                  <p:embed/>
                </p:oleObj>
              </mc:Choice>
              <mc:Fallback>
                <p:oleObj name="Equation" r:id="rId6" imgW="736560" imgH="203040" progId="Equation.DSMT4">
                  <p:embed/>
                  <p:pic>
                    <p:nvPicPr>
                      <p:cNvPr id="14" name="对象 13">
                        <a:extLst>
                          <a:ext uri="{FF2B5EF4-FFF2-40B4-BE49-F238E27FC236}">
                            <a16:creationId xmlns:a16="http://schemas.microsoft.com/office/drawing/2014/main" id="{15B50CAB-CF8D-415B-8D64-6E9C2C5625B1}"/>
                          </a:ext>
                        </a:extLst>
                      </p:cNvPr>
                      <p:cNvPicPr/>
                      <p:nvPr/>
                    </p:nvPicPr>
                    <p:blipFill>
                      <a:blip r:embed="rId7"/>
                      <a:stretch>
                        <a:fillRect/>
                      </a:stretch>
                    </p:blipFill>
                    <p:spPr>
                      <a:xfrm>
                        <a:off x="2160588" y="3696400"/>
                        <a:ext cx="1384300" cy="38258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AE7598F-EBC0-495E-A086-B1D325A305F0}"/>
              </a:ext>
            </a:extLst>
          </p:cNvPr>
          <p:cNvGraphicFramePr>
            <a:graphicFrameLocks noChangeAspect="1"/>
          </p:cNvGraphicFramePr>
          <p:nvPr>
            <p:extLst>
              <p:ext uri="{D42A27DB-BD31-4B8C-83A1-F6EECF244321}">
                <p14:modId xmlns:p14="http://schemas.microsoft.com/office/powerpoint/2010/main" val="2456627349"/>
              </p:ext>
            </p:extLst>
          </p:nvPr>
        </p:nvGraphicFramePr>
        <p:xfrm>
          <a:off x="6223873" y="3687116"/>
          <a:ext cx="333375" cy="309563"/>
        </p:xfrm>
        <a:graphic>
          <a:graphicData uri="http://schemas.openxmlformats.org/presentationml/2006/ole">
            <mc:AlternateContent xmlns:mc="http://schemas.openxmlformats.org/markup-compatibility/2006">
              <mc:Choice xmlns:v="urn:schemas-microsoft-com:vml" Requires="v">
                <p:oleObj spid="_x0000_s3093" name="Equation" r:id="rId8" imgW="177480" imgH="164880" progId="Equation.DSMT4">
                  <p:embed/>
                </p:oleObj>
              </mc:Choice>
              <mc:Fallback>
                <p:oleObj name="Equation" r:id="rId8" imgW="177480" imgH="164880" progId="Equation.DSMT4">
                  <p:embed/>
                  <p:pic>
                    <p:nvPicPr>
                      <p:cNvPr id="15" name="对象 14">
                        <a:extLst>
                          <a:ext uri="{FF2B5EF4-FFF2-40B4-BE49-F238E27FC236}">
                            <a16:creationId xmlns:a16="http://schemas.microsoft.com/office/drawing/2014/main" id="{EAE7598F-EBC0-495E-A086-B1D325A305F0}"/>
                          </a:ext>
                        </a:extLst>
                      </p:cNvPr>
                      <p:cNvPicPr/>
                      <p:nvPr/>
                    </p:nvPicPr>
                    <p:blipFill>
                      <a:blip r:embed="rId9"/>
                      <a:stretch>
                        <a:fillRect/>
                      </a:stretch>
                    </p:blipFill>
                    <p:spPr>
                      <a:xfrm>
                        <a:off x="6223873" y="3687116"/>
                        <a:ext cx="333375" cy="3095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6766717-4EA3-45C9-A39E-813EEB3FD56D}"/>
              </a:ext>
            </a:extLst>
          </p:cNvPr>
          <p:cNvGraphicFramePr>
            <a:graphicFrameLocks noChangeAspect="1"/>
          </p:cNvGraphicFramePr>
          <p:nvPr>
            <p:extLst>
              <p:ext uri="{D42A27DB-BD31-4B8C-83A1-F6EECF244321}">
                <p14:modId xmlns:p14="http://schemas.microsoft.com/office/powerpoint/2010/main" val="2078663125"/>
              </p:ext>
            </p:extLst>
          </p:nvPr>
        </p:nvGraphicFramePr>
        <p:xfrm>
          <a:off x="7099046" y="3685528"/>
          <a:ext cx="285750" cy="311150"/>
        </p:xfrm>
        <a:graphic>
          <a:graphicData uri="http://schemas.openxmlformats.org/presentationml/2006/ole">
            <mc:AlternateContent xmlns:mc="http://schemas.openxmlformats.org/markup-compatibility/2006">
              <mc:Choice xmlns:v="urn:schemas-microsoft-com:vml" Requires="v">
                <p:oleObj spid="_x0000_s3094" name="Equation" r:id="rId10" imgW="152280" imgH="164880" progId="Equation.DSMT4">
                  <p:embed/>
                </p:oleObj>
              </mc:Choice>
              <mc:Fallback>
                <p:oleObj name="Equation" r:id="rId10" imgW="152280" imgH="164880" progId="Equation.DSMT4">
                  <p:embed/>
                  <p:pic>
                    <p:nvPicPr>
                      <p:cNvPr id="16" name="对象 15">
                        <a:extLst>
                          <a:ext uri="{FF2B5EF4-FFF2-40B4-BE49-F238E27FC236}">
                            <a16:creationId xmlns:a16="http://schemas.microsoft.com/office/drawing/2014/main" id="{F6766717-4EA3-45C9-A39E-813EEB3FD56D}"/>
                          </a:ext>
                        </a:extLst>
                      </p:cNvPr>
                      <p:cNvPicPr/>
                      <p:nvPr/>
                    </p:nvPicPr>
                    <p:blipFill>
                      <a:blip r:embed="rId11"/>
                      <a:stretch>
                        <a:fillRect/>
                      </a:stretch>
                    </p:blipFill>
                    <p:spPr>
                      <a:xfrm>
                        <a:off x="7099046" y="3685528"/>
                        <a:ext cx="285750" cy="311150"/>
                      </a:xfrm>
                      <a:prstGeom prst="rect">
                        <a:avLst/>
                      </a:prstGeom>
                    </p:spPr>
                  </p:pic>
                </p:oleObj>
              </mc:Fallback>
            </mc:AlternateContent>
          </a:graphicData>
        </a:graphic>
      </p:graphicFrame>
      <p:sp>
        <p:nvSpPr>
          <p:cNvPr id="17" name="矩形 5">
            <a:extLst>
              <a:ext uri="{FF2B5EF4-FFF2-40B4-BE49-F238E27FC236}">
                <a16:creationId xmlns:a16="http://schemas.microsoft.com/office/drawing/2014/main" id="{2A0B95FD-B2C3-4A1C-9B94-76D3918366AE}"/>
              </a:ext>
            </a:extLst>
          </p:cNvPr>
          <p:cNvSpPr/>
          <p:nvPr/>
        </p:nvSpPr>
        <p:spPr>
          <a:xfrm>
            <a:off x="3149240" y="4236686"/>
            <a:ext cx="5736309"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prior distribution of the latent variable</a:t>
            </a:r>
          </a:p>
        </p:txBody>
      </p:sp>
      <p:graphicFrame>
        <p:nvGraphicFramePr>
          <p:cNvPr id="18" name="对象 17">
            <a:extLst>
              <a:ext uri="{FF2B5EF4-FFF2-40B4-BE49-F238E27FC236}">
                <a16:creationId xmlns:a16="http://schemas.microsoft.com/office/drawing/2014/main" id="{832DBDC4-CD14-4122-B70E-FE7C167C01A4}"/>
              </a:ext>
            </a:extLst>
          </p:cNvPr>
          <p:cNvGraphicFramePr>
            <a:graphicFrameLocks noChangeAspect="1"/>
          </p:cNvGraphicFramePr>
          <p:nvPr>
            <p:extLst>
              <p:ext uri="{D42A27DB-BD31-4B8C-83A1-F6EECF244321}">
                <p14:modId xmlns:p14="http://schemas.microsoft.com/office/powerpoint/2010/main" val="663970906"/>
              </p:ext>
            </p:extLst>
          </p:nvPr>
        </p:nvGraphicFramePr>
        <p:xfrm>
          <a:off x="2169161" y="4308756"/>
          <a:ext cx="1049338" cy="382588"/>
        </p:xfrm>
        <a:graphic>
          <a:graphicData uri="http://schemas.openxmlformats.org/presentationml/2006/ole">
            <mc:AlternateContent xmlns:mc="http://schemas.openxmlformats.org/markup-compatibility/2006">
              <mc:Choice xmlns:v="urn:schemas-microsoft-com:vml" Requires="v">
                <p:oleObj spid="_x0000_s3095" name="Equation" r:id="rId12" imgW="558720" imgH="203040" progId="Equation.DSMT4">
                  <p:embed/>
                </p:oleObj>
              </mc:Choice>
              <mc:Fallback>
                <p:oleObj name="Equation" r:id="rId12" imgW="558720" imgH="203040" progId="Equation.DSMT4">
                  <p:embed/>
                  <p:pic>
                    <p:nvPicPr>
                      <p:cNvPr id="18" name="对象 17">
                        <a:extLst>
                          <a:ext uri="{FF2B5EF4-FFF2-40B4-BE49-F238E27FC236}">
                            <a16:creationId xmlns:a16="http://schemas.microsoft.com/office/drawing/2014/main" id="{832DBDC4-CD14-4122-B70E-FE7C167C01A4}"/>
                          </a:ext>
                        </a:extLst>
                      </p:cNvPr>
                      <p:cNvPicPr/>
                      <p:nvPr/>
                    </p:nvPicPr>
                    <p:blipFill>
                      <a:blip r:embed="rId13"/>
                      <a:stretch>
                        <a:fillRect/>
                      </a:stretch>
                    </p:blipFill>
                    <p:spPr>
                      <a:xfrm>
                        <a:off x="2169161" y="4308756"/>
                        <a:ext cx="1049338" cy="382588"/>
                      </a:xfrm>
                      <a:prstGeom prst="rect">
                        <a:avLst/>
                      </a:prstGeom>
                    </p:spPr>
                  </p:pic>
                </p:oleObj>
              </mc:Fallback>
            </mc:AlternateContent>
          </a:graphicData>
        </a:graphic>
      </p:graphicFrame>
      <p:sp>
        <p:nvSpPr>
          <p:cNvPr id="21" name="矩形 5">
            <a:extLst>
              <a:ext uri="{FF2B5EF4-FFF2-40B4-BE49-F238E27FC236}">
                <a16:creationId xmlns:a16="http://schemas.microsoft.com/office/drawing/2014/main" id="{EAD97DB4-56F0-4584-ACDD-C2C06560A8B0}"/>
              </a:ext>
            </a:extLst>
          </p:cNvPr>
          <p:cNvSpPr/>
          <p:nvPr/>
        </p:nvSpPr>
        <p:spPr>
          <a:xfrm>
            <a:off x="2078231" y="4858985"/>
            <a:ext cx="7684452"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  conditional generative probability distribution of     given</a:t>
            </a:r>
          </a:p>
        </p:txBody>
      </p:sp>
      <p:graphicFrame>
        <p:nvGraphicFramePr>
          <p:cNvPr id="22" name="对象 21">
            <a:extLst>
              <a:ext uri="{FF2B5EF4-FFF2-40B4-BE49-F238E27FC236}">
                <a16:creationId xmlns:a16="http://schemas.microsoft.com/office/drawing/2014/main" id="{8BDEF054-2124-4841-899D-E772B668F6AF}"/>
              </a:ext>
            </a:extLst>
          </p:cNvPr>
          <p:cNvGraphicFramePr>
            <a:graphicFrameLocks noChangeAspect="1"/>
          </p:cNvGraphicFramePr>
          <p:nvPr>
            <p:extLst>
              <p:ext uri="{D42A27DB-BD31-4B8C-83A1-F6EECF244321}">
                <p14:modId xmlns:p14="http://schemas.microsoft.com/office/powerpoint/2010/main" val="476284122"/>
              </p:ext>
            </p:extLst>
          </p:nvPr>
        </p:nvGraphicFramePr>
        <p:xfrm>
          <a:off x="2160588" y="4938063"/>
          <a:ext cx="1384300" cy="382587"/>
        </p:xfrm>
        <a:graphic>
          <a:graphicData uri="http://schemas.openxmlformats.org/presentationml/2006/ole">
            <mc:AlternateContent xmlns:mc="http://schemas.openxmlformats.org/markup-compatibility/2006">
              <mc:Choice xmlns:v="urn:schemas-microsoft-com:vml" Requires="v">
                <p:oleObj spid="_x0000_s3096" name="Equation" r:id="rId14" imgW="736560" imgH="203040" progId="Equation.DSMT4">
                  <p:embed/>
                </p:oleObj>
              </mc:Choice>
              <mc:Fallback>
                <p:oleObj name="Equation" r:id="rId14" imgW="736560" imgH="203040" progId="Equation.DSMT4">
                  <p:embed/>
                  <p:pic>
                    <p:nvPicPr>
                      <p:cNvPr id="22" name="对象 21">
                        <a:extLst>
                          <a:ext uri="{FF2B5EF4-FFF2-40B4-BE49-F238E27FC236}">
                            <a16:creationId xmlns:a16="http://schemas.microsoft.com/office/drawing/2014/main" id="{8BDEF054-2124-4841-899D-E772B668F6AF}"/>
                          </a:ext>
                        </a:extLst>
                      </p:cNvPr>
                      <p:cNvPicPr/>
                      <p:nvPr/>
                    </p:nvPicPr>
                    <p:blipFill>
                      <a:blip r:embed="rId15"/>
                      <a:stretch>
                        <a:fillRect/>
                      </a:stretch>
                    </p:blipFill>
                    <p:spPr>
                      <a:xfrm>
                        <a:off x="2160588" y="4938063"/>
                        <a:ext cx="1384300" cy="382587"/>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1FFBC90D-D5DB-48D7-ADFD-3056A2A29919}"/>
              </a:ext>
            </a:extLst>
          </p:cNvPr>
          <p:cNvGraphicFramePr>
            <a:graphicFrameLocks noChangeAspect="1"/>
          </p:cNvGraphicFramePr>
          <p:nvPr>
            <p:extLst>
              <p:ext uri="{D42A27DB-BD31-4B8C-83A1-F6EECF244321}">
                <p14:modId xmlns:p14="http://schemas.microsoft.com/office/powerpoint/2010/main" val="4034617485"/>
              </p:ext>
            </p:extLst>
          </p:nvPr>
        </p:nvGraphicFramePr>
        <p:xfrm>
          <a:off x="4163222" y="5291109"/>
          <a:ext cx="333375" cy="309563"/>
        </p:xfrm>
        <a:graphic>
          <a:graphicData uri="http://schemas.openxmlformats.org/presentationml/2006/ole">
            <mc:AlternateContent xmlns:mc="http://schemas.openxmlformats.org/markup-compatibility/2006">
              <mc:Choice xmlns:v="urn:schemas-microsoft-com:vml" Requires="v">
                <p:oleObj spid="_x0000_s3097" name="Equation" r:id="rId16" imgW="177480" imgH="164880" progId="Equation.DSMT4">
                  <p:embed/>
                </p:oleObj>
              </mc:Choice>
              <mc:Fallback>
                <p:oleObj name="Equation" r:id="rId16" imgW="177480" imgH="164880" progId="Equation.DSMT4">
                  <p:embed/>
                  <p:pic>
                    <p:nvPicPr>
                      <p:cNvPr id="23" name="对象 22">
                        <a:extLst>
                          <a:ext uri="{FF2B5EF4-FFF2-40B4-BE49-F238E27FC236}">
                            <a16:creationId xmlns:a16="http://schemas.microsoft.com/office/drawing/2014/main" id="{1FFBC90D-D5DB-48D7-ADFD-3056A2A29919}"/>
                          </a:ext>
                        </a:extLst>
                      </p:cNvPr>
                      <p:cNvPicPr/>
                      <p:nvPr/>
                    </p:nvPicPr>
                    <p:blipFill>
                      <a:blip r:embed="rId9"/>
                      <a:stretch>
                        <a:fillRect/>
                      </a:stretch>
                    </p:blipFill>
                    <p:spPr>
                      <a:xfrm>
                        <a:off x="4163222" y="5291109"/>
                        <a:ext cx="333375" cy="309563"/>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CD5A8279-61BF-43A1-91C5-A98642F0BAC6}"/>
              </a:ext>
            </a:extLst>
          </p:cNvPr>
          <p:cNvGraphicFramePr>
            <a:graphicFrameLocks noChangeAspect="1"/>
          </p:cNvGraphicFramePr>
          <p:nvPr>
            <p:extLst>
              <p:ext uri="{D42A27DB-BD31-4B8C-83A1-F6EECF244321}">
                <p14:modId xmlns:p14="http://schemas.microsoft.com/office/powerpoint/2010/main" val="1287699545"/>
              </p:ext>
            </p:extLst>
          </p:nvPr>
        </p:nvGraphicFramePr>
        <p:xfrm>
          <a:off x="5301407" y="5312336"/>
          <a:ext cx="285750" cy="311150"/>
        </p:xfrm>
        <a:graphic>
          <a:graphicData uri="http://schemas.openxmlformats.org/presentationml/2006/ole">
            <mc:AlternateContent xmlns:mc="http://schemas.openxmlformats.org/markup-compatibility/2006">
              <mc:Choice xmlns:v="urn:schemas-microsoft-com:vml" Requires="v">
                <p:oleObj spid="_x0000_s3098" name="Equation" r:id="rId17" imgW="152280" imgH="164880" progId="Equation.DSMT4">
                  <p:embed/>
                </p:oleObj>
              </mc:Choice>
              <mc:Fallback>
                <p:oleObj name="Equation" r:id="rId17" imgW="152280" imgH="164880" progId="Equation.DSMT4">
                  <p:embed/>
                  <p:pic>
                    <p:nvPicPr>
                      <p:cNvPr id="24" name="对象 23">
                        <a:extLst>
                          <a:ext uri="{FF2B5EF4-FFF2-40B4-BE49-F238E27FC236}">
                            <a16:creationId xmlns:a16="http://schemas.microsoft.com/office/drawing/2014/main" id="{CD5A8279-61BF-43A1-91C5-A98642F0BAC6}"/>
                          </a:ext>
                        </a:extLst>
                      </p:cNvPr>
                      <p:cNvPicPr/>
                      <p:nvPr/>
                    </p:nvPicPr>
                    <p:blipFill>
                      <a:blip r:embed="rId11"/>
                      <a:stretch>
                        <a:fillRect/>
                      </a:stretch>
                    </p:blipFill>
                    <p:spPr>
                      <a:xfrm>
                        <a:off x="5301407" y="5312336"/>
                        <a:ext cx="285750" cy="311150"/>
                      </a:xfrm>
                      <a:prstGeom prst="rect">
                        <a:avLst/>
                      </a:prstGeom>
                    </p:spPr>
                  </p:pic>
                </p:oleObj>
              </mc:Fallback>
            </mc:AlternateContent>
          </a:graphicData>
        </a:graphic>
      </p:graphicFrame>
    </p:spTree>
    <p:extLst>
      <p:ext uri="{BB962C8B-B14F-4D97-AF65-F5344CB8AC3E}">
        <p14:creationId xmlns:p14="http://schemas.microsoft.com/office/powerpoint/2010/main" val="35530482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1448928" y="1421411"/>
            <a:ext cx="7838200" cy="1200329"/>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Similar to</a:t>
            </a:r>
            <a:r>
              <a:rPr lang="zh-CN" altLang="en-US" sz="2400" dirty="0">
                <a:latin typeface="Palatino" pitchFamily="2" charset="77"/>
                <a:ea typeface="Palatino" pitchFamily="2" charset="77"/>
                <a:cs typeface="Calibri Light" panose="020F0302020204030204" pitchFamily="34" charset="0"/>
              </a:rPr>
              <a:t> </a:t>
            </a:r>
            <a:r>
              <a:rPr lang="en-US" altLang="zh-CN" sz="2400" dirty="0">
                <a:latin typeface="Palatino" pitchFamily="2" charset="77"/>
                <a:ea typeface="Palatino" pitchFamily="2" charset="77"/>
                <a:cs typeface="Calibri Light" panose="020F0302020204030204" pitchFamily="34" charset="0"/>
              </a:rPr>
              <a:t>VAE, assuming both the variational posterior distribution                     and the prior distribution                  are multivariate diagonal Gaussian distributions:</a:t>
            </a:r>
          </a:p>
        </p:txBody>
      </p:sp>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3541641201"/>
              </p:ext>
            </p:extLst>
          </p:nvPr>
        </p:nvGraphicFramePr>
        <p:xfrm>
          <a:off x="3184615" y="1837831"/>
          <a:ext cx="1524000" cy="381000"/>
        </p:xfrm>
        <a:graphic>
          <a:graphicData uri="http://schemas.openxmlformats.org/presentationml/2006/ole">
            <mc:AlternateContent xmlns:mc="http://schemas.openxmlformats.org/markup-compatibility/2006">
              <mc:Choice xmlns:v="urn:schemas-microsoft-com:vml" Requires="v">
                <p:oleObj spid="_x0000_s76816" name="Equation" r:id="rId4" imgW="812520" imgH="203040" progId="Equation.DSMT4">
                  <p:embed/>
                </p:oleObj>
              </mc:Choice>
              <mc:Fallback>
                <p:oleObj name="Equation" r:id="rId4" imgW="81252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5"/>
                      <a:stretch>
                        <a:fillRect/>
                      </a:stretch>
                    </p:blipFill>
                    <p:spPr>
                      <a:xfrm>
                        <a:off x="3184615" y="1837831"/>
                        <a:ext cx="1524000" cy="3810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1768009446"/>
              </p:ext>
            </p:extLst>
          </p:nvPr>
        </p:nvGraphicFramePr>
        <p:xfrm>
          <a:off x="3022284" y="2620964"/>
          <a:ext cx="3976687" cy="1000125"/>
        </p:xfrm>
        <a:graphic>
          <a:graphicData uri="http://schemas.openxmlformats.org/presentationml/2006/ole">
            <mc:AlternateContent xmlns:mc="http://schemas.openxmlformats.org/markup-compatibility/2006">
              <mc:Choice xmlns:v="urn:schemas-microsoft-com:vml" Requires="v">
                <p:oleObj spid="_x0000_s76817" name="Equation" r:id="rId6" imgW="2120760" imgH="533160" progId="Equation.DSMT4">
                  <p:embed/>
                </p:oleObj>
              </mc:Choice>
              <mc:Fallback>
                <p:oleObj name="Equation" r:id="rId6" imgW="2120760" imgH="53316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7"/>
                      <a:stretch>
                        <a:fillRect/>
                      </a:stretch>
                    </p:blipFill>
                    <p:spPr>
                      <a:xfrm>
                        <a:off x="3022284" y="2620964"/>
                        <a:ext cx="3976687" cy="10001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901E1A48-04BB-4A3A-8B7B-0486002A57F9}"/>
              </a:ext>
            </a:extLst>
          </p:cNvPr>
          <p:cNvGraphicFramePr>
            <a:graphicFrameLocks noChangeAspect="1"/>
          </p:cNvGraphicFramePr>
          <p:nvPr>
            <p:extLst>
              <p:ext uri="{D42A27DB-BD31-4B8C-83A1-F6EECF244321}">
                <p14:modId xmlns:p14="http://schemas.microsoft.com/office/powerpoint/2010/main" val="3144228615"/>
              </p:ext>
            </p:extLst>
          </p:nvPr>
        </p:nvGraphicFramePr>
        <p:xfrm>
          <a:off x="8204092" y="1863709"/>
          <a:ext cx="1309688" cy="381000"/>
        </p:xfrm>
        <a:graphic>
          <a:graphicData uri="http://schemas.openxmlformats.org/presentationml/2006/ole">
            <mc:AlternateContent xmlns:mc="http://schemas.openxmlformats.org/markup-compatibility/2006">
              <mc:Choice xmlns:v="urn:schemas-microsoft-com:vml" Requires="v">
                <p:oleObj spid="_x0000_s76818" name="Equation" r:id="rId8" imgW="698400" imgH="203040" progId="Equation.DSMT4">
                  <p:embed/>
                </p:oleObj>
              </mc:Choice>
              <mc:Fallback>
                <p:oleObj name="Equation" r:id="rId8" imgW="698400" imgH="203040" progId="Equation.DSMT4">
                  <p:embed/>
                  <p:pic>
                    <p:nvPicPr>
                      <p:cNvPr id="12" name="对象 11">
                        <a:extLst>
                          <a:ext uri="{FF2B5EF4-FFF2-40B4-BE49-F238E27FC236}">
                            <a16:creationId xmlns:a16="http://schemas.microsoft.com/office/drawing/2014/main" id="{901E1A48-04BB-4A3A-8B7B-0486002A57F9}"/>
                          </a:ext>
                        </a:extLst>
                      </p:cNvPr>
                      <p:cNvPicPr/>
                      <p:nvPr/>
                    </p:nvPicPr>
                    <p:blipFill>
                      <a:blip r:embed="rId9"/>
                      <a:stretch>
                        <a:fillRect/>
                      </a:stretch>
                    </p:blipFill>
                    <p:spPr>
                      <a:xfrm>
                        <a:off x="8204092" y="1863709"/>
                        <a:ext cx="1309688" cy="3810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2CA5B10-3307-4249-8E3E-F2A0CCEFFBC0}"/>
              </a:ext>
            </a:extLst>
          </p:cNvPr>
          <p:cNvSpPr/>
          <p:nvPr/>
        </p:nvSpPr>
        <p:spPr>
          <a:xfrm>
            <a:off x="1448928" y="3676305"/>
            <a:ext cx="8601852" cy="1569660"/>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Different from VAE, the prior distribution                  is also parameterized according to the source sentence    instead of being a standard multivariate Gaussian distribution             . In this way, the prior contains global semantic information of    .</a:t>
            </a:r>
          </a:p>
        </p:txBody>
      </p:sp>
      <p:graphicFrame>
        <p:nvGraphicFramePr>
          <p:cNvPr id="14" name="对象 13">
            <a:extLst>
              <a:ext uri="{FF2B5EF4-FFF2-40B4-BE49-F238E27FC236}">
                <a16:creationId xmlns:a16="http://schemas.microsoft.com/office/drawing/2014/main" id="{B62291F8-E3B9-4D4E-AC32-87DEA5E7562E}"/>
              </a:ext>
            </a:extLst>
          </p:cNvPr>
          <p:cNvGraphicFramePr>
            <a:graphicFrameLocks noChangeAspect="1"/>
          </p:cNvGraphicFramePr>
          <p:nvPr>
            <p:extLst>
              <p:ext uri="{D42A27DB-BD31-4B8C-83A1-F6EECF244321}">
                <p14:modId xmlns:p14="http://schemas.microsoft.com/office/powerpoint/2010/main" val="2561307446"/>
              </p:ext>
            </p:extLst>
          </p:nvPr>
        </p:nvGraphicFramePr>
        <p:xfrm>
          <a:off x="7208251" y="3767734"/>
          <a:ext cx="1309687" cy="381000"/>
        </p:xfrm>
        <a:graphic>
          <a:graphicData uri="http://schemas.openxmlformats.org/presentationml/2006/ole">
            <mc:AlternateContent xmlns:mc="http://schemas.openxmlformats.org/markup-compatibility/2006">
              <mc:Choice xmlns:v="urn:schemas-microsoft-com:vml" Requires="v">
                <p:oleObj spid="_x0000_s76819" name="Equation" r:id="rId10" imgW="698400" imgH="203040" progId="Equation.DSMT4">
                  <p:embed/>
                </p:oleObj>
              </mc:Choice>
              <mc:Fallback>
                <p:oleObj name="Equation" r:id="rId10" imgW="698400" imgH="20304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1"/>
                      <a:stretch>
                        <a:fillRect/>
                      </a:stretch>
                    </p:blipFill>
                    <p:spPr>
                      <a:xfrm>
                        <a:off x="7208251" y="3767734"/>
                        <a:ext cx="1309687"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E7F0124-575D-4806-84B6-86AAA50728F8}"/>
              </a:ext>
            </a:extLst>
          </p:cNvPr>
          <p:cNvGraphicFramePr>
            <a:graphicFrameLocks noChangeAspect="1"/>
          </p:cNvGraphicFramePr>
          <p:nvPr>
            <p:extLst>
              <p:ext uri="{D42A27DB-BD31-4B8C-83A1-F6EECF244321}">
                <p14:modId xmlns:p14="http://schemas.microsoft.com/office/powerpoint/2010/main" val="2785423931"/>
              </p:ext>
            </p:extLst>
          </p:nvPr>
        </p:nvGraphicFramePr>
        <p:xfrm>
          <a:off x="7921993" y="4138487"/>
          <a:ext cx="309562" cy="309563"/>
        </p:xfrm>
        <a:graphic>
          <a:graphicData uri="http://schemas.openxmlformats.org/presentationml/2006/ole">
            <mc:AlternateContent xmlns:mc="http://schemas.openxmlformats.org/markup-compatibility/2006">
              <mc:Choice xmlns:v="urn:schemas-microsoft-com:vml" Requires="v">
                <p:oleObj spid="_x0000_s76820" name="Equation" r:id="rId12" imgW="164880" imgH="164880" progId="Equation.DSMT4">
                  <p:embed/>
                </p:oleObj>
              </mc:Choice>
              <mc:Fallback>
                <p:oleObj name="Equation" r:id="rId12" imgW="164880" imgH="164880" progId="Equation.DSMT4">
                  <p:embed/>
                  <p:pic>
                    <p:nvPicPr>
                      <p:cNvPr id="14" name="对象 13">
                        <a:extLst>
                          <a:ext uri="{FF2B5EF4-FFF2-40B4-BE49-F238E27FC236}">
                            <a16:creationId xmlns:a16="http://schemas.microsoft.com/office/drawing/2014/main" id="{B62291F8-E3B9-4D4E-AC32-87DEA5E7562E}"/>
                          </a:ext>
                        </a:extLst>
                      </p:cNvPr>
                      <p:cNvPicPr/>
                      <p:nvPr/>
                    </p:nvPicPr>
                    <p:blipFill>
                      <a:blip r:embed="rId13"/>
                      <a:stretch>
                        <a:fillRect/>
                      </a:stretch>
                    </p:blipFill>
                    <p:spPr>
                      <a:xfrm>
                        <a:off x="7921993" y="4138487"/>
                        <a:ext cx="309562" cy="30956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FA05B50F-3052-4F9A-896E-ADA00A5D778B}"/>
              </a:ext>
            </a:extLst>
          </p:cNvPr>
          <p:cNvGraphicFramePr>
            <a:graphicFrameLocks noChangeAspect="1"/>
          </p:cNvGraphicFramePr>
          <p:nvPr>
            <p:extLst>
              <p:ext uri="{D42A27DB-BD31-4B8C-83A1-F6EECF244321}">
                <p14:modId xmlns:p14="http://schemas.microsoft.com/office/powerpoint/2010/main" val="2891783271"/>
              </p:ext>
            </p:extLst>
          </p:nvPr>
        </p:nvGraphicFramePr>
        <p:xfrm>
          <a:off x="8561280" y="4465570"/>
          <a:ext cx="952500" cy="381000"/>
        </p:xfrm>
        <a:graphic>
          <a:graphicData uri="http://schemas.openxmlformats.org/presentationml/2006/ole">
            <mc:AlternateContent xmlns:mc="http://schemas.openxmlformats.org/markup-compatibility/2006">
              <mc:Choice xmlns:v="urn:schemas-microsoft-com:vml" Requires="v">
                <p:oleObj spid="_x0000_s76821" name="Equation" r:id="rId14" imgW="507960" imgH="203040" progId="Equation.DSMT4">
                  <p:embed/>
                </p:oleObj>
              </mc:Choice>
              <mc:Fallback>
                <p:oleObj name="Equation" r:id="rId14" imgW="507960" imgH="203040" progId="Equation.DSMT4">
                  <p:embed/>
                  <p:pic>
                    <p:nvPicPr>
                      <p:cNvPr id="16" name="对象 15">
                        <a:extLst>
                          <a:ext uri="{FF2B5EF4-FFF2-40B4-BE49-F238E27FC236}">
                            <a16:creationId xmlns:a16="http://schemas.microsoft.com/office/drawing/2014/main" id="{CE7F0124-575D-4806-84B6-86AAA50728F8}"/>
                          </a:ext>
                        </a:extLst>
                      </p:cNvPr>
                      <p:cNvPicPr/>
                      <p:nvPr/>
                    </p:nvPicPr>
                    <p:blipFill>
                      <a:blip r:embed="rId15"/>
                      <a:stretch>
                        <a:fillRect/>
                      </a:stretch>
                    </p:blipFill>
                    <p:spPr>
                      <a:xfrm>
                        <a:off x="8561280" y="4465570"/>
                        <a:ext cx="952500" cy="3810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885E6C7E-3B59-4660-80FF-8E4714B44BB3}"/>
              </a:ext>
            </a:extLst>
          </p:cNvPr>
          <p:cNvGraphicFramePr>
            <a:graphicFrameLocks noChangeAspect="1"/>
          </p:cNvGraphicFramePr>
          <p:nvPr>
            <p:extLst>
              <p:ext uri="{D42A27DB-BD31-4B8C-83A1-F6EECF244321}">
                <p14:modId xmlns:p14="http://schemas.microsoft.com/office/powerpoint/2010/main" val="960888966"/>
              </p:ext>
            </p:extLst>
          </p:nvPr>
        </p:nvGraphicFramePr>
        <p:xfrm>
          <a:off x="9419610" y="4853909"/>
          <a:ext cx="309562" cy="309563"/>
        </p:xfrm>
        <a:graphic>
          <a:graphicData uri="http://schemas.openxmlformats.org/presentationml/2006/ole">
            <mc:AlternateContent xmlns:mc="http://schemas.openxmlformats.org/markup-compatibility/2006">
              <mc:Choice xmlns:v="urn:schemas-microsoft-com:vml" Requires="v">
                <p:oleObj spid="_x0000_s76822" name="Equation" r:id="rId16" imgW="164880" imgH="164880" progId="Equation.DSMT4">
                  <p:embed/>
                </p:oleObj>
              </mc:Choice>
              <mc:Fallback>
                <p:oleObj name="Equation" r:id="rId16" imgW="164880" imgH="164880" progId="Equation.DSMT4">
                  <p:embed/>
                  <p:pic>
                    <p:nvPicPr>
                      <p:cNvPr id="16" name="对象 15">
                        <a:extLst>
                          <a:ext uri="{FF2B5EF4-FFF2-40B4-BE49-F238E27FC236}">
                            <a16:creationId xmlns:a16="http://schemas.microsoft.com/office/drawing/2014/main" id="{CE7F0124-575D-4806-84B6-86AAA50728F8}"/>
                          </a:ext>
                        </a:extLst>
                      </p:cNvPr>
                      <p:cNvPicPr/>
                      <p:nvPr/>
                    </p:nvPicPr>
                    <p:blipFill>
                      <a:blip r:embed="rId13"/>
                      <a:stretch>
                        <a:fillRect/>
                      </a:stretch>
                    </p:blipFill>
                    <p:spPr>
                      <a:xfrm>
                        <a:off x="9419610" y="4853909"/>
                        <a:ext cx="309562" cy="309563"/>
                      </a:xfrm>
                      <a:prstGeom prst="rect">
                        <a:avLst/>
                      </a:prstGeom>
                    </p:spPr>
                  </p:pic>
                </p:oleObj>
              </mc:Fallback>
            </mc:AlternateContent>
          </a:graphicData>
        </a:graphic>
      </p:graphicFrame>
      <p:sp>
        <p:nvSpPr>
          <p:cNvPr id="20" name="矩形 5">
            <a:extLst>
              <a:ext uri="{FF2B5EF4-FFF2-40B4-BE49-F238E27FC236}">
                <a16:creationId xmlns:a16="http://schemas.microsoft.com/office/drawing/2014/main" id="{956C1E02-CE05-4A4B-B0AB-9163460B663A}"/>
              </a:ext>
            </a:extLst>
          </p:cNvPr>
          <p:cNvSpPr/>
          <p:nvPr/>
        </p:nvSpPr>
        <p:spPr>
          <a:xfrm>
            <a:off x="720091" y="233146"/>
            <a:ext cx="7386656" cy="646331"/>
          </a:xfrm>
          <a:prstGeom prst="rect">
            <a:avLst/>
          </a:prstGeom>
        </p:spPr>
        <p:txBody>
          <a:bodyPr wrap="square">
            <a:spAutoFit/>
          </a:bodyPr>
          <a:lstStyle/>
          <a:p>
            <a:r>
              <a:rPr lang="en-US" altLang="zh-CN" sz="3600" b="1" dirty="0">
                <a:latin typeface="Palatino" pitchFamily="2" charset="77"/>
                <a:ea typeface="Palatino" pitchFamily="2" charset="77"/>
                <a:cs typeface="Calibri Light" panose="020F0302020204030204" pitchFamily="34" charset="0"/>
              </a:rPr>
              <a:t>Variational Seq2seq Model</a:t>
            </a:r>
          </a:p>
        </p:txBody>
      </p:sp>
    </p:spTree>
    <p:extLst>
      <p:ext uri="{BB962C8B-B14F-4D97-AF65-F5344CB8AC3E}">
        <p14:creationId xmlns:p14="http://schemas.microsoft.com/office/powerpoint/2010/main" val="14701036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8694D61-D53D-4358-8635-9FEA6A034D48}"/>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
        <p:nvSpPr>
          <p:cNvPr id="17" name="矩形 16">
            <a:extLst>
              <a:ext uri="{FF2B5EF4-FFF2-40B4-BE49-F238E27FC236}">
                <a16:creationId xmlns:a16="http://schemas.microsoft.com/office/drawing/2014/main" id="{3C61F7AF-8DAA-4281-ACAD-BF1FE06F3BB8}"/>
              </a:ext>
            </a:extLst>
          </p:cNvPr>
          <p:cNvSpPr/>
          <p:nvPr/>
        </p:nvSpPr>
        <p:spPr>
          <a:xfrm>
            <a:off x="2260458" y="4255177"/>
            <a:ext cx="7829572" cy="1938992"/>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Suppose using a bi-directional LSTM encoder network for the source sequence to compute hidden representations                            , and another bi-directional LSTM encoder for the target sequence to obtain                           . </a:t>
            </a:r>
          </a:p>
        </p:txBody>
      </p:sp>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2395266519"/>
              </p:ext>
            </p:extLst>
          </p:nvPr>
        </p:nvGraphicFramePr>
        <p:xfrm>
          <a:off x="4470281" y="5019675"/>
          <a:ext cx="2095500" cy="452437"/>
        </p:xfrm>
        <a:graphic>
          <a:graphicData uri="http://schemas.openxmlformats.org/presentationml/2006/ole">
            <mc:AlternateContent xmlns:mc="http://schemas.openxmlformats.org/markup-compatibility/2006">
              <mc:Choice xmlns:v="urn:schemas-microsoft-com:vml" Requires="v">
                <p:oleObj spid="_x0000_s77830" name="Equation" r:id="rId5" imgW="1117440" imgH="241200" progId="Equation.DSMT4">
                  <p:embed/>
                </p:oleObj>
              </mc:Choice>
              <mc:Fallback>
                <p:oleObj name="Equation" r:id="rId5" imgW="1117440" imgH="24120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6"/>
                      <a:stretch>
                        <a:fillRect/>
                      </a:stretch>
                    </p:blipFill>
                    <p:spPr>
                      <a:xfrm>
                        <a:off x="4470281" y="5019675"/>
                        <a:ext cx="2095500" cy="45243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3835096696"/>
              </p:ext>
            </p:extLst>
          </p:nvPr>
        </p:nvGraphicFramePr>
        <p:xfrm>
          <a:off x="3220858" y="5760406"/>
          <a:ext cx="2095500" cy="452437"/>
        </p:xfrm>
        <a:graphic>
          <a:graphicData uri="http://schemas.openxmlformats.org/presentationml/2006/ole">
            <mc:AlternateContent xmlns:mc="http://schemas.openxmlformats.org/markup-compatibility/2006">
              <mc:Choice xmlns:v="urn:schemas-microsoft-com:vml" Requires="v">
                <p:oleObj spid="_x0000_s77831" name="Equation" r:id="rId7" imgW="1117440" imgH="241200" progId="Equation.DSMT4">
                  <p:embed/>
                </p:oleObj>
              </mc:Choice>
              <mc:Fallback>
                <p:oleObj name="Equation" r:id="rId7" imgW="1117440" imgH="24120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8"/>
                      <a:stretch>
                        <a:fillRect/>
                      </a:stretch>
                    </p:blipFill>
                    <p:spPr>
                      <a:xfrm>
                        <a:off x="3220858" y="5760406"/>
                        <a:ext cx="2095500" cy="452437"/>
                      </a:xfrm>
                      <a:prstGeom prst="rect">
                        <a:avLst/>
                      </a:prstGeom>
                    </p:spPr>
                  </p:pic>
                </p:oleObj>
              </mc:Fallback>
            </mc:AlternateContent>
          </a:graphicData>
        </a:graphic>
      </p:graphicFrame>
    </p:spTree>
    <p:extLst>
      <p:ext uri="{BB962C8B-B14F-4D97-AF65-F5344CB8AC3E}">
        <p14:creationId xmlns:p14="http://schemas.microsoft.com/office/powerpoint/2010/main" val="325034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2260458" y="4255178"/>
            <a:ext cx="7829572" cy="1200329"/>
          </a:xfrm>
          <a:prstGeom prst="rect">
            <a:avLst/>
          </a:prstGeom>
        </p:spPr>
        <p:txBody>
          <a:bodyPr wrap="square">
            <a:spAutoFit/>
          </a:bodyPr>
          <a:lstStyle/>
          <a:p>
            <a:pPr>
              <a:spcAft>
                <a:spcPts val="600"/>
              </a:spcAft>
            </a:pPr>
            <a:r>
              <a:rPr lang="en-US" altLang="zh-CN" sz="2400" dirty="0">
                <a:latin typeface="Palatino" pitchFamily="2" charset="77"/>
                <a:ea typeface="Palatino" pitchFamily="2" charset="77"/>
                <a:cs typeface="Calibri Light" panose="020F0302020204030204" pitchFamily="34" charset="0"/>
              </a:rPr>
              <a:t>Mean pooling can be used to create global      and     of the source sentence and the target sequence, respectively:</a:t>
            </a:r>
          </a:p>
        </p:txBody>
      </p:sp>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972579811"/>
              </p:ext>
            </p:extLst>
          </p:nvPr>
        </p:nvGraphicFramePr>
        <p:xfrm>
          <a:off x="8105954" y="4289681"/>
          <a:ext cx="333375" cy="452438"/>
        </p:xfrm>
        <a:graphic>
          <a:graphicData uri="http://schemas.openxmlformats.org/presentationml/2006/ole">
            <mc:AlternateContent xmlns:mc="http://schemas.openxmlformats.org/markup-compatibility/2006">
              <mc:Choice xmlns:v="urn:schemas-microsoft-com:vml" Requires="v">
                <p:oleObj spid="_x0000_s78856" name="Equation" r:id="rId5" imgW="177480" imgH="241200" progId="Equation.DSMT4">
                  <p:embed/>
                </p:oleObj>
              </mc:Choice>
              <mc:Fallback>
                <p:oleObj name="Equation" r:id="rId5" imgW="177480" imgH="24120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6"/>
                      <a:stretch>
                        <a:fillRect/>
                      </a:stretch>
                    </p:blipFill>
                    <p:spPr>
                      <a:xfrm>
                        <a:off x="8105954" y="4289681"/>
                        <a:ext cx="333375" cy="4524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2921884031"/>
              </p:ext>
            </p:extLst>
          </p:nvPr>
        </p:nvGraphicFramePr>
        <p:xfrm>
          <a:off x="9037608" y="4277298"/>
          <a:ext cx="333375" cy="452437"/>
        </p:xfrm>
        <a:graphic>
          <a:graphicData uri="http://schemas.openxmlformats.org/presentationml/2006/ole">
            <mc:AlternateContent xmlns:mc="http://schemas.openxmlformats.org/markup-compatibility/2006">
              <mc:Choice xmlns:v="urn:schemas-microsoft-com:vml" Requires="v">
                <p:oleObj spid="_x0000_s78857" name="Equation" r:id="rId7" imgW="177480" imgH="241200" progId="Equation.DSMT4">
                  <p:embed/>
                </p:oleObj>
              </mc:Choice>
              <mc:Fallback>
                <p:oleObj name="Equation" r:id="rId7" imgW="177480" imgH="24120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8"/>
                      <a:stretch>
                        <a:fillRect/>
                      </a:stretch>
                    </p:blipFill>
                    <p:spPr>
                      <a:xfrm>
                        <a:off x="9037608" y="4277298"/>
                        <a:ext cx="333375" cy="45243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18BA30E-CE66-4721-87B4-B9F3CEAF2019}"/>
              </a:ext>
            </a:extLst>
          </p:cNvPr>
          <p:cNvGraphicFramePr>
            <a:graphicFrameLocks noChangeAspect="1"/>
          </p:cNvGraphicFramePr>
          <p:nvPr>
            <p:extLst>
              <p:ext uri="{D42A27DB-BD31-4B8C-83A1-F6EECF244321}">
                <p14:modId xmlns:p14="http://schemas.microsoft.com/office/powerpoint/2010/main" val="3303654086"/>
              </p:ext>
            </p:extLst>
          </p:nvPr>
        </p:nvGraphicFramePr>
        <p:xfrm>
          <a:off x="4025482" y="5455506"/>
          <a:ext cx="3381375" cy="476250"/>
        </p:xfrm>
        <a:graphic>
          <a:graphicData uri="http://schemas.openxmlformats.org/presentationml/2006/ole">
            <mc:AlternateContent xmlns:mc="http://schemas.openxmlformats.org/markup-compatibility/2006">
              <mc:Choice xmlns:v="urn:schemas-microsoft-com:vml" Requires="v">
                <p:oleObj spid="_x0000_s78858" name="Equation" r:id="rId9" imgW="1803240" imgH="253800" progId="Equation.DSMT4">
                  <p:embed/>
                </p:oleObj>
              </mc:Choice>
              <mc:Fallback>
                <p:oleObj name="Equation" r:id="rId9" imgW="1803240" imgH="25380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10"/>
                      <a:stretch>
                        <a:fillRect/>
                      </a:stretch>
                    </p:blipFill>
                    <p:spPr>
                      <a:xfrm>
                        <a:off x="4025482" y="5455506"/>
                        <a:ext cx="3381375" cy="476250"/>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B7E7BCC6-62EA-4524-8EDB-82BCA9E32FA1}"/>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9970627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2260458" y="4255177"/>
            <a:ext cx="7829572" cy="2385268"/>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For the prior distribution                 , using      to calculate </a:t>
            </a:r>
          </a:p>
          <a:p>
            <a:pPr>
              <a:spcAft>
                <a:spcPts val="600"/>
              </a:spcAft>
            </a:pPr>
            <a:r>
              <a:rPr lang="en-US" altLang="zh-CN" sz="2400" dirty="0">
                <a:latin typeface="Palatino" pitchFamily="2" charset="77"/>
                <a:ea typeface="Palatino" pitchFamily="2" charset="77"/>
                <a:cs typeface="Calibri Light" panose="020F0302020204030204" pitchFamily="34" charset="0"/>
              </a:rPr>
              <a:t>     and     :</a:t>
            </a:r>
          </a:p>
          <a:p>
            <a:endParaRPr lang="en-US" altLang="zh-CN" sz="2400" dirty="0">
              <a:latin typeface="Palatino" pitchFamily="2" charset="77"/>
              <a:ea typeface="Palatino" pitchFamily="2" charset="77"/>
              <a:cs typeface="Calibri Light" panose="020F0302020204030204" pitchFamily="34" charset="0"/>
            </a:endParaRPr>
          </a:p>
          <a:p>
            <a:endParaRPr lang="en-US" altLang="zh-CN" sz="2400" dirty="0">
              <a:latin typeface="Palatino" pitchFamily="2" charset="77"/>
              <a:ea typeface="Palatino" pitchFamily="2" charset="77"/>
              <a:cs typeface="Calibri Light" panose="020F0302020204030204" pitchFamily="34" charset="0"/>
            </a:endParaRPr>
          </a:p>
          <a:p>
            <a:r>
              <a:rPr lang="en-US" altLang="zh-CN" sz="2400" dirty="0">
                <a:latin typeface="Palatino" pitchFamily="2" charset="77"/>
                <a:ea typeface="Palatino" pitchFamily="2" charset="77"/>
                <a:cs typeface="Calibri Light" panose="020F0302020204030204" pitchFamily="34" charset="0"/>
              </a:rPr>
              <a:t>Where     is a nonlinear activation function,      ,       ,      , </a:t>
            </a:r>
          </a:p>
          <a:p>
            <a:r>
              <a:rPr lang="en-US" altLang="zh-CN" sz="2400" dirty="0">
                <a:latin typeface="Palatino" pitchFamily="2" charset="77"/>
                <a:ea typeface="Palatino" pitchFamily="2" charset="77"/>
                <a:cs typeface="Calibri Light" panose="020F0302020204030204" pitchFamily="34" charset="0"/>
              </a:rPr>
              <a:t>     and      are model parameters.</a:t>
            </a:r>
          </a:p>
        </p:txBody>
      </p:sp>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3245672257"/>
              </p:ext>
            </p:extLst>
          </p:nvPr>
        </p:nvGraphicFramePr>
        <p:xfrm>
          <a:off x="5767925" y="4333662"/>
          <a:ext cx="1309687" cy="381000"/>
        </p:xfrm>
        <a:graphic>
          <a:graphicData uri="http://schemas.openxmlformats.org/presentationml/2006/ole">
            <mc:AlternateContent xmlns:mc="http://schemas.openxmlformats.org/markup-compatibility/2006">
              <mc:Choice xmlns:v="urn:schemas-microsoft-com:vml" Requires="v">
                <p:oleObj spid="_x0000_s79896" name="Equation" r:id="rId5" imgW="698400" imgH="203040" progId="Equation.DSMT4">
                  <p:embed/>
                </p:oleObj>
              </mc:Choice>
              <mc:Fallback>
                <p:oleObj name="Equation" r:id="rId5" imgW="69840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6"/>
                      <a:stretch>
                        <a:fillRect/>
                      </a:stretch>
                    </p:blipFill>
                    <p:spPr>
                      <a:xfrm>
                        <a:off x="5767925" y="4333662"/>
                        <a:ext cx="1309687" cy="3810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3748863668"/>
              </p:ext>
            </p:extLst>
          </p:nvPr>
        </p:nvGraphicFramePr>
        <p:xfrm>
          <a:off x="3839111" y="4882328"/>
          <a:ext cx="5167312" cy="1000125"/>
        </p:xfrm>
        <a:graphic>
          <a:graphicData uri="http://schemas.openxmlformats.org/presentationml/2006/ole">
            <mc:AlternateContent xmlns:mc="http://schemas.openxmlformats.org/markup-compatibility/2006">
              <mc:Choice xmlns:v="urn:schemas-microsoft-com:vml" Requires="v">
                <p:oleObj spid="_x0000_s79897" name="Equation" r:id="rId7" imgW="2755800" imgH="533160" progId="Equation.DSMT4">
                  <p:embed/>
                </p:oleObj>
              </mc:Choice>
              <mc:Fallback>
                <p:oleObj name="Equation" r:id="rId7" imgW="2755800" imgH="53316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8"/>
                      <a:stretch>
                        <a:fillRect/>
                      </a:stretch>
                    </p:blipFill>
                    <p:spPr>
                      <a:xfrm>
                        <a:off x="3839111" y="4882328"/>
                        <a:ext cx="5167312" cy="10001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18BA30E-CE66-4721-87B4-B9F3CEAF2019}"/>
              </a:ext>
            </a:extLst>
          </p:cNvPr>
          <p:cNvGraphicFramePr>
            <a:graphicFrameLocks noChangeAspect="1"/>
          </p:cNvGraphicFramePr>
          <p:nvPr>
            <p:extLst>
              <p:ext uri="{D42A27DB-BD31-4B8C-83A1-F6EECF244321}">
                <p14:modId xmlns:p14="http://schemas.microsoft.com/office/powerpoint/2010/main" val="3692442372"/>
              </p:ext>
            </p:extLst>
          </p:nvPr>
        </p:nvGraphicFramePr>
        <p:xfrm>
          <a:off x="8012320" y="4297943"/>
          <a:ext cx="381000" cy="452438"/>
        </p:xfrm>
        <a:graphic>
          <a:graphicData uri="http://schemas.openxmlformats.org/presentationml/2006/ole">
            <mc:AlternateContent xmlns:mc="http://schemas.openxmlformats.org/markup-compatibility/2006">
              <mc:Choice xmlns:v="urn:schemas-microsoft-com:vml" Requires="v">
                <p:oleObj spid="_x0000_s79898" name="Equation" r:id="rId9" imgW="203040" imgH="241200" progId="Equation.DSMT4">
                  <p:embed/>
                </p:oleObj>
              </mc:Choice>
              <mc:Fallback>
                <p:oleObj name="Equation" r:id="rId9" imgW="203040" imgH="241200" progId="Equation.DSMT4">
                  <p:embed/>
                  <p:pic>
                    <p:nvPicPr>
                      <p:cNvPr id="7" name="对象 6">
                        <a:extLst>
                          <a:ext uri="{FF2B5EF4-FFF2-40B4-BE49-F238E27FC236}">
                            <a16:creationId xmlns:a16="http://schemas.microsoft.com/office/drawing/2014/main" id="{E18BA30E-CE66-4721-87B4-B9F3CEAF2019}"/>
                          </a:ext>
                        </a:extLst>
                      </p:cNvPr>
                      <p:cNvPicPr/>
                      <p:nvPr/>
                    </p:nvPicPr>
                    <p:blipFill>
                      <a:blip r:embed="rId10"/>
                      <a:stretch>
                        <a:fillRect/>
                      </a:stretch>
                    </p:blipFill>
                    <p:spPr>
                      <a:xfrm>
                        <a:off x="8012320" y="4297943"/>
                        <a:ext cx="381000" cy="452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0DF90E6-0888-4BD7-8318-CEE7B060E9C8}"/>
              </a:ext>
            </a:extLst>
          </p:cNvPr>
          <p:cNvGraphicFramePr>
            <a:graphicFrameLocks noChangeAspect="1"/>
          </p:cNvGraphicFramePr>
          <p:nvPr>
            <p:extLst>
              <p:ext uri="{D42A27DB-BD31-4B8C-83A1-F6EECF244321}">
                <p14:modId xmlns:p14="http://schemas.microsoft.com/office/powerpoint/2010/main" val="3553709595"/>
              </p:ext>
            </p:extLst>
          </p:nvPr>
        </p:nvGraphicFramePr>
        <p:xfrm>
          <a:off x="3272288" y="4614261"/>
          <a:ext cx="357187" cy="476250"/>
        </p:xfrm>
        <a:graphic>
          <a:graphicData uri="http://schemas.openxmlformats.org/presentationml/2006/ole">
            <mc:AlternateContent xmlns:mc="http://schemas.openxmlformats.org/markup-compatibility/2006">
              <mc:Choice xmlns:v="urn:schemas-microsoft-com:vml" Requires="v">
                <p:oleObj spid="_x0000_s79899" name="Equation" r:id="rId11" imgW="190440" imgH="253800" progId="Equation.DSMT4">
                  <p:embed/>
                </p:oleObj>
              </mc:Choice>
              <mc:Fallback>
                <p:oleObj name="Equation" r:id="rId11" imgW="190440" imgH="25380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2"/>
                      <a:stretch>
                        <a:fillRect/>
                      </a:stretch>
                    </p:blipFill>
                    <p:spPr>
                      <a:xfrm>
                        <a:off x="3272288" y="4614261"/>
                        <a:ext cx="357187" cy="4762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4252D1C9-314A-43F6-9967-8C4C11C35DC0}"/>
              </a:ext>
            </a:extLst>
          </p:cNvPr>
          <p:cNvGraphicFramePr>
            <a:graphicFrameLocks noChangeAspect="1"/>
          </p:cNvGraphicFramePr>
          <p:nvPr>
            <p:extLst>
              <p:ext uri="{D42A27DB-BD31-4B8C-83A1-F6EECF244321}">
                <p14:modId xmlns:p14="http://schemas.microsoft.com/office/powerpoint/2010/main" val="4103637778"/>
              </p:ext>
            </p:extLst>
          </p:nvPr>
        </p:nvGraphicFramePr>
        <p:xfrm>
          <a:off x="3280913" y="5840432"/>
          <a:ext cx="285750" cy="381000"/>
        </p:xfrm>
        <a:graphic>
          <a:graphicData uri="http://schemas.openxmlformats.org/presentationml/2006/ole">
            <mc:AlternateContent xmlns:mc="http://schemas.openxmlformats.org/markup-compatibility/2006">
              <mc:Choice xmlns:v="urn:schemas-microsoft-com:vml" Requires="v">
                <p:oleObj spid="_x0000_s79900" name="Equation" r:id="rId13" imgW="152280" imgH="203040" progId="Equation.DSMT4">
                  <p:embed/>
                </p:oleObj>
              </mc:Choice>
              <mc:Fallback>
                <p:oleObj name="Equation" r:id="rId13" imgW="152280" imgH="20304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4"/>
                      <a:stretch>
                        <a:fillRect/>
                      </a:stretch>
                    </p:blipFill>
                    <p:spPr>
                      <a:xfrm>
                        <a:off x="3280913" y="5840432"/>
                        <a:ext cx="285750" cy="3810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89BE0A3-385D-4DC2-AB18-BDA7B441960F}"/>
              </a:ext>
            </a:extLst>
          </p:cNvPr>
          <p:cNvGraphicFramePr>
            <a:graphicFrameLocks noChangeAspect="1"/>
          </p:cNvGraphicFramePr>
          <p:nvPr>
            <p:extLst>
              <p:ext uri="{D42A27DB-BD31-4B8C-83A1-F6EECF244321}">
                <p14:modId xmlns:p14="http://schemas.microsoft.com/office/powerpoint/2010/main" val="4182220074"/>
              </p:ext>
            </p:extLst>
          </p:nvPr>
        </p:nvGraphicFramePr>
        <p:xfrm>
          <a:off x="2368884" y="4624041"/>
          <a:ext cx="357187" cy="452438"/>
        </p:xfrm>
        <a:graphic>
          <a:graphicData uri="http://schemas.openxmlformats.org/presentationml/2006/ole">
            <mc:AlternateContent xmlns:mc="http://schemas.openxmlformats.org/markup-compatibility/2006">
              <mc:Choice xmlns:v="urn:schemas-microsoft-com:vml" Requires="v">
                <p:oleObj spid="_x0000_s79901" name="Equation" r:id="rId15" imgW="190440" imgH="241200" progId="Equation.DSMT4">
                  <p:embed/>
                </p:oleObj>
              </mc:Choice>
              <mc:Fallback>
                <p:oleObj name="Equation" r:id="rId15" imgW="190440" imgH="241200" progId="Equation.DSMT4">
                  <p:embed/>
                  <p:pic>
                    <p:nvPicPr>
                      <p:cNvPr id="8" name="对象 7">
                        <a:extLst>
                          <a:ext uri="{FF2B5EF4-FFF2-40B4-BE49-F238E27FC236}">
                            <a16:creationId xmlns:a16="http://schemas.microsoft.com/office/drawing/2014/main" id="{40DF90E6-0888-4BD7-8318-CEE7B060E9C8}"/>
                          </a:ext>
                        </a:extLst>
                      </p:cNvPr>
                      <p:cNvPicPr/>
                      <p:nvPr/>
                    </p:nvPicPr>
                    <p:blipFill>
                      <a:blip r:embed="rId16"/>
                      <a:stretch>
                        <a:fillRect/>
                      </a:stretch>
                    </p:blipFill>
                    <p:spPr>
                      <a:xfrm>
                        <a:off x="2368884" y="4624041"/>
                        <a:ext cx="357187" cy="45243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C243260-BCE1-45F6-9010-2DB8037D636C}"/>
              </a:ext>
            </a:extLst>
          </p:cNvPr>
          <p:cNvGraphicFramePr>
            <a:graphicFrameLocks noChangeAspect="1"/>
          </p:cNvGraphicFramePr>
          <p:nvPr>
            <p:extLst>
              <p:ext uri="{D42A27DB-BD31-4B8C-83A1-F6EECF244321}">
                <p14:modId xmlns:p14="http://schemas.microsoft.com/office/powerpoint/2010/main" val="995934400"/>
              </p:ext>
            </p:extLst>
          </p:nvPr>
        </p:nvGraphicFramePr>
        <p:xfrm>
          <a:off x="8155914" y="5842498"/>
          <a:ext cx="428625" cy="428625"/>
        </p:xfrm>
        <a:graphic>
          <a:graphicData uri="http://schemas.openxmlformats.org/presentationml/2006/ole">
            <mc:AlternateContent xmlns:mc="http://schemas.openxmlformats.org/markup-compatibility/2006">
              <mc:Choice xmlns:v="urn:schemas-microsoft-com:vml" Requires="v">
                <p:oleObj spid="_x0000_s79902" name="Equation" r:id="rId17" imgW="228600" imgH="228600" progId="Equation.DSMT4">
                  <p:embed/>
                </p:oleObj>
              </mc:Choice>
              <mc:Fallback>
                <p:oleObj name="Equation" r:id="rId17" imgW="228600" imgH="228600" progId="Equation.DSMT4">
                  <p:embed/>
                  <p:pic>
                    <p:nvPicPr>
                      <p:cNvPr id="10" name="对象 9">
                        <a:extLst>
                          <a:ext uri="{FF2B5EF4-FFF2-40B4-BE49-F238E27FC236}">
                            <a16:creationId xmlns:a16="http://schemas.microsoft.com/office/drawing/2014/main" id="{4252D1C9-314A-43F6-9967-8C4C11C35DC0}"/>
                          </a:ext>
                        </a:extLst>
                      </p:cNvPr>
                      <p:cNvPicPr/>
                      <p:nvPr/>
                    </p:nvPicPr>
                    <p:blipFill>
                      <a:blip r:embed="rId18"/>
                      <a:stretch>
                        <a:fillRect/>
                      </a:stretch>
                    </p:blipFill>
                    <p:spPr>
                      <a:xfrm>
                        <a:off x="8155914" y="5842498"/>
                        <a:ext cx="428625" cy="4286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3151B530-ED2B-4B65-8292-E4FC346485D4}"/>
              </a:ext>
            </a:extLst>
          </p:cNvPr>
          <p:cNvGraphicFramePr>
            <a:graphicFrameLocks noChangeAspect="1"/>
          </p:cNvGraphicFramePr>
          <p:nvPr>
            <p:extLst>
              <p:ext uri="{D42A27DB-BD31-4B8C-83A1-F6EECF244321}">
                <p14:modId xmlns:p14="http://schemas.microsoft.com/office/powerpoint/2010/main" val="2209177062"/>
              </p:ext>
            </p:extLst>
          </p:nvPr>
        </p:nvGraphicFramePr>
        <p:xfrm>
          <a:off x="8656198" y="5818684"/>
          <a:ext cx="500063" cy="476250"/>
        </p:xfrm>
        <a:graphic>
          <a:graphicData uri="http://schemas.openxmlformats.org/presentationml/2006/ole">
            <mc:AlternateContent xmlns:mc="http://schemas.openxmlformats.org/markup-compatibility/2006">
              <mc:Choice xmlns:v="urn:schemas-microsoft-com:vml" Requires="v">
                <p:oleObj spid="_x0000_s79903" name="Equation" r:id="rId19" imgW="266400" imgH="253800" progId="Equation.DSMT4">
                  <p:embed/>
                </p:oleObj>
              </mc:Choice>
              <mc:Fallback>
                <p:oleObj name="Equation" r:id="rId19" imgW="266400" imgH="253800" progId="Equation.DSMT4">
                  <p:embed/>
                  <p:pic>
                    <p:nvPicPr>
                      <p:cNvPr id="12" name="对象 11">
                        <a:extLst>
                          <a:ext uri="{FF2B5EF4-FFF2-40B4-BE49-F238E27FC236}">
                            <a16:creationId xmlns:a16="http://schemas.microsoft.com/office/drawing/2014/main" id="{5C243260-BCE1-45F6-9010-2DB8037D636C}"/>
                          </a:ext>
                        </a:extLst>
                      </p:cNvPr>
                      <p:cNvPicPr/>
                      <p:nvPr/>
                    </p:nvPicPr>
                    <p:blipFill>
                      <a:blip r:embed="rId20"/>
                      <a:stretch>
                        <a:fillRect/>
                      </a:stretch>
                    </p:blipFill>
                    <p:spPr>
                      <a:xfrm>
                        <a:off x="8656198" y="5818684"/>
                        <a:ext cx="500063" cy="47625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EDD08C4C-D03C-4FC8-B224-1A26E3612981}"/>
              </a:ext>
            </a:extLst>
          </p:cNvPr>
          <p:cNvGraphicFramePr>
            <a:graphicFrameLocks noChangeAspect="1"/>
          </p:cNvGraphicFramePr>
          <p:nvPr>
            <p:extLst>
              <p:ext uri="{D42A27DB-BD31-4B8C-83A1-F6EECF244321}">
                <p14:modId xmlns:p14="http://schemas.microsoft.com/office/powerpoint/2010/main" val="865714308"/>
              </p:ext>
            </p:extLst>
          </p:nvPr>
        </p:nvGraphicFramePr>
        <p:xfrm>
          <a:off x="9262423" y="5804713"/>
          <a:ext cx="500062" cy="452438"/>
        </p:xfrm>
        <a:graphic>
          <a:graphicData uri="http://schemas.openxmlformats.org/presentationml/2006/ole">
            <mc:AlternateContent xmlns:mc="http://schemas.openxmlformats.org/markup-compatibility/2006">
              <mc:Choice xmlns:v="urn:schemas-microsoft-com:vml" Requires="v">
                <p:oleObj spid="_x0000_s79904" name="Equation" r:id="rId21" imgW="266400" imgH="241200" progId="Equation.DSMT4">
                  <p:embed/>
                </p:oleObj>
              </mc:Choice>
              <mc:Fallback>
                <p:oleObj name="Equation" r:id="rId21" imgW="266400" imgH="241200" progId="Equation.DSMT4">
                  <p:embed/>
                  <p:pic>
                    <p:nvPicPr>
                      <p:cNvPr id="12" name="对象 11">
                        <a:extLst>
                          <a:ext uri="{FF2B5EF4-FFF2-40B4-BE49-F238E27FC236}">
                            <a16:creationId xmlns:a16="http://schemas.microsoft.com/office/drawing/2014/main" id="{5C243260-BCE1-45F6-9010-2DB8037D636C}"/>
                          </a:ext>
                        </a:extLst>
                      </p:cNvPr>
                      <p:cNvPicPr/>
                      <p:nvPr/>
                    </p:nvPicPr>
                    <p:blipFill>
                      <a:blip r:embed="rId22"/>
                      <a:stretch>
                        <a:fillRect/>
                      </a:stretch>
                    </p:blipFill>
                    <p:spPr>
                      <a:xfrm>
                        <a:off x="9262423" y="5804713"/>
                        <a:ext cx="500062" cy="45243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56D02A2B-9690-42E9-9657-3EBD644E2886}"/>
              </a:ext>
            </a:extLst>
          </p:cNvPr>
          <p:cNvGraphicFramePr>
            <a:graphicFrameLocks noChangeAspect="1"/>
          </p:cNvGraphicFramePr>
          <p:nvPr>
            <p:extLst>
              <p:ext uri="{D42A27DB-BD31-4B8C-83A1-F6EECF244321}">
                <p14:modId xmlns:p14="http://schemas.microsoft.com/office/powerpoint/2010/main" val="210280229"/>
              </p:ext>
            </p:extLst>
          </p:nvPr>
        </p:nvGraphicFramePr>
        <p:xfrm>
          <a:off x="3284778" y="6161428"/>
          <a:ext cx="357188" cy="476250"/>
        </p:xfrm>
        <a:graphic>
          <a:graphicData uri="http://schemas.openxmlformats.org/presentationml/2006/ole">
            <mc:AlternateContent xmlns:mc="http://schemas.openxmlformats.org/markup-compatibility/2006">
              <mc:Choice xmlns:v="urn:schemas-microsoft-com:vml" Requires="v">
                <p:oleObj spid="_x0000_s79905" name="Equation" r:id="rId23" imgW="190440" imgH="253800" progId="Equation.DSMT4">
                  <p:embed/>
                </p:oleObj>
              </mc:Choice>
              <mc:Fallback>
                <p:oleObj name="Equation" r:id="rId23" imgW="190440" imgH="253800" progId="Equation.DSMT4">
                  <p:embed/>
                  <p:pic>
                    <p:nvPicPr>
                      <p:cNvPr id="12" name="对象 11">
                        <a:extLst>
                          <a:ext uri="{FF2B5EF4-FFF2-40B4-BE49-F238E27FC236}">
                            <a16:creationId xmlns:a16="http://schemas.microsoft.com/office/drawing/2014/main" id="{5C243260-BCE1-45F6-9010-2DB8037D636C}"/>
                          </a:ext>
                        </a:extLst>
                      </p:cNvPr>
                      <p:cNvPicPr/>
                      <p:nvPr/>
                    </p:nvPicPr>
                    <p:blipFill>
                      <a:blip r:embed="rId24"/>
                      <a:stretch>
                        <a:fillRect/>
                      </a:stretch>
                    </p:blipFill>
                    <p:spPr>
                      <a:xfrm>
                        <a:off x="3284778" y="6161428"/>
                        <a:ext cx="357188" cy="47625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A77B5A01-77CF-41D3-9A4F-235535709FF6}"/>
              </a:ext>
            </a:extLst>
          </p:cNvPr>
          <p:cNvGraphicFramePr>
            <a:graphicFrameLocks noChangeAspect="1"/>
          </p:cNvGraphicFramePr>
          <p:nvPr>
            <p:extLst>
              <p:ext uri="{D42A27DB-BD31-4B8C-83A1-F6EECF244321}">
                <p14:modId xmlns:p14="http://schemas.microsoft.com/office/powerpoint/2010/main" val="1267358449"/>
              </p:ext>
            </p:extLst>
          </p:nvPr>
        </p:nvGraphicFramePr>
        <p:xfrm>
          <a:off x="2359047" y="6162773"/>
          <a:ext cx="381000" cy="452438"/>
        </p:xfrm>
        <a:graphic>
          <a:graphicData uri="http://schemas.openxmlformats.org/presentationml/2006/ole">
            <mc:AlternateContent xmlns:mc="http://schemas.openxmlformats.org/markup-compatibility/2006">
              <mc:Choice xmlns:v="urn:schemas-microsoft-com:vml" Requires="v">
                <p:oleObj spid="_x0000_s79906" name="Equation" r:id="rId25" imgW="203040" imgH="241200" progId="Equation.DSMT4">
                  <p:embed/>
                </p:oleObj>
              </mc:Choice>
              <mc:Fallback>
                <p:oleObj name="Equation" r:id="rId25" imgW="203040" imgH="241200" progId="Equation.DSMT4">
                  <p:embed/>
                  <p:pic>
                    <p:nvPicPr>
                      <p:cNvPr id="12" name="对象 11">
                        <a:extLst>
                          <a:ext uri="{FF2B5EF4-FFF2-40B4-BE49-F238E27FC236}">
                            <a16:creationId xmlns:a16="http://schemas.microsoft.com/office/drawing/2014/main" id="{5C243260-BCE1-45F6-9010-2DB8037D636C}"/>
                          </a:ext>
                        </a:extLst>
                      </p:cNvPr>
                      <p:cNvPicPr/>
                      <p:nvPr/>
                    </p:nvPicPr>
                    <p:blipFill>
                      <a:blip r:embed="rId26"/>
                      <a:stretch>
                        <a:fillRect/>
                      </a:stretch>
                    </p:blipFill>
                    <p:spPr>
                      <a:xfrm>
                        <a:off x="2359047" y="6162773"/>
                        <a:ext cx="381000" cy="452438"/>
                      </a:xfrm>
                      <a:prstGeom prst="rect">
                        <a:avLst/>
                      </a:prstGeom>
                    </p:spPr>
                  </p:pic>
                </p:oleObj>
              </mc:Fallback>
            </mc:AlternateContent>
          </a:graphicData>
        </a:graphic>
      </p:graphicFrame>
      <p:sp>
        <p:nvSpPr>
          <p:cNvPr id="20" name="矩形 5">
            <a:extLst>
              <a:ext uri="{FF2B5EF4-FFF2-40B4-BE49-F238E27FC236}">
                <a16:creationId xmlns:a16="http://schemas.microsoft.com/office/drawing/2014/main" id="{8245F364-22E4-4E1C-BF87-3551F95EF906}"/>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21557683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C61F7AF-8DAA-4281-ACAD-BF1FE06F3BB8}"/>
              </a:ext>
            </a:extLst>
          </p:cNvPr>
          <p:cNvSpPr/>
          <p:nvPr/>
        </p:nvSpPr>
        <p:spPr>
          <a:xfrm>
            <a:off x="2260458" y="4255178"/>
            <a:ext cx="7829572"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Similarly, the parameters of the posterior distribution                    </a:t>
            </a:r>
          </a:p>
          <a:p>
            <a:r>
              <a:rPr lang="en-US" altLang="zh-CN" sz="2400" dirty="0">
                <a:latin typeface="Palatino" pitchFamily="2" charset="77"/>
                <a:ea typeface="Palatino" pitchFamily="2" charset="77"/>
                <a:cs typeface="Calibri Light" panose="020F0302020204030204" pitchFamily="34" charset="0"/>
              </a:rPr>
              <a:t>                    conditioned on both     and     can be obtained by</a:t>
            </a:r>
          </a:p>
        </p:txBody>
      </p:sp>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1802218835"/>
              </p:ext>
            </p:extLst>
          </p:nvPr>
        </p:nvGraphicFramePr>
        <p:xfrm>
          <a:off x="2260458" y="4690781"/>
          <a:ext cx="1524000" cy="381000"/>
        </p:xfrm>
        <a:graphic>
          <a:graphicData uri="http://schemas.openxmlformats.org/presentationml/2006/ole">
            <mc:AlternateContent xmlns:mc="http://schemas.openxmlformats.org/markup-compatibility/2006">
              <mc:Choice xmlns:v="urn:schemas-microsoft-com:vml" Requires="v">
                <p:oleObj spid="_x0000_s80918" name="Equation" r:id="rId5" imgW="812520" imgH="203040" progId="Equation.DSMT4">
                  <p:embed/>
                </p:oleObj>
              </mc:Choice>
              <mc:Fallback>
                <p:oleObj name="Equation" r:id="rId5" imgW="81252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6"/>
                      <a:stretch>
                        <a:fillRect/>
                      </a:stretch>
                    </p:blipFill>
                    <p:spPr>
                      <a:xfrm>
                        <a:off x="2260458" y="4690781"/>
                        <a:ext cx="1524000" cy="3810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1407091531"/>
              </p:ext>
            </p:extLst>
          </p:nvPr>
        </p:nvGraphicFramePr>
        <p:xfrm>
          <a:off x="3591587" y="5275235"/>
          <a:ext cx="5167313" cy="952500"/>
        </p:xfrm>
        <a:graphic>
          <a:graphicData uri="http://schemas.openxmlformats.org/presentationml/2006/ole">
            <mc:AlternateContent xmlns:mc="http://schemas.openxmlformats.org/markup-compatibility/2006">
              <mc:Choice xmlns:v="urn:schemas-microsoft-com:vml" Requires="v">
                <p:oleObj spid="_x0000_s80919" name="Equation" r:id="rId7" imgW="2755800" imgH="507960" progId="Equation.DSMT4">
                  <p:embed/>
                </p:oleObj>
              </mc:Choice>
              <mc:Fallback>
                <p:oleObj name="Equation" r:id="rId7" imgW="2755800" imgH="50796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8"/>
                      <a:stretch>
                        <a:fillRect/>
                      </a:stretch>
                    </p:blipFill>
                    <p:spPr>
                      <a:xfrm>
                        <a:off x="3591587" y="5275235"/>
                        <a:ext cx="5167313" cy="9525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58FE6A30-687E-4431-AC06-231B3229BFEE}"/>
              </a:ext>
            </a:extLst>
          </p:cNvPr>
          <p:cNvGraphicFramePr>
            <a:graphicFrameLocks noChangeAspect="1"/>
          </p:cNvGraphicFramePr>
          <p:nvPr>
            <p:extLst>
              <p:ext uri="{D42A27DB-BD31-4B8C-83A1-F6EECF244321}">
                <p14:modId xmlns:p14="http://schemas.microsoft.com/office/powerpoint/2010/main" val="6425648"/>
              </p:ext>
            </p:extLst>
          </p:nvPr>
        </p:nvGraphicFramePr>
        <p:xfrm>
          <a:off x="6627681" y="4690781"/>
          <a:ext cx="309563" cy="309562"/>
        </p:xfrm>
        <a:graphic>
          <a:graphicData uri="http://schemas.openxmlformats.org/presentationml/2006/ole">
            <mc:AlternateContent xmlns:mc="http://schemas.openxmlformats.org/markup-compatibility/2006">
              <mc:Choice xmlns:v="urn:schemas-microsoft-com:vml" Requires="v">
                <p:oleObj spid="_x0000_s80920" name="Equation" r:id="rId9" imgW="164880" imgH="164880" progId="Equation.DSMT4">
                  <p:embed/>
                </p:oleObj>
              </mc:Choice>
              <mc:Fallback>
                <p:oleObj name="Equation" r:id="rId9" imgW="164880" imgH="16488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10"/>
                      <a:stretch>
                        <a:fillRect/>
                      </a:stretch>
                    </p:blipFill>
                    <p:spPr>
                      <a:xfrm>
                        <a:off x="6627681" y="4690781"/>
                        <a:ext cx="309563" cy="30956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FB5A0A4E-4FC5-45C2-9CA0-14CB6774D4CA}"/>
              </a:ext>
            </a:extLst>
          </p:cNvPr>
          <p:cNvGraphicFramePr>
            <a:graphicFrameLocks noChangeAspect="1"/>
          </p:cNvGraphicFramePr>
          <p:nvPr>
            <p:extLst>
              <p:ext uri="{D42A27DB-BD31-4B8C-83A1-F6EECF244321}">
                <p14:modId xmlns:p14="http://schemas.microsoft.com/office/powerpoint/2010/main" val="2541790661"/>
              </p:ext>
            </p:extLst>
          </p:nvPr>
        </p:nvGraphicFramePr>
        <p:xfrm>
          <a:off x="7539667" y="4687281"/>
          <a:ext cx="309563" cy="309562"/>
        </p:xfrm>
        <a:graphic>
          <a:graphicData uri="http://schemas.openxmlformats.org/presentationml/2006/ole">
            <mc:AlternateContent xmlns:mc="http://schemas.openxmlformats.org/markup-compatibility/2006">
              <mc:Choice xmlns:v="urn:schemas-microsoft-com:vml" Requires="v">
                <p:oleObj spid="_x0000_s80921" name="Equation" r:id="rId11" imgW="164880" imgH="164880" progId="Equation.DSMT4">
                  <p:embed/>
                </p:oleObj>
              </mc:Choice>
              <mc:Fallback>
                <p:oleObj name="Equation" r:id="rId11" imgW="164880" imgH="16488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12"/>
                      <a:stretch>
                        <a:fillRect/>
                      </a:stretch>
                    </p:blipFill>
                    <p:spPr>
                      <a:xfrm>
                        <a:off x="7539667" y="4687281"/>
                        <a:ext cx="309563" cy="309562"/>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5C8F0BBE-5DDB-492D-B7CE-6B2C4DBC4F35}"/>
              </a:ext>
            </a:extLst>
          </p:cNvPr>
          <p:cNvSpPr/>
          <p:nvPr/>
        </p:nvSpPr>
        <p:spPr>
          <a:xfrm>
            <a:off x="2260457" y="6203924"/>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      ,     ,      ,      and      are model parameters.    </a:t>
            </a:r>
          </a:p>
        </p:txBody>
      </p:sp>
      <p:graphicFrame>
        <p:nvGraphicFramePr>
          <p:cNvPr id="23" name="对象 22">
            <a:extLst>
              <a:ext uri="{FF2B5EF4-FFF2-40B4-BE49-F238E27FC236}">
                <a16:creationId xmlns:a16="http://schemas.microsoft.com/office/drawing/2014/main" id="{C6C26719-6B69-4C0C-B599-3E015A79A21B}"/>
              </a:ext>
            </a:extLst>
          </p:cNvPr>
          <p:cNvGraphicFramePr>
            <a:graphicFrameLocks noChangeAspect="1"/>
          </p:cNvGraphicFramePr>
          <p:nvPr>
            <p:extLst>
              <p:ext uri="{D42A27DB-BD31-4B8C-83A1-F6EECF244321}">
                <p14:modId xmlns:p14="http://schemas.microsoft.com/office/powerpoint/2010/main" val="1857754049"/>
              </p:ext>
            </p:extLst>
          </p:nvPr>
        </p:nvGraphicFramePr>
        <p:xfrm>
          <a:off x="5419404" y="6227736"/>
          <a:ext cx="381000" cy="428625"/>
        </p:xfrm>
        <a:graphic>
          <a:graphicData uri="http://schemas.openxmlformats.org/presentationml/2006/ole">
            <mc:AlternateContent xmlns:mc="http://schemas.openxmlformats.org/markup-compatibility/2006">
              <mc:Choice xmlns:v="urn:schemas-microsoft-com:vml" Requires="v">
                <p:oleObj spid="_x0000_s80922" name="Equation" r:id="rId13" imgW="203040" imgH="228600" progId="Equation.DSMT4">
                  <p:embed/>
                </p:oleObj>
              </mc:Choice>
              <mc:Fallback>
                <p:oleObj name="Equation" r:id="rId13" imgW="203040" imgH="22860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4"/>
                      <a:stretch>
                        <a:fillRect/>
                      </a:stretch>
                    </p:blipFill>
                    <p:spPr>
                      <a:xfrm>
                        <a:off x="5419404" y="6227736"/>
                        <a:ext cx="381000" cy="428625"/>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0D8D888A-5632-489A-BF42-78D105B71F4B}"/>
              </a:ext>
            </a:extLst>
          </p:cNvPr>
          <p:cNvGraphicFramePr>
            <a:graphicFrameLocks noChangeAspect="1"/>
          </p:cNvGraphicFramePr>
          <p:nvPr>
            <p:extLst>
              <p:ext uri="{D42A27DB-BD31-4B8C-83A1-F6EECF244321}">
                <p14:modId xmlns:p14="http://schemas.microsoft.com/office/powerpoint/2010/main" val="3579803564"/>
              </p:ext>
            </p:extLst>
          </p:nvPr>
        </p:nvGraphicFramePr>
        <p:xfrm>
          <a:off x="4848360" y="6228281"/>
          <a:ext cx="476250" cy="452438"/>
        </p:xfrm>
        <a:graphic>
          <a:graphicData uri="http://schemas.openxmlformats.org/presentationml/2006/ole">
            <mc:AlternateContent xmlns:mc="http://schemas.openxmlformats.org/markup-compatibility/2006">
              <mc:Choice xmlns:v="urn:schemas-microsoft-com:vml" Requires="v">
                <p:oleObj spid="_x0000_s80923" name="Equation" r:id="rId15" imgW="253800" imgH="241200" progId="Equation.DSMT4">
                  <p:embed/>
                </p:oleObj>
              </mc:Choice>
              <mc:Fallback>
                <p:oleObj name="Equation" r:id="rId15" imgW="253800" imgH="241200" progId="Equation.DSMT4">
                  <p:embed/>
                  <p:pic>
                    <p:nvPicPr>
                      <p:cNvPr id="23" name="对象 22">
                        <a:extLst>
                          <a:ext uri="{FF2B5EF4-FFF2-40B4-BE49-F238E27FC236}">
                            <a16:creationId xmlns:a16="http://schemas.microsoft.com/office/drawing/2014/main" id="{C6C26719-6B69-4C0C-B599-3E015A79A21B}"/>
                          </a:ext>
                        </a:extLst>
                      </p:cNvPr>
                      <p:cNvPicPr/>
                      <p:nvPr/>
                    </p:nvPicPr>
                    <p:blipFill>
                      <a:blip r:embed="rId16"/>
                      <a:stretch>
                        <a:fillRect/>
                      </a:stretch>
                    </p:blipFill>
                    <p:spPr>
                      <a:xfrm>
                        <a:off x="4848360" y="6228281"/>
                        <a:ext cx="476250" cy="452438"/>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15363813-D49C-4888-BEA5-A5229583BA88}"/>
              </a:ext>
            </a:extLst>
          </p:cNvPr>
          <p:cNvGraphicFramePr>
            <a:graphicFrameLocks noChangeAspect="1"/>
          </p:cNvGraphicFramePr>
          <p:nvPr>
            <p:extLst>
              <p:ext uri="{D42A27DB-BD31-4B8C-83A1-F6EECF244321}">
                <p14:modId xmlns:p14="http://schemas.microsoft.com/office/powerpoint/2010/main" val="3943359186"/>
              </p:ext>
            </p:extLst>
          </p:nvPr>
        </p:nvGraphicFramePr>
        <p:xfrm>
          <a:off x="6396372" y="6207632"/>
          <a:ext cx="381000" cy="452437"/>
        </p:xfrm>
        <a:graphic>
          <a:graphicData uri="http://schemas.openxmlformats.org/presentationml/2006/ole">
            <mc:AlternateContent xmlns:mc="http://schemas.openxmlformats.org/markup-compatibility/2006">
              <mc:Choice xmlns:v="urn:schemas-microsoft-com:vml" Requires="v">
                <p:oleObj spid="_x0000_s80924" name="Equation" r:id="rId17" imgW="203040" imgH="241200" progId="Equation.DSMT4">
                  <p:embed/>
                </p:oleObj>
              </mc:Choice>
              <mc:Fallback>
                <p:oleObj name="Equation" r:id="rId17" imgW="203040" imgH="241200" progId="Equation.DSMT4">
                  <p:embed/>
                  <p:pic>
                    <p:nvPicPr>
                      <p:cNvPr id="23" name="对象 22">
                        <a:extLst>
                          <a:ext uri="{FF2B5EF4-FFF2-40B4-BE49-F238E27FC236}">
                            <a16:creationId xmlns:a16="http://schemas.microsoft.com/office/drawing/2014/main" id="{C6C26719-6B69-4C0C-B599-3E015A79A21B}"/>
                          </a:ext>
                        </a:extLst>
                      </p:cNvPr>
                      <p:cNvPicPr/>
                      <p:nvPr/>
                    </p:nvPicPr>
                    <p:blipFill>
                      <a:blip r:embed="rId18"/>
                      <a:stretch>
                        <a:fillRect/>
                      </a:stretch>
                    </p:blipFill>
                    <p:spPr>
                      <a:xfrm>
                        <a:off x="6396372" y="6207632"/>
                        <a:ext cx="381000" cy="452437"/>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2072605C-1902-47DA-80B5-97630C79D700}"/>
              </a:ext>
            </a:extLst>
          </p:cNvPr>
          <p:cNvGraphicFramePr>
            <a:graphicFrameLocks noChangeAspect="1"/>
          </p:cNvGraphicFramePr>
          <p:nvPr>
            <p:extLst>
              <p:ext uri="{D42A27DB-BD31-4B8C-83A1-F6EECF244321}">
                <p14:modId xmlns:p14="http://schemas.microsoft.com/office/powerpoint/2010/main" val="2100739363"/>
              </p:ext>
            </p:extLst>
          </p:nvPr>
        </p:nvGraphicFramePr>
        <p:xfrm>
          <a:off x="4416815" y="6219600"/>
          <a:ext cx="357188" cy="476250"/>
        </p:xfrm>
        <a:graphic>
          <a:graphicData uri="http://schemas.openxmlformats.org/presentationml/2006/ole">
            <mc:AlternateContent xmlns:mc="http://schemas.openxmlformats.org/markup-compatibility/2006">
              <mc:Choice xmlns:v="urn:schemas-microsoft-com:vml" Requires="v">
                <p:oleObj spid="_x0000_s80925" name="Equation" r:id="rId19" imgW="190440" imgH="253800" progId="Equation.DSMT4">
                  <p:embed/>
                </p:oleObj>
              </mc:Choice>
              <mc:Fallback>
                <p:oleObj name="Equation" r:id="rId19" imgW="190440" imgH="253800" progId="Equation.DSMT4">
                  <p:embed/>
                  <p:pic>
                    <p:nvPicPr>
                      <p:cNvPr id="23" name="对象 22">
                        <a:extLst>
                          <a:ext uri="{FF2B5EF4-FFF2-40B4-BE49-F238E27FC236}">
                            <a16:creationId xmlns:a16="http://schemas.microsoft.com/office/drawing/2014/main" id="{C6C26719-6B69-4C0C-B599-3E015A79A21B}"/>
                          </a:ext>
                        </a:extLst>
                      </p:cNvPr>
                      <p:cNvPicPr/>
                      <p:nvPr/>
                    </p:nvPicPr>
                    <p:blipFill>
                      <a:blip r:embed="rId20"/>
                      <a:stretch>
                        <a:fillRect/>
                      </a:stretch>
                    </p:blipFill>
                    <p:spPr>
                      <a:xfrm>
                        <a:off x="4416815" y="6219600"/>
                        <a:ext cx="357188" cy="4762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0E0FEB4-7032-4582-A1C3-B815D6A5D2F1}"/>
              </a:ext>
            </a:extLst>
          </p:cNvPr>
          <p:cNvGraphicFramePr>
            <a:graphicFrameLocks noChangeAspect="1"/>
          </p:cNvGraphicFramePr>
          <p:nvPr>
            <p:extLst>
              <p:ext uri="{D42A27DB-BD31-4B8C-83A1-F6EECF244321}">
                <p14:modId xmlns:p14="http://schemas.microsoft.com/office/powerpoint/2010/main" val="2297940970"/>
              </p:ext>
            </p:extLst>
          </p:nvPr>
        </p:nvGraphicFramePr>
        <p:xfrm>
          <a:off x="3829712" y="6203923"/>
          <a:ext cx="476250" cy="476250"/>
        </p:xfrm>
        <a:graphic>
          <a:graphicData uri="http://schemas.openxmlformats.org/presentationml/2006/ole">
            <mc:AlternateContent xmlns:mc="http://schemas.openxmlformats.org/markup-compatibility/2006">
              <mc:Choice xmlns:v="urn:schemas-microsoft-com:vml" Requires="v">
                <p:oleObj spid="_x0000_s80926" name="Equation" r:id="rId21" imgW="253800" imgH="253800" progId="Equation.DSMT4">
                  <p:embed/>
                </p:oleObj>
              </mc:Choice>
              <mc:Fallback>
                <p:oleObj name="Equation" r:id="rId21" imgW="253800" imgH="253800" progId="Equation.DSMT4">
                  <p:embed/>
                  <p:pic>
                    <p:nvPicPr>
                      <p:cNvPr id="23" name="对象 22">
                        <a:extLst>
                          <a:ext uri="{FF2B5EF4-FFF2-40B4-BE49-F238E27FC236}">
                            <a16:creationId xmlns:a16="http://schemas.microsoft.com/office/drawing/2014/main" id="{C6C26719-6B69-4C0C-B599-3E015A79A21B}"/>
                          </a:ext>
                        </a:extLst>
                      </p:cNvPr>
                      <p:cNvPicPr/>
                      <p:nvPr/>
                    </p:nvPicPr>
                    <p:blipFill>
                      <a:blip r:embed="rId22"/>
                      <a:stretch>
                        <a:fillRect/>
                      </a:stretch>
                    </p:blipFill>
                    <p:spPr>
                      <a:xfrm>
                        <a:off x="3829712" y="6203923"/>
                        <a:ext cx="476250" cy="47625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1E07F556-D0B8-49BB-A1A9-B08AE9F77099}"/>
              </a:ext>
            </a:extLst>
          </p:cNvPr>
          <p:cNvGraphicFramePr>
            <a:graphicFrameLocks noChangeAspect="1"/>
          </p:cNvGraphicFramePr>
          <p:nvPr>
            <p:extLst>
              <p:ext uri="{D42A27DB-BD31-4B8C-83A1-F6EECF244321}">
                <p14:modId xmlns:p14="http://schemas.microsoft.com/office/powerpoint/2010/main" val="3986069484"/>
              </p:ext>
            </p:extLst>
          </p:nvPr>
        </p:nvGraphicFramePr>
        <p:xfrm>
          <a:off x="3279105" y="6233595"/>
          <a:ext cx="476250" cy="428625"/>
        </p:xfrm>
        <a:graphic>
          <a:graphicData uri="http://schemas.openxmlformats.org/presentationml/2006/ole">
            <mc:AlternateContent xmlns:mc="http://schemas.openxmlformats.org/markup-compatibility/2006">
              <mc:Choice xmlns:v="urn:schemas-microsoft-com:vml" Requires="v">
                <p:oleObj spid="_x0000_s80927" name="Equation" r:id="rId23" imgW="253800" imgH="228600" progId="Equation.DSMT4">
                  <p:embed/>
                </p:oleObj>
              </mc:Choice>
              <mc:Fallback>
                <p:oleObj name="Equation" r:id="rId23" imgW="253800" imgH="228600" progId="Equation.DSMT4">
                  <p:embed/>
                  <p:pic>
                    <p:nvPicPr>
                      <p:cNvPr id="23" name="对象 22">
                        <a:extLst>
                          <a:ext uri="{FF2B5EF4-FFF2-40B4-BE49-F238E27FC236}">
                            <a16:creationId xmlns:a16="http://schemas.microsoft.com/office/drawing/2014/main" id="{C6C26719-6B69-4C0C-B599-3E015A79A21B}"/>
                          </a:ext>
                        </a:extLst>
                      </p:cNvPr>
                      <p:cNvPicPr/>
                      <p:nvPr/>
                    </p:nvPicPr>
                    <p:blipFill>
                      <a:blip r:embed="rId24"/>
                      <a:stretch>
                        <a:fillRect/>
                      </a:stretch>
                    </p:blipFill>
                    <p:spPr>
                      <a:xfrm>
                        <a:off x="3279105" y="6233595"/>
                        <a:ext cx="476250" cy="428625"/>
                      </a:xfrm>
                      <a:prstGeom prst="rect">
                        <a:avLst/>
                      </a:prstGeom>
                    </p:spPr>
                  </p:pic>
                </p:oleObj>
              </mc:Fallback>
            </mc:AlternateContent>
          </a:graphicData>
        </a:graphic>
      </p:graphicFrame>
      <p:sp>
        <p:nvSpPr>
          <p:cNvPr id="16" name="矩形 5">
            <a:extLst>
              <a:ext uri="{FF2B5EF4-FFF2-40B4-BE49-F238E27FC236}">
                <a16:creationId xmlns:a16="http://schemas.microsoft.com/office/drawing/2014/main" id="{09E378ED-81AE-4047-943C-77FE21C06106}"/>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3615332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graphicFrame>
        <p:nvGraphicFramePr>
          <p:cNvPr id="13" name="对象 12">
            <a:extLst>
              <a:ext uri="{FF2B5EF4-FFF2-40B4-BE49-F238E27FC236}">
                <a16:creationId xmlns:a16="http://schemas.microsoft.com/office/drawing/2014/main" id="{B9E985D0-0F86-4E44-B4F6-525170B7B979}"/>
              </a:ext>
            </a:extLst>
          </p:cNvPr>
          <p:cNvGraphicFramePr>
            <a:graphicFrameLocks noChangeAspect="1"/>
          </p:cNvGraphicFramePr>
          <p:nvPr>
            <p:extLst>
              <p:ext uri="{D42A27DB-BD31-4B8C-83A1-F6EECF244321}">
                <p14:modId xmlns:p14="http://schemas.microsoft.com/office/powerpoint/2010/main" val="3198862973"/>
              </p:ext>
            </p:extLst>
          </p:nvPr>
        </p:nvGraphicFramePr>
        <p:xfrm>
          <a:off x="2204716" y="4306281"/>
          <a:ext cx="3405188" cy="381000"/>
        </p:xfrm>
        <a:graphic>
          <a:graphicData uri="http://schemas.openxmlformats.org/presentationml/2006/ole">
            <mc:AlternateContent xmlns:mc="http://schemas.openxmlformats.org/markup-compatibility/2006">
              <mc:Choice xmlns:v="urn:schemas-microsoft-com:vml" Requires="v">
                <p:oleObj spid="_x0000_s81928" name="Equation" r:id="rId5" imgW="1815840" imgH="203040" progId="Equation.DSMT4">
                  <p:embed/>
                </p:oleObj>
              </mc:Choice>
              <mc:Fallback>
                <p:oleObj name="Equation" r:id="rId5" imgW="1815840" imgH="203040" progId="Equation.DSMT4">
                  <p:embed/>
                  <p:pic>
                    <p:nvPicPr>
                      <p:cNvPr id="13" name="对象 12">
                        <a:extLst>
                          <a:ext uri="{FF2B5EF4-FFF2-40B4-BE49-F238E27FC236}">
                            <a16:creationId xmlns:a16="http://schemas.microsoft.com/office/drawing/2014/main" id="{B9E985D0-0F86-4E44-B4F6-525170B7B979}"/>
                          </a:ext>
                        </a:extLst>
                      </p:cNvPr>
                      <p:cNvPicPr/>
                      <p:nvPr/>
                    </p:nvPicPr>
                    <p:blipFill>
                      <a:blip r:embed="rId6"/>
                      <a:stretch>
                        <a:fillRect/>
                      </a:stretch>
                    </p:blipFill>
                    <p:spPr>
                      <a:xfrm>
                        <a:off x="2204716" y="4306281"/>
                        <a:ext cx="3405188" cy="3810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17C726-8175-4694-8CA1-B78D7C4718FE}"/>
              </a:ext>
            </a:extLst>
          </p:cNvPr>
          <p:cNvGraphicFramePr>
            <a:graphicFrameLocks noChangeAspect="1"/>
          </p:cNvGraphicFramePr>
          <p:nvPr>
            <p:extLst>
              <p:ext uri="{D42A27DB-BD31-4B8C-83A1-F6EECF244321}">
                <p14:modId xmlns:p14="http://schemas.microsoft.com/office/powerpoint/2010/main" val="2027488128"/>
              </p:ext>
            </p:extLst>
          </p:nvPr>
        </p:nvGraphicFramePr>
        <p:xfrm>
          <a:off x="2204717" y="4710361"/>
          <a:ext cx="7858125" cy="1428750"/>
        </p:xfrm>
        <a:graphic>
          <a:graphicData uri="http://schemas.openxmlformats.org/presentationml/2006/ole">
            <mc:AlternateContent xmlns:mc="http://schemas.openxmlformats.org/markup-compatibility/2006">
              <mc:Choice xmlns:v="urn:schemas-microsoft-com:vml" Requires="v">
                <p:oleObj spid="_x0000_s81929" name="Equation" r:id="rId7" imgW="4190760" imgH="761760" progId="Equation.DSMT4">
                  <p:embed/>
                </p:oleObj>
              </mc:Choice>
              <mc:Fallback>
                <p:oleObj name="Equation" r:id="rId7" imgW="4190760" imgH="76176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8"/>
                      <a:stretch>
                        <a:fillRect/>
                      </a:stretch>
                    </p:blipFill>
                    <p:spPr>
                      <a:xfrm>
                        <a:off x="2204717" y="4710361"/>
                        <a:ext cx="7858125" cy="1428750"/>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5C8F0BBE-5DDB-492D-B7CE-6B2C4DBC4F35}"/>
              </a:ext>
            </a:extLst>
          </p:cNvPr>
          <p:cNvSpPr/>
          <p:nvPr/>
        </p:nvSpPr>
        <p:spPr>
          <a:xfrm>
            <a:off x="2157712" y="4248697"/>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has a closed-form solution:</a:t>
            </a:r>
          </a:p>
        </p:txBody>
      </p:sp>
      <p:sp>
        <p:nvSpPr>
          <p:cNvPr id="16" name="矩形 15">
            <a:extLst>
              <a:ext uri="{FF2B5EF4-FFF2-40B4-BE49-F238E27FC236}">
                <a16:creationId xmlns:a16="http://schemas.microsoft.com/office/drawing/2014/main" id="{4B73025E-0072-4C67-9689-38062A90A5C6}"/>
              </a:ext>
            </a:extLst>
          </p:cNvPr>
          <p:cNvSpPr/>
          <p:nvPr/>
        </p:nvSpPr>
        <p:spPr>
          <a:xfrm>
            <a:off x="2078232" y="6098421"/>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is the feature dimension of the latent vector.</a:t>
            </a:r>
          </a:p>
        </p:txBody>
      </p:sp>
      <p:graphicFrame>
        <p:nvGraphicFramePr>
          <p:cNvPr id="18" name="对象 17">
            <a:extLst>
              <a:ext uri="{FF2B5EF4-FFF2-40B4-BE49-F238E27FC236}">
                <a16:creationId xmlns:a16="http://schemas.microsoft.com/office/drawing/2014/main" id="{D2091150-D940-457B-9851-5039BC18913E}"/>
              </a:ext>
            </a:extLst>
          </p:cNvPr>
          <p:cNvGraphicFramePr>
            <a:graphicFrameLocks noChangeAspect="1"/>
          </p:cNvGraphicFramePr>
          <p:nvPr>
            <p:extLst>
              <p:ext uri="{D42A27DB-BD31-4B8C-83A1-F6EECF244321}">
                <p14:modId xmlns:p14="http://schemas.microsoft.com/office/powerpoint/2010/main" val="4158921396"/>
              </p:ext>
            </p:extLst>
          </p:nvPr>
        </p:nvGraphicFramePr>
        <p:xfrm>
          <a:off x="3109613" y="6162192"/>
          <a:ext cx="261937" cy="333375"/>
        </p:xfrm>
        <a:graphic>
          <a:graphicData uri="http://schemas.openxmlformats.org/presentationml/2006/ole">
            <mc:AlternateContent xmlns:mc="http://schemas.openxmlformats.org/markup-compatibility/2006">
              <mc:Choice xmlns:v="urn:schemas-microsoft-com:vml" Requires="v">
                <p:oleObj spid="_x0000_s81930" name="Equation" r:id="rId9" imgW="139680" imgH="177480" progId="Equation.DSMT4">
                  <p:embed/>
                </p:oleObj>
              </mc:Choice>
              <mc:Fallback>
                <p:oleObj name="Equation" r:id="rId9" imgW="139680" imgH="177480" progId="Equation.DSMT4">
                  <p:embed/>
                  <p:pic>
                    <p:nvPicPr>
                      <p:cNvPr id="9" name="对象 8">
                        <a:extLst>
                          <a:ext uri="{FF2B5EF4-FFF2-40B4-BE49-F238E27FC236}">
                            <a16:creationId xmlns:a16="http://schemas.microsoft.com/office/drawing/2014/main" id="{2917C726-8175-4694-8CA1-B78D7C4718FE}"/>
                          </a:ext>
                        </a:extLst>
                      </p:cNvPr>
                      <p:cNvPicPr/>
                      <p:nvPr/>
                    </p:nvPicPr>
                    <p:blipFill>
                      <a:blip r:embed="rId10"/>
                      <a:stretch>
                        <a:fillRect/>
                      </a:stretch>
                    </p:blipFill>
                    <p:spPr>
                      <a:xfrm>
                        <a:off x="3109613" y="6162192"/>
                        <a:ext cx="261937" cy="333375"/>
                      </a:xfrm>
                      <a:prstGeom prst="rect">
                        <a:avLst/>
                      </a:prstGeom>
                    </p:spPr>
                  </p:pic>
                </p:oleObj>
              </mc:Fallback>
            </mc:AlternateContent>
          </a:graphicData>
        </a:graphic>
      </p:graphicFrame>
      <p:sp>
        <p:nvSpPr>
          <p:cNvPr id="10" name="矩形 5">
            <a:extLst>
              <a:ext uri="{FF2B5EF4-FFF2-40B4-BE49-F238E27FC236}">
                <a16:creationId xmlns:a16="http://schemas.microsoft.com/office/drawing/2014/main" id="{04F0D6A4-46AC-4F5C-9C28-3C03B43603D3}"/>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38823910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sp>
        <p:nvSpPr>
          <p:cNvPr id="22" name="矩形 21">
            <a:extLst>
              <a:ext uri="{FF2B5EF4-FFF2-40B4-BE49-F238E27FC236}">
                <a16:creationId xmlns:a16="http://schemas.microsoft.com/office/drawing/2014/main" id="{5C8F0BBE-5DDB-492D-B7CE-6B2C4DBC4F35}"/>
              </a:ext>
            </a:extLst>
          </p:cNvPr>
          <p:cNvSpPr/>
          <p:nvPr/>
        </p:nvSpPr>
        <p:spPr>
          <a:xfrm>
            <a:off x="2063955" y="4248697"/>
            <a:ext cx="7829572" cy="1200329"/>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Using the </a:t>
            </a:r>
            <a:r>
              <a:rPr lang="en-US" altLang="zh-CN" sz="2400" dirty="0" err="1">
                <a:latin typeface="Palatino" pitchFamily="2" charset="77"/>
                <a:ea typeface="Palatino" pitchFamily="2" charset="77"/>
                <a:cs typeface="Calibri Light" panose="020F0302020204030204" pitchFamily="34" charset="0"/>
              </a:rPr>
              <a:t>reparameterisation</a:t>
            </a:r>
            <a:r>
              <a:rPr lang="en-US" altLang="zh-CN" sz="2400" dirty="0">
                <a:latin typeface="Palatino" pitchFamily="2" charset="77"/>
                <a:ea typeface="Palatino" pitchFamily="2" charset="77"/>
                <a:cs typeface="Calibri Light" panose="020F0302020204030204" pitchFamily="34" charset="0"/>
              </a:rPr>
              <a:t> trick for Gaussian distributions to sample    :</a:t>
            </a:r>
          </a:p>
          <a:p>
            <a:endParaRPr lang="en-US" altLang="zh-CN" sz="2400" dirty="0">
              <a:latin typeface="Palatino" pitchFamily="2" charset="77"/>
              <a:ea typeface="Palatino" pitchFamily="2" charset="77"/>
              <a:cs typeface="Calibri Light" panose="020F0302020204030204" pitchFamily="34" charset="0"/>
            </a:endParaRPr>
          </a:p>
        </p:txBody>
      </p:sp>
      <p:sp>
        <p:nvSpPr>
          <p:cNvPr id="16" name="矩形 15">
            <a:extLst>
              <a:ext uri="{FF2B5EF4-FFF2-40B4-BE49-F238E27FC236}">
                <a16:creationId xmlns:a16="http://schemas.microsoft.com/office/drawing/2014/main" id="{4B73025E-0072-4C67-9689-38062A90A5C6}"/>
              </a:ext>
            </a:extLst>
          </p:cNvPr>
          <p:cNvSpPr/>
          <p:nvPr/>
        </p:nvSpPr>
        <p:spPr>
          <a:xfrm>
            <a:off x="2063955" y="5475079"/>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Where                  is a random uniform noise. </a:t>
            </a:r>
          </a:p>
        </p:txBody>
      </p:sp>
      <p:graphicFrame>
        <p:nvGraphicFramePr>
          <p:cNvPr id="18" name="对象 17">
            <a:extLst>
              <a:ext uri="{FF2B5EF4-FFF2-40B4-BE49-F238E27FC236}">
                <a16:creationId xmlns:a16="http://schemas.microsoft.com/office/drawing/2014/main" id="{D2091150-D940-457B-9851-5039BC18913E}"/>
              </a:ext>
            </a:extLst>
          </p:cNvPr>
          <p:cNvGraphicFramePr>
            <a:graphicFrameLocks noChangeAspect="1"/>
          </p:cNvGraphicFramePr>
          <p:nvPr>
            <p:extLst>
              <p:ext uri="{D42A27DB-BD31-4B8C-83A1-F6EECF244321}">
                <p14:modId xmlns:p14="http://schemas.microsoft.com/office/powerpoint/2010/main" val="3144898282"/>
              </p:ext>
            </p:extLst>
          </p:nvPr>
        </p:nvGraphicFramePr>
        <p:xfrm>
          <a:off x="4381364" y="5005052"/>
          <a:ext cx="1833563" cy="476250"/>
        </p:xfrm>
        <a:graphic>
          <a:graphicData uri="http://schemas.openxmlformats.org/presentationml/2006/ole">
            <mc:AlternateContent xmlns:mc="http://schemas.openxmlformats.org/markup-compatibility/2006">
              <mc:Choice xmlns:v="urn:schemas-microsoft-com:vml" Requires="v">
                <p:oleObj spid="_x0000_s82952" name="Equation" r:id="rId5" imgW="977760" imgH="253800" progId="Equation.DSMT4">
                  <p:embed/>
                </p:oleObj>
              </mc:Choice>
              <mc:Fallback>
                <p:oleObj name="Equation" r:id="rId5" imgW="977760" imgH="253800" progId="Equation.DSMT4">
                  <p:embed/>
                  <p:pic>
                    <p:nvPicPr>
                      <p:cNvPr id="18" name="对象 17">
                        <a:extLst>
                          <a:ext uri="{FF2B5EF4-FFF2-40B4-BE49-F238E27FC236}">
                            <a16:creationId xmlns:a16="http://schemas.microsoft.com/office/drawing/2014/main" id="{D2091150-D940-457B-9851-5039BC18913E}"/>
                          </a:ext>
                        </a:extLst>
                      </p:cNvPr>
                      <p:cNvPicPr/>
                      <p:nvPr/>
                    </p:nvPicPr>
                    <p:blipFill>
                      <a:blip r:embed="rId6"/>
                      <a:stretch>
                        <a:fillRect/>
                      </a:stretch>
                    </p:blipFill>
                    <p:spPr>
                      <a:xfrm>
                        <a:off x="4381364" y="5005052"/>
                        <a:ext cx="1833563" cy="4762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8FE9580-28DA-42C5-A0AD-00025C7FF22F}"/>
              </a:ext>
            </a:extLst>
          </p:cNvPr>
          <p:cNvGraphicFramePr>
            <a:graphicFrameLocks noChangeAspect="1"/>
          </p:cNvGraphicFramePr>
          <p:nvPr>
            <p:extLst>
              <p:ext uri="{D42A27DB-BD31-4B8C-83A1-F6EECF244321}">
                <p14:modId xmlns:p14="http://schemas.microsoft.com/office/powerpoint/2010/main" val="1225136453"/>
              </p:ext>
            </p:extLst>
          </p:nvPr>
        </p:nvGraphicFramePr>
        <p:xfrm>
          <a:off x="5298146" y="4621813"/>
          <a:ext cx="261937" cy="357187"/>
        </p:xfrm>
        <a:graphic>
          <a:graphicData uri="http://schemas.openxmlformats.org/presentationml/2006/ole">
            <mc:AlternateContent xmlns:mc="http://schemas.openxmlformats.org/markup-compatibility/2006">
              <mc:Choice xmlns:v="urn:schemas-microsoft-com:vml" Requires="v">
                <p:oleObj spid="_x0000_s82953" name="Equation" r:id="rId7" imgW="139680" imgH="190440" progId="Equation.DSMT4">
                  <p:embed/>
                </p:oleObj>
              </mc:Choice>
              <mc:Fallback>
                <p:oleObj name="Equation" r:id="rId7" imgW="139680" imgH="190440" progId="Equation.DSMT4">
                  <p:embed/>
                  <p:pic>
                    <p:nvPicPr>
                      <p:cNvPr id="18" name="对象 17">
                        <a:extLst>
                          <a:ext uri="{FF2B5EF4-FFF2-40B4-BE49-F238E27FC236}">
                            <a16:creationId xmlns:a16="http://schemas.microsoft.com/office/drawing/2014/main" id="{D2091150-D940-457B-9851-5039BC18913E}"/>
                          </a:ext>
                        </a:extLst>
                      </p:cNvPr>
                      <p:cNvPicPr/>
                      <p:nvPr/>
                    </p:nvPicPr>
                    <p:blipFill>
                      <a:blip r:embed="rId8"/>
                      <a:stretch>
                        <a:fillRect/>
                      </a:stretch>
                    </p:blipFill>
                    <p:spPr>
                      <a:xfrm>
                        <a:off x="5298146" y="4621813"/>
                        <a:ext cx="261937" cy="35718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446623F-04C8-438D-B0D0-D602EB1F0B2D}"/>
              </a:ext>
            </a:extLst>
          </p:cNvPr>
          <p:cNvGraphicFramePr>
            <a:graphicFrameLocks noChangeAspect="1"/>
          </p:cNvGraphicFramePr>
          <p:nvPr>
            <p:extLst>
              <p:ext uri="{D42A27DB-BD31-4B8C-83A1-F6EECF244321}">
                <p14:modId xmlns:p14="http://schemas.microsoft.com/office/powerpoint/2010/main" val="3852146644"/>
              </p:ext>
            </p:extLst>
          </p:nvPr>
        </p:nvGraphicFramePr>
        <p:xfrm>
          <a:off x="3119301" y="5547618"/>
          <a:ext cx="1262063" cy="381000"/>
        </p:xfrm>
        <a:graphic>
          <a:graphicData uri="http://schemas.openxmlformats.org/presentationml/2006/ole">
            <mc:AlternateContent xmlns:mc="http://schemas.openxmlformats.org/markup-compatibility/2006">
              <mc:Choice xmlns:v="urn:schemas-microsoft-com:vml" Requires="v">
                <p:oleObj spid="_x0000_s82954" name="Equation" r:id="rId9" imgW="672840" imgH="203040" progId="Equation.DSMT4">
                  <p:embed/>
                </p:oleObj>
              </mc:Choice>
              <mc:Fallback>
                <p:oleObj name="Equation" r:id="rId9" imgW="672840" imgH="203040" progId="Equation.DSMT4">
                  <p:embed/>
                  <p:pic>
                    <p:nvPicPr>
                      <p:cNvPr id="18" name="对象 17">
                        <a:extLst>
                          <a:ext uri="{FF2B5EF4-FFF2-40B4-BE49-F238E27FC236}">
                            <a16:creationId xmlns:a16="http://schemas.microsoft.com/office/drawing/2014/main" id="{D2091150-D940-457B-9851-5039BC18913E}"/>
                          </a:ext>
                        </a:extLst>
                      </p:cNvPr>
                      <p:cNvPicPr/>
                      <p:nvPr/>
                    </p:nvPicPr>
                    <p:blipFill>
                      <a:blip r:embed="rId10"/>
                      <a:stretch>
                        <a:fillRect/>
                      </a:stretch>
                    </p:blipFill>
                    <p:spPr>
                      <a:xfrm>
                        <a:off x="3119301" y="5547618"/>
                        <a:ext cx="1262063" cy="381000"/>
                      </a:xfrm>
                      <a:prstGeom prst="rect">
                        <a:avLst/>
                      </a:prstGeom>
                    </p:spPr>
                  </p:pic>
                </p:oleObj>
              </mc:Fallback>
            </mc:AlternateContent>
          </a:graphicData>
        </a:graphic>
      </p:graphicFrame>
      <p:sp>
        <p:nvSpPr>
          <p:cNvPr id="9" name="矩形 5">
            <a:extLst>
              <a:ext uri="{FF2B5EF4-FFF2-40B4-BE49-F238E27FC236}">
                <a16:creationId xmlns:a16="http://schemas.microsoft.com/office/drawing/2014/main" id="{DD87BD69-3AA7-4A11-99CC-459BEAD6E1B0}"/>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18776728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sp>
        <p:nvSpPr>
          <p:cNvPr id="22" name="矩形 21">
            <a:extLst>
              <a:ext uri="{FF2B5EF4-FFF2-40B4-BE49-F238E27FC236}">
                <a16:creationId xmlns:a16="http://schemas.microsoft.com/office/drawing/2014/main" id="{5C8F0BBE-5DDB-492D-B7CE-6B2C4DBC4F35}"/>
              </a:ext>
            </a:extLst>
          </p:cNvPr>
          <p:cNvSpPr/>
          <p:nvPr/>
        </p:nvSpPr>
        <p:spPr>
          <a:xfrm>
            <a:off x="2063955" y="4248697"/>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can be further passed through an NLP layer    :</a:t>
            </a:r>
          </a:p>
        </p:txBody>
      </p:sp>
      <p:graphicFrame>
        <p:nvGraphicFramePr>
          <p:cNvPr id="18" name="对象 17">
            <a:extLst>
              <a:ext uri="{FF2B5EF4-FFF2-40B4-BE49-F238E27FC236}">
                <a16:creationId xmlns:a16="http://schemas.microsoft.com/office/drawing/2014/main" id="{D2091150-D940-457B-9851-5039BC18913E}"/>
              </a:ext>
            </a:extLst>
          </p:cNvPr>
          <p:cNvGraphicFramePr>
            <a:graphicFrameLocks noChangeAspect="1"/>
          </p:cNvGraphicFramePr>
          <p:nvPr>
            <p:extLst>
              <p:ext uri="{D42A27DB-BD31-4B8C-83A1-F6EECF244321}">
                <p14:modId xmlns:p14="http://schemas.microsoft.com/office/powerpoint/2010/main" val="2126514568"/>
              </p:ext>
            </p:extLst>
          </p:nvPr>
        </p:nvGraphicFramePr>
        <p:xfrm>
          <a:off x="8341836" y="4349865"/>
          <a:ext cx="261937" cy="309562"/>
        </p:xfrm>
        <a:graphic>
          <a:graphicData uri="http://schemas.openxmlformats.org/presentationml/2006/ole">
            <mc:AlternateContent xmlns:mc="http://schemas.openxmlformats.org/markup-compatibility/2006">
              <mc:Choice xmlns:v="urn:schemas-microsoft-com:vml" Requires="v">
                <p:oleObj spid="_x0000_s83976" name="Equation" r:id="rId5" imgW="139680" imgH="164880" progId="Equation.DSMT4">
                  <p:embed/>
                </p:oleObj>
              </mc:Choice>
              <mc:Fallback>
                <p:oleObj name="Equation" r:id="rId5" imgW="139680" imgH="164880" progId="Equation.DSMT4">
                  <p:embed/>
                  <p:pic>
                    <p:nvPicPr>
                      <p:cNvPr id="18" name="对象 17">
                        <a:extLst>
                          <a:ext uri="{FF2B5EF4-FFF2-40B4-BE49-F238E27FC236}">
                            <a16:creationId xmlns:a16="http://schemas.microsoft.com/office/drawing/2014/main" id="{D2091150-D940-457B-9851-5039BC18913E}"/>
                          </a:ext>
                        </a:extLst>
                      </p:cNvPr>
                      <p:cNvPicPr/>
                      <p:nvPr/>
                    </p:nvPicPr>
                    <p:blipFill>
                      <a:blip r:embed="rId6"/>
                      <a:stretch>
                        <a:fillRect/>
                      </a:stretch>
                    </p:blipFill>
                    <p:spPr>
                      <a:xfrm>
                        <a:off x="8341836" y="4349865"/>
                        <a:ext cx="261937" cy="3095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8FE9580-28DA-42C5-A0AD-00025C7FF22F}"/>
              </a:ext>
            </a:extLst>
          </p:cNvPr>
          <p:cNvGraphicFramePr>
            <a:graphicFrameLocks noChangeAspect="1"/>
          </p:cNvGraphicFramePr>
          <p:nvPr>
            <p:extLst>
              <p:ext uri="{D42A27DB-BD31-4B8C-83A1-F6EECF244321}">
                <p14:modId xmlns:p14="http://schemas.microsoft.com/office/powerpoint/2010/main" val="2951496000"/>
              </p:ext>
            </p:extLst>
          </p:nvPr>
        </p:nvGraphicFramePr>
        <p:xfrm>
          <a:off x="2155541" y="4265949"/>
          <a:ext cx="261937" cy="357187"/>
        </p:xfrm>
        <a:graphic>
          <a:graphicData uri="http://schemas.openxmlformats.org/presentationml/2006/ole">
            <mc:AlternateContent xmlns:mc="http://schemas.openxmlformats.org/markup-compatibility/2006">
              <mc:Choice xmlns:v="urn:schemas-microsoft-com:vml" Requires="v">
                <p:oleObj spid="_x0000_s83977" name="Equation" r:id="rId7" imgW="139680" imgH="190440" progId="Equation.DSMT4">
                  <p:embed/>
                </p:oleObj>
              </mc:Choice>
              <mc:Fallback>
                <p:oleObj name="Equation" r:id="rId7" imgW="139680" imgH="190440" progId="Equation.DSMT4">
                  <p:embed/>
                  <p:pic>
                    <p:nvPicPr>
                      <p:cNvPr id="10" name="对象 9">
                        <a:extLst>
                          <a:ext uri="{FF2B5EF4-FFF2-40B4-BE49-F238E27FC236}">
                            <a16:creationId xmlns:a16="http://schemas.microsoft.com/office/drawing/2014/main" id="{E8FE9580-28DA-42C5-A0AD-00025C7FF22F}"/>
                          </a:ext>
                        </a:extLst>
                      </p:cNvPr>
                      <p:cNvPicPr/>
                      <p:nvPr/>
                    </p:nvPicPr>
                    <p:blipFill>
                      <a:blip r:embed="rId8"/>
                      <a:stretch>
                        <a:fillRect/>
                      </a:stretch>
                    </p:blipFill>
                    <p:spPr>
                      <a:xfrm>
                        <a:off x="2155541" y="4265949"/>
                        <a:ext cx="261937" cy="35718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446623F-04C8-438D-B0D0-D602EB1F0B2D}"/>
              </a:ext>
            </a:extLst>
          </p:cNvPr>
          <p:cNvGraphicFramePr>
            <a:graphicFrameLocks noChangeAspect="1"/>
          </p:cNvGraphicFramePr>
          <p:nvPr>
            <p:extLst>
              <p:ext uri="{D42A27DB-BD31-4B8C-83A1-F6EECF244321}">
                <p14:modId xmlns:p14="http://schemas.microsoft.com/office/powerpoint/2010/main" val="3787296061"/>
              </p:ext>
            </p:extLst>
          </p:nvPr>
        </p:nvGraphicFramePr>
        <p:xfrm>
          <a:off x="4640383" y="4710362"/>
          <a:ext cx="2119312" cy="452437"/>
        </p:xfrm>
        <a:graphic>
          <a:graphicData uri="http://schemas.openxmlformats.org/presentationml/2006/ole">
            <mc:AlternateContent xmlns:mc="http://schemas.openxmlformats.org/markup-compatibility/2006">
              <mc:Choice xmlns:v="urn:schemas-microsoft-com:vml" Requires="v">
                <p:oleObj spid="_x0000_s83978" name="Equation" r:id="rId9" imgW="1130040" imgH="241200" progId="Equation.DSMT4">
                  <p:embed/>
                </p:oleObj>
              </mc:Choice>
              <mc:Fallback>
                <p:oleObj name="Equation" r:id="rId9" imgW="1130040" imgH="241200" progId="Equation.DSMT4">
                  <p:embed/>
                  <p:pic>
                    <p:nvPicPr>
                      <p:cNvPr id="11" name="对象 10">
                        <a:extLst>
                          <a:ext uri="{FF2B5EF4-FFF2-40B4-BE49-F238E27FC236}">
                            <a16:creationId xmlns:a16="http://schemas.microsoft.com/office/drawing/2014/main" id="{1446623F-04C8-438D-B0D0-D602EB1F0B2D}"/>
                          </a:ext>
                        </a:extLst>
                      </p:cNvPr>
                      <p:cNvPicPr/>
                      <p:nvPr/>
                    </p:nvPicPr>
                    <p:blipFill>
                      <a:blip r:embed="rId10"/>
                      <a:stretch>
                        <a:fillRect/>
                      </a:stretch>
                    </p:blipFill>
                    <p:spPr>
                      <a:xfrm>
                        <a:off x="4640383" y="4710362"/>
                        <a:ext cx="2119312" cy="452437"/>
                      </a:xfrm>
                      <a:prstGeom prst="rect">
                        <a:avLst/>
                      </a:prstGeom>
                    </p:spPr>
                  </p:pic>
                </p:oleObj>
              </mc:Fallback>
            </mc:AlternateContent>
          </a:graphicData>
        </a:graphic>
      </p:graphicFrame>
      <p:sp>
        <p:nvSpPr>
          <p:cNvPr id="8" name="矩形 5">
            <a:extLst>
              <a:ext uri="{FF2B5EF4-FFF2-40B4-BE49-F238E27FC236}">
                <a16:creationId xmlns:a16="http://schemas.microsoft.com/office/drawing/2014/main" id="{4B3C0DF5-A717-48B9-94A4-97791C7B0EA5}"/>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14932379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sp>
        <p:nvSpPr>
          <p:cNvPr id="22" name="矩形 21">
            <a:extLst>
              <a:ext uri="{FF2B5EF4-FFF2-40B4-BE49-F238E27FC236}">
                <a16:creationId xmlns:a16="http://schemas.microsoft.com/office/drawing/2014/main" id="{5C8F0BBE-5DDB-492D-B7CE-6B2C4DBC4F35}"/>
              </a:ext>
            </a:extLst>
          </p:cNvPr>
          <p:cNvSpPr/>
          <p:nvPr/>
        </p:nvSpPr>
        <p:spPr>
          <a:xfrm>
            <a:off x="2063955" y="4248697"/>
            <a:ext cx="7829572" cy="461665"/>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The log-likelihood                             can be written as :</a:t>
            </a:r>
          </a:p>
        </p:txBody>
      </p:sp>
      <p:graphicFrame>
        <p:nvGraphicFramePr>
          <p:cNvPr id="11" name="对象 10">
            <a:extLst>
              <a:ext uri="{FF2B5EF4-FFF2-40B4-BE49-F238E27FC236}">
                <a16:creationId xmlns:a16="http://schemas.microsoft.com/office/drawing/2014/main" id="{1446623F-04C8-438D-B0D0-D602EB1F0B2D}"/>
              </a:ext>
            </a:extLst>
          </p:cNvPr>
          <p:cNvGraphicFramePr>
            <a:graphicFrameLocks noChangeAspect="1"/>
          </p:cNvGraphicFramePr>
          <p:nvPr>
            <p:extLst>
              <p:ext uri="{D42A27DB-BD31-4B8C-83A1-F6EECF244321}">
                <p14:modId xmlns:p14="http://schemas.microsoft.com/office/powerpoint/2010/main" val="3129045009"/>
              </p:ext>
            </p:extLst>
          </p:nvPr>
        </p:nvGraphicFramePr>
        <p:xfrm>
          <a:off x="4703132" y="4264456"/>
          <a:ext cx="2095500" cy="428625"/>
        </p:xfrm>
        <a:graphic>
          <a:graphicData uri="http://schemas.openxmlformats.org/presentationml/2006/ole">
            <mc:AlternateContent xmlns:mc="http://schemas.openxmlformats.org/markup-compatibility/2006">
              <mc:Choice xmlns:v="urn:schemas-microsoft-com:vml" Requires="v">
                <p:oleObj spid="_x0000_s85002" name="Equation" r:id="rId5" imgW="1117440" imgH="228600" progId="Equation.DSMT4">
                  <p:embed/>
                </p:oleObj>
              </mc:Choice>
              <mc:Fallback>
                <p:oleObj name="Equation" r:id="rId5" imgW="1117440" imgH="228600" progId="Equation.DSMT4">
                  <p:embed/>
                  <p:pic>
                    <p:nvPicPr>
                      <p:cNvPr id="11" name="对象 10">
                        <a:extLst>
                          <a:ext uri="{FF2B5EF4-FFF2-40B4-BE49-F238E27FC236}">
                            <a16:creationId xmlns:a16="http://schemas.microsoft.com/office/drawing/2014/main" id="{1446623F-04C8-438D-B0D0-D602EB1F0B2D}"/>
                          </a:ext>
                        </a:extLst>
                      </p:cNvPr>
                      <p:cNvPicPr/>
                      <p:nvPr/>
                    </p:nvPicPr>
                    <p:blipFill>
                      <a:blip r:embed="rId6"/>
                      <a:stretch>
                        <a:fillRect/>
                      </a:stretch>
                    </p:blipFill>
                    <p:spPr>
                      <a:xfrm>
                        <a:off x="4703132" y="4264456"/>
                        <a:ext cx="2095500" cy="428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842E6B4-B4E9-4801-B0B2-A4D5FECB4CB0}"/>
              </a:ext>
            </a:extLst>
          </p:cNvPr>
          <p:cNvGraphicFramePr>
            <a:graphicFrameLocks noChangeAspect="1"/>
          </p:cNvGraphicFramePr>
          <p:nvPr>
            <p:extLst>
              <p:ext uri="{D42A27DB-BD31-4B8C-83A1-F6EECF244321}">
                <p14:modId xmlns:p14="http://schemas.microsoft.com/office/powerpoint/2010/main" val="3968755291"/>
              </p:ext>
            </p:extLst>
          </p:nvPr>
        </p:nvGraphicFramePr>
        <p:xfrm>
          <a:off x="2298474" y="4657420"/>
          <a:ext cx="7834313" cy="833437"/>
        </p:xfrm>
        <a:graphic>
          <a:graphicData uri="http://schemas.openxmlformats.org/presentationml/2006/ole">
            <mc:AlternateContent xmlns:mc="http://schemas.openxmlformats.org/markup-compatibility/2006">
              <mc:Choice xmlns:v="urn:schemas-microsoft-com:vml" Requires="v">
                <p:oleObj spid="_x0000_s85003" name="Equation" r:id="rId7" imgW="4178160" imgH="444240" progId="Equation.DSMT4">
                  <p:embed/>
                </p:oleObj>
              </mc:Choice>
              <mc:Fallback>
                <p:oleObj name="Equation" r:id="rId7" imgW="4178160" imgH="444240" progId="Equation.DSMT4">
                  <p:embed/>
                  <p:pic>
                    <p:nvPicPr>
                      <p:cNvPr id="11" name="对象 10">
                        <a:extLst>
                          <a:ext uri="{FF2B5EF4-FFF2-40B4-BE49-F238E27FC236}">
                            <a16:creationId xmlns:a16="http://schemas.microsoft.com/office/drawing/2014/main" id="{1446623F-04C8-438D-B0D0-D602EB1F0B2D}"/>
                          </a:ext>
                        </a:extLst>
                      </p:cNvPr>
                      <p:cNvPicPr/>
                      <p:nvPr/>
                    </p:nvPicPr>
                    <p:blipFill>
                      <a:blip r:embed="rId8"/>
                      <a:stretch>
                        <a:fillRect/>
                      </a:stretch>
                    </p:blipFill>
                    <p:spPr>
                      <a:xfrm>
                        <a:off x="2298474" y="4657420"/>
                        <a:ext cx="7834313" cy="833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5336A0BA-5EE8-449F-8700-54E52778983E}"/>
              </a:ext>
            </a:extLst>
          </p:cNvPr>
          <p:cNvSpPr/>
          <p:nvPr/>
        </p:nvSpPr>
        <p:spPr>
          <a:xfrm>
            <a:off x="2078232" y="5409937"/>
            <a:ext cx="7829572" cy="830997"/>
          </a:xfrm>
          <a:prstGeom prst="rect">
            <a:avLst/>
          </a:prstGeom>
        </p:spPr>
        <p:txBody>
          <a:bodyPr wrap="square">
            <a:spAutoFit/>
          </a:bodyPr>
          <a:lstStyle/>
          <a:p>
            <a:r>
              <a:rPr lang="en-US" altLang="zh-CN" sz="2400" dirty="0">
                <a:latin typeface="Palatino" pitchFamily="2" charset="77"/>
                <a:ea typeface="Palatino" pitchFamily="2" charset="77"/>
                <a:cs typeface="Calibri Light" panose="020F0302020204030204" pitchFamily="34" charset="0"/>
              </a:rPr>
              <a:t>     is used at each decoding step. It can be regarded as an extended representation of the input token         .</a:t>
            </a:r>
          </a:p>
        </p:txBody>
      </p:sp>
      <p:graphicFrame>
        <p:nvGraphicFramePr>
          <p:cNvPr id="12" name="对象 11">
            <a:extLst>
              <a:ext uri="{FF2B5EF4-FFF2-40B4-BE49-F238E27FC236}">
                <a16:creationId xmlns:a16="http://schemas.microsoft.com/office/drawing/2014/main" id="{E82D5C54-4ED2-4F23-98DB-874F65B72872}"/>
              </a:ext>
            </a:extLst>
          </p:cNvPr>
          <p:cNvGraphicFramePr>
            <a:graphicFrameLocks noChangeAspect="1"/>
          </p:cNvGraphicFramePr>
          <p:nvPr>
            <p:extLst>
              <p:ext uri="{D42A27DB-BD31-4B8C-83A1-F6EECF244321}">
                <p14:modId xmlns:p14="http://schemas.microsoft.com/office/powerpoint/2010/main" val="558710342"/>
              </p:ext>
            </p:extLst>
          </p:nvPr>
        </p:nvGraphicFramePr>
        <p:xfrm>
          <a:off x="2166290" y="5437270"/>
          <a:ext cx="333375" cy="428625"/>
        </p:xfrm>
        <a:graphic>
          <a:graphicData uri="http://schemas.openxmlformats.org/presentationml/2006/ole">
            <mc:AlternateContent xmlns:mc="http://schemas.openxmlformats.org/markup-compatibility/2006">
              <mc:Choice xmlns:v="urn:schemas-microsoft-com:vml" Requires="v">
                <p:oleObj spid="_x0000_s85004" name="Equation" r:id="rId9" imgW="177480" imgH="228600" progId="Equation.DSMT4">
                  <p:embed/>
                </p:oleObj>
              </mc:Choice>
              <mc:Fallback>
                <p:oleObj name="Equation" r:id="rId9" imgW="177480" imgH="228600" progId="Equation.DSMT4">
                  <p:embed/>
                  <p:pic>
                    <p:nvPicPr>
                      <p:cNvPr id="8" name="对象 7">
                        <a:extLst>
                          <a:ext uri="{FF2B5EF4-FFF2-40B4-BE49-F238E27FC236}">
                            <a16:creationId xmlns:a16="http://schemas.microsoft.com/office/drawing/2014/main" id="{5842E6B4-B4E9-4801-B0B2-A4D5FECB4CB0}"/>
                          </a:ext>
                        </a:extLst>
                      </p:cNvPr>
                      <p:cNvPicPr/>
                      <p:nvPr/>
                    </p:nvPicPr>
                    <p:blipFill>
                      <a:blip r:embed="rId10"/>
                      <a:stretch>
                        <a:fillRect/>
                      </a:stretch>
                    </p:blipFill>
                    <p:spPr>
                      <a:xfrm>
                        <a:off x="2166290" y="5437270"/>
                        <a:ext cx="333375" cy="4286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6A17A08-0F2F-4A0C-B026-B56227E3B06D}"/>
              </a:ext>
            </a:extLst>
          </p:cNvPr>
          <p:cNvGraphicFramePr>
            <a:graphicFrameLocks noChangeAspect="1"/>
          </p:cNvGraphicFramePr>
          <p:nvPr>
            <p:extLst>
              <p:ext uri="{D42A27DB-BD31-4B8C-83A1-F6EECF244321}">
                <p14:modId xmlns:p14="http://schemas.microsoft.com/office/powerpoint/2010/main" val="3514846225"/>
              </p:ext>
            </p:extLst>
          </p:nvPr>
        </p:nvGraphicFramePr>
        <p:xfrm>
          <a:off x="8384993" y="5767287"/>
          <a:ext cx="642938" cy="476250"/>
        </p:xfrm>
        <a:graphic>
          <a:graphicData uri="http://schemas.openxmlformats.org/presentationml/2006/ole">
            <mc:AlternateContent xmlns:mc="http://schemas.openxmlformats.org/markup-compatibility/2006">
              <mc:Choice xmlns:v="urn:schemas-microsoft-com:vml" Requires="v">
                <p:oleObj spid="_x0000_s85005" name="Equation" r:id="rId11" imgW="342720" imgH="253800" progId="Equation.DSMT4">
                  <p:embed/>
                </p:oleObj>
              </mc:Choice>
              <mc:Fallback>
                <p:oleObj name="Equation" r:id="rId11" imgW="342720" imgH="253800" progId="Equation.DSMT4">
                  <p:embed/>
                  <p:pic>
                    <p:nvPicPr>
                      <p:cNvPr id="12" name="对象 11">
                        <a:extLst>
                          <a:ext uri="{FF2B5EF4-FFF2-40B4-BE49-F238E27FC236}">
                            <a16:creationId xmlns:a16="http://schemas.microsoft.com/office/drawing/2014/main" id="{E82D5C54-4ED2-4F23-98DB-874F65B72872}"/>
                          </a:ext>
                        </a:extLst>
                      </p:cNvPr>
                      <p:cNvPicPr/>
                      <p:nvPr/>
                    </p:nvPicPr>
                    <p:blipFill>
                      <a:blip r:embed="rId12"/>
                      <a:stretch>
                        <a:fillRect/>
                      </a:stretch>
                    </p:blipFill>
                    <p:spPr>
                      <a:xfrm>
                        <a:off x="8384993" y="5767287"/>
                        <a:ext cx="642938" cy="476250"/>
                      </a:xfrm>
                      <a:prstGeom prst="rect">
                        <a:avLst/>
                      </a:prstGeom>
                    </p:spPr>
                  </p:pic>
                </p:oleObj>
              </mc:Fallback>
            </mc:AlternateContent>
          </a:graphicData>
        </a:graphic>
      </p:graphicFrame>
      <p:sp>
        <p:nvSpPr>
          <p:cNvPr id="10" name="矩形 5">
            <a:extLst>
              <a:ext uri="{FF2B5EF4-FFF2-40B4-BE49-F238E27FC236}">
                <a16:creationId xmlns:a16="http://schemas.microsoft.com/office/drawing/2014/main" id="{BEED5693-6199-4BBC-8B70-81A8609FF895}"/>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2328769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045208-6323-4098-9725-215862BA75FE}"/>
              </a:ext>
            </a:extLst>
          </p:cNvPr>
          <p:cNvPicPr>
            <a:picLocks noChangeAspect="1"/>
          </p:cNvPicPr>
          <p:nvPr/>
        </p:nvPicPr>
        <p:blipFill>
          <a:blip r:embed="rId4"/>
          <a:stretch>
            <a:fillRect/>
          </a:stretch>
        </p:blipFill>
        <p:spPr>
          <a:xfrm>
            <a:off x="2417478" y="1155941"/>
            <a:ext cx="7172221" cy="2967291"/>
          </a:xfrm>
          <a:prstGeom prst="rect">
            <a:avLst/>
          </a:prstGeom>
        </p:spPr>
      </p:pic>
      <p:sp>
        <p:nvSpPr>
          <p:cNvPr id="22" name="矩形 21">
            <a:extLst>
              <a:ext uri="{FF2B5EF4-FFF2-40B4-BE49-F238E27FC236}">
                <a16:creationId xmlns:a16="http://schemas.microsoft.com/office/drawing/2014/main" id="{5C8F0BBE-5DDB-492D-B7CE-6B2C4DBC4F35}"/>
              </a:ext>
            </a:extLst>
          </p:cNvPr>
          <p:cNvSpPr/>
          <p:nvPr/>
        </p:nvSpPr>
        <p:spPr>
          <a:xfrm>
            <a:off x="2063955" y="4248696"/>
            <a:ext cx="8155471"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During training,     is sampled from the posterior distribution                    .</a:t>
            </a:r>
          </a:p>
          <a:p>
            <a:pPr marL="342900" indent="-342900">
              <a:buFont typeface="Arial" panose="020B0604020202020204" pitchFamily="34" charset="0"/>
              <a:buChar char="•"/>
            </a:pPr>
            <a:r>
              <a:rPr lang="en-US" altLang="zh-CN" sz="2400" dirty="0">
                <a:latin typeface="Palatino" pitchFamily="2" charset="77"/>
                <a:ea typeface="Palatino" pitchFamily="2" charset="77"/>
                <a:cs typeface="Calibri Light" panose="020F0302020204030204" pitchFamily="34" charset="0"/>
              </a:rPr>
              <a:t>For testing, in order to generate a flexible     given    ,   </a:t>
            </a:r>
          </a:p>
          <a:p>
            <a:r>
              <a:rPr lang="en-US" altLang="zh-CN" sz="2400" dirty="0">
                <a:latin typeface="Palatino" pitchFamily="2" charset="77"/>
                <a:ea typeface="Palatino" pitchFamily="2" charset="77"/>
                <a:cs typeface="Calibri Light" panose="020F0302020204030204" pitchFamily="34" charset="0"/>
              </a:rPr>
              <a:t>        is sampled from the prior distribution                 ,     </a:t>
            </a:r>
          </a:p>
          <a:p>
            <a:r>
              <a:rPr lang="en-US" altLang="zh-CN" sz="2400" dirty="0">
                <a:latin typeface="Palatino" pitchFamily="2" charset="77"/>
                <a:ea typeface="Palatino" pitchFamily="2" charset="77"/>
                <a:cs typeface="Calibri Light" panose="020F0302020204030204" pitchFamily="34" charset="0"/>
              </a:rPr>
              <a:t>    which is used to guide the generation of the targe output. </a:t>
            </a:r>
          </a:p>
        </p:txBody>
      </p:sp>
      <p:graphicFrame>
        <p:nvGraphicFramePr>
          <p:cNvPr id="11" name="对象 10">
            <a:extLst>
              <a:ext uri="{FF2B5EF4-FFF2-40B4-BE49-F238E27FC236}">
                <a16:creationId xmlns:a16="http://schemas.microsoft.com/office/drawing/2014/main" id="{1446623F-04C8-438D-B0D0-D602EB1F0B2D}"/>
              </a:ext>
            </a:extLst>
          </p:cNvPr>
          <p:cNvGraphicFramePr>
            <a:graphicFrameLocks noChangeAspect="1"/>
          </p:cNvGraphicFramePr>
          <p:nvPr>
            <p:extLst>
              <p:ext uri="{D42A27DB-BD31-4B8C-83A1-F6EECF244321}">
                <p14:modId xmlns:p14="http://schemas.microsoft.com/office/powerpoint/2010/main" val="1928172949"/>
              </p:ext>
            </p:extLst>
          </p:nvPr>
        </p:nvGraphicFramePr>
        <p:xfrm>
          <a:off x="2462403" y="5356388"/>
          <a:ext cx="261938" cy="357188"/>
        </p:xfrm>
        <a:graphic>
          <a:graphicData uri="http://schemas.openxmlformats.org/presentationml/2006/ole">
            <mc:AlternateContent xmlns:mc="http://schemas.openxmlformats.org/markup-compatibility/2006">
              <mc:Choice xmlns:v="urn:schemas-microsoft-com:vml" Requires="v">
                <p:oleObj spid="_x0000_s86030" name="Equation" r:id="rId5" imgW="139680" imgH="190440" progId="Equation.DSMT4">
                  <p:embed/>
                </p:oleObj>
              </mc:Choice>
              <mc:Fallback>
                <p:oleObj name="Equation" r:id="rId5" imgW="139680" imgH="190440" progId="Equation.DSMT4">
                  <p:embed/>
                  <p:pic>
                    <p:nvPicPr>
                      <p:cNvPr id="11" name="对象 10">
                        <a:extLst>
                          <a:ext uri="{FF2B5EF4-FFF2-40B4-BE49-F238E27FC236}">
                            <a16:creationId xmlns:a16="http://schemas.microsoft.com/office/drawing/2014/main" id="{1446623F-04C8-438D-B0D0-D602EB1F0B2D}"/>
                          </a:ext>
                        </a:extLst>
                      </p:cNvPr>
                      <p:cNvPicPr/>
                      <p:nvPr/>
                    </p:nvPicPr>
                    <p:blipFill>
                      <a:blip r:embed="rId6"/>
                      <a:stretch>
                        <a:fillRect/>
                      </a:stretch>
                    </p:blipFill>
                    <p:spPr>
                      <a:xfrm>
                        <a:off x="2462403" y="5356388"/>
                        <a:ext cx="261938" cy="3571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842E6B4-B4E9-4801-B0B2-A4D5FECB4CB0}"/>
              </a:ext>
            </a:extLst>
          </p:cNvPr>
          <p:cNvGraphicFramePr>
            <a:graphicFrameLocks noChangeAspect="1"/>
          </p:cNvGraphicFramePr>
          <p:nvPr>
            <p:extLst>
              <p:ext uri="{D42A27DB-BD31-4B8C-83A1-F6EECF244321}">
                <p14:modId xmlns:p14="http://schemas.microsoft.com/office/powerpoint/2010/main" val="2758191362"/>
              </p:ext>
            </p:extLst>
          </p:nvPr>
        </p:nvGraphicFramePr>
        <p:xfrm>
          <a:off x="4126068" y="4647528"/>
          <a:ext cx="1524000" cy="381000"/>
        </p:xfrm>
        <a:graphic>
          <a:graphicData uri="http://schemas.openxmlformats.org/presentationml/2006/ole">
            <mc:AlternateContent xmlns:mc="http://schemas.openxmlformats.org/markup-compatibility/2006">
              <mc:Choice xmlns:v="urn:schemas-microsoft-com:vml" Requires="v">
                <p:oleObj spid="_x0000_s86031" name="Equation" r:id="rId7" imgW="812520" imgH="203040" progId="Equation.DSMT4">
                  <p:embed/>
                </p:oleObj>
              </mc:Choice>
              <mc:Fallback>
                <p:oleObj name="Equation" r:id="rId7" imgW="812520" imgH="203040" progId="Equation.DSMT4">
                  <p:embed/>
                  <p:pic>
                    <p:nvPicPr>
                      <p:cNvPr id="8" name="对象 7">
                        <a:extLst>
                          <a:ext uri="{FF2B5EF4-FFF2-40B4-BE49-F238E27FC236}">
                            <a16:creationId xmlns:a16="http://schemas.microsoft.com/office/drawing/2014/main" id="{5842E6B4-B4E9-4801-B0B2-A4D5FECB4CB0}"/>
                          </a:ext>
                        </a:extLst>
                      </p:cNvPr>
                      <p:cNvPicPr/>
                      <p:nvPr/>
                    </p:nvPicPr>
                    <p:blipFill>
                      <a:blip r:embed="rId8"/>
                      <a:stretch>
                        <a:fillRect/>
                      </a:stretch>
                    </p:blipFill>
                    <p:spPr>
                      <a:xfrm>
                        <a:off x="4126068" y="4647528"/>
                        <a:ext cx="1524000" cy="3810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B6A17A08-0F2F-4A0C-B026-B56227E3B06D}"/>
              </a:ext>
            </a:extLst>
          </p:cNvPr>
          <p:cNvGraphicFramePr>
            <a:graphicFrameLocks noChangeAspect="1"/>
          </p:cNvGraphicFramePr>
          <p:nvPr>
            <p:extLst>
              <p:ext uri="{D42A27DB-BD31-4B8C-83A1-F6EECF244321}">
                <p14:modId xmlns:p14="http://schemas.microsoft.com/office/powerpoint/2010/main" val="1483364561"/>
              </p:ext>
            </p:extLst>
          </p:nvPr>
        </p:nvGraphicFramePr>
        <p:xfrm>
          <a:off x="7888381" y="5428730"/>
          <a:ext cx="1309688" cy="381000"/>
        </p:xfrm>
        <a:graphic>
          <a:graphicData uri="http://schemas.openxmlformats.org/presentationml/2006/ole">
            <mc:AlternateContent xmlns:mc="http://schemas.openxmlformats.org/markup-compatibility/2006">
              <mc:Choice xmlns:v="urn:schemas-microsoft-com:vml" Requires="v">
                <p:oleObj spid="_x0000_s86032" name="Equation" r:id="rId9" imgW="698400" imgH="203040" progId="Equation.DSMT4">
                  <p:embed/>
                </p:oleObj>
              </mc:Choice>
              <mc:Fallback>
                <p:oleObj name="Equation" r:id="rId9" imgW="698400" imgH="203040" progId="Equation.DSMT4">
                  <p:embed/>
                  <p:pic>
                    <p:nvPicPr>
                      <p:cNvPr id="13" name="对象 12">
                        <a:extLst>
                          <a:ext uri="{FF2B5EF4-FFF2-40B4-BE49-F238E27FC236}">
                            <a16:creationId xmlns:a16="http://schemas.microsoft.com/office/drawing/2014/main" id="{B6A17A08-0F2F-4A0C-B026-B56227E3B06D}"/>
                          </a:ext>
                        </a:extLst>
                      </p:cNvPr>
                      <p:cNvPicPr/>
                      <p:nvPr/>
                    </p:nvPicPr>
                    <p:blipFill>
                      <a:blip r:embed="rId10"/>
                      <a:stretch>
                        <a:fillRect/>
                      </a:stretch>
                    </p:blipFill>
                    <p:spPr>
                      <a:xfrm>
                        <a:off x="7888381" y="5428730"/>
                        <a:ext cx="1309688" cy="381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8519917-C5DE-45CB-8258-7B2FC1176061}"/>
              </a:ext>
            </a:extLst>
          </p:cNvPr>
          <p:cNvGraphicFramePr>
            <a:graphicFrameLocks noChangeAspect="1"/>
          </p:cNvGraphicFramePr>
          <p:nvPr>
            <p:extLst>
              <p:ext uri="{D42A27DB-BD31-4B8C-83A1-F6EECF244321}">
                <p14:modId xmlns:p14="http://schemas.microsoft.com/office/powerpoint/2010/main" val="2750403815"/>
              </p:ext>
            </p:extLst>
          </p:nvPr>
        </p:nvGraphicFramePr>
        <p:xfrm>
          <a:off x="9189443" y="5064078"/>
          <a:ext cx="309562" cy="309563"/>
        </p:xfrm>
        <a:graphic>
          <a:graphicData uri="http://schemas.openxmlformats.org/presentationml/2006/ole">
            <mc:AlternateContent xmlns:mc="http://schemas.openxmlformats.org/markup-compatibility/2006">
              <mc:Choice xmlns:v="urn:schemas-microsoft-com:vml" Requires="v">
                <p:oleObj spid="_x0000_s86033" name="Equation" r:id="rId11" imgW="164880" imgH="164880" progId="Equation.DSMT4">
                  <p:embed/>
                </p:oleObj>
              </mc:Choice>
              <mc:Fallback>
                <p:oleObj name="Equation" r:id="rId11" imgW="164880" imgH="164880" progId="Equation.DSMT4">
                  <p:embed/>
                  <p:pic>
                    <p:nvPicPr>
                      <p:cNvPr id="8" name="对象 7">
                        <a:extLst>
                          <a:ext uri="{FF2B5EF4-FFF2-40B4-BE49-F238E27FC236}">
                            <a16:creationId xmlns:a16="http://schemas.microsoft.com/office/drawing/2014/main" id="{5842E6B4-B4E9-4801-B0B2-A4D5FECB4CB0}"/>
                          </a:ext>
                        </a:extLst>
                      </p:cNvPr>
                      <p:cNvPicPr/>
                      <p:nvPr/>
                    </p:nvPicPr>
                    <p:blipFill>
                      <a:blip r:embed="rId12"/>
                      <a:stretch>
                        <a:fillRect/>
                      </a:stretch>
                    </p:blipFill>
                    <p:spPr>
                      <a:xfrm>
                        <a:off x="9189443" y="5064078"/>
                        <a:ext cx="309562" cy="3095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999C41D4-F28A-464D-A12A-350E2A5269CC}"/>
              </a:ext>
            </a:extLst>
          </p:cNvPr>
          <p:cNvGraphicFramePr>
            <a:graphicFrameLocks noChangeAspect="1"/>
          </p:cNvGraphicFramePr>
          <p:nvPr>
            <p:extLst>
              <p:ext uri="{D42A27DB-BD31-4B8C-83A1-F6EECF244321}">
                <p14:modId xmlns:p14="http://schemas.microsoft.com/office/powerpoint/2010/main" val="3269848326"/>
              </p:ext>
            </p:extLst>
          </p:nvPr>
        </p:nvGraphicFramePr>
        <p:xfrm>
          <a:off x="8092683" y="5064078"/>
          <a:ext cx="309562" cy="309563"/>
        </p:xfrm>
        <a:graphic>
          <a:graphicData uri="http://schemas.openxmlformats.org/presentationml/2006/ole">
            <mc:AlternateContent xmlns:mc="http://schemas.openxmlformats.org/markup-compatibility/2006">
              <mc:Choice xmlns:v="urn:schemas-microsoft-com:vml" Requires="v">
                <p:oleObj spid="_x0000_s86034" name="Equation" r:id="rId13" imgW="164880" imgH="164880" progId="Equation.DSMT4">
                  <p:embed/>
                </p:oleObj>
              </mc:Choice>
              <mc:Fallback>
                <p:oleObj name="Equation" r:id="rId13" imgW="164880" imgH="164880" progId="Equation.DSMT4">
                  <p:embed/>
                  <p:pic>
                    <p:nvPicPr>
                      <p:cNvPr id="8" name="对象 7">
                        <a:extLst>
                          <a:ext uri="{FF2B5EF4-FFF2-40B4-BE49-F238E27FC236}">
                            <a16:creationId xmlns:a16="http://schemas.microsoft.com/office/drawing/2014/main" id="{5842E6B4-B4E9-4801-B0B2-A4D5FECB4CB0}"/>
                          </a:ext>
                        </a:extLst>
                      </p:cNvPr>
                      <p:cNvPicPr/>
                      <p:nvPr/>
                    </p:nvPicPr>
                    <p:blipFill>
                      <a:blip r:embed="rId14"/>
                      <a:stretch>
                        <a:fillRect/>
                      </a:stretch>
                    </p:blipFill>
                    <p:spPr>
                      <a:xfrm>
                        <a:off x="8092683" y="5064078"/>
                        <a:ext cx="309562" cy="3095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678C3CE-0E23-4B34-9167-C0213D8457EB}"/>
              </a:ext>
            </a:extLst>
          </p:cNvPr>
          <p:cNvGraphicFramePr>
            <a:graphicFrameLocks noChangeAspect="1"/>
          </p:cNvGraphicFramePr>
          <p:nvPr>
            <p:extLst>
              <p:ext uri="{D42A27DB-BD31-4B8C-83A1-F6EECF244321}">
                <p14:modId xmlns:p14="http://schemas.microsoft.com/office/powerpoint/2010/main" val="1554666885"/>
              </p:ext>
            </p:extLst>
          </p:nvPr>
        </p:nvGraphicFramePr>
        <p:xfrm>
          <a:off x="4774351" y="4274574"/>
          <a:ext cx="261938" cy="357188"/>
        </p:xfrm>
        <a:graphic>
          <a:graphicData uri="http://schemas.openxmlformats.org/presentationml/2006/ole">
            <mc:AlternateContent xmlns:mc="http://schemas.openxmlformats.org/markup-compatibility/2006">
              <mc:Choice xmlns:v="urn:schemas-microsoft-com:vml" Requires="v">
                <p:oleObj spid="_x0000_s86035" name="Equation" r:id="rId15" imgW="139680" imgH="190440" progId="Equation.DSMT4">
                  <p:embed/>
                </p:oleObj>
              </mc:Choice>
              <mc:Fallback>
                <p:oleObj name="Equation" r:id="rId15" imgW="139680" imgH="190440" progId="Equation.DSMT4">
                  <p:embed/>
                  <p:pic>
                    <p:nvPicPr>
                      <p:cNvPr id="11" name="对象 10">
                        <a:extLst>
                          <a:ext uri="{FF2B5EF4-FFF2-40B4-BE49-F238E27FC236}">
                            <a16:creationId xmlns:a16="http://schemas.microsoft.com/office/drawing/2014/main" id="{1446623F-04C8-438D-B0D0-D602EB1F0B2D}"/>
                          </a:ext>
                        </a:extLst>
                      </p:cNvPr>
                      <p:cNvPicPr/>
                      <p:nvPr/>
                    </p:nvPicPr>
                    <p:blipFill>
                      <a:blip r:embed="rId6"/>
                      <a:stretch>
                        <a:fillRect/>
                      </a:stretch>
                    </p:blipFill>
                    <p:spPr>
                      <a:xfrm>
                        <a:off x="4774351" y="4274574"/>
                        <a:ext cx="261938" cy="357188"/>
                      </a:xfrm>
                      <a:prstGeom prst="rect">
                        <a:avLst/>
                      </a:prstGeom>
                    </p:spPr>
                  </p:pic>
                </p:oleObj>
              </mc:Fallback>
            </mc:AlternateContent>
          </a:graphicData>
        </a:graphic>
      </p:graphicFrame>
      <p:sp>
        <p:nvSpPr>
          <p:cNvPr id="16" name="矩形 5">
            <a:extLst>
              <a:ext uri="{FF2B5EF4-FFF2-40B4-BE49-F238E27FC236}">
                <a16:creationId xmlns:a16="http://schemas.microsoft.com/office/drawing/2014/main" id="{AE70AC43-B0A9-4D4B-9ED9-D0B811ED0C46}"/>
              </a:ext>
            </a:extLst>
          </p:cNvPr>
          <p:cNvSpPr/>
          <p:nvPr/>
        </p:nvSpPr>
        <p:spPr>
          <a:xfrm>
            <a:off x="592333" y="221316"/>
            <a:ext cx="6001843" cy="646331"/>
          </a:xfrm>
          <a:prstGeom prst="rect">
            <a:avLst/>
          </a:prstGeom>
        </p:spPr>
        <p:txBody>
          <a:bodyPr wrap="square">
            <a:spAutoFit/>
          </a:bodyPr>
          <a:lstStyle/>
          <a:p>
            <a:r>
              <a:rPr lang="en-US" altLang="zh-CN" sz="3600" b="1" dirty="0" err="1">
                <a:latin typeface="Palatino" pitchFamily="2" charset="77"/>
                <a:ea typeface="Palatino" pitchFamily="2" charset="77"/>
                <a:cs typeface="Calibri Light" panose="020F0302020204030204" pitchFamily="34" charset="0"/>
              </a:rPr>
              <a:t>Parameterisation</a:t>
            </a:r>
            <a:endParaRPr lang="en-US" altLang="zh-CN" sz="3600" b="1" dirty="0">
              <a:latin typeface="Palatino" pitchFamily="2" charset="77"/>
              <a:ea typeface="Palatino" pitchFamily="2" charset="77"/>
              <a:cs typeface="Calibri Light" panose="020F0302020204030204" pitchFamily="34" charset="0"/>
            </a:endParaRPr>
          </a:p>
        </p:txBody>
      </p:sp>
    </p:spTree>
    <p:extLst>
      <p:ext uri="{BB962C8B-B14F-4D97-AF65-F5344CB8AC3E}">
        <p14:creationId xmlns:p14="http://schemas.microsoft.com/office/powerpoint/2010/main" val="2069099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11973</TotalTime>
  <Words>4139</Words>
  <Application>Microsoft Office PowerPoint</Application>
  <PresentationFormat>宽屏</PresentationFormat>
  <Paragraphs>458</Paragraphs>
  <Slides>99</Slides>
  <Notes>53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1" baseType="lpstr">
      <vt:lpstr>Andale Mono</vt:lpstr>
      <vt:lpstr>Apple Symbols</vt:lpstr>
      <vt:lpstr>Baloo</vt:lpstr>
      <vt:lpstr>Palatino</vt:lpstr>
      <vt:lpstr>等线</vt:lpstr>
      <vt:lpstr>等线 Light</vt:lpstr>
      <vt:lpstr>Arial</vt:lpstr>
      <vt:lpstr>Calibri</vt:lpstr>
      <vt:lpstr>Calibri Light</vt:lpstr>
      <vt:lpstr>Cambria Math</vt:lpstr>
      <vt:lpstr>Office 主题​​</vt:lpstr>
      <vt:lpstr>Equation</vt:lpstr>
      <vt:lpstr>Natural Language Processing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DH Sean</dc:creator>
  <cp:lastModifiedBy>sean</cp:lastModifiedBy>
  <cp:revision>320</cp:revision>
  <cp:lastPrinted>2021-01-27T05:37:38Z</cp:lastPrinted>
  <dcterms:created xsi:type="dcterms:W3CDTF">2018-10-12T14:21:45Z</dcterms:created>
  <dcterms:modified xsi:type="dcterms:W3CDTF">2022-05-26T18:21:32Z</dcterms:modified>
</cp:coreProperties>
</file>