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0" r:id="rId2"/>
    <p:sldId id="444" r:id="rId3"/>
    <p:sldId id="466" r:id="rId4"/>
    <p:sldId id="505" r:id="rId5"/>
    <p:sldId id="503" r:id="rId6"/>
    <p:sldId id="504" r:id="rId7"/>
    <p:sldId id="519" r:id="rId8"/>
    <p:sldId id="520" r:id="rId9"/>
    <p:sldId id="521" r:id="rId10"/>
    <p:sldId id="516" r:id="rId11"/>
    <p:sldId id="522" r:id="rId12"/>
    <p:sldId id="517" r:id="rId13"/>
    <p:sldId id="523" r:id="rId14"/>
    <p:sldId id="524" r:id="rId15"/>
    <p:sldId id="525" r:id="rId1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C7ABCF76-0421-49D0-8692-84FEFA50A2FF}"/>
    <pc:docChg chg="custSel addSld modSld sldOrd">
      <pc:chgData name="Andrea Braga" userId="5a83e776-00a0-4821-9a84-207bc126b66a" providerId="ADAL" clId="{C7ABCF76-0421-49D0-8692-84FEFA50A2FF}" dt="2024-03-20T18:11:03.870" v="81" actId="20577"/>
      <pc:docMkLst>
        <pc:docMk/>
      </pc:docMkLst>
      <pc:sldChg chg="modSp add mod ord">
        <pc:chgData name="Andrea Braga" userId="5a83e776-00a0-4821-9a84-207bc126b66a" providerId="ADAL" clId="{C7ABCF76-0421-49D0-8692-84FEFA50A2FF}" dt="2024-03-20T18:11:03.870" v="81" actId="20577"/>
        <pc:sldMkLst>
          <pc:docMk/>
          <pc:sldMk cId="858945513" sldId="525"/>
        </pc:sldMkLst>
        <pc:spChg chg="mod">
          <ac:chgData name="Andrea Braga" userId="5a83e776-00a0-4821-9a84-207bc126b66a" providerId="ADAL" clId="{C7ABCF76-0421-49D0-8692-84FEFA50A2FF}" dt="2024-03-20T18:11:03.870" v="81" actId="20577"/>
          <ac:spMkLst>
            <pc:docMk/>
            <pc:sldMk cId="858945513" sldId="525"/>
            <ac:spMk id="3" creationId="{9A49F71E-177A-AB72-DB3A-DB69E056620E}"/>
          </ac:spMkLst>
        </pc:spChg>
        <pc:spChg chg="mod">
          <ac:chgData name="Andrea Braga" userId="5a83e776-00a0-4821-9a84-207bc126b66a" providerId="ADAL" clId="{C7ABCF76-0421-49D0-8692-84FEFA50A2FF}" dt="2024-03-20T18:10:31.546" v="3" actId="20577"/>
          <ac:spMkLst>
            <pc:docMk/>
            <pc:sldMk cId="858945513" sldId="525"/>
            <ac:spMk id="4" creationId="{B7F66F31-F71F-E58C-58C7-233A1AC3FA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20/03/2024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Até que</a:t>
            </a:r>
          </a:p>
          <a:p>
            <a:r>
              <a:rPr lang="pt-BR" sz="2000" dirty="0"/>
              <a:t>Ele digite a opção não.</a:t>
            </a:r>
          </a:p>
          <a:p>
            <a:pPr lvl="0"/>
            <a:r>
              <a:rPr lang="pt-BR" sz="2000" dirty="0"/>
              <a:t>Em seguida, exiba a média dos elementos</a:t>
            </a:r>
          </a:p>
          <a:p>
            <a:pPr lvl="0"/>
            <a:r>
              <a:rPr lang="pt-BR" sz="2000" dirty="0"/>
              <a:t>(não considerar as ocorrências com valor = 0).</a:t>
            </a:r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7534" cy="5052406"/>
            <a:chOff x="3718813" y="1330553"/>
            <a:chExt cx="1697534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37016" y="412922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r>
              <a:rPr lang="pt-BR" sz="1900" dirty="0"/>
              <a:t>1012</a:t>
            </a:r>
          </a:p>
          <a:p>
            <a:r>
              <a:rPr lang="pt-BR" sz="1900" dirty="0"/>
              <a:t>1016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352530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499153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 0</a:t>
            </a:r>
          </a:p>
          <a:p>
            <a:r>
              <a:rPr lang="pt-BR" dirty="0"/>
              <a:t>     14</a:t>
            </a:r>
          </a:p>
          <a:p>
            <a:r>
              <a:rPr lang="pt-BR" b="1" dirty="0"/>
              <a:t>     </a:t>
            </a:r>
            <a:r>
              <a:rPr lang="pt-BR" dirty="0"/>
              <a:t> 0</a:t>
            </a:r>
          </a:p>
          <a:p>
            <a:r>
              <a:rPr lang="pt-BR" dirty="0"/>
              <a:t>      3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media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</a:t>
            </a:r>
            <a:r>
              <a:rPr lang="pt-BR" dirty="0" err="1"/>
              <a:t>qtde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9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3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5</a:t>
              </a: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7424273" y="3920199"/>
            <a:ext cx="9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soma</a:t>
            </a:r>
          </a:p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414608" y="3962871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27</a:t>
            </a:r>
          </a:p>
        </p:txBody>
      </p:sp>
    </p:spTree>
    <p:extLst>
      <p:ext uri="{BB962C8B-B14F-4D97-AF65-F5344CB8AC3E}">
        <p14:creationId xmlns:p14="http://schemas.microsoft.com/office/powerpoint/2010/main" val="360072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Até que</a:t>
            </a:r>
          </a:p>
          <a:p>
            <a:r>
              <a:rPr lang="pt-BR" sz="2000" dirty="0"/>
              <a:t>Ele digite a opção não.</a:t>
            </a:r>
          </a:p>
          <a:p>
            <a:pPr lvl="0"/>
            <a:r>
              <a:rPr lang="pt-BR" sz="2000" dirty="0"/>
              <a:t>Em seguida, exiba a média dos elementos.</a:t>
            </a:r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7534" cy="5052406"/>
            <a:chOff x="3718813" y="1330553"/>
            <a:chExt cx="1697534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37016" y="412922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r>
              <a:rPr lang="pt-BR" sz="1900" dirty="0"/>
              <a:t>1012</a:t>
            </a:r>
          </a:p>
          <a:p>
            <a:r>
              <a:rPr lang="pt-BR" sz="1900" dirty="0"/>
              <a:t>1016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352530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499153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 0</a:t>
            </a:r>
          </a:p>
          <a:p>
            <a:r>
              <a:rPr lang="pt-BR" dirty="0"/>
              <a:t>     14</a:t>
            </a:r>
          </a:p>
          <a:p>
            <a:r>
              <a:rPr lang="pt-BR" b="1" dirty="0"/>
              <a:t>     </a:t>
            </a:r>
            <a:r>
              <a:rPr lang="pt-BR" dirty="0"/>
              <a:t> 0</a:t>
            </a:r>
          </a:p>
          <a:p>
            <a:r>
              <a:rPr lang="pt-BR" dirty="0"/>
              <a:t>      3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media</a:t>
            </a:r>
          </a:p>
          <a:p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5,4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5</a:t>
              </a: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7424273" y="3920199"/>
            <a:ext cx="9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soma</a:t>
            </a:r>
          </a:p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414608" y="3962871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27</a:t>
            </a:r>
          </a:p>
        </p:txBody>
      </p:sp>
    </p:spTree>
    <p:extLst>
      <p:ext uri="{BB962C8B-B14F-4D97-AF65-F5344CB8AC3E}">
        <p14:creationId xmlns:p14="http://schemas.microsoft.com/office/powerpoint/2010/main" val="123248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Alocar espaço para armazenar as temperaturas</a:t>
            </a:r>
          </a:p>
          <a:p>
            <a:pPr lvl="0"/>
            <a:r>
              <a:rPr lang="pt-BR" sz="2000" dirty="0"/>
              <a:t>diárias registradas durante um mês. O programa</a:t>
            </a:r>
          </a:p>
          <a:p>
            <a:pPr lvl="0"/>
            <a:r>
              <a:rPr lang="pt-BR" sz="2000" dirty="0"/>
              <a:t>deve mostrar </a:t>
            </a:r>
            <a:r>
              <a:rPr lang="pt-BR" sz="2000" b="1" dirty="0"/>
              <a:t>diariamente</a:t>
            </a:r>
            <a:r>
              <a:rPr lang="pt-BR" sz="2000" dirty="0"/>
              <a:t> (a medida que as</a:t>
            </a:r>
          </a:p>
          <a:p>
            <a:pPr lvl="0"/>
            <a:r>
              <a:rPr lang="pt-BR" sz="2000" dirty="0"/>
              <a:t>temperaturas são incluídas) a maior temperatura</a:t>
            </a:r>
          </a:p>
          <a:p>
            <a:pPr lvl="0"/>
            <a:r>
              <a:rPr lang="pt-BR" sz="2000" dirty="0"/>
              <a:t>e o dia em que ocorreu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5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97891" y="1359335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754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1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0   1</a:t>
              </a:r>
            </a:p>
          </p:txBody>
        </p:sp>
      </p:grpSp>
      <p:cxnSp>
        <p:nvCxnSpPr>
          <p:cNvPr id="40" name="Conector reto 39"/>
          <p:cNvCxnSpPr/>
          <p:nvPr/>
        </p:nvCxnSpPr>
        <p:spPr>
          <a:xfrm>
            <a:off x="6661902" y="5805387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1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Alocar espaço para armazenar as temperaturas</a:t>
            </a:r>
          </a:p>
          <a:p>
            <a:pPr lvl="0"/>
            <a:r>
              <a:rPr lang="pt-BR" sz="2000" dirty="0"/>
              <a:t>diárias registradas durante um mês. O programa</a:t>
            </a:r>
          </a:p>
          <a:p>
            <a:pPr lvl="0"/>
            <a:r>
              <a:rPr lang="pt-BR" sz="2000" dirty="0"/>
              <a:t>deve mostrar </a:t>
            </a:r>
            <a:r>
              <a:rPr lang="pt-BR" sz="2000" b="1" dirty="0"/>
              <a:t>diariamente</a:t>
            </a:r>
            <a:r>
              <a:rPr lang="pt-BR" sz="2000" dirty="0"/>
              <a:t> (a medida que as</a:t>
            </a:r>
          </a:p>
          <a:p>
            <a:pPr lvl="0"/>
            <a:r>
              <a:rPr lang="pt-BR" sz="2000" dirty="0"/>
              <a:t>temperaturas são incluídas) a maior temperatura</a:t>
            </a:r>
          </a:p>
          <a:p>
            <a:pPr lvl="0"/>
            <a:r>
              <a:rPr lang="pt-BR" sz="2000" dirty="0"/>
              <a:t>e o dia em que ocorreu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5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635432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20205" y="1347070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15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2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1  2</a:t>
              </a:r>
            </a:p>
          </p:txBody>
        </p:sp>
      </p:grpSp>
      <p:cxnSp>
        <p:nvCxnSpPr>
          <p:cNvPr id="40" name="Conector reto 39"/>
          <p:cNvCxnSpPr/>
          <p:nvPr/>
        </p:nvCxnSpPr>
        <p:spPr>
          <a:xfrm>
            <a:off x="6661902" y="5805387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8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Alocar espaço para armazenar as temperaturas</a:t>
            </a:r>
          </a:p>
          <a:p>
            <a:pPr lvl="0"/>
            <a:r>
              <a:rPr lang="pt-BR" sz="2000" dirty="0"/>
              <a:t>diárias registradas durante um mês. O programa</a:t>
            </a:r>
          </a:p>
          <a:p>
            <a:pPr lvl="0"/>
            <a:r>
              <a:rPr lang="pt-BR" sz="2000" dirty="0"/>
              <a:t>deve mostrar </a:t>
            </a:r>
            <a:r>
              <a:rPr lang="pt-BR" sz="2000" b="1" dirty="0"/>
              <a:t>diariamente</a:t>
            </a:r>
            <a:r>
              <a:rPr lang="pt-BR" sz="2000" dirty="0"/>
              <a:t> (a medida que as</a:t>
            </a:r>
          </a:p>
          <a:p>
            <a:pPr lvl="0"/>
            <a:r>
              <a:rPr lang="pt-BR" sz="2000" dirty="0"/>
              <a:t>temperaturas são incluídas) a maior temperatura</a:t>
            </a:r>
          </a:p>
          <a:p>
            <a:pPr lvl="0"/>
            <a:r>
              <a:rPr lang="pt-BR" sz="2000" dirty="0"/>
              <a:t>e o dia em que ocorreu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5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925578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35566" y="164033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15</a:t>
            </a:r>
          </a:p>
          <a:p>
            <a:r>
              <a:rPr lang="pt-BR" dirty="0"/>
              <a:t>     11</a:t>
            </a:r>
          </a:p>
          <a:p>
            <a:r>
              <a:rPr lang="pt-BR" dirty="0"/>
              <a:t> 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1008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2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2  3</a:t>
              </a:r>
            </a:p>
          </p:txBody>
        </p:sp>
      </p:grpSp>
      <p:cxnSp>
        <p:nvCxnSpPr>
          <p:cNvPr id="40" name="Conector reto 39"/>
          <p:cNvCxnSpPr/>
          <p:nvPr/>
        </p:nvCxnSpPr>
        <p:spPr>
          <a:xfrm>
            <a:off x="6661902" y="5805387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9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86A8-0206-4188-1DF1-C6CAC404F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9F71E-177A-AB72-DB3A-DB69E056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Alocar espaço para armazenar as temperaturas</a:t>
            </a:r>
          </a:p>
          <a:p>
            <a:pPr lvl="0"/>
            <a:r>
              <a:rPr lang="pt-BR" sz="2000" dirty="0"/>
              <a:t>diárias registradas durante um mês. O programa</a:t>
            </a:r>
          </a:p>
          <a:p>
            <a:pPr lvl="0"/>
            <a:r>
              <a:rPr lang="pt-BR" sz="2000" dirty="0"/>
              <a:t>deve mostrar </a:t>
            </a:r>
            <a:r>
              <a:rPr lang="pt-BR" sz="2000" b="1" dirty="0"/>
              <a:t>diariamente</a:t>
            </a:r>
            <a:r>
              <a:rPr lang="pt-BR" sz="2000" dirty="0"/>
              <a:t> (a medida que as</a:t>
            </a:r>
          </a:p>
          <a:p>
            <a:pPr lvl="0"/>
            <a:r>
              <a:rPr lang="pt-BR" sz="2000" dirty="0"/>
              <a:t>temperaturas são incluídas) a maior temperatura</a:t>
            </a:r>
          </a:p>
          <a:p>
            <a:pPr lvl="0"/>
            <a:r>
              <a:rPr lang="pt-BR" sz="2000" dirty="0"/>
              <a:t>e o dia em que ocorreu. Em seguida, alocar NOVO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000" dirty="0"/>
              <a:t>Espaço e guardar as temperaturas inferiores </a:t>
            </a:r>
            <a:r>
              <a:rPr lang="pt-BR" sz="2000"/>
              <a:t>à média.</a:t>
            </a:r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F66F31-F71F-E58C-58C7-233A1AC3FA98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5A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1BC4565-3B0A-80AA-F0C0-BE8F04B286FD}"/>
              </a:ext>
            </a:extLst>
          </p:cNvPr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7F343E9-919B-858B-C2D4-A8D3189172B3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1D4FD23-F13C-8478-5380-20C1E5F6AB77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B80E84B-67F0-7A02-42DD-D08BBC9715D9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EE7E455-2706-8BFF-60B9-7A92AAECC011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52A95403-743F-67AE-3B6A-FAC247979656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D45D344-C8FB-B8FB-DBB3-7B106B34BF6E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37EE8A5-F79E-30C3-2D46-6362FE6E6670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0EC4A9D-EE74-0E6D-B0EA-19C8C5F01ED8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D6C4ABA-DFF5-50E0-2D48-0B32BBEDFCB2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0B02FEB-C48C-99C9-FEF0-85F0962FABAF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2585D0E-A00A-22B2-2823-75880C68F884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106E290-25B1-7ED1-CD3D-CCE1F70DF566}"/>
                </a:ext>
              </a:extLst>
            </p:cNvPr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921B6-900E-3AE9-D73C-544E8B52025F}"/>
              </a:ext>
            </a:extLst>
          </p:cNvPr>
          <p:cNvSpPr txBox="1"/>
          <p:nvPr/>
        </p:nvSpPr>
        <p:spPr>
          <a:xfrm>
            <a:off x="5390510" y="1146463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endParaRPr lang="pt-BR" sz="20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DF993A6-A851-A07C-90B3-1B125A73B4FE}"/>
              </a:ext>
            </a:extLst>
          </p:cNvPr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494FE97-0D1C-06B5-D2A7-E64CD9CC6F35}"/>
              </a:ext>
            </a:extLst>
          </p:cNvPr>
          <p:cNvCxnSpPr/>
          <p:nvPr/>
        </p:nvCxnSpPr>
        <p:spPr>
          <a:xfrm>
            <a:off x="4397891" y="1359335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03E6948-6D9C-283E-9FE0-6796EB326DEA}"/>
              </a:ext>
            </a:extLst>
          </p:cNvPr>
          <p:cNvSpPr txBox="1"/>
          <p:nvPr/>
        </p:nvSpPr>
        <p:spPr>
          <a:xfrm>
            <a:off x="45754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22FB54-9685-E5CA-B40F-E748498F00CB}"/>
              </a:ext>
            </a:extLst>
          </p:cNvPr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19FD9A2-D57F-D104-DF1F-4EF45841D2EA}"/>
              </a:ext>
            </a:extLst>
          </p:cNvPr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6C7979A-8127-70D6-7F5A-2F7507659636}"/>
              </a:ext>
            </a:extLst>
          </p:cNvPr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maior</a:t>
            </a:r>
          </a:p>
          <a:p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D0E84F6-E4E7-DCA2-B40F-C849F7DA49AB}"/>
              </a:ext>
            </a:extLst>
          </p:cNvPr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BCDFF54-3641-6AFE-2288-273BB27DB4B6}"/>
              </a:ext>
            </a:extLst>
          </p:cNvPr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86F775C-9EDD-97A4-44E8-BDD080E50427}"/>
              </a:ext>
            </a:extLst>
          </p:cNvPr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852D1B5-2AD5-71A2-20F9-C7F5DCEAED62}"/>
              </a:ext>
            </a:extLst>
          </p:cNvPr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521B2F-DC81-066E-D368-37EC8CA10CD9}"/>
              </a:ext>
            </a:extLst>
          </p:cNvPr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1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8F83A4F-C292-03A5-AF92-685B6765992E}"/>
              </a:ext>
            </a:extLst>
          </p:cNvPr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8163980-46E4-26D9-73D4-DB80134320E9}"/>
                </a:ext>
              </a:extLst>
            </p:cNvPr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A89B780-B8B9-A15F-510E-EC8CC7767384}"/>
                </a:ext>
              </a:extLst>
            </p:cNvPr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22FD1A2-5D49-D094-0448-32C9181797EA}"/>
                </a:ext>
              </a:extLst>
            </p:cNvPr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0   1</a:t>
              </a:r>
            </a:p>
          </p:txBody>
        </p:sp>
      </p:grp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63BB3EC-7EB7-2992-9A4A-6DBD9F401DE4}"/>
              </a:ext>
            </a:extLst>
          </p:cNvPr>
          <p:cNvCxnSpPr/>
          <p:nvPr/>
        </p:nvCxnSpPr>
        <p:spPr>
          <a:xfrm>
            <a:off x="6661902" y="5805387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Exercícios</a:t>
            </a:r>
            <a:r>
              <a:rPr lang="en-US" altLang="ko-KR" sz="1800" b="1" dirty="0">
                <a:solidFill>
                  <a:schemeClr val="bg1"/>
                </a:solidFill>
              </a:rPr>
              <a:t>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Alocação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/>
              <a:t>cont</a:t>
            </a:r>
            <a:r>
              <a:rPr lang="pt-BR" sz="2000" dirty="0"/>
              <a:t> = 10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2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[3]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[4]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[5]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[6]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[7]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[8]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[9]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r>
              <a:rPr lang="pt-BR" sz="1900" dirty="0"/>
              <a:t>1012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211515" y="1375721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676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8" name="Retângulo 27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/>
              <a:t>cont</a:t>
            </a:r>
            <a:r>
              <a:rPr lang="pt-BR" sz="2000" dirty="0"/>
              <a:t> = 10</a:t>
            </a:r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2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[3]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[4]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[5]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[6]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[7]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[8]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[9]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r>
              <a:rPr lang="pt-BR" sz="1900" dirty="0"/>
              <a:t>1012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1004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211515" y="1640333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88168" y="1242390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-1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52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/>
              <a:t>cont</a:t>
            </a:r>
            <a:r>
              <a:rPr lang="pt-BR" sz="2000" dirty="0"/>
              <a:t> = 10</a:t>
            </a:r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2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[3]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[4]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[5]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[6]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[7]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[8]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[9]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r>
              <a:rPr lang="pt-BR" sz="1900" dirty="0"/>
              <a:t>1012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1032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862145" y="3964873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781196" y="3579845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-1</a:t>
            </a:r>
          </a:p>
          <a:p>
            <a:r>
              <a:rPr lang="pt-BR" dirty="0"/>
              <a:t>     15</a:t>
            </a:r>
          </a:p>
          <a:p>
            <a:r>
              <a:rPr lang="pt-BR" b="1" dirty="0"/>
              <a:t>     </a:t>
            </a:r>
            <a:r>
              <a:rPr lang="pt-BR" dirty="0"/>
              <a:t>90</a:t>
            </a:r>
          </a:p>
          <a:p>
            <a:r>
              <a:rPr lang="pt-BR" dirty="0"/>
              <a:t>      3</a:t>
            </a:r>
          </a:p>
          <a:p>
            <a:r>
              <a:rPr lang="pt-BR" dirty="0"/>
              <a:t>      8</a:t>
            </a:r>
          </a:p>
          <a:p>
            <a:r>
              <a:rPr lang="pt-BR" dirty="0"/>
              <a:t>      22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475133" y="3209432"/>
            <a:ext cx="88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</a:t>
            </a:r>
          </a:p>
          <a:p>
            <a:r>
              <a:rPr lang="pt-BR" dirty="0"/>
              <a:t>    51</a:t>
            </a:r>
          </a:p>
          <a:p>
            <a:r>
              <a:rPr lang="pt-BR" dirty="0"/>
              <a:t>    -17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7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Até que</a:t>
            </a:r>
          </a:p>
          <a:p>
            <a:r>
              <a:rPr lang="pt-BR" sz="2000" dirty="0"/>
              <a:t>Ele digite a opção não.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/>
              <a:t>cont</a:t>
            </a:r>
            <a:r>
              <a:rPr lang="pt-BR" sz="2000" dirty="0"/>
              <a:t> = 0  1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211515" y="1375721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676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0  1</a:t>
              </a:r>
            </a:p>
          </p:txBody>
        </p:sp>
      </p:grpSp>
      <p:cxnSp>
        <p:nvCxnSpPr>
          <p:cNvPr id="7" name="Conector reto 6"/>
          <p:cNvCxnSpPr/>
          <p:nvPr/>
        </p:nvCxnSpPr>
        <p:spPr>
          <a:xfrm>
            <a:off x="1195753" y="4185138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688030" y="5433580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Até que</a:t>
            </a:r>
          </a:p>
          <a:p>
            <a:r>
              <a:rPr lang="pt-BR" sz="2000" dirty="0"/>
              <a:t>Ele digite a opção não.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/>
              <a:t>cont</a:t>
            </a:r>
            <a:r>
              <a:rPr lang="pt-BR" sz="2000" dirty="0"/>
              <a:t> = 1  2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1004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638905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67672" y="1282731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-1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1   2</a:t>
              </a:r>
            </a:p>
          </p:txBody>
        </p:sp>
      </p:grpSp>
      <p:cxnSp>
        <p:nvCxnSpPr>
          <p:cNvPr id="7" name="Conector reto 6"/>
          <p:cNvCxnSpPr/>
          <p:nvPr/>
        </p:nvCxnSpPr>
        <p:spPr>
          <a:xfrm>
            <a:off x="1195753" y="4185138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688030" y="5433580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0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Até que</a:t>
            </a:r>
          </a:p>
          <a:p>
            <a:r>
              <a:rPr lang="pt-BR" sz="2000" dirty="0"/>
              <a:t>Ele digite a opção não.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/>
              <a:t>cont</a:t>
            </a:r>
            <a:r>
              <a:rPr lang="pt-BR" sz="2000" dirty="0"/>
              <a:t> = 2  3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1008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900156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492725" y="1574849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-1</a:t>
            </a:r>
          </a:p>
          <a:p>
            <a:r>
              <a:rPr lang="pt-BR" dirty="0"/>
              <a:t>     15   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2  3</a:t>
              </a:r>
            </a:p>
          </p:txBody>
        </p:sp>
      </p:grpSp>
      <p:cxnSp>
        <p:nvCxnSpPr>
          <p:cNvPr id="7" name="Conector reto 6"/>
          <p:cNvCxnSpPr/>
          <p:nvPr/>
        </p:nvCxnSpPr>
        <p:spPr>
          <a:xfrm>
            <a:off x="1195753" y="4185138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688030" y="5433580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6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902</Words>
  <Application>Microsoft Office PowerPoint</Application>
  <PresentationFormat>Apresentação na tela (4:3)</PresentationFormat>
  <Paragraphs>336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442</cp:revision>
  <cp:lastPrinted>2018-08-03T17:29:08Z</cp:lastPrinted>
  <dcterms:created xsi:type="dcterms:W3CDTF">2018-05-02T13:00:32Z</dcterms:created>
  <dcterms:modified xsi:type="dcterms:W3CDTF">2024-03-20T18:11:06Z</dcterms:modified>
</cp:coreProperties>
</file>