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60" r:id="rId2"/>
    <p:sldId id="444" r:id="rId3"/>
    <p:sldId id="466" r:id="rId4"/>
    <p:sldId id="505" r:id="rId5"/>
    <p:sldId id="525" r:id="rId6"/>
    <p:sldId id="526" r:id="rId7"/>
    <p:sldId id="527" r:id="rId8"/>
    <p:sldId id="528" r:id="rId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06/10/2020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06/10/2020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</a:rPr>
              <a:t>Exercícios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Alocação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r>
              <a:rPr lang="pt-PT" dirty="0" smtClean="0"/>
              <a:t>A</a:t>
            </a:r>
            <a:r>
              <a:rPr lang="pt-BR" dirty="0"/>
              <a:t>loque dinamicamente espaço e receba ‘nomes’ digitados pelo usuário. O usuário poderá entrar com novos ‘nomes’, até que este escolha a opção </a:t>
            </a:r>
            <a:r>
              <a:rPr lang="pt-BR" b="1" dirty="0"/>
              <a:t>N</a:t>
            </a:r>
            <a:r>
              <a:rPr lang="pt-BR" dirty="0"/>
              <a:t> (Deseja continuar? (S/</a:t>
            </a:r>
            <a:r>
              <a:rPr lang="pt-BR" b="1" dirty="0"/>
              <a:t>N</a:t>
            </a:r>
            <a:r>
              <a:rPr lang="pt-BR" dirty="0"/>
              <a:t>)). Em seguida, </a:t>
            </a:r>
            <a:r>
              <a:rPr lang="pt-PT" dirty="0"/>
              <a:t>determine quantos nomes foram alocados e quantos começam com a letra ‘A’ (maiúscula). Mostre na tela. </a:t>
            </a:r>
            <a:r>
              <a:rPr lang="en-US" b="1" dirty="0" err="1"/>
              <a:t>Utilizar</a:t>
            </a:r>
            <a:r>
              <a:rPr lang="en-US" b="1" dirty="0"/>
              <a:t> </a:t>
            </a:r>
            <a:r>
              <a:rPr lang="en-US" b="1" dirty="0" err="1"/>
              <a:t>função</a:t>
            </a:r>
            <a:r>
              <a:rPr lang="en-US" b="1" dirty="0"/>
              <a:t> para </a:t>
            </a:r>
            <a:r>
              <a:rPr lang="en-US" b="1" dirty="0" err="1"/>
              <a:t>alocação</a:t>
            </a:r>
            <a:r>
              <a:rPr lang="en-US" b="1" dirty="0"/>
              <a:t> </a:t>
            </a:r>
            <a:r>
              <a:rPr lang="en-US" b="1" dirty="0" err="1"/>
              <a:t>dinâmica</a:t>
            </a:r>
            <a:r>
              <a:rPr lang="pt-PT" b="1" dirty="0"/>
              <a:t>.</a:t>
            </a:r>
            <a:endParaRPr lang="pt-BR" dirty="0"/>
          </a:p>
          <a:p>
            <a:endParaRPr lang="pt-BR" sz="2000" dirty="0"/>
          </a:p>
          <a:p>
            <a:r>
              <a:rPr lang="pt-BR" sz="2000" dirty="0" smtClean="0"/>
              <a:t>Iremos utilizar um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00B0F0"/>
                </a:solidFill>
              </a:rPr>
              <a:t>aux</a:t>
            </a:r>
            <a:r>
              <a:rPr lang="pt-BR" sz="2000" dirty="0" smtClean="0"/>
              <a:t> para receber os nomes, em seguida iremos concatenar (juntar os nomes em 1 único </a:t>
            </a:r>
            <a:r>
              <a:rPr lang="pt-BR" sz="2000" dirty="0" err="1" smtClean="0"/>
              <a:t>string</a:t>
            </a:r>
            <a:r>
              <a:rPr lang="pt-BR" sz="2000" dirty="0" smtClean="0"/>
              <a:t> e iremos separar os nomes com \n).</a:t>
            </a: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176151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1810378" y="867618"/>
            <a:ext cx="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aux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772426" y="941104"/>
            <a:ext cx="486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A</a:t>
            </a:r>
          </a:p>
          <a:p>
            <a:r>
              <a:rPr lang="pt-BR" dirty="0" smtClean="0"/>
              <a:t>n</a:t>
            </a:r>
          </a:p>
          <a:p>
            <a:r>
              <a:rPr lang="pt-BR" dirty="0"/>
              <a:t>a</a:t>
            </a:r>
            <a:endParaRPr lang="pt-BR" dirty="0" smtClean="0"/>
          </a:p>
          <a:p>
            <a:r>
              <a:rPr lang="pt-BR" dirty="0" smtClean="0"/>
              <a:t>\0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3209192" y="1777786"/>
            <a:ext cx="2347546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</a:p>
          <a:p>
            <a:r>
              <a:rPr lang="pt-BR" dirty="0" smtClean="0"/>
              <a:t>n</a:t>
            </a:r>
          </a:p>
          <a:p>
            <a:r>
              <a:rPr lang="pt-BR" dirty="0"/>
              <a:t>a</a:t>
            </a:r>
            <a:endParaRPr lang="pt-BR" dirty="0" smtClean="0"/>
          </a:p>
          <a:p>
            <a:r>
              <a:rPr lang="pt-BR" dirty="0" smtClean="0"/>
              <a:t>\0</a:t>
            </a:r>
            <a:endParaRPr lang="pt-BR" dirty="0" smtClean="0"/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1342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176151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1810378" y="867618"/>
            <a:ext cx="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aux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772426" y="941104"/>
            <a:ext cx="486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B</a:t>
            </a:r>
          </a:p>
          <a:p>
            <a:r>
              <a:rPr lang="pt-BR" dirty="0"/>
              <a:t>i</a:t>
            </a:r>
            <a:endParaRPr lang="pt-BR" dirty="0" smtClean="0"/>
          </a:p>
          <a:p>
            <a:r>
              <a:rPr lang="pt-BR" dirty="0"/>
              <a:t>a</a:t>
            </a:r>
            <a:endParaRPr lang="pt-BR" dirty="0" smtClean="0"/>
          </a:p>
          <a:p>
            <a:r>
              <a:rPr lang="pt-BR" dirty="0" smtClean="0"/>
              <a:t>\0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3209192" y="1777786"/>
            <a:ext cx="2347546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6747076" y="1204620"/>
            <a:ext cx="48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a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295292" y="2037878"/>
            <a:ext cx="141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\0</a:t>
            </a:r>
            <a:r>
              <a:rPr lang="pt-BR" dirty="0" smtClean="0"/>
              <a:t>            \n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6747076" y="2198487"/>
            <a:ext cx="392278" cy="4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6803644" y="2341875"/>
            <a:ext cx="48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endParaRPr lang="pt-BR" dirty="0" smtClean="0"/>
          </a:p>
          <a:p>
            <a:r>
              <a:rPr lang="pt-BR" dirty="0"/>
              <a:t>i</a:t>
            </a:r>
            <a:endParaRPr lang="pt-BR" dirty="0" smtClean="0"/>
          </a:p>
          <a:p>
            <a:r>
              <a:rPr lang="pt-BR" dirty="0" smtClean="0"/>
              <a:t>a</a:t>
            </a:r>
          </a:p>
          <a:p>
            <a:r>
              <a:rPr lang="pt-BR" dirty="0" smtClean="0"/>
              <a:t> \0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224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5" y="1177855"/>
            <a:ext cx="1691635" cy="5052406"/>
            <a:chOff x="3722966" y="1330553"/>
            <a:chExt cx="1691635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22966" y="486204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176151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1810378" y="867618"/>
            <a:ext cx="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aux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1918967" y="1008751"/>
            <a:ext cx="486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</a:t>
            </a:r>
            <a:r>
              <a:rPr lang="pt-BR" dirty="0"/>
              <a:t>A</a:t>
            </a:r>
            <a:endParaRPr lang="pt-BR" dirty="0" smtClean="0"/>
          </a:p>
          <a:p>
            <a:r>
              <a:rPr lang="pt-BR" dirty="0"/>
              <a:t>l</a:t>
            </a:r>
            <a:endParaRPr lang="pt-BR" dirty="0" smtClean="0"/>
          </a:p>
          <a:p>
            <a:r>
              <a:rPr lang="pt-BR" dirty="0" smtClean="0"/>
              <a:t>i</a:t>
            </a:r>
            <a:endParaRPr lang="pt-BR" dirty="0"/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e</a:t>
            </a:r>
          </a:p>
          <a:p>
            <a:r>
              <a:rPr lang="pt-BR" dirty="0" smtClean="0"/>
              <a:t>\0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8" name="Seta para a Direita 7"/>
          <p:cNvSpPr/>
          <p:nvPr/>
        </p:nvSpPr>
        <p:spPr>
          <a:xfrm>
            <a:off x="3209192" y="1777786"/>
            <a:ext cx="2347546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/>
          <p:cNvSpPr txBox="1"/>
          <p:nvPr/>
        </p:nvSpPr>
        <p:spPr>
          <a:xfrm>
            <a:off x="6747076" y="1204620"/>
            <a:ext cx="486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a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295292" y="2037878"/>
            <a:ext cx="141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\n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803644" y="2341875"/>
            <a:ext cx="4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endParaRPr lang="pt-BR" dirty="0" smtClean="0"/>
          </a:p>
          <a:p>
            <a:r>
              <a:rPr lang="pt-BR" dirty="0"/>
              <a:t>i</a:t>
            </a:r>
            <a:endParaRPr lang="pt-BR" dirty="0" smtClean="0"/>
          </a:p>
          <a:p>
            <a:r>
              <a:rPr lang="pt-BR" dirty="0" smtClean="0"/>
              <a:t>a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340550" y="3210109"/>
            <a:ext cx="141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\0</a:t>
            </a:r>
            <a:r>
              <a:rPr lang="pt-BR" dirty="0" smtClean="0"/>
              <a:t>            \n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827227" y="3403443"/>
            <a:ext cx="406628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6032417" y="413162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6032417" y="442177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041229" y="501052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6787151" y="3271019"/>
            <a:ext cx="486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</a:t>
            </a:r>
            <a:r>
              <a:rPr lang="pt-BR" dirty="0"/>
              <a:t>A</a:t>
            </a:r>
            <a:endParaRPr lang="pt-BR" dirty="0" smtClean="0"/>
          </a:p>
          <a:p>
            <a:r>
              <a:rPr lang="pt-BR" dirty="0"/>
              <a:t>l</a:t>
            </a:r>
            <a:endParaRPr lang="pt-BR" dirty="0" smtClean="0"/>
          </a:p>
          <a:p>
            <a:r>
              <a:rPr lang="pt-BR" dirty="0" smtClean="0"/>
              <a:t>i</a:t>
            </a:r>
            <a:endParaRPr lang="pt-BR" dirty="0"/>
          </a:p>
          <a:p>
            <a:r>
              <a:rPr lang="pt-BR" dirty="0" smtClean="0"/>
              <a:t>c</a:t>
            </a:r>
          </a:p>
          <a:p>
            <a:r>
              <a:rPr lang="pt-BR" dirty="0" smtClean="0"/>
              <a:t>e</a:t>
            </a:r>
          </a:p>
          <a:p>
            <a:r>
              <a:rPr lang="pt-BR" dirty="0" smtClean="0"/>
              <a:t>\0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975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5" y="1177855"/>
            <a:ext cx="1691635" cy="5052406"/>
            <a:chOff x="3722966" y="1330553"/>
            <a:chExt cx="1691635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22966" y="486204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1176151" y="1232641"/>
            <a:ext cx="1691634" cy="5052406"/>
            <a:chOff x="3722967" y="1330553"/>
            <a:chExt cx="1691634" cy="5052406"/>
          </a:xfrm>
        </p:grpSpPr>
        <p:sp>
          <p:nvSpPr>
            <p:cNvPr id="33" name="Retângulo 32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22967" y="4861266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2964651" y="1229821"/>
            <a:ext cx="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letra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747076" y="1204620"/>
            <a:ext cx="48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</a:t>
            </a:r>
          </a:p>
          <a:p>
            <a:r>
              <a:rPr lang="pt-BR" dirty="0"/>
              <a:t>N</a:t>
            </a:r>
            <a:endParaRPr lang="pt-BR" dirty="0" smtClean="0"/>
          </a:p>
          <a:p>
            <a:r>
              <a:rPr lang="pt-BR" dirty="0"/>
              <a:t>A</a:t>
            </a:r>
            <a:endParaRPr lang="pt-BR" dirty="0" smtClean="0"/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262115" y="2028466"/>
            <a:ext cx="141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\n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732276" y="2365110"/>
            <a:ext cx="4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endParaRPr lang="pt-BR" dirty="0" smtClean="0"/>
          </a:p>
          <a:p>
            <a:r>
              <a:rPr lang="pt-BR" dirty="0" smtClean="0"/>
              <a:t>I</a:t>
            </a:r>
          </a:p>
          <a:p>
            <a:r>
              <a:rPr lang="pt-BR" dirty="0"/>
              <a:t>A</a:t>
            </a:r>
            <a:r>
              <a:rPr lang="pt-BR" dirty="0" smtClean="0"/>
              <a:t>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283982" y="3217187"/>
            <a:ext cx="141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  \n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6032417" y="413162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6032417" y="442177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6041229" y="501052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6725209" y="3576847"/>
            <a:ext cx="486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A</a:t>
            </a:r>
          </a:p>
          <a:p>
            <a:r>
              <a:rPr lang="pt-BR" dirty="0" smtClean="0"/>
              <a:t>  L</a:t>
            </a:r>
          </a:p>
          <a:p>
            <a:r>
              <a:rPr lang="pt-BR" dirty="0" smtClean="0"/>
              <a:t>  I</a:t>
            </a:r>
            <a:endParaRPr lang="pt-BR" dirty="0"/>
          </a:p>
          <a:p>
            <a:r>
              <a:rPr lang="pt-BR" dirty="0" smtClean="0"/>
              <a:t> C</a:t>
            </a:r>
          </a:p>
          <a:p>
            <a:r>
              <a:rPr lang="pt-BR" dirty="0" smtClean="0"/>
              <a:t> E</a:t>
            </a:r>
          </a:p>
          <a:p>
            <a:r>
              <a:rPr lang="pt-BR" dirty="0" smtClean="0"/>
              <a:t>\0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371600" y="1259070"/>
            <a:ext cx="97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a       </a:t>
            </a:r>
            <a:r>
              <a:rPr lang="pt-BR" dirty="0" err="1" smtClean="0"/>
              <a:t>A</a:t>
            </a:r>
            <a:endParaRPr lang="pt-BR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1670264" y="1807438"/>
            <a:ext cx="70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A</a:t>
            </a:r>
          </a:p>
          <a:p>
            <a:r>
              <a:rPr lang="pt-BR" dirty="0" smtClean="0"/>
              <a:t>   N</a:t>
            </a:r>
          </a:p>
          <a:p>
            <a:r>
              <a:rPr lang="pt-BR" dirty="0"/>
              <a:t> </a:t>
            </a:r>
            <a:r>
              <a:rPr lang="pt-BR" dirty="0" smtClean="0"/>
              <a:t>  A</a:t>
            </a:r>
          </a:p>
          <a:p>
            <a:r>
              <a:rPr lang="pt-BR" dirty="0"/>
              <a:t> </a:t>
            </a:r>
            <a:r>
              <a:rPr lang="pt-BR" dirty="0" smtClean="0"/>
              <a:t>  \n</a:t>
            </a:r>
            <a:endParaRPr lang="pt-BR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1720165" y="2979144"/>
            <a:ext cx="70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A</a:t>
            </a:r>
          </a:p>
          <a:p>
            <a:r>
              <a:rPr lang="pt-BR" dirty="0" smtClean="0"/>
              <a:t>   L</a:t>
            </a:r>
          </a:p>
          <a:p>
            <a:r>
              <a:rPr lang="pt-BR" dirty="0"/>
              <a:t> </a:t>
            </a:r>
            <a:r>
              <a:rPr lang="pt-BR" dirty="0" smtClean="0"/>
              <a:t>  I</a:t>
            </a:r>
          </a:p>
          <a:p>
            <a:r>
              <a:rPr lang="pt-BR" dirty="0"/>
              <a:t> </a:t>
            </a:r>
            <a:r>
              <a:rPr lang="pt-BR" dirty="0" smtClean="0"/>
              <a:t>  C</a:t>
            </a:r>
            <a:endParaRPr lang="pt-BR" dirty="0"/>
          </a:p>
        </p:txBody>
      </p:sp>
      <p:sp>
        <p:nvSpPr>
          <p:cNvPr id="57" name="Retângulo 56"/>
          <p:cNvSpPr/>
          <p:nvPr/>
        </p:nvSpPr>
        <p:spPr>
          <a:xfrm>
            <a:off x="1189050" y="417680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1182580" y="446046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1710798" y="4151326"/>
            <a:ext cx="703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E</a:t>
            </a:r>
          </a:p>
          <a:p>
            <a:r>
              <a:rPr lang="pt-BR" dirty="0" smtClean="0"/>
              <a:t>   \0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 flipV="1">
            <a:off x="1809860" y="1445141"/>
            <a:ext cx="252917" cy="991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1189050" y="5212293"/>
            <a:ext cx="2492460" cy="383212"/>
            <a:chOff x="1176150" y="5424463"/>
            <a:chExt cx="2492460" cy="383212"/>
          </a:xfrm>
        </p:grpSpPr>
        <p:sp>
          <p:nvSpPr>
            <p:cNvPr id="46" name="Retângulo 45"/>
            <p:cNvSpPr/>
            <p:nvPr/>
          </p:nvSpPr>
          <p:spPr>
            <a:xfrm>
              <a:off x="1176150" y="547167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2895767" y="5424463"/>
              <a:ext cx="772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pletra</a:t>
              </a:r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1291337" y="5438343"/>
              <a:ext cx="1377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NULL   3000</a:t>
              </a:r>
              <a:endParaRPr lang="pt-BR" dirty="0"/>
            </a:p>
          </p:txBody>
        </p:sp>
      </p:grpSp>
      <p:grpSp>
        <p:nvGrpSpPr>
          <p:cNvPr id="62" name="Agrupar 61"/>
          <p:cNvGrpSpPr/>
          <p:nvPr/>
        </p:nvGrpSpPr>
        <p:grpSpPr>
          <a:xfrm>
            <a:off x="1194578" y="5723093"/>
            <a:ext cx="2492460" cy="383212"/>
            <a:chOff x="1176150" y="5424463"/>
            <a:chExt cx="2492460" cy="383212"/>
          </a:xfrm>
        </p:grpSpPr>
        <p:sp>
          <p:nvSpPr>
            <p:cNvPr id="63" name="Retângulo 62"/>
            <p:cNvSpPr/>
            <p:nvPr/>
          </p:nvSpPr>
          <p:spPr>
            <a:xfrm>
              <a:off x="1176150" y="547167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2895767" y="5424463"/>
              <a:ext cx="772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 smtClean="0"/>
                <a:t>pl</a:t>
              </a:r>
              <a:endParaRPr lang="pt-BR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631089" y="5438343"/>
              <a:ext cx="772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6000</a:t>
              </a:r>
              <a:endParaRPr lang="pt-BR" dirty="0"/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600278" y="5266361"/>
            <a:ext cx="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6000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554367" y="1771203"/>
            <a:ext cx="70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000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1556238" y="5259507"/>
            <a:ext cx="189226" cy="3359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278</Words>
  <Application>Microsoft Office PowerPoint</Application>
  <PresentationFormat>Apresentação na tela (4:3)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448</cp:revision>
  <cp:lastPrinted>2018-08-03T17:29:08Z</cp:lastPrinted>
  <dcterms:created xsi:type="dcterms:W3CDTF">2018-05-02T13:00:32Z</dcterms:created>
  <dcterms:modified xsi:type="dcterms:W3CDTF">2020-10-07T02:00:22Z</dcterms:modified>
</cp:coreProperties>
</file>