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60" r:id="rId2"/>
    <p:sldId id="444" r:id="rId3"/>
    <p:sldId id="505" r:id="rId4"/>
    <p:sldId id="526" r:id="rId5"/>
    <p:sldId id="528" r:id="rId6"/>
    <p:sldId id="527" r:id="rId7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EBBAC-B4E1-4D8B-8266-E12A55814141}" v="16" dt="2025-03-15T16:42:44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8BC4B1EE-05D5-4037-8612-A027E9AEBCAB}"/>
    <pc:docChg chg="modSld">
      <pc:chgData name="Andrea Braga" userId="5a83e776-00a0-4821-9a84-207bc126b66a" providerId="ADAL" clId="{8BC4B1EE-05D5-4037-8612-A027E9AEBCAB}" dt="2022-03-23T13:29:07.246" v="8" actId="6549"/>
      <pc:docMkLst>
        <pc:docMk/>
      </pc:docMkLst>
      <pc:sldChg chg="modSp mod">
        <pc:chgData name="Andrea Braga" userId="5a83e776-00a0-4821-9a84-207bc126b66a" providerId="ADAL" clId="{8BC4B1EE-05D5-4037-8612-A027E9AEBCAB}" dt="2022-03-23T13:29:07.246" v="8" actId="6549"/>
        <pc:sldMkLst>
          <pc:docMk/>
          <pc:sldMk cId="1239755348" sldId="444"/>
        </pc:sldMkLst>
      </pc:sldChg>
    </pc:docChg>
  </pc:docChgLst>
  <pc:docChgLst>
    <pc:chgData name="Andrea Braga" userId="5a83e776-00a0-4821-9a84-207bc126b66a" providerId="ADAL" clId="{E43EBBAC-B4E1-4D8B-8266-E12A55814141}"/>
    <pc:docChg chg="custSel addSld delSld modSld">
      <pc:chgData name="Andrea Braga" userId="5a83e776-00a0-4821-9a84-207bc126b66a" providerId="ADAL" clId="{E43EBBAC-B4E1-4D8B-8266-E12A55814141}" dt="2025-03-15T16:43:02.426" v="291" actId="47"/>
      <pc:docMkLst>
        <pc:docMk/>
      </pc:docMkLst>
      <pc:sldChg chg="del">
        <pc:chgData name="Andrea Braga" userId="5a83e776-00a0-4821-9a84-207bc126b66a" providerId="ADAL" clId="{E43EBBAC-B4E1-4D8B-8266-E12A55814141}" dt="2025-03-15T16:30:41.632" v="0" actId="47"/>
        <pc:sldMkLst>
          <pc:docMk/>
          <pc:sldMk cId="249220410" sldId="466"/>
        </pc:sldMkLst>
      </pc:sldChg>
      <pc:sldChg chg="addSp modSp del mod">
        <pc:chgData name="Andrea Braga" userId="5a83e776-00a0-4821-9a84-207bc126b66a" providerId="ADAL" clId="{E43EBBAC-B4E1-4D8B-8266-E12A55814141}" dt="2025-03-15T16:43:02.426" v="291" actId="47"/>
        <pc:sldMkLst>
          <pc:docMk/>
          <pc:sldMk cId="1513425748" sldId="525"/>
        </pc:sldMkLst>
        <pc:spChg chg="add mod">
          <ac:chgData name="Andrea Braga" userId="5a83e776-00a0-4821-9a84-207bc126b66a" providerId="ADAL" clId="{E43EBBAC-B4E1-4D8B-8266-E12A55814141}" dt="2025-03-15T16:34:14.459" v="115" actId="6549"/>
          <ac:spMkLst>
            <pc:docMk/>
            <pc:sldMk cId="1513425748" sldId="525"/>
            <ac:spMk id="2" creationId="{E4E40A9C-4541-8DC6-CDEC-BA3FAEE7035F}"/>
          </ac:spMkLst>
        </pc:spChg>
        <pc:spChg chg="add mod">
          <ac:chgData name="Andrea Braga" userId="5a83e776-00a0-4821-9a84-207bc126b66a" providerId="ADAL" clId="{E43EBBAC-B4E1-4D8B-8266-E12A55814141}" dt="2025-03-15T16:34:29.039" v="129" actId="6549"/>
          <ac:spMkLst>
            <pc:docMk/>
            <pc:sldMk cId="1513425748" sldId="525"/>
            <ac:spMk id="9" creationId="{D5F7229F-894A-CCF3-B2E2-EA9D9E656C37}"/>
          </ac:spMkLst>
        </pc:spChg>
      </pc:sldChg>
      <pc:sldChg chg="modSp add mod">
        <pc:chgData name="Andrea Braga" userId="5a83e776-00a0-4821-9a84-207bc126b66a" providerId="ADAL" clId="{E43EBBAC-B4E1-4D8B-8266-E12A55814141}" dt="2025-03-15T16:31:15.679" v="20" actId="20577"/>
        <pc:sldMkLst>
          <pc:docMk/>
          <pc:sldMk cId="1884902039" sldId="526"/>
        </pc:sldMkLst>
        <pc:spChg chg="mod">
          <ac:chgData name="Andrea Braga" userId="5a83e776-00a0-4821-9a84-207bc126b66a" providerId="ADAL" clId="{E43EBBAC-B4E1-4D8B-8266-E12A55814141}" dt="2025-03-15T16:31:15.679" v="20" actId="20577"/>
          <ac:spMkLst>
            <pc:docMk/>
            <pc:sldMk cId="1884902039" sldId="526"/>
            <ac:spMk id="4" creationId="{00000000-0000-0000-0000-000000000000}"/>
          </ac:spMkLst>
        </pc:spChg>
      </pc:sldChg>
      <pc:sldChg chg="addSp delSp modSp add mod">
        <pc:chgData name="Andrea Braga" userId="5a83e776-00a0-4821-9a84-207bc126b66a" providerId="ADAL" clId="{E43EBBAC-B4E1-4D8B-8266-E12A55814141}" dt="2025-03-15T16:42:48.397" v="290" actId="1076"/>
        <pc:sldMkLst>
          <pc:docMk/>
          <pc:sldMk cId="1705130356" sldId="527"/>
        </pc:sldMkLst>
        <pc:spChg chg="add mod">
          <ac:chgData name="Andrea Braga" userId="5a83e776-00a0-4821-9a84-207bc126b66a" providerId="ADAL" clId="{E43EBBAC-B4E1-4D8B-8266-E12A55814141}" dt="2025-03-15T16:40:34.377" v="264" actId="1076"/>
          <ac:spMkLst>
            <pc:docMk/>
            <pc:sldMk cId="1705130356" sldId="527"/>
            <ac:spMk id="7" creationId="{7F353F1A-7163-C524-3537-56A66A572D37}"/>
          </ac:spMkLst>
        </pc:spChg>
        <pc:spChg chg="mod">
          <ac:chgData name="Andrea Braga" userId="5a83e776-00a0-4821-9a84-207bc126b66a" providerId="ADAL" clId="{E43EBBAC-B4E1-4D8B-8266-E12A55814141}" dt="2025-03-15T16:37:34.940" v="188" actId="20577"/>
          <ac:spMkLst>
            <pc:docMk/>
            <pc:sldMk cId="1705130356" sldId="527"/>
            <ac:spMk id="10" creationId="{B397C863-4504-71E5-A191-7612B2DF8186}"/>
          </ac:spMkLst>
        </pc:spChg>
        <pc:spChg chg="mod">
          <ac:chgData name="Andrea Braga" userId="5a83e776-00a0-4821-9a84-207bc126b66a" providerId="ADAL" clId="{E43EBBAC-B4E1-4D8B-8266-E12A55814141}" dt="2025-03-15T16:37:23.410" v="173" actId="6549"/>
          <ac:spMkLst>
            <pc:docMk/>
            <pc:sldMk cId="1705130356" sldId="527"/>
            <ac:spMk id="11" creationId="{0562F71A-6B55-D407-AEFC-4772073772F6}"/>
          </ac:spMkLst>
        </pc:spChg>
        <pc:spChg chg="mod">
          <ac:chgData name="Andrea Braga" userId="5a83e776-00a0-4821-9a84-207bc126b66a" providerId="ADAL" clId="{E43EBBAC-B4E1-4D8B-8266-E12A55814141}" dt="2025-03-15T16:37:31.662" v="186" actId="20577"/>
          <ac:spMkLst>
            <pc:docMk/>
            <pc:sldMk cId="1705130356" sldId="527"/>
            <ac:spMk id="16" creationId="{AA4D6D1C-AFE7-F8B1-6FEB-13519F3D9B28}"/>
          </ac:spMkLst>
        </pc:spChg>
        <pc:spChg chg="mod">
          <ac:chgData name="Andrea Braga" userId="5a83e776-00a0-4821-9a84-207bc126b66a" providerId="ADAL" clId="{E43EBBAC-B4E1-4D8B-8266-E12A55814141}" dt="2025-03-15T16:41:31.465" v="282" actId="20577"/>
          <ac:spMkLst>
            <pc:docMk/>
            <pc:sldMk cId="1705130356" sldId="527"/>
            <ac:spMk id="29" creationId="{93124A85-95BB-6599-B0C5-5459C507D82B}"/>
          </ac:spMkLst>
        </pc:spChg>
        <pc:spChg chg="mod">
          <ac:chgData name="Andrea Braga" userId="5a83e776-00a0-4821-9a84-207bc126b66a" providerId="ADAL" clId="{E43EBBAC-B4E1-4D8B-8266-E12A55814141}" dt="2025-03-15T16:39:04.395" v="239" actId="20577"/>
          <ac:spMkLst>
            <pc:docMk/>
            <pc:sldMk cId="1705130356" sldId="527"/>
            <ac:spMk id="46" creationId="{49E83A4F-DB07-8D5F-9A00-D36F27ACFCF4}"/>
          </ac:spMkLst>
        </pc:spChg>
        <pc:spChg chg="mod">
          <ac:chgData name="Andrea Braga" userId="5a83e776-00a0-4821-9a84-207bc126b66a" providerId="ADAL" clId="{E43EBBAC-B4E1-4D8B-8266-E12A55814141}" dt="2025-03-15T16:38:23.633" v="213" actId="6549"/>
          <ac:spMkLst>
            <pc:docMk/>
            <pc:sldMk cId="1705130356" sldId="527"/>
            <ac:spMk id="49" creationId="{11035CB0-DA29-4391-6EAA-38398A008B2C}"/>
          </ac:spMkLst>
        </pc:spChg>
        <pc:spChg chg="mod">
          <ac:chgData name="Andrea Braga" userId="5a83e776-00a0-4821-9a84-207bc126b66a" providerId="ADAL" clId="{E43EBBAC-B4E1-4D8B-8266-E12A55814141}" dt="2025-03-15T16:34:57.125" v="132" actId="20577"/>
          <ac:spMkLst>
            <pc:docMk/>
            <pc:sldMk cId="1705130356" sldId="527"/>
            <ac:spMk id="52" creationId="{40487B5B-4C87-329B-62B6-84E172545E11}"/>
          </ac:spMkLst>
        </pc:spChg>
        <pc:spChg chg="mod">
          <ac:chgData name="Andrea Braga" userId="5a83e776-00a0-4821-9a84-207bc126b66a" providerId="ADAL" clId="{E43EBBAC-B4E1-4D8B-8266-E12A55814141}" dt="2025-03-15T16:36:40.004" v="158" actId="20577"/>
          <ac:spMkLst>
            <pc:docMk/>
            <pc:sldMk cId="1705130356" sldId="527"/>
            <ac:spMk id="53" creationId="{579E35E3-4527-8ED0-BE55-4210F38A3B84}"/>
          </ac:spMkLst>
        </pc:spChg>
        <pc:spChg chg="mod">
          <ac:chgData name="Andrea Braga" userId="5a83e776-00a0-4821-9a84-207bc126b66a" providerId="ADAL" clId="{E43EBBAC-B4E1-4D8B-8266-E12A55814141}" dt="2025-03-15T16:39:41.546" v="250" actId="1076"/>
          <ac:spMkLst>
            <pc:docMk/>
            <pc:sldMk cId="1705130356" sldId="527"/>
            <ac:spMk id="54" creationId="{9228A44A-D643-4749-9EB9-9D0937DA53BB}"/>
          </ac:spMkLst>
        </pc:spChg>
        <pc:spChg chg="mod">
          <ac:chgData name="Andrea Braga" userId="5a83e776-00a0-4821-9a84-207bc126b66a" providerId="ADAL" clId="{E43EBBAC-B4E1-4D8B-8266-E12A55814141}" dt="2025-03-15T16:35:36.622" v="138" actId="20577"/>
          <ac:spMkLst>
            <pc:docMk/>
            <pc:sldMk cId="1705130356" sldId="527"/>
            <ac:spMk id="55" creationId="{4712C413-2A88-C8F2-2056-5CBDF10AF2C5}"/>
          </ac:spMkLst>
        </pc:spChg>
        <pc:spChg chg="mod">
          <ac:chgData name="Andrea Braga" userId="5a83e776-00a0-4821-9a84-207bc126b66a" providerId="ADAL" clId="{E43EBBAC-B4E1-4D8B-8266-E12A55814141}" dt="2025-03-15T16:38:53.977" v="231" actId="20577"/>
          <ac:spMkLst>
            <pc:docMk/>
            <pc:sldMk cId="1705130356" sldId="527"/>
            <ac:spMk id="57" creationId="{0D681B78-D7F2-1B74-AFFD-6CB683EFA342}"/>
          </ac:spMkLst>
        </pc:spChg>
        <pc:spChg chg="mod">
          <ac:chgData name="Andrea Braga" userId="5a83e776-00a0-4821-9a84-207bc126b66a" providerId="ADAL" clId="{E43EBBAC-B4E1-4D8B-8266-E12A55814141}" dt="2025-03-15T16:42:35.325" v="286" actId="20577"/>
          <ac:spMkLst>
            <pc:docMk/>
            <pc:sldMk cId="1705130356" sldId="527"/>
            <ac:spMk id="58" creationId="{1C332F62-71CC-9DFA-D550-C52A39C2CFA7}"/>
          </ac:spMkLst>
        </pc:spChg>
        <pc:spChg chg="add mod">
          <ac:chgData name="Andrea Braga" userId="5a83e776-00a0-4821-9a84-207bc126b66a" providerId="ADAL" clId="{E43EBBAC-B4E1-4D8B-8266-E12A55814141}" dt="2025-03-15T16:38:48.006" v="229" actId="20577"/>
          <ac:spMkLst>
            <pc:docMk/>
            <pc:sldMk cId="1705130356" sldId="527"/>
            <ac:spMk id="59" creationId="{0E9DFFBA-8440-A0B8-EA23-7C449906AE31}"/>
          </ac:spMkLst>
        </pc:spChg>
        <pc:spChg chg="add mod">
          <ac:chgData name="Andrea Braga" userId="5a83e776-00a0-4821-9a84-207bc126b66a" providerId="ADAL" clId="{E43EBBAC-B4E1-4D8B-8266-E12A55814141}" dt="2025-03-15T16:41:02.416" v="270" actId="6549"/>
          <ac:spMkLst>
            <pc:docMk/>
            <pc:sldMk cId="1705130356" sldId="527"/>
            <ac:spMk id="64" creationId="{E59D60A6-15A2-F3FC-9CED-74A72F28FA74}"/>
          </ac:spMkLst>
        </pc:spChg>
        <pc:spChg chg="add mod">
          <ac:chgData name="Andrea Braga" userId="5a83e776-00a0-4821-9a84-207bc126b66a" providerId="ADAL" clId="{E43EBBAC-B4E1-4D8B-8266-E12A55814141}" dt="2025-03-15T16:41:27.507" v="280" actId="6549"/>
          <ac:spMkLst>
            <pc:docMk/>
            <pc:sldMk cId="1705130356" sldId="527"/>
            <ac:spMk id="65" creationId="{600165A8-7531-06B0-43C4-EA6EE47F87F1}"/>
          </ac:spMkLst>
        </pc:spChg>
        <pc:cxnChg chg="del">
          <ac:chgData name="Andrea Braga" userId="5a83e776-00a0-4821-9a84-207bc126b66a" providerId="ADAL" clId="{E43EBBAC-B4E1-4D8B-8266-E12A55814141}" dt="2025-03-15T16:37:19.314" v="168" actId="478"/>
          <ac:cxnSpMkLst>
            <pc:docMk/>
            <pc:sldMk cId="1705130356" sldId="527"/>
            <ac:cxnSpMk id="12" creationId="{F7D29610-9AC2-FF8D-36CE-BAE55B5BEBD6}"/>
          </ac:cxnSpMkLst>
        </pc:cxnChg>
        <pc:cxnChg chg="add mod">
          <ac:chgData name="Andrea Braga" userId="5a83e776-00a0-4821-9a84-207bc126b66a" providerId="ADAL" clId="{E43EBBAC-B4E1-4D8B-8266-E12A55814141}" dt="2025-03-15T16:36:27.115" v="149" actId="1076"/>
          <ac:cxnSpMkLst>
            <pc:docMk/>
            <pc:sldMk cId="1705130356" sldId="527"/>
            <ac:cxnSpMk id="28" creationId="{486CD42A-3A8A-0240-6714-33E29E33D2DF}"/>
          </ac:cxnSpMkLst>
        </pc:cxnChg>
        <pc:cxnChg chg="add mod">
          <ac:chgData name="Andrea Braga" userId="5a83e776-00a0-4821-9a84-207bc126b66a" providerId="ADAL" clId="{E43EBBAC-B4E1-4D8B-8266-E12A55814141}" dt="2025-03-15T16:36:53.881" v="160" actId="1076"/>
          <ac:cxnSpMkLst>
            <pc:docMk/>
            <pc:sldMk cId="1705130356" sldId="527"/>
            <ac:cxnSpMk id="30" creationId="{B93F38E0-76B9-2148-DFE6-7B3170AF98DE}"/>
          </ac:cxnSpMkLst>
        </pc:cxnChg>
        <pc:cxnChg chg="add mod">
          <ac:chgData name="Andrea Braga" userId="5a83e776-00a0-4821-9a84-207bc126b66a" providerId="ADAL" clId="{E43EBBAC-B4E1-4D8B-8266-E12A55814141}" dt="2025-03-15T16:39:53.687" v="252" actId="1076"/>
          <ac:cxnSpMkLst>
            <pc:docMk/>
            <pc:sldMk cId="1705130356" sldId="527"/>
            <ac:cxnSpMk id="62" creationId="{D44C067C-7B6A-F3A9-38AF-E47609A8A71F}"/>
          </ac:cxnSpMkLst>
        </pc:cxnChg>
        <pc:cxnChg chg="add mod">
          <ac:chgData name="Andrea Braga" userId="5a83e776-00a0-4821-9a84-207bc126b66a" providerId="ADAL" clId="{E43EBBAC-B4E1-4D8B-8266-E12A55814141}" dt="2025-03-15T16:39:59.389" v="254" actId="1076"/>
          <ac:cxnSpMkLst>
            <pc:docMk/>
            <pc:sldMk cId="1705130356" sldId="527"/>
            <ac:cxnSpMk id="63" creationId="{60FF2949-E1D9-7AA0-2A65-A414EEA5B979}"/>
          </ac:cxnSpMkLst>
        </pc:cxnChg>
        <pc:cxnChg chg="add mod">
          <ac:chgData name="Andrea Braga" userId="5a83e776-00a0-4821-9a84-207bc126b66a" providerId="ADAL" clId="{E43EBBAC-B4E1-4D8B-8266-E12A55814141}" dt="2025-03-15T16:42:07.315" v="284" actId="1076"/>
          <ac:cxnSpMkLst>
            <pc:docMk/>
            <pc:sldMk cId="1705130356" sldId="527"/>
            <ac:cxnSpMk id="66" creationId="{0E9B7403-A01C-05D5-9A1D-CC2316EE8022}"/>
          </ac:cxnSpMkLst>
        </pc:cxnChg>
        <pc:cxnChg chg="add mod">
          <ac:chgData name="Andrea Braga" userId="5a83e776-00a0-4821-9a84-207bc126b66a" providerId="ADAL" clId="{E43EBBAC-B4E1-4D8B-8266-E12A55814141}" dt="2025-03-15T16:42:42.486" v="288" actId="1076"/>
          <ac:cxnSpMkLst>
            <pc:docMk/>
            <pc:sldMk cId="1705130356" sldId="527"/>
            <ac:cxnSpMk id="67" creationId="{CE6A6C2C-E253-7ED4-273C-871AE50F238B}"/>
          </ac:cxnSpMkLst>
        </pc:cxnChg>
        <pc:cxnChg chg="add mod">
          <ac:chgData name="Andrea Braga" userId="5a83e776-00a0-4821-9a84-207bc126b66a" providerId="ADAL" clId="{E43EBBAC-B4E1-4D8B-8266-E12A55814141}" dt="2025-03-15T16:42:48.397" v="290" actId="1076"/>
          <ac:cxnSpMkLst>
            <pc:docMk/>
            <pc:sldMk cId="1705130356" sldId="527"/>
            <ac:cxnSpMk id="68" creationId="{C94936BD-6A5D-4AC4-B433-03A9D9A26298}"/>
          </ac:cxnSpMkLst>
        </pc:cxnChg>
      </pc:sldChg>
      <pc:sldChg chg="modSp add mod">
        <pc:chgData name="Andrea Braga" userId="5a83e776-00a0-4821-9a84-207bc126b66a" providerId="ADAL" clId="{E43EBBAC-B4E1-4D8B-8266-E12A55814141}" dt="2025-03-15T16:33:41.708" v="93" actId="20577"/>
        <pc:sldMkLst>
          <pc:docMk/>
          <pc:sldMk cId="1513923527" sldId="528"/>
        </pc:sldMkLst>
        <pc:spChg chg="mod">
          <ac:chgData name="Andrea Braga" userId="5a83e776-00a0-4821-9a84-207bc126b66a" providerId="ADAL" clId="{E43EBBAC-B4E1-4D8B-8266-E12A55814141}" dt="2025-03-15T16:33:41.708" v="93" actId="20577"/>
          <ac:spMkLst>
            <pc:docMk/>
            <pc:sldMk cId="1513923527" sldId="528"/>
            <ac:spMk id="2" creationId="{A8F4B544-9C40-4488-FAF0-A8984FAB54EF}"/>
          </ac:spMkLst>
        </pc:spChg>
      </pc:sldChg>
    </pc:docChg>
  </pc:docChgLst>
  <pc:docChgLst>
    <pc:chgData name="Andrea Braga" userId="5a83e776-00a0-4821-9a84-207bc126b66a" providerId="ADAL" clId="{2B05FADA-A8A9-48FB-AD1C-30E7F4009E4B}"/>
    <pc:docChg chg="modSld">
      <pc:chgData name="Andrea Braga" userId="5a83e776-00a0-4821-9a84-207bc126b66a" providerId="ADAL" clId="{2B05FADA-A8A9-48FB-AD1C-30E7F4009E4B}" dt="2025-03-15T16:48:58.278" v="21" actId="6549"/>
      <pc:docMkLst>
        <pc:docMk/>
      </pc:docMkLst>
      <pc:sldChg chg="modSp mod">
        <pc:chgData name="Andrea Braga" userId="5a83e776-00a0-4821-9a84-207bc126b66a" providerId="ADAL" clId="{2B05FADA-A8A9-48FB-AD1C-30E7F4009E4B}" dt="2025-03-15T16:48:58.278" v="21" actId="6549"/>
        <pc:sldMkLst>
          <pc:docMk/>
          <pc:sldMk cId="4186231562" sldId="505"/>
        </pc:sldMkLst>
        <pc:spChg chg="mod">
          <ac:chgData name="Andrea Braga" userId="5a83e776-00a0-4821-9a84-207bc126b66a" providerId="ADAL" clId="{2B05FADA-A8A9-48FB-AD1C-30E7F4009E4B}" dt="2025-03-15T16:48:58.278" v="21" actId="6549"/>
          <ac:spMkLst>
            <pc:docMk/>
            <pc:sldMk cId="4186231562" sldId="50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15/03/2025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15/03/2025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</a:t>
            </a:r>
            <a:r>
              <a:rPr lang="en-US" altLang="ko-KR" sz="2000" b="1">
                <a:solidFill>
                  <a:schemeClr val="bg1"/>
                </a:solidFill>
              </a:rPr>
              <a:t>- Lab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r>
              <a:rPr lang="pt-PT" dirty="0"/>
              <a:t>A</a:t>
            </a:r>
            <a:r>
              <a:rPr lang="pt-BR" dirty="0"/>
              <a:t>loque dinamicamente espaço e receba ‘números’ digitados pelo usuário. O usuário poderá entrar com novos ‘números’, até que este escolha a opção </a:t>
            </a:r>
            <a:r>
              <a:rPr lang="pt-BR" b="1" dirty="0"/>
              <a:t>N</a:t>
            </a:r>
            <a:r>
              <a:rPr lang="pt-BR" dirty="0"/>
              <a:t> (Deseja continuar? (S/</a:t>
            </a:r>
            <a:r>
              <a:rPr lang="pt-BR" b="1" dirty="0"/>
              <a:t>N</a:t>
            </a:r>
            <a:r>
              <a:rPr lang="pt-BR" dirty="0"/>
              <a:t>)). Em seguida, </a:t>
            </a:r>
            <a:r>
              <a:rPr lang="pt-PT" dirty="0"/>
              <a:t>determine a média e aloque espaço para os </a:t>
            </a:r>
            <a:r>
              <a:rPr lang="pt-PT"/>
              <a:t>números </a:t>
            </a:r>
            <a:r>
              <a:rPr lang="pt-PT" b="1"/>
              <a:t>maiores</a:t>
            </a:r>
            <a:r>
              <a:rPr lang="pt-PT"/>
              <a:t> e </a:t>
            </a:r>
            <a:r>
              <a:rPr lang="pt-PT" b="1"/>
              <a:t>menores</a:t>
            </a:r>
            <a:r>
              <a:rPr lang="pt-PT"/>
              <a:t> </a:t>
            </a:r>
            <a:r>
              <a:rPr lang="pt-PT" dirty="0"/>
              <a:t>que a média. Mostre na tela. </a:t>
            </a:r>
            <a:r>
              <a:rPr lang="en-US" b="1" dirty="0" err="1"/>
              <a:t>Utilizar</a:t>
            </a:r>
            <a:r>
              <a:rPr lang="en-US" b="1" dirty="0"/>
              <a:t> </a:t>
            </a:r>
            <a:r>
              <a:rPr lang="en-US" b="1" dirty="0" err="1"/>
              <a:t>função</a:t>
            </a:r>
            <a:r>
              <a:rPr lang="en-US" b="1" dirty="0"/>
              <a:t> para </a:t>
            </a:r>
            <a:r>
              <a:rPr lang="en-US" b="1" dirty="0" err="1"/>
              <a:t>alocação</a:t>
            </a:r>
            <a:r>
              <a:rPr lang="en-US" b="1" dirty="0"/>
              <a:t> </a:t>
            </a:r>
            <a:r>
              <a:rPr lang="en-US" b="1" dirty="0" err="1"/>
              <a:t>dinâmica</a:t>
            </a:r>
            <a:r>
              <a:rPr lang="pt-PT" b="1" dirty="0"/>
              <a:t>.</a:t>
            </a:r>
            <a:endParaRPr lang="pt-BR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3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Maiores e Menores que Média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263783" y="1195208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20BE6E-19B6-81C5-2261-2A5C7BCD8534}"/>
              </a:ext>
            </a:extLst>
          </p:cNvPr>
          <p:cNvSpPr txBox="1"/>
          <p:nvPr/>
        </p:nvSpPr>
        <p:spPr>
          <a:xfrm>
            <a:off x="736750" y="2062702"/>
            <a:ext cx="274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Receber os números até o usuário digitar [</a:t>
            </a:r>
            <a:r>
              <a:rPr lang="pt-BR" sz="2000" b="1" dirty="0"/>
              <a:t>N</a:t>
            </a:r>
            <a:r>
              <a:rPr lang="pt-BR" sz="2000" dirty="0"/>
              <a:t>]</a:t>
            </a:r>
            <a:r>
              <a:rPr lang="pt-BR" sz="2000" dirty="0" err="1"/>
              <a:t>ão</a:t>
            </a:r>
            <a:r>
              <a:rPr lang="pt-BR" sz="20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03F8C-3A12-A8B7-8FEF-EB68693E4A02}"/>
              </a:ext>
            </a:extLst>
          </p:cNvPr>
          <p:cNvSpPr txBox="1"/>
          <p:nvPr/>
        </p:nvSpPr>
        <p:spPr>
          <a:xfrm>
            <a:off x="7726989" y="4797665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5493F8E-5D9D-EFC9-4640-912A457D9A27}"/>
              </a:ext>
            </a:extLst>
          </p:cNvPr>
          <p:cNvCxnSpPr>
            <a:cxnSpLocks/>
          </p:cNvCxnSpPr>
          <p:nvPr/>
        </p:nvCxnSpPr>
        <p:spPr>
          <a:xfrm>
            <a:off x="4500412" y="1369620"/>
            <a:ext cx="72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D8C855-688E-E3E1-D1BF-9F4043FF4DA8}"/>
              </a:ext>
            </a:extLst>
          </p:cNvPr>
          <p:cNvSpPr txBox="1"/>
          <p:nvPr/>
        </p:nvSpPr>
        <p:spPr>
          <a:xfrm>
            <a:off x="4611155" y="981789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FB11D3-3ECB-69DB-42D9-568376A4C091}"/>
              </a:ext>
            </a:extLst>
          </p:cNvPr>
          <p:cNvSpPr txBox="1"/>
          <p:nvPr/>
        </p:nvSpPr>
        <p:spPr>
          <a:xfrm>
            <a:off x="6515242" y="483909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8490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E66C0-3B6A-9FCD-B2DB-039C7F3B7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9A42F-0E13-49B2-2B05-BDD46154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AD0B2B-CBF3-2DAD-3692-8D4BE5390F24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6218F66-3A29-2CED-1695-C9714435EC66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5A11C0A-3799-4F9D-0017-7BC865316709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7252137-970A-89F9-5F42-A618BD86B294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D13BEFB-77FE-366C-61A2-D9F545256271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4D56647C-11F6-992E-A31B-86E7A76FD9A8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7E37CA-DB4D-4DE3-1244-F50D4D644E48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28EC552-2245-6B72-8D44-B96A53892DBC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68ADA561-CFE9-E6B4-CBBE-A82D25EC5B1F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67C7056-C34A-1163-173A-9BF4456037C6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ACC928C-55AA-366C-9B3C-333D7A97D33A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2C86EA4-4BF0-933A-14E5-81BE3A4ADE08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6AFBDC7-65D9-0B80-F167-C79002BCFDFF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1DCCAF8-6C98-9E3E-70ED-1CA61081F142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54CD7FA-0A0C-9DB2-0C2D-67A6B67740FA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2E26995-184C-7E70-7096-61A332F0F265}"/>
              </a:ext>
            </a:extLst>
          </p:cNvPr>
          <p:cNvSpPr txBox="1"/>
          <p:nvPr/>
        </p:nvSpPr>
        <p:spPr>
          <a:xfrm>
            <a:off x="7736355" y="2920160"/>
            <a:ext cx="95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9FF483-EEA8-F280-9B14-5554BADFDF7D}"/>
              </a:ext>
            </a:extLst>
          </p:cNvPr>
          <p:cNvSpPr txBox="1"/>
          <p:nvPr/>
        </p:nvSpPr>
        <p:spPr>
          <a:xfrm>
            <a:off x="5385871" y="1158408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F4B544-9C40-4488-FAF0-A8984FAB54EF}"/>
              </a:ext>
            </a:extLst>
          </p:cNvPr>
          <p:cNvSpPr txBox="1"/>
          <p:nvPr/>
        </p:nvSpPr>
        <p:spPr>
          <a:xfrm>
            <a:off x="349947" y="1777786"/>
            <a:ext cx="231783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Em seguida, calcular a média e verificar se cada número digitado é maior que a média, se for, alocar </a:t>
            </a:r>
            <a:r>
              <a:rPr lang="pt-BR" sz="2000" b="1" dirty="0">
                <a:solidFill>
                  <a:srgbClr val="FF0000"/>
                </a:solidFill>
              </a:rPr>
              <a:t>NOVO</a:t>
            </a:r>
            <a:r>
              <a:rPr lang="pt-BR" sz="2000" dirty="0"/>
              <a:t> espaço para os maiores e armazenar, se for </a:t>
            </a:r>
            <a:r>
              <a:rPr lang="pt-BR" sz="1800" dirty="0"/>
              <a:t>menor que a média,  alocar </a:t>
            </a:r>
            <a:r>
              <a:rPr lang="pt-BR" sz="1800" b="1" dirty="0">
                <a:solidFill>
                  <a:srgbClr val="FF0000"/>
                </a:solidFill>
              </a:rPr>
              <a:t>NOVO</a:t>
            </a:r>
            <a:r>
              <a:rPr lang="pt-BR" sz="1800" dirty="0"/>
              <a:t> espaço para os menores e armazenar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91D212-34B2-C052-E5E6-0B010F714C5F}"/>
              </a:ext>
            </a:extLst>
          </p:cNvPr>
          <p:cNvSpPr txBox="1"/>
          <p:nvPr/>
        </p:nvSpPr>
        <p:spPr>
          <a:xfrm>
            <a:off x="7726989" y="4797665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FDB703E-D4AC-E34B-6EBC-3297774F4615}"/>
              </a:ext>
            </a:extLst>
          </p:cNvPr>
          <p:cNvCxnSpPr>
            <a:cxnSpLocks/>
          </p:cNvCxnSpPr>
          <p:nvPr/>
        </p:nvCxnSpPr>
        <p:spPr>
          <a:xfrm>
            <a:off x="4485964" y="1339973"/>
            <a:ext cx="72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0EADC6-A3CC-7A07-4582-C0C8CCAF1970}"/>
              </a:ext>
            </a:extLst>
          </p:cNvPr>
          <p:cNvSpPr txBox="1"/>
          <p:nvPr/>
        </p:nvSpPr>
        <p:spPr>
          <a:xfrm>
            <a:off x="4733454" y="967533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F80347-55A1-7590-6B4C-DECE49E0BC55}"/>
              </a:ext>
            </a:extLst>
          </p:cNvPr>
          <p:cNvSpPr txBox="1"/>
          <p:nvPr/>
        </p:nvSpPr>
        <p:spPr>
          <a:xfrm>
            <a:off x="6515242" y="483909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F8F818-9489-3939-AC78-09004DBE2665}"/>
              </a:ext>
            </a:extLst>
          </p:cNvPr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18,25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1392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4DABD-B64C-4896-310D-D1A0AC8FB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9798F-900D-41D5-BE27-7BBBF564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07C5C1-FAB6-C0BF-3463-E41E077AA67A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2CB1BA1-9B1D-D8EF-574C-5A1AB0FA4ECB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E2BADEE-38D6-32BD-BFAE-FA1B009E08FA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7BD726B-4BF6-33BE-EAF4-76325CA31AA9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31106A5-E816-724F-4AC0-A52E1FCE254C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66F527-698C-FC2E-F0F2-45896CAEDFE9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E86AA00-987B-D300-2E81-FD5C34997C79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E769DC-8EFD-01AD-B62A-DFFB55AB0150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A8F50EA-0EC3-C76D-EEA8-F08B8F427A9E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9FCE218-87A6-046A-D741-6F1CE0C799B5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0FEFE35-ADFF-E9D6-D81E-8860818A43FB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663D686-A934-C469-3586-BAB6CD837063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094C8FC-F4F3-BC4C-D584-18D2CBB5BE21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4488FB2-747A-FB8E-378A-FFD5E8411275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F3704BE-1E5E-4431-1C7F-182B86165233}"/>
              </a:ext>
            </a:extLst>
          </p:cNvPr>
          <p:cNvGrpSpPr/>
          <p:nvPr/>
        </p:nvGrpSpPr>
        <p:grpSpPr>
          <a:xfrm>
            <a:off x="1478463" y="1232641"/>
            <a:ext cx="1698063" cy="5052406"/>
            <a:chOff x="3722967" y="1330553"/>
            <a:chExt cx="1698063" cy="5052406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83820C2-E939-936C-74DD-38AFE273704E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0081B29-FB2C-5CCC-4115-D0DFBDB606AF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E6A2BF48-A706-27EC-123E-205B315902FA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76BE56E7-01C2-30A8-8C8C-1BDF5429A879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ECCD2CF-44BF-AA49-9BC6-E0EF8C9F7EBE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F4FEAD0-668F-B2A4-A5BB-933555BD283E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82D8F62-703B-6E55-0F5F-E0B7CD245912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E4256B3-0133-0DD1-0A96-83875B575A71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7597F54C-A016-E9D6-8FB6-C361EE7DCEE1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D07CA13-64CD-983E-8E5B-2B717DEAB853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0EB9331-2E32-36F1-27AB-3FD477B2E3CE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050EF750-6976-FE4D-D8EA-93D7112E0611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1035CB0-DA29-4391-6EAA-38398A008B2C}"/>
              </a:ext>
            </a:extLst>
          </p:cNvPr>
          <p:cNvSpPr txBox="1"/>
          <p:nvPr/>
        </p:nvSpPr>
        <p:spPr>
          <a:xfrm>
            <a:off x="2074738" y="1270328"/>
            <a:ext cx="486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  <a:p>
            <a:r>
              <a:rPr lang="pt-BR" dirty="0"/>
              <a:t>5</a:t>
            </a:r>
          </a:p>
          <a:p>
            <a:r>
              <a:rPr lang="pt-BR" dirty="0"/>
              <a:t>3</a:t>
            </a:r>
          </a:p>
          <a:p>
            <a:endParaRPr lang="pt-BR" dirty="0"/>
          </a:p>
          <a:p>
            <a:r>
              <a:rPr lang="pt-BR" dirty="0"/>
              <a:t> 55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30A1237-2458-11C5-AF53-611500AABEF7}"/>
              </a:ext>
            </a:extLst>
          </p:cNvPr>
          <p:cNvSpPr/>
          <p:nvPr/>
        </p:nvSpPr>
        <p:spPr>
          <a:xfrm rot="10800000">
            <a:off x="3882660" y="1777785"/>
            <a:ext cx="1674078" cy="42070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435A374-D577-03FD-A70F-5024D85DD058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6BE801E-EFB8-EF80-7B4F-385A7E382AE6}"/>
              </a:ext>
            </a:extLst>
          </p:cNvPr>
          <p:cNvSpPr txBox="1"/>
          <p:nvPr/>
        </p:nvSpPr>
        <p:spPr>
          <a:xfrm>
            <a:off x="7736355" y="2920160"/>
            <a:ext cx="95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742522C-5912-334D-AF72-114D18FC70AD}"/>
              </a:ext>
            </a:extLst>
          </p:cNvPr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18,25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F82400-2D77-3A37-4981-CB30B868D19E}"/>
              </a:ext>
            </a:extLst>
          </p:cNvPr>
          <p:cNvSpPr txBox="1"/>
          <p:nvPr/>
        </p:nvSpPr>
        <p:spPr>
          <a:xfrm>
            <a:off x="654052" y="2338047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1016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9E83A4F-DB07-8D5F-9A00-D36F27ACFCF4}"/>
              </a:ext>
            </a:extLst>
          </p:cNvPr>
          <p:cNvSpPr txBox="1"/>
          <p:nvPr/>
        </p:nvSpPr>
        <p:spPr>
          <a:xfrm>
            <a:off x="3129507" y="3515002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pmenor</a:t>
            </a:r>
            <a:endParaRPr lang="pt-BR" dirty="0"/>
          </a:p>
          <a:p>
            <a:r>
              <a:rPr lang="pt-BR" dirty="0" err="1"/>
              <a:t>pMaior</a:t>
            </a:r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1958BBC-0A79-3488-3B17-9BD2E3B48407}"/>
              </a:ext>
            </a:extLst>
          </p:cNvPr>
          <p:cNvSpPr/>
          <p:nvPr/>
        </p:nvSpPr>
        <p:spPr>
          <a:xfrm>
            <a:off x="1487132" y="520342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0487B5B-4C87-329B-62B6-84E172545E11}"/>
              </a:ext>
            </a:extLst>
          </p:cNvPr>
          <p:cNvSpPr txBox="1"/>
          <p:nvPr/>
        </p:nvSpPr>
        <p:spPr>
          <a:xfrm>
            <a:off x="3129507" y="4880473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pm</a:t>
            </a:r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79E35E3-4527-8ED0-BE55-4210F38A3B84}"/>
              </a:ext>
            </a:extLst>
          </p:cNvPr>
          <p:cNvSpPr txBox="1"/>
          <p:nvPr/>
        </p:nvSpPr>
        <p:spPr>
          <a:xfrm>
            <a:off x="1720991" y="3560638"/>
            <a:ext cx="13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NULL 1000</a:t>
            </a:r>
          </a:p>
          <a:p>
            <a:r>
              <a:rPr lang="pt-BR" dirty="0"/>
              <a:t>NULL 1016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228A44A-D643-4749-9EB9-9D0937DA53BB}"/>
              </a:ext>
            </a:extLst>
          </p:cNvPr>
          <p:cNvSpPr txBox="1"/>
          <p:nvPr/>
        </p:nvSpPr>
        <p:spPr>
          <a:xfrm>
            <a:off x="909369" y="2974425"/>
            <a:ext cx="107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1500</a:t>
            </a:r>
          </a:p>
          <a:p>
            <a:r>
              <a:rPr lang="pt-BR" dirty="0"/>
              <a:t>1504</a:t>
            </a:r>
          </a:p>
          <a:p>
            <a:r>
              <a:rPr lang="pt-BR" dirty="0"/>
              <a:t>2000</a:t>
            </a:r>
          </a:p>
          <a:p>
            <a:r>
              <a:rPr lang="pt-BR" dirty="0"/>
              <a:t>3000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712C413-2A88-C8F2-2056-5CBDF10AF2C5}"/>
              </a:ext>
            </a:extLst>
          </p:cNvPr>
          <p:cNvSpPr txBox="1"/>
          <p:nvPr/>
        </p:nvSpPr>
        <p:spPr>
          <a:xfrm>
            <a:off x="1936351" y="4902291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2000</a:t>
            </a:r>
          </a:p>
          <a:p>
            <a:r>
              <a:rPr lang="pt-BR" dirty="0"/>
              <a:t>3000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0918EE4C-F775-3EAD-8FF0-E74CAEFDB88A}"/>
              </a:ext>
            </a:extLst>
          </p:cNvPr>
          <p:cNvCxnSpPr/>
          <p:nvPr/>
        </p:nvCxnSpPr>
        <p:spPr>
          <a:xfrm>
            <a:off x="1840398" y="3840811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D681B78-D7F2-1B74-AFFD-6CB683EFA342}"/>
              </a:ext>
            </a:extLst>
          </p:cNvPr>
          <p:cNvSpPr txBox="1"/>
          <p:nvPr/>
        </p:nvSpPr>
        <p:spPr>
          <a:xfrm>
            <a:off x="3130005" y="2914307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qmenor</a:t>
            </a:r>
            <a:endParaRPr lang="pt-BR" dirty="0"/>
          </a:p>
          <a:p>
            <a:r>
              <a:rPr lang="pt-BR" dirty="0" err="1"/>
              <a:t>qMaior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C332F62-71CC-9DFA-D550-C52A39C2CFA7}"/>
              </a:ext>
            </a:extLst>
          </p:cNvPr>
          <p:cNvSpPr txBox="1"/>
          <p:nvPr/>
        </p:nvSpPr>
        <p:spPr>
          <a:xfrm>
            <a:off x="1951200" y="2945497"/>
            <a:ext cx="83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0   3</a:t>
            </a:r>
          </a:p>
          <a:p>
            <a:r>
              <a:rPr lang="pt-BR" dirty="0"/>
              <a:t> 0   1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37FA8D4-2649-B50F-C497-154D75E338C6}"/>
              </a:ext>
            </a:extLst>
          </p:cNvPr>
          <p:cNvSpPr/>
          <p:nvPr/>
        </p:nvSpPr>
        <p:spPr>
          <a:xfrm>
            <a:off x="1497195" y="563906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EEE405D-9E65-9B4D-0022-3619B777F6A9}"/>
              </a:ext>
            </a:extLst>
          </p:cNvPr>
          <p:cNvSpPr/>
          <p:nvPr/>
        </p:nvSpPr>
        <p:spPr>
          <a:xfrm>
            <a:off x="1481573" y="5923951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5A6037-C3D0-36E8-DA05-21381492219A}"/>
              </a:ext>
            </a:extLst>
          </p:cNvPr>
          <p:cNvSpPr txBox="1"/>
          <p:nvPr/>
        </p:nvSpPr>
        <p:spPr>
          <a:xfrm>
            <a:off x="3123576" y="2359685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97C863-4504-71E5-A191-7612B2DF8186}"/>
              </a:ext>
            </a:extLst>
          </p:cNvPr>
          <p:cNvSpPr txBox="1"/>
          <p:nvPr/>
        </p:nvSpPr>
        <p:spPr>
          <a:xfrm>
            <a:off x="3151552" y="564159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qm</a:t>
            </a:r>
            <a:endParaRPr lang="pt-BR" dirty="0"/>
          </a:p>
          <a:p>
            <a:r>
              <a:rPr lang="pt-BR" dirty="0" err="1"/>
              <a:t>qM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62F71A-6B55-D407-AEFC-4772073772F6}"/>
              </a:ext>
            </a:extLst>
          </p:cNvPr>
          <p:cNvSpPr txBox="1"/>
          <p:nvPr/>
        </p:nvSpPr>
        <p:spPr>
          <a:xfrm>
            <a:off x="1927157" y="564316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1500</a:t>
            </a:r>
          </a:p>
          <a:p>
            <a:r>
              <a:rPr lang="pt-BR" dirty="0"/>
              <a:t>1504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8D94000-C5B8-18A6-AA01-0153D1AB471D}"/>
              </a:ext>
            </a:extLst>
          </p:cNvPr>
          <p:cNvCxnSpPr/>
          <p:nvPr/>
        </p:nvCxnSpPr>
        <p:spPr>
          <a:xfrm>
            <a:off x="1084757" y="4694548"/>
            <a:ext cx="295058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207359E4-E25F-2FE5-03DB-2E5A656DB82E}"/>
              </a:ext>
            </a:extLst>
          </p:cNvPr>
          <p:cNvSpPr/>
          <p:nvPr/>
        </p:nvSpPr>
        <p:spPr>
          <a:xfrm>
            <a:off x="3774062" y="4751779"/>
            <a:ext cx="131975" cy="144144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4D6D1C-AFE7-F8B1-6FEB-13519F3D9B28}"/>
              </a:ext>
            </a:extLst>
          </p:cNvPr>
          <p:cNvSpPr txBox="1"/>
          <p:nvPr/>
        </p:nvSpPr>
        <p:spPr>
          <a:xfrm>
            <a:off x="3948275" y="5171630"/>
            <a:ext cx="167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dentro da função media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D54C0D04-763E-6F85-48CA-F3D37C6BBAA2}"/>
              </a:ext>
            </a:extLst>
          </p:cNvPr>
          <p:cNvCxnSpPr>
            <a:cxnSpLocks/>
          </p:cNvCxnSpPr>
          <p:nvPr/>
        </p:nvCxnSpPr>
        <p:spPr>
          <a:xfrm>
            <a:off x="281812" y="2554534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049729E-0774-9204-54F9-283D1DE932D2}"/>
              </a:ext>
            </a:extLst>
          </p:cNvPr>
          <p:cNvCxnSpPr>
            <a:cxnSpLocks/>
          </p:cNvCxnSpPr>
          <p:nvPr/>
        </p:nvCxnSpPr>
        <p:spPr>
          <a:xfrm flipV="1">
            <a:off x="202856" y="4004246"/>
            <a:ext cx="651072" cy="21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76CB15-C6A0-44BA-8505-17309A046A25}"/>
              </a:ext>
            </a:extLst>
          </p:cNvPr>
          <p:cNvSpPr txBox="1"/>
          <p:nvPr/>
        </p:nvSpPr>
        <p:spPr>
          <a:xfrm>
            <a:off x="217253" y="338621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3124A85-95BB-6599-B0C5-5459C507D82B}"/>
              </a:ext>
            </a:extLst>
          </p:cNvPr>
          <p:cNvSpPr txBox="1"/>
          <p:nvPr/>
        </p:nvSpPr>
        <p:spPr>
          <a:xfrm>
            <a:off x="183592" y="187532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pMaior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F353F1A-7163-C524-3537-56A66A572D37}"/>
              </a:ext>
            </a:extLst>
          </p:cNvPr>
          <p:cNvSpPr txBox="1"/>
          <p:nvPr/>
        </p:nvSpPr>
        <p:spPr>
          <a:xfrm>
            <a:off x="255591" y="2521651"/>
            <a:ext cx="107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</a:t>
            </a:r>
            <a:endParaRPr lang="pt-BR" dirty="0"/>
          </a:p>
          <a:p>
            <a:r>
              <a:rPr lang="pt-BR" dirty="0" err="1"/>
              <a:t>qM</a:t>
            </a:r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86CD42A-3A8A-0240-6714-33E29E33D2DF}"/>
              </a:ext>
            </a:extLst>
          </p:cNvPr>
          <p:cNvCxnSpPr>
            <a:cxnSpLocks/>
          </p:cNvCxnSpPr>
          <p:nvPr/>
        </p:nvCxnSpPr>
        <p:spPr>
          <a:xfrm>
            <a:off x="208378" y="3704058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93F38E0-76B9-2148-DFE6-7B3170AF98DE}"/>
              </a:ext>
            </a:extLst>
          </p:cNvPr>
          <p:cNvCxnSpPr/>
          <p:nvPr/>
        </p:nvCxnSpPr>
        <p:spPr>
          <a:xfrm>
            <a:off x="1900356" y="3606235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E9DFFBA-8440-A0B8-EA23-7C449906AE31}"/>
              </a:ext>
            </a:extLst>
          </p:cNvPr>
          <p:cNvSpPr txBox="1"/>
          <p:nvPr/>
        </p:nvSpPr>
        <p:spPr>
          <a:xfrm>
            <a:off x="3124210" y="1218702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menores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D44C067C-7B6A-F3A9-38AF-E47609A8A71F}"/>
              </a:ext>
            </a:extLst>
          </p:cNvPr>
          <p:cNvCxnSpPr>
            <a:cxnSpLocks/>
          </p:cNvCxnSpPr>
          <p:nvPr/>
        </p:nvCxnSpPr>
        <p:spPr>
          <a:xfrm>
            <a:off x="217253" y="3429895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0FF2949-E1D9-7AA0-2A65-A414EEA5B979}"/>
              </a:ext>
            </a:extLst>
          </p:cNvPr>
          <p:cNvCxnSpPr>
            <a:cxnSpLocks/>
          </p:cNvCxnSpPr>
          <p:nvPr/>
        </p:nvCxnSpPr>
        <p:spPr>
          <a:xfrm>
            <a:off x="226371" y="3142184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59D60A6-15A2-F3FC-9CED-74A72F28FA74}"/>
              </a:ext>
            </a:extLst>
          </p:cNvPr>
          <p:cNvSpPr txBox="1"/>
          <p:nvPr/>
        </p:nvSpPr>
        <p:spPr>
          <a:xfrm>
            <a:off x="656947" y="1236706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00165A8-7531-06B0-43C4-EA6EE47F87F1}"/>
              </a:ext>
            </a:extLst>
          </p:cNvPr>
          <p:cNvSpPr txBox="1"/>
          <p:nvPr/>
        </p:nvSpPr>
        <p:spPr>
          <a:xfrm>
            <a:off x="210166" y="845602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pmenor</a:t>
            </a:r>
            <a:endParaRPr lang="pt-BR" dirty="0"/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0E9B7403-A01C-05D5-9A1D-CC2316EE8022}"/>
              </a:ext>
            </a:extLst>
          </p:cNvPr>
          <p:cNvCxnSpPr>
            <a:cxnSpLocks/>
          </p:cNvCxnSpPr>
          <p:nvPr/>
        </p:nvCxnSpPr>
        <p:spPr>
          <a:xfrm>
            <a:off x="317376" y="1466615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CE6A6C2C-E253-7ED4-273C-871AE50F238B}"/>
              </a:ext>
            </a:extLst>
          </p:cNvPr>
          <p:cNvCxnSpPr/>
          <p:nvPr/>
        </p:nvCxnSpPr>
        <p:spPr>
          <a:xfrm>
            <a:off x="1938594" y="2977106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C94936BD-6A5D-4AC4-B433-03A9D9A26298}"/>
              </a:ext>
            </a:extLst>
          </p:cNvPr>
          <p:cNvCxnSpPr/>
          <p:nvPr/>
        </p:nvCxnSpPr>
        <p:spPr>
          <a:xfrm>
            <a:off x="1957531" y="3280992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3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5306</TotalTime>
  <Words>239</Words>
  <Application>Microsoft Office PowerPoint</Application>
  <PresentationFormat>Apresentação na tela (4:3)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Apresentação do PowerPoint</vt:lpstr>
      <vt:lpstr>PROGRAMAÇÃO ESTRUTURADA  - Lab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450</cp:revision>
  <cp:lastPrinted>2018-08-03T17:29:08Z</cp:lastPrinted>
  <dcterms:created xsi:type="dcterms:W3CDTF">2018-05-02T13:00:32Z</dcterms:created>
  <dcterms:modified xsi:type="dcterms:W3CDTF">2025-03-15T16:48:59Z</dcterms:modified>
</cp:coreProperties>
</file>