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60" r:id="rId2"/>
    <p:sldId id="444" r:id="rId3"/>
    <p:sldId id="517" r:id="rId4"/>
    <p:sldId id="526" r:id="rId5"/>
    <p:sldId id="525" r:id="rId6"/>
    <p:sldId id="523" r:id="rId7"/>
    <p:sldId id="524" r:id="rId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5F4E3C23-AED2-41B1-B55F-973AAD3CD77A}"/>
    <pc:docChg chg="undo custSel addSld delSld modSld sldOrd">
      <pc:chgData name="Andrea Braga" userId="5a83e776-00a0-4821-9a84-207bc126b66a" providerId="ADAL" clId="{5F4E3C23-AED2-41B1-B55F-973AAD3CD77A}" dt="2024-02-26T18:47:58.735" v="335" actId="12"/>
      <pc:docMkLst>
        <pc:docMk/>
      </pc:docMkLst>
      <pc:sldChg chg="del">
        <pc:chgData name="Andrea Braga" userId="5a83e776-00a0-4821-9a84-207bc126b66a" providerId="ADAL" clId="{5F4E3C23-AED2-41B1-B55F-973AAD3CD77A}" dt="2024-02-26T18:33:50.208" v="0" actId="47"/>
        <pc:sldMkLst>
          <pc:docMk/>
          <pc:sldMk cId="249220410" sldId="466"/>
        </pc:sldMkLst>
      </pc:sldChg>
      <pc:sldChg chg="del">
        <pc:chgData name="Andrea Braga" userId="5a83e776-00a0-4821-9a84-207bc126b66a" providerId="ADAL" clId="{5F4E3C23-AED2-41B1-B55F-973AAD3CD77A}" dt="2024-02-26T18:33:53.311" v="2" actId="47"/>
        <pc:sldMkLst>
          <pc:docMk/>
          <pc:sldMk cId="2465520341" sldId="503"/>
        </pc:sldMkLst>
      </pc:sldChg>
      <pc:sldChg chg="del">
        <pc:chgData name="Andrea Braga" userId="5a83e776-00a0-4821-9a84-207bc126b66a" providerId="ADAL" clId="{5F4E3C23-AED2-41B1-B55F-973AAD3CD77A}" dt="2024-02-26T18:33:54.132" v="3" actId="47"/>
        <pc:sldMkLst>
          <pc:docMk/>
          <pc:sldMk cId="82978521" sldId="504"/>
        </pc:sldMkLst>
      </pc:sldChg>
      <pc:sldChg chg="del">
        <pc:chgData name="Andrea Braga" userId="5a83e776-00a0-4821-9a84-207bc126b66a" providerId="ADAL" clId="{5F4E3C23-AED2-41B1-B55F-973AAD3CD77A}" dt="2024-02-26T18:33:52.301" v="1" actId="47"/>
        <pc:sldMkLst>
          <pc:docMk/>
          <pc:sldMk cId="4186231562" sldId="505"/>
        </pc:sldMkLst>
      </pc:sldChg>
      <pc:sldChg chg="del">
        <pc:chgData name="Andrea Braga" userId="5a83e776-00a0-4821-9a84-207bc126b66a" providerId="ADAL" clId="{5F4E3C23-AED2-41B1-B55F-973AAD3CD77A}" dt="2024-02-26T18:34:04.564" v="7" actId="47"/>
        <pc:sldMkLst>
          <pc:docMk/>
          <pc:sldMk cId="3600727780" sldId="516"/>
        </pc:sldMkLst>
      </pc:sldChg>
      <pc:sldChg chg="delSp modSp mod">
        <pc:chgData name="Andrea Braga" userId="5a83e776-00a0-4821-9a84-207bc126b66a" providerId="ADAL" clId="{5F4E3C23-AED2-41B1-B55F-973AAD3CD77A}" dt="2024-02-26T18:44:02.146" v="136" actId="6549"/>
        <pc:sldMkLst>
          <pc:docMk/>
          <pc:sldMk cId="2650514142" sldId="517"/>
        </pc:sldMkLst>
        <pc:spChg chg="mod">
          <ac:chgData name="Andrea Braga" userId="5a83e776-00a0-4821-9a84-207bc126b66a" providerId="ADAL" clId="{5F4E3C23-AED2-41B1-B55F-973AAD3CD77A}" dt="2024-02-26T18:37:00.051" v="65" actId="20577"/>
          <ac:spMkLst>
            <pc:docMk/>
            <pc:sldMk cId="2650514142" sldId="517"/>
            <ac:spMk id="3" creationId="{00000000-0000-0000-0000-000000000000}"/>
          </ac:spMkLst>
        </pc:spChg>
        <pc:spChg chg="mod">
          <ac:chgData name="Andrea Braga" userId="5a83e776-00a0-4821-9a84-207bc126b66a" providerId="ADAL" clId="{5F4E3C23-AED2-41B1-B55F-973AAD3CD77A}" dt="2024-02-26T18:36:10.659" v="49" actId="6549"/>
          <ac:spMkLst>
            <pc:docMk/>
            <pc:sldMk cId="2650514142" sldId="517"/>
            <ac:spMk id="4" creationId="{00000000-0000-0000-0000-000000000000}"/>
          </ac:spMkLst>
        </pc:spChg>
        <pc:spChg chg="del">
          <ac:chgData name="Andrea Braga" userId="5a83e776-00a0-4821-9a84-207bc126b66a" providerId="ADAL" clId="{5F4E3C23-AED2-41B1-B55F-973AAD3CD77A}" dt="2024-02-26T18:38:06.339" v="72" actId="478"/>
          <ac:spMkLst>
            <pc:docMk/>
            <pc:sldMk cId="2650514142" sldId="517"/>
            <ac:spMk id="29" creationId="{00000000-0000-0000-0000-000000000000}"/>
          </ac:spMkLst>
        </pc:spChg>
        <pc:spChg chg="del">
          <ac:chgData name="Andrea Braga" userId="5a83e776-00a0-4821-9a84-207bc126b66a" providerId="ADAL" clId="{5F4E3C23-AED2-41B1-B55F-973AAD3CD77A}" dt="2024-02-26T18:38:09.166" v="73" actId="478"/>
          <ac:spMkLst>
            <pc:docMk/>
            <pc:sldMk cId="2650514142" sldId="517"/>
            <ac:spMk id="31" creationId="{00000000-0000-0000-0000-000000000000}"/>
          </ac:spMkLst>
        </pc:spChg>
        <pc:spChg chg="del">
          <ac:chgData name="Andrea Braga" userId="5a83e776-00a0-4821-9a84-207bc126b66a" providerId="ADAL" clId="{5F4E3C23-AED2-41B1-B55F-973AAD3CD77A}" dt="2024-02-26T18:38:14.887" v="75" actId="478"/>
          <ac:spMkLst>
            <pc:docMk/>
            <pc:sldMk cId="2650514142" sldId="517"/>
            <ac:spMk id="33" creationId="{00000000-0000-0000-0000-000000000000}"/>
          </ac:spMkLst>
        </pc:spChg>
        <pc:spChg chg="del">
          <ac:chgData name="Andrea Braga" userId="5a83e776-00a0-4821-9a84-207bc126b66a" providerId="ADAL" clId="{5F4E3C23-AED2-41B1-B55F-973AAD3CD77A}" dt="2024-02-26T18:38:12.981" v="74" actId="478"/>
          <ac:spMkLst>
            <pc:docMk/>
            <pc:sldMk cId="2650514142" sldId="517"/>
            <ac:spMk id="35" creationId="{00000000-0000-0000-0000-000000000000}"/>
          </ac:spMkLst>
        </pc:spChg>
        <pc:spChg chg="mod">
          <ac:chgData name="Andrea Braga" userId="5a83e776-00a0-4821-9a84-207bc126b66a" providerId="ADAL" clId="{5F4E3C23-AED2-41B1-B55F-973AAD3CD77A}" dt="2024-02-26T18:42:02.410" v="101" actId="6549"/>
          <ac:spMkLst>
            <pc:docMk/>
            <pc:sldMk cId="2650514142" sldId="517"/>
            <ac:spMk id="38" creationId="{00000000-0000-0000-0000-000000000000}"/>
          </ac:spMkLst>
        </pc:spChg>
        <pc:spChg chg="mod">
          <ac:chgData name="Andrea Braga" userId="5a83e776-00a0-4821-9a84-207bc126b66a" providerId="ADAL" clId="{5F4E3C23-AED2-41B1-B55F-973AAD3CD77A}" dt="2024-02-26T18:44:02.146" v="136" actId="6549"/>
          <ac:spMkLst>
            <pc:docMk/>
            <pc:sldMk cId="2650514142" sldId="517"/>
            <ac:spMk id="39" creationId="{00000000-0000-0000-0000-000000000000}"/>
          </ac:spMkLst>
        </pc:spChg>
        <pc:cxnChg chg="del">
          <ac:chgData name="Andrea Braga" userId="5a83e776-00a0-4821-9a84-207bc126b66a" providerId="ADAL" clId="{5F4E3C23-AED2-41B1-B55F-973AAD3CD77A}" dt="2024-02-26T18:42:29.966" v="102" actId="478"/>
          <ac:cxnSpMkLst>
            <pc:docMk/>
            <pc:sldMk cId="2650514142" sldId="517"/>
            <ac:cxnSpMk id="40" creationId="{00000000-0000-0000-0000-000000000000}"/>
          </ac:cxnSpMkLst>
        </pc:cxnChg>
      </pc:sldChg>
      <pc:sldChg chg="del">
        <pc:chgData name="Andrea Braga" userId="5a83e776-00a0-4821-9a84-207bc126b66a" providerId="ADAL" clId="{5F4E3C23-AED2-41B1-B55F-973AAD3CD77A}" dt="2024-02-26T18:33:55.209" v="4" actId="47"/>
        <pc:sldMkLst>
          <pc:docMk/>
          <pc:sldMk cId="617448768" sldId="519"/>
        </pc:sldMkLst>
      </pc:sldChg>
      <pc:sldChg chg="del">
        <pc:chgData name="Andrea Braga" userId="5a83e776-00a0-4821-9a84-207bc126b66a" providerId="ADAL" clId="{5F4E3C23-AED2-41B1-B55F-973AAD3CD77A}" dt="2024-02-26T18:33:56.015" v="5" actId="47"/>
        <pc:sldMkLst>
          <pc:docMk/>
          <pc:sldMk cId="2698100320" sldId="520"/>
        </pc:sldMkLst>
      </pc:sldChg>
      <pc:sldChg chg="del">
        <pc:chgData name="Andrea Braga" userId="5a83e776-00a0-4821-9a84-207bc126b66a" providerId="ADAL" clId="{5F4E3C23-AED2-41B1-B55F-973AAD3CD77A}" dt="2024-02-26T18:33:57.539" v="6" actId="47"/>
        <pc:sldMkLst>
          <pc:docMk/>
          <pc:sldMk cId="1537660585" sldId="521"/>
        </pc:sldMkLst>
      </pc:sldChg>
      <pc:sldChg chg="del">
        <pc:chgData name="Andrea Braga" userId="5a83e776-00a0-4821-9a84-207bc126b66a" providerId="ADAL" clId="{5F4E3C23-AED2-41B1-B55F-973AAD3CD77A}" dt="2024-02-26T18:34:06.185" v="8" actId="47"/>
        <pc:sldMkLst>
          <pc:docMk/>
          <pc:sldMk cId="1232486536" sldId="522"/>
        </pc:sldMkLst>
      </pc:sldChg>
      <pc:sldChg chg="delSp modSp mod">
        <pc:chgData name="Andrea Braga" userId="5a83e776-00a0-4821-9a84-207bc126b66a" providerId="ADAL" clId="{5F4E3C23-AED2-41B1-B55F-973AAD3CD77A}" dt="2024-02-26T18:46:57.399" v="314" actId="20577"/>
        <pc:sldMkLst>
          <pc:docMk/>
          <pc:sldMk cId="829088898" sldId="523"/>
        </pc:sldMkLst>
        <pc:spChg chg="mod">
          <ac:chgData name="Andrea Braga" userId="5a83e776-00a0-4821-9a84-207bc126b66a" providerId="ADAL" clId="{5F4E3C23-AED2-41B1-B55F-973AAD3CD77A}" dt="2024-02-26T18:46:38.721" v="312" actId="6549"/>
          <ac:spMkLst>
            <pc:docMk/>
            <pc:sldMk cId="829088898" sldId="523"/>
            <ac:spMk id="3" creationId="{00000000-0000-0000-0000-000000000000}"/>
          </ac:spMkLst>
        </pc:spChg>
        <pc:spChg chg="mod">
          <ac:chgData name="Andrea Braga" userId="5a83e776-00a0-4821-9a84-207bc126b66a" providerId="ADAL" clId="{5F4E3C23-AED2-41B1-B55F-973AAD3CD77A}" dt="2024-02-26T18:46:57.399" v="314" actId="20577"/>
          <ac:spMkLst>
            <pc:docMk/>
            <pc:sldMk cId="829088898" sldId="523"/>
            <ac:spMk id="4" creationId="{00000000-0000-0000-0000-000000000000}"/>
          </ac:spMkLst>
        </pc:spChg>
        <pc:spChg chg="mod">
          <ac:chgData name="Andrea Braga" userId="5a83e776-00a0-4821-9a84-207bc126b66a" providerId="ADAL" clId="{5F4E3C23-AED2-41B1-B55F-973AAD3CD77A}" dt="2024-02-26T18:45:59.181" v="287" actId="6549"/>
          <ac:spMkLst>
            <pc:docMk/>
            <pc:sldMk cId="829088898" sldId="523"/>
            <ac:spMk id="38" creationId="{00000000-0000-0000-0000-000000000000}"/>
          </ac:spMkLst>
        </pc:spChg>
        <pc:spChg chg="mod">
          <ac:chgData name="Andrea Braga" userId="5a83e776-00a0-4821-9a84-207bc126b66a" providerId="ADAL" clId="{5F4E3C23-AED2-41B1-B55F-973AAD3CD77A}" dt="2024-02-26T18:46:08.607" v="293" actId="20577"/>
          <ac:spMkLst>
            <pc:docMk/>
            <pc:sldMk cId="829088898" sldId="523"/>
            <ac:spMk id="39" creationId="{00000000-0000-0000-0000-000000000000}"/>
          </ac:spMkLst>
        </pc:spChg>
        <pc:cxnChg chg="del">
          <ac:chgData name="Andrea Braga" userId="5a83e776-00a0-4821-9a84-207bc126b66a" providerId="ADAL" clId="{5F4E3C23-AED2-41B1-B55F-973AAD3CD77A}" dt="2024-02-26T18:46:02.090" v="288" actId="478"/>
          <ac:cxnSpMkLst>
            <pc:docMk/>
            <pc:sldMk cId="829088898" sldId="523"/>
            <ac:cxnSpMk id="40" creationId="{00000000-0000-0000-0000-000000000000}"/>
          </ac:cxnSpMkLst>
        </pc:cxnChg>
      </pc:sldChg>
      <pc:sldChg chg="addSp delSp modSp mod">
        <pc:chgData name="Andrea Braga" userId="5a83e776-00a0-4821-9a84-207bc126b66a" providerId="ADAL" clId="{5F4E3C23-AED2-41B1-B55F-973AAD3CD77A}" dt="2024-02-26T18:47:58.735" v="335" actId="12"/>
        <pc:sldMkLst>
          <pc:docMk/>
          <pc:sldMk cId="955194125" sldId="524"/>
        </pc:sldMkLst>
        <pc:spChg chg="mod">
          <ac:chgData name="Andrea Braga" userId="5a83e776-00a0-4821-9a84-207bc126b66a" providerId="ADAL" clId="{5F4E3C23-AED2-41B1-B55F-973AAD3CD77A}" dt="2024-02-26T18:47:28.154" v="328" actId="6549"/>
          <ac:spMkLst>
            <pc:docMk/>
            <pc:sldMk cId="955194125" sldId="524"/>
            <ac:spMk id="3" creationId="{00000000-0000-0000-0000-000000000000}"/>
          </ac:spMkLst>
        </pc:spChg>
        <pc:spChg chg="mod">
          <ac:chgData name="Andrea Braga" userId="5a83e776-00a0-4821-9a84-207bc126b66a" providerId="ADAL" clId="{5F4E3C23-AED2-41B1-B55F-973AAD3CD77A}" dt="2024-02-26T18:47:01.847" v="316" actId="20577"/>
          <ac:spMkLst>
            <pc:docMk/>
            <pc:sldMk cId="955194125" sldId="524"/>
            <ac:spMk id="4" creationId="{00000000-0000-0000-0000-000000000000}"/>
          </ac:spMkLst>
        </pc:spChg>
        <pc:spChg chg="add mod">
          <ac:chgData name="Andrea Braga" userId="5a83e776-00a0-4821-9a84-207bc126b66a" providerId="ADAL" clId="{5F4E3C23-AED2-41B1-B55F-973AAD3CD77A}" dt="2024-02-26T18:47:58.735" v="335" actId="12"/>
          <ac:spMkLst>
            <pc:docMk/>
            <pc:sldMk cId="955194125" sldId="524"/>
            <ac:spMk id="7" creationId="{65CB2333-B1CD-4253-D1D8-A54039E8D22A}"/>
          </ac:spMkLst>
        </pc:spChg>
        <pc:spChg chg="mod">
          <ac:chgData name="Andrea Braga" userId="5a83e776-00a0-4821-9a84-207bc126b66a" providerId="ADAL" clId="{5F4E3C23-AED2-41B1-B55F-973AAD3CD77A}" dt="2024-02-26T18:47:06.795" v="323" actId="6549"/>
          <ac:spMkLst>
            <pc:docMk/>
            <pc:sldMk cId="955194125" sldId="524"/>
            <ac:spMk id="38" creationId="{00000000-0000-0000-0000-000000000000}"/>
          </ac:spMkLst>
        </pc:spChg>
        <pc:spChg chg="mod">
          <ac:chgData name="Andrea Braga" userId="5a83e776-00a0-4821-9a84-207bc126b66a" providerId="ADAL" clId="{5F4E3C23-AED2-41B1-B55F-973AAD3CD77A}" dt="2024-02-26T18:47:12.971" v="327" actId="6549"/>
          <ac:spMkLst>
            <pc:docMk/>
            <pc:sldMk cId="955194125" sldId="524"/>
            <ac:spMk id="39" creationId="{00000000-0000-0000-0000-000000000000}"/>
          </ac:spMkLst>
        </pc:spChg>
        <pc:cxnChg chg="del">
          <ac:chgData name="Andrea Braga" userId="5a83e776-00a0-4821-9a84-207bc126b66a" providerId="ADAL" clId="{5F4E3C23-AED2-41B1-B55F-973AAD3CD77A}" dt="2024-02-26T18:47:09.454" v="324" actId="478"/>
          <ac:cxnSpMkLst>
            <pc:docMk/>
            <pc:sldMk cId="955194125" sldId="524"/>
            <ac:cxnSpMk id="40" creationId="{00000000-0000-0000-0000-000000000000}"/>
          </ac:cxnSpMkLst>
        </pc:cxnChg>
      </pc:sldChg>
      <pc:sldChg chg="delSp modSp add mod">
        <pc:chgData name="Andrea Braga" userId="5a83e776-00a0-4821-9a84-207bc126b66a" providerId="ADAL" clId="{5F4E3C23-AED2-41B1-B55F-973AAD3CD77A}" dt="2024-02-26T18:45:48.459" v="280" actId="20577"/>
        <pc:sldMkLst>
          <pc:docMk/>
          <pc:sldMk cId="326571674" sldId="525"/>
        </pc:sldMkLst>
        <pc:spChg chg="mod">
          <ac:chgData name="Andrea Braga" userId="5a83e776-00a0-4821-9a84-207bc126b66a" providerId="ADAL" clId="{5F4E3C23-AED2-41B1-B55F-973AAD3CD77A}" dt="2024-02-26T18:45:48.459" v="280" actId="20577"/>
          <ac:spMkLst>
            <pc:docMk/>
            <pc:sldMk cId="326571674" sldId="525"/>
            <ac:spMk id="3" creationId="{3B297250-FAF1-90FC-D441-19DE32F293A6}"/>
          </ac:spMkLst>
        </pc:spChg>
        <pc:spChg chg="mod">
          <ac:chgData name="Andrea Braga" userId="5a83e776-00a0-4821-9a84-207bc126b66a" providerId="ADAL" clId="{5F4E3C23-AED2-41B1-B55F-973AAD3CD77A}" dt="2024-02-26T18:44:19.211" v="148" actId="20577"/>
          <ac:spMkLst>
            <pc:docMk/>
            <pc:sldMk cId="326571674" sldId="525"/>
            <ac:spMk id="38" creationId="{0AA066B7-3C13-6CE1-C080-874C28C6B3A2}"/>
          </ac:spMkLst>
        </pc:spChg>
        <pc:spChg chg="mod">
          <ac:chgData name="Andrea Braga" userId="5a83e776-00a0-4821-9a84-207bc126b66a" providerId="ADAL" clId="{5F4E3C23-AED2-41B1-B55F-973AAD3CD77A}" dt="2024-02-26T18:44:23.036" v="150" actId="6549"/>
          <ac:spMkLst>
            <pc:docMk/>
            <pc:sldMk cId="326571674" sldId="525"/>
            <ac:spMk id="39" creationId="{A4D9C64D-A9C2-C607-3549-712A41E424CE}"/>
          </ac:spMkLst>
        </pc:spChg>
        <pc:cxnChg chg="del">
          <ac:chgData name="Andrea Braga" userId="5a83e776-00a0-4821-9a84-207bc126b66a" providerId="ADAL" clId="{5F4E3C23-AED2-41B1-B55F-973AAD3CD77A}" dt="2024-02-26T18:43:29.532" v="128" actId="478"/>
          <ac:cxnSpMkLst>
            <pc:docMk/>
            <pc:sldMk cId="326571674" sldId="525"/>
            <ac:cxnSpMk id="40" creationId="{E56F9F6F-ED0D-F9E4-7937-AF1F56479DC6}"/>
          </ac:cxnSpMkLst>
        </pc:cxnChg>
      </pc:sldChg>
      <pc:sldChg chg="delSp modSp add mod ord">
        <pc:chgData name="Andrea Braga" userId="5a83e776-00a0-4821-9a84-207bc126b66a" providerId="ADAL" clId="{5F4E3C23-AED2-41B1-B55F-973AAD3CD77A}" dt="2024-02-26T18:45:08.237" v="220" actId="6549"/>
        <pc:sldMkLst>
          <pc:docMk/>
          <pc:sldMk cId="3294369770" sldId="526"/>
        </pc:sldMkLst>
        <pc:spChg chg="mod">
          <ac:chgData name="Andrea Braga" userId="5a83e776-00a0-4821-9a84-207bc126b66a" providerId="ADAL" clId="{5F4E3C23-AED2-41B1-B55F-973AAD3CD77A}" dt="2024-02-26T18:45:08.237" v="220" actId="6549"/>
          <ac:spMkLst>
            <pc:docMk/>
            <pc:sldMk cId="3294369770" sldId="526"/>
            <ac:spMk id="3" creationId="{EAAD0A07-4D12-0D12-8A02-DA0954576A82}"/>
          </ac:spMkLst>
        </pc:spChg>
        <pc:spChg chg="mod">
          <ac:chgData name="Andrea Braga" userId="5a83e776-00a0-4821-9a84-207bc126b66a" providerId="ADAL" clId="{5F4E3C23-AED2-41B1-B55F-973AAD3CD77A}" dt="2024-02-26T18:44:30.638" v="152" actId="6549"/>
          <ac:spMkLst>
            <pc:docMk/>
            <pc:sldMk cId="3294369770" sldId="526"/>
            <ac:spMk id="4" creationId="{FD577F68-2623-A5FA-8E3E-2E568CC8A58A}"/>
          </ac:spMkLst>
        </pc:spChg>
        <pc:spChg chg="del">
          <ac:chgData name="Andrea Braga" userId="5a83e776-00a0-4821-9a84-207bc126b66a" providerId="ADAL" clId="{5F4E3C23-AED2-41B1-B55F-973AAD3CD77A}" dt="2024-02-26T18:39:14.840" v="80" actId="478"/>
          <ac:spMkLst>
            <pc:docMk/>
            <pc:sldMk cId="3294369770" sldId="526"/>
            <ac:spMk id="29" creationId="{8901B729-C8E5-A3E2-F7DD-AE2C8A2C9DEE}"/>
          </ac:spMkLst>
        </pc:spChg>
        <pc:spChg chg="del">
          <ac:chgData name="Andrea Braga" userId="5a83e776-00a0-4821-9a84-207bc126b66a" providerId="ADAL" clId="{5F4E3C23-AED2-41B1-B55F-973AAD3CD77A}" dt="2024-02-26T18:39:25.647" v="83" actId="478"/>
          <ac:spMkLst>
            <pc:docMk/>
            <pc:sldMk cId="3294369770" sldId="526"/>
            <ac:spMk id="31" creationId="{86E12A83-5DA4-C5CC-FE81-59BD7A8EF5BD}"/>
          </ac:spMkLst>
        </pc:spChg>
        <pc:spChg chg="del">
          <ac:chgData name="Andrea Braga" userId="5a83e776-00a0-4821-9a84-207bc126b66a" providerId="ADAL" clId="{5F4E3C23-AED2-41B1-B55F-973AAD3CD77A}" dt="2024-02-26T18:39:18.390" v="81" actId="478"/>
          <ac:spMkLst>
            <pc:docMk/>
            <pc:sldMk cId="3294369770" sldId="526"/>
            <ac:spMk id="33" creationId="{0FECC1C9-128A-8CBB-FA44-6217FC9E8B70}"/>
          </ac:spMkLst>
        </pc:spChg>
        <pc:spChg chg="del">
          <ac:chgData name="Andrea Braga" userId="5a83e776-00a0-4821-9a84-207bc126b66a" providerId="ADAL" clId="{5F4E3C23-AED2-41B1-B55F-973AAD3CD77A}" dt="2024-02-26T18:39:20.847" v="82" actId="478"/>
          <ac:spMkLst>
            <pc:docMk/>
            <pc:sldMk cId="3294369770" sldId="526"/>
            <ac:spMk id="35" creationId="{87AE0883-24E8-9ED4-8BEF-06914CD4193A}"/>
          </ac:spMkLst>
        </pc:spChg>
        <pc:spChg chg="mod">
          <ac:chgData name="Andrea Braga" userId="5a83e776-00a0-4821-9a84-207bc126b66a" providerId="ADAL" clId="{5F4E3C23-AED2-41B1-B55F-973AAD3CD77A}" dt="2024-02-26T18:42:59.662" v="114" actId="6549"/>
          <ac:spMkLst>
            <pc:docMk/>
            <pc:sldMk cId="3294369770" sldId="526"/>
            <ac:spMk id="38" creationId="{45C57166-B75A-B886-8DAF-4DE4292EBD72}"/>
          </ac:spMkLst>
        </pc:spChg>
        <pc:spChg chg="mod">
          <ac:chgData name="Andrea Braga" userId="5a83e776-00a0-4821-9a84-207bc126b66a" providerId="ADAL" clId="{5F4E3C23-AED2-41B1-B55F-973AAD3CD77A}" dt="2024-02-26T18:44:07.169" v="138" actId="6549"/>
          <ac:spMkLst>
            <pc:docMk/>
            <pc:sldMk cId="3294369770" sldId="526"/>
            <ac:spMk id="39" creationId="{8AB0BB55-BD0A-968C-CF55-45359693EB32}"/>
          </ac:spMkLst>
        </pc:spChg>
        <pc:cxnChg chg="del">
          <ac:chgData name="Andrea Braga" userId="5a83e776-00a0-4821-9a84-207bc126b66a" providerId="ADAL" clId="{5F4E3C23-AED2-41B1-B55F-973AAD3CD77A}" dt="2024-02-26T18:43:02.438" v="115" actId="478"/>
          <ac:cxnSpMkLst>
            <pc:docMk/>
            <pc:sldMk cId="3294369770" sldId="526"/>
            <ac:cxnSpMk id="40" creationId="{E5EB9633-5B9C-DAA5-59FE-A0274DCC646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Crie um vetor que armazene as temperaturas diárias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registradas durante um mês e em seguida elabore um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programa que calcule :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A maior temperatura e o dia em que ocorreu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A temperatura média mensal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As temperaturas inferiores à média e os dias em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que ocorreram </a:t>
            </a: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97891" y="1359335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5754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tam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51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1FF8-83A9-48BB-5F29-313EAF98D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D0A07-4D12-0D12-8A02-DA095457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pt-BR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Leitura das temperaturas </a:t>
            </a:r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577F68-2623-A5FA-8E3E-2E568CC8A58A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D64E05-0EFA-EC59-C898-2FB601C0BB46}"/>
              </a:ext>
            </a:extLst>
          </p:cNvPr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81ACFF5-2D4E-2288-FB8A-3616CED2D328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B9CEF70-A42D-6877-43E0-900922D22B55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74AF755A-0FD2-3B74-083C-3E347F46CC3A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86CC07D-5833-0B42-4953-2749C95EE04E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301231E-A485-80DF-7B73-AADFED7393F3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F2B9650-448B-886A-83EA-01A70E4B2A03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AF3851C-8873-860A-FF13-0DF3D4AD1E1F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3533A79-8F62-4807-4CD4-7C126EC70307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B97281A-132B-68EC-8A2F-C4E4E386E5E0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DD20B76-B4EE-78BB-BA34-545F6AC757C8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4289727C-8C8B-E941-DABD-820C6A3E9D30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7090AAE-B830-AF74-2D10-B0CCED9F026D}"/>
                </a:ext>
              </a:extLst>
            </p:cNvPr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AAE8C7-3681-B011-BBF8-6A1540886DAE}"/>
              </a:ext>
            </a:extLst>
          </p:cNvPr>
          <p:cNvSpPr txBox="1"/>
          <p:nvPr/>
        </p:nvSpPr>
        <p:spPr>
          <a:xfrm>
            <a:off x="5390510" y="1146463"/>
            <a:ext cx="7814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endParaRPr lang="pt-BR" sz="20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4FD61CF-A50A-70B7-65DD-2EC5DD072A4C}"/>
              </a:ext>
            </a:extLst>
          </p:cNvPr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206E05F-DD1E-9A55-DCF8-0C7E41C52A51}"/>
              </a:ext>
            </a:extLst>
          </p:cNvPr>
          <p:cNvCxnSpPr/>
          <p:nvPr/>
        </p:nvCxnSpPr>
        <p:spPr>
          <a:xfrm>
            <a:off x="4335433" y="1925578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8AC56E-5FFB-354C-F1CD-C3D93F269A5F}"/>
              </a:ext>
            </a:extLst>
          </p:cNvPr>
          <p:cNvSpPr txBox="1"/>
          <p:nvPr/>
        </p:nvSpPr>
        <p:spPr>
          <a:xfrm>
            <a:off x="4535566" y="164033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E066C0E-D0FF-A5B4-7373-4B5B84D2A488}"/>
              </a:ext>
            </a:extLst>
          </p:cNvPr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15</a:t>
            </a:r>
          </a:p>
          <a:p>
            <a:r>
              <a:rPr lang="pt-BR" dirty="0"/>
              <a:t>     11</a:t>
            </a:r>
          </a:p>
          <a:p>
            <a:r>
              <a:rPr lang="pt-BR" dirty="0"/>
              <a:t>   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2AD7EB5-7D4D-B00E-7B56-40CE99240B82}"/>
              </a:ext>
            </a:extLst>
          </p:cNvPr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990FB3B-7FDF-47E4-98FA-133CA798FC28}"/>
              </a:ext>
            </a:extLst>
          </p:cNvPr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2509450-6F4F-D1C7-BEB3-3953FEE4AB09}"/>
              </a:ext>
            </a:extLst>
          </p:cNvPr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1008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B50D412-00C6-1142-AADF-07B2859FC2B3}"/>
              </a:ext>
            </a:extLst>
          </p:cNvPr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21222A8C-FA60-AA85-357C-A4776F95DEC0}"/>
                </a:ext>
              </a:extLst>
            </p:cNvPr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5C57166-B75A-B886-8DAF-4DE4292EBD72}"/>
                </a:ext>
              </a:extLst>
            </p:cNvPr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tam</a:t>
              </a:r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B0BB55-BD0A-968C-CF55-45359693EB32}"/>
                </a:ext>
              </a:extLst>
            </p:cNvPr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36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F2758-8265-F33C-5406-D27F7017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97250-FAF1-90FC-D441-19DE32F2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pt-BR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Verifica qual maior temperatura e o dia em que ocorreu </a:t>
            </a:r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AB8BBF-4E6D-8B35-9073-DA3AB17212D0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6949BAA-DF6B-BC35-B2C5-A1A40D448BB6}"/>
              </a:ext>
            </a:extLst>
          </p:cNvPr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555B1A8-D4C4-2D5A-3E26-5E8216FB4A96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03967E5-A299-8046-5591-1752C46605B5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A4120D5-302A-2359-91D8-ED720A16D5E3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5C89022-654D-F200-B97D-6D647A0CE88E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8A315D1-3FE3-8CA3-76DD-B0ABE9946D26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988D1C4-5B96-C190-78F4-308A62AD1375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3667C0-EF05-55D7-CC4C-CA5997EB8E69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9D933F3E-8975-8EB7-6C75-E2BFD666A153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A67C820-9F72-A319-1925-F803ABE52EF7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DE605B45-F5AE-8017-1351-653DD95DB472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6127BD50-7A25-8460-D583-45A84091539D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3FD975A5-73B2-FE66-6681-B7C740D65ED1}"/>
                </a:ext>
              </a:extLst>
            </p:cNvPr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BB71F6-8227-3F4A-44D7-5340B7FE34FE}"/>
              </a:ext>
            </a:extLst>
          </p:cNvPr>
          <p:cNvSpPr txBox="1"/>
          <p:nvPr/>
        </p:nvSpPr>
        <p:spPr>
          <a:xfrm>
            <a:off x="5390510" y="1146463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endParaRPr lang="pt-BR" sz="20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EF185C2-7148-5889-6088-95EA7268A7AA}"/>
              </a:ext>
            </a:extLst>
          </p:cNvPr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2B11FD5-BD86-79F7-2FB4-2DEBF9B326DB}"/>
              </a:ext>
            </a:extLst>
          </p:cNvPr>
          <p:cNvCxnSpPr/>
          <p:nvPr/>
        </p:nvCxnSpPr>
        <p:spPr>
          <a:xfrm>
            <a:off x="4397891" y="1359335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D3FE6F2-15EE-36F5-A4D4-D008F43376EB}"/>
              </a:ext>
            </a:extLst>
          </p:cNvPr>
          <p:cNvSpPr txBox="1"/>
          <p:nvPr/>
        </p:nvSpPr>
        <p:spPr>
          <a:xfrm>
            <a:off x="45754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64A95F-872D-45FC-9297-91D8370D798F}"/>
              </a:ext>
            </a:extLst>
          </p:cNvPr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7A3720D-0357-998B-DF49-03ED8ECE536D}"/>
              </a:ext>
            </a:extLst>
          </p:cNvPr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3F88F9-41BD-69C0-88C6-0E85680A739A}"/>
              </a:ext>
            </a:extLst>
          </p:cNvPr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maior</a:t>
            </a:r>
          </a:p>
          <a:p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5F11F33-4CAB-9EAD-298E-06A43FE3D0EB}"/>
              </a:ext>
            </a:extLst>
          </p:cNvPr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78E47D8-F8A5-154E-BCEB-D073597C9442}"/>
              </a:ext>
            </a:extLst>
          </p:cNvPr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dia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D07D07D-8CED-5C08-8AA6-E301233EF5C8}"/>
              </a:ext>
            </a:extLst>
          </p:cNvPr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18DD51E-653F-FF37-9363-478939E73DAB}"/>
              </a:ext>
            </a:extLst>
          </p:cNvPr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93BDF82-3470-CE5E-0DA4-D0D99C043556}"/>
              </a:ext>
            </a:extLst>
          </p:cNvPr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1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F686679-338B-220D-1DED-31B0CFE4638E}"/>
              </a:ext>
            </a:extLst>
          </p:cNvPr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A2B9E3F-920B-3459-4603-C2ACE47FF143}"/>
                </a:ext>
              </a:extLst>
            </p:cNvPr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AA066B7-3C13-6CE1-C080-874C28C6B3A2}"/>
                </a:ext>
              </a:extLst>
            </p:cNvPr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tam</a:t>
              </a:r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4D9C64D-A9C2-C607-3549-712A41E424CE}"/>
                </a:ext>
              </a:extLst>
            </p:cNvPr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• Verifica qual maior temperatura e o dia em que ocorreu </a:t>
            </a: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635432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520205" y="1347070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15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maior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dia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15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2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tam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08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925578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535566" y="164033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p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</a:t>
            </a:r>
          </a:p>
          <a:p>
            <a:r>
              <a:rPr lang="pt-BR" dirty="0"/>
              <a:t>     15</a:t>
            </a:r>
          </a:p>
          <a:p>
            <a:r>
              <a:rPr lang="pt-BR" dirty="0"/>
              <a:t>     11</a:t>
            </a:r>
          </a:p>
          <a:p>
            <a:r>
              <a:rPr lang="pt-BR" dirty="0"/>
              <a:t> 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maior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dia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15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1008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2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tam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  3</a:t>
              </a: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CB2333-B1CD-4253-D1D8-A54039E8D22A}"/>
              </a:ext>
            </a:extLst>
          </p:cNvPr>
          <p:cNvSpPr txBox="1"/>
          <p:nvPr/>
        </p:nvSpPr>
        <p:spPr>
          <a:xfrm>
            <a:off x="317375" y="3021368"/>
            <a:ext cx="555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Verifica qual maior temperatura e o dia em que ocorreu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19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</TotalTime>
  <Words>225</Words>
  <Application>Microsoft Office PowerPoint</Application>
  <PresentationFormat>Apresentação na tela (4:3)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Apresentação do PowerPoint</vt:lpstr>
      <vt:lpstr>PROGRAMAÇÃO ESTRUTURADA  - TEORIA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442</cp:revision>
  <cp:lastPrinted>2018-08-03T17:29:08Z</cp:lastPrinted>
  <dcterms:created xsi:type="dcterms:W3CDTF">2018-05-02T13:00:32Z</dcterms:created>
  <dcterms:modified xsi:type="dcterms:W3CDTF">2024-02-26T18:48:07Z</dcterms:modified>
</cp:coreProperties>
</file>