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0" r:id="rId2"/>
    <p:sldId id="444" r:id="rId3"/>
    <p:sldId id="466" r:id="rId4"/>
    <p:sldId id="467" r:id="rId5"/>
    <p:sldId id="518" r:id="rId6"/>
    <p:sldId id="515" r:id="rId7"/>
    <p:sldId id="502" r:id="rId8"/>
    <p:sldId id="505" r:id="rId9"/>
    <p:sldId id="508" r:id="rId10"/>
    <p:sldId id="513" r:id="rId11"/>
    <p:sldId id="488" r:id="rId12"/>
    <p:sldId id="516" r:id="rId13"/>
    <p:sldId id="517" r:id="rId14"/>
    <p:sldId id="514" r:id="rId1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9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B02DBBAF-33B5-482C-843E-9F1FC4B7B779}"/>
    <pc:docChg chg="delSld modSld">
      <pc:chgData name="Andrea Braga" userId="5a83e776-00a0-4821-9a84-207bc126b66a" providerId="ADAL" clId="{B02DBBAF-33B5-482C-843E-9F1FC4B7B779}" dt="2022-04-08T18:42:03.940" v="12" actId="47"/>
      <pc:docMkLst>
        <pc:docMk/>
      </pc:docMkLst>
      <pc:sldChg chg="modSp mod">
        <pc:chgData name="Andrea Braga" userId="5a83e776-00a0-4821-9a84-207bc126b66a" providerId="ADAL" clId="{B02DBBAF-33B5-482C-843E-9F1FC4B7B779}" dt="2022-04-08T18:41:34.443" v="7" actId="20577"/>
        <pc:sldMkLst>
          <pc:docMk/>
          <pc:sldMk cId="249220410" sldId="466"/>
        </pc:sldMkLst>
        <pc:spChg chg="mod">
          <ac:chgData name="Andrea Braga" userId="5a83e776-00a0-4821-9a84-207bc126b66a" providerId="ADAL" clId="{B02DBBAF-33B5-482C-843E-9F1FC4B7B779}" dt="2022-04-08T18:41:34.443" v="7" actId="20577"/>
          <ac:spMkLst>
            <pc:docMk/>
            <pc:sldMk cId="249220410" sldId="466"/>
            <ac:spMk id="6" creationId="{B2273306-509A-4420-AC54-AE3BD0ECCE96}"/>
          </ac:spMkLst>
        </pc:spChg>
      </pc:sldChg>
      <pc:sldChg chg="del">
        <pc:chgData name="Andrea Braga" userId="5a83e776-00a0-4821-9a84-207bc126b66a" providerId="ADAL" clId="{B02DBBAF-33B5-482C-843E-9F1FC4B7B779}" dt="2022-04-08T18:41:49.645" v="8" actId="47"/>
        <pc:sldMkLst>
          <pc:docMk/>
          <pc:sldMk cId="4202408052" sldId="503"/>
        </pc:sldMkLst>
      </pc:sldChg>
      <pc:sldChg chg="del">
        <pc:chgData name="Andrea Braga" userId="5a83e776-00a0-4821-9a84-207bc126b66a" providerId="ADAL" clId="{B02DBBAF-33B5-482C-843E-9F1FC4B7B779}" dt="2022-04-08T18:42:03.940" v="12" actId="47"/>
        <pc:sldMkLst>
          <pc:docMk/>
          <pc:sldMk cId="3975489891" sldId="507"/>
        </pc:sldMkLst>
      </pc:sldChg>
      <pc:sldChg chg="del">
        <pc:chgData name="Andrea Braga" userId="5a83e776-00a0-4821-9a84-207bc126b66a" providerId="ADAL" clId="{B02DBBAF-33B5-482C-843E-9F1FC4B7B779}" dt="2022-04-08T18:41:54.986" v="9" actId="47"/>
        <pc:sldMkLst>
          <pc:docMk/>
          <pc:sldMk cId="3410194202" sldId="519"/>
        </pc:sldMkLst>
      </pc:sldChg>
      <pc:sldChg chg="del">
        <pc:chgData name="Andrea Braga" userId="5a83e776-00a0-4821-9a84-207bc126b66a" providerId="ADAL" clId="{B02DBBAF-33B5-482C-843E-9F1FC4B7B779}" dt="2022-04-08T18:41:59.061" v="10" actId="47"/>
        <pc:sldMkLst>
          <pc:docMk/>
          <pc:sldMk cId="1713380435" sldId="520"/>
        </pc:sldMkLst>
      </pc:sldChg>
      <pc:sldChg chg="del">
        <pc:chgData name="Andrea Braga" userId="5a83e776-00a0-4821-9a84-207bc126b66a" providerId="ADAL" clId="{B02DBBAF-33B5-482C-843E-9F1FC4B7B779}" dt="2022-04-08T18:42:00.985" v="11" actId="47"/>
        <pc:sldMkLst>
          <pc:docMk/>
          <pc:sldMk cId="1326313575" sldId="521"/>
        </pc:sldMkLst>
      </pc:sldChg>
    </pc:docChg>
  </pc:docChgLst>
  <pc:docChgLst>
    <pc:chgData name="Andrea Braga" userId="5a83e776-00a0-4821-9a84-207bc126b66a" providerId="ADAL" clId="{BA2D742F-8B95-48D2-AA1D-A575554763F9}"/>
    <pc:docChg chg="custSel addSld modSld">
      <pc:chgData name="Andrea Braga" userId="5a83e776-00a0-4821-9a84-207bc126b66a" providerId="ADAL" clId="{BA2D742F-8B95-48D2-AA1D-A575554763F9}" dt="2023-10-26T22:32:36.034" v="299" actId="255"/>
      <pc:docMkLst>
        <pc:docMk/>
      </pc:docMkLst>
      <pc:sldChg chg="delSp modSp mod">
        <pc:chgData name="Andrea Braga" userId="5a83e776-00a0-4821-9a84-207bc126b66a" providerId="ADAL" clId="{BA2D742F-8B95-48D2-AA1D-A575554763F9}" dt="2023-10-26T22:32:36.034" v="299" actId="255"/>
        <pc:sldMkLst>
          <pc:docMk/>
          <pc:sldMk cId="3236246219" sldId="467"/>
        </pc:sldMkLst>
        <pc:spChg chg="mod">
          <ac:chgData name="Andrea Braga" userId="5a83e776-00a0-4821-9a84-207bc126b66a" providerId="ADAL" clId="{BA2D742F-8B95-48D2-AA1D-A575554763F9}" dt="2023-10-26T22:32:36.034" v="299" actId="255"/>
          <ac:spMkLst>
            <pc:docMk/>
            <pc:sldMk cId="3236246219" sldId="467"/>
            <ac:spMk id="3" creationId="{00000000-0000-0000-0000-000000000000}"/>
          </ac:spMkLst>
        </pc:spChg>
        <pc:grpChg chg="del">
          <ac:chgData name="Andrea Braga" userId="5a83e776-00a0-4821-9a84-207bc126b66a" providerId="ADAL" clId="{BA2D742F-8B95-48D2-AA1D-A575554763F9}" dt="2023-10-26T22:20:19.432" v="73" actId="478"/>
          <ac:grpSpMkLst>
            <pc:docMk/>
            <pc:sldMk cId="3236246219" sldId="467"/>
            <ac:grpSpMk id="13" creationId="{87863A32-8F31-4DE5-8423-2D554483EEA9}"/>
          </ac:grpSpMkLst>
        </pc:grpChg>
      </pc:sldChg>
      <pc:sldChg chg="modSp mod">
        <pc:chgData name="Andrea Braga" userId="5a83e776-00a0-4821-9a84-207bc126b66a" providerId="ADAL" clId="{BA2D742F-8B95-48D2-AA1D-A575554763F9}" dt="2023-10-26T22:19:34.399" v="47" actId="6549"/>
        <pc:sldMkLst>
          <pc:docMk/>
          <pc:sldMk cId="742483011" sldId="488"/>
        </pc:sldMkLst>
        <pc:spChg chg="mod">
          <ac:chgData name="Andrea Braga" userId="5a83e776-00a0-4821-9a84-207bc126b66a" providerId="ADAL" clId="{BA2D742F-8B95-48D2-AA1D-A575554763F9}" dt="2023-10-26T22:19:34.399" v="47" actId="6549"/>
          <ac:spMkLst>
            <pc:docMk/>
            <pc:sldMk cId="742483011" sldId="488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BA2D742F-8B95-48D2-AA1D-A575554763F9}" dt="2023-10-26T22:19:08.714" v="15" actId="6549"/>
        <pc:sldMkLst>
          <pc:docMk/>
          <pc:sldMk cId="1854055422" sldId="502"/>
        </pc:sldMkLst>
        <pc:spChg chg="mod">
          <ac:chgData name="Andrea Braga" userId="5a83e776-00a0-4821-9a84-207bc126b66a" providerId="ADAL" clId="{BA2D742F-8B95-48D2-AA1D-A575554763F9}" dt="2023-10-26T22:19:08.714" v="15" actId="6549"/>
          <ac:spMkLst>
            <pc:docMk/>
            <pc:sldMk cId="1854055422" sldId="502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BA2D742F-8B95-48D2-AA1D-A575554763F9}" dt="2023-10-26T22:19:15.245" v="23" actId="6549"/>
        <pc:sldMkLst>
          <pc:docMk/>
          <pc:sldMk cId="1464092875" sldId="505"/>
        </pc:sldMkLst>
        <pc:spChg chg="mod">
          <ac:chgData name="Andrea Braga" userId="5a83e776-00a0-4821-9a84-207bc126b66a" providerId="ADAL" clId="{BA2D742F-8B95-48D2-AA1D-A575554763F9}" dt="2023-10-26T22:19:15.245" v="23" actId="6549"/>
          <ac:spMkLst>
            <pc:docMk/>
            <pc:sldMk cId="1464092875" sldId="505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BA2D742F-8B95-48D2-AA1D-A575554763F9}" dt="2023-10-26T22:19:21.183" v="31" actId="6549"/>
        <pc:sldMkLst>
          <pc:docMk/>
          <pc:sldMk cId="3587404781" sldId="508"/>
        </pc:sldMkLst>
        <pc:spChg chg="mod">
          <ac:chgData name="Andrea Braga" userId="5a83e776-00a0-4821-9a84-207bc126b66a" providerId="ADAL" clId="{BA2D742F-8B95-48D2-AA1D-A575554763F9}" dt="2023-10-26T22:19:21.183" v="31" actId="6549"/>
          <ac:spMkLst>
            <pc:docMk/>
            <pc:sldMk cId="3587404781" sldId="508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BA2D742F-8B95-48D2-AA1D-A575554763F9}" dt="2023-10-26T22:19:27.295" v="39" actId="6549"/>
        <pc:sldMkLst>
          <pc:docMk/>
          <pc:sldMk cId="1895458009" sldId="513"/>
        </pc:sldMkLst>
        <pc:spChg chg="mod">
          <ac:chgData name="Andrea Braga" userId="5a83e776-00a0-4821-9a84-207bc126b66a" providerId="ADAL" clId="{BA2D742F-8B95-48D2-AA1D-A575554763F9}" dt="2023-10-26T22:19:27.295" v="39" actId="6549"/>
          <ac:spMkLst>
            <pc:docMk/>
            <pc:sldMk cId="1895458009" sldId="513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BA2D742F-8B95-48D2-AA1D-A575554763F9}" dt="2023-10-26T22:19:59.451" v="71" actId="6549"/>
        <pc:sldMkLst>
          <pc:docMk/>
          <pc:sldMk cId="2987554616" sldId="514"/>
        </pc:sldMkLst>
        <pc:spChg chg="mod">
          <ac:chgData name="Andrea Braga" userId="5a83e776-00a0-4821-9a84-207bc126b66a" providerId="ADAL" clId="{BA2D742F-8B95-48D2-AA1D-A575554763F9}" dt="2023-10-26T22:19:59.451" v="71" actId="6549"/>
          <ac:spMkLst>
            <pc:docMk/>
            <pc:sldMk cId="2987554616" sldId="514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BA2D742F-8B95-48D2-AA1D-A575554763F9}" dt="2023-10-26T22:19:01.840" v="7" actId="6549"/>
        <pc:sldMkLst>
          <pc:docMk/>
          <pc:sldMk cId="2354333706" sldId="515"/>
        </pc:sldMkLst>
        <pc:spChg chg="mod">
          <ac:chgData name="Andrea Braga" userId="5a83e776-00a0-4821-9a84-207bc126b66a" providerId="ADAL" clId="{BA2D742F-8B95-48D2-AA1D-A575554763F9}" dt="2023-10-26T22:19:01.840" v="7" actId="6549"/>
          <ac:spMkLst>
            <pc:docMk/>
            <pc:sldMk cId="2354333706" sldId="515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BA2D742F-8B95-48D2-AA1D-A575554763F9}" dt="2023-10-26T22:19:42.872" v="55" actId="6549"/>
        <pc:sldMkLst>
          <pc:docMk/>
          <pc:sldMk cId="2510399514" sldId="516"/>
        </pc:sldMkLst>
        <pc:spChg chg="mod">
          <ac:chgData name="Andrea Braga" userId="5a83e776-00a0-4821-9a84-207bc126b66a" providerId="ADAL" clId="{BA2D742F-8B95-48D2-AA1D-A575554763F9}" dt="2023-10-26T22:19:42.872" v="55" actId="6549"/>
          <ac:spMkLst>
            <pc:docMk/>
            <pc:sldMk cId="2510399514" sldId="516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BA2D742F-8B95-48D2-AA1D-A575554763F9}" dt="2023-10-26T22:19:51.569" v="63" actId="6549"/>
        <pc:sldMkLst>
          <pc:docMk/>
          <pc:sldMk cId="2019332792" sldId="517"/>
        </pc:sldMkLst>
        <pc:spChg chg="mod">
          <ac:chgData name="Andrea Braga" userId="5a83e776-00a0-4821-9a84-207bc126b66a" providerId="ADAL" clId="{BA2D742F-8B95-48D2-AA1D-A575554763F9}" dt="2023-10-26T22:19:51.569" v="63" actId="6549"/>
          <ac:spMkLst>
            <pc:docMk/>
            <pc:sldMk cId="2019332792" sldId="517"/>
            <ac:spMk id="4" creationId="{00000000-0000-0000-0000-000000000000}"/>
          </ac:spMkLst>
        </pc:spChg>
      </pc:sldChg>
      <pc:sldChg chg="add">
        <pc:chgData name="Andrea Braga" userId="5a83e776-00a0-4821-9a84-207bc126b66a" providerId="ADAL" clId="{BA2D742F-8B95-48D2-AA1D-A575554763F9}" dt="2023-10-26T22:20:13.175" v="72" actId="2890"/>
        <pc:sldMkLst>
          <pc:docMk/>
          <pc:sldMk cId="2750311586" sldId="5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26/10/2023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26/10/2023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/>
          </a:bodyPr>
          <a:lstStyle/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Leitura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7710BC8-5516-4A2C-BE02-4431F1DB286D}"/>
              </a:ext>
            </a:extLst>
          </p:cNvPr>
          <p:cNvGrpSpPr/>
          <p:nvPr/>
        </p:nvGrpSpPr>
        <p:grpSpPr>
          <a:xfrm>
            <a:off x="1082339" y="2245311"/>
            <a:ext cx="1748901" cy="3591926"/>
            <a:chOff x="5646198" y="2933161"/>
            <a:chExt cx="1748901" cy="359192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373BA2-AF26-4D8A-B51F-3AA4E8F452AA}"/>
                </a:ext>
              </a:extLst>
            </p:cNvPr>
            <p:cNvSpPr/>
            <p:nvPr/>
          </p:nvSpPr>
          <p:spPr>
            <a:xfrm>
              <a:off x="5646198" y="3302493"/>
              <a:ext cx="1748901" cy="32225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CAADBBD-5B0E-4B18-8E08-40FFB8DF98BC}"/>
                </a:ext>
              </a:extLst>
            </p:cNvPr>
            <p:cNvSpPr txBox="1"/>
            <p:nvPr/>
          </p:nvSpPr>
          <p:spPr>
            <a:xfrm>
              <a:off x="6034965" y="2933161"/>
              <a:ext cx="113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memória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D1A0E79-D862-47F2-8396-1B2940F1A440}"/>
              </a:ext>
            </a:extLst>
          </p:cNvPr>
          <p:cNvSpPr/>
          <p:nvPr/>
        </p:nvSpPr>
        <p:spPr>
          <a:xfrm>
            <a:off x="5104661" y="2623520"/>
            <a:ext cx="2902998" cy="29207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EBA737-98D1-460E-ABA2-1F926800D7D3}"/>
              </a:ext>
            </a:extLst>
          </p:cNvPr>
          <p:cNvSpPr txBox="1"/>
          <p:nvPr/>
        </p:nvSpPr>
        <p:spPr>
          <a:xfrm>
            <a:off x="5900319" y="1968312"/>
            <a:ext cx="145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 – HD ou </a:t>
            </a:r>
            <a:r>
              <a:rPr lang="pt-BR" dirty="0" err="1"/>
              <a:t>pendrive</a:t>
            </a:r>
            <a:endParaRPr lang="pt-BR" dirty="0"/>
          </a:p>
        </p:txBody>
      </p:sp>
      <p:sp>
        <p:nvSpPr>
          <p:cNvPr id="23" name="Seta: Curva para Baixo 22">
            <a:extLst>
              <a:ext uri="{FF2B5EF4-FFF2-40B4-BE49-F238E27FC236}">
                <a16:creationId xmlns:a16="http://schemas.microsoft.com/office/drawing/2014/main" id="{24D7E85C-7C76-4BEE-AD37-71E62A8F30F1}"/>
              </a:ext>
            </a:extLst>
          </p:cNvPr>
          <p:cNvSpPr/>
          <p:nvPr/>
        </p:nvSpPr>
        <p:spPr>
          <a:xfrm rot="10800000">
            <a:off x="2465736" y="5014075"/>
            <a:ext cx="3602857" cy="956567"/>
          </a:xfrm>
          <a:prstGeom prst="curvedDownArrow">
            <a:avLst>
              <a:gd name="adj1" fmla="val 25000"/>
              <a:gd name="adj2" fmla="val 48129"/>
              <a:gd name="adj3" fmla="val 25000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3D59461-C682-4396-BAA5-A3E47BF9DFD0}"/>
              </a:ext>
            </a:extLst>
          </p:cNvPr>
          <p:cNvGrpSpPr/>
          <p:nvPr/>
        </p:nvGrpSpPr>
        <p:grpSpPr>
          <a:xfrm>
            <a:off x="1094915" y="3469528"/>
            <a:ext cx="1748901" cy="981997"/>
            <a:chOff x="1094915" y="3970007"/>
            <a:chExt cx="1748901" cy="98199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46066E0-248E-4815-B5ED-184225F5BE2E}"/>
                </a:ext>
              </a:extLst>
            </p:cNvPr>
            <p:cNvSpPr/>
            <p:nvPr/>
          </p:nvSpPr>
          <p:spPr>
            <a:xfrm>
              <a:off x="1094915" y="3970007"/>
              <a:ext cx="1748901" cy="97713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ADD8584-E908-4277-83E5-C0E0AB7FE102}"/>
                </a:ext>
              </a:extLst>
            </p:cNvPr>
            <p:cNvSpPr txBox="1"/>
            <p:nvPr/>
          </p:nvSpPr>
          <p:spPr>
            <a:xfrm>
              <a:off x="1542192" y="3997897"/>
              <a:ext cx="7062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</a:p>
            <a:p>
              <a:pPr algn="ctr"/>
              <a:r>
                <a:rPr lang="pt-BR" sz="1400" dirty="0"/>
                <a:t>Meia</a:t>
              </a:r>
            </a:p>
            <a:p>
              <a:pPr algn="ctr"/>
              <a:r>
                <a:rPr lang="pt-BR" sz="1400" dirty="0"/>
                <a:t>100</a:t>
              </a:r>
            </a:p>
            <a:p>
              <a:pPr algn="ctr"/>
              <a:r>
                <a:rPr lang="pt-BR" sz="1400" dirty="0"/>
                <a:t>7,5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FDDFD53-E0E9-4371-8DD6-3011189594C8}"/>
              </a:ext>
            </a:extLst>
          </p:cNvPr>
          <p:cNvGrpSpPr/>
          <p:nvPr/>
        </p:nvGrpSpPr>
        <p:grpSpPr>
          <a:xfrm>
            <a:off x="5748742" y="3049889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800A1FD-F42D-4F10-A08A-385685899789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367DE1F-3CFE-4915-A641-C7904D2C7D20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</a:p>
            <a:p>
              <a:pPr algn="ctr"/>
              <a:r>
                <a:rPr lang="pt-BR" sz="1400" dirty="0"/>
                <a:t>Meia</a:t>
              </a:r>
            </a:p>
            <a:p>
              <a:pPr algn="ctr"/>
              <a:r>
                <a:rPr lang="pt-BR" sz="1400" dirty="0"/>
                <a:t>100</a:t>
              </a:r>
            </a:p>
            <a:p>
              <a:pPr algn="ctr"/>
              <a:r>
                <a:rPr lang="pt-BR" sz="1400" dirty="0"/>
                <a:t>7,5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90392CA-568C-42B1-9AD0-0B0397116471}"/>
              </a:ext>
            </a:extLst>
          </p:cNvPr>
          <p:cNvGrpSpPr/>
          <p:nvPr/>
        </p:nvGrpSpPr>
        <p:grpSpPr>
          <a:xfrm>
            <a:off x="5748742" y="4069100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CD54712-1ACC-4E38-BB07-737BCC45438A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F830AEB-F4F6-4C8B-A960-3B21F408A17D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8C15ACE-78EB-45B6-A643-98A0A3725FA1}"/>
              </a:ext>
            </a:extLst>
          </p:cNvPr>
          <p:cNvSpPr txBox="1"/>
          <p:nvPr/>
        </p:nvSpPr>
        <p:spPr>
          <a:xfrm>
            <a:off x="3497947" y="4932534"/>
            <a:ext cx="162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Leitura</a:t>
            </a:r>
          </a:p>
          <a:p>
            <a:pPr algn="ctr"/>
            <a:r>
              <a:rPr lang="pt-BR" dirty="0"/>
              <a:t>1 registro por vez</a:t>
            </a:r>
          </a:p>
        </p:txBody>
      </p:sp>
    </p:spTree>
    <p:extLst>
      <p:ext uri="{BB962C8B-B14F-4D97-AF65-F5344CB8AC3E}">
        <p14:creationId xmlns:p14="http://schemas.microsoft.com/office/powerpoint/2010/main" val="189545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712" y="853080"/>
            <a:ext cx="8229600" cy="5503332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- Utiliza </a:t>
            </a:r>
            <a:r>
              <a:rPr lang="pt-BR" dirty="0">
                <a:solidFill>
                  <a:srgbClr val="00B0F0"/>
                </a:solidFill>
              </a:rPr>
              <a:t>1</a:t>
            </a:r>
            <a:r>
              <a:rPr lang="pt-BR" dirty="0"/>
              <a:t> espaço de memória para leitura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Leitura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EB39C5F-5F90-4C98-A84A-666EF3D970AC}"/>
              </a:ext>
            </a:extLst>
          </p:cNvPr>
          <p:cNvGrpSpPr/>
          <p:nvPr/>
        </p:nvGrpSpPr>
        <p:grpSpPr>
          <a:xfrm>
            <a:off x="5379868" y="1039303"/>
            <a:ext cx="3620825" cy="5708342"/>
            <a:chOff x="6263694" y="651704"/>
            <a:chExt cx="3620825" cy="570834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B6E0CEF-BEBA-495B-A3E5-61A9BDA35384}"/>
                </a:ext>
              </a:extLst>
            </p:cNvPr>
            <p:cNvGrpSpPr/>
            <p:nvPr/>
          </p:nvGrpSpPr>
          <p:grpSpPr>
            <a:xfrm>
              <a:off x="6263694" y="651704"/>
              <a:ext cx="3620825" cy="5708342"/>
              <a:chOff x="5127418" y="2849732"/>
              <a:chExt cx="3620825" cy="5708342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47120A3-E524-47DD-873D-A5C120BC501C}"/>
                  </a:ext>
                </a:extLst>
              </p:cNvPr>
              <p:cNvSpPr/>
              <p:nvPr/>
            </p:nvSpPr>
            <p:spPr>
              <a:xfrm>
                <a:off x="5707681" y="2849732"/>
                <a:ext cx="1748901" cy="57083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A186B32-E62C-41A6-AA2E-4DD426F75930}"/>
                  </a:ext>
                </a:extLst>
              </p:cNvPr>
              <p:cNvSpPr/>
              <p:nvPr/>
            </p:nvSpPr>
            <p:spPr>
              <a:xfrm>
                <a:off x="5699055" y="4342145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140AD7-5BAB-4995-9883-A8061E95DE5B}"/>
                  </a:ext>
                </a:extLst>
              </p:cNvPr>
              <p:cNvSpPr txBox="1"/>
              <p:nvPr/>
            </p:nvSpPr>
            <p:spPr>
              <a:xfrm>
                <a:off x="5127418" y="2903391"/>
                <a:ext cx="932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pd</a:t>
                </a:r>
                <a:endParaRPr lang="pt-BR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E7F3CD0-7E9B-4BA3-9A22-258D3DCBB108}"/>
                  </a:ext>
                </a:extLst>
              </p:cNvPr>
              <p:cNvSpPr txBox="1"/>
              <p:nvPr/>
            </p:nvSpPr>
            <p:spPr>
              <a:xfrm>
                <a:off x="7411993" y="6405601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qtde</a:t>
                </a:r>
                <a:endParaRPr lang="pt-BR" dirty="0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3D76D3F-95FD-409F-9CC0-EE40B2E8B1FF}"/>
                </a:ext>
              </a:extLst>
            </p:cNvPr>
            <p:cNvSpPr/>
            <p:nvPr/>
          </p:nvSpPr>
          <p:spPr>
            <a:xfrm>
              <a:off x="6835545" y="659628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4E84BAA-974D-4057-8DD9-82C972937F1B}"/>
                </a:ext>
              </a:extLst>
            </p:cNvPr>
            <p:cNvSpPr txBox="1"/>
            <p:nvPr/>
          </p:nvSpPr>
          <p:spPr>
            <a:xfrm>
              <a:off x="7281503" y="686268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5000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34909CA-FC25-42BB-B17E-0500F5B1DC29}"/>
              </a:ext>
            </a:extLst>
          </p:cNvPr>
          <p:cNvSpPr txBox="1"/>
          <p:nvPr/>
        </p:nvSpPr>
        <p:spPr>
          <a:xfrm>
            <a:off x="5282644" y="254902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6D4E762-D6AA-4A1A-BE00-6F96521CABF7}"/>
              </a:ext>
            </a:extLst>
          </p:cNvPr>
          <p:cNvSpPr/>
          <p:nvPr/>
        </p:nvSpPr>
        <p:spPr>
          <a:xfrm>
            <a:off x="5936370" y="5021061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710D9E-B46B-4848-A5DB-8877AF6089BA}"/>
              </a:ext>
            </a:extLst>
          </p:cNvPr>
          <p:cNvSpPr txBox="1"/>
          <p:nvPr/>
        </p:nvSpPr>
        <p:spPr>
          <a:xfrm>
            <a:off x="7647203" y="5013367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D14C569-1986-44AF-8E6C-4038838C9E86}"/>
              </a:ext>
            </a:extLst>
          </p:cNvPr>
          <p:cNvSpPr/>
          <p:nvPr/>
        </p:nvSpPr>
        <p:spPr>
          <a:xfrm>
            <a:off x="5936371" y="4558687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9D162CE-E744-4946-9390-88D6A8DFA350}"/>
              </a:ext>
            </a:extLst>
          </p:cNvPr>
          <p:cNvSpPr txBox="1"/>
          <p:nvPr/>
        </p:nvSpPr>
        <p:spPr>
          <a:xfrm>
            <a:off x="6522133" y="464018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BC4CB49-172B-4588-81D2-8495A2E915EB}"/>
              </a:ext>
            </a:extLst>
          </p:cNvPr>
          <p:cNvSpPr txBox="1"/>
          <p:nvPr/>
        </p:nvSpPr>
        <p:spPr>
          <a:xfrm>
            <a:off x="6681772" y="2571397"/>
            <a:ext cx="5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599A67-7932-4423-A4B7-C302F1D03969}"/>
              </a:ext>
            </a:extLst>
          </p:cNvPr>
          <p:cNvSpPr txBox="1"/>
          <p:nvPr/>
        </p:nvSpPr>
        <p:spPr>
          <a:xfrm>
            <a:off x="7647203" y="2510018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reg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F8D7021-5CBB-4CB9-9F7E-C4BDCBD2BB88}"/>
              </a:ext>
            </a:extLst>
          </p:cNvPr>
          <p:cNvSpPr txBox="1"/>
          <p:nvPr/>
        </p:nvSpPr>
        <p:spPr>
          <a:xfrm>
            <a:off x="8008344" y="3578071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BC0B70-9F5A-49FB-8964-E2B725BEA3CA}"/>
              </a:ext>
            </a:extLst>
          </p:cNvPr>
          <p:cNvSpPr/>
          <p:nvPr/>
        </p:nvSpPr>
        <p:spPr>
          <a:xfrm>
            <a:off x="5936375" y="3448531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8EB4682-C32E-481D-8C1B-2311FD9DFCDC}"/>
              </a:ext>
            </a:extLst>
          </p:cNvPr>
          <p:cNvSpPr/>
          <p:nvPr/>
        </p:nvSpPr>
        <p:spPr>
          <a:xfrm>
            <a:off x="5945001" y="366839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A911DDE-437F-4311-8BF5-334E6D7E58F4}"/>
              </a:ext>
            </a:extLst>
          </p:cNvPr>
          <p:cNvSpPr/>
          <p:nvPr/>
        </p:nvSpPr>
        <p:spPr>
          <a:xfrm>
            <a:off x="5936106" y="3891705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72C69-F328-443E-A4AA-A406140B6F82}"/>
              </a:ext>
            </a:extLst>
          </p:cNvPr>
          <p:cNvSpPr/>
          <p:nvPr/>
        </p:nvSpPr>
        <p:spPr>
          <a:xfrm>
            <a:off x="5936106" y="412226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5A1B0F3-F34D-4A43-B5DD-0C8C29DC057C}"/>
              </a:ext>
            </a:extLst>
          </p:cNvPr>
          <p:cNvSpPr/>
          <p:nvPr/>
        </p:nvSpPr>
        <p:spPr>
          <a:xfrm>
            <a:off x="5936375" y="434457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EB2056E-090C-40BD-BDDA-27510F8DA2CC}"/>
              </a:ext>
            </a:extLst>
          </p:cNvPr>
          <p:cNvSpPr/>
          <p:nvPr/>
        </p:nvSpPr>
        <p:spPr>
          <a:xfrm>
            <a:off x="5936375" y="322536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>
            <a:extLst>
              <a:ext uri="{FF2B5EF4-FFF2-40B4-BE49-F238E27FC236}">
                <a16:creationId xmlns:a16="http://schemas.microsoft.com/office/drawing/2014/main" id="{F47F630B-6007-4957-A9FD-6C425352BF3E}"/>
              </a:ext>
            </a:extLst>
          </p:cNvPr>
          <p:cNvSpPr/>
          <p:nvPr/>
        </p:nvSpPr>
        <p:spPr>
          <a:xfrm>
            <a:off x="7707406" y="3007909"/>
            <a:ext cx="207513" cy="150941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635FAB6-01AA-4EF1-B125-BF1A8906C191}"/>
              </a:ext>
            </a:extLst>
          </p:cNvPr>
          <p:cNvSpPr/>
          <p:nvPr/>
        </p:nvSpPr>
        <p:spPr>
          <a:xfrm>
            <a:off x="5936375" y="299738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2580CF8-4361-4E8D-9458-36CC6AF2260D}"/>
              </a:ext>
            </a:extLst>
          </p:cNvPr>
          <p:cNvSpPr txBox="1"/>
          <p:nvPr/>
        </p:nvSpPr>
        <p:spPr>
          <a:xfrm>
            <a:off x="6681773" y="2976809"/>
            <a:ext cx="3594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Me</a:t>
            </a:r>
          </a:p>
          <a:p>
            <a:r>
              <a:rPr lang="pt-BR" sz="1400" b="1" dirty="0"/>
              <a:t>i</a:t>
            </a:r>
          </a:p>
          <a:p>
            <a:r>
              <a:rPr lang="pt-BR" sz="1400" b="1" dirty="0"/>
              <a:t>a</a:t>
            </a:r>
          </a:p>
          <a:p>
            <a:r>
              <a:rPr lang="pt-BR" sz="1400" b="1" dirty="0"/>
              <a:t>\0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FCEB81-3D9F-4C5C-97AE-BFBC0F768BA0}"/>
              </a:ext>
            </a:extLst>
          </p:cNvPr>
          <p:cNvSpPr txBox="1"/>
          <p:nvPr/>
        </p:nvSpPr>
        <p:spPr>
          <a:xfrm>
            <a:off x="6495889" y="5058704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7,50</a:t>
            </a:r>
          </a:p>
        </p:txBody>
      </p:sp>
    </p:spTree>
    <p:extLst>
      <p:ext uri="{BB962C8B-B14F-4D97-AF65-F5344CB8AC3E}">
        <p14:creationId xmlns:p14="http://schemas.microsoft.com/office/powerpoint/2010/main" val="74248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/>
          </a:bodyPr>
          <a:lstStyle/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Leitura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7710BC8-5516-4A2C-BE02-4431F1DB286D}"/>
              </a:ext>
            </a:extLst>
          </p:cNvPr>
          <p:cNvGrpSpPr/>
          <p:nvPr/>
        </p:nvGrpSpPr>
        <p:grpSpPr>
          <a:xfrm>
            <a:off x="1082339" y="2245311"/>
            <a:ext cx="1748901" cy="3591926"/>
            <a:chOff x="5646198" y="2933161"/>
            <a:chExt cx="1748901" cy="359192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373BA2-AF26-4D8A-B51F-3AA4E8F452AA}"/>
                </a:ext>
              </a:extLst>
            </p:cNvPr>
            <p:cNvSpPr/>
            <p:nvPr/>
          </p:nvSpPr>
          <p:spPr>
            <a:xfrm>
              <a:off x="5646198" y="3302493"/>
              <a:ext cx="1748901" cy="32225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CAADBBD-5B0E-4B18-8E08-40FFB8DF98BC}"/>
                </a:ext>
              </a:extLst>
            </p:cNvPr>
            <p:cNvSpPr txBox="1"/>
            <p:nvPr/>
          </p:nvSpPr>
          <p:spPr>
            <a:xfrm>
              <a:off x="6034965" y="2933161"/>
              <a:ext cx="113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memória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D1A0E79-D862-47F2-8396-1B2940F1A440}"/>
              </a:ext>
            </a:extLst>
          </p:cNvPr>
          <p:cNvSpPr/>
          <p:nvPr/>
        </p:nvSpPr>
        <p:spPr>
          <a:xfrm>
            <a:off x="5104661" y="2623520"/>
            <a:ext cx="2902998" cy="29207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EBA737-98D1-460E-ABA2-1F926800D7D3}"/>
              </a:ext>
            </a:extLst>
          </p:cNvPr>
          <p:cNvSpPr txBox="1"/>
          <p:nvPr/>
        </p:nvSpPr>
        <p:spPr>
          <a:xfrm>
            <a:off x="5900319" y="1968312"/>
            <a:ext cx="145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 – HD ou </a:t>
            </a:r>
            <a:r>
              <a:rPr lang="pt-BR" dirty="0" err="1"/>
              <a:t>pendrive</a:t>
            </a:r>
            <a:endParaRPr lang="pt-BR" dirty="0"/>
          </a:p>
        </p:txBody>
      </p:sp>
      <p:sp>
        <p:nvSpPr>
          <p:cNvPr id="23" name="Seta: Curva para Baixo 22">
            <a:extLst>
              <a:ext uri="{FF2B5EF4-FFF2-40B4-BE49-F238E27FC236}">
                <a16:creationId xmlns:a16="http://schemas.microsoft.com/office/drawing/2014/main" id="{24D7E85C-7C76-4BEE-AD37-71E62A8F30F1}"/>
              </a:ext>
            </a:extLst>
          </p:cNvPr>
          <p:cNvSpPr/>
          <p:nvPr/>
        </p:nvSpPr>
        <p:spPr>
          <a:xfrm rot="10800000">
            <a:off x="2465736" y="5014075"/>
            <a:ext cx="3602857" cy="956567"/>
          </a:xfrm>
          <a:prstGeom prst="curvedDownArrow">
            <a:avLst>
              <a:gd name="adj1" fmla="val 25000"/>
              <a:gd name="adj2" fmla="val 48129"/>
              <a:gd name="adj3" fmla="val 25000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3D59461-C682-4396-BAA5-A3E47BF9DFD0}"/>
              </a:ext>
            </a:extLst>
          </p:cNvPr>
          <p:cNvGrpSpPr/>
          <p:nvPr/>
        </p:nvGrpSpPr>
        <p:grpSpPr>
          <a:xfrm>
            <a:off x="1094915" y="3469528"/>
            <a:ext cx="1748901" cy="981997"/>
            <a:chOff x="1094915" y="3970007"/>
            <a:chExt cx="1748901" cy="98199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46066E0-248E-4815-B5ED-184225F5BE2E}"/>
                </a:ext>
              </a:extLst>
            </p:cNvPr>
            <p:cNvSpPr/>
            <p:nvPr/>
          </p:nvSpPr>
          <p:spPr>
            <a:xfrm>
              <a:off x="1094915" y="3970007"/>
              <a:ext cx="1748901" cy="97713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ADD8584-E908-4277-83E5-C0E0AB7FE102}"/>
                </a:ext>
              </a:extLst>
            </p:cNvPr>
            <p:cNvSpPr txBox="1"/>
            <p:nvPr/>
          </p:nvSpPr>
          <p:spPr>
            <a:xfrm>
              <a:off x="1542192" y="3997897"/>
              <a:ext cx="7062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FDDFD53-E0E9-4371-8DD6-3011189594C8}"/>
              </a:ext>
            </a:extLst>
          </p:cNvPr>
          <p:cNvGrpSpPr/>
          <p:nvPr/>
        </p:nvGrpSpPr>
        <p:grpSpPr>
          <a:xfrm>
            <a:off x="5748742" y="3049889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800A1FD-F42D-4F10-A08A-385685899789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367DE1F-3CFE-4915-A641-C7904D2C7D20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</a:p>
            <a:p>
              <a:pPr algn="ctr"/>
              <a:r>
                <a:rPr lang="pt-BR" sz="1400" dirty="0"/>
                <a:t>Meia</a:t>
              </a:r>
            </a:p>
            <a:p>
              <a:pPr algn="ctr"/>
              <a:r>
                <a:rPr lang="pt-BR" sz="1400" dirty="0"/>
                <a:t>100</a:t>
              </a:r>
            </a:p>
            <a:p>
              <a:pPr algn="ctr"/>
              <a:r>
                <a:rPr lang="pt-BR" sz="1400" dirty="0"/>
                <a:t>7,5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90392CA-568C-42B1-9AD0-0B0397116471}"/>
              </a:ext>
            </a:extLst>
          </p:cNvPr>
          <p:cNvGrpSpPr/>
          <p:nvPr/>
        </p:nvGrpSpPr>
        <p:grpSpPr>
          <a:xfrm>
            <a:off x="5748742" y="4069100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CD54712-1ACC-4E38-BB07-737BCC45438A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F830AEB-F4F6-4C8B-A960-3B21F408A17D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8C15ACE-78EB-45B6-A643-98A0A3725FA1}"/>
              </a:ext>
            </a:extLst>
          </p:cNvPr>
          <p:cNvSpPr txBox="1"/>
          <p:nvPr/>
        </p:nvSpPr>
        <p:spPr>
          <a:xfrm>
            <a:off x="3497947" y="4932534"/>
            <a:ext cx="162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Leitura</a:t>
            </a:r>
          </a:p>
          <a:p>
            <a:pPr algn="ctr"/>
            <a:r>
              <a:rPr lang="pt-BR" dirty="0"/>
              <a:t>1 registro por vez</a:t>
            </a:r>
          </a:p>
        </p:txBody>
      </p:sp>
    </p:spTree>
    <p:extLst>
      <p:ext uri="{BB962C8B-B14F-4D97-AF65-F5344CB8AC3E}">
        <p14:creationId xmlns:p14="http://schemas.microsoft.com/office/powerpoint/2010/main" val="25103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712" y="853080"/>
            <a:ext cx="8229600" cy="5503332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dirty="0"/>
              <a:t>Utiliza o </a:t>
            </a:r>
            <a:r>
              <a:rPr lang="pt-BR" dirty="0">
                <a:solidFill>
                  <a:srgbClr val="00B0F0"/>
                </a:solidFill>
              </a:rPr>
              <a:t>mesmo</a:t>
            </a:r>
            <a:r>
              <a:rPr lang="pt-BR" dirty="0"/>
              <a:t> espaço para </a:t>
            </a:r>
          </a:p>
          <a:p>
            <a:pPr>
              <a:lnSpc>
                <a:spcPct val="150000"/>
              </a:lnSpc>
            </a:pPr>
            <a:r>
              <a:rPr lang="pt-BR" dirty="0"/>
              <a:t>      ler o 2º elemento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Leitura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EB39C5F-5F90-4C98-A84A-666EF3D970AC}"/>
              </a:ext>
            </a:extLst>
          </p:cNvPr>
          <p:cNvGrpSpPr/>
          <p:nvPr/>
        </p:nvGrpSpPr>
        <p:grpSpPr>
          <a:xfrm>
            <a:off x="5379868" y="1039303"/>
            <a:ext cx="3620825" cy="5708342"/>
            <a:chOff x="6263694" y="651704"/>
            <a:chExt cx="3620825" cy="570834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B6E0CEF-BEBA-495B-A3E5-61A9BDA35384}"/>
                </a:ext>
              </a:extLst>
            </p:cNvPr>
            <p:cNvGrpSpPr/>
            <p:nvPr/>
          </p:nvGrpSpPr>
          <p:grpSpPr>
            <a:xfrm>
              <a:off x="6263694" y="651704"/>
              <a:ext cx="3620825" cy="5708342"/>
              <a:chOff x="5127418" y="2849732"/>
              <a:chExt cx="3620825" cy="5708342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47120A3-E524-47DD-873D-A5C120BC501C}"/>
                  </a:ext>
                </a:extLst>
              </p:cNvPr>
              <p:cNvSpPr/>
              <p:nvPr/>
            </p:nvSpPr>
            <p:spPr>
              <a:xfrm>
                <a:off x="5707681" y="2849732"/>
                <a:ext cx="1748901" cy="57083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A186B32-E62C-41A6-AA2E-4DD426F75930}"/>
                  </a:ext>
                </a:extLst>
              </p:cNvPr>
              <p:cNvSpPr/>
              <p:nvPr/>
            </p:nvSpPr>
            <p:spPr>
              <a:xfrm>
                <a:off x="5699055" y="4342145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140AD7-5BAB-4995-9883-A8061E95DE5B}"/>
                  </a:ext>
                </a:extLst>
              </p:cNvPr>
              <p:cNvSpPr txBox="1"/>
              <p:nvPr/>
            </p:nvSpPr>
            <p:spPr>
              <a:xfrm>
                <a:off x="5127418" y="2903391"/>
                <a:ext cx="932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pd</a:t>
                </a:r>
                <a:endParaRPr lang="pt-BR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E7F3CD0-7E9B-4BA3-9A22-258D3DCBB108}"/>
                  </a:ext>
                </a:extLst>
              </p:cNvPr>
              <p:cNvSpPr txBox="1"/>
              <p:nvPr/>
            </p:nvSpPr>
            <p:spPr>
              <a:xfrm>
                <a:off x="7411993" y="6405601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qtde</a:t>
                </a:r>
                <a:endParaRPr lang="pt-BR" dirty="0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3D76D3F-95FD-409F-9CC0-EE40B2E8B1FF}"/>
                </a:ext>
              </a:extLst>
            </p:cNvPr>
            <p:cNvSpPr/>
            <p:nvPr/>
          </p:nvSpPr>
          <p:spPr>
            <a:xfrm>
              <a:off x="6835545" y="659628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4E84BAA-974D-4057-8DD9-82C972937F1B}"/>
                </a:ext>
              </a:extLst>
            </p:cNvPr>
            <p:cNvSpPr txBox="1"/>
            <p:nvPr/>
          </p:nvSpPr>
          <p:spPr>
            <a:xfrm>
              <a:off x="7281503" y="686268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5000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34909CA-FC25-42BB-B17E-0500F5B1DC29}"/>
              </a:ext>
            </a:extLst>
          </p:cNvPr>
          <p:cNvSpPr txBox="1"/>
          <p:nvPr/>
        </p:nvSpPr>
        <p:spPr>
          <a:xfrm>
            <a:off x="5282644" y="254902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6D4E762-D6AA-4A1A-BE00-6F96521CABF7}"/>
              </a:ext>
            </a:extLst>
          </p:cNvPr>
          <p:cNvSpPr/>
          <p:nvPr/>
        </p:nvSpPr>
        <p:spPr>
          <a:xfrm>
            <a:off x="5936370" y="5021061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710D9E-B46B-4848-A5DB-8877AF6089BA}"/>
              </a:ext>
            </a:extLst>
          </p:cNvPr>
          <p:cNvSpPr txBox="1"/>
          <p:nvPr/>
        </p:nvSpPr>
        <p:spPr>
          <a:xfrm>
            <a:off x="7647203" y="5013367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D14C569-1986-44AF-8E6C-4038838C9E86}"/>
              </a:ext>
            </a:extLst>
          </p:cNvPr>
          <p:cNvSpPr/>
          <p:nvPr/>
        </p:nvSpPr>
        <p:spPr>
          <a:xfrm>
            <a:off x="5936371" y="4558687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9D162CE-E744-4946-9390-88D6A8DFA350}"/>
              </a:ext>
            </a:extLst>
          </p:cNvPr>
          <p:cNvSpPr txBox="1"/>
          <p:nvPr/>
        </p:nvSpPr>
        <p:spPr>
          <a:xfrm>
            <a:off x="6575035" y="4640188"/>
            <a:ext cx="5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BC4CB49-172B-4588-81D2-8495A2E915EB}"/>
              </a:ext>
            </a:extLst>
          </p:cNvPr>
          <p:cNvSpPr txBox="1"/>
          <p:nvPr/>
        </p:nvSpPr>
        <p:spPr>
          <a:xfrm>
            <a:off x="6681772" y="2571397"/>
            <a:ext cx="5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599A67-7932-4423-A4B7-C302F1D03969}"/>
              </a:ext>
            </a:extLst>
          </p:cNvPr>
          <p:cNvSpPr txBox="1"/>
          <p:nvPr/>
        </p:nvSpPr>
        <p:spPr>
          <a:xfrm>
            <a:off x="7647203" y="2510018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reg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F8D7021-5CBB-4CB9-9F7E-C4BDCBD2BB88}"/>
              </a:ext>
            </a:extLst>
          </p:cNvPr>
          <p:cNvSpPr txBox="1"/>
          <p:nvPr/>
        </p:nvSpPr>
        <p:spPr>
          <a:xfrm>
            <a:off x="8008344" y="3578071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BC0B70-9F5A-49FB-8964-E2B725BEA3CA}"/>
              </a:ext>
            </a:extLst>
          </p:cNvPr>
          <p:cNvSpPr/>
          <p:nvPr/>
        </p:nvSpPr>
        <p:spPr>
          <a:xfrm>
            <a:off x="5936375" y="3448531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8EB4682-C32E-481D-8C1B-2311FD9DFCDC}"/>
              </a:ext>
            </a:extLst>
          </p:cNvPr>
          <p:cNvSpPr/>
          <p:nvPr/>
        </p:nvSpPr>
        <p:spPr>
          <a:xfrm>
            <a:off x="5945001" y="366839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A911DDE-437F-4311-8BF5-334E6D7E58F4}"/>
              </a:ext>
            </a:extLst>
          </p:cNvPr>
          <p:cNvSpPr/>
          <p:nvPr/>
        </p:nvSpPr>
        <p:spPr>
          <a:xfrm>
            <a:off x="5936106" y="3891705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72C69-F328-443E-A4AA-A406140B6F82}"/>
              </a:ext>
            </a:extLst>
          </p:cNvPr>
          <p:cNvSpPr/>
          <p:nvPr/>
        </p:nvSpPr>
        <p:spPr>
          <a:xfrm>
            <a:off x="5936106" y="412226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5A1B0F3-F34D-4A43-B5DD-0C8C29DC057C}"/>
              </a:ext>
            </a:extLst>
          </p:cNvPr>
          <p:cNvSpPr/>
          <p:nvPr/>
        </p:nvSpPr>
        <p:spPr>
          <a:xfrm>
            <a:off x="5936375" y="434457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EB2056E-090C-40BD-BDDA-27510F8DA2CC}"/>
              </a:ext>
            </a:extLst>
          </p:cNvPr>
          <p:cNvSpPr/>
          <p:nvPr/>
        </p:nvSpPr>
        <p:spPr>
          <a:xfrm>
            <a:off x="5936375" y="322536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>
            <a:extLst>
              <a:ext uri="{FF2B5EF4-FFF2-40B4-BE49-F238E27FC236}">
                <a16:creationId xmlns:a16="http://schemas.microsoft.com/office/drawing/2014/main" id="{F47F630B-6007-4957-A9FD-6C425352BF3E}"/>
              </a:ext>
            </a:extLst>
          </p:cNvPr>
          <p:cNvSpPr/>
          <p:nvPr/>
        </p:nvSpPr>
        <p:spPr>
          <a:xfrm>
            <a:off x="7707406" y="3007909"/>
            <a:ext cx="207513" cy="150941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635FAB6-01AA-4EF1-B125-BF1A8906C191}"/>
              </a:ext>
            </a:extLst>
          </p:cNvPr>
          <p:cNvSpPr/>
          <p:nvPr/>
        </p:nvSpPr>
        <p:spPr>
          <a:xfrm>
            <a:off x="5936375" y="299738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2580CF8-4361-4E8D-9458-36CC6AF2260D}"/>
              </a:ext>
            </a:extLst>
          </p:cNvPr>
          <p:cNvSpPr txBox="1"/>
          <p:nvPr/>
        </p:nvSpPr>
        <p:spPr>
          <a:xfrm>
            <a:off x="6681773" y="2976809"/>
            <a:ext cx="359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Ca</a:t>
            </a:r>
          </a:p>
          <a:p>
            <a:r>
              <a:rPr lang="pt-BR" sz="1400" b="1" dirty="0"/>
              <a:t>l</a:t>
            </a:r>
          </a:p>
          <a:p>
            <a:r>
              <a:rPr lang="pt-BR" sz="1400" b="1" dirty="0"/>
              <a:t>ç</a:t>
            </a:r>
          </a:p>
          <a:p>
            <a:r>
              <a:rPr lang="pt-BR" sz="1400" b="1" dirty="0"/>
              <a:t>a</a:t>
            </a:r>
          </a:p>
          <a:p>
            <a:r>
              <a:rPr lang="pt-BR" sz="1400" b="1" dirty="0"/>
              <a:t>\0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FCEB81-3D9F-4C5C-97AE-BFBC0F768BA0}"/>
              </a:ext>
            </a:extLst>
          </p:cNvPr>
          <p:cNvSpPr txBox="1"/>
          <p:nvPr/>
        </p:nvSpPr>
        <p:spPr>
          <a:xfrm>
            <a:off x="6495889" y="5058704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370,45</a:t>
            </a:r>
          </a:p>
        </p:txBody>
      </p:sp>
    </p:spTree>
    <p:extLst>
      <p:ext uri="{BB962C8B-B14F-4D97-AF65-F5344CB8AC3E}">
        <p14:creationId xmlns:p14="http://schemas.microsoft.com/office/powerpoint/2010/main" val="201933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/>
          </a:bodyPr>
          <a:lstStyle/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– Arquivo - Resumo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7710BC8-5516-4A2C-BE02-4431F1DB286D}"/>
              </a:ext>
            </a:extLst>
          </p:cNvPr>
          <p:cNvGrpSpPr/>
          <p:nvPr/>
        </p:nvGrpSpPr>
        <p:grpSpPr>
          <a:xfrm>
            <a:off x="1082339" y="2245311"/>
            <a:ext cx="1748901" cy="3591926"/>
            <a:chOff x="5646198" y="2933161"/>
            <a:chExt cx="1748901" cy="359192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373BA2-AF26-4D8A-B51F-3AA4E8F452AA}"/>
                </a:ext>
              </a:extLst>
            </p:cNvPr>
            <p:cNvSpPr/>
            <p:nvPr/>
          </p:nvSpPr>
          <p:spPr>
            <a:xfrm>
              <a:off x="5646198" y="3302493"/>
              <a:ext cx="1748901" cy="32225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CAADBBD-5B0E-4B18-8E08-40FFB8DF98BC}"/>
                </a:ext>
              </a:extLst>
            </p:cNvPr>
            <p:cNvSpPr txBox="1"/>
            <p:nvPr/>
          </p:nvSpPr>
          <p:spPr>
            <a:xfrm>
              <a:off x="6034965" y="2933161"/>
              <a:ext cx="113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memória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D1A0E79-D862-47F2-8396-1B2940F1A440}"/>
              </a:ext>
            </a:extLst>
          </p:cNvPr>
          <p:cNvSpPr/>
          <p:nvPr/>
        </p:nvSpPr>
        <p:spPr>
          <a:xfrm>
            <a:off x="5104661" y="2623520"/>
            <a:ext cx="2902998" cy="29207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EBA737-98D1-460E-ABA2-1F926800D7D3}"/>
              </a:ext>
            </a:extLst>
          </p:cNvPr>
          <p:cNvSpPr txBox="1"/>
          <p:nvPr/>
        </p:nvSpPr>
        <p:spPr>
          <a:xfrm>
            <a:off x="5900319" y="1968312"/>
            <a:ext cx="145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 – HD ou </a:t>
            </a:r>
            <a:r>
              <a:rPr lang="pt-BR" dirty="0" err="1"/>
              <a:t>pendrive</a:t>
            </a:r>
            <a:endParaRPr lang="pt-BR" dirty="0"/>
          </a:p>
        </p:txBody>
      </p:sp>
      <p:sp>
        <p:nvSpPr>
          <p:cNvPr id="20" name="Seta: Curva para Baixo 19">
            <a:extLst>
              <a:ext uri="{FF2B5EF4-FFF2-40B4-BE49-F238E27FC236}">
                <a16:creationId xmlns:a16="http://schemas.microsoft.com/office/drawing/2014/main" id="{07F6C0E9-C81D-43D6-A904-52B25E69653D}"/>
              </a:ext>
            </a:extLst>
          </p:cNvPr>
          <p:cNvSpPr/>
          <p:nvPr/>
        </p:nvSpPr>
        <p:spPr>
          <a:xfrm>
            <a:off x="2476870" y="2058986"/>
            <a:ext cx="3684233" cy="9565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Curva para Baixo 22">
            <a:extLst>
              <a:ext uri="{FF2B5EF4-FFF2-40B4-BE49-F238E27FC236}">
                <a16:creationId xmlns:a16="http://schemas.microsoft.com/office/drawing/2014/main" id="{24D7E85C-7C76-4BEE-AD37-71E62A8F30F1}"/>
              </a:ext>
            </a:extLst>
          </p:cNvPr>
          <p:cNvSpPr/>
          <p:nvPr/>
        </p:nvSpPr>
        <p:spPr>
          <a:xfrm rot="10800000">
            <a:off x="2465736" y="5014075"/>
            <a:ext cx="3602857" cy="956567"/>
          </a:xfrm>
          <a:prstGeom prst="curvedDownArrow">
            <a:avLst>
              <a:gd name="adj1" fmla="val 25000"/>
              <a:gd name="adj2" fmla="val 48129"/>
              <a:gd name="adj3" fmla="val 25000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3D59461-C682-4396-BAA5-A3E47BF9DFD0}"/>
              </a:ext>
            </a:extLst>
          </p:cNvPr>
          <p:cNvGrpSpPr/>
          <p:nvPr/>
        </p:nvGrpSpPr>
        <p:grpSpPr>
          <a:xfrm>
            <a:off x="1094915" y="3469528"/>
            <a:ext cx="1748901" cy="981997"/>
            <a:chOff x="1094915" y="3970007"/>
            <a:chExt cx="1748901" cy="98199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46066E0-248E-4815-B5ED-184225F5BE2E}"/>
                </a:ext>
              </a:extLst>
            </p:cNvPr>
            <p:cNvSpPr/>
            <p:nvPr/>
          </p:nvSpPr>
          <p:spPr>
            <a:xfrm>
              <a:off x="1094915" y="3970007"/>
              <a:ext cx="1748901" cy="97713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ADD8584-E908-4277-83E5-C0E0AB7FE102}"/>
                </a:ext>
              </a:extLst>
            </p:cNvPr>
            <p:cNvSpPr txBox="1"/>
            <p:nvPr/>
          </p:nvSpPr>
          <p:spPr>
            <a:xfrm>
              <a:off x="1542192" y="3997897"/>
              <a:ext cx="7062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FDDFD53-E0E9-4371-8DD6-3011189594C8}"/>
              </a:ext>
            </a:extLst>
          </p:cNvPr>
          <p:cNvGrpSpPr/>
          <p:nvPr/>
        </p:nvGrpSpPr>
        <p:grpSpPr>
          <a:xfrm>
            <a:off x="5748742" y="3049889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800A1FD-F42D-4F10-A08A-385685899789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367DE1F-3CFE-4915-A641-C7904D2C7D20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</a:p>
            <a:p>
              <a:pPr algn="ctr"/>
              <a:r>
                <a:rPr lang="pt-BR" sz="1400" dirty="0"/>
                <a:t>Meia</a:t>
              </a:r>
            </a:p>
            <a:p>
              <a:pPr algn="ctr"/>
              <a:r>
                <a:rPr lang="pt-BR" sz="1400" dirty="0"/>
                <a:t>100</a:t>
              </a:r>
            </a:p>
            <a:p>
              <a:pPr algn="ctr"/>
              <a:r>
                <a:rPr lang="pt-BR" sz="1400" dirty="0"/>
                <a:t>7,5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90392CA-568C-42B1-9AD0-0B0397116471}"/>
              </a:ext>
            </a:extLst>
          </p:cNvPr>
          <p:cNvGrpSpPr/>
          <p:nvPr/>
        </p:nvGrpSpPr>
        <p:grpSpPr>
          <a:xfrm>
            <a:off x="5748742" y="4069100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CD54712-1ACC-4E38-BB07-737BCC45438A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F830AEB-F4F6-4C8B-A960-3B21F408A17D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8C15ACE-78EB-45B6-A643-98A0A3725FA1}"/>
              </a:ext>
            </a:extLst>
          </p:cNvPr>
          <p:cNvSpPr txBox="1"/>
          <p:nvPr/>
        </p:nvSpPr>
        <p:spPr>
          <a:xfrm>
            <a:off x="3497947" y="4932534"/>
            <a:ext cx="162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Leitura</a:t>
            </a:r>
          </a:p>
          <a:p>
            <a:pPr algn="ctr"/>
            <a:r>
              <a:rPr lang="pt-BR" dirty="0"/>
              <a:t>1 registro por vez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E1BCFB-3B40-4F10-9EBC-09C7E4607B4C}"/>
              </a:ext>
            </a:extLst>
          </p:cNvPr>
          <p:cNvSpPr txBox="1"/>
          <p:nvPr/>
        </p:nvSpPr>
        <p:spPr>
          <a:xfrm>
            <a:off x="3400618" y="2133730"/>
            <a:ext cx="174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Gravação</a:t>
            </a:r>
          </a:p>
          <a:p>
            <a:pPr algn="ctr"/>
            <a:r>
              <a:rPr lang="pt-BR" dirty="0"/>
              <a:t>1 elemento por vez</a:t>
            </a:r>
          </a:p>
        </p:txBody>
      </p:sp>
    </p:spTree>
    <p:extLst>
      <p:ext uri="{BB962C8B-B14F-4D97-AF65-F5344CB8AC3E}">
        <p14:creationId xmlns:p14="http://schemas.microsoft.com/office/powerpoint/2010/main" val="298755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Exercício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Estoque </a:t>
            </a:r>
            <a:r>
              <a:rPr lang="en-US" altLang="ko-KR" sz="1800" dirty="0" err="1">
                <a:solidFill>
                  <a:schemeClr val="bg1"/>
                </a:solidFill>
              </a:rPr>
              <a:t>Parcial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</a:p>
          <a:p>
            <a:pPr marL="0" indent="0" algn="r">
              <a:buFont typeface="Arial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“</a:t>
            </a:r>
            <a:r>
              <a:rPr lang="en-US" altLang="ko-KR" sz="2000" b="1" dirty="0">
                <a:solidFill>
                  <a:schemeClr val="bg1"/>
                </a:solidFill>
              </a:rPr>
              <a:t>CADASTRO</a:t>
            </a:r>
            <a:r>
              <a:rPr lang="en-US" altLang="ko-KR" sz="1800" dirty="0">
                <a:solidFill>
                  <a:schemeClr val="bg1"/>
                </a:solidFill>
              </a:rPr>
              <a:t>”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97527"/>
            <a:ext cx="8229600" cy="5011345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Dado a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abaixo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implementar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rotina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cadastro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alocação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gravação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binário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Consultar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saber se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deseja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continuar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&lt;S/N&gt;. O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gerado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automaticamente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esquecer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conferir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já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existem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armazenados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 sim,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próximo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Alocar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único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espaço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pt-BR" dirty="0"/>
          </a:p>
          <a:p>
            <a:r>
              <a:rPr lang="pt-BR" dirty="0" err="1">
                <a:solidFill>
                  <a:srgbClr val="00B0F0"/>
                </a:solidFill>
              </a:rPr>
              <a:t>typedef</a:t>
            </a:r>
            <a:r>
              <a:rPr lang="pt-BR" dirty="0"/>
              <a:t> </a:t>
            </a:r>
            <a:r>
              <a:rPr lang="en-US" dirty="0"/>
              <a:t>struct dados{</a:t>
            </a:r>
          </a:p>
          <a:p>
            <a:r>
              <a:rPr lang="en-US" dirty="0"/>
              <a:t>        int    reg;</a:t>
            </a:r>
          </a:p>
          <a:p>
            <a:r>
              <a:rPr lang="en-US" dirty="0"/>
              <a:t>        char   </a:t>
            </a:r>
            <a:r>
              <a:rPr lang="en-US" dirty="0" err="1"/>
              <a:t>produto</a:t>
            </a:r>
            <a:r>
              <a:rPr lang="en-US" dirty="0"/>
              <a:t>[20];</a:t>
            </a:r>
          </a:p>
          <a:p>
            <a:r>
              <a:rPr lang="en-US" dirty="0"/>
              <a:t>        int    </a:t>
            </a:r>
            <a:r>
              <a:rPr lang="en-US" dirty="0" err="1"/>
              <a:t>qtde</a:t>
            </a:r>
            <a:r>
              <a:rPr lang="en-US" dirty="0"/>
              <a:t>;</a:t>
            </a:r>
          </a:p>
          <a:p>
            <a:r>
              <a:rPr lang="en-US" dirty="0"/>
              <a:t>        float  </a:t>
            </a:r>
            <a:r>
              <a:rPr lang="en-US" dirty="0" err="1"/>
              <a:t>preco</a:t>
            </a:r>
            <a:r>
              <a:rPr lang="en-US" dirty="0"/>
              <a:t>;</a:t>
            </a:r>
          </a:p>
          <a:p>
            <a:r>
              <a:rPr lang="en-US" dirty="0"/>
              <a:t>         </a:t>
            </a:r>
            <a:r>
              <a:rPr lang="pt-BR" dirty="0"/>
              <a:t>	} </a:t>
            </a:r>
            <a:r>
              <a:rPr lang="pt-BR" dirty="0">
                <a:solidFill>
                  <a:srgbClr val="00B0F0"/>
                </a:solidFill>
              </a:rPr>
              <a:t>dados</a:t>
            </a:r>
            <a:r>
              <a:rPr lang="pt-BR" dirty="0"/>
              <a:t> ;</a:t>
            </a:r>
          </a:p>
          <a:p>
            <a:endParaRPr lang="pt-B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4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334778"/>
            <a:ext cx="8229600" cy="4674094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 err="1">
                <a:solidFill>
                  <a:srgbClr val="00B0F0"/>
                </a:solidFill>
              </a:rPr>
              <a:t>typedef</a:t>
            </a:r>
            <a:r>
              <a:rPr lang="pt-BR" dirty="0"/>
              <a:t> </a:t>
            </a:r>
            <a:r>
              <a:rPr lang="en-US" dirty="0"/>
              <a:t>struct dados{</a:t>
            </a:r>
          </a:p>
          <a:p>
            <a:r>
              <a:rPr lang="en-US" dirty="0"/>
              <a:t>        int    reg;</a:t>
            </a:r>
          </a:p>
          <a:p>
            <a:r>
              <a:rPr lang="en-US" dirty="0"/>
              <a:t>        char   </a:t>
            </a:r>
            <a:r>
              <a:rPr lang="en-US" dirty="0" err="1"/>
              <a:t>produto</a:t>
            </a:r>
            <a:r>
              <a:rPr lang="en-US" dirty="0"/>
              <a:t>[20];</a:t>
            </a:r>
          </a:p>
          <a:p>
            <a:r>
              <a:rPr lang="en-US" dirty="0"/>
              <a:t>        int    </a:t>
            </a:r>
            <a:r>
              <a:rPr lang="en-US" dirty="0" err="1"/>
              <a:t>qtde</a:t>
            </a:r>
            <a:r>
              <a:rPr lang="en-US" dirty="0"/>
              <a:t>;</a:t>
            </a:r>
          </a:p>
          <a:p>
            <a:r>
              <a:rPr lang="en-US" dirty="0"/>
              <a:t>        float  </a:t>
            </a:r>
            <a:r>
              <a:rPr lang="en-US" dirty="0" err="1"/>
              <a:t>preco</a:t>
            </a:r>
            <a:r>
              <a:rPr lang="en-US" dirty="0"/>
              <a:t>;</a:t>
            </a:r>
          </a:p>
          <a:p>
            <a:r>
              <a:rPr lang="en-US" dirty="0"/>
              <a:t>         </a:t>
            </a:r>
            <a:r>
              <a:rPr lang="pt-BR" dirty="0"/>
              <a:t>	} </a:t>
            </a:r>
            <a:r>
              <a:rPr lang="pt-BR" dirty="0">
                <a:solidFill>
                  <a:srgbClr val="00B0F0"/>
                </a:solidFill>
              </a:rPr>
              <a:t>dados</a:t>
            </a:r>
            <a:r>
              <a:rPr lang="pt-BR" dirty="0"/>
              <a:t> ;</a:t>
            </a:r>
          </a:p>
          <a:p>
            <a:endParaRPr lang="pt-BR" dirty="0"/>
          </a:p>
          <a:p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dados   *</a:t>
            </a:r>
            <a:r>
              <a:rPr lang="pt-BR" dirty="0" err="1"/>
              <a:t>pd</a:t>
            </a:r>
            <a:r>
              <a:rPr lang="pt-BR" dirty="0"/>
              <a:t>=NULL;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7863A32-8F31-4DE5-8423-2D554483EEA9}"/>
              </a:ext>
            </a:extLst>
          </p:cNvPr>
          <p:cNvGrpSpPr/>
          <p:nvPr/>
        </p:nvGrpSpPr>
        <p:grpSpPr>
          <a:xfrm>
            <a:off x="5557421" y="2397074"/>
            <a:ext cx="2408868" cy="3282984"/>
            <a:chOff x="6122507" y="1104465"/>
            <a:chExt cx="2408868" cy="328298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3897DDE4-0A77-480D-A206-E0E4E9A3E2A1}"/>
                </a:ext>
              </a:extLst>
            </p:cNvPr>
            <p:cNvGrpSpPr/>
            <p:nvPr/>
          </p:nvGrpSpPr>
          <p:grpSpPr>
            <a:xfrm>
              <a:off x="6122507" y="1104465"/>
              <a:ext cx="2408868" cy="3282984"/>
              <a:chOff x="4986231" y="3302493"/>
              <a:chExt cx="2408868" cy="328298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A1B49367-0F68-49CA-B235-EF26D28B46CB}"/>
                  </a:ext>
                </a:extLst>
              </p:cNvPr>
              <p:cNvSpPr/>
              <p:nvPr/>
            </p:nvSpPr>
            <p:spPr>
              <a:xfrm>
                <a:off x="5646198" y="3302493"/>
                <a:ext cx="1748901" cy="32829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F3BB9A5-4BAF-411D-8556-77F121714220}"/>
                  </a:ext>
                </a:extLst>
              </p:cNvPr>
              <p:cNvSpPr txBox="1"/>
              <p:nvPr/>
            </p:nvSpPr>
            <p:spPr>
              <a:xfrm>
                <a:off x="4986231" y="3302493"/>
                <a:ext cx="756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pd</a:t>
                </a:r>
                <a:endParaRPr lang="pt-BR" dirty="0"/>
              </a:p>
            </p:txBody>
          </p:sp>
        </p:grp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5266E94-0122-4E71-83EF-3E180BE485DE}"/>
                </a:ext>
              </a:extLst>
            </p:cNvPr>
            <p:cNvSpPr/>
            <p:nvPr/>
          </p:nvSpPr>
          <p:spPr>
            <a:xfrm>
              <a:off x="6779753" y="1104465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40365F8-A8DD-430E-A834-83651F395ACC}"/>
                </a:ext>
              </a:extLst>
            </p:cNvPr>
            <p:cNvSpPr txBox="1"/>
            <p:nvPr/>
          </p:nvSpPr>
          <p:spPr>
            <a:xfrm>
              <a:off x="7270812" y="1104465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31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712" y="853080"/>
            <a:ext cx="8229600" cy="5503332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- alocar </a:t>
            </a:r>
            <a:r>
              <a:rPr lang="pt-BR" dirty="0">
                <a:solidFill>
                  <a:srgbClr val="00B0F0"/>
                </a:solidFill>
              </a:rPr>
              <a:t>1</a:t>
            </a:r>
            <a:r>
              <a:rPr lang="pt-BR" dirty="0"/>
              <a:t> espaço para a estrutura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Cadastro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EB39C5F-5F90-4C98-A84A-666EF3D970AC}"/>
              </a:ext>
            </a:extLst>
          </p:cNvPr>
          <p:cNvGrpSpPr/>
          <p:nvPr/>
        </p:nvGrpSpPr>
        <p:grpSpPr>
          <a:xfrm>
            <a:off x="5379868" y="1039303"/>
            <a:ext cx="3620825" cy="5708342"/>
            <a:chOff x="6263694" y="651704"/>
            <a:chExt cx="3620825" cy="570834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B6E0CEF-BEBA-495B-A3E5-61A9BDA35384}"/>
                </a:ext>
              </a:extLst>
            </p:cNvPr>
            <p:cNvGrpSpPr/>
            <p:nvPr/>
          </p:nvGrpSpPr>
          <p:grpSpPr>
            <a:xfrm>
              <a:off x="6263694" y="651704"/>
              <a:ext cx="3620825" cy="5708342"/>
              <a:chOff x="5127418" y="2849732"/>
              <a:chExt cx="3620825" cy="5708342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47120A3-E524-47DD-873D-A5C120BC501C}"/>
                  </a:ext>
                </a:extLst>
              </p:cNvPr>
              <p:cNvSpPr/>
              <p:nvPr/>
            </p:nvSpPr>
            <p:spPr>
              <a:xfrm>
                <a:off x="5707681" y="2849732"/>
                <a:ext cx="1748901" cy="57083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A186B32-E62C-41A6-AA2E-4DD426F75930}"/>
                  </a:ext>
                </a:extLst>
              </p:cNvPr>
              <p:cNvSpPr/>
              <p:nvPr/>
            </p:nvSpPr>
            <p:spPr>
              <a:xfrm>
                <a:off x="5699055" y="4342145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140AD7-5BAB-4995-9883-A8061E95DE5B}"/>
                  </a:ext>
                </a:extLst>
              </p:cNvPr>
              <p:cNvSpPr txBox="1"/>
              <p:nvPr/>
            </p:nvSpPr>
            <p:spPr>
              <a:xfrm>
                <a:off x="5127418" y="2903391"/>
                <a:ext cx="932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pd</a:t>
                </a:r>
                <a:endParaRPr lang="pt-BR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E7F3CD0-7E9B-4BA3-9A22-258D3DCBB108}"/>
                  </a:ext>
                </a:extLst>
              </p:cNvPr>
              <p:cNvSpPr txBox="1"/>
              <p:nvPr/>
            </p:nvSpPr>
            <p:spPr>
              <a:xfrm>
                <a:off x="7411993" y="6405601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qtde</a:t>
                </a:r>
                <a:endParaRPr lang="pt-BR" dirty="0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3D76D3F-95FD-409F-9CC0-EE40B2E8B1FF}"/>
                </a:ext>
              </a:extLst>
            </p:cNvPr>
            <p:cNvSpPr/>
            <p:nvPr/>
          </p:nvSpPr>
          <p:spPr>
            <a:xfrm>
              <a:off x="6835545" y="659628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4E84BAA-974D-4057-8DD9-82C972937F1B}"/>
                </a:ext>
              </a:extLst>
            </p:cNvPr>
            <p:cNvSpPr txBox="1"/>
            <p:nvPr/>
          </p:nvSpPr>
          <p:spPr>
            <a:xfrm>
              <a:off x="7281503" y="686268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5000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34909CA-FC25-42BB-B17E-0500F5B1DC29}"/>
              </a:ext>
            </a:extLst>
          </p:cNvPr>
          <p:cNvSpPr txBox="1"/>
          <p:nvPr/>
        </p:nvSpPr>
        <p:spPr>
          <a:xfrm>
            <a:off x="5282644" y="254902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6D4E762-D6AA-4A1A-BE00-6F96521CABF7}"/>
              </a:ext>
            </a:extLst>
          </p:cNvPr>
          <p:cNvSpPr/>
          <p:nvPr/>
        </p:nvSpPr>
        <p:spPr>
          <a:xfrm>
            <a:off x="5936370" y="5021061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710D9E-B46B-4848-A5DB-8877AF6089BA}"/>
              </a:ext>
            </a:extLst>
          </p:cNvPr>
          <p:cNvSpPr txBox="1"/>
          <p:nvPr/>
        </p:nvSpPr>
        <p:spPr>
          <a:xfrm>
            <a:off x="7647203" y="5013367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D14C569-1986-44AF-8E6C-4038838C9E86}"/>
              </a:ext>
            </a:extLst>
          </p:cNvPr>
          <p:cNvSpPr/>
          <p:nvPr/>
        </p:nvSpPr>
        <p:spPr>
          <a:xfrm>
            <a:off x="5936371" y="4558687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9D162CE-E744-4946-9390-88D6A8DFA350}"/>
              </a:ext>
            </a:extLst>
          </p:cNvPr>
          <p:cNvSpPr txBox="1"/>
          <p:nvPr/>
        </p:nvSpPr>
        <p:spPr>
          <a:xfrm>
            <a:off x="6522133" y="464018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BC4CB49-172B-4588-81D2-8495A2E915EB}"/>
              </a:ext>
            </a:extLst>
          </p:cNvPr>
          <p:cNvSpPr txBox="1"/>
          <p:nvPr/>
        </p:nvSpPr>
        <p:spPr>
          <a:xfrm>
            <a:off x="6681772" y="2571397"/>
            <a:ext cx="5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599A67-7932-4423-A4B7-C302F1D03969}"/>
              </a:ext>
            </a:extLst>
          </p:cNvPr>
          <p:cNvSpPr txBox="1"/>
          <p:nvPr/>
        </p:nvSpPr>
        <p:spPr>
          <a:xfrm>
            <a:off x="7647203" y="2510018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reg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F8D7021-5CBB-4CB9-9F7E-C4BDCBD2BB88}"/>
              </a:ext>
            </a:extLst>
          </p:cNvPr>
          <p:cNvSpPr txBox="1"/>
          <p:nvPr/>
        </p:nvSpPr>
        <p:spPr>
          <a:xfrm>
            <a:off x="8008344" y="3578071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BC0B70-9F5A-49FB-8964-E2B725BEA3CA}"/>
              </a:ext>
            </a:extLst>
          </p:cNvPr>
          <p:cNvSpPr/>
          <p:nvPr/>
        </p:nvSpPr>
        <p:spPr>
          <a:xfrm>
            <a:off x="5936375" y="3448531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8EB4682-C32E-481D-8C1B-2311FD9DFCDC}"/>
              </a:ext>
            </a:extLst>
          </p:cNvPr>
          <p:cNvSpPr/>
          <p:nvPr/>
        </p:nvSpPr>
        <p:spPr>
          <a:xfrm>
            <a:off x="5945001" y="366839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A911DDE-437F-4311-8BF5-334E6D7E58F4}"/>
              </a:ext>
            </a:extLst>
          </p:cNvPr>
          <p:cNvSpPr/>
          <p:nvPr/>
        </p:nvSpPr>
        <p:spPr>
          <a:xfrm>
            <a:off x="5936106" y="3891705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72C69-F328-443E-A4AA-A406140B6F82}"/>
              </a:ext>
            </a:extLst>
          </p:cNvPr>
          <p:cNvSpPr/>
          <p:nvPr/>
        </p:nvSpPr>
        <p:spPr>
          <a:xfrm>
            <a:off x="5936106" y="412226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5A1B0F3-F34D-4A43-B5DD-0C8C29DC057C}"/>
              </a:ext>
            </a:extLst>
          </p:cNvPr>
          <p:cNvSpPr/>
          <p:nvPr/>
        </p:nvSpPr>
        <p:spPr>
          <a:xfrm>
            <a:off x="5936375" y="434457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EB2056E-090C-40BD-BDDA-27510F8DA2CC}"/>
              </a:ext>
            </a:extLst>
          </p:cNvPr>
          <p:cNvSpPr/>
          <p:nvPr/>
        </p:nvSpPr>
        <p:spPr>
          <a:xfrm>
            <a:off x="5936375" y="322536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>
            <a:extLst>
              <a:ext uri="{FF2B5EF4-FFF2-40B4-BE49-F238E27FC236}">
                <a16:creationId xmlns:a16="http://schemas.microsoft.com/office/drawing/2014/main" id="{F47F630B-6007-4957-A9FD-6C425352BF3E}"/>
              </a:ext>
            </a:extLst>
          </p:cNvPr>
          <p:cNvSpPr/>
          <p:nvPr/>
        </p:nvSpPr>
        <p:spPr>
          <a:xfrm>
            <a:off x="7707406" y="3007909"/>
            <a:ext cx="207513" cy="150941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635FAB6-01AA-4EF1-B125-BF1A8906C191}"/>
              </a:ext>
            </a:extLst>
          </p:cNvPr>
          <p:cNvSpPr/>
          <p:nvPr/>
        </p:nvSpPr>
        <p:spPr>
          <a:xfrm>
            <a:off x="5936375" y="299738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2580CF8-4361-4E8D-9458-36CC6AF2260D}"/>
              </a:ext>
            </a:extLst>
          </p:cNvPr>
          <p:cNvSpPr txBox="1"/>
          <p:nvPr/>
        </p:nvSpPr>
        <p:spPr>
          <a:xfrm>
            <a:off x="6681773" y="2976809"/>
            <a:ext cx="3594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Me</a:t>
            </a:r>
          </a:p>
          <a:p>
            <a:r>
              <a:rPr lang="pt-BR" sz="1400" b="1" dirty="0"/>
              <a:t>i</a:t>
            </a:r>
          </a:p>
          <a:p>
            <a:r>
              <a:rPr lang="pt-BR" sz="1400" b="1" dirty="0"/>
              <a:t>a</a:t>
            </a:r>
          </a:p>
          <a:p>
            <a:r>
              <a:rPr lang="pt-BR" sz="1400" b="1" dirty="0"/>
              <a:t>\0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FCEB81-3D9F-4C5C-97AE-BFBC0F768BA0}"/>
              </a:ext>
            </a:extLst>
          </p:cNvPr>
          <p:cNvSpPr txBox="1"/>
          <p:nvPr/>
        </p:nvSpPr>
        <p:spPr>
          <a:xfrm>
            <a:off x="6495889" y="5058704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7,50</a:t>
            </a:r>
          </a:p>
        </p:txBody>
      </p:sp>
    </p:spTree>
    <p:extLst>
      <p:ext uri="{BB962C8B-B14F-4D97-AF65-F5344CB8AC3E}">
        <p14:creationId xmlns:p14="http://schemas.microsoft.com/office/powerpoint/2010/main" val="235433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/>
          </a:bodyPr>
          <a:lstStyle/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Gravação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7710BC8-5516-4A2C-BE02-4431F1DB286D}"/>
              </a:ext>
            </a:extLst>
          </p:cNvPr>
          <p:cNvGrpSpPr/>
          <p:nvPr/>
        </p:nvGrpSpPr>
        <p:grpSpPr>
          <a:xfrm>
            <a:off x="1070127" y="2245311"/>
            <a:ext cx="1748902" cy="3591926"/>
            <a:chOff x="5646197" y="2933161"/>
            <a:chExt cx="1748902" cy="359192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373BA2-AF26-4D8A-B51F-3AA4E8F452AA}"/>
                </a:ext>
              </a:extLst>
            </p:cNvPr>
            <p:cNvSpPr/>
            <p:nvPr/>
          </p:nvSpPr>
          <p:spPr>
            <a:xfrm>
              <a:off x="5646198" y="3302493"/>
              <a:ext cx="1748901" cy="32225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52518FE-1AEA-4BFF-8C65-DC9C46B54C3C}"/>
                </a:ext>
              </a:extLst>
            </p:cNvPr>
            <p:cNvSpPr/>
            <p:nvPr/>
          </p:nvSpPr>
          <p:spPr>
            <a:xfrm>
              <a:off x="5646197" y="4259059"/>
              <a:ext cx="1748901" cy="97713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CAADBBD-5B0E-4B18-8E08-40FFB8DF98BC}"/>
                </a:ext>
              </a:extLst>
            </p:cNvPr>
            <p:cNvSpPr txBox="1"/>
            <p:nvPr/>
          </p:nvSpPr>
          <p:spPr>
            <a:xfrm>
              <a:off x="6034965" y="2933161"/>
              <a:ext cx="113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memória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D1A0E79-D862-47F2-8396-1B2940F1A440}"/>
              </a:ext>
            </a:extLst>
          </p:cNvPr>
          <p:cNvSpPr/>
          <p:nvPr/>
        </p:nvSpPr>
        <p:spPr>
          <a:xfrm>
            <a:off x="5104661" y="2623520"/>
            <a:ext cx="2902998" cy="29207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EBA737-98D1-460E-ABA2-1F926800D7D3}"/>
              </a:ext>
            </a:extLst>
          </p:cNvPr>
          <p:cNvSpPr txBox="1"/>
          <p:nvPr/>
        </p:nvSpPr>
        <p:spPr>
          <a:xfrm>
            <a:off x="5900319" y="1997330"/>
            <a:ext cx="145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 – HD ou </a:t>
            </a:r>
            <a:r>
              <a:rPr lang="pt-BR" dirty="0" err="1"/>
              <a:t>pendrive</a:t>
            </a:r>
            <a:endParaRPr lang="pt-BR" dirty="0"/>
          </a:p>
        </p:txBody>
      </p:sp>
      <p:sp>
        <p:nvSpPr>
          <p:cNvPr id="20" name="Seta: Curva para Baixo 19">
            <a:extLst>
              <a:ext uri="{FF2B5EF4-FFF2-40B4-BE49-F238E27FC236}">
                <a16:creationId xmlns:a16="http://schemas.microsoft.com/office/drawing/2014/main" id="{07F6C0E9-C81D-43D6-A904-52B25E69653D}"/>
              </a:ext>
            </a:extLst>
          </p:cNvPr>
          <p:cNvSpPr/>
          <p:nvPr/>
        </p:nvSpPr>
        <p:spPr>
          <a:xfrm>
            <a:off x="2476870" y="2058986"/>
            <a:ext cx="3684233" cy="9565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B4A8BF3-E35F-4C3A-A0BD-6C9E1CF666AD}"/>
              </a:ext>
            </a:extLst>
          </p:cNvPr>
          <p:cNvSpPr txBox="1"/>
          <p:nvPr/>
        </p:nvSpPr>
        <p:spPr>
          <a:xfrm>
            <a:off x="3724927" y="2161902"/>
            <a:ext cx="131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Gravação</a:t>
            </a:r>
          </a:p>
          <a:p>
            <a:pPr algn="ctr"/>
            <a:r>
              <a:rPr lang="pt-BR" dirty="0"/>
              <a:t>1 elemento por vez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6471BCA-CAE8-4EF3-A3B0-EE2830A5EC7C}"/>
              </a:ext>
            </a:extLst>
          </p:cNvPr>
          <p:cNvSpPr txBox="1"/>
          <p:nvPr/>
        </p:nvSpPr>
        <p:spPr>
          <a:xfrm>
            <a:off x="1646358" y="3571209"/>
            <a:ext cx="596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  <a:p>
            <a:pPr algn="ctr"/>
            <a:r>
              <a:rPr lang="pt-BR" sz="1400" dirty="0"/>
              <a:t>Meia</a:t>
            </a:r>
          </a:p>
          <a:p>
            <a:pPr algn="ctr"/>
            <a:r>
              <a:rPr lang="pt-BR" sz="1400" dirty="0"/>
              <a:t>100</a:t>
            </a:r>
          </a:p>
          <a:p>
            <a:pPr algn="ctr"/>
            <a:r>
              <a:rPr lang="pt-BR" sz="1400" dirty="0"/>
              <a:t>7,5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10FF92B-4E24-419D-81B3-323D18BF2092}"/>
              </a:ext>
            </a:extLst>
          </p:cNvPr>
          <p:cNvGrpSpPr/>
          <p:nvPr/>
        </p:nvGrpSpPr>
        <p:grpSpPr>
          <a:xfrm>
            <a:off x="5723878" y="3026208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C3A276A-B6B9-4788-820E-B6DF1AB643EC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261E4AE-D5F7-4A98-8050-7C0E58A9F693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</a:p>
            <a:p>
              <a:pPr algn="ctr"/>
              <a:r>
                <a:rPr lang="pt-BR" sz="1400" dirty="0"/>
                <a:t>Meia</a:t>
              </a:r>
            </a:p>
            <a:p>
              <a:pPr algn="ctr"/>
              <a:r>
                <a:rPr lang="pt-BR" sz="1400" dirty="0"/>
                <a:t>100</a:t>
              </a:r>
            </a:p>
            <a:p>
              <a:pPr algn="ctr"/>
              <a:r>
                <a:rPr lang="pt-BR" sz="1400" dirty="0"/>
                <a:t>7,5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05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712" y="853080"/>
            <a:ext cx="8229600" cy="5503332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dirty="0"/>
              <a:t>Utiliza o </a:t>
            </a:r>
            <a:r>
              <a:rPr lang="pt-BR" dirty="0">
                <a:solidFill>
                  <a:srgbClr val="00B0F0"/>
                </a:solidFill>
              </a:rPr>
              <a:t>mesmo</a:t>
            </a:r>
            <a:r>
              <a:rPr lang="pt-BR" dirty="0"/>
              <a:t> espaço para </a:t>
            </a:r>
          </a:p>
          <a:p>
            <a:pPr>
              <a:lnSpc>
                <a:spcPct val="150000"/>
              </a:lnSpc>
            </a:pPr>
            <a:r>
              <a:rPr lang="pt-BR" dirty="0"/>
              <a:t>      receber o 2º elemento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Cadastro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EB39C5F-5F90-4C98-A84A-666EF3D970AC}"/>
              </a:ext>
            </a:extLst>
          </p:cNvPr>
          <p:cNvGrpSpPr/>
          <p:nvPr/>
        </p:nvGrpSpPr>
        <p:grpSpPr>
          <a:xfrm>
            <a:off x="5379868" y="1039303"/>
            <a:ext cx="3620825" cy="5708342"/>
            <a:chOff x="6263694" y="651704"/>
            <a:chExt cx="3620825" cy="570834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B6E0CEF-BEBA-495B-A3E5-61A9BDA35384}"/>
                </a:ext>
              </a:extLst>
            </p:cNvPr>
            <p:cNvGrpSpPr/>
            <p:nvPr/>
          </p:nvGrpSpPr>
          <p:grpSpPr>
            <a:xfrm>
              <a:off x="6263694" y="651704"/>
              <a:ext cx="3620825" cy="5708342"/>
              <a:chOff x="5127418" y="2849732"/>
              <a:chExt cx="3620825" cy="5708342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47120A3-E524-47DD-873D-A5C120BC501C}"/>
                  </a:ext>
                </a:extLst>
              </p:cNvPr>
              <p:cNvSpPr/>
              <p:nvPr/>
            </p:nvSpPr>
            <p:spPr>
              <a:xfrm>
                <a:off x="5707681" y="2849732"/>
                <a:ext cx="1748901" cy="57083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A186B32-E62C-41A6-AA2E-4DD426F75930}"/>
                  </a:ext>
                </a:extLst>
              </p:cNvPr>
              <p:cNvSpPr/>
              <p:nvPr/>
            </p:nvSpPr>
            <p:spPr>
              <a:xfrm>
                <a:off x="5699055" y="4342145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140AD7-5BAB-4995-9883-A8061E95DE5B}"/>
                  </a:ext>
                </a:extLst>
              </p:cNvPr>
              <p:cNvSpPr txBox="1"/>
              <p:nvPr/>
            </p:nvSpPr>
            <p:spPr>
              <a:xfrm>
                <a:off x="5127418" y="2903391"/>
                <a:ext cx="932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pd</a:t>
                </a:r>
                <a:endParaRPr lang="pt-BR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E7F3CD0-7E9B-4BA3-9A22-258D3DCBB108}"/>
                  </a:ext>
                </a:extLst>
              </p:cNvPr>
              <p:cNvSpPr txBox="1"/>
              <p:nvPr/>
            </p:nvSpPr>
            <p:spPr>
              <a:xfrm>
                <a:off x="7411993" y="6405601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qtde</a:t>
                </a:r>
                <a:endParaRPr lang="pt-BR" dirty="0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3D76D3F-95FD-409F-9CC0-EE40B2E8B1FF}"/>
                </a:ext>
              </a:extLst>
            </p:cNvPr>
            <p:cNvSpPr/>
            <p:nvPr/>
          </p:nvSpPr>
          <p:spPr>
            <a:xfrm>
              <a:off x="6835545" y="659628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4E84BAA-974D-4057-8DD9-82C972937F1B}"/>
                </a:ext>
              </a:extLst>
            </p:cNvPr>
            <p:cNvSpPr txBox="1"/>
            <p:nvPr/>
          </p:nvSpPr>
          <p:spPr>
            <a:xfrm>
              <a:off x="7281503" y="686268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5000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34909CA-FC25-42BB-B17E-0500F5B1DC29}"/>
              </a:ext>
            </a:extLst>
          </p:cNvPr>
          <p:cNvSpPr txBox="1"/>
          <p:nvPr/>
        </p:nvSpPr>
        <p:spPr>
          <a:xfrm>
            <a:off x="5282644" y="254902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6D4E762-D6AA-4A1A-BE00-6F96521CABF7}"/>
              </a:ext>
            </a:extLst>
          </p:cNvPr>
          <p:cNvSpPr/>
          <p:nvPr/>
        </p:nvSpPr>
        <p:spPr>
          <a:xfrm>
            <a:off x="5936370" y="5021061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710D9E-B46B-4848-A5DB-8877AF6089BA}"/>
              </a:ext>
            </a:extLst>
          </p:cNvPr>
          <p:cNvSpPr txBox="1"/>
          <p:nvPr/>
        </p:nvSpPr>
        <p:spPr>
          <a:xfrm>
            <a:off x="7647203" y="5013367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D14C569-1986-44AF-8E6C-4038838C9E86}"/>
              </a:ext>
            </a:extLst>
          </p:cNvPr>
          <p:cNvSpPr/>
          <p:nvPr/>
        </p:nvSpPr>
        <p:spPr>
          <a:xfrm>
            <a:off x="5936371" y="4558687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9D162CE-E744-4946-9390-88D6A8DFA350}"/>
              </a:ext>
            </a:extLst>
          </p:cNvPr>
          <p:cNvSpPr txBox="1"/>
          <p:nvPr/>
        </p:nvSpPr>
        <p:spPr>
          <a:xfrm>
            <a:off x="6575035" y="4640188"/>
            <a:ext cx="5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BC4CB49-172B-4588-81D2-8495A2E915EB}"/>
              </a:ext>
            </a:extLst>
          </p:cNvPr>
          <p:cNvSpPr txBox="1"/>
          <p:nvPr/>
        </p:nvSpPr>
        <p:spPr>
          <a:xfrm>
            <a:off x="6681772" y="2571397"/>
            <a:ext cx="5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599A67-7932-4423-A4B7-C302F1D03969}"/>
              </a:ext>
            </a:extLst>
          </p:cNvPr>
          <p:cNvSpPr txBox="1"/>
          <p:nvPr/>
        </p:nvSpPr>
        <p:spPr>
          <a:xfrm>
            <a:off x="7647203" y="2510018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reg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F8D7021-5CBB-4CB9-9F7E-C4BDCBD2BB88}"/>
              </a:ext>
            </a:extLst>
          </p:cNvPr>
          <p:cNvSpPr txBox="1"/>
          <p:nvPr/>
        </p:nvSpPr>
        <p:spPr>
          <a:xfrm>
            <a:off x="8008344" y="3578071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BC0B70-9F5A-49FB-8964-E2B725BEA3CA}"/>
              </a:ext>
            </a:extLst>
          </p:cNvPr>
          <p:cNvSpPr/>
          <p:nvPr/>
        </p:nvSpPr>
        <p:spPr>
          <a:xfrm>
            <a:off x="5936375" y="3448531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8EB4682-C32E-481D-8C1B-2311FD9DFCDC}"/>
              </a:ext>
            </a:extLst>
          </p:cNvPr>
          <p:cNvSpPr/>
          <p:nvPr/>
        </p:nvSpPr>
        <p:spPr>
          <a:xfrm>
            <a:off x="5945001" y="366839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A911DDE-437F-4311-8BF5-334E6D7E58F4}"/>
              </a:ext>
            </a:extLst>
          </p:cNvPr>
          <p:cNvSpPr/>
          <p:nvPr/>
        </p:nvSpPr>
        <p:spPr>
          <a:xfrm>
            <a:off x="5936106" y="3891705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72C69-F328-443E-A4AA-A406140B6F82}"/>
              </a:ext>
            </a:extLst>
          </p:cNvPr>
          <p:cNvSpPr/>
          <p:nvPr/>
        </p:nvSpPr>
        <p:spPr>
          <a:xfrm>
            <a:off x="5936106" y="412226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5A1B0F3-F34D-4A43-B5DD-0C8C29DC057C}"/>
              </a:ext>
            </a:extLst>
          </p:cNvPr>
          <p:cNvSpPr/>
          <p:nvPr/>
        </p:nvSpPr>
        <p:spPr>
          <a:xfrm>
            <a:off x="5936375" y="434457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EB2056E-090C-40BD-BDDA-27510F8DA2CC}"/>
              </a:ext>
            </a:extLst>
          </p:cNvPr>
          <p:cNvSpPr/>
          <p:nvPr/>
        </p:nvSpPr>
        <p:spPr>
          <a:xfrm>
            <a:off x="5936375" y="322536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>
            <a:extLst>
              <a:ext uri="{FF2B5EF4-FFF2-40B4-BE49-F238E27FC236}">
                <a16:creationId xmlns:a16="http://schemas.microsoft.com/office/drawing/2014/main" id="{F47F630B-6007-4957-A9FD-6C425352BF3E}"/>
              </a:ext>
            </a:extLst>
          </p:cNvPr>
          <p:cNvSpPr/>
          <p:nvPr/>
        </p:nvSpPr>
        <p:spPr>
          <a:xfrm>
            <a:off x="7707406" y="3007909"/>
            <a:ext cx="207513" cy="150941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635FAB6-01AA-4EF1-B125-BF1A8906C191}"/>
              </a:ext>
            </a:extLst>
          </p:cNvPr>
          <p:cNvSpPr/>
          <p:nvPr/>
        </p:nvSpPr>
        <p:spPr>
          <a:xfrm>
            <a:off x="5936375" y="299738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2580CF8-4361-4E8D-9458-36CC6AF2260D}"/>
              </a:ext>
            </a:extLst>
          </p:cNvPr>
          <p:cNvSpPr txBox="1"/>
          <p:nvPr/>
        </p:nvSpPr>
        <p:spPr>
          <a:xfrm>
            <a:off x="6681773" y="2976809"/>
            <a:ext cx="359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Ca</a:t>
            </a:r>
          </a:p>
          <a:p>
            <a:r>
              <a:rPr lang="pt-BR" sz="1400" b="1" dirty="0"/>
              <a:t>l</a:t>
            </a:r>
          </a:p>
          <a:p>
            <a:r>
              <a:rPr lang="pt-BR" sz="1400" b="1" dirty="0"/>
              <a:t>ç</a:t>
            </a:r>
          </a:p>
          <a:p>
            <a:r>
              <a:rPr lang="pt-BR" sz="1400" b="1" dirty="0"/>
              <a:t>a</a:t>
            </a:r>
          </a:p>
          <a:p>
            <a:r>
              <a:rPr lang="pt-BR" sz="1400" b="1" dirty="0"/>
              <a:t>\0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FCEB81-3D9F-4C5C-97AE-BFBC0F768BA0}"/>
              </a:ext>
            </a:extLst>
          </p:cNvPr>
          <p:cNvSpPr txBox="1"/>
          <p:nvPr/>
        </p:nvSpPr>
        <p:spPr>
          <a:xfrm>
            <a:off x="6495889" y="5058704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370,45</a:t>
            </a:r>
          </a:p>
        </p:txBody>
      </p:sp>
    </p:spTree>
    <p:extLst>
      <p:ext uri="{BB962C8B-B14F-4D97-AF65-F5344CB8AC3E}">
        <p14:creationId xmlns:p14="http://schemas.microsoft.com/office/powerpoint/2010/main" val="146409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/>
          </a:bodyPr>
          <a:lstStyle/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Gravação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7710BC8-5516-4A2C-BE02-4431F1DB286D}"/>
              </a:ext>
            </a:extLst>
          </p:cNvPr>
          <p:cNvGrpSpPr/>
          <p:nvPr/>
        </p:nvGrpSpPr>
        <p:grpSpPr>
          <a:xfrm>
            <a:off x="1082339" y="2245311"/>
            <a:ext cx="1748901" cy="3591926"/>
            <a:chOff x="5646198" y="2933161"/>
            <a:chExt cx="1748901" cy="359192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373BA2-AF26-4D8A-B51F-3AA4E8F452AA}"/>
                </a:ext>
              </a:extLst>
            </p:cNvPr>
            <p:cNvSpPr/>
            <p:nvPr/>
          </p:nvSpPr>
          <p:spPr>
            <a:xfrm>
              <a:off x="5646198" y="3302493"/>
              <a:ext cx="1748901" cy="32225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CAADBBD-5B0E-4B18-8E08-40FFB8DF98BC}"/>
                </a:ext>
              </a:extLst>
            </p:cNvPr>
            <p:cNvSpPr txBox="1"/>
            <p:nvPr/>
          </p:nvSpPr>
          <p:spPr>
            <a:xfrm>
              <a:off x="6034965" y="2933161"/>
              <a:ext cx="113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memória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D1A0E79-D862-47F2-8396-1B2940F1A440}"/>
              </a:ext>
            </a:extLst>
          </p:cNvPr>
          <p:cNvSpPr/>
          <p:nvPr/>
        </p:nvSpPr>
        <p:spPr>
          <a:xfrm>
            <a:off x="5104661" y="2623520"/>
            <a:ext cx="2902998" cy="29207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EBA737-98D1-460E-ABA2-1F926800D7D3}"/>
              </a:ext>
            </a:extLst>
          </p:cNvPr>
          <p:cNvSpPr txBox="1"/>
          <p:nvPr/>
        </p:nvSpPr>
        <p:spPr>
          <a:xfrm>
            <a:off x="5900319" y="1968312"/>
            <a:ext cx="145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 – HD ou </a:t>
            </a:r>
            <a:r>
              <a:rPr lang="pt-BR" dirty="0" err="1"/>
              <a:t>pendrive</a:t>
            </a:r>
            <a:endParaRPr lang="pt-BR" dirty="0"/>
          </a:p>
        </p:txBody>
      </p:sp>
      <p:sp>
        <p:nvSpPr>
          <p:cNvPr id="20" name="Seta: Curva para Baixo 19">
            <a:extLst>
              <a:ext uri="{FF2B5EF4-FFF2-40B4-BE49-F238E27FC236}">
                <a16:creationId xmlns:a16="http://schemas.microsoft.com/office/drawing/2014/main" id="{07F6C0E9-C81D-43D6-A904-52B25E69653D}"/>
              </a:ext>
            </a:extLst>
          </p:cNvPr>
          <p:cNvSpPr/>
          <p:nvPr/>
        </p:nvSpPr>
        <p:spPr>
          <a:xfrm>
            <a:off x="2476870" y="2058986"/>
            <a:ext cx="3684233" cy="9565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3D59461-C682-4396-BAA5-A3E47BF9DFD0}"/>
              </a:ext>
            </a:extLst>
          </p:cNvPr>
          <p:cNvGrpSpPr/>
          <p:nvPr/>
        </p:nvGrpSpPr>
        <p:grpSpPr>
          <a:xfrm>
            <a:off x="1094915" y="3469528"/>
            <a:ext cx="1748901" cy="981997"/>
            <a:chOff x="1094915" y="3970007"/>
            <a:chExt cx="1748901" cy="98199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46066E0-248E-4815-B5ED-184225F5BE2E}"/>
                </a:ext>
              </a:extLst>
            </p:cNvPr>
            <p:cNvSpPr/>
            <p:nvPr/>
          </p:nvSpPr>
          <p:spPr>
            <a:xfrm>
              <a:off x="1094915" y="3970007"/>
              <a:ext cx="1748901" cy="97713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ADD8584-E908-4277-83E5-C0E0AB7FE102}"/>
                </a:ext>
              </a:extLst>
            </p:cNvPr>
            <p:cNvSpPr txBox="1"/>
            <p:nvPr/>
          </p:nvSpPr>
          <p:spPr>
            <a:xfrm>
              <a:off x="1542192" y="3997897"/>
              <a:ext cx="7062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FDDFD53-E0E9-4371-8DD6-3011189594C8}"/>
              </a:ext>
            </a:extLst>
          </p:cNvPr>
          <p:cNvGrpSpPr/>
          <p:nvPr/>
        </p:nvGrpSpPr>
        <p:grpSpPr>
          <a:xfrm>
            <a:off x="5748742" y="3049889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800A1FD-F42D-4F10-A08A-385685899789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367DE1F-3CFE-4915-A641-C7904D2C7D20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</a:p>
            <a:p>
              <a:pPr algn="ctr"/>
              <a:r>
                <a:rPr lang="pt-BR" sz="1400" dirty="0"/>
                <a:t>Meia</a:t>
              </a:r>
            </a:p>
            <a:p>
              <a:pPr algn="ctr"/>
              <a:r>
                <a:rPr lang="pt-BR" sz="1400" dirty="0"/>
                <a:t>100</a:t>
              </a:r>
            </a:p>
            <a:p>
              <a:pPr algn="ctr"/>
              <a:r>
                <a:rPr lang="pt-BR" sz="1400" dirty="0"/>
                <a:t>7,5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90392CA-568C-42B1-9AD0-0B0397116471}"/>
              </a:ext>
            </a:extLst>
          </p:cNvPr>
          <p:cNvGrpSpPr/>
          <p:nvPr/>
        </p:nvGrpSpPr>
        <p:grpSpPr>
          <a:xfrm>
            <a:off x="5748742" y="4069100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CD54712-1ACC-4E38-BB07-737BCC45438A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F830AEB-F4F6-4C8B-A960-3B21F408A17D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E1BCFB-3B40-4F10-9EBC-09C7E4607B4C}"/>
              </a:ext>
            </a:extLst>
          </p:cNvPr>
          <p:cNvSpPr txBox="1"/>
          <p:nvPr/>
        </p:nvSpPr>
        <p:spPr>
          <a:xfrm>
            <a:off x="3400618" y="2133730"/>
            <a:ext cx="174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Gravação</a:t>
            </a:r>
          </a:p>
          <a:p>
            <a:pPr algn="ctr"/>
            <a:r>
              <a:rPr lang="pt-BR" dirty="0"/>
              <a:t>1 elemento por vez</a:t>
            </a:r>
          </a:p>
        </p:txBody>
      </p:sp>
    </p:spTree>
    <p:extLst>
      <p:ext uri="{BB962C8B-B14F-4D97-AF65-F5344CB8AC3E}">
        <p14:creationId xmlns:p14="http://schemas.microsoft.com/office/powerpoint/2010/main" val="358740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405</Words>
  <Application>Microsoft Office PowerPoint</Application>
  <PresentationFormat>Apresentação na tela (4:3)</PresentationFormat>
  <Paragraphs>194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Office Theme</vt:lpstr>
      <vt:lpstr>Apresentação do PowerPoint</vt:lpstr>
      <vt:lpstr>PROGRAMAÇÃO ESTRUTURADA - TEORIA</vt:lpstr>
      <vt:lpstr>PROGRAMAÇÃO ESTRUTURADA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413</cp:revision>
  <cp:lastPrinted>2018-08-03T17:29:08Z</cp:lastPrinted>
  <dcterms:created xsi:type="dcterms:W3CDTF">2018-05-02T13:00:32Z</dcterms:created>
  <dcterms:modified xsi:type="dcterms:W3CDTF">2023-10-26T22:32:43Z</dcterms:modified>
</cp:coreProperties>
</file>