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460" r:id="rId2"/>
    <p:sldId id="444" r:id="rId3"/>
    <p:sldId id="442" r:id="rId4"/>
    <p:sldId id="815" r:id="rId5"/>
    <p:sldId id="813" r:id="rId6"/>
    <p:sldId id="513" r:id="rId7"/>
    <p:sldId id="465" r:id="rId8"/>
    <p:sldId id="399" r:id="rId9"/>
    <p:sldId id="814" r:id="rId10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dra Puga" initials="SP" lastIdx="1" clrIdx="0">
    <p:extLst>
      <p:ext uri="{19B8F6BF-5375-455C-9EA6-DF929625EA0E}">
        <p15:presenceInfo xmlns:p15="http://schemas.microsoft.com/office/powerpoint/2012/main" userId="fde25b9f4ccbcd61" providerId="Windows Live"/>
      </p:ext>
    </p:extLst>
  </p:cmAuthor>
  <p:cmAuthor id="2" name="Thais Barros Beldi" initials="TB" lastIdx="11" clrIdx="1">
    <p:extLst>
      <p:ext uri="{19B8F6BF-5375-455C-9EA6-DF929625EA0E}">
        <p15:presenceInfo xmlns:p15="http://schemas.microsoft.com/office/powerpoint/2012/main" userId="S::thais.beldi@facens.br::84ccf228-395c-4d99-ac38-701539278a71" providerId="AD"/>
      </p:ext>
    </p:extLst>
  </p:cmAuthor>
  <p:cmAuthor id="3" name="Sandra Gavioli Puga" initials="SGP" lastIdx="2" clrIdx="2">
    <p:extLst>
      <p:ext uri="{19B8F6BF-5375-455C-9EA6-DF929625EA0E}">
        <p15:presenceInfo xmlns:p15="http://schemas.microsoft.com/office/powerpoint/2012/main" userId="S-1-5-21-949451986-3498614260-861929229-1016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F0066"/>
    <a:srgbClr val="FF7C80"/>
    <a:srgbClr val="FFFF99"/>
    <a:srgbClr val="33CC33"/>
    <a:srgbClr val="7D7D7D"/>
    <a:srgbClr val="94FBFE"/>
    <a:srgbClr val="A9FEFD"/>
    <a:srgbClr val="DBD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73EC5E-8476-418D-BED5-83D2AD0295FB}" v="1" dt="2024-02-22T23:29:01.6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54" autoAdjust="0"/>
    <p:restoredTop sz="94291" autoAdjust="0"/>
  </p:normalViewPr>
  <p:slideViewPr>
    <p:cSldViewPr snapToGrid="0" snapToObjects="1">
      <p:cViewPr varScale="1">
        <p:scale>
          <a:sx n="110" d="100"/>
          <a:sy n="110" d="100"/>
        </p:scale>
        <p:origin x="162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Braga" userId="5a83e776-00a0-4821-9a84-207bc126b66a" providerId="ADAL" clId="{F01A69CE-F91F-444E-A18E-37E4F01ACA24}"/>
    <pc:docChg chg="delSld modSld">
      <pc:chgData name="Andrea Braga" userId="5a83e776-00a0-4821-9a84-207bc126b66a" providerId="ADAL" clId="{F01A69CE-F91F-444E-A18E-37E4F01ACA24}" dt="2023-02-17T02:16:12.932" v="6" actId="47"/>
      <pc:docMkLst>
        <pc:docMk/>
      </pc:docMkLst>
      <pc:sldChg chg="modSp mod">
        <pc:chgData name="Andrea Braga" userId="5a83e776-00a0-4821-9a84-207bc126b66a" providerId="ADAL" clId="{F01A69CE-F91F-444E-A18E-37E4F01ACA24}" dt="2023-02-17T02:13:45.647" v="4" actId="20577"/>
        <pc:sldMkLst>
          <pc:docMk/>
          <pc:sldMk cId="1239755348" sldId="444"/>
        </pc:sldMkLst>
        <pc:spChg chg="mod">
          <ac:chgData name="Andrea Braga" userId="5a83e776-00a0-4821-9a84-207bc126b66a" providerId="ADAL" clId="{F01A69CE-F91F-444E-A18E-37E4F01ACA24}" dt="2023-02-17T02:13:45.647" v="4" actId="20577"/>
          <ac:spMkLst>
            <pc:docMk/>
            <pc:sldMk cId="1239755348" sldId="444"/>
            <ac:spMk id="16" creationId="{0BF8E154-F4AA-444A-A3B2-D3E44AB8D92D}"/>
          </ac:spMkLst>
        </pc:spChg>
      </pc:sldChg>
      <pc:sldChg chg="del">
        <pc:chgData name="Andrea Braga" userId="5a83e776-00a0-4821-9a84-207bc126b66a" providerId="ADAL" clId="{F01A69CE-F91F-444E-A18E-37E4F01ACA24}" dt="2023-02-17T02:15:33.770" v="5" actId="47"/>
        <pc:sldMkLst>
          <pc:docMk/>
          <pc:sldMk cId="2463804430" sldId="774"/>
        </pc:sldMkLst>
      </pc:sldChg>
      <pc:sldChg chg="del">
        <pc:chgData name="Andrea Braga" userId="5a83e776-00a0-4821-9a84-207bc126b66a" providerId="ADAL" clId="{F01A69CE-F91F-444E-A18E-37E4F01ACA24}" dt="2023-02-17T02:16:12.932" v="6" actId="47"/>
        <pc:sldMkLst>
          <pc:docMk/>
          <pc:sldMk cId="3773112364" sldId="806"/>
        </pc:sldMkLst>
      </pc:sldChg>
    </pc:docChg>
  </pc:docChgLst>
  <pc:docChgLst>
    <pc:chgData name="Andrea Braga" userId="5a83e776-00a0-4821-9a84-207bc126b66a" providerId="ADAL" clId="{7E73EC5E-8476-418D-BED5-83D2AD0295FB}"/>
    <pc:docChg chg="addSld modSld">
      <pc:chgData name="Andrea Braga" userId="5a83e776-00a0-4821-9a84-207bc126b66a" providerId="ADAL" clId="{7E73EC5E-8476-418D-BED5-83D2AD0295FB}" dt="2024-02-22T23:29:01.682" v="0"/>
      <pc:docMkLst>
        <pc:docMk/>
      </pc:docMkLst>
      <pc:sldChg chg="add">
        <pc:chgData name="Andrea Braga" userId="5a83e776-00a0-4821-9a84-207bc126b66a" providerId="ADAL" clId="{7E73EC5E-8476-418D-BED5-83D2AD0295FB}" dt="2024-02-22T23:29:01.682" v="0"/>
        <pc:sldMkLst>
          <pc:docMk/>
          <pc:sldMk cId="1153487427" sldId="442"/>
        </pc:sldMkLst>
      </pc:sldChg>
    </pc:docChg>
  </pc:docChgLst>
  <pc:docChgLst>
    <pc:chgData name="Andrea Braga" userId="5a83e776-00a0-4821-9a84-207bc126b66a" providerId="ADAL" clId="{EB68BCD1-E6F1-4618-9BB6-ECF728959711}"/>
    <pc:docChg chg="modSld">
      <pc:chgData name="Andrea Braga" userId="5a83e776-00a0-4821-9a84-207bc126b66a" providerId="ADAL" clId="{EB68BCD1-E6F1-4618-9BB6-ECF728959711}" dt="2024-02-17T14:45:15.973" v="10" actId="6549"/>
      <pc:docMkLst>
        <pc:docMk/>
      </pc:docMkLst>
      <pc:sldChg chg="modSp mod">
        <pc:chgData name="Andrea Braga" userId="5a83e776-00a0-4821-9a84-207bc126b66a" providerId="ADAL" clId="{EB68BCD1-E6F1-4618-9BB6-ECF728959711}" dt="2024-02-17T14:45:15.973" v="10" actId="6549"/>
        <pc:sldMkLst>
          <pc:docMk/>
          <pc:sldMk cId="1239755348" sldId="444"/>
        </pc:sldMkLst>
        <pc:spChg chg="mod">
          <ac:chgData name="Andrea Braga" userId="5a83e776-00a0-4821-9a84-207bc126b66a" providerId="ADAL" clId="{EB68BCD1-E6F1-4618-9BB6-ECF728959711}" dt="2024-02-17T14:45:15.973" v="10" actId="6549"/>
          <ac:spMkLst>
            <pc:docMk/>
            <pc:sldMk cId="1239755348" sldId="444"/>
            <ac:spMk id="16" creationId="{0BF8E154-F4AA-444A-A3B2-D3E44AB8D92D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090213-5D91-4D10-9C76-A6EDF49A61C8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pt-BR"/>
        </a:p>
      </dgm:t>
    </dgm:pt>
    <dgm:pt modelId="{999F9843-8CD2-47FE-85FD-0BD3133BBB7A}">
      <dgm:prSet phldrT="[Texto]" custT="1"/>
      <dgm:spPr/>
      <dgm:t>
        <a:bodyPr/>
        <a:lstStyle/>
        <a:p>
          <a:r>
            <a:rPr lang="pt-BR" sz="3000" b="1" dirty="0"/>
            <a:t>Ponteiros</a:t>
          </a:r>
        </a:p>
      </dgm:t>
    </dgm:pt>
    <dgm:pt modelId="{B8D8D177-B889-4279-9EFA-56F4CBDD27CC}" type="parTrans" cxnId="{F3379104-822E-435E-B3E0-189793482DB9}">
      <dgm:prSet/>
      <dgm:spPr/>
      <dgm:t>
        <a:bodyPr/>
        <a:lstStyle/>
        <a:p>
          <a:endParaRPr lang="pt-BR"/>
        </a:p>
      </dgm:t>
    </dgm:pt>
    <dgm:pt modelId="{602C2A37-E016-4A7C-9E7A-F0D4D9732B0D}" type="sibTrans" cxnId="{F3379104-822E-435E-B3E0-189793482DB9}">
      <dgm:prSet/>
      <dgm:spPr/>
      <dgm:t>
        <a:bodyPr/>
        <a:lstStyle/>
        <a:p>
          <a:endParaRPr lang="pt-BR"/>
        </a:p>
      </dgm:t>
    </dgm:pt>
    <dgm:pt modelId="{318E61A9-9CB2-4039-AFFF-83E7D4134948}">
      <dgm:prSet phldrT="[Texto]"/>
      <dgm:spPr>
        <a:solidFill>
          <a:schemeClr val="accent3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dirty="0"/>
            <a:t>Ponteiros para Ponteiros</a:t>
          </a:r>
        </a:p>
      </dgm:t>
    </dgm:pt>
    <dgm:pt modelId="{528D6D5B-FFE9-4061-8C36-371BDF6F1BEE}" type="parTrans" cxnId="{99978AE5-7646-4000-ADB8-389238E660B1}">
      <dgm:prSet/>
      <dgm:spPr/>
      <dgm:t>
        <a:bodyPr/>
        <a:lstStyle/>
        <a:p>
          <a:endParaRPr lang="pt-BR"/>
        </a:p>
      </dgm:t>
    </dgm:pt>
    <dgm:pt modelId="{960BD0D4-5F66-427A-8D0D-22F2A9E18862}" type="sibTrans" cxnId="{99978AE5-7646-4000-ADB8-389238E660B1}">
      <dgm:prSet/>
      <dgm:spPr/>
      <dgm:t>
        <a:bodyPr/>
        <a:lstStyle/>
        <a:p>
          <a:endParaRPr lang="pt-BR"/>
        </a:p>
      </dgm:t>
    </dgm:pt>
    <dgm:pt modelId="{4A44ACF7-A404-4A67-BB81-1971072E334D}">
      <dgm:prSet phldrT="[Texto]" custT="1"/>
      <dgm:spPr/>
      <dgm:t>
        <a:bodyPr/>
        <a:lstStyle/>
        <a:p>
          <a:r>
            <a:rPr lang="pt-BR" sz="3000" b="1" dirty="0"/>
            <a:t>Alocação Dinâmica</a:t>
          </a:r>
        </a:p>
      </dgm:t>
    </dgm:pt>
    <dgm:pt modelId="{6E7B756D-649F-4B22-8B56-89ED71C503ED}" type="sibTrans" cxnId="{4E43C4A3-D48F-4896-97BF-F9DB3E1A1558}">
      <dgm:prSet/>
      <dgm:spPr/>
      <dgm:t>
        <a:bodyPr/>
        <a:lstStyle/>
        <a:p>
          <a:endParaRPr lang="pt-BR"/>
        </a:p>
      </dgm:t>
    </dgm:pt>
    <dgm:pt modelId="{DAEFAC3D-3723-4FDD-A70F-0CF5F9A800DF}" type="parTrans" cxnId="{4E43C4A3-D48F-4896-97BF-F9DB3E1A1558}">
      <dgm:prSet/>
      <dgm:spPr/>
      <dgm:t>
        <a:bodyPr/>
        <a:lstStyle/>
        <a:p>
          <a:endParaRPr lang="pt-BR"/>
        </a:p>
      </dgm:t>
    </dgm:pt>
    <dgm:pt modelId="{8DD5E59F-2FC4-4519-B21F-024BADC522C5}">
      <dgm:prSet custT="1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pt-BR" sz="2000" dirty="0"/>
            <a:t>Ponteiros</a:t>
          </a:r>
        </a:p>
      </dgm:t>
    </dgm:pt>
    <dgm:pt modelId="{A2F1A3DD-E0FC-4CC6-97CE-167BB6973E0A}" type="parTrans" cxnId="{9E1E389C-F2CA-4566-AF26-1A2BA583EB58}">
      <dgm:prSet/>
      <dgm:spPr/>
      <dgm:t>
        <a:bodyPr/>
        <a:lstStyle/>
        <a:p>
          <a:endParaRPr lang="pt-BR"/>
        </a:p>
      </dgm:t>
    </dgm:pt>
    <dgm:pt modelId="{F736785B-2F74-47CE-ADA5-BFBC902123D8}" type="sibTrans" cxnId="{9E1E389C-F2CA-4566-AF26-1A2BA583EB58}">
      <dgm:prSet/>
      <dgm:spPr/>
      <dgm:t>
        <a:bodyPr/>
        <a:lstStyle/>
        <a:p>
          <a:endParaRPr lang="pt-BR"/>
        </a:p>
      </dgm:t>
    </dgm:pt>
    <dgm:pt modelId="{D8A9C998-5EFB-45CF-A60D-D9D217104499}">
      <dgm:prSet custT="1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pt-BR" sz="2000" dirty="0"/>
            <a:t>Chamada por Referência</a:t>
          </a:r>
        </a:p>
      </dgm:t>
    </dgm:pt>
    <dgm:pt modelId="{57EE3984-821F-46E8-BB64-F91DE9542975}" type="parTrans" cxnId="{09CD86D4-89A6-42E0-AD45-B1CADDDBCE5B}">
      <dgm:prSet/>
      <dgm:spPr/>
      <dgm:t>
        <a:bodyPr/>
        <a:lstStyle/>
        <a:p>
          <a:endParaRPr lang="pt-BR"/>
        </a:p>
      </dgm:t>
    </dgm:pt>
    <dgm:pt modelId="{44713708-00E2-4431-ADFC-84BA965E9A5B}" type="sibTrans" cxnId="{09CD86D4-89A6-42E0-AD45-B1CADDDBCE5B}">
      <dgm:prSet/>
      <dgm:spPr/>
      <dgm:t>
        <a:bodyPr/>
        <a:lstStyle/>
        <a:p>
          <a:endParaRPr lang="pt-BR"/>
        </a:p>
      </dgm:t>
    </dgm:pt>
    <dgm:pt modelId="{922F3965-17E7-423B-BF63-C143DE18980B}">
      <dgm:prSet/>
      <dgm:spPr>
        <a:solidFill>
          <a:schemeClr val="accent3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dirty="0"/>
            <a:t>Strings e Ponteiros</a:t>
          </a:r>
        </a:p>
      </dgm:t>
    </dgm:pt>
    <dgm:pt modelId="{F4CAB0E1-83F5-403D-9CA7-790AF0F7BDE6}" type="parTrans" cxnId="{F90F0F1A-C957-4BCA-9F41-A3F55C997F88}">
      <dgm:prSet/>
      <dgm:spPr/>
      <dgm:t>
        <a:bodyPr/>
        <a:lstStyle/>
        <a:p>
          <a:endParaRPr lang="pt-BR"/>
        </a:p>
      </dgm:t>
    </dgm:pt>
    <dgm:pt modelId="{7A8DB030-DFF4-41C8-A8BB-3ABAA405DB73}" type="sibTrans" cxnId="{F90F0F1A-C957-4BCA-9F41-A3F55C997F88}">
      <dgm:prSet/>
      <dgm:spPr/>
      <dgm:t>
        <a:bodyPr/>
        <a:lstStyle/>
        <a:p>
          <a:endParaRPr lang="pt-BR"/>
        </a:p>
      </dgm:t>
    </dgm:pt>
    <dgm:pt modelId="{0938CECD-030D-45BE-A35B-9EA73B5303F2}">
      <dgm:prSet/>
      <dgm:spPr>
        <a:solidFill>
          <a:schemeClr val="accent3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dirty="0"/>
            <a:t>Matriz de Ponteiros para </a:t>
          </a:r>
          <a:r>
            <a:rPr lang="pt-BR" dirty="0" err="1"/>
            <a:t>Strings</a:t>
          </a:r>
          <a:endParaRPr lang="pt-BR" dirty="0"/>
        </a:p>
      </dgm:t>
    </dgm:pt>
    <dgm:pt modelId="{5CDD5673-3466-4DE3-AF8A-299B06D1F6E1}" type="parTrans" cxnId="{1068F709-F140-474B-8ADC-A5C336D08026}">
      <dgm:prSet/>
      <dgm:spPr/>
      <dgm:t>
        <a:bodyPr/>
        <a:lstStyle/>
        <a:p>
          <a:endParaRPr lang="pt-BR"/>
        </a:p>
      </dgm:t>
    </dgm:pt>
    <dgm:pt modelId="{7F92817D-9AF9-45AD-990C-01CAED16E158}" type="sibTrans" cxnId="{1068F709-F140-474B-8ADC-A5C336D08026}">
      <dgm:prSet/>
      <dgm:spPr/>
      <dgm:t>
        <a:bodyPr/>
        <a:lstStyle/>
        <a:p>
          <a:endParaRPr lang="pt-BR"/>
        </a:p>
      </dgm:t>
    </dgm:pt>
    <dgm:pt modelId="{4BAA3112-F7B0-4429-AFF1-0A87B85731C2}">
      <dgm:prSet/>
      <dgm:spPr>
        <a:solidFill>
          <a:schemeClr val="accent3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dirty="0"/>
            <a:t>Alocação Dinâmica de Memória</a:t>
          </a:r>
        </a:p>
      </dgm:t>
    </dgm:pt>
    <dgm:pt modelId="{6C7A712C-1559-4B29-A89E-C99ED456552D}" type="parTrans" cxnId="{3B3CC32B-3974-4E8C-96F0-D6C8D925FDB7}">
      <dgm:prSet/>
      <dgm:spPr/>
      <dgm:t>
        <a:bodyPr/>
        <a:lstStyle/>
        <a:p>
          <a:endParaRPr lang="pt-BR"/>
        </a:p>
      </dgm:t>
    </dgm:pt>
    <dgm:pt modelId="{4C3439EF-DA49-43BB-B27B-690E891A281C}" type="sibTrans" cxnId="{3B3CC32B-3974-4E8C-96F0-D6C8D925FDB7}">
      <dgm:prSet/>
      <dgm:spPr/>
      <dgm:t>
        <a:bodyPr/>
        <a:lstStyle/>
        <a:p>
          <a:endParaRPr lang="pt-BR"/>
        </a:p>
      </dgm:t>
    </dgm:pt>
    <dgm:pt modelId="{F0C4BE45-3B04-45ED-B17D-4818385F8C1E}">
      <dgm:prSet phldrT="[Texto]" custT="1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pt-BR" sz="2000" dirty="0"/>
            <a:t>Endereço de Variáveis</a:t>
          </a:r>
        </a:p>
      </dgm:t>
    </dgm:pt>
    <dgm:pt modelId="{D65D93F3-3762-4DC0-9B4C-2F6AED248D77}" type="parTrans" cxnId="{D138A777-3569-428B-8AE5-37E5C56C31A3}">
      <dgm:prSet/>
      <dgm:spPr/>
      <dgm:t>
        <a:bodyPr/>
        <a:lstStyle/>
        <a:p>
          <a:endParaRPr lang="pt-BR"/>
        </a:p>
      </dgm:t>
    </dgm:pt>
    <dgm:pt modelId="{8BC8BC58-3607-4E0A-917A-22AC6CE6B82F}" type="sibTrans" cxnId="{D138A777-3569-428B-8AE5-37E5C56C31A3}">
      <dgm:prSet/>
      <dgm:spPr/>
      <dgm:t>
        <a:bodyPr/>
        <a:lstStyle/>
        <a:p>
          <a:endParaRPr lang="pt-BR"/>
        </a:p>
      </dgm:t>
    </dgm:pt>
    <dgm:pt modelId="{99E0A4E9-2A85-4857-ABEE-AEBB3CA49CEC}">
      <dgm:prSet custT="1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pt-BR" sz="2000" dirty="0" err="1"/>
            <a:t>Strings</a:t>
          </a:r>
          <a:endParaRPr lang="pt-BR" sz="2000" dirty="0"/>
        </a:p>
      </dgm:t>
    </dgm:pt>
    <dgm:pt modelId="{84B0742E-C31E-430C-9FA4-FA42A9B6791D}" type="parTrans" cxnId="{B4AB49C5-12F0-4B83-B896-32C720C684BA}">
      <dgm:prSet/>
      <dgm:spPr/>
    </dgm:pt>
    <dgm:pt modelId="{A4EA9C31-C5B1-4F18-9341-32EDAAF2BFF3}" type="sibTrans" cxnId="{B4AB49C5-12F0-4B83-B896-32C720C684BA}">
      <dgm:prSet/>
      <dgm:spPr/>
    </dgm:pt>
    <dgm:pt modelId="{9EDA70BF-4837-453F-A540-23D850CA9368}" type="pres">
      <dgm:prSet presAssocID="{44090213-5D91-4D10-9C76-A6EDF49A61C8}" presName="Name0" presStyleCnt="0">
        <dgm:presLayoutVars>
          <dgm:dir/>
          <dgm:animLvl val="lvl"/>
          <dgm:resizeHandles val="exact"/>
        </dgm:presLayoutVars>
      </dgm:prSet>
      <dgm:spPr/>
    </dgm:pt>
    <dgm:pt modelId="{C3320C9D-BD14-4512-B748-04C5C75C6CD8}" type="pres">
      <dgm:prSet presAssocID="{999F9843-8CD2-47FE-85FD-0BD3133BBB7A}" presName="linNode" presStyleCnt="0"/>
      <dgm:spPr/>
    </dgm:pt>
    <dgm:pt modelId="{F23AE0DA-BD1F-4285-A893-0DBCCE2D8D99}" type="pres">
      <dgm:prSet presAssocID="{999F9843-8CD2-47FE-85FD-0BD3133BBB7A}" presName="parentText" presStyleLbl="node1" presStyleIdx="0" presStyleCnt="2" custLinFactNeighborX="-5537" custLinFactNeighborY="-4842">
        <dgm:presLayoutVars>
          <dgm:chMax val="1"/>
          <dgm:bulletEnabled val="1"/>
        </dgm:presLayoutVars>
      </dgm:prSet>
      <dgm:spPr/>
    </dgm:pt>
    <dgm:pt modelId="{C72734E1-4903-4A50-B979-5394AF422D83}" type="pres">
      <dgm:prSet presAssocID="{999F9843-8CD2-47FE-85FD-0BD3133BBB7A}" presName="descendantText" presStyleLbl="alignAccFollowNode1" presStyleIdx="0" presStyleCnt="2">
        <dgm:presLayoutVars>
          <dgm:bulletEnabled val="1"/>
        </dgm:presLayoutVars>
      </dgm:prSet>
      <dgm:spPr/>
    </dgm:pt>
    <dgm:pt modelId="{819E387D-9926-42A0-B6A3-D85D045674DA}" type="pres">
      <dgm:prSet presAssocID="{602C2A37-E016-4A7C-9E7A-F0D4D9732B0D}" presName="sp" presStyleCnt="0"/>
      <dgm:spPr/>
    </dgm:pt>
    <dgm:pt modelId="{51603743-83BA-427C-AF5E-7EF6EE775D3D}" type="pres">
      <dgm:prSet presAssocID="{4A44ACF7-A404-4A67-BB81-1971072E334D}" presName="linNode" presStyleCnt="0"/>
      <dgm:spPr/>
    </dgm:pt>
    <dgm:pt modelId="{CEB85A61-2ACF-41BD-A14D-D00C6838144D}" type="pres">
      <dgm:prSet presAssocID="{4A44ACF7-A404-4A67-BB81-1971072E334D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1566199B-7595-40F0-A9D3-EBA147979ED1}" type="pres">
      <dgm:prSet presAssocID="{4A44ACF7-A404-4A67-BB81-1971072E334D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F3379104-822E-435E-B3E0-189793482DB9}" srcId="{44090213-5D91-4D10-9C76-A6EDF49A61C8}" destId="{999F9843-8CD2-47FE-85FD-0BD3133BBB7A}" srcOrd="0" destOrd="0" parTransId="{B8D8D177-B889-4279-9EFA-56F4CBDD27CC}" sibTransId="{602C2A37-E016-4A7C-9E7A-F0D4D9732B0D}"/>
    <dgm:cxn modelId="{20D56C05-90B5-4B8F-8439-BC773D72ADFD}" type="presOf" srcId="{922F3965-17E7-423B-BF63-C143DE18980B}" destId="{1566199B-7595-40F0-A9D3-EBA147979ED1}" srcOrd="0" destOrd="1" presId="urn:microsoft.com/office/officeart/2005/8/layout/vList5"/>
    <dgm:cxn modelId="{82303006-824C-4647-B658-88A2B828D0BD}" type="presOf" srcId="{8DD5E59F-2FC4-4519-B21F-024BADC522C5}" destId="{C72734E1-4903-4A50-B979-5394AF422D83}" srcOrd="0" destOrd="1" presId="urn:microsoft.com/office/officeart/2005/8/layout/vList5"/>
    <dgm:cxn modelId="{D03F7107-3FA9-4536-8340-D6B0098A7CC3}" type="presOf" srcId="{F0C4BE45-3B04-45ED-B17D-4818385F8C1E}" destId="{C72734E1-4903-4A50-B979-5394AF422D83}" srcOrd="0" destOrd="0" presId="urn:microsoft.com/office/officeart/2005/8/layout/vList5"/>
    <dgm:cxn modelId="{1068F709-F140-474B-8ADC-A5C336D08026}" srcId="{4A44ACF7-A404-4A67-BB81-1971072E334D}" destId="{0938CECD-030D-45BE-A35B-9EA73B5303F2}" srcOrd="2" destOrd="0" parTransId="{5CDD5673-3466-4DE3-AF8A-299B06D1F6E1}" sibTransId="{7F92817D-9AF9-45AD-990C-01CAED16E158}"/>
    <dgm:cxn modelId="{F90F0F1A-C957-4BCA-9F41-A3F55C997F88}" srcId="{4A44ACF7-A404-4A67-BB81-1971072E334D}" destId="{922F3965-17E7-423B-BF63-C143DE18980B}" srcOrd="1" destOrd="0" parTransId="{F4CAB0E1-83F5-403D-9CA7-790AF0F7BDE6}" sibTransId="{7A8DB030-DFF4-41C8-A8BB-3ABAA405DB73}"/>
    <dgm:cxn modelId="{3B3CC32B-3974-4E8C-96F0-D6C8D925FDB7}" srcId="{4A44ACF7-A404-4A67-BB81-1971072E334D}" destId="{4BAA3112-F7B0-4429-AFF1-0A87B85731C2}" srcOrd="3" destOrd="0" parTransId="{6C7A712C-1559-4B29-A89E-C99ED456552D}" sibTransId="{4C3439EF-DA49-43BB-B27B-690E891A281C}"/>
    <dgm:cxn modelId="{5A37B437-E3A0-4E1C-ACE5-FFACCF06C919}" type="presOf" srcId="{999F9843-8CD2-47FE-85FD-0BD3133BBB7A}" destId="{F23AE0DA-BD1F-4285-A893-0DBCCE2D8D99}" srcOrd="0" destOrd="0" presId="urn:microsoft.com/office/officeart/2005/8/layout/vList5"/>
    <dgm:cxn modelId="{2735A663-E083-40FF-8D13-60E2888E50CC}" type="presOf" srcId="{0938CECD-030D-45BE-A35B-9EA73B5303F2}" destId="{1566199B-7595-40F0-A9D3-EBA147979ED1}" srcOrd="0" destOrd="2" presId="urn:microsoft.com/office/officeart/2005/8/layout/vList5"/>
    <dgm:cxn modelId="{76475B69-3A28-457A-A7D5-3D82596E52E4}" type="presOf" srcId="{D8A9C998-5EFB-45CF-A60D-D9D217104499}" destId="{C72734E1-4903-4A50-B979-5394AF422D83}" srcOrd="0" destOrd="3" presId="urn:microsoft.com/office/officeart/2005/8/layout/vList5"/>
    <dgm:cxn modelId="{5524DD4F-A16F-42AC-9C05-ACE4B56E654D}" type="presOf" srcId="{4BAA3112-F7B0-4429-AFF1-0A87B85731C2}" destId="{1566199B-7595-40F0-A9D3-EBA147979ED1}" srcOrd="0" destOrd="3" presId="urn:microsoft.com/office/officeart/2005/8/layout/vList5"/>
    <dgm:cxn modelId="{D138A777-3569-428B-8AE5-37E5C56C31A3}" srcId="{999F9843-8CD2-47FE-85FD-0BD3133BBB7A}" destId="{F0C4BE45-3B04-45ED-B17D-4818385F8C1E}" srcOrd="0" destOrd="0" parTransId="{D65D93F3-3762-4DC0-9B4C-2F6AED248D77}" sibTransId="{8BC8BC58-3607-4E0A-917A-22AC6CE6B82F}"/>
    <dgm:cxn modelId="{285FCF86-E5E9-44EC-8B1B-7E1B1CDEA6AA}" type="presOf" srcId="{44090213-5D91-4D10-9C76-A6EDF49A61C8}" destId="{9EDA70BF-4837-453F-A540-23D850CA9368}" srcOrd="0" destOrd="0" presId="urn:microsoft.com/office/officeart/2005/8/layout/vList5"/>
    <dgm:cxn modelId="{024E6B8A-B79E-4E57-858F-7FC40BBEB574}" type="presOf" srcId="{4A44ACF7-A404-4A67-BB81-1971072E334D}" destId="{CEB85A61-2ACF-41BD-A14D-D00C6838144D}" srcOrd="0" destOrd="0" presId="urn:microsoft.com/office/officeart/2005/8/layout/vList5"/>
    <dgm:cxn modelId="{9E1E389C-F2CA-4566-AF26-1A2BA583EB58}" srcId="{999F9843-8CD2-47FE-85FD-0BD3133BBB7A}" destId="{8DD5E59F-2FC4-4519-B21F-024BADC522C5}" srcOrd="1" destOrd="0" parTransId="{A2F1A3DD-E0FC-4CC6-97CE-167BB6973E0A}" sibTransId="{F736785B-2F74-47CE-ADA5-BFBC902123D8}"/>
    <dgm:cxn modelId="{4E43C4A3-D48F-4896-97BF-F9DB3E1A1558}" srcId="{44090213-5D91-4D10-9C76-A6EDF49A61C8}" destId="{4A44ACF7-A404-4A67-BB81-1971072E334D}" srcOrd="1" destOrd="0" parTransId="{DAEFAC3D-3723-4FDD-A70F-0CF5F9A800DF}" sibTransId="{6E7B756D-649F-4B22-8B56-89ED71C503ED}"/>
    <dgm:cxn modelId="{DCC644B1-6784-4122-A1AC-0CED4E6D2B80}" type="presOf" srcId="{318E61A9-9CB2-4039-AFFF-83E7D4134948}" destId="{1566199B-7595-40F0-A9D3-EBA147979ED1}" srcOrd="0" destOrd="0" presId="urn:microsoft.com/office/officeart/2005/8/layout/vList5"/>
    <dgm:cxn modelId="{C304CDB2-4F5F-4904-A41A-A088B757E669}" type="presOf" srcId="{99E0A4E9-2A85-4857-ABEE-AEBB3CA49CEC}" destId="{C72734E1-4903-4A50-B979-5394AF422D83}" srcOrd="0" destOrd="2" presId="urn:microsoft.com/office/officeart/2005/8/layout/vList5"/>
    <dgm:cxn modelId="{B4AB49C5-12F0-4B83-B896-32C720C684BA}" srcId="{999F9843-8CD2-47FE-85FD-0BD3133BBB7A}" destId="{99E0A4E9-2A85-4857-ABEE-AEBB3CA49CEC}" srcOrd="2" destOrd="0" parTransId="{84B0742E-C31E-430C-9FA4-FA42A9B6791D}" sibTransId="{A4EA9C31-C5B1-4F18-9341-32EDAAF2BFF3}"/>
    <dgm:cxn modelId="{09CD86D4-89A6-42E0-AD45-B1CADDDBCE5B}" srcId="{999F9843-8CD2-47FE-85FD-0BD3133BBB7A}" destId="{D8A9C998-5EFB-45CF-A60D-D9D217104499}" srcOrd="3" destOrd="0" parTransId="{57EE3984-821F-46E8-BB64-F91DE9542975}" sibTransId="{44713708-00E2-4431-ADFC-84BA965E9A5B}"/>
    <dgm:cxn modelId="{99978AE5-7646-4000-ADB8-389238E660B1}" srcId="{4A44ACF7-A404-4A67-BB81-1971072E334D}" destId="{318E61A9-9CB2-4039-AFFF-83E7D4134948}" srcOrd="0" destOrd="0" parTransId="{528D6D5B-FFE9-4061-8C36-371BDF6F1BEE}" sibTransId="{960BD0D4-5F66-427A-8D0D-22F2A9E18862}"/>
    <dgm:cxn modelId="{A34C6D6B-D4B4-4914-8100-FB97D2F1320D}" type="presParOf" srcId="{9EDA70BF-4837-453F-A540-23D850CA9368}" destId="{C3320C9D-BD14-4512-B748-04C5C75C6CD8}" srcOrd="0" destOrd="0" presId="urn:microsoft.com/office/officeart/2005/8/layout/vList5"/>
    <dgm:cxn modelId="{EECBEEF2-E456-4EDC-8E07-1951FC099F85}" type="presParOf" srcId="{C3320C9D-BD14-4512-B748-04C5C75C6CD8}" destId="{F23AE0DA-BD1F-4285-A893-0DBCCE2D8D99}" srcOrd="0" destOrd="0" presId="urn:microsoft.com/office/officeart/2005/8/layout/vList5"/>
    <dgm:cxn modelId="{E30A7564-9CA3-41F8-ACD0-C6E32D1B31C2}" type="presParOf" srcId="{C3320C9D-BD14-4512-B748-04C5C75C6CD8}" destId="{C72734E1-4903-4A50-B979-5394AF422D83}" srcOrd="1" destOrd="0" presId="urn:microsoft.com/office/officeart/2005/8/layout/vList5"/>
    <dgm:cxn modelId="{5A26F526-FCEC-49E4-B3C3-BF227CBFABCA}" type="presParOf" srcId="{9EDA70BF-4837-453F-A540-23D850CA9368}" destId="{819E387D-9926-42A0-B6A3-D85D045674DA}" srcOrd="1" destOrd="0" presId="urn:microsoft.com/office/officeart/2005/8/layout/vList5"/>
    <dgm:cxn modelId="{0A252F46-5519-4A93-94DB-603A80609FDE}" type="presParOf" srcId="{9EDA70BF-4837-453F-A540-23D850CA9368}" destId="{51603743-83BA-427C-AF5E-7EF6EE775D3D}" srcOrd="2" destOrd="0" presId="urn:microsoft.com/office/officeart/2005/8/layout/vList5"/>
    <dgm:cxn modelId="{2CD75BE1-E0F2-4162-8866-4B4E568940B2}" type="presParOf" srcId="{51603743-83BA-427C-AF5E-7EF6EE775D3D}" destId="{CEB85A61-2ACF-41BD-A14D-D00C6838144D}" srcOrd="0" destOrd="0" presId="urn:microsoft.com/office/officeart/2005/8/layout/vList5"/>
    <dgm:cxn modelId="{346A63D7-51E5-49F0-832F-23A33F17217E}" type="presParOf" srcId="{51603743-83BA-427C-AF5E-7EF6EE775D3D}" destId="{1566199B-7595-40F0-A9D3-EBA147979ED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090213-5D91-4D10-9C76-A6EDF49A61C8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999F9843-8CD2-47FE-85FD-0BD3133BBB7A}">
      <dgm:prSet phldrT="[Texto]" custT="1"/>
      <dgm:spPr/>
      <dgm:t>
        <a:bodyPr/>
        <a:lstStyle/>
        <a:p>
          <a:r>
            <a:rPr lang="pt-BR" sz="3000" b="1" dirty="0"/>
            <a:t>Estruturas</a:t>
          </a:r>
        </a:p>
      </dgm:t>
    </dgm:pt>
    <dgm:pt modelId="{B8D8D177-B889-4279-9EFA-56F4CBDD27CC}" type="parTrans" cxnId="{F3379104-822E-435E-B3E0-189793482DB9}">
      <dgm:prSet/>
      <dgm:spPr/>
      <dgm:t>
        <a:bodyPr/>
        <a:lstStyle/>
        <a:p>
          <a:endParaRPr lang="pt-BR"/>
        </a:p>
      </dgm:t>
    </dgm:pt>
    <dgm:pt modelId="{602C2A37-E016-4A7C-9E7A-F0D4D9732B0D}" type="sibTrans" cxnId="{F3379104-822E-435E-B3E0-189793482DB9}">
      <dgm:prSet/>
      <dgm:spPr/>
      <dgm:t>
        <a:bodyPr/>
        <a:lstStyle/>
        <a:p>
          <a:endParaRPr lang="pt-BR"/>
        </a:p>
      </dgm:t>
    </dgm:pt>
    <dgm:pt modelId="{3322FF53-EDE6-4A2A-8148-BEF41F19F351}">
      <dgm:prSet phldrT="[Texto]" custT="1"/>
      <dgm:spPr>
        <a:solidFill>
          <a:schemeClr val="accent4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2000" dirty="0"/>
            <a:t>Estruturas</a:t>
          </a:r>
        </a:p>
      </dgm:t>
    </dgm:pt>
    <dgm:pt modelId="{F186DC8E-09CF-408D-851E-7F65B74766F7}" type="parTrans" cxnId="{96D2C949-22BA-4D5E-9748-BB0834EB9269}">
      <dgm:prSet/>
      <dgm:spPr/>
      <dgm:t>
        <a:bodyPr/>
        <a:lstStyle/>
        <a:p>
          <a:endParaRPr lang="pt-BR"/>
        </a:p>
      </dgm:t>
    </dgm:pt>
    <dgm:pt modelId="{B08E3A1A-835D-4C63-9AC1-F1F815384636}" type="sibTrans" cxnId="{96D2C949-22BA-4D5E-9748-BB0834EB9269}">
      <dgm:prSet/>
      <dgm:spPr/>
      <dgm:t>
        <a:bodyPr/>
        <a:lstStyle/>
        <a:p>
          <a:endParaRPr lang="pt-BR"/>
        </a:p>
      </dgm:t>
    </dgm:pt>
    <dgm:pt modelId="{318E61A9-9CB2-4039-AFFF-83E7D4134948}">
      <dgm:prSet phldrT="[Texto]" custT="1"/>
      <dgm:spPr>
        <a:solidFill>
          <a:schemeClr val="accent5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2000" dirty="0"/>
            <a:t>Arquivos em I/O</a:t>
          </a:r>
        </a:p>
      </dgm:t>
    </dgm:pt>
    <dgm:pt modelId="{528D6D5B-FFE9-4061-8C36-371BDF6F1BEE}" type="parTrans" cxnId="{99978AE5-7646-4000-ADB8-389238E660B1}">
      <dgm:prSet/>
      <dgm:spPr/>
      <dgm:t>
        <a:bodyPr/>
        <a:lstStyle/>
        <a:p>
          <a:endParaRPr lang="pt-BR"/>
        </a:p>
      </dgm:t>
    </dgm:pt>
    <dgm:pt modelId="{960BD0D4-5F66-427A-8D0D-22F2A9E18862}" type="sibTrans" cxnId="{99978AE5-7646-4000-ADB8-389238E660B1}">
      <dgm:prSet/>
      <dgm:spPr/>
      <dgm:t>
        <a:bodyPr/>
        <a:lstStyle/>
        <a:p>
          <a:endParaRPr lang="pt-BR"/>
        </a:p>
      </dgm:t>
    </dgm:pt>
    <dgm:pt modelId="{EBBBFB73-6587-4DEE-A451-37DDECB91F08}">
      <dgm:prSet custT="1"/>
      <dgm:spPr>
        <a:solidFill>
          <a:schemeClr val="accent4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2000" dirty="0"/>
            <a:t>Matriz de Estruturas</a:t>
          </a:r>
        </a:p>
      </dgm:t>
    </dgm:pt>
    <dgm:pt modelId="{73390E02-9E8F-40C3-8FB4-82135975A12C}" type="parTrans" cxnId="{3DAABEC8-6800-4E6A-8A20-D0CAAE1A048D}">
      <dgm:prSet/>
      <dgm:spPr/>
      <dgm:t>
        <a:bodyPr/>
        <a:lstStyle/>
        <a:p>
          <a:endParaRPr lang="pt-BR"/>
        </a:p>
      </dgm:t>
    </dgm:pt>
    <dgm:pt modelId="{101C38E7-7424-4EE1-86D4-4E58E060A258}" type="sibTrans" cxnId="{3DAABEC8-6800-4E6A-8A20-D0CAAE1A048D}">
      <dgm:prSet/>
      <dgm:spPr/>
      <dgm:t>
        <a:bodyPr/>
        <a:lstStyle/>
        <a:p>
          <a:endParaRPr lang="pt-BR"/>
        </a:p>
      </dgm:t>
    </dgm:pt>
    <dgm:pt modelId="{BA9C6CF3-A108-42B4-A69D-B3A5573D82DB}">
      <dgm:prSet custT="1"/>
      <dgm:spPr>
        <a:solidFill>
          <a:schemeClr val="accent4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2000" dirty="0"/>
            <a:t>Ponteiros e Estruturas</a:t>
          </a:r>
        </a:p>
      </dgm:t>
    </dgm:pt>
    <dgm:pt modelId="{50C382DA-9E6D-4D2D-A0DC-47BE8898FFB1}" type="parTrans" cxnId="{215C7563-B619-4B97-AE00-FA47F49E431F}">
      <dgm:prSet/>
      <dgm:spPr/>
      <dgm:t>
        <a:bodyPr/>
        <a:lstStyle/>
        <a:p>
          <a:endParaRPr lang="pt-BR"/>
        </a:p>
      </dgm:t>
    </dgm:pt>
    <dgm:pt modelId="{DC6FCC60-4B5C-4441-8CC0-3F7AB9762DA9}" type="sibTrans" cxnId="{215C7563-B619-4B97-AE00-FA47F49E431F}">
      <dgm:prSet/>
      <dgm:spPr/>
      <dgm:t>
        <a:bodyPr/>
        <a:lstStyle/>
        <a:p>
          <a:endParaRPr lang="pt-BR"/>
        </a:p>
      </dgm:t>
    </dgm:pt>
    <dgm:pt modelId="{F2C086C9-C01E-44CE-BE13-01E71FFF216A}">
      <dgm:prSet custT="1"/>
      <dgm:spPr>
        <a:solidFill>
          <a:schemeClr val="accent4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2000" dirty="0"/>
            <a:t>Estruturas e Alocação dinâmica</a:t>
          </a:r>
        </a:p>
      </dgm:t>
    </dgm:pt>
    <dgm:pt modelId="{89E77DDC-3312-43A7-863C-CC3E78C8FB1E}" type="parTrans" cxnId="{2E01A1B1-9832-460A-9867-F505754D8611}">
      <dgm:prSet/>
      <dgm:spPr/>
      <dgm:t>
        <a:bodyPr/>
        <a:lstStyle/>
        <a:p>
          <a:endParaRPr lang="pt-BR"/>
        </a:p>
      </dgm:t>
    </dgm:pt>
    <dgm:pt modelId="{F62F82FD-CB70-459D-B9F8-7E09FD3279BE}" type="sibTrans" cxnId="{2E01A1B1-9832-460A-9867-F505754D8611}">
      <dgm:prSet/>
      <dgm:spPr/>
      <dgm:t>
        <a:bodyPr/>
        <a:lstStyle/>
        <a:p>
          <a:endParaRPr lang="pt-BR"/>
        </a:p>
      </dgm:t>
    </dgm:pt>
    <dgm:pt modelId="{4A44ACF7-A404-4A67-BB81-1971072E334D}">
      <dgm:prSet phldrT="[Texto]" custT="1"/>
      <dgm:spPr/>
      <dgm:t>
        <a:bodyPr/>
        <a:lstStyle/>
        <a:p>
          <a:r>
            <a:rPr lang="pt-BR" sz="3000" b="1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Arquivos em I/O</a:t>
          </a:r>
        </a:p>
      </dgm:t>
    </dgm:pt>
    <dgm:pt modelId="{6E7B756D-649F-4B22-8B56-89ED71C503ED}" type="sibTrans" cxnId="{4E43C4A3-D48F-4896-97BF-F9DB3E1A1558}">
      <dgm:prSet/>
      <dgm:spPr/>
      <dgm:t>
        <a:bodyPr/>
        <a:lstStyle/>
        <a:p>
          <a:endParaRPr lang="pt-BR"/>
        </a:p>
      </dgm:t>
    </dgm:pt>
    <dgm:pt modelId="{DAEFAC3D-3723-4FDD-A70F-0CF5F9A800DF}" type="parTrans" cxnId="{4E43C4A3-D48F-4896-97BF-F9DB3E1A1558}">
      <dgm:prSet/>
      <dgm:spPr/>
      <dgm:t>
        <a:bodyPr/>
        <a:lstStyle/>
        <a:p>
          <a:endParaRPr lang="pt-BR"/>
        </a:p>
      </dgm:t>
    </dgm:pt>
    <dgm:pt modelId="{B989AE83-7331-40DE-A409-206A325003AB}">
      <dgm:prSet custT="1"/>
      <dgm:spPr>
        <a:solidFill>
          <a:schemeClr val="accent5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2000" dirty="0"/>
            <a:t>Operações com Arquivos</a:t>
          </a:r>
        </a:p>
      </dgm:t>
    </dgm:pt>
    <dgm:pt modelId="{2E9CCC78-367F-4EBD-A79D-DB49D9172B26}" type="parTrans" cxnId="{6C5059DA-0E90-4E64-8D58-BC531F5BB7CD}">
      <dgm:prSet/>
      <dgm:spPr/>
      <dgm:t>
        <a:bodyPr/>
        <a:lstStyle/>
        <a:p>
          <a:endParaRPr lang="pt-BR"/>
        </a:p>
      </dgm:t>
    </dgm:pt>
    <dgm:pt modelId="{C4541EA7-A8D5-45B4-BC71-7F4ED5072851}" type="sibTrans" cxnId="{6C5059DA-0E90-4E64-8D58-BC531F5BB7CD}">
      <dgm:prSet/>
      <dgm:spPr/>
      <dgm:t>
        <a:bodyPr/>
        <a:lstStyle/>
        <a:p>
          <a:endParaRPr lang="pt-BR"/>
        </a:p>
      </dgm:t>
    </dgm:pt>
    <dgm:pt modelId="{D867A738-9C85-461C-8AAB-2A667DF9F976}">
      <dgm:prSet custT="1"/>
      <dgm:spPr>
        <a:solidFill>
          <a:schemeClr val="accent5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2000" dirty="0"/>
            <a:t>Acesso Aleatório</a:t>
          </a:r>
        </a:p>
      </dgm:t>
    </dgm:pt>
    <dgm:pt modelId="{A22E3526-69D8-4E50-B34F-448FA13ED9F1}" type="parTrans" cxnId="{C92155DB-47C7-43D9-838A-6C1E44D1DD9E}">
      <dgm:prSet/>
      <dgm:spPr/>
      <dgm:t>
        <a:bodyPr/>
        <a:lstStyle/>
        <a:p>
          <a:endParaRPr lang="pt-BR"/>
        </a:p>
      </dgm:t>
    </dgm:pt>
    <dgm:pt modelId="{0F35E3E2-EA01-4487-85FB-1557E133F311}" type="sibTrans" cxnId="{C92155DB-47C7-43D9-838A-6C1E44D1DD9E}">
      <dgm:prSet/>
      <dgm:spPr/>
      <dgm:t>
        <a:bodyPr/>
        <a:lstStyle/>
        <a:p>
          <a:endParaRPr lang="pt-BR"/>
        </a:p>
      </dgm:t>
    </dgm:pt>
    <dgm:pt modelId="{82575FD2-2298-49F2-9EDE-6B95539326A1}">
      <dgm:prSet custT="1"/>
      <dgm:spPr>
        <a:solidFill>
          <a:schemeClr val="accent5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pt-BR" sz="2000" dirty="0"/>
            <a:t>Estruturas e Arquivos em I/O</a:t>
          </a:r>
        </a:p>
      </dgm:t>
    </dgm:pt>
    <dgm:pt modelId="{A662E5F5-C9A0-4BD5-9C08-F35C7004BE50}" type="parTrans" cxnId="{927C9E37-0256-4D24-A2E0-B3D1778AAA4A}">
      <dgm:prSet/>
      <dgm:spPr/>
      <dgm:t>
        <a:bodyPr/>
        <a:lstStyle/>
        <a:p>
          <a:endParaRPr lang="pt-BR"/>
        </a:p>
      </dgm:t>
    </dgm:pt>
    <dgm:pt modelId="{3E1CA6B0-3428-4A61-A93C-505F78B88CBB}" type="sibTrans" cxnId="{927C9E37-0256-4D24-A2E0-B3D1778AAA4A}">
      <dgm:prSet/>
      <dgm:spPr/>
      <dgm:t>
        <a:bodyPr/>
        <a:lstStyle/>
        <a:p>
          <a:endParaRPr lang="pt-BR"/>
        </a:p>
      </dgm:t>
    </dgm:pt>
    <dgm:pt modelId="{9EDA70BF-4837-453F-A540-23D850CA9368}" type="pres">
      <dgm:prSet presAssocID="{44090213-5D91-4D10-9C76-A6EDF49A61C8}" presName="Name0" presStyleCnt="0">
        <dgm:presLayoutVars>
          <dgm:dir/>
          <dgm:animLvl val="lvl"/>
          <dgm:resizeHandles val="exact"/>
        </dgm:presLayoutVars>
      </dgm:prSet>
      <dgm:spPr/>
    </dgm:pt>
    <dgm:pt modelId="{C3320C9D-BD14-4512-B748-04C5C75C6CD8}" type="pres">
      <dgm:prSet presAssocID="{999F9843-8CD2-47FE-85FD-0BD3133BBB7A}" presName="linNode" presStyleCnt="0"/>
      <dgm:spPr/>
    </dgm:pt>
    <dgm:pt modelId="{F23AE0DA-BD1F-4285-A893-0DBCCE2D8D99}" type="pres">
      <dgm:prSet presAssocID="{999F9843-8CD2-47FE-85FD-0BD3133BBB7A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C72734E1-4903-4A50-B979-5394AF422D83}" type="pres">
      <dgm:prSet presAssocID="{999F9843-8CD2-47FE-85FD-0BD3133BBB7A}" presName="descendantText" presStyleLbl="alignAccFollowNode1" presStyleIdx="0" presStyleCnt="2">
        <dgm:presLayoutVars>
          <dgm:bulletEnabled val="1"/>
        </dgm:presLayoutVars>
      </dgm:prSet>
      <dgm:spPr/>
    </dgm:pt>
    <dgm:pt modelId="{819E387D-9926-42A0-B6A3-D85D045674DA}" type="pres">
      <dgm:prSet presAssocID="{602C2A37-E016-4A7C-9E7A-F0D4D9732B0D}" presName="sp" presStyleCnt="0"/>
      <dgm:spPr/>
    </dgm:pt>
    <dgm:pt modelId="{51603743-83BA-427C-AF5E-7EF6EE775D3D}" type="pres">
      <dgm:prSet presAssocID="{4A44ACF7-A404-4A67-BB81-1971072E334D}" presName="linNode" presStyleCnt="0"/>
      <dgm:spPr/>
    </dgm:pt>
    <dgm:pt modelId="{CEB85A61-2ACF-41BD-A14D-D00C6838144D}" type="pres">
      <dgm:prSet presAssocID="{4A44ACF7-A404-4A67-BB81-1971072E334D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1566199B-7595-40F0-A9D3-EBA147979ED1}" type="pres">
      <dgm:prSet presAssocID="{4A44ACF7-A404-4A67-BB81-1971072E334D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F3379104-822E-435E-B3E0-189793482DB9}" srcId="{44090213-5D91-4D10-9C76-A6EDF49A61C8}" destId="{999F9843-8CD2-47FE-85FD-0BD3133BBB7A}" srcOrd="0" destOrd="0" parTransId="{B8D8D177-B889-4279-9EFA-56F4CBDD27CC}" sibTransId="{602C2A37-E016-4A7C-9E7A-F0D4D9732B0D}"/>
    <dgm:cxn modelId="{ED27EB11-5222-4291-AD24-040502533528}" type="presOf" srcId="{BA9C6CF3-A108-42B4-A69D-B3A5573D82DB}" destId="{C72734E1-4903-4A50-B979-5394AF422D83}" srcOrd="0" destOrd="2" presId="urn:microsoft.com/office/officeart/2005/8/layout/vList5"/>
    <dgm:cxn modelId="{9168A71B-1B67-4AD9-BD63-87391D0D8892}" type="presOf" srcId="{D867A738-9C85-461C-8AAB-2A667DF9F976}" destId="{1566199B-7595-40F0-A9D3-EBA147979ED1}" srcOrd="0" destOrd="2" presId="urn:microsoft.com/office/officeart/2005/8/layout/vList5"/>
    <dgm:cxn modelId="{05565334-E044-4134-9004-2803E9EC39D5}" type="presOf" srcId="{82575FD2-2298-49F2-9EDE-6B95539326A1}" destId="{1566199B-7595-40F0-A9D3-EBA147979ED1}" srcOrd="0" destOrd="3" presId="urn:microsoft.com/office/officeart/2005/8/layout/vList5"/>
    <dgm:cxn modelId="{927C9E37-0256-4D24-A2E0-B3D1778AAA4A}" srcId="{4A44ACF7-A404-4A67-BB81-1971072E334D}" destId="{82575FD2-2298-49F2-9EDE-6B95539326A1}" srcOrd="3" destOrd="0" parTransId="{A662E5F5-C9A0-4BD5-9C08-F35C7004BE50}" sibTransId="{3E1CA6B0-3428-4A61-A93C-505F78B88CBB}"/>
    <dgm:cxn modelId="{215C7563-B619-4B97-AE00-FA47F49E431F}" srcId="{999F9843-8CD2-47FE-85FD-0BD3133BBB7A}" destId="{BA9C6CF3-A108-42B4-A69D-B3A5573D82DB}" srcOrd="2" destOrd="0" parTransId="{50C382DA-9E6D-4D2D-A0DC-47BE8898FFB1}" sibTransId="{DC6FCC60-4B5C-4441-8CC0-3F7AB9762DA9}"/>
    <dgm:cxn modelId="{96D2C949-22BA-4D5E-9748-BB0834EB9269}" srcId="{999F9843-8CD2-47FE-85FD-0BD3133BBB7A}" destId="{3322FF53-EDE6-4A2A-8148-BEF41F19F351}" srcOrd="0" destOrd="0" parTransId="{F186DC8E-09CF-408D-851E-7F65B74766F7}" sibTransId="{B08E3A1A-835D-4C63-9AC1-F1F815384636}"/>
    <dgm:cxn modelId="{2D18984D-2F74-4824-BF5D-642A2DB7C9AE}" type="presOf" srcId="{F2C086C9-C01E-44CE-BE13-01E71FFF216A}" destId="{C72734E1-4903-4A50-B979-5394AF422D83}" srcOrd="0" destOrd="3" presId="urn:microsoft.com/office/officeart/2005/8/layout/vList5"/>
    <dgm:cxn modelId="{8C3A064E-861F-428C-9823-5A1FC1C45BA2}" type="presOf" srcId="{44090213-5D91-4D10-9C76-A6EDF49A61C8}" destId="{9EDA70BF-4837-453F-A540-23D850CA9368}" srcOrd="0" destOrd="0" presId="urn:microsoft.com/office/officeart/2005/8/layout/vList5"/>
    <dgm:cxn modelId="{9A623D59-A069-4F1E-9BFD-56040D788D95}" type="presOf" srcId="{999F9843-8CD2-47FE-85FD-0BD3133BBB7A}" destId="{F23AE0DA-BD1F-4285-A893-0DBCCE2D8D99}" srcOrd="0" destOrd="0" presId="urn:microsoft.com/office/officeart/2005/8/layout/vList5"/>
    <dgm:cxn modelId="{49A0119A-0000-4D4D-B065-9FA085FCA960}" type="presOf" srcId="{3322FF53-EDE6-4A2A-8148-BEF41F19F351}" destId="{C72734E1-4903-4A50-B979-5394AF422D83}" srcOrd="0" destOrd="0" presId="urn:microsoft.com/office/officeart/2005/8/layout/vList5"/>
    <dgm:cxn modelId="{5A6E219D-CF8A-4871-945F-54E7395ADA91}" type="presOf" srcId="{4A44ACF7-A404-4A67-BB81-1971072E334D}" destId="{CEB85A61-2ACF-41BD-A14D-D00C6838144D}" srcOrd="0" destOrd="0" presId="urn:microsoft.com/office/officeart/2005/8/layout/vList5"/>
    <dgm:cxn modelId="{4E43C4A3-D48F-4896-97BF-F9DB3E1A1558}" srcId="{44090213-5D91-4D10-9C76-A6EDF49A61C8}" destId="{4A44ACF7-A404-4A67-BB81-1971072E334D}" srcOrd="1" destOrd="0" parTransId="{DAEFAC3D-3723-4FDD-A70F-0CF5F9A800DF}" sibTransId="{6E7B756D-649F-4B22-8B56-89ED71C503ED}"/>
    <dgm:cxn modelId="{2E01A1B1-9832-460A-9867-F505754D8611}" srcId="{999F9843-8CD2-47FE-85FD-0BD3133BBB7A}" destId="{F2C086C9-C01E-44CE-BE13-01E71FFF216A}" srcOrd="3" destOrd="0" parTransId="{89E77DDC-3312-43A7-863C-CC3E78C8FB1E}" sibTransId="{F62F82FD-CB70-459D-B9F8-7E09FD3279BE}"/>
    <dgm:cxn modelId="{A3B618C3-367D-4A35-AB1C-757CC01E723E}" type="presOf" srcId="{B989AE83-7331-40DE-A409-206A325003AB}" destId="{1566199B-7595-40F0-A9D3-EBA147979ED1}" srcOrd="0" destOrd="1" presId="urn:microsoft.com/office/officeart/2005/8/layout/vList5"/>
    <dgm:cxn modelId="{3DAABEC8-6800-4E6A-8A20-D0CAAE1A048D}" srcId="{999F9843-8CD2-47FE-85FD-0BD3133BBB7A}" destId="{EBBBFB73-6587-4DEE-A451-37DDECB91F08}" srcOrd="1" destOrd="0" parTransId="{73390E02-9E8F-40C3-8FB4-82135975A12C}" sibTransId="{101C38E7-7424-4EE1-86D4-4E58E060A258}"/>
    <dgm:cxn modelId="{AABC18D9-52E3-44FE-B482-BBD561EB7639}" type="presOf" srcId="{EBBBFB73-6587-4DEE-A451-37DDECB91F08}" destId="{C72734E1-4903-4A50-B979-5394AF422D83}" srcOrd="0" destOrd="1" presId="urn:microsoft.com/office/officeart/2005/8/layout/vList5"/>
    <dgm:cxn modelId="{6C5059DA-0E90-4E64-8D58-BC531F5BB7CD}" srcId="{4A44ACF7-A404-4A67-BB81-1971072E334D}" destId="{B989AE83-7331-40DE-A409-206A325003AB}" srcOrd="1" destOrd="0" parTransId="{2E9CCC78-367F-4EBD-A79D-DB49D9172B26}" sibTransId="{C4541EA7-A8D5-45B4-BC71-7F4ED5072851}"/>
    <dgm:cxn modelId="{C92155DB-47C7-43D9-838A-6C1E44D1DD9E}" srcId="{4A44ACF7-A404-4A67-BB81-1971072E334D}" destId="{D867A738-9C85-461C-8AAB-2A667DF9F976}" srcOrd="2" destOrd="0" parTransId="{A22E3526-69D8-4E50-B34F-448FA13ED9F1}" sibTransId="{0F35E3E2-EA01-4487-85FB-1557E133F311}"/>
    <dgm:cxn modelId="{99978AE5-7646-4000-ADB8-389238E660B1}" srcId="{4A44ACF7-A404-4A67-BB81-1971072E334D}" destId="{318E61A9-9CB2-4039-AFFF-83E7D4134948}" srcOrd="0" destOrd="0" parTransId="{528D6D5B-FFE9-4061-8C36-371BDF6F1BEE}" sibTransId="{960BD0D4-5F66-427A-8D0D-22F2A9E18862}"/>
    <dgm:cxn modelId="{83ACD5F9-358C-419D-A612-505915E661F6}" type="presOf" srcId="{318E61A9-9CB2-4039-AFFF-83E7D4134948}" destId="{1566199B-7595-40F0-A9D3-EBA147979ED1}" srcOrd="0" destOrd="0" presId="urn:microsoft.com/office/officeart/2005/8/layout/vList5"/>
    <dgm:cxn modelId="{703430FE-5839-4B33-8B95-4FC2A6BC769B}" type="presParOf" srcId="{9EDA70BF-4837-453F-A540-23D850CA9368}" destId="{C3320C9D-BD14-4512-B748-04C5C75C6CD8}" srcOrd="0" destOrd="0" presId="urn:microsoft.com/office/officeart/2005/8/layout/vList5"/>
    <dgm:cxn modelId="{B6818847-F42F-4D32-886C-E8ED6D58D36F}" type="presParOf" srcId="{C3320C9D-BD14-4512-B748-04C5C75C6CD8}" destId="{F23AE0DA-BD1F-4285-A893-0DBCCE2D8D99}" srcOrd="0" destOrd="0" presId="urn:microsoft.com/office/officeart/2005/8/layout/vList5"/>
    <dgm:cxn modelId="{C923A6CC-7187-47FF-B841-4083D3E2896B}" type="presParOf" srcId="{C3320C9D-BD14-4512-B748-04C5C75C6CD8}" destId="{C72734E1-4903-4A50-B979-5394AF422D83}" srcOrd="1" destOrd="0" presId="urn:microsoft.com/office/officeart/2005/8/layout/vList5"/>
    <dgm:cxn modelId="{00B553A8-8D3B-47DA-A5A3-1ACB3A3F944C}" type="presParOf" srcId="{9EDA70BF-4837-453F-A540-23D850CA9368}" destId="{819E387D-9926-42A0-B6A3-D85D045674DA}" srcOrd="1" destOrd="0" presId="urn:microsoft.com/office/officeart/2005/8/layout/vList5"/>
    <dgm:cxn modelId="{6238D48E-3A9B-4980-AB31-719C85B6E7C3}" type="presParOf" srcId="{9EDA70BF-4837-453F-A540-23D850CA9368}" destId="{51603743-83BA-427C-AF5E-7EF6EE775D3D}" srcOrd="2" destOrd="0" presId="urn:microsoft.com/office/officeart/2005/8/layout/vList5"/>
    <dgm:cxn modelId="{F11C4EF0-26B5-45BF-8DCC-D9F6C50166ED}" type="presParOf" srcId="{51603743-83BA-427C-AF5E-7EF6EE775D3D}" destId="{CEB85A61-2ACF-41BD-A14D-D00C6838144D}" srcOrd="0" destOrd="0" presId="urn:microsoft.com/office/officeart/2005/8/layout/vList5"/>
    <dgm:cxn modelId="{0C6B3A5E-1B81-4B68-AA5C-61AC5B6DD608}" type="presParOf" srcId="{51603743-83BA-427C-AF5E-7EF6EE775D3D}" destId="{1566199B-7595-40F0-A9D3-EBA147979ED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2734E1-4903-4A50-B979-5394AF422D83}">
      <dsp:nvSpPr>
        <dsp:cNvPr id="0" name=""/>
        <dsp:cNvSpPr/>
      </dsp:nvSpPr>
      <dsp:spPr>
        <a:xfrm rot="5400000">
          <a:off x="3352323" y="-959475"/>
          <a:ext cx="1585912" cy="3901440"/>
        </a:xfrm>
        <a:prstGeom prst="round2SameRect">
          <a:avLst/>
        </a:prstGeom>
        <a:solidFill>
          <a:schemeClr val="accent2">
            <a:lumMod val="40000"/>
            <a:lumOff val="60000"/>
            <a:alpha val="9000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Endereço de Variáveis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Ponteiros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 err="1"/>
            <a:t>Strings</a:t>
          </a:r>
          <a:endParaRPr lang="pt-B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Chamada por Referência</a:t>
          </a:r>
        </a:p>
      </dsp:txBody>
      <dsp:txXfrm rot="-5400000">
        <a:off x="2194559" y="275707"/>
        <a:ext cx="3824022" cy="1431076"/>
      </dsp:txXfrm>
    </dsp:sp>
    <dsp:sp modelId="{F23AE0DA-BD1F-4285-A893-0DBCCE2D8D99}">
      <dsp:nvSpPr>
        <dsp:cNvPr id="0" name=""/>
        <dsp:cNvSpPr/>
      </dsp:nvSpPr>
      <dsp:spPr>
        <a:xfrm>
          <a:off x="0" y="0"/>
          <a:ext cx="2194560" cy="19823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b="1" kern="1200" dirty="0"/>
            <a:t>Ponteiros</a:t>
          </a:r>
        </a:p>
      </dsp:txBody>
      <dsp:txXfrm>
        <a:off x="96772" y="96772"/>
        <a:ext cx="2001016" cy="1788846"/>
      </dsp:txXfrm>
    </dsp:sp>
    <dsp:sp modelId="{1566199B-7595-40F0-A9D3-EBA147979ED1}">
      <dsp:nvSpPr>
        <dsp:cNvPr id="0" name=""/>
        <dsp:cNvSpPr/>
      </dsp:nvSpPr>
      <dsp:spPr>
        <a:xfrm rot="5400000">
          <a:off x="3352323" y="1122035"/>
          <a:ext cx="1585912" cy="3901440"/>
        </a:xfrm>
        <a:prstGeom prst="round2SameRect">
          <a:avLst/>
        </a:prstGeom>
        <a:solidFill>
          <a:schemeClr val="accent3">
            <a:lumMod val="60000"/>
            <a:lumOff val="40000"/>
            <a:alpha val="9000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Ponteiros para Ponteiros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Strings e Ponteiros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Matriz de Ponteiros para </a:t>
          </a:r>
          <a:r>
            <a:rPr lang="pt-BR" sz="2000" kern="1200" dirty="0" err="1"/>
            <a:t>Strings</a:t>
          </a:r>
          <a:endParaRPr lang="pt-B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Alocação Dinâmica de Memória</a:t>
          </a:r>
        </a:p>
      </dsp:txBody>
      <dsp:txXfrm rot="-5400000">
        <a:off x="2194559" y="2357217"/>
        <a:ext cx="3824022" cy="1431076"/>
      </dsp:txXfrm>
    </dsp:sp>
    <dsp:sp modelId="{CEB85A61-2ACF-41BD-A14D-D00C6838144D}">
      <dsp:nvSpPr>
        <dsp:cNvPr id="0" name=""/>
        <dsp:cNvSpPr/>
      </dsp:nvSpPr>
      <dsp:spPr>
        <a:xfrm>
          <a:off x="0" y="2081559"/>
          <a:ext cx="2194560" cy="198239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b="1" kern="1200" dirty="0"/>
            <a:t>Alocação Dinâmica</a:t>
          </a:r>
        </a:p>
      </dsp:txBody>
      <dsp:txXfrm>
        <a:off x="96772" y="2178331"/>
        <a:ext cx="2001016" cy="17888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2734E1-4903-4A50-B979-5394AF422D83}">
      <dsp:nvSpPr>
        <dsp:cNvPr id="0" name=""/>
        <dsp:cNvSpPr/>
      </dsp:nvSpPr>
      <dsp:spPr>
        <a:xfrm rot="5400000">
          <a:off x="3352323" y="-959475"/>
          <a:ext cx="1585912" cy="3901440"/>
        </a:xfrm>
        <a:prstGeom prst="round2SameRect">
          <a:avLst/>
        </a:prstGeom>
        <a:solidFill>
          <a:schemeClr val="accent4">
            <a:lumMod val="60000"/>
            <a:lumOff val="40000"/>
            <a:alpha val="9000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Estruturas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Matriz de Estruturas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Ponteiros e Estruturas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Estruturas e Alocação dinâmica</a:t>
          </a:r>
        </a:p>
      </dsp:txBody>
      <dsp:txXfrm rot="-5400000">
        <a:off x="2194559" y="275707"/>
        <a:ext cx="3824022" cy="1431076"/>
      </dsp:txXfrm>
    </dsp:sp>
    <dsp:sp modelId="{F23AE0DA-BD1F-4285-A893-0DBCCE2D8D99}">
      <dsp:nvSpPr>
        <dsp:cNvPr id="0" name=""/>
        <dsp:cNvSpPr/>
      </dsp:nvSpPr>
      <dsp:spPr>
        <a:xfrm>
          <a:off x="0" y="49"/>
          <a:ext cx="2194560" cy="198239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b="1" kern="1200" dirty="0"/>
            <a:t>Estruturas</a:t>
          </a:r>
        </a:p>
      </dsp:txBody>
      <dsp:txXfrm>
        <a:off x="96772" y="96821"/>
        <a:ext cx="2001016" cy="1788846"/>
      </dsp:txXfrm>
    </dsp:sp>
    <dsp:sp modelId="{1566199B-7595-40F0-A9D3-EBA147979ED1}">
      <dsp:nvSpPr>
        <dsp:cNvPr id="0" name=""/>
        <dsp:cNvSpPr/>
      </dsp:nvSpPr>
      <dsp:spPr>
        <a:xfrm rot="5400000">
          <a:off x="3352323" y="1122035"/>
          <a:ext cx="1585912" cy="3901440"/>
        </a:xfrm>
        <a:prstGeom prst="round2SameRect">
          <a:avLst/>
        </a:prstGeom>
        <a:solidFill>
          <a:schemeClr val="accent5">
            <a:lumMod val="60000"/>
            <a:lumOff val="40000"/>
            <a:alpha val="90000"/>
          </a:schemeClr>
        </a:solidFill>
        <a:ln w="25400" cap="flat" cmpd="sng" algn="ctr">
          <a:solidFill>
            <a:schemeClr val="accent4">
              <a:tint val="40000"/>
              <a:alpha val="90000"/>
              <a:hueOff val="-3945710"/>
              <a:satOff val="22157"/>
              <a:lumOff val="14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Arquivos em I/O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Operações com Arquivos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Acesso Aleatório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Estruturas e Arquivos em I/O</a:t>
          </a:r>
        </a:p>
      </dsp:txBody>
      <dsp:txXfrm rot="-5400000">
        <a:off x="2194559" y="2357217"/>
        <a:ext cx="3824022" cy="1431076"/>
      </dsp:txXfrm>
    </dsp:sp>
    <dsp:sp modelId="{CEB85A61-2ACF-41BD-A14D-D00C6838144D}">
      <dsp:nvSpPr>
        <dsp:cNvPr id="0" name=""/>
        <dsp:cNvSpPr/>
      </dsp:nvSpPr>
      <dsp:spPr>
        <a:xfrm>
          <a:off x="0" y="2081559"/>
          <a:ext cx="2194560" cy="1982390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b="1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Arquivos em I/O</a:t>
          </a:r>
        </a:p>
      </dsp:txBody>
      <dsp:txXfrm>
        <a:off x="96772" y="2178331"/>
        <a:ext cx="2001016" cy="17888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D3911-201F-4F64-B2AA-E90B7DC33211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3EDCF-FF4B-4A5B-9AEA-F2A2B388A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15931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35F58-1FB0-451C-9DAF-31219BC95F97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E6EDB-C278-4D2C-A473-970BC2FB1D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530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E6EDB-C278-4D2C-A473-970BC2FB1D82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576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9798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22498"/>
            <a:ext cx="7772400" cy="1470025"/>
          </a:xfrm>
        </p:spPr>
        <p:txBody>
          <a:bodyPr/>
          <a:lstStyle/>
          <a:p>
            <a:r>
              <a:rPr lang="pt-BR" sz="1800" b="1" dirty="0">
                <a:solidFill>
                  <a:srgbClr val="00AEEF"/>
                </a:solidFill>
                <a:latin typeface="Arial"/>
                <a:cs typeface="Arial"/>
              </a:rPr>
              <a:t>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2029372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>
                <a:solidFill>
                  <a:srgbClr val="7D7D7D"/>
                </a:solidFill>
                <a:latin typeface="Arial"/>
                <a:cs typeface="Arial"/>
              </a:rPr>
              <a:t>Texto texto texto texto texto texto texto texto texto texto</a:t>
            </a:r>
          </a:p>
          <a:p>
            <a:r>
              <a:rPr lang="pt-BR" dirty="0">
                <a:solidFill>
                  <a:srgbClr val="7D7D7D"/>
                </a:solidFill>
                <a:latin typeface="Arial"/>
                <a:cs typeface="Arial"/>
              </a:rPr>
              <a:t>texto texto texto texto texto texto texto texto texto texto texto texto texto texto texto texto texto texto texto.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2712-0C15-3A47-A7D6-F57ACAF250B6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6AB-D093-5345-B7D2-3D02BAD554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7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2712-0C15-3A47-A7D6-F57ACAF250B6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6AB-D093-5345-B7D2-3D02BAD554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1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2712-0C15-3A47-A7D6-F57ACAF250B6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6AB-D093-5345-B7D2-3D02BAD554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1800" b="1" dirty="0">
                <a:solidFill>
                  <a:srgbClr val="00AEEF"/>
                </a:solidFill>
                <a:latin typeface="Arial"/>
                <a:cs typeface="Arial"/>
              </a:rPr>
              <a:t>Título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52712-0C15-3A47-A7D6-F57ACAF250B6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1D6AB-D093-5345-B7D2-3D02BAD554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15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xStyles>
    <p:titleStyle>
      <a:lvl1pPr algn="l" defTabSz="342892" rtl="0" eaLnBrk="1" latinLnBrk="0" hangingPunct="1">
        <a:spcBef>
          <a:spcPct val="0"/>
        </a:spcBef>
        <a:buNone/>
        <a:defRPr sz="1800" kern="1200">
          <a:solidFill>
            <a:schemeClr val="accent5">
              <a:lumMod val="75000"/>
            </a:schemeClr>
          </a:solidFill>
          <a:latin typeface="Arial"/>
          <a:ea typeface="+mj-ea"/>
          <a:cs typeface="Arial"/>
        </a:defRPr>
      </a:lvl1pPr>
    </p:titleStyle>
    <p:bodyStyle>
      <a:lvl1pPr marL="0" indent="0" algn="l" defTabSz="342892" rtl="0" eaLnBrk="1" latinLnBrk="0" hangingPunct="1">
        <a:spcBef>
          <a:spcPct val="20000"/>
        </a:spcBef>
        <a:buFont typeface="Arial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342892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34289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342892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342892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8753-capa_template-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9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608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D178161-8612-45B8-B6D5-F229F3467669}"/>
              </a:ext>
            </a:extLst>
          </p:cNvPr>
          <p:cNvSpPr/>
          <p:nvPr/>
        </p:nvSpPr>
        <p:spPr>
          <a:xfrm>
            <a:off x="6794695" y="634902"/>
            <a:ext cx="914400" cy="7718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768FA25-42CA-4E78-88B8-1AB0E90B9B0A}"/>
              </a:ext>
            </a:extLst>
          </p:cNvPr>
          <p:cNvSpPr/>
          <p:nvPr/>
        </p:nvSpPr>
        <p:spPr>
          <a:xfrm>
            <a:off x="7709095" y="0"/>
            <a:ext cx="1434905" cy="14208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F2680BC-B397-440B-BA71-4C85D58FA38F}"/>
              </a:ext>
            </a:extLst>
          </p:cNvPr>
          <p:cNvSpPr/>
          <p:nvPr/>
        </p:nvSpPr>
        <p:spPr>
          <a:xfrm>
            <a:off x="1125415" y="1420837"/>
            <a:ext cx="8018585" cy="14700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33813" y="3498850"/>
            <a:ext cx="5310187" cy="533400"/>
          </a:xfrm>
        </p:spPr>
        <p:txBody>
          <a:bodyPr>
            <a:no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</a:rPr>
              <a:t>ALGORITMOS E PROGRAMAÇÃO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4" name="Text Placeholder 4"/>
          <p:cNvSpPr txBox="1">
            <a:spLocks noGrp="1"/>
          </p:cNvSpPr>
          <p:nvPr>
            <p:ph type="body" sz="quarter" idx="4294967295"/>
          </p:nvPr>
        </p:nvSpPr>
        <p:spPr>
          <a:xfrm>
            <a:off x="3671888" y="4114800"/>
            <a:ext cx="5472112" cy="263525"/>
          </a:xfr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>
                <a:solidFill>
                  <a:schemeClr val="bg1"/>
                </a:solidFill>
              </a:rPr>
              <a:t>TALITA BERBEL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7" name="Título 3">
            <a:extLst>
              <a:ext uri="{FF2B5EF4-FFF2-40B4-BE49-F238E27FC236}">
                <a16:creationId xmlns:a16="http://schemas.microsoft.com/office/drawing/2014/main" id="{5F18ED16-3E31-4396-B057-D191B17DC810}"/>
              </a:ext>
            </a:extLst>
          </p:cNvPr>
          <p:cNvSpPr txBox="1">
            <a:spLocks/>
          </p:cNvSpPr>
          <p:nvPr/>
        </p:nvSpPr>
        <p:spPr>
          <a:xfrm>
            <a:off x="1248504" y="1820822"/>
            <a:ext cx="7772400" cy="897215"/>
          </a:xfrm>
          <a:prstGeom prst="rect">
            <a:avLst/>
          </a:prstGeom>
        </p:spPr>
        <p:txBody>
          <a:bodyPr/>
          <a:lstStyle>
            <a:lvl1pPr algn="l" defTabSz="342892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accent5">
                    <a:lumMod val="7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pt-BR" sz="4500" dirty="0">
                <a:solidFill>
                  <a:schemeClr val="bg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Programação Estruturada</a:t>
            </a:r>
          </a:p>
        </p:txBody>
      </p:sp>
      <p:pic>
        <p:nvPicPr>
          <p:cNvPr id="61" name="Imagem 60">
            <a:extLst>
              <a:ext uri="{FF2B5EF4-FFF2-40B4-BE49-F238E27FC236}">
                <a16:creationId xmlns:a16="http://schemas.microsoft.com/office/drawing/2014/main" id="{0FC92449-2E02-405E-B0D5-5D8C4114B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4650" y="5693523"/>
            <a:ext cx="759375" cy="810000"/>
          </a:xfrm>
          <a:prstGeom prst="rect">
            <a:avLst/>
          </a:prstGeom>
        </p:spPr>
      </p:pic>
      <p:pic>
        <p:nvPicPr>
          <p:cNvPr id="20" name="Imagem 19" descr="Uma imagem contendo Gráfico de bolhas&#10;&#10;Descrição gerada automaticamente">
            <a:extLst>
              <a:ext uri="{FF2B5EF4-FFF2-40B4-BE49-F238E27FC236}">
                <a16:creationId xmlns:a16="http://schemas.microsoft.com/office/drawing/2014/main" id="{54FAA1CF-E7F9-4A05-A9C8-52B6CD4F84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51"/>
          <a:stretch/>
        </p:blipFill>
        <p:spPr>
          <a:xfrm>
            <a:off x="5378512" y="0"/>
            <a:ext cx="2337932" cy="1421257"/>
          </a:xfrm>
          <a:prstGeom prst="rect">
            <a:avLst/>
          </a:prstGeom>
        </p:spPr>
      </p:pic>
      <p:sp>
        <p:nvSpPr>
          <p:cNvPr id="16" name="Título 3">
            <a:extLst>
              <a:ext uri="{FF2B5EF4-FFF2-40B4-BE49-F238E27FC236}">
                <a16:creationId xmlns:a16="http://schemas.microsoft.com/office/drawing/2014/main" id="{0BF8E154-F4AA-444A-A3B2-D3E44AB8D92D}"/>
              </a:ext>
            </a:extLst>
          </p:cNvPr>
          <p:cNvSpPr txBox="1">
            <a:spLocks/>
          </p:cNvSpPr>
          <p:nvPr/>
        </p:nvSpPr>
        <p:spPr>
          <a:xfrm>
            <a:off x="1437501" y="3328037"/>
            <a:ext cx="7092888" cy="3337457"/>
          </a:xfrm>
          <a:prstGeom prst="rect">
            <a:avLst/>
          </a:prstGeom>
        </p:spPr>
        <p:txBody>
          <a:bodyPr vert="horz" anchor="b">
            <a:normAutofit fontScale="77500" lnSpcReduction="20000"/>
          </a:bodyPr>
          <a:lstStyle/>
          <a:p>
            <a:pPr lvl="0">
              <a:spcBef>
                <a:spcPct val="0"/>
              </a:spcBef>
              <a:defRPr/>
            </a:pPr>
            <a:endParaRPr lang="pt-BR" sz="3000" cap="small" dirty="0">
              <a:solidFill>
                <a:schemeClr val="tx2"/>
              </a:solidFill>
              <a:latin typeface="+mj-lt"/>
            </a:endParaRPr>
          </a:p>
          <a:p>
            <a:pPr lvl="0">
              <a:spcBef>
                <a:spcPct val="0"/>
              </a:spcBef>
              <a:defRPr/>
            </a:pPr>
            <a:endParaRPr lang="pt-BR" sz="3000" cap="small" dirty="0">
              <a:solidFill>
                <a:schemeClr val="tx2"/>
              </a:solidFill>
              <a:latin typeface="+mj-lt"/>
            </a:endParaRPr>
          </a:p>
          <a:p>
            <a:pPr lvl="0">
              <a:spcBef>
                <a:spcPct val="0"/>
              </a:spcBef>
              <a:defRPr/>
            </a:pPr>
            <a:r>
              <a:rPr lang="pt-BR" sz="3000" cap="small" dirty="0">
                <a:solidFill>
                  <a:schemeClr val="tx2"/>
                </a:solidFill>
                <a:latin typeface="+mj-lt"/>
              </a:rPr>
              <a:t>Teoria</a:t>
            </a:r>
            <a:endParaRPr lang="pt-BR" sz="3000" cap="small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defRPr/>
            </a:pPr>
            <a:endParaRPr lang="pt-BR" sz="3000" cap="small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pt-BR" sz="3000" cap="small" dirty="0">
                <a:solidFill>
                  <a:schemeClr val="tx2"/>
                </a:solidFill>
              </a:rPr>
              <a:t>Aulas: Toda Sexta-Feira – 7h30</a:t>
            </a:r>
          </a:p>
          <a:p>
            <a:pPr>
              <a:spcBef>
                <a:spcPct val="0"/>
              </a:spcBef>
              <a:defRPr/>
            </a:pPr>
            <a:endParaRPr lang="pt-BR" sz="3000" cap="small" dirty="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defRPr/>
            </a:pPr>
            <a:r>
              <a:rPr lang="pt-BR" sz="3000" cap="small" dirty="0">
                <a:solidFill>
                  <a:schemeClr val="tx2"/>
                </a:solidFill>
              </a:rPr>
              <a:t>_________________________________________</a:t>
            </a:r>
          </a:p>
          <a:p>
            <a:pPr>
              <a:spcBef>
                <a:spcPct val="0"/>
              </a:spcBef>
              <a:defRPr/>
            </a:pPr>
            <a:endParaRPr lang="pt-BR" sz="3000" cap="small" dirty="0">
              <a:solidFill>
                <a:schemeClr val="tx2"/>
              </a:solidFill>
            </a:endParaRPr>
          </a:p>
          <a:p>
            <a:pPr lvl="0">
              <a:spcBef>
                <a:spcPct val="0"/>
              </a:spcBef>
              <a:defRPr/>
            </a:pPr>
            <a:r>
              <a:rPr lang="pt-BR" sz="3000" cap="small" dirty="0">
                <a:solidFill>
                  <a:schemeClr val="tx2"/>
                </a:solidFill>
                <a:latin typeface="+mj-lt"/>
              </a:rPr>
              <a:t>Laboratório</a:t>
            </a:r>
            <a:endParaRPr lang="pt-BR" sz="3000" cap="small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defRPr/>
            </a:pPr>
            <a:endParaRPr lang="pt-BR" sz="3000" cap="small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pt-BR" sz="3000" cap="small" dirty="0">
                <a:solidFill>
                  <a:schemeClr val="tx2"/>
                </a:solidFill>
              </a:rPr>
              <a:t>Aulas: Toda Sexta-Feira – 9h30</a:t>
            </a:r>
          </a:p>
          <a:p>
            <a:pPr>
              <a:spcBef>
                <a:spcPct val="0"/>
              </a:spcBef>
              <a:defRPr/>
            </a:pPr>
            <a:endParaRPr lang="pt-BR" sz="3000" cap="small" dirty="0">
              <a:solidFill>
                <a:schemeClr val="tx2"/>
              </a:solidFill>
            </a:endParaRPr>
          </a:p>
          <a:p>
            <a:pPr lvl="0">
              <a:spcBef>
                <a:spcPct val="0"/>
              </a:spcBef>
              <a:defRPr/>
            </a:pPr>
            <a:endParaRPr lang="pt-BR" sz="3000" cap="small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39755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69063"/>
            <a:ext cx="8229600" cy="5205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00B0F0"/>
                </a:solidFill>
              </a:rPr>
              <a:t>Andréa Lucia Braga Vieira Rodrigues</a:t>
            </a:r>
          </a:p>
          <a:p>
            <a:endParaRPr lang="pt-BR" b="1" dirty="0">
              <a:solidFill>
                <a:srgbClr val="00B0F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dirty="0"/>
              <a:t>Engenheira Eletricista – FACENS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dirty="0"/>
              <a:t>Mestrado Eng. Computação – Poli/USP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dirty="0"/>
              <a:t>Doutorado Eng. Computação – Poli/USP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dirty="0"/>
              <a:t>Atuação como professora desde 1994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dirty="0"/>
              <a:t>Atuação como coordenadora desde 2004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>
              <a:lnSpc>
                <a:spcPct val="150000"/>
              </a:lnSpc>
            </a:pPr>
            <a:endParaRPr lang="pt-BR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Programação Estruturada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BCC5C83-AD3C-40EC-9D0B-044BA770A0F1}"/>
              </a:ext>
            </a:extLst>
          </p:cNvPr>
          <p:cNvSpPr txBox="1"/>
          <p:nvPr/>
        </p:nvSpPr>
        <p:spPr>
          <a:xfrm>
            <a:off x="467544" y="6165304"/>
            <a:ext cx="288032" cy="50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3487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6D4C03B-A357-41ED-B752-3398B1E5E54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34289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Ementa do Componente Curricular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214CBF9-D25F-49AA-98D0-B66916CC49D3}"/>
              </a:ext>
            </a:extLst>
          </p:cNvPr>
          <p:cNvSpPr/>
          <p:nvPr/>
        </p:nvSpPr>
        <p:spPr>
          <a:xfrm>
            <a:off x="953733" y="3766242"/>
            <a:ext cx="7051133" cy="226741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4" descr="Resultado de imagem para icon problem solving">
            <a:extLst>
              <a:ext uri="{FF2B5EF4-FFF2-40B4-BE49-F238E27FC236}">
                <a16:creationId xmlns:a16="http://schemas.microsoft.com/office/drawing/2014/main" id="{E3D2AA7C-5FBA-4E46-B54B-C90DE07F3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9252" y="3906110"/>
            <a:ext cx="3585495" cy="3585495"/>
          </a:xfrm>
          <a:prstGeom prst="rect">
            <a:avLst/>
          </a:prstGeom>
          <a:noFill/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2F46656F-3D57-4E7A-99ED-AEC850AE7A71}"/>
              </a:ext>
            </a:extLst>
          </p:cNvPr>
          <p:cNvSpPr txBox="1">
            <a:spLocks/>
          </p:cNvSpPr>
          <p:nvPr/>
        </p:nvSpPr>
        <p:spPr>
          <a:xfrm>
            <a:off x="457200" y="1600205"/>
            <a:ext cx="8077200" cy="2409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342892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99" indent="-214308" algn="l" defTabSz="342892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8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defTabSz="342892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342892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200" dirty="0">
                <a:latin typeface="Calibri" panose="020F0502020204030204" pitchFamily="34" charset="0"/>
                <a:ea typeface="Calibri" panose="020F0502020204030204" pitchFamily="34" charset="0"/>
              </a:rPr>
              <a:t>Será utilizado todo o conteúdo de </a:t>
            </a:r>
            <a:r>
              <a:rPr lang="pt-BR" sz="22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Algoritmos e Programação </a:t>
            </a:r>
            <a:r>
              <a:rPr lang="pt-BR" sz="2200" dirty="0">
                <a:latin typeface="Calibri" panose="020F0502020204030204" pitchFamily="34" charset="0"/>
                <a:ea typeface="Calibri" panose="020F0502020204030204" pitchFamily="34" charset="0"/>
              </a:rPr>
              <a:t>como base para os novos estudos.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200" dirty="0">
                <a:latin typeface="Calibri" panose="020F0502020204030204" pitchFamily="34" charset="0"/>
              </a:rPr>
              <a:t>As </a:t>
            </a:r>
            <a:r>
              <a:rPr lang="pt-BR" sz="2200" b="1" dirty="0">
                <a:solidFill>
                  <a:schemeClr val="accent1"/>
                </a:solidFill>
                <a:latin typeface="Calibri" panose="020F0502020204030204" pitchFamily="34" charset="0"/>
              </a:rPr>
              <a:t>funções definidas pelo usuário </a:t>
            </a:r>
            <a:r>
              <a:rPr lang="pt-BR" sz="2200" dirty="0">
                <a:latin typeface="Calibri" panose="020F0502020204030204" pitchFamily="34" charset="0"/>
              </a:rPr>
              <a:t>serão utilizadas durante a execução dos exercícios propostos.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200" dirty="0">
                <a:latin typeface="Calibri" panose="020F0502020204030204" pitchFamily="34" charset="0"/>
              </a:rPr>
              <a:t>Os assuntos estudado em </a:t>
            </a:r>
            <a:r>
              <a:rPr lang="pt-BR" sz="2200" b="1" dirty="0">
                <a:solidFill>
                  <a:schemeClr val="accent1"/>
                </a:solidFill>
                <a:latin typeface="Calibri" panose="020F0502020204030204" pitchFamily="34" charset="0"/>
              </a:rPr>
              <a:t>Programação Estruturada </a:t>
            </a:r>
            <a:r>
              <a:rPr lang="pt-BR" sz="2200" dirty="0">
                <a:latin typeface="Calibri" panose="020F0502020204030204" pitchFamily="34" charset="0"/>
              </a:rPr>
              <a:t>serão fundamentais para os novos estudos de programação e disciplinas que tratam do assunto.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806158024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3713034451"/>
              </p:ext>
            </p:extLst>
          </p:nvPr>
        </p:nvGraphicFramePr>
        <p:xfrm>
          <a:off x="1331640" y="169868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4580" name="Picture 4" descr="Resultado de imagem para icon problem solvi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7200" y="5233342"/>
            <a:ext cx="1624658" cy="1624658"/>
          </a:xfrm>
          <a:prstGeom prst="rect">
            <a:avLst/>
          </a:prstGeom>
          <a:noFill/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A6D4C03B-A357-41ED-B752-3398B1E5E54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34289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Ementa do Componente Curricular</a:t>
            </a:r>
          </a:p>
        </p:txBody>
      </p:sp>
    </p:spTree>
    <p:extLst>
      <p:ext uri="{BB962C8B-B14F-4D97-AF65-F5344CB8AC3E}">
        <p14:creationId xmlns:p14="http://schemas.microsoft.com/office/powerpoint/2010/main" val="4256142119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</p:txBody>
      </p:sp>
      <p:graphicFrame>
        <p:nvGraphicFramePr>
          <p:cNvPr id="5" name="Diagrama 4"/>
          <p:cNvGraphicFramePr/>
          <p:nvPr/>
        </p:nvGraphicFramePr>
        <p:xfrm>
          <a:off x="1331640" y="169868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4F0BBA55-5AA0-4B6D-B019-8C20DC2C57C2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34289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Ementa do Componente Curricular</a:t>
            </a:r>
          </a:p>
        </p:txBody>
      </p:sp>
      <p:pic>
        <p:nvPicPr>
          <p:cNvPr id="11" name="Picture 4" descr="Resultado de imagem para icon problem solving">
            <a:extLst>
              <a:ext uri="{FF2B5EF4-FFF2-40B4-BE49-F238E27FC236}">
                <a16:creationId xmlns:a16="http://schemas.microsoft.com/office/drawing/2014/main" id="{4AF108CA-3C54-4E43-BCAB-8ED4F5A1A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7200" y="5233342"/>
            <a:ext cx="1624658" cy="16246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739604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 descr="Desenho de personagem&#10;&#10;Descrição gerada automaticamente com confiança média">
            <a:extLst>
              <a:ext uri="{FF2B5EF4-FFF2-40B4-BE49-F238E27FC236}">
                <a16:creationId xmlns:a16="http://schemas.microsoft.com/office/drawing/2014/main" id="{12773EC4-BC36-46EB-A202-406113EC83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861" t="10000" r="29747" b="10000"/>
          <a:stretch/>
        </p:blipFill>
        <p:spPr>
          <a:xfrm>
            <a:off x="6425968" y="4403756"/>
            <a:ext cx="2539682" cy="245424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5"/>
            <a:ext cx="8686800" cy="2409088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Desenvolver no aluno o </a:t>
            </a:r>
            <a:r>
              <a:rPr lang="pt-BR" sz="22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raciocínio lógico </a:t>
            </a: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 </a:t>
            </a:r>
            <a:r>
              <a:rPr lang="pt-BR" sz="22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estruturado</a:t>
            </a: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que o torne capaz de implementar programas e soluções de problemas de Engenharia.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Promover a </a:t>
            </a:r>
            <a:r>
              <a:rPr lang="pt-BR" sz="22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lógica de programação</a:t>
            </a: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Familiarizar com a </a:t>
            </a:r>
            <a:r>
              <a:rPr lang="pt-BR" sz="22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linguagem de programação C </a:t>
            </a: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 com uma IDE de desenvolvimento.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Projetar e implementar programas </a:t>
            </a:r>
            <a:r>
              <a:rPr lang="pt-BR" sz="22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complexos</a:t>
            </a: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em linguagem C.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Saber aplicar as </a:t>
            </a:r>
            <a:r>
              <a:rPr lang="pt-BR" sz="22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estruturas </a:t>
            </a: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 controle, funções e uso de ponteiros e alocação dinâmica.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Persistir dados </a:t>
            </a:r>
            <a:r>
              <a:rPr lang="pt-BR" sz="2200" dirty="0">
                <a:latin typeface="Calibri" panose="020F0502020204030204" pitchFamily="34" charset="0"/>
                <a:ea typeface="Calibri" panose="020F0502020204030204" pitchFamily="34" charset="0"/>
              </a:rPr>
              <a:t>na memória através de </a:t>
            </a:r>
            <a:r>
              <a:rPr lang="pt-BR" sz="22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arquivos</a:t>
            </a:r>
            <a:r>
              <a:rPr lang="pt-BR" sz="2200" dirty="0"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pt-BR" sz="2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Realizar </a:t>
            </a:r>
            <a:r>
              <a:rPr lang="pt-BR" sz="22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testes</a:t>
            </a: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em programas desenvolvidos. </a:t>
            </a:r>
            <a:endParaRPr lang="pt-BR" sz="22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34289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0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rPr>
              <a:t>Objetivos de Aprendizagem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34" name="Picture 4" descr="Resultado de imagem para icon problem solving">
            <a:extLst>
              <a:ext uri="{FF2B5EF4-FFF2-40B4-BE49-F238E27FC236}">
                <a16:creationId xmlns:a16="http://schemas.microsoft.com/office/drawing/2014/main" id="{C41454BE-831E-496D-B4A7-5DEE97107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80998" y="4740867"/>
            <a:ext cx="3585495" cy="35854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1651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B2A345A-77D4-449C-8905-21AF20E927C1}"/>
              </a:ext>
            </a:extLst>
          </p:cNvPr>
          <p:cNvSpPr/>
          <p:nvPr/>
        </p:nvSpPr>
        <p:spPr>
          <a:xfrm>
            <a:off x="8094876" y="5615755"/>
            <a:ext cx="1049124" cy="124224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34289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Bibliografia</a:t>
            </a:r>
          </a:p>
        </p:txBody>
      </p: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4"/>
            <a:ext cx="8229600" cy="4983158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500" dirty="0">
                <a:solidFill>
                  <a:schemeClr val="accent1"/>
                </a:solidFill>
              </a:rPr>
              <a:t>Bibliografia Básica </a:t>
            </a:r>
          </a:p>
          <a:p>
            <a:pPr marL="900099" lvl="1" indent="-342900" algn="just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1900" b="0" i="0" dirty="0">
                <a:effectLst/>
                <a:latin typeface="Calibri" panose="020F0502020204030204" pitchFamily="34" charset="0"/>
              </a:rPr>
              <a:t>MIZRAHI, V. V. </a:t>
            </a:r>
            <a:r>
              <a:rPr lang="pt-BR" sz="1900" b="1" i="0" dirty="0">
                <a:effectLst/>
                <a:latin typeface="Calibri" panose="020F0502020204030204" pitchFamily="34" charset="0"/>
              </a:rPr>
              <a:t>Treinamento em Linguagem C </a:t>
            </a:r>
            <a:r>
              <a:rPr lang="pt-BR" sz="1900" b="0" i="0" dirty="0">
                <a:effectLst/>
                <a:latin typeface="Calibri" panose="020F0502020204030204" pitchFamily="34" charset="0"/>
              </a:rPr>
              <a:t>– 2ª ed., Makron Books, 1990, 1993, 2005, 2008. </a:t>
            </a:r>
          </a:p>
          <a:p>
            <a:pPr marL="900099" lvl="1" indent="-342900" algn="just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1900" b="0" i="0" dirty="0">
                <a:effectLst/>
                <a:latin typeface="Calibri" panose="020F0502020204030204" pitchFamily="34" charset="0"/>
              </a:rPr>
              <a:t>SCHILDT, H. </a:t>
            </a:r>
            <a:r>
              <a:rPr lang="pt-BR" sz="1900" b="1" i="0" dirty="0">
                <a:effectLst/>
                <a:latin typeface="Calibri" panose="020F0502020204030204" pitchFamily="34" charset="0"/>
              </a:rPr>
              <a:t>C Completo e Total</a:t>
            </a:r>
            <a:r>
              <a:rPr lang="pt-BR" sz="1900" b="0" i="0" dirty="0">
                <a:effectLst/>
                <a:latin typeface="Calibri" panose="020F0502020204030204" pitchFamily="34" charset="0"/>
              </a:rPr>
              <a:t>, Ed. Pearson Makron Books, 1991, 1997. </a:t>
            </a:r>
          </a:p>
          <a:p>
            <a:pPr marL="900099" lvl="1" indent="-342900" algn="just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1900" b="0" i="0" dirty="0">
                <a:effectLst/>
                <a:latin typeface="Calibri" panose="020F0502020204030204" pitchFamily="34" charset="0"/>
              </a:rPr>
              <a:t>CARBONI, I. F. </a:t>
            </a:r>
            <a:r>
              <a:rPr lang="pt-BR" sz="1900" b="1" i="0" dirty="0">
                <a:effectLst/>
                <a:latin typeface="Calibri" panose="020F0502020204030204" pitchFamily="34" charset="0"/>
              </a:rPr>
              <a:t>Lógica de programação</a:t>
            </a:r>
            <a:r>
              <a:rPr lang="pt-BR" sz="1900" b="0" i="0" dirty="0">
                <a:effectLst/>
                <a:latin typeface="Calibri" panose="020F0502020204030204" pitchFamily="34" charset="0"/>
              </a:rPr>
              <a:t>. Ed. Pioneira Thomson Learning, 2003. 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500" dirty="0">
                <a:solidFill>
                  <a:schemeClr val="accent1"/>
                </a:solidFill>
              </a:rPr>
              <a:t>Bibliografia Complementar</a:t>
            </a:r>
          </a:p>
          <a:p>
            <a:pPr marL="900099" lvl="1" indent="-34290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1900" b="0" i="0" dirty="0">
                <a:effectLst/>
                <a:latin typeface="Calibri" panose="020F0502020204030204" pitchFamily="34" charset="0"/>
              </a:rPr>
              <a:t>MANZANO, J. </a:t>
            </a:r>
            <a:r>
              <a:rPr lang="pt-BR" sz="1900" b="1" i="0" dirty="0">
                <a:effectLst/>
                <a:latin typeface="Calibri" panose="020F0502020204030204" pitchFamily="34" charset="0"/>
              </a:rPr>
              <a:t>Estudo Dirigido de Linguagem C</a:t>
            </a:r>
            <a:r>
              <a:rPr lang="pt-BR" sz="1900" b="0" i="0" dirty="0">
                <a:effectLst/>
                <a:latin typeface="Calibri" panose="020F0502020204030204" pitchFamily="34" charset="0"/>
              </a:rPr>
              <a:t>, Ed. Érica, 2003, 2004. </a:t>
            </a:r>
          </a:p>
          <a:p>
            <a:pPr marL="900099" lvl="1" indent="-34290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1900" b="0" i="0" dirty="0">
                <a:effectLst/>
                <a:latin typeface="Calibri" panose="020F0502020204030204" pitchFamily="34" charset="0"/>
              </a:rPr>
              <a:t>DAMAS, L. M. D. </a:t>
            </a:r>
            <a:r>
              <a:rPr lang="pt-BR" sz="1900" b="1" i="0" dirty="0">
                <a:effectLst/>
                <a:latin typeface="Calibri" panose="020F0502020204030204" pitchFamily="34" charset="0"/>
              </a:rPr>
              <a:t>Linguagem C</a:t>
            </a:r>
            <a:r>
              <a:rPr lang="pt-BR" sz="1900" b="0" i="0" dirty="0">
                <a:effectLst/>
                <a:latin typeface="Calibri" panose="020F0502020204030204" pitchFamily="34" charset="0"/>
              </a:rPr>
              <a:t> – 10ª ed. Rio de Janeiro, RJ: LTC, 2011. </a:t>
            </a:r>
          </a:p>
          <a:p>
            <a:pPr marL="900099" lvl="1" indent="-34290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1900" b="0" i="0" dirty="0">
                <a:effectLst/>
                <a:latin typeface="Calibri" panose="020F0502020204030204" pitchFamily="34" charset="0"/>
              </a:rPr>
              <a:t>RIOS, R. S. H.</a:t>
            </a:r>
            <a:r>
              <a:rPr lang="pt-BR" sz="1900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900" b="1" i="0" dirty="0">
                <a:effectLst/>
                <a:latin typeface="Calibri" panose="020F0502020204030204" pitchFamily="34" charset="0"/>
              </a:rPr>
              <a:t>Aprenda a programar em C, C++ e C#</a:t>
            </a:r>
            <a:r>
              <a:rPr lang="pt-BR" sz="1900" b="0" i="0" dirty="0">
                <a:effectLst/>
                <a:latin typeface="Calibri" panose="020F0502020204030204" pitchFamily="34" charset="0"/>
              </a:rPr>
              <a:t>, Ed. Campus, 2002. </a:t>
            </a:r>
          </a:p>
          <a:p>
            <a:pPr marL="900099" lvl="1" indent="-34290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1900" b="0" i="0" dirty="0">
                <a:effectLst/>
                <a:latin typeface="Calibri" panose="020F0502020204030204" pitchFamily="34" charset="0"/>
              </a:rPr>
              <a:t>FORBELLONE, A. L. V.; EBERSPACHER, H. F. </a:t>
            </a:r>
            <a:r>
              <a:rPr lang="pt-BR" sz="1900" b="1" i="0" dirty="0">
                <a:effectLst/>
                <a:latin typeface="Calibri" panose="020F0502020204030204" pitchFamily="34" charset="0"/>
              </a:rPr>
              <a:t>Lógica de programação: a construção de algoritmos e estruturas de dados</a:t>
            </a:r>
            <a:r>
              <a:rPr lang="pt-BR" sz="1900" b="0" i="0" dirty="0">
                <a:effectLst/>
                <a:latin typeface="Calibri" panose="020F0502020204030204" pitchFamily="34" charset="0"/>
              </a:rPr>
              <a:t>. 3ª ed., Prentice-Hall 1993, 2000, 2005. </a:t>
            </a:r>
          </a:p>
          <a:p>
            <a:pPr marL="900099" lvl="1" indent="-34290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1900" b="0" i="0" dirty="0">
                <a:effectLst/>
                <a:latin typeface="Calibri" panose="020F0502020204030204" pitchFamily="34" charset="0"/>
              </a:rPr>
              <a:t>MENDONÇA, A.; FRANÇA, P. R.; ZELENOVSKY, R. </a:t>
            </a:r>
            <a:r>
              <a:rPr lang="pt-BR" sz="1900" b="1" i="0" dirty="0">
                <a:effectLst/>
                <a:latin typeface="Calibri" panose="020F0502020204030204" pitchFamily="34" charset="0"/>
              </a:rPr>
              <a:t>Hardware: programação virtual de I/O e interrupções</a:t>
            </a:r>
            <a:r>
              <a:rPr lang="pt-BR" sz="1900" b="0" i="0" dirty="0">
                <a:effectLst/>
                <a:latin typeface="Calibri" panose="020F0502020204030204" pitchFamily="34" charset="0"/>
              </a:rPr>
              <a:t>. Ed. MZ, 2001. </a:t>
            </a:r>
          </a:p>
          <a:p>
            <a:pPr marL="900099" lvl="1" indent="-34290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endParaRPr lang="pt-BR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00099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2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pic>
        <p:nvPicPr>
          <p:cNvPr id="3" name="Imagem 2" descr="Brinquedo de lego&#10;&#10;Descrição gerada automaticamente com confiança média">
            <a:extLst>
              <a:ext uri="{FF2B5EF4-FFF2-40B4-BE49-F238E27FC236}">
                <a16:creationId xmlns:a16="http://schemas.microsoft.com/office/drawing/2014/main" id="{92B8697A-B54D-4E34-89A9-0323B43C27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73" t="21648" r="10241" b="19329"/>
          <a:stretch/>
        </p:blipFill>
        <p:spPr>
          <a:xfrm>
            <a:off x="6515827" y="155222"/>
            <a:ext cx="2481417" cy="182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229900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5AA3E38-7AF3-40AB-98CE-297AD8BF6F62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34289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Dúvidas</a:t>
            </a:r>
          </a:p>
        </p:txBody>
      </p:sp>
      <p:pic>
        <p:nvPicPr>
          <p:cNvPr id="9" name="Imagem 8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2EE0D50B-8AA2-4663-A3BB-8F52FD224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2030" y="2300572"/>
            <a:ext cx="1908048" cy="1386840"/>
          </a:xfrm>
          <a:prstGeom prst="rect">
            <a:avLst/>
          </a:prstGeom>
        </p:spPr>
      </p:pic>
      <p:pic>
        <p:nvPicPr>
          <p:cNvPr id="11" name="Imagem 10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A3A9A54F-D2BA-4EB1-A342-609B761E8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650" y="2300572"/>
            <a:ext cx="6781800" cy="450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379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2036</TotalTime>
  <Words>470</Words>
  <Application>Microsoft Office PowerPoint</Application>
  <PresentationFormat>Apresentação na tela (4:3)</PresentationFormat>
  <Paragraphs>71</Paragraphs>
  <Slides>9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Aharoni</vt:lpstr>
      <vt:lpstr>Arial</vt:lpstr>
      <vt:lpstr>Calibri</vt:lpstr>
      <vt:lpstr>Office Theme</vt:lpstr>
      <vt:lpstr>Apresentação do PowerPoint</vt:lpstr>
      <vt:lpstr>ALGORITMOS E PROGRAMAÇÃO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Sandra Puga</dc:creator>
  <cp:lastModifiedBy>Andrea Braga</cp:lastModifiedBy>
  <cp:revision>82</cp:revision>
  <dcterms:created xsi:type="dcterms:W3CDTF">2019-10-08T01:49:11Z</dcterms:created>
  <dcterms:modified xsi:type="dcterms:W3CDTF">2024-02-22T23:29:10Z</dcterms:modified>
</cp:coreProperties>
</file>