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0" r:id="rId2"/>
    <p:sldId id="444" r:id="rId3"/>
    <p:sldId id="466" r:id="rId4"/>
    <p:sldId id="505" r:id="rId5"/>
    <p:sldId id="506" r:id="rId6"/>
    <p:sldId id="507" r:id="rId7"/>
    <p:sldId id="508" r:id="rId8"/>
    <p:sldId id="509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CB9A5362-C9B3-470E-AB9B-FD88479E9FEF}"/>
    <pc:docChg chg="modSld">
      <pc:chgData name="Andrea Braga" userId="5a83e776-00a0-4821-9a84-207bc126b66a" providerId="ADAL" clId="{CB9A5362-C9B3-470E-AB9B-FD88479E9FEF}" dt="2021-09-15T16:26:51.112" v="52" actId="6549"/>
      <pc:docMkLst>
        <pc:docMk/>
      </pc:docMkLst>
      <pc:sldChg chg="modSp mod">
        <pc:chgData name="Andrea Braga" userId="5a83e776-00a0-4821-9a84-207bc126b66a" providerId="ADAL" clId="{CB9A5362-C9B3-470E-AB9B-FD88479E9FEF}" dt="2021-09-15T16:26:51.112" v="52" actId="6549"/>
        <pc:sldMkLst>
          <pc:docMk/>
          <pc:sldMk cId="4186231562" sldId="505"/>
        </pc:sldMkLst>
      </pc:sldChg>
    </pc:docChg>
  </pc:docChgLst>
  <pc:docChgLst>
    <pc:chgData name="Andrea Braga" userId="5a83e776-00a0-4821-9a84-207bc126b66a" providerId="ADAL" clId="{AB33FC77-3220-4792-BDE9-F709A2E9E4DF}"/>
    <pc:docChg chg="undo custSel addSld delSld modSld sldOrd">
      <pc:chgData name="Andrea Braga" userId="5a83e776-00a0-4821-9a84-207bc126b66a" providerId="ADAL" clId="{AB33FC77-3220-4792-BDE9-F709A2E9E4DF}" dt="2025-02-20T14:47:46.161" v="8" actId="680"/>
      <pc:docMkLst>
        <pc:docMk/>
      </pc:docMkLst>
      <pc:sldChg chg="add del ord">
        <pc:chgData name="Andrea Braga" userId="5a83e776-00a0-4821-9a84-207bc126b66a" providerId="ADAL" clId="{AB33FC77-3220-4792-BDE9-F709A2E9E4DF}" dt="2025-02-20T14:36:22.909" v="5" actId="20578"/>
        <pc:sldMkLst>
          <pc:docMk/>
          <pc:sldMk cId="4186231562" sldId="505"/>
        </pc:sldMkLst>
      </pc:sldChg>
      <pc:sldChg chg="new del">
        <pc:chgData name="Andrea Braga" userId="5a83e776-00a0-4821-9a84-207bc126b66a" providerId="ADAL" clId="{AB33FC77-3220-4792-BDE9-F709A2E9E4DF}" dt="2025-02-20T14:47:46.161" v="8" actId="680"/>
        <pc:sldMkLst>
          <pc:docMk/>
          <pc:sldMk cId="2686940968" sldId="510"/>
        </pc:sldMkLst>
      </pc:sldChg>
      <pc:sldChg chg="add del">
        <pc:chgData name="Andrea Braga" userId="5a83e776-00a0-4821-9a84-207bc126b66a" providerId="ADAL" clId="{AB33FC77-3220-4792-BDE9-F709A2E9E4DF}" dt="2025-02-20T14:36:24.745" v="6" actId="2890"/>
        <pc:sldMkLst>
          <pc:docMk/>
          <pc:sldMk cId="3635364204" sldId="5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20/02/2025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Exercícios</a:t>
            </a:r>
            <a:r>
              <a:rPr lang="en-US" altLang="ko-KR" sz="1800" b="1" dirty="0">
                <a:solidFill>
                  <a:schemeClr val="bg1"/>
                </a:solidFill>
              </a:rPr>
              <a:t> – Strings</a:t>
            </a: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r>
              <a:rPr lang="pt-BR" dirty="0"/>
              <a:t>Faça um programa que, dado um </a:t>
            </a:r>
          </a:p>
          <a:p>
            <a:pPr lvl="0"/>
            <a:r>
              <a:rPr lang="pt-BR" dirty="0" err="1"/>
              <a:t>string</a:t>
            </a:r>
            <a:r>
              <a:rPr lang="pt-BR" dirty="0"/>
              <a:t> qualquer, imprima todas as suas</a:t>
            </a:r>
          </a:p>
          <a:p>
            <a:pPr lvl="0"/>
            <a:r>
              <a:rPr lang="pt-BR"/>
              <a:t>letras invertidas</a:t>
            </a:r>
            <a:r>
              <a:rPr lang="pt-BR" sz="2000"/>
              <a:t>.</a:t>
            </a:r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1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100741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frase[0]</a:t>
            </a:r>
          </a:p>
          <a:p>
            <a:r>
              <a:rPr lang="pt-BR" sz="1900" dirty="0"/>
              <a:t>frase[1]</a:t>
            </a:r>
          </a:p>
          <a:p>
            <a:r>
              <a:rPr lang="pt-BR" sz="1900" dirty="0"/>
              <a:t>frase[2]</a:t>
            </a:r>
          </a:p>
          <a:p>
            <a:r>
              <a:rPr lang="pt-BR" sz="1900" dirty="0"/>
              <a:t>frase[3]</a:t>
            </a:r>
          </a:p>
          <a:p>
            <a:r>
              <a:rPr lang="pt-BR" sz="1900" dirty="0"/>
              <a:t>frase[4]</a:t>
            </a:r>
          </a:p>
          <a:p>
            <a:r>
              <a:rPr lang="pt-BR" sz="1900" dirty="0"/>
              <a:t>frase[5]</a:t>
            </a:r>
          </a:p>
          <a:p>
            <a:r>
              <a:rPr lang="pt-BR" sz="1900" dirty="0"/>
              <a:t>frase[6]</a:t>
            </a:r>
          </a:p>
          <a:p>
            <a:r>
              <a:rPr lang="pt-BR" sz="1900" dirty="0"/>
              <a:t>frase[7]</a:t>
            </a:r>
          </a:p>
          <a:p>
            <a:r>
              <a:rPr lang="pt-BR" sz="1900" dirty="0"/>
              <a:t>frase[8]</a:t>
            </a:r>
          </a:p>
          <a:p>
            <a:r>
              <a:rPr lang="pt-BR" sz="1900" dirty="0"/>
              <a:t>frase[9]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1001</a:t>
            </a:r>
          </a:p>
          <a:p>
            <a:r>
              <a:rPr lang="pt-BR" sz="1900" dirty="0"/>
              <a:t>1002</a:t>
            </a:r>
          </a:p>
          <a:p>
            <a:r>
              <a:rPr lang="pt-BR" sz="1900" dirty="0"/>
              <a:t>1003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375721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A</a:t>
            </a:r>
          </a:p>
          <a:p>
            <a:r>
              <a:rPr lang="pt-BR" dirty="0"/>
              <a:t>      l        </a:t>
            </a:r>
          </a:p>
          <a:p>
            <a:r>
              <a:rPr lang="pt-BR" dirty="0"/>
              <a:t>      u</a:t>
            </a:r>
          </a:p>
          <a:p>
            <a:r>
              <a:rPr lang="pt-BR" dirty="0"/>
              <a:t>      n</a:t>
            </a:r>
          </a:p>
          <a:p>
            <a:r>
              <a:rPr lang="pt-BR" dirty="0"/>
              <a:t>      o</a:t>
            </a:r>
          </a:p>
          <a:p>
            <a:r>
              <a:rPr lang="pt-BR" dirty="0"/>
              <a:t>      s</a:t>
            </a:r>
          </a:p>
          <a:p>
            <a:endParaRPr lang="pt-BR" dirty="0"/>
          </a:p>
          <a:p>
            <a:r>
              <a:rPr lang="pt-BR" dirty="0"/>
              <a:t>       </a:t>
            </a:r>
          </a:p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441213" y="3224851"/>
            <a:ext cx="88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</a:t>
            </a:r>
          </a:p>
          <a:p>
            <a:r>
              <a:rPr lang="pt-BR" dirty="0"/>
              <a:t>    </a:t>
            </a:r>
            <a:r>
              <a:rPr lang="pt-BR" b="1" dirty="0"/>
              <a:t> </a:t>
            </a:r>
            <a:r>
              <a:rPr lang="pt-BR" dirty="0"/>
              <a:t>a</a:t>
            </a:r>
            <a:r>
              <a:rPr lang="pt-BR" b="1" dirty="0"/>
              <a:t>  </a:t>
            </a:r>
            <a:r>
              <a:rPr lang="pt-BR" dirty="0"/>
              <a:t>      </a:t>
            </a:r>
          </a:p>
          <a:p>
            <a:r>
              <a:rPr lang="pt-B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55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Exercício – nº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606994" y="2419619"/>
            <a:ext cx="7939453" cy="509953"/>
            <a:chOff x="844061" y="3603380"/>
            <a:chExt cx="7394337" cy="309197"/>
          </a:xfrm>
        </p:grpSpPr>
        <p:grpSp>
          <p:nvGrpSpPr>
            <p:cNvPr id="43" name="Agrupar 42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71" name="Agrupar 7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6" name="Retângulo 7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</p:grpSp>
          <p:grpSp>
            <p:nvGrpSpPr>
              <p:cNvPr id="72" name="Agrupar 71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3" name="Retângulo 7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</p:grpSp>
        </p:grpSp>
        <p:grpSp>
          <p:nvGrpSpPr>
            <p:cNvPr id="44" name="Agrupar 43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63" name="Agrupar 6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8" name="Retângulo 6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  <p:grpSp>
            <p:nvGrpSpPr>
              <p:cNvPr id="64" name="Agrupar 6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5" name="Retângulo 6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</p:grpSp>
        <p:grpSp>
          <p:nvGrpSpPr>
            <p:cNvPr id="45" name="Agrupar 44"/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55" name="Agrupar 54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</p:grpSp>
          <p:grpSp>
            <p:nvGrpSpPr>
              <p:cNvPr id="56" name="Agrupar 55"/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57" name="Retângulo 56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47" name="Agrupar 4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52" name="Retângulo 5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5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49" name="Retângulo 4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877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55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Exercício – nº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dirty="0"/>
              <a:t>Melhore o programa, armazenando a nova sequência em um </a:t>
            </a:r>
            <a:r>
              <a:rPr lang="pt-BR" dirty="0" err="1"/>
              <a:t>string</a:t>
            </a:r>
            <a:r>
              <a:rPr lang="pt-BR" dirty="0"/>
              <a:t> auxiliar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06994" y="2419619"/>
            <a:ext cx="7939453" cy="509953"/>
            <a:chOff x="844061" y="3603380"/>
            <a:chExt cx="7394337" cy="309197"/>
          </a:xfrm>
        </p:grpSpPr>
        <p:grpSp>
          <p:nvGrpSpPr>
            <p:cNvPr id="43" name="Agrupar 42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71" name="Agrupar 7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6" name="Retângulo 7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</p:grpSp>
          <p:grpSp>
            <p:nvGrpSpPr>
              <p:cNvPr id="72" name="Agrupar 71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3" name="Retângulo 7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</p:grpSp>
        </p:grpSp>
        <p:grpSp>
          <p:nvGrpSpPr>
            <p:cNvPr id="44" name="Agrupar 43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63" name="Agrupar 6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8" name="Retângulo 6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  <p:grpSp>
            <p:nvGrpSpPr>
              <p:cNvPr id="64" name="Agrupar 6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5" name="Retângulo 6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</p:grpSp>
        <p:grpSp>
          <p:nvGrpSpPr>
            <p:cNvPr id="45" name="Agrupar 44"/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55" name="Agrupar 54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</p:grpSp>
          <p:grpSp>
            <p:nvGrpSpPr>
              <p:cNvPr id="56" name="Agrupar 55"/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57" name="Retângulo 56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47" name="Agrupar 4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52" name="Retângulo 5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5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49" name="Retângulo 4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1" name="Agrupar 40"/>
          <p:cNvGrpSpPr/>
          <p:nvPr/>
        </p:nvGrpSpPr>
        <p:grpSpPr>
          <a:xfrm>
            <a:off x="611715" y="3419182"/>
            <a:ext cx="7939453" cy="509953"/>
            <a:chOff x="844061" y="3603380"/>
            <a:chExt cx="7394337" cy="309197"/>
          </a:xfrm>
        </p:grpSpPr>
        <p:grpSp>
          <p:nvGrpSpPr>
            <p:cNvPr id="79" name="Agrupar 78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107" name="Agrupar 10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113" name="Retângulo 11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114" name="Retângulo 11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</p:grpSp>
          <p:grpSp>
            <p:nvGrpSpPr>
              <p:cNvPr id="108" name="Agrupar 10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</p:grpSp>
        </p:grpSp>
        <p:grpSp>
          <p:nvGrpSpPr>
            <p:cNvPr id="80" name="Agrupar 79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99" name="Agrupar 98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4" name="Retângulo 103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 104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106" name="Retângulo 105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</p:grpSp>
          <p:grpSp>
            <p:nvGrpSpPr>
              <p:cNvPr id="100" name="Agrupar 99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1" name="Retângulo 100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 101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</p:grpSp>
        </p:grpSp>
        <p:grpSp>
          <p:nvGrpSpPr>
            <p:cNvPr id="81" name="Agrupar 80"/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91" name="Agrupar 9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</p:grpSp>
          <p:grpSp>
            <p:nvGrpSpPr>
              <p:cNvPr id="92" name="Agrupar 91"/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93" name="Retângulo 9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\0</a:t>
                  </a:r>
                </a:p>
              </p:txBody>
            </p:sp>
            <p:sp>
              <p:nvSpPr>
                <p:cNvPr id="95" name="Retângulo 9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83" name="Agrupar 8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88" name="Retângulo 8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Agrupar 8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85" name="Retângulo 8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33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55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Exercício – nº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dirty="0"/>
              <a:t>Melhore o programa, trocando as maiúsculas por minúsculas e vice-versa, quando necessário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06994" y="2419619"/>
            <a:ext cx="7939453" cy="509953"/>
            <a:chOff x="844061" y="3603380"/>
            <a:chExt cx="7394337" cy="309197"/>
          </a:xfrm>
        </p:grpSpPr>
        <p:grpSp>
          <p:nvGrpSpPr>
            <p:cNvPr id="43" name="Agrupar 42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71" name="Agrupar 7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6" name="Retângulo 7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</p:grpSp>
          <p:grpSp>
            <p:nvGrpSpPr>
              <p:cNvPr id="72" name="Agrupar 71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3" name="Retângulo 7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</p:grpSp>
        </p:grpSp>
        <p:grpSp>
          <p:nvGrpSpPr>
            <p:cNvPr id="44" name="Agrupar 43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63" name="Agrupar 6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8" name="Retângulo 6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  <p:grpSp>
            <p:nvGrpSpPr>
              <p:cNvPr id="64" name="Agrupar 6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5" name="Retângulo 6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</p:grpSp>
        <p:grpSp>
          <p:nvGrpSpPr>
            <p:cNvPr id="45" name="Agrupar 44"/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55" name="Agrupar 54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</p:grpSp>
          <p:grpSp>
            <p:nvGrpSpPr>
              <p:cNvPr id="56" name="Agrupar 55"/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57" name="Retângulo 56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47" name="Agrupar 4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52" name="Retângulo 5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5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49" name="Retângulo 4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1" name="Agrupar 40"/>
          <p:cNvGrpSpPr/>
          <p:nvPr/>
        </p:nvGrpSpPr>
        <p:grpSpPr>
          <a:xfrm>
            <a:off x="611715" y="3419182"/>
            <a:ext cx="7939453" cy="509953"/>
            <a:chOff x="844061" y="3603380"/>
            <a:chExt cx="7394337" cy="309197"/>
          </a:xfrm>
        </p:grpSpPr>
        <p:grpSp>
          <p:nvGrpSpPr>
            <p:cNvPr id="79" name="Agrupar 78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107" name="Agrupar 10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S</a:t>
                  </a:r>
                </a:p>
              </p:txBody>
            </p:sp>
            <p:sp>
              <p:nvSpPr>
                <p:cNvPr id="113" name="Retângulo 11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114" name="Retângulo 11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</p:grpSp>
          <p:grpSp>
            <p:nvGrpSpPr>
              <p:cNvPr id="108" name="Agrupar 10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f</a:t>
                  </a:r>
                </a:p>
              </p:txBody>
            </p:sp>
          </p:grpSp>
        </p:grpSp>
        <p:grpSp>
          <p:nvGrpSpPr>
            <p:cNvPr id="80" name="Agrupar 79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99" name="Agrupar 98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4" name="Retângulo 103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 104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A</a:t>
                  </a:r>
                </a:p>
              </p:txBody>
            </p:sp>
            <p:sp>
              <p:nvSpPr>
                <p:cNvPr id="106" name="Retângulo 105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</p:grpSp>
          <p:grpSp>
            <p:nvGrpSpPr>
              <p:cNvPr id="100" name="Agrupar 99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1" name="Retângulo 100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 101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S</a:t>
                  </a:r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</p:grpSp>
        </p:grpSp>
        <p:grpSp>
          <p:nvGrpSpPr>
            <p:cNvPr id="81" name="Agrupar 80"/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91" name="Agrupar 9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</p:grpSp>
          <p:grpSp>
            <p:nvGrpSpPr>
              <p:cNvPr id="92" name="Agrupar 91"/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93" name="Retângulo 9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a</a:t>
                  </a:r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95" name="Retângulo 9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83" name="Agrupar 8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88" name="Retângulo 8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Agrupar 8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85" name="Retângulo 8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81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55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Exercício – nº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dirty="0"/>
              <a:t>Faça um programa que, dado um </a:t>
            </a:r>
            <a:r>
              <a:rPr lang="pt-BR" dirty="0" err="1"/>
              <a:t>string</a:t>
            </a:r>
            <a:r>
              <a:rPr lang="pt-BR" dirty="0"/>
              <a:t> qualquer, inverta e armazene todas as suas letras </a:t>
            </a:r>
            <a:r>
              <a:rPr lang="pt-BR" dirty="0">
                <a:solidFill>
                  <a:srgbClr val="FF0000"/>
                </a:solidFill>
              </a:rPr>
              <a:t>sem</a:t>
            </a:r>
            <a:r>
              <a:rPr lang="pt-BR" dirty="0"/>
              <a:t> auxílio de uma </a:t>
            </a:r>
            <a:r>
              <a:rPr lang="pt-BR" dirty="0" err="1"/>
              <a:t>string</a:t>
            </a:r>
            <a:r>
              <a:rPr lang="pt-BR" dirty="0"/>
              <a:t> auxiliar, ou seja, utilizando a </a:t>
            </a:r>
            <a:r>
              <a:rPr lang="pt-BR" dirty="0">
                <a:solidFill>
                  <a:srgbClr val="FF0000"/>
                </a:solidFill>
              </a:rPr>
              <a:t>mesma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42" name="Agrupar 41"/>
          <p:cNvGrpSpPr/>
          <p:nvPr/>
        </p:nvGrpSpPr>
        <p:grpSpPr>
          <a:xfrm>
            <a:off x="616436" y="3384619"/>
            <a:ext cx="7939453" cy="514424"/>
            <a:chOff x="844061" y="3600669"/>
            <a:chExt cx="7394337" cy="311908"/>
          </a:xfrm>
        </p:grpSpPr>
        <p:grpSp>
          <p:nvGrpSpPr>
            <p:cNvPr id="43" name="Agrupar 42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71" name="Agrupar 7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6" name="Retângulo 7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</p:grpSp>
          <p:grpSp>
            <p:nvGrpSpPr>
              <p:cNvPr id="72" name="Agrupar 71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73" name="Retângulo 7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</p:grpSp>
        </p:grpSp>
        <p:grpSp>
          <p:nvGrpSpPr>
            <p:cNvPr id="44" name="Agrupar 43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63" name="Agrupar 6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8" name="Retângulo 6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  <p:grpSp>
            <p:nvGrpSpPr>
              <p:cNvPr id="64" name="Agrupar 6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5" name="Retângulo 6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F</a:t>
                  </a:r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</p:grpSp>
        </p:grpSp>
        <p:grpSp>
          <p:nvGrpSpPr>
            <p:cNvPr id="45" name="Agrupar 44"/>
            <p:cNvGrpSpPr/>
            <p:nvPr/>
          </p:nvGrpSpPr>
          <p:grpSpPr>
            <a:xfrm>
              <a:off x="4545626" y="3600669"/>
              <a:ext cx="1846386" cy="310442"/>
              <a:chOff x="852854" y="3602135"/>
              <a:chExt cx="1846386" cy="310442"/>
            </a:xfrm>
          </p:grpSpPr>
          <p:grpSp>
            <p:nvGrpSpPr>
              <p:cNvPr id="55" name="Agrupar 54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</p:grpSp>
          <p:grpSp>
            <p:nvGrpSpPr>
              <p:cNvPr id="56" name="Agrupar 55"/>
              <p:cNvGrpSpPr/>
              <p:nvPr/>
            </p:nvGrpSpPr>
            <p:grpSpPr>
              <a:xfrm>
                <a:off x="1776047" y="3602135"/>
                <a:ext cx="923193" cy="310442"/>
                <a:chOff x="852854" y="3602135"/>
                <a:chExt cx="923193" cy="310442"/>
              </a:xfrm>
            </p:grpSpPr>
            <p:sp>
              <p:nvSpPr>
                <p:cNvPr id="57" name="Retângulo 56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s</a:t>
                  </a:r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>
                  <a:off x="1099036" y="3602135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47" name="Agrupar 4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52" name="Retângulo 5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5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49" name="Retângulo 4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1" name="Agrupar 40"/>
          <p:cNvGrpSpPr/>
          <p:nvPr/>
        </p:nvGrpSpPr>
        <p:grpSpPr>
          <a:xfrm>
            <a:off x="602273" y="4915082"/>
            <a:ext cx="7939453" cy="509953"/>
            <a:chOff x="844061" y="3603380"/>
            <a:chExt cx="7394337" cy="309197"/>
          </a:xfrm>
        </p:grpSpPr>
        <p:grpSp>
          <p:nvGrpSpPr>
            <p:cNvPr id="79" name="Agrupar 78"/>
            <p:cNvGrpSpPr/>
            <p:nvPr/>
          </p:nvGrpSpPr>
          <p:grpSpPr>
            <a:xfrm>
              <a:off x="844061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107" name="Agrupar 106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12" name="Retângulo 111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S</a:t>
                  </a:r>
                </a:p>
              </p:txBody>
            </p:sp>
            <p:sp>
              <p:nvSpPr>
                <p:cNvPr id="113" name="Retângulo 112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114" name="Retângulo 113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e</a:t>
                  </a:r>
                </a:p>
              </p:txBody>
            </p:sp>
          </p:grpSp>
          <p:grpSp>
            <p:nvGrpSpPr>
              <p:cNvPr id="108" name="Agrupar 107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c</a:t>
                  </a:r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a</a:t>
                  </a:r>
                </a:p>
              </p:txBody>
            </p:sp>
            <p:sp>
              <p:nvSpPr>
                <p:cNvPr id="111" name="Retângulo 110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f</a:t>
                  </a:r>
                </a:p>
              </p:txBody>
            </p:sp>
          </p:grpSp>
        </p:grpSp>
        <p:grpSp>
          <p:nvGrpSpPr>
            <p:cNvPr id="80" name="Agrupar 79"/>
            <p:cNvGrpSpPr/>
            <p:nvPr/>
          </p:nvGrpSpPr>
          <p:grpSpPr>
            <a:xfrm>
              <a:off x="2699240" y="3604846"/>
              <a:ext cx="1846386" cy="307731"/>
              <a:chOff x="852854" y="3604846"/>
              <a:chExt cx="1846386" cy="307731"/>
            </a:xfrm>
          </p:grpSpPr>
          <p:grpSp>
            <p:nvGrpSpPr>
              <p:cNvPr id="99" name="Agrupar 98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4" name="Retângulo 103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 104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A</a:t>
                  </a:r>
                </a:p>
              </p:txBody>
            </p:sp>
            <p:sp>
              <p:nvSpPr>
                <p:cNvPr id="106" name="Retângulo 105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d</a:t>
                  </a:r>
                </a:p>
              </p:txBody>
            </p:sp>
          </p:grpSp>
          <p:grpSp>
            <p:nvGrpSpPr>
              <p:cNvPr id="100" name="Agrupar 99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101" name="Retângulo 100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 101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S</a:t>
                  </a:r>
                </a:p>
              </p:txBody>
            </p:sp>
            <p:sp>
              <p:nvSpPr>
                <p:cNvPr id="103" name="Retângulo 102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o</a:t>
                  </a:r>
                </a:p>
              </p:txBody>
            </p:sp>
          </p:grpSp>
        </p:grpSp>
        <p:grpSp>
          <p:nvGrpSpPr>
            <p:cNvPr id="81" name="Agrupar 80"/>
            <p:cNvGrpSpPr/>
            <p:nvPr/>
          </p:nvGrpSpPr>
          <p:grpSpPr>
            <a:xfrm>
              <a:off x="4545626" y="3603380"/>
              <a:ext cx="1846386" cy="309197"/>
              <a:chOff x="852854" y="3604846"/>
              <a:chExt cx="1846386" cy="309197"/>
            </a:xfrm>
          </p:grpSpPr>
          <p:grpSp>
            <p:nvGrpSpPr>
              <p:cNvPr id="91" name="Agrupar 90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96" name="Retângulo 95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n</a:t>
                  </a:r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u</a:t>
                  </a:r>
                </a:p>
              </p:txBody>
            </p:sp>
            <p:sp>
              <p:nvSpPr>
                <p:cNvPr id="98" name="Retângulo 97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l</a:t>
                  </a:r>
                </a:p>
              </p:txBody>
            </p:sp>
          </p:grpSp>
          <p:grpSp>
            <p:nvGrpSpPr>
              <p:cNvPr id="92" name="Agrupar 91"/>
              <p:cNvGrpSpPr/>
              <p:nvPr/>
            </p:nvGrpSpPr>
            <p:grpSpPr>
              <a:xfrm>
                <a:off x="1776047" y="3604846"/>
                <a:ext cx="923193" cy="309197"/>
                <a:chOff x="852854" y="3604846"/>
                <a:chExt cx="923193" cy="309197"/>
              </a:xfrm>
            </p:grpSpPr>
            <p:sp>
              <p:nvSpPr>
                <p:cNvPr id="93" name="Retângulo 92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>
                      <a:solidFill>
                        <a:srgbClr val="FFC000"/>
                      </a:solidFill>
                    </a:rPr>
                    <a:t>a</a:t>
                  </a:r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099036" y="3606312"/>
                  <a:ext cx="395654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\0</a:t>
                  </a:r>
                </a:p>
              </p:txBody>
            </p:sp>
            <p:sp>
              <p:nvSpPr>
                <p:cNvPr id="95" name="Retângulo 94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/>
            <p:cNvGrpSpPr/>
            <p:nvPr/>
          </p:nvGrpSpPr>
          <p:grpSpPr>
            <a:xfrm>
              <a:off x="6392012" y="3603380"/>
              <a:ext cx="1846386" cy="307731"/>
              <a:chOff x="852854" y="3604846"/>
              <a:chExt cx="1846386" cy="307731"/>
            </a:xfrm>
          </p:grpSpPr>
          <p:grpSp>
            <p:nvGrpSpPr>
              <p:cNvPr id="83" name="Agrupar 82"/>
              <p:cNvGrpSpPr/>
              <p:nvPr/>
            </p:nvGrpSpPr>
            <p:grpSpPr>
              <a:xfrm>
                <a:off x="852854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88" name="Retângulo 87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Agrupar 83"/>
              <p:cNvGrpSpPr/>
              <p:nvPr/>
            </p:nvGrpSpPr>
            <p:grpSpPr>
              <a:xfrm>
                <a:off x="1776047" y="3604846"/>
                <a:ext cx="923193" cy="307731"/>
                <a:chOff x="852854" y="3604846"/>
                <a:chExt cx="923193" cy="307731"/>
              </a:xfrm>
            </p:grpSpPr>
            <p:sp>
              <p:nvSpPr>
                <p:cNvPr id="85" name="Retângulo 84"/>
                <p:cNvSpPr/>
                <p:nvPr/>
              </p:nvSpPr>
              <p:spPr>
                <a:xfrm>
                  <a:off x="852854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>
                  <a:off x="1160585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>
                  <a:off x="1468316" y="3604846"/>
                  <a:ext cx="307731" cy="3077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cxnSp>
        <p:nvCxnSpPr>
          <p:cNvPr id="10" name="Conector reto 9"/>
          <p:cNvCxnSpPr/>
          <p:nvPr/>
        </p:nvCxnSpPr>
        <p:spPr>
          <a:xfrm flipV="1">
            <a:off x="781644" y="4290647"/>
            <a:ext cx="4965699" cy="879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733179" y="3927531"/>
            <a:ext cx="1" cy="3322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766610" y="3960855"/>
            <a:ext cx="1" cy="3385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1106089" y="3133075"/>
            <a:ext cx="4310837" cy="5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62" idx="0"/>
          </p:cNvCxnSpPr>
          <p:nvPr/>
        </p:nvCxnSpPr>
        <p:spPr>
          <a:xfrm>
            <a:off x="5402763" y="3133075"/>
            <a:ext cx="14164" cy="256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77" idx="0"/>
          </p:cNvCxnSpPr>
          <p:nvPr/>
        </p:nvCxnSpPr>
        <p:spPr>
          <a:xfrm>
            <a:off x="1106089" y="3138854"/>
            <a:ext cx="5973" cy="25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11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292</Words>
  <Application>Microsoft Office PowerPoint</Application>
  <PresentationFormat>Apresentação na tela (4:3)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Exercício – nº 1</vt:lpstr>
      <vt:lpstr>Exercício – nº 2</vt:lpstr>
      <vt:lpstr>Exercício – nº 3</vt:lpstr>
      <vt:lpstr>Exercício – nº 4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443</cp:revision>
  <cp:lastPrinted>2018-08-03T17:29:08Z</cp:lastPrinted>
  <dcterms:created xsi:type="dcterms:W3CDTF">2018-05-02T13:00:32Z</dcterms:created>
  <dcterms:modified xsi:type="dcterms:W3CDTF">2025-02-20T14:47:56Z</dcterms:modified>
</cp:coreProperties>
</file>