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460" r:id="rId2"/>
    <p:sldId id="466" r:id="rId3"/>
    <p:sldId id="505" r:id="rId4"/>
    <p:sldId id="525" r:id="rId5"/>
    <p:sldId id="528" r:id="rId6"/>
    <p:sldId id="527" r:id="rId7"/>
    <p:sldId id="529" r:id="rId8"/>
    <p:sldId id="533" r:id="rId9"/>
    <p:sldId id="535" r:id="rId10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" initials="A" lastIdx="2" clrIdx="0">
    <p:extLst>
      <p:ext uri="{19B8F6BF-5375-455C-9EA6-DF929625EA0E}">
        <p15:presenceInfo xmlns:p15="http://schemas.microsoft.com/office/powerpoint/2012/main" userId="Andre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7D7D"/>
    <a:srgbClr val="94FBFE"/>
    <a:srgbClr val="A9FEFD"/>
    <a:srgbClr val="DBD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29A1F3-087A-427F-9DFC-D187EE158F67}" v="3" dt="2025-03-15T16:26:28.8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08" autoAdjust="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202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Braga" userId="5a83e776-00a0-4821-9a84-207bc126b66a" providerId="ADAL" clId="{EE29A1F3-087A-427F-9DFC-D187EE158F67}"/>
    <pc:docChg chg="undo custSel addSld delSld modSld sldOrd">
      <pc:chgData name="Andrea Braga" userId="5a83e776-00a0-4821-9a84-207bc126b66a" providerId="ADAL" clId="{EE29A1F3-087A-427F-9DFC-D187EE158F67}" dt="2025-03-15T16:47:12.709" v="207" actId="20577"/>
      <pc:docMkLst>
        <pc:docMk/>
      </pc:docMkLst>
      <pc:sldChg chg="modSp mod">
        <pc:chgData name="Andrea Braga" userId="5a83e776-00a0-4821-9a84-207bc126b66a" providerId="ADAL" clId="{EE29A1F3-087A-427F-9DFC-D187EE158F67}" dt="2025-03-15T16:45:58.368" v="151" actId="6549"/>
        <pc:sldMkLst>
          <pc:docMk/>
          <pc:sldMk cId="249220410" sldId="466"/>
        </pc:sldMkLst>
        <pc:spChg chg="mod">
          <ac:chgData name="Andrea Braga" userId="5a83e776-00a0-4821-9a84-207bc126b66a" providerId="ADAL" clId="{EE29A1F3-087A-427F-9DFC-D187EE158F67}" dt="2025-03-15T16:45:58.368" v="151" actId="6549"/>
          <ac:spMkLst>
            <pc:docMk/>
            <pc:sldMk cId="249220410" sldId="466"/>
            <ac:spMk id="2" creationId="{00000000-0000-0000-0000-000000000000}"/>
          </ac:spMkLst>
        </pc:spChg>
      </pc:sldChg>
      <pc:sldChg chg="modSp mod">
        <pc:chgData name="Andrea Braga" userId="5a83e776-00a0-4821-9a84-207bc126b66a" providerId="ADAL" clId="{EE29A1F3-087A-427F-9DFC-D187EE158F67}" dt="2025-03-15T16:46:07.094" v="163" actId="6549"/>
        <pc:sldMkLst>
          <pc:docMk/>
          <pc:sldMk cId="4186231562" sldId="505"/>
        </pc:sldMkLst>
        <pc:spChg chg="mod">
          <ac:chgData name="Andrea Braga" userId="5a83e776-00a0-4821-9a84-207bc126b66a" providerId="ADAL" clId="{EE29A1F3-087A-427F-9DFC-D187EE158F67}" dt="2025-03-15T16:46:07.094" v="163" actId="6549"/>
          <ac:spMkLst>
            <pc:docMk/>
            <pc:sldMk cId="4186231562" sldId="505"/>
            <ac:spMk id="3" creationId="{00000000-0000-0000-0000-000000000000}"/>
          </ac:spMkLst>
        </pc:spChg>
      </pc:sldChg>
      <pc:sldChg chg="modSp mod">
        <pc:chgData name="Andrea Braga" userId="5a83e776-00a0-4821-9a84-207bc126b66a" providerId="ADAL" clId="{EE29A1F3-087A-427F-9DFC-D187EE158F67}" dt="2025-03-15T16:46:14.612" v="179" actId="27636"/>
        <pc:sldMkLst>
          <pc:docMk/>
          <pc:sldMk cId="1513425748" sldId="525"/>
        </pc:sldMkLst>
        <pc:spChg chg="mod">
          <ac:chgData name="Andrea Braga" userId="5a83e776-00a0-4821-9a84-207bc126b66a" providerId="ADAL" clId="{EE29A1F3-087A-427F-9DFC-D187EE158F67}" dt="2025-03-15T16:46:14.612" v="179" actId="27636"/>
          <ac:spMkLst>
            <pc:docMk/>
            <pc:sldMk cId="1513425748" sldId="525"/>
            <ac:spMk id="4" creationId="{00000000-0000-0000-0000-000000000000}"/>
          </ac:spMkLst>
        </pc:spChg>
      </pc:sldChg>
      <pc:sldChg chg="modSp mod">
        <pc:chgData name="Andrea Braga" userId="5a83e776-00a0-4821-9a84-207bc126b66a" providerId="ADAL" clId="{EE29A1F3-087A-427F-9DFC-D187EE158F67}" dt="2025-03-15T16:46:40.149" v="193" actId="20577"/>
        <pc:sldMkLst>
          <pc:docMk/>
          <pc:sldMk cId="1705130356" sldId="527"/>
        </pc:sldMkLst>
        <pc:spChg chg="mod">
          <ac:chgData name="Andrea Braga" userId="5a83e776-00a0-4821-9a84-207bc126b66a" providerId="ADAL" clId="{EE29A1F3-087A-427F-9DFC-D187EE158F67}" dt="2025-03-15T16:21:04.813" v="12" actId="6549"/>
          <ac:spMkLst>
            <pc:docMk/>
            <pc:sldMk cId="1705130356" sldId="527"/>
            <ac:spMk id="9" creationId="{025A6037-C3D0-36E8-DA05-21381492219A}"/>
          </ac:spMkLst>
        </pc:spChg>
        <pc:spChg chg="mod">
          <ac:chgData name="Andrea Braga" userId="5a83e776-00a0-4821-9a84-207bc126b66a" providerId="ADAL" clId="{EE29A1F3-087A-427F-9DFC-D187EE158F67}" dt="2025-03-15T16:24:02.047" v="89" actId="20577"/>
          <ac:spMkLst>
            <pc:docMk/>
            <pc:sldMk cId="1705130356" sldId="527"/>
            <ac:spMk id="10" creationId="{B397C863-4504-71E5-A191-7612B2DF8186}"/>
          </ac:spMkLst>
        </pc:spChg>
        <pc:spChg chg="mod">
          <ac:chgData name="Andrea Braga" userId="5a83e776-00a0-4821-9a84-207bc126b66a" providerId="ADAL" clId="{EE29A1F3-087A-427F-9DFC-D187EE158F67}" dt="2025-03-15T16:23:38.428" v="82" actId="1076"/>
          <ac:spMkLst>
            <pc:docMk/>
            <pc:sldMk cId="1705130356" sldId="527"/>
            <ac:spMk id="11" creationId="{0562F71A-6B55-D407-AEFC-4772073772F6}"/>
          </ac:spMkLst>
        </pc:spChg>
        <pc:spChg chg="mod">
          <ac:chgData name="Andrea Braga" userId="5a83e776-00a0-4821-9a84-207bc126b66a" providerId="ADAL" clId="{EE29A1F3-087A-427F-9DFC-D187EE158F67}" dt="2025-03-15T16:22:59.536" v="79" actId="20577"/>
          <ac:spMkLst>
            <pc:docMk/>
            <pc:sldMk cId="1705130356" sldId="527"/>
            <ac:spMk id="13" creationId="{DC76CB15-C6A0-44BA-8505-17309A046A25}"/>
          </ac:spMkLst>
        </pc:spChg>
        <pc:spChg chg="mod">
          <ac:chgData name="Andrea Braga" userId="5a83e776-00a0-4821-9a84-207bc126b66a" providerId="ADAL" clId="{EE29A1F3-087A-427F-9DFC-D187EE158F67}" dt="2025-03-15T16:24:06.028" v="91" actId="20577"/>
          <ac:spMkLst>
            <pc:docMk/>
            <pc:sldMk cId="1705130356" sldId="527"/>
            <ac:spMk id="16" creationId="{AA4D6D1C-AFE7-F8B1-6FEB-13519F3D9B28}"/>
          </ac:spMkLst>
        </pc:spChg>
        <pc:spChg chg="mod">
          <ac:chgData name="Andrea Braga" userId="5a83e776-00a0-4821-9a84-207bc126b66a" providerId="ADAL" clId="{EE29A1F3-087A-427F-9DFC-D187EE158F67}" dt="2025-03-15T16:46:40.149" v="193" actId="20577"/>
          <ac:spMkLst>
            <pc:docMk/>
            <pc:sldMk cId="1705130356" sldId="527"/>
            <ac:spMk id="29" creationId="{93124A85-95BB-6599-B0C5-5459C507D82B}"/>
          </ac:spMkLst>
        </pc:spChg>
        <pc:spChg chg="mod">
          <ac:chgData name="Andrea Braga" userId="5a83e776-00a0-4821-9a84-207bc126b66a" providerId="ADAL" clId="{EE29A1F3-087A-427F-9DFC-D187EE158F67}" dt="2025-03-15T16:21:41.404" v="42" actId="6549"/>
          <ac:spMkLst>
            <pc:docMk/>
            <pc:sldMk cId="1705130356" sldId="527"/>
            <ac:spMk id="45" creationId="{90F82400-2D77-3A37-4981-CB30B868D19E}"/>
          </ac:spMkLst>
        </pc:spChg>
        <pc:spChg chg="mod">
          <ac:chgData name="Andrea Braga" userId="5a83e776-00a0-4821-9a84-207bc126b66a" providerId="ADAL" clId="{EE29A1F3-087A-427F-9DFC-D187EE158F67}" dt="2025-03-15T16:46:35.821" v="191" actId="20577"/>
          <ac:spMkLst>
            <pc:docMk/>
            <pc:sldMk cId="1705130356" sldId="527"/>
            <ac:spMk id="46" creationId="{49E83A4F-DB07-8D5F-9A00-D36F27ACFCF4}"/>
          </ac:spMkLst>
        </pc:spChg>
        <pc:spChg chg="mod">
          <ac:chgData name="Andrea Braga" userId="5a83e776-00a0-4821-9a84-207bc126b66a" providerId="ADAL" clId="{EE29A1F3-087A-427F-9DFC-D187EE158F67}" dt="2025-03-15T16:21:30.688" v="37" actId="1076"/>
          <ac:spMkLst>
            <pc:docMk/>
            <pc:sldMk cId="1705130356" sldId="527"/>
            <ac:spMk id="49" creationId="{11035CB0-DA29-4391-6EAA-38398A008B2C}"/>
          </ac:spMkLst>
        </pc:spChg>
        <pc:spChg chg="mod">
          <ac:chgData name="Andrea Braga" userId="5a83e776-00a0-4821-9a84-207bc126b66a" providerId="ADAL" clId="{EE29A1F3-087A-427F-9DFC-D187EE158F67}" dt="2025-03-15T16:23:58.675" v="87" actId="6549"/>
          <ac:spMkLst>
            <pc:docMk/>
            <pc:sldMk cId="1705130356" sldId="527"/>
            <ac:spMk id="52" creationId="{40487B5B-4C87-329B-62B6-84E172545E11}"/>
          </ac:spMkLst>
        </pc:spChg>
        <pc:spChg chg="mod">
          <ac:chgData name="Andrea Braga" userId="5a83e776-00a0-4821-9a84-207bc126b66a" providerId="ADAL" clId="{EE29A1F3-087A-427F-9DFC-D187EE158F67}" dt="2025-03-15T16:22:31.035" v="71" actId="6549"/>
          <ac:spMkLst>
            <pc:docMk/>
            <pc:sldMk cId="1705130356" sldId="527"/>
            <ac:spMk id="53" creationId="{579E35E3-4527-8ED0-BE55-4210F38A3B84}"/>
          </ac:spMkLst>
        </pc:spChg>
        <pc:spChg chg="mod">
          <ac:chgData name="Andrea Braga" userId="5a83e776-00a0-4821-9a84-207bc126b66a" providerId="ADAL" clId="{EE29A1F3-087A-427F-9DFC-D187EE158F67}" dt="2025-03-15T16:22:42.869" v="75" actId="20577"/>
          <ac:spMkLst>
            <pc:docMk/>
            <pc:sldMk cId="1705130356" sldId="527"/>
            <ac:spMk id="54" creationId="{9228A44A-D643-4749-9EB9-9D0937DA53BB}"/>
          </ac:spMkLst>
        </pc:spChg>
        <pc:spChg chg="mod">
          <ac:chgData name="Andrea Braga" userId="5a83e776-00a0-4821-9a84-207bc126b66a" providerId="ADAL" clId="{EE29A1F3-087A-427F-9DFC-D187EE158F67}" dt="2025-03-15T16:35:15.829" v="142" actId="20577"/>
          <ac:spMkLst>
            <pc:docMk/>
            <pc:sldMk cId="1705130356" sldId="527"/>
            <ac:spMk id="55" creationId="{4712C413-2A88-C8F2-2056-5CBDF10AF2C5}"/>
          </ac:spMkLst>
        </pc:spChg>
        <pc:spChg chg="mod">
          <ac:chgData name="Andrea Braga" userId="5a83e776-00a0-4821-9a84-207bc126b66a" providerId="ADAL" clId="{EE29A1F3-087A-427F-9DFC-D187EE158F67}" dt="2025-03-15T16:46:32.598" v="189" actId="20577"/>
          <ac:spMkLst>
            <pc:docMk/>
            <pc:sldMk cId="1705130356" sldId="527"/>
            <ac:spMk id="57" creationId="{0D681B78-D7F2-1B74-AFFD-6CB683EFA342}"/>
          </ac:spMkLst>
        </pc:spChg>
        <pc:spChg chg="mod">
          <ac:chgData name="Andrea Braga" userId="5a83e776-00a0-4821-9a84-207bc126b66a" providerId="ADAL" clId="{EE29A1F3-087A-427F-9DFC-D187EE158F67}" dt="2025-03-15T16:24:19.456" v="94" actId="20577"/>
          <ac:spMkLst>
            <pc:docMk/>
            <pc:sldMk cId="1705130356" sldId="527"/>
            <ac:spMk id="58" creationId="{1C332F62-71CC-9DFA-D550-C52A39C2CFA7}"/>
          </ac:spMkLst>
        </pc:spChg>
        <pc:cxnChg chg="mod">
          <ac:chgData name="Andrea Braga" userId="5a83e776-00a0-4821-9a84-207bc126b66a" providerId="ADAL" clId="{EE29A1F3-087A-427F-9DFC-D187EE158F67}" dt="2025-03-15T16:21:46.040" v="43" actId="1076"/>
          <ac:cxnSpMkLst>
            <pc:docMk/>
            <pc:sldMk cId="1705130356" sldId="527"/>
            <ac:cxnSpMk id="2" creationId="{D54C0D04-763E-6F85-48CA-F3D37C6BBAA2}"/>
          </ac:cxnSpMkLst>
        </pc:cxnChg>
        <pc:cxnChg chg="mod">
          <ac:chgData name="Andrea Braga" userId="5a83e776-00a0-4821-9a84-207bc126b66a" providerId="ADAL" clId="{EE29A1F3-087A-427F-9DFC-D187EE158F67}" dt="2025-03-15T16:22:53.620" v="76" actId="1076"/>
          <ac:cxnSpMkLst>
            <pc:docMk/>
            <pc:sldMk cId="1705130356" sldId="527"/>
            <ac:cxnSpMk id="5" creationId="{E049729E-0774-9204-54F9-283D1DE932D2}"/>
          </ac:cxnSpMkLst>
        </pc:cxnChg>
        <pc:cxnChg chg="mod">
          <ac:chgData name="Andrea Braga" userId="5a83e776-00a0-4821-9a84-207bc126b66a" providerId="ADAL" clId="{EE29A1F3-087A-427F-9DFC-D187EE158F67}" dt="2025-03-15T16:23:50.634" v="84" actId="1076"/>
          <ac:cxnSpMkLst>
            <pc:docMk/>
            <pc:sldMk cId="1705130356" sldId="527"/>
            <ac:cxnSpMk id="12" creationId="{F7D29610-9AC2-FF8D-36CE-BAE55B5BEBD6}"/>
          </ac:cxnSpMkLst>
        </pc:cxnChg>
        <pc:cxnChg chg="mod">
          <ac:chgData name="Andrea Braga" userId="5a83e776-00a0-4821-9a84-207bc126b66a" providerId="ADAL" clId="{EE29A1F3-087A-427F-9DFC-D187EE158F67}" dt="2025-03-15T16:22:34.326" v="72" actId="1076"/>
          <ac:cxnSpMkLst>
            <pc:docMk/>
            <pc:sldMk cId="1705130356" sldId="527"/>
            <ac:cxnSpMk id="56" creationId="{0918EE4C-F775-3EAD-8FF0-E74CAEFDB88A}"/>
          </ac:cxnSpMkLst>
        </pc:cxnChg>
      </pc:sldChg>
      <pc:sldChg chg="modSp mod">
        <pc:chgData name="Andrea Braga" userId="5a83e776-00a0-4821-9a84-207bc126b66a" providerId="ADAL" clId="{EE29A1F3-087A-427F-9DFC-D187EE158F67}" dt="2025-03-15T16:46:23.336" v="187" actId="6549"/>
        <pc:sldMkLst>
          <pc:docMk/>
          <pc:sldMk cId="1513923527" sldId="528"/>
        </pc:sldMkLst>
        <pc:spChg chg="mod">
          <ac:chgData name="Andrea Braga" userId="5a83e776-00a0-4821-9a84-207bc126b66a" providerId="ADAL" clId="{EE29A1F3-087A-427F-9DFC-D187EE158F67}" dt="2025-03-15T16:46:23.336" v="187" actId="6549"/>
          <ac:spMkLst>
            <pc:docMk/>
            <pc:sldMk cId="1513923527" sldId="528"/>
            <ac:spMk id="2" creationId="{A8F4B544-9C40-4488-FAF0-A8984FAB54EF}"/>
          </ac:spMkLst>
        </pc:spChg>
      </pc:sldChg>
      <pc:sldChg chg="modSp mod">
        <pc:chgData name="Andrea Braga" userId="5a83e776-00a0-4821-9a84-207bc126b66a" providerId="ADAL" clId="{EE29A1F3-087A-427F-9DFC-D187EE158F67}" dt="2025-03-15T16:46:57.163" v="201" actId="6549"/>
        <pc:sldMkLst>
          <pc:docMk/>
          <pc:sldMk cId="1442879116" sldId="533"/>
        </pc:sldMkLst>
        <pc:spChg chg="mod">
          <ac:chgData name="Andrea Braga" userId="5a83e776-00a0-4821-9a84-207bc126b66a" providerId="ADAL" clId="{EE29A1F3-087A-427F-9DFC-D187EE158F67}" dt="2025-03-15T16:46:57.163" v="201" actId="6549"/>
          <ac:spMkLst>
            <pc:docMk/>
            <pc:sldMk cId="1442879116" sldId="533"/>
            <ac:spMk id="2" creationId="{493AB336-2CAB-3EA0-8890-7D127BC4FBCE}"/>
          </ac:spMkLst>
        </pc:spChg>
      </pc:sldChg>
      <pc:sldChg chg="del">
        <pc:chgData name="Andrea Braga" userId="5a83e776-00a0-4821-9a84-207bc126b66a" providerId="ADAL" clId="{EE29A1F3-087A-427F-9DFC-D187EE158F67}" dt="2025-03-15T16:25:03.731" v="98" actId="47"/>
        <pc:sldMkLst>
          <pc:docMk/>
          <pc:sldMk cId="3614433924" sldId="534"/>
        </pc:sldMkLst>
      </pc:sldChg>
      <pc:sldChg chg="addSp modSp add mod ord">
        <pc:chgData name="Andrea Braga" userId="5a83e776-00a0-4821-9a84-207bc126b66a" providerId="ADAL" clId="{EE29A1F3-087A-427F-9DFC-D187EE158F67}" dt="2025-03-15T16:47:12.709" v="207" actId="20577"/>
        <pc:sldMkLst>
          <pc:docMk/>
          <pc:sldMk cId="3713789095" sldId="535"/>
        </pc:sldMkLst>
        <pc:spChg chg="add mod">
          <ac:chgData name="Andrea Braga" userId="5a83e776-00a0-4821-9a84-207bc126b66a" providerId="ADAL" clId="{EE29A1F3-087A-427F-9DFC-D187EE158F67}" dt="2025-03-15T16:25:58.855" v="113" actId="1076"/>
          <ac:spMkLst>
            <pc:docMk/>
            <pc:sldMk cId="3713789095" sldId="535"/>
            <ac:spMk id="7" creationId="{7834ED78-D03E-700A-3204-876667CDE7D4}"/>
          </ac:spMkLst>
        </pc:spChg>
        <pc:spChg chg="mod">
          <ac:chgData name="Andrea Braga" userId="5a83e776-00a0-4821-9a84-207bc126b66a" providerId="ADAL" clId="{EE29A1F3-087A-427F-9DFC-D187EE158F67}" dt="2025-03-15T16:26:10.499" v="120" actId="20577"/>
          <ac:spMkLst>
            <pc:docMk/>
            <pc:sldMk cId="3713789095" sldId="535"/>
            <ac:spMk id="11" creationId="{624C0760-1D18-6DDF-6DB6-08F818E69222}"/>
          </ac:spMkLst>
        </pc:spChg>
        <pc:spChg chg="mod">
          <ac:chgData name="Andrea Braga" userId="5a83e776-00a0-4821-9a84-207bc126b66a" providerId="ADAL" clId="{EE29A1F3-087A-427F-9DFC-D187EE158F67}" dt="2025-03-15T16:26:54.150" v="140" actId="20577"/>
          <ac:spMkLst>
            <pc:docMk/>
            <pc:sldMk cId="3713789095" sldId="535"/>
            <ac:spMk id="16" creationId="{8B8EA153-417D-770E-B61C-4444FE1653E9}"/>
          </ac:spMkLst>
        </pc:spChg>
        <pc:spChg chg="add mod">
          <ac:chgData name="Andrea Braga" userId="5a83e776-00a0-4821-9a84-207bc126b66a" providerId="ADAL" clId="{EE29A1F3-087A-427F-9DFC-D187EE158F67}" dt="2025-03-15T16:26:35.312" v="127" actId="1076"/>
          <ac:spMkLst>
            <pc:docMk/>
            <pc:sldMk cId="3713789095" sldId="535"/>
            <ac:spMk id="28" creationId="{E8B58FC5-0DC7-7078-7CCB-793A1EB824C8}"/>
          </ac:spMkLst>
        </pc:spChg>
        <pc:spChg chg="mod">
          <ac:chgData name="Andrea Braga" userId="5a83e776-00a0-4821-9a84-207bc126b66a" providerId="ADAL" clId="{EE29A1F3-087A-427F-9DFC-D187EE158F67}" dt="2025-03-15T16:47:04.836" v="203" actId="20577"/>
          <ac:spMkLst>
            <pc:docMk/>
            <pc:sldMk cId="3713789095" sldId="535"/>
            <ac:spMk id="29" creationId="{B68844F7-73FC-4358-C393-A86DFD348C3C}"/>
          </ac:spMkLst>
        </pc:spChg>
        <pc:spChg chg="mod">
          <ac:chgData name="Andrea Braga" userId="5a83e776-00a0-4821-9a84-207bc126b66a" providerId="ADAL" clId="{EE29A1F3-087A-427F-9DFC-D187EE158F67}" dt="2025-03-15T16:47:12.709" v="207" actId="20577"/>
          <ac:spMkLst>
            <pc:docMk/>
            <pc:sldMk cId="3713789095" sldId="535"/>
            <ac:spMk id="46" creationId="{87751192-4F79-26AB-58C7-F6C1EB8D2CA1}"/>
          </ac:spMkLst>
        </pc:spChg>
        <pc:spChg chg="mod">
          <ac:chgData name="Andrea Braga" userId="5a83e776-00a0-4821-9a84-207bc126b66a" providerId="ADAL" clId="{EE29A1F3-087A-427F-9DFC-D187EE158F67}" dt="2025-03-15T16:47:09.802" v="205" actId="20577"/>
          <ac:spMkLst>
            <pc:docMk/>
            <pc:sldMk cId="3713789095" sldId="535"/>
            <ac:spMk id="57" creationId="{0016ADA9-606F-53B6-CE7D-D62A646E20E2}"/>
          </ac:spMkLst>
        </pc:spChg>
        <pc:spChg chg="mod">
          <ac:chgData name="Andrea Braga" userId="5a83e776-00a0-4821-9a84-207bc126b66a" providerId="ADAL" clId="{EE29A1F3-087A-427F-9DFC-D187EE158F67}" dt="2025-03-15T16:25:51.760" v="111" actId="20577"/>
          <ac:spMkLst>
            <pc:docMk/>
            <pc:sldMk cId="3713789095" sldId="535"/>
            <ac:spMk id="58" creationId="{6514FAA4-C615-1F49-8766-678B4711C280}"/>
          </ac:spMkLst>
        </pc:spChg>
        <pc:cxnChg chg="mod">
          <ac:chgData name="Andrea Braga" userId="5a83e776-00a0-4821-9a84-207bc126b66a" providerId="ADAL" clId="{EE29A1F3-087A-427F-9DFC-D187EE158F67}" dt="2025-03-15T16:26:03.362" v="114" actId="1076"/>
          <ac:cxnSpMkLst>
            <pc:docMk/>
            <pc:sldMk cId="3713789095" sldId="535"/>
            <ac:cxnSpMk id="12" creationId="{6B70BADC-D301-2EA2-6D85-461558A3FC38}"/>
          </ac:cxnSpMkLst>
        </pc:cxnChg>
        <pc:cxnChg chg="add mod">
          <ac:chgData name="Andrea Braga" userId="5a83e776-00a0-4821-9a84-207bc126b66a" providerId="ADAL" clId="{EE29A1F3-087A-427F-9DFC-D187EE158F67}" dt="2025-03-15T16:26:32.276" v="126" actId="1076"/>
          <ac:cxnSpMkLst>
            <pc:docMk/>
            <pc:sldMk cId="3713789095" sldId="535"/>
            <ac:cxnSpMk id="30" creationId="{F733FB48-EA2A-0AE9-92BD-211F6AE62723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D3911-201F-4F64-B2AA-E90B7DC33211}" type="datetimeFigureOut">
              <a:rPr lang="pt-BR" smtClean="0"/>
              <a:pPr/>
              <a:t>15/03/2025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3EDCF-FF4B-4A5B-9AEA-F2A2B388A7A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15931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35F58-1FB0-451C-9DAF-31219BC95F97}" type="datetimeFigureOut">
              <a:rPr lang="pt-BR" smtClean="0"/>
              <a:pPr/>
              <a:t>15/03/2025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E6EDB-C278-4D2C-A473-970BC2FB1D8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530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22498"/>
            <a:ext cx="7772400" cy="1470025"/>
          </a:xfrm>
        </p:spPr>
        <p:txBody>
          <a:bodyPr/>
          <a:lstStyle/>
          <a:p>
            <a:r>
              <a:rPr lang="pt-BR" sz="1800" b="1" dirty="0">
                <a:solidFill>
                  <a:srgbClr val="00AEEF"/>
                </a:solidFill>
                <a:latin typeface="Arial"/>
                <a:cs typeface="Arial"/>
              </a:rPr>
              <a:t>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2029372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>
                <a:solidFill>
                  <a:srgbClr val="7D7D7D"/>
                </a:solidFill>
                <a:latin typeface="Arial"/>
                <a:cs typeface="Arial"/>
              </a:rPr>
              <a:t>Texto texto texto texto texto texto texto texto texto texto</a:t>
            </a:r>
          </a:p>
          <a:p>
            <a:r>
              <a:rPr lang="pt-BR" dirty="0">
                <a:solidFill>
                  <a:srgbClr val="7D7D7D"/>
                </a:solidFill>
                <a:latin typeface="Arial"/>
                <a:cs typeface="Arial"/>
              </a:rPr>
              <a:t>texto texto texto texto texto texto texto texto texto texto texto texto texto texto texto texto texto texto texto.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2712-0C15-3A47-A7D6-F57ACAF250B6}" type="datetimeFigureOut">
              <a:rPr lang="en-US" smtClean="0"/>
              <a:pPr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6AB-D093-5345-B7D2-3D02BAD5547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7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2712-0C15-3A47-A7D6-F57ACAF250B6}" type="datetimeFigureOut">
              <a:rPr lang="en-US" smtClean="0"/>
              <a:pPr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6AB-D093-5345-B7D2-3D02BAD5547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1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2712-0C15-3A47-A7D6-F57ACAF250B6}" type="datetimeFigureOut">
              <a:rPr lang="en-US" smtClean="0"/>
              <a:pPr/>
              <a:t>3/15/2025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6AB-D093-5345-B7D2-3D02BAD5547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699792" y="2468894"/>
            <a:ext cx="6444208" cy="19202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" y="0"/>
            <a:ext cx="1619671" cy="68580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cxnSp>
        <p:nvCxnSpPr>
          <p:cNvPr id="9" name="Straight Arrow Connector 8"/>
          <p:cNvCxnSpPr>
            <a:stCxn id="7" idx="2"/>
          </p:cNvCxnSpPr>
          <p:nvPr userDrawn="1"/>
        </p:nvCxnSpPr>
        <p:spPr>
          <a:xfrm>
            <a:off x="711747" y="6602899"/>
            <a:ext cx="8432255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131840" y="2977907"/>
            <a:ext cx="5472608" cy="533308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3578447"/>
            <a:ext cx="5472608" cy="263475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1" y="4442899"/>
            <a:ext cx="1087451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 userDrawn="1"/>
        </p:nvCxnSpPr>
        <p:spPr>
          <a:xfrm>
            <a:off x="3" y="260648"/>
            <a:ext cx="9143999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520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1800" b="1" dirty="0">
                <a:solidFill>
                  <a:srgbClr val="00AEEF"/>
                </a:solidFill>
                <a:latin typeface="Arial"/>
                <a:cs typeface="Arial"/>
              </a:rPr>
              <a:t>Título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52712-0C15-3A47-A7D6-F57ACAF250B6}" type="datetimeFigureOut">
              <a:rPr lang="en-US" smtClean="0"/>
              <a:pPr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1D6AB-D093-5345-B7D2-3D02BAD5547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15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</p:sldLayoutIdLst>
  <p:txStyles>
    <p:titleStyle>
      <a:lvl1pPr algn="l" defTabSz="342892" rtl="0" eaLnBrk="1" latinLnBrk="0" hangingPunct="1">
        <a:spcBef>
          <a:spcPct val="0"/>
        </a:spcBef>
        <a:buNone/>
        <a:defRPr sz="1800" kern="1200">
          <a:solidFill>
            <a:schemeClr val="accent5">
              <a:lumMod val="75000"/>
            </a:schemeClr>
          </a:solidFill>
          <a:latin typeface="Arial"/>
          <a:ea typeface="+mj-ea"/>
          <a:cs typeface="Arial"/>
        </a:defRPr>
      </a:lvl1pPr>
    </p:titleStyle>
    <p:bodyStyle>
      <a:lvl1pPr marL="0" indent="0" algn="l" defTabSz="342892" rtl="0" eaLnBrk="1" latinLnBrk="0" hangingPunct="1">
        <a:spcBef>
          <a:spcPct val="20000"/>
        </a:spcBef>
        <a:buFont typeface="Arial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342892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34289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342892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342892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8753-capa_template-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9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608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1793289" y="2623127"/>
            <a:ext cx="7350711" cy="2357246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431177" y="2895600"/>
            <a:ext cx="5712823" cy="533400"/>
          </a:xfrm>
        </p:spPr>
        <p:txBody>
          <a:bodyPr>
            <a:no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</a:rPr>
              <a:t>PROGRAMAÇÃO ESTRUTURADA  - Teoria</a:t>
            </a:r>
            <a:br>
              <a:rPr lang="en-US" altLang="ko-KR" sz="2000" b="1" dirty="0">
                <a:solidFill>
                  <a:schemeClr val="bg1"/>
                </a:solidFill>
              </a:rPr>
            </a:b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2273306-509A-4420-AC54-AE3BD0ECCE96}"/>
              </a:ext>
            </a:extLst>
          </p:cNvPr>
          <p:cNvSpPr txBox="1">
            <a:spLocks/>
          </p:cNvSpPr>
          <p:nvPr/>
        </p:nvSpPr>
        <p:spPr>
          <a:xfrm>
            <a:off x="1718336" y="3544309"/>
            <a:ext cx="7425664" cy="2635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altLang="ko-KR" sz="1800" b="1" dirty="0" err="1">
                <a:solidFill>
                  <a:schemeClr val="bg1"/>
                </a:solidFill>
              </a:rPr>
              <a:t>Exercícios</a:t>
            </a:r>
            <a:r>
              <a:rPr lang="en-US" altLang="ko-KR" sz="1800" b="1" dirty="0">
                <a:solidFill>
                  <a:schemeClr val="bg1"/>
                </a:solidFill>
              </a:rPr>
              <a:t> – </a:t>
            </a:r>
            <a:r>
              <a:rPr lang="en-US" altLang="ko-KR" sz="1800" b="1" dirty="0" err="1">
                <a:solidFill>
                  <a:schemeClr val="bg1"/>
                </a:solidFill>
              </a:rPr>
              <a:t>Alocação</a:t>
            </a:r>
            <a:r>
              <a:rPr lang="en-US" altLang="ko-KR" sz="1800" b="1" dirty="0">
                <a:solidFill>
                  <a:schemeClr val="bg1"/>
                </a:solidFill>
              </a:rPr>
              <a:t> </a:t>
            </a:r>
            <a:r>
              <a:rPr lang="en-US" altLang="ko-KR" sz="1800" b="1" dirty="0" err="1">
                <a:solidFill>
                  <a:schemeClr val="bg1"/>
                </a:solidFill>
              </a:rPr>
              <a:t>Dinâmica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pPr marL="0" indent="0" algn="r">
              <a:buFont typeface="Arial" pitchFamily="34" charset="0"/>
              <a:buNone/>
            </a:pPr>
            <a:endParaRPr lang="en-US" altLang="ko-K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20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/>
          </a:bodyPr>
          <a:lstStyle/>
          <a:p>
            <a:pPr lvl="0"/>
            <a:r>
              <a:rPr lang="pt-PT" dirty="0"/>
              <a:t>A</a:t>
            </a:r>
            <a:r>
              <a:rPr lang="pt-BR" dirty="0"/>
              <a:t>loque dinamicamente espaço e receba ‘números’ digitados pelo usuário. O usuário poderá entrar com novos ‘números’, até que este escolha a opção </a:t>
            </a:r>
            <a:r>
              <a:rPr lang="pt-BR" b="1" dirty="0"/>
              <a:t>N</a:t>
            </a:r>
            <a:r>
              <a:rPr lang="pt-BR" dirty="0"/>
              <a:t> (Deseja continuar? (S/</a:t>
            </a:r>
            <a:r>
              <a:rPr lang="pt-BR" b="1" dirty="0"/>
              <a:t>N</a:t>
            </a:r>
            <a:r>
              <a:rPr lang="pt-BR" dirty="0"/>
              <a:t>)). Em seguida, </a:t>
            </a:r>
            <a:r>
              <a:rPr lang="pt-PT" dirty="0"/>
              <a:t>determine a média e aloque espaço para os números </a:t>
            </a:r>
            <a:r>
              <a:rPr lang="pt-PT" b="1" dirty="0"/>
              <a:t>maiores</a:t>
            </a:r>
            <a:r>
              <a:rPr lang="pt-PT" dirty="0"/>
              <a:t> que a média. Mostre na tela. </a:t>
            </a:r>
            <a:r>
              <a:rPr lang="en-US" b="1" dirty="0" err="1"/>
              <a:t>Utilizar</a:t>
            </a:r>
            <a:r>
              <a:rPr lang="en-US" b="1" dirty="0"/>
              <a:t> </a:t>
            </a:r>
            <a:r>
              <a:rPr lang="en-US" b="1" dirty="0" err="1"/>
              <a:t>função</a:t>
            </a:r>
            <a:r>
              <a:rPr lang="en-US" b="1" dirty="0"/>
              <a:t> para </a:t>
            </a:r>
            <a:r>
              <a:rPr lang="en-US" b="1" dirty="0" err="1"/>
              <a:t>alocação</a:t>
            </a:r>
            <a:r>
              <a:rPr lang="en-US" b="1" dirty="0"/>
              <a:t> </a:t>
            </a:r>
            <a:r>
              <a:rPr lang="en-US" b="1" dirty="0" err="1"/>
              <a:t>dinâmica</a:t>
            </a:r>
            <a:r>
              <a:rPr lang="pt-PT" b="1" dirty="0"/>
              <a:t>.</a:t>
            </a:r>
            <a:endParaRPr lang="pt-BR" dirty="0"/>
          </a:p>
          <a:p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86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noProof="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 – Média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231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/>
          </a:bodyPr>
          <a:lstStyle/>
          <a:p>
            <a:pPr lvl="0"/>
            <a:endParaRPr lang="pt-BR" sz="2000" dirty="0"/>
          </a:p>
          <a:p>
            <a:pPr lvl="0"/>
            <a:endParaRPr lang="pt-BR" sz="2000" dirty="0"/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86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noProof="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 – Maiores que Média – v1</a:t>
            </a:r>
          </a:p>
        </p:txBody>
      </p:sp>
      <p:grpSp>
        <p:nvGrpSpPr>
          <p:cNvPr id="6" name="Agrupar 5"/>
          <p:cNvGrpSpPr/>
          <p:nvPr/>
        </p:nvGrpSpPr>
        <p:grpSpPr>
          <a:xfrm>
            <a:off x="6028926" y="1177855"/>
            <a:ext cx="1698063" cy="5052406"/>
            <a:chOff x="3722967" y="1330553"/>
            <a:chExt cx="1698063" cy="5052406"/>
          </a:xfrm>
        </p:grpSpPr>
        <p:sp>
          <p:nvSpPr>
            <p:cNvPr id="17" name="Retângulo 16"/>
            <p:cNvSpPr/>
            <p:nvPr/>
          </p:nvSpPr>
          <p:spPr>
            <a:xfrm>
              <a:off x="3732333" y="1330553"/>
              <a:ext cx="1679331" cy="505240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735270" y="1390967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3732332" y="165557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3732331" y="193048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732333" y="221373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729396" y="310264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722967" y="2823290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3732333" y="251238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3732333" y="339279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3732333" y="368294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3729395" y="398011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3741699" y="5028808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0" name="CaixaDeTexto 49"/>
          <p:cNvSpPr txBox="1"/>
          <p:nvPr/>
        </p:nvSpPr>
        <p:spPr>
          <a:xfrm>
            <a:off x="6747076" y="1204620"/>
            <a:ext cx="4867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10          5</a:t>
            </a:r>
          </a:p>
          <a:p>
            <a:r>
              <a:rPr lang="pt-BR" dirty="0"/>
              <a:t>553</a:t>
            </a:r>
          </a:p>
          <a:p>
            <a:r>
              <a:rPr lang="pt-BR" dirty="0"/>
              <a:t>     </a:t>
            </a:r>
            <a:r>
              <a:rPr lang="pt-BR" b="1" dirty="0"/>
              <a:t>     </a:t>
            </a:r>
            <a:r>
              <a:rPr lang="pt-BR" dirty="0"/>
              <a:t>      </a:t>
            </a:r>
          </a:p>
          <a:p>
            <a:endParaRPr lang="pt-BR" dirty="0"/>
          </a:p>
          <a:p>
            <a:r>
              <a:rPr lang="pt-BR" dirty="0"/>
              <a:t>    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5263783" y="1195208"/>
            <a:ext cx="950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5000  </a:t>
            </a:r>
            <a:r>
              <a:rPr lang="pt-BR" b="1" dirty="0"/>
              <a:t>     </a:t>
            </a:r>
            <a:r>
              <a:rPr lang="pt-BR" dirty="0"/>
              <a:t>      </a:t>
            </a:r>
          </a:p>
          <a:p>
            <a:endParaRPr lang="pt-BR" dirty="0"/>
          </a:p>
          <a:p>
            <a:r>
              <a:rPr lang="pt-BR" dirty="0"/>
              <a:t>   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620BE6E-19B6-81C5-2261-2A5C7BCD8534}"/>
              </a:ext>
            </a:extLst>
          </p:cNvPr>
          <p:cNvSpPr txBox="1"/>
          <p:nvPr/>
        </p:nvSpPr>
        <p:spPr>
          <a:xfrm>
            <a:off x="736750" y="2062702"/>
            <a:ext cx="2741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Receber os números até o usuário digitar [</a:t>
            </a:r>
            <a:r>
              <a:rPr lang="pt-BR" sz="2000" b="1" dirty="0"/>
              <a:t>N</a:t>
            </a:r>
            <a:r>
              <a:rPr lang="pt-BR" sz="2000" dirty="0"/>
              <a:t>]</a:t>
            </a:r>
            <a:r>
              <a:rPr lang="pt-BR" sz="2000" dirty="0" err="1"/>
              <a:t>ão</a:t>
            </a:r>
            <a:r>
              <a:rPr lang="pt-BR" sz="2000" dirty="0"/>
              <a:t>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0E03F8C-3A12-A8B7-8FEF-EB68693E4A02}"/>
              </a:ext>
            </a:extLst>
          </p:cNvPr>
          <p:cNvSpPr txBox="1"/>
          <p:nvPr/>
        </p:nvSpPr>
        <p:spPr>
          <a:xfrm>
            <a:off x="7726989" y="4797665"/>
            <a:ext cx="950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ptr</a:t>
            </a:r>
            <a:endParaRPr lang="pt-BR" dirty="0"/>
          </a:p>
          <a:p>
            <a:r>
              <a:rPr lang="pt-BR" dirty="0"/>
              <a:t>    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A5493F8E-5D9D-EFC9-4640-912A457D9A27}"/>
              </a:ext>
            </a:extLst>
          </p:cNvPr>
          <p:cNvCxnSpPr>
            <a:cxnSpLocks/>
          </p:cNvCxnSpPr>
          <p:nvPr/>
        </p:nvCxnSpPr>
        <p:spPr>
          <a:xfrm>
            <a:off x="4500412" y="1369620"/>
            <a:ext cx="72271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1D8C855-688E-E3E1-D1BF-9F4043FF4DA8}"/>
              </a:ext>
            </a:extLst>
          </p:cNvPr>
          <p:cNvSpPr txBox="1"/>
          <p:nvPr/>
        </p:nvSpPr>
        <p:spPr>
          <a:xfrm>
            <a:off x="4611155" y="981789"/>
            <a:ext cx="950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ptr</a:t>
            </a:r>
            <a:endParaRPr lang="pt-BR" dirty="0"/>
          </a:p>
          <a:p>
            <a:r>
              <a:rPr lang="pt-BR" dirty="0"/>
              <a:t>    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FFB11D3-3ECB-69DB-42D9-568376A4C091}"/>
              </a:ext>
            </a:extLst>
          </p:cNvPr>
          <p:cNvSpPr txBox="1"/>
          <p:nvPr/>
        </p:nvSpPr>
        <p:spPr>
          <a:xfrm>
            <a:off x="6515242" y="4839090"/>
            <a:ext cx="950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5000     </a:t>
            </a:r>
            <a:r>
              <a:rPr lang="pt-BR" b="1" dirty="0"/>
              <a:t>     </a:t>
            </a:r>
            <a:r>
              <a:rPr lang="pt-BR" dirty="0"/>
              <a:t>      </a:t>
            </a:r>
          </a:p>
          <a:p>
            <a:endParaRPr lang="pt-BR" dirty="0"/>
          </a:p>
          <a:p>
            <a:r>
              <a:rPr lang="pt-BR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513425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E66C0-3B6A-9FCD-B2DB-039C7F3B7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89A42F-0E13-49B2-2B05-BDD46154F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/>
          </a:bodyPr>
          <a:lstStyle/>
          <a:p>
            <a:pPr lvl="0"/>
            <a:endParaRPr lang="pt-BR" sz="2000" dirty="0"/>
          </a:p>
          <a:p>
            <a:pPr lvl="0"/>
            <a:endParaRPr lang="pt-BR" sz="2000" dirty="0"/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6AD0B2B-CBF3-2DAD-3692-8D4BE5390F24}"/>
              </a:ext>
            </a:extLst>
          </p:cNvPr>
          <p:cNvSpPr txBox="1">
            <a:spLocks noChangeArrowheads="1"/>
          </p:cNvSpPr>
          <p:nvPr/>
        </p:nvSpPr>
        <p:spPr>
          <a:xfrm>
            <a:off x="317376" y="26063"/>
            <a:ext cx="8509247" cy="86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noProof="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 – Média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F6218F66-3A29-2CED-1695-C9714435EC66}"/>
              </a:ext>
            </a:extLst>
          </p:cNvPr>
          <p:cNvGrpSpPr/>
          <p:nvPr/>
        </p:nvGrpSpPr>
        <p:grpSpPr>
          <a:xfrm>
            <a:off x="6028926" y="1177855"/>
            <a:ext cx="1698063" cy="5052406"/>
            <a:chOff x="3722967" y="1330553"/>
            <a:chExt cx="1698063" cy="5052406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95A11C0A-3799-4F9D-0017-7BC865316709}"/>
                </a:ext>
              </a:extLst>
            </p:cNvPr>
            <p:cNvSpPr/>
            <p:nvPr/>
          </p:nvSpPr>
          <p:spPr>
            <a:xfrm>
              <a:off x="3732333" y="1330553"/>
              <a:ext cx="1679331" cy="505240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57252137-970A-89F9-5F42-A618BD86B294}"/>
                </a:ext>
              </a:extLst>
            </p:cNvPr>
            <p:cNvSpPr/>
            <p:nvPr/>
          </p:nvSpPr>
          <p:spPr>
            <a:xfrm>
              <a:off x="3735270" y="1390967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5D13BEFB-77FE-366C-61A2-D9F545256271}"/>
                </a:ext>
              </a:extLst>
            </p:cNvPr>
            <p:cNvSpPr/>
            <p:nvPr/>
          </p:nvSpPr>
          <p:spPr>
            <a:xfrm>
              <a:off x="3732332" y="165557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4D56647C-11F6-992E-A31B-86E7A76FD9A8}"/>
                </a:ext>
              </a:extLst>
            </p:cNvPr>
            <p:cNvSpPr/>
            <p:nvPr/>
          </p:nvSpPr>
          <p:spPr>
            <a:xfrm>
              <a:off x="3732331" y="193048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D7E37CA-DB4D-4DE3-1244-F50D4D644E48}"/>
                </a:ext>
              </a:extLst>
            </p:cNvPr>
            <p:cNvSpPr/>
            <p:nvPr/>
          </p:nvSpPr>
          <p:spPr>
            <a:xfrm>
              <a:off x="3732333" y="221373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F28EC552-2245-6B72-8D44-B96A53892DBC}"/>
                </a:ext>
              </a:extLst>
            </p:cNvPr>
            <p:cNvSpPr/>
            <p:nvPr/>
          </p:nvSpPr>
          <p:spPr>
            <a:xfrm>
              <a:off x="3729396" y="310264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68ADA561-CFE9-E6B4-CBBE-A82D25EC5B1F}"/>
                </a:ext>
              </a:extLst>
            </p:cNvPr>
            <p:cNvSpPr/>
            <p:nvPr/>
          </p:nvSpPr>
          <p:spPr>
            <a:xfrm>
              <a:off x="3722967" y="2823290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A67C7056-C34A-1163-173A-9BF4456037C6}"/>
                </a:ext>
              </a:extLst>
            </p:cNvPr>
            <p:cNvSpPr/>
            <p:nvPr/>
          </p:nvSpPr>
          <p:spPr>
            <a:xfrm>
              <a:off x="3732333" y="251238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7ACC928C-55AA-366C-9B3C-333D7A97D33A}"/>
                </a:ext>
              </a:extLst>
            </p:cNvPr>
            <p:cNvSpPr/>
            <p:nvPr/>
          </p:nvSpPr>
          <p:spPr>
            <a:xfrm>
              <a:off x="3732333" y="339279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C2C86EA4-4BF0-933A-14E5-81BE3A4ADE08}"/>
                </a:ext>
              </a:extLst>
            </p:cNvPr>
            <p:cNvSpPr/>
            <p:nvPr/>
          </p:nvSpPr>
          <p:spPr>
            <a:xfrm>
              <a:off x="3732333" y="368294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C6AFBDC7-65D9-0B80-F167-C79002BCFDFF}"/>
                </a:ext>
              </a:extLst>
            </p:cNvPr>
            <p:cNvSpPr/>
            <p:nvPr/>
          </p:nvSpPr>
          <p:spPr>
            <a:xfrm>
              <a:off x="3729395" y="398011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E1DCCAF8-6C98-9E3E-70ED-1CA61081F142}"/>
                </a:ext>
              </a:extLst>
            </p:cNvPr>
            <p:cNvSpPr/>
            <p:nvPr/>
          </p:nvSpPr>
          <p:spPr>
            <a:xfrm>
              <a:off x="3741699" y="5028808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354CD7FA-0A0C-9DB2-0C2D-67A6B67740FA}"/>
              </a:ext>
            </a:extLst>
          </p:cNvPr>
          <p:cNvSpPr txBox="1"/>
          <p:nvPr/>
        </p:nvSpPr>
        <p:spPr>
          <a:xfrm>
            <a:off x="6747076" y="1204620"/>
            <a:ext cx="4867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10          5</a:t>
            </a:r>
          </a:p>
          <a:p>
            <a:r>
              <a:rPr lang="pt-BR" dirty="0"/>
              <a:t>553</a:t>
            </a:r>
          </a:p>
          <a:p>
            <a:r>
              <a:rPr lang="pt-BR" dirty="0"/>
              <a:t>     </a:t>
            </a:r>
            <a:r>
              <a:rPr lang="pt-BR" b="1" dirty="0"/>
              <a:t>     </a:t>
            </a:r>
            <a:r>
              <a:rPr lang="pt-BR" dirty="0"/>
              <a:t>      </a:t>
            </a:r>
          </a:p>
          <a:p>
            <a:endParaRPr lang="pt-BR" dirty="0"/>
          </a:p>
          <a:p>
            <a:r>
              <a:rPr lang="pt-BR" dirty="0"/>
              <a:t>    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92E26995-184C-7E70-7096-61A332F0F265}"/>
              </a:ext>
            </a:extLst>
          </p:cNvPr>
          <p:cNvSpPr txBox="1"/>
          <p:nvPr/>
        </p:nvSpPr>
        <p:spPr>
          <a:xfrm>
            <a:off x="7736355" y="2920160"/>
            <a:ext cx="950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média</a:t>
            </a:r>
          </a:p>
          <a:p>
            <a:r>
              <a:rPr lang="pt-BR" dirty="0"/>
              <a:t>     </a:t>
            </a:r>
            <a:r>
              <a:rPr lang="pt-BR" b="1" dirty="0"/>
              <a:t>     </a:t>
            </a:r>
            <a:r>
              <a:rPr lang="pt-BR" dirty="0"/>
              <a:t>      </a:t>
            </a:r>
          </a:p>
          <a:p>
            <a:endParaRPr lang="pt-BR" dirty="0"/>
          </a:p>
          <a:p>
            <a:r>
              <a:rPr lang="pt-BR" dirty="0"/>
              <a:t>    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199FF483-EEA8-F280-9B14-5554BADFDF7D}"/>
              </a:ext>
            </a:extLst>
          </p:cNvPr>
          <p:cNvSpPr txBox="1"/>
          <p:nvPr/>
        </p:nvSpPr>
        <p:spPr>
          <a:xfrm>
            <a:off x="5385871" y="1158408"/>
            <a:ext cx="950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5000  </a:t>
            </a:r>
            <a:r>
              <a:rPr lang="pt-BR" b="1" dirty="0"/>
              <a:t>     </a:t>
            </a:r>
            <a:r>
              <a:rPr lang="pt-BR" dirty="0"/>
              <a:t>      </a:t>
            </a:r>
          </a:p>
          <a:p>
            <a:endParaRPr lang="pt-BR" dirty="0"/>
          </a:p>
          <a:p>
            <a:r>
              <a:rPr lang="pt-BR" dirty="0"/>
              <a:t>   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8F4B544-9C40-4488-FAF0-A8984FAB54EF}"/>
              </a:ext>
            </a:extLst>
          </p:cNvPr>
          <p:cNvSpPr txBox="1"/>
          <p:nvPr/>
        </p:nvSpPr>
        <p:spPr>
          <a:xfrm>
            <a:off x="349947" y="1777786"/>
            <a:ext cx="23178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/>
              <a:t>Em seguida, calcular a média e verificar se cada número digitado é maior que a média, se for, alocar </a:t>
            </a:r>
            <a:r>
              <a:rPr lang="pt-BR" sz="2000" b="1" dirty="0">
                <a:solidFill>
                  <a:srgbClr val="FF0000"/>
                </a:solidFill>
              </a:rPr>
              <a:t>NOVO</a:t>
            </a:r>
            <a:r>
              <a:rPr lang="pt-BR" sz="2000" dirty="0"/>
              <a:t> espaço e armazenar</a:t>
            </a:r>
            <a:r>
              <a:rPr lang="pt-BR" dirty="0"/>
              <a:t>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B91D212-34B2-C052-E5E6-0B010F714C5F}"/>
              </a:ext>
            </a:extLst>
          </p:cNvPr>
          <p:cNvSpPr txBox="1"/>
          <p:nvPr/>
        </p:nvSpPr>
        <p:spPr>
          <a:xfrm>
            <a:off x="7726989" y="4797665"/>
            <a:ext cx="950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ptr</a:t>
            </a:r>
            <a:endParaRPr lang="pt-BR" dirty="0"/>
          </a:p>
          <a:p>
            <a:r>
              <a:rPr lang="pt-BR" dirty="0"/>
              <a:t>    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1FDB703E-D4AC-E34B-6EBC-3297774F4615}"/>
              </a:ext>
            </a:extLst>
          </p:cNvPr>
          <p:cNvCxnSpPr>
            <a:cxnSpLocks/>
          </p:cNvCxnSpPr>
          <p:nvPr/>
        </p:nvCxnSpPr>
        <p:spPr>
          <a:xfrm>
            <a:off x="4485964" y="1339973"/>
            <a:ext cx="72271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B0EADC6-A3CC-7A07-4582-C0C8CCAF1970}"/>
              </a:ext>
            </a:extLst>
          </p:cNvPr>
          <p:cNvSpPr txBox="1"/>
          <p:nvPr/>
        </p:nvSpPr>
        <p:spPr>
          <a:xfrm>
            <a:off x="4733454" y="967533"/>
            <a:ext cx="950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ptr</a:t>
            </a:r>
            <a:endParaRPr lang="pt-BR" dirty="0"/>
          </a:p>
          <a:p>
            <a:r>
              <a:rPr lang="pt-BR" dirty="0"/>
              <a:t>    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BF80347-55A1-7590-6B4C-DECE49E0BC55}"/>
              </a:ext>
            </a:extLst>
          </p:cNvPr>
          <p:cNvSpPr txBox="1"/>
          <p:nvPr/>
        </p:nvSpPr>
        <p:spPr>
          <a:xfrm>
            <a:off x="6515242" y="4839090"/>
            <a:ext cx="950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5000     </a:t>
            </a:r>
            <a:r>
              <a:rPr lang="pt-BR" b="1" dirty="0"/>
              <a:t>     </a:t>
            </a:r>
            <a:r>
              <a:rPr lang="pt-BR" dirty="0"/>
              <a:t>      </a:t>
            </a:r>
          </a:p>
          <a:p>
            <a:endParaRPr lang="pt-BR" dirty="0"/>
          </a:p>
          <a:p>
            <a:r>
              <a:rPr lang="pt-BR" dirty="0"/>
              <a:t>    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3F8F818-9489-3939-AC78-09004DBE2665}"/>
              </a:ext>
            </a:extLst>
          </p:cNvPr>
          <p:cNvSpPr txBox="1"/>
          <p:nvPr/>
        </p:nvSpPr>
        <p:spPr>
          <a:xfrm>
            <a:off x="6515242" y="2931340"/>
            <a:ext cx="950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18,25     </a:t>
            </a:r>
            <a:r>
              <a:rPr lang="pt-BR" b="1" dirty="0"/>
              <a:t>     </a:t>
            </a:r>
            <a:r>
              <a:rPr lang="pt-BR" dirty="0"/>
              <a:t>      </a:t>
            </a:r>
          </a:p>
          <a:p>
            <a:endParaRPr lang="pt-BR" dirty="0"/>
          </a:p>
          <a:p>
            <a:r>
              <a:rPr lang="pt-BR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513923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4DABD-B64C-4896-310D-D1A0AC8FB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99798F-900D-41D5-BE27-7BBBF5640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/>
          </a:bodyPr>
          <a:lstStyle/>
          <a:p>
            <a:pPr lvl="0"/>
            <a:endParaRPr lang="pt-BR" sz="2000" dirty="0"/>
          </a:p>
          <a:p>
            <a:pPr lvl="0"/>
            <a:endParaRPr lang="pt-BR" sz="2000" dirty="0"/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507C5C1-FAB6-C0BF-3463-E41E077AA67A}"/>
              </a:ext>
            </a:extLst>
          </p:cNvPr>
          <p:cNvSpPr txBox="1">
            <a:spLocks noChangeArrowheads="1"/>
          </p:cNvSpPr>
          <p:nvPr/>
        </p:nvSpPr>
        <p:spPr>
          <a:xfrm>
            <a:off x="317376" y="26063"/>
            <a:ext cx="8509247" cy="86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noProof="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 – Média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72CB1BA1-9B1D-D8EF-574C-5A1AB0FA4ECB}"/>
              </a:ext>
            </a:extLst>
          </p:cNvPr>
          <p:cNvGrpSpPr/>
          <p:nvPr/>
        </p:nvGrpSpPr>
        <p:grpSpPr>
          <a:xfrm>
            <a:off x="6028926" y="1177855"/>
            <a:ext cx="1698063" cy="5052406"/>
            <a:chOff x="3722967" y="1330553"/>
            <a:chExt cx="1698063" cy="5052406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2E2BADEE-38D6-32BD-BFAE-FA1B009E08FA}"/>
                </a:ext>
              </a:extLst>
            </p:cNvPr>
            <p:cNvSpPr/>
            <p:nvPr/>
          </p:nvSpPr>
          <p:spPr>
            <a:xfrm>
              <a:off x="3732333" y="1330553"/>
              <a:ext cx="1679331" cy="505240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C7BD726B-4BF6-33BE-EAF4-76325CA31AA9}"/>
                </a:ext>
              </a:extLst>
            </p:cNvPr>
            <p:cNvSpPr/>
            <p:nvPr/>
          </p:nvSpPr>
          <p:spPr>
            <a:xfrm>
              <a:off x="3735270" y="1390967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031106A5-E816-724F-4AC0-A52E1FCE254C}"/>
                </a:ext>
              </a:extLst>
            </p:cNvPr>
            <p:cNvSpPr/>
            <p:nvPr/>
          </p:nvSpPr>
          <p:spPr>
            <a:xfrm>
              <a:off x="3732332" y="165557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1D66F527-698C-FC2E-F0F2-45896CAEDFE9}"/>
                </a:ext>
              </a:extLst>
            </p:cNvPr>
            <p:cNvSpPr/>
            <p:nvPr/>
          </p:nvSpPr>
          <p:spPr>
            <a:xfrm>
              <a:off x="3732331" y="193048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DE86AA00-987B-D300-2E81-FD5C34997C79}"/>
                </a:ext>
              </a:extLst>
            </p:cNvPr>
            <p:cNvSpPr/>
            <p:nvPr/>
          </p:nvSpPr>
          <p:spPr>
            <a:xfrm>
              <a:off x="3732333" y="221373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8CE769DC-8EFD-01AD-B62A-DFFB55AB0150}"/>
                </a:ext>
              </a:extLst>
            </p:cNvPr>
            <p:cNvSpPr/>
            <p:nvPr/>
          </p:nvSpPr>
          <p:spPr>
            <a:xfrm>
              <a:off x="3729396" y="310264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3A8F50EA-0EC3-C76D-EEA8-F08B8F427A9E}"/>
                </a:ext>
              </a:extLst>
            </p:cNvPr>
            <p:cNvSpPr/>
            <p:nvPr/>
          </p:nvSpPr>
          <p:spPr>
            <a:xfrm>
              <a:off x="3722967" y="2823290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C9FCE218-87A6-046A-D741-6F1CE0C799B5}"/>
                </a:ext>
              </a:extLst>
            </p:cNvPr>
            <p:cNvSpPr/>
            <p:nvPr/>
          </p:nvSpPr>
          <p:spPr>
            <a:xfrm>
              <a:off x="3732333" y="251238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70FEFE35-ADFF-E9D6-D81E-8860818A43FB}"/>
                </a:ext>
              </a:extLst>
            </p:cNvPr>
            <p:cNvSpPr/>
            <p:nvPr/>
          </p:nvSpPr>
          <p:spPr>
            <a:xfrm>
              <a:off x="3732333" y="339279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E663D686-A934-C469-3586-BAB6CD837063}"/>
                </a:ext>
              </a:extLst>
            </p:cNvPr>
            <p:cNvSpPr/>
            <p:nvPr/>
          </p:nvSpPr>
          <p:spPr>
            <a:xfrm>
              <a:off x="3732333" y="368294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A094C8FC-F4F3-BC4C-D584-18D2CBB5BE21}"/>
                </a:ext>
              </a:extLst>
            </p:cNvPr>
            <p:cNvSpPr/>
            <p:nvPr/>
          </p:nvSpPr>
          <p:spPr>
            <a:xfrm>
              <a:off x="3729395" y="398011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74488FB2-747A-FB8E-378A-FFD5E8411275}"/>
                </a:ext>
              </a:extLst>
            </p:cNvPr>
            <p:cNvSpPr/>
            <p:nvPr/>
          </p:nvSpPr>
          <p:spPr>
            <a:xfrm>
              <a:off x="3741699" y="5028808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4F3704BE-1E5E-4431-1C7F-182B86165233}"/>
              </a:ext>
            </a:extLst>
          </p:cNvPr>
          <p:cNvGrpSpPr/>
          <p:nvPr/>
        </p:nvGrpSpPr>
        <p:grpSpPr>
          <a:xfrm>
            <a:off x="1478463" y="1232641"/>
            <a:ext cx="1698063" cy="5052406"/>
            <a:chOff x="3722967" y="1330553"/>
            <a:chExt cx="1698063" cy="5052406"/>
          </a:xfrm>
        </p:grpSpPr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E83820C2-E939-936C-74DD-38AFE273704E}"/>
                </a:ext>
              </a:extLst>
            </p:cNvPr>
            <p:cNvSpPr/>
            <p:nvPr/>
          </p:nvSpPr>
          <p:spPr>
            <a:xfrm>
              <a:off x="3732333" y="1330553"/>
              <a:ext cx="1679331" cy="505240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70081B29-FB2C-5CCC-4115-D0DFBDB606AF}"/>
                </a:ext>
              </a:extLst>
            </p:cNvPr>
            <p:cNvSpPr/>
            <p:nvPr/>
          </p:nvSpPr>
          <p:spPr>
            <a:xfrm>
              <a:off x="3735270" y="1390967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E6A2BF48-A706-27EC-123E-205B315902FA}"/>
                </a:ext>
              </a:extLst>
            </p:cNvPr>
            <p:cNvSpPr/>
            <p:nvPr/>
          </p:nvSpPr>
          <p:spPr>
            <a:xfrm>
              <a:off x="3732332" y="165557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76BE56E7-01C2-30A8-8C8C-1BDF5429A879}"/>
                </a:ext>
              </a:extLst>
            </p:cNvPr>
            <p:cNvSpPr/>
            <p:nvPr/>
          </p:nvSpPr>
          <p:spPr>
            <a:xfrm>
              <a:off x="3732331" y="193048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CECCD2CF-44BF-AA49-9BC6-E0EF8C9F7EBE}"/>
                </a:ext>
              </a:extLst>
            </p:cNvPr>
            <p:cNvSpPr/>
            <p:nvPr/>
          </p:nvSpPr>
          <p:spPr>
            <a:xfrm>
              <a:off x="3732333" y="221373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EF4FEAD0-668F-B2A4-A5BB-933555BD283E}"/>
                </a:ext>
              </a:extLst>
            </p:cNvPr>
            <p:cNvSpPr/>
            <p:nvPr/>
          </p:nvSpPr>
          <p:spPr>
            <a:xfrm>
              <a:off x="3729396" y="310264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582D8F62-703B-6E55-0F5F-E0B7CD245912}"/>
                </a:ext>
              </a:extLst>
            </p:cNvPr>
            <p:cNvSpPr/>
            <p:nvPr/>
          </p:nvSpPr>
          <p:spPr>
            <a:xfrm>
              <a:off x="3722967" y="2823290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EE4256B3-0133-0DD1-0A96-83875B575A71}"/>
                </a:ext>
              </a:extLst>
            </p:cNvPr>
            <p:cNvSpPr/>
            <p:nvPr/>
          </p:nvSpPr>
          <p:spPr>
            <a:xfrm>
              <a:off x="3732333" y="251238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7597F54C-A016-E9D6-8FB6-C361EE7DCEE1}"/>
                </a:ext>
              </a:extLst>
            </p:cNvPr>
            <p:cNvSpPr/>
            <p:nvPr/>
          </p:nvSpPr>
          <p:spPr>
            <a:xfrm>
              <a:off x="3732333" y="339279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5D07CA13-64CD-983E-8E5B-2B717DEAB853}"/>
                </a:ext>
              </a:extLst>
            </p:cNvPr>
            <p:cNvSpPr/>
            <p:nvPr/>
          </p:nvSpPr>
          <p:spPr>
            <a:xfrm>
              <a:off x="3732333" y="368294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50EB9331-2E32-36F1-27AB-3FD477B2E3CE}"/>
                </a:ext>
              </a:extLst>
            </p:cNvPr>
            <p:cNvSpPr/>
            <p:nvPr/>
          </p:nvSpPr>
          <p:spPr>
            <a:xfrm>
              <a:off x="3729395" y="398011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050EF750-6976-FE4D-D8EA-93D7112E0611}"/>
                </a:ext>
              </a:extLst>
            </p:cNvPr>
            <p:cNvSpPr/>
            <p:nvPr/>
          </p:nvSpPr>
          <p:spPr>
            <a:xfrm>
              <a:off x="3741699" y="5028808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1035CB0-DA29-4391-6EAA-38398A008B2C}"/>
              </a:ext>
            </a:extLst>
          </p:cNvPr>
          <p:cNvSpPr txBox="1"/>
          <p:nvPr/>
        </p:nvSpPr>
        <p:spPr>
          <a:xfrm>
            <a:off x="2105567" y="2062243"/>
            <a:ext cx="486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55 </a:t>
            </a:r>
          </a:p>
        </p:txBody>
      </p:sp>
      <p:sp>
        <p:nvSpPr>
          <p:cNvPr id="8" name="Seta para a Direita 7">
            <a:extLst>
              <a:ext uri="{FF2B5EF4-FFF2-40B4-BE49-F238E27FC236}">
                <a16:creationId xmlns:a16="http://schemas.microsoft.com/office/drawing/2014/main" id="{030A1237-2458-11C5-AF53-611500AABEF7}"/>
              </a:ext>
            </a:extLst>
          </p:cNvPr>
          <p:cNvSpPr/>
          <p:nvPr/>
        </p:nvSpPr>
        <p:spPr>
          <a:xfrm rot="10800000">
            <a:off x="3882660" y="1777785"/>
            <a:ext cx="1674078" cy="420701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0435A374-D577-03FD-A70F-5024D85DD058}"/>
              </a:ext>
            </a:extLst>
          </p:cNvPr>
          <p:cNvSpPr txBox="1"/>
          <p:nvPr/>
        </p:nvSpPr>
        <p:spPr>
          <a:xfrm>
            <a:off x="6747076" y="1204620"/>
            <a:ext cx="4867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10          5</a:t>
            </a:r>
          </a:p>
          <a:p>
            <a:r>
              <a:rPr lang="pt-BR" dirty="0"/>
              <a:t>553</a:t>
            </a:r>
          </a:p>
          <a:p>
            <a:r>
              <a:rPr lang="pt-BR" dirty="0"/>
              <a:t>     </a:t>
            </a:r>
            <a:r>
              <a:rPr lang="pt-BR" b="1" dirty="0"/>
              <a:t>     </a:t>
            </a:r>
            <a:r>
              <a:rPr lang="pt-BR" dirty="0"/>
              <a:t>      </a:t>
            </a:r>
          </a:p>
          <a:p>
            <a:endParaRPr lang="pt-BR" dirty="0"/>
          </a:p>
          <a:p>
            <a:r>
              <a:rPr lang="pt-BR" dirty="0"/>
              <a:t>    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B6BE801E-EFB8-EF80-7B4F-385A7E382AE6}"/>
              </a:ext>
            </a:extLst>
          </p:cNvPr>
          <p:cNvSpPr txBox="1"/>
          <p:nvPr/>
        </p:nvSpPr>
        <p:spPr>
          <a:xfrm>
            <a:off x="7736355" y="2920160"/>
            <a:ext cx="950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média</a:t>
            </a:r>
          </a:p>
          <a:p>
            <a:r>
              <a:rPr lang="pt-BR" dirty="0"/>
              <a:t>     </a:t>
            </a:r>
            <a:r>
              <a:rPr lang="pt-BR" b="1" dirty="0"/>
              <a:t>     </a:t>
            </a:r>
            <a:r>
              <a:rPr lang="pt-BR" dirty="0"/>
              <a:t>      </a:t>
            </a:r>
          </a:p>
          <a:p>
            <a:endParaRPr lang="pt-BR" dirty="0"/>
          </a:p>
          <a:p>
            <a:r>
              <a:rPr lang="pt-BR" dirty="0"/>
              <a:t>    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A742522C-5912-334D-AF72-114D18FC70AD}"/>
              </a:ext>
            </a:extLst>
          </p:cNvPr>
          <p:cNvSpPr txBox="1"/>
          <p:nvPr/>
        </p:nvSpPr>
        <p:spPr>
          <a:xfrm>
            <a:off x="6515242" y="2931340"/>
            <a:ext cx="950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18,25     </a:t>
            </a:r>
            <a:r>
              <a:rPr lang="pt-BR" b="1" dirty="0"/>
              <a:t>     </a:t>
            </a:r>
            <a:r>
              <a:rPr lang="pt-BR" dirty="0"/>
              <a:t>      </a:t>
            </a:r>
          </a:p>
          <a:p>
            <a:endParaRPr lang="pt-BR" dirty="0"/>
          </a:p>
          <a:p>
            <a:r>
              <a:rPr lang="pt-BR" dirty="0"/>
              <a:t>    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F82400-2D77-3A37-4981-CB30B868D19E}"/>
              </a:ext>
            </a:extLst>
          </p:cNvPr>
          <p:cNvSpPr txBox="1"/>
          <p:nvPr/>
        </p:nvSpPr>
        <p:spPr>
          <a:xfrm>
            <a:off x="654052" y="2338047"/>
            <a:ext cx="107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1016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49E83A4F-DB07-8D5F-9A00-D36F27ACFCF4}"/>
              </a:ext>
            </a:extLst>
          </p:cNvPr>
          <p:cNvSpPr txBox="1"/>
          <p:nvPr/>
        </p:nvSpPr>
        <p:spPr>
          <a:xfrm>
            <a:off x="3129507" y="3515002"/>
            <a:ext cx="107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dirty="0" err="1"/>
              <a:t>pMaior</a:t>
            </a:r>
            <a:endParaRPr lang="pt-BR" dirty="0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21958BBC-0A79-3488-3B17-9BD2E3B48407}"/>
              </a:ext>
            </a:extLst>
          </p:cNvPr>
          <p:cNvSpPr/>
          <p:nvPr/>
        </p:nvSpPr>
        <p:spPr>
          <a:xfrm>
            <a:off x="1487132" y="5203426"/>
            <a:ext cx="1679331" cy="274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40487B5B-4C87-329B-62B6-84E172545E11}"/>
              </a:ext>
            </a:extLst>
          </p:cNvPr>
          <p:cNvSpPr txBox="1"/>
          <p:nvPr/>
        </p:nvSpPr>
        <p:spPr>
          <a:xfrm>
            <a:off x="3129507" y="4880473"/>
            <a:ext cx="107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dirty="0" err="1"/>
              <a:t>pM</a:t>
            </a:r>
            <a:endParaRPr lang="pt-BR" dirty="0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579E35E3-4527-8ED0-BE55-4210F38A3B84}"/>
              </a:ext>
            </a:extLst>
          </p:cNvPr>
          <p:cNvSpPr txBox="1"/>
          <p:nvPr/>
        </p:nvSpPr>
        <p:spPr>
          <a:xfrm>
            <a:off x="1720991" y="3560638"/>
            <a:ext cx="137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dirty="0"/>
              <a:t>NULL 1016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9228A44A-D643-4749-9EB9-9D0937DA53BB}"/>
              </a:ext>
            </a:extLst>
          </p:cNvPr>
          <p:cNvSpPr txBox="1"/>
          <p:nvPr/>
        </p:nvSpPr>
        <p:spPr>
          <a:xfrm>
            <a:off x="890217" y="3530247"/>
            <a:ext cx="107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dirty="0"/>
              <a:t>3000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4712C413-2A88-C8F2-2056-5CBDF10AF2C5}"/>
              </a:ext>
            </a:extLst>
          </p:cNvPr>
          <p:cNvSpPr txBox="1"/>
          <p:nvPr/>
        </p:nvSpPr>
        <p:spPr>
          <a:xfrm>
            <a:off x="1936351" y="4902291"/>
            <a:ext cx="107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dirty="0"/>
              <a:t>3000</a:t>
            </a:r>
          </a:p>
        </p:txBody>
      </p: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0918EE4C-F775-3EAD-8FF0-E74CAEFDB88A}"/>
              </a:ext>
            </a:extLst>
          </p:cNvPr>
          <p:cNvCxnSpPr/>
          <p:nvPr/>
        </p:nvCxnSpPr>
        <p:spPr>
          <a:xfrm>
            <a:off x="1840398" y="3840811"/>
            <a:ext cx="341006" cy="2848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0D681B78-D7F2-1B74-AFFD-6CB683EFA342}"/>
              </a:ext>
            </a:extLst>
          </p:cNvPr>
          <p:cNvSpPr txBox="1"/>
          <p:nvPr/>
        </p:nvSpPr>
        <p:spPr>
          <a:xfrm>
            <a:off x="3130005" y="2914307"/>
            <a:ext cx="107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dirty="0" err="1"/>
              <a:t>qMaior</a:t>
            </a:r>
            <a:endParaRPr lang="pt-BR" dirty="0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1C332F62-71CC-9DFA-D550-C52A39C2CFA7}"/>
              </a:ext>
            </a:extLst>
          </p:cNvPr>
          <p:cNvSpPr txBox="1"/>
          <p:nvPr/>
        </p:nvSpPr>
        <p:spPr>
          <a:xfrm>
            <a:off x="1951200" y="2945497"/>
            <a:ext cx="839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dirty="0"/>
              <a:t>    1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D37FA8D4-2649-B50F-C497-154D75E338C6}"/>
              </a:ext>
            </a:extLst>
          </p:cNvPr>
          <p:cNvSpPr/>
          <p:nvPr/>
        </p:nvSpPr>
        <p:spPr>
          <a:xfrm>
            <a:off x="1497195" y="5639069"/>
            <a:ext cx="1679331" cy="274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7EEE405D-9E65-9B4D-0022-3619B777F6A9}"/>
              </a:ext>
            </a:extLst>
          </p:cNvPr>
          <p:cNvSpPr/>
          <p:nvPr/>
        </p:nvSpPr>
        <p:spPr>
          <a:xfrm>
            <a:off x="1481573" y="5923951"/>
            <a:ext cx="1679331" cy="274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25A6037-C3D0-36E8-DA05-21381492219A}"/>
              </a:ext>
            </a:extLst>
          </p:cNvPr>
          <p:cNvSpPr txBox="1"/>
          <p:nvPr/>
        </p:nvSpPr>
        <p:spPr>
          <a:xfrm>
            <a:off x="3123576" y="2359685"/>
            <a:ext cx="107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Maiores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397C863-4504-71E5-A191-7612B2DF8186}"/>
              </a:ext>
            </a:extLst>
          </p:cNvPr>
          <p:cNvSpPr txBox="1"/>
          <p:nvPr/>
        </p:nvSpPr>
        <p:spPr>
          <a:xfrm>
            <a:off x="3151552" y="5641590"/>
            <a:ext cx="107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dirty="0" err="1"/>
              <a:t>qM</a:t>
            </a: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562F71A-6B55-D407-AEFC-4772073772F6}"/>
              </a:ext>
            </a:extLst>
          </p:cNvPr>
          <p:cNvSpPr txBox="1"/>
          <p:nvPr/>
        </p:nvSpPr>
        <p:spPr>
          <a:xfrm>
            <a:off x="1927157" y="5643165"/>
            <a:ext cx="107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dirty="0"/>
              <a:t>0    1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F7D29610-9AC2-FF8D-36CE-BAE55B5BEBD6}"/>
              </a:ext>
            </a:extLst>
          </p:cNvPr>
          <p:cNvCxnSpPr/>
          <p:nvPr/>
        </p:nvCxnSpPr>
        <p:spPr>
          <a:xfrm>
            <a:off x="1884919" y="5944874"/>
            <a:ext cx="341006" cy="2848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D8D94000-C5B8-18A6-AA01-0153D1AB471D}"/>
              </a:ext>
            </a:extLst>
          </p:cNvPr>
          <p:cNvCxnSpPr/>
          <p:nvPr/>
        </p:nvCxnSpPr>
        <p:spPr>
          <a:xfrm>
            <a:off x="1084757" y="4694548"/>
            <a:ext cx="2950589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Chave Direita 14">
            <a:extLst>
              <a:ext uri="{FF2B5EF4-FFF2-40B4-BE49-F238E27FC236}">
                <a16:creationId xmlns:a16="http://schemas.microsoft.com/office/drawing/2014/main" id="{207359E4-E25F-2FE5-03DB-2E5A656DB82E}"/>
              </a:ext>
            </a:extLst>
          </p:cNvPr>
          <p:cNvSpPr/>
          <p:nvPr/>
        </p:nvSpPr>
        <p:spPr>
          <a:xfrm>
            <a:off x="3774062" y="4751779"/>
            <a:ext cx="131975" cy="1441445"/>
          </a:xfrm>
          <a:prstGeom prst="righ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A4D6D1C-AFE7-F8B1-6FEB-13519F3D9B28}"/>
              </a:ext>
            </a:extLst>
          </p:cNvPr>
          <p:cNvSpPr txBox="1"/>
          <p:nvPr/>
        </p:nvSpPr>
        <p:spPr>
          <a:xfrm>
            <a:off x="3948275" y="5171630"/>
            <a:ext cx="1679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dentro da função media – retorna </a:t>
            </a:r>
            <a:r>
              <a:rPr lang="pt-BR" dirty="0" err="1"/>
              <a:t>qM</a:t>
            </a:r>
            <a:endParaRPr lang="pt-BR" dirty="0"/>
          </a:p>
        </p:txBody>
      </p:sp>
      <p:cxnSp>
        <p:nvCxnSpPr>
          <p:cNvPr id="2" name="Conector de Seta Reta 1">
            <a:extLst>
              <a:ext uri="{FF2B5EF4-FFF2-40B4-BE49-F238E27FC236}">
                <a16:creationId xmlns:a16="http://schemas.microsoft.com/office/drawing/2014/main" id="{D54C0D04-763E-6F85-48CA-F3D37C6BBAA2}"/>
              </a:ext>
            </a:extLst>
          </p:cNvPr>
          <p:cNvCxnSpPr>
            <a:cxnSpLocks/>
          </p:cNvCxnSpPr>
          <p:nvPr/>
        </p:nvCxnSpPr>
        <p:spPr>
          <a:xfrm>
            <a:off x="281812" y="2554534"/>
            <a:ext cx="62755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E049729E-0774-9204-54F9-283D1DE932D2}"/>
              </a:ext>
            </a:extLst>
          </p:cNvPr>
          <p:cNvCxnSpPr>
            <a:cxnSpLocks/>
          </p:cNvCxnSpPr>
          <p:nvPr/>
        </p:nvCxnSpPr>
        <p:spPr>
          <a:xfrm flipV="1">
            <a:off x="202856" y="4004246"/>
            <a:ext cx="651072" cy="215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C76CB15-C6A0-44BA-8505-17309A046A25}"/>
              </a:ext>
            </a:extLst>
          </p:cNvPr>
          <p:cNvSpPr txBox="1"/>
          <p:nvPr/>
        </p:nvSpPr>
        <p:spPr>
          <a:xfrm>
            <a:off x="217253" y="3386210"/>
            <a:ext cx="107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dirty="0" err="1"/>
              <a:t>pM</a:t>
            </a:r>
            <a:endParaRPr lang="pt-BR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93124A85-95BB-6599-B0C5-5459C507D82B}"/>
              </a:ext>
            </a:extLst>
          </p:cNvPr>
          <p:cNvSpPr txBox="1"/>
          <p:nvPr/>
        </p:nvSpPr>
        <p:spPr>
          <a:xfrm>
            <a:off x="183592" y="1875320"/>
            <a:ext cx="107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dirty="0" err="1"/>
              <a:t>pMaior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5130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111BCC-2D70-D73C-175E-4BE4392DF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5722A3-54FF-5E61-6691-650EEFCF1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/>
          </a:bodyPr>
          <a:lstStyle/>
          <a:p>
            <a:pPr lvl="0"/>
            <a:endParaRPr lang="pt-BR" sz="2000" dirty="0"/>
          </a:p>
          <a:p>
            <a:pPr lvl="0"/>
            <a:endParaRPr lang="pt-BR" sz="2000" dirty="0"/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55B63B8-AD26-148E-90A3-166AD1268919}"/>
              </a:ext>
            </a:extLst>
          </p:cNvPr>
          <p:cNvSpPr txBox="1">
            <a:spLocks noChangeArrowheads="1"/>
          </p:cNvSpPr>
          <p:nvPr/>
        </p:nvSpPr>
        <p:spPr>
          <a:xfrm>
            <a:off x="317376" y="26063"/>
            <a:ext cx="8509247" cy="86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noProof="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 – Maiores que Média – v2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A4265F80-243B-6AAD-4B23-459F38151FD7}"/>
              </a:ext>
            </a:extLst>
          </p:cNvPr>
          <p:cNvGrpSpPr/>
          <p:nvPr/>
        </p:nvGrpSpPr>
        <p:grpSpPr>
          <a:xfrm>
            <a:off x="6028926" y="1177855"/>
            <a:ext cx="1698063" cy="5052406"/>
            <a:chOff x="3722967" y="1330553"/>
            <a:chExt cx="1698063" cy="5052406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BED72752-1F18-4C22-AC00-C1B4B4367561}"/>
                </a:ext>
              </a:extLst>
            </p:cNvPr>
            <p:cNvSpPr/>
            <p:nvPr/>
          </p:nvSpPr>
          <p:spPr>
            <a:xfrm>
              <a:off x="3732333" y="1330553"/>
              <a:ext cx="1679331" cy="505240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129AD9F-A0C3-1EE6-B3C0-8C9A33A2F8C9}"/>
                </a:ext>
              </a:extLst>
            </p:cNvPr>
            <p:cNvSpPr/>
            <p:nvPr/>
          </p:nvSpPr>
          <p:spPr>
            <a:xfrm>
              <a:off x="3735270" y="1390967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7C5D9F0-CB4B-47B2-C077-4F0CE25ADDB1}"/>
                </a:ext>
              </a:extLst>
            </p:cNvPr>
            <p:cNvSpPr/>
            <p:nvPr/>
          </p:nvSpPr>
          <p:spPr>
            <a:xfrm>
              <a:off x="3732332" y="165557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6BE520D8-D4AB-2ABB-859F-7418AD325E13}"/>
                </a:ext>
              </a:extLst>
            </p:cNvPr>
            <p:cNvSpPr/>
            <p:nvPr/>
          </p:nvSpPr>
          <p:spPr>
            <a:xfrm>
              <a:off x="3732331" y="193048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BE31F1CF-95CB-310E-8829-A9F125AA0FDA}"/>
                </a:ext>
              </a:extLst>
            </p:cNvPr>
            <p:cNvSpPr/>
            <p:nvPr/>
          </p:nvSpPr>
          <p:spPr>
            <a:xfrm>
              <a:off x="3732333" y="221373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C216EB10-20A8-5FC1-7B86-DED840DEE697}"/>
                </a:ext>
              </a:extLst>
            </p:cNvPr>
            <p:cNvSpPr/>
            <p:nvPr/>
          </p:nvSpPr>
          <p:spPr>
            <a:xfrm>
              <a:off x="3729396" y="310264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EB6C8A57-4127-C4B0-ACD2-6C1652584490}"/>
                </a:ext>
              </a:extLst>
            </p:cNvPr>
            <p:cNvSpPr/>
            <p:nvPr/>
          </p:nvSpPr>
          <p:spPr>
            <a:xfrm>
              <a:off x="3722967" y="2823290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E87240A9-0785-13FA-93EE-B2C01F2CBD32}"/>
                </a:ext>
              </a:extLst>
            </p:cNvPr>
            <p:cNvSpPr/>
            <p:nvPr/>
          </p:nvSpPr>
          <p:spPr>
            <a:xfrm>
              <a:off x="3732333" y="251238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09480557-C594-F3CD-9F78-314F009D0111}"/>
                </a:ext>
              </a:extLst>
            </p:cNvPr>
            <p:cNvSpPr/>
            <p:nvPr/>
          </p:nvSpPr>
          <p:spPr>
            <a:xfrm>
              <a:off x="3732333" y="339279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CF68A7C9-78B0-2C94-E889-4D5F6DD895EA}"/>
                </a:ext>
              </a:extLst>
            </p:cNvPr>
            <p:cNvSpPr/>
            <p:nvPr/>
          </p:nvSpPr>
          <p:spPr>
            <a:xfrm>
              <a:off x="3732333" y="368294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5DBF4032-F152-D070-0753-29EA9D2B2100}"/>
                </a:ext>
              </a:extLst>
            </p:cNvPr>
            <p:cNvSpPr/>
            <p:nvPr/>
          </p:nvSpPr>
          <p:spPr>
            <a:xfrm>
              <a:off x="3729395" y="398011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B63D653-5B46-F41D-D3FF-E386945D246C}"/>
                </a:ext>
              </a:extLst>
            </p:cNvPr>
            <p:cNvSpPr/>
            <p:nvPr/>
          </p:nvSpPr>
          <p:spPr>
            <a:xfrm>
              <a:off x="3741699" y="5028808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DF3780E3-2AB5-449E-B180-01A2EB10ABBE}"/>
              </a:ext>
            </a:extLst>
          </p:cNvPr>
          <p:cNvSpPr txBox="1"/>
          <p:nvPr/>
        </p:nvSpPr>
        <p:spPr>
          <a:xfrm>
            <a:off x="6747076" y="1204620"/>
            <a:ext cx="4867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10          5</a:t>
            </a:r>
          </a:p>
          <a:p>
            <a:r>
              <a:rPr lang="pt-BR" dirty="0"/>
              <a:t>553</a:t>
            </a:r>
          </a:p>
          <a:p>
            <a:r>
              <a:rPr lang="pt-BR" dirty="0"/>
              <a:t>     </a:t>
            </a:r>
            <a:r>
              <a:rPr lang="pt-BR" b="1" dirty="0"/>
              <a:t>     </a:t>
            </a:r>
            <a:r>
              <a:rPr lang="pt-BR" dirty="0"/>
              <a:t>      </a:t>
            </a:r>
          </a:p>
          <a:p>
            <a:endParaRPr lang="pt-BR" dirty="0"/>
          </a:p>
          <a:p>
            <a:r>
              <a:rPr lang="pt-BR" dirty="0"/>
              <a:t>    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C6B0884-E97C-1276-2809-F2C0E2696B66}"/>
              </a:ext>
            </a:extLst>
          </p:cNvPr>
          <p:cNvSpPr txBox="1"/>
          <p:nvPr/>
        </p:nvSpPr>
        <p:spPr>
          <a:xfrm>
            <a:off x="5263783" y="1195208"/>
            <a:ext cx="950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5000  </a:t>
            </a:r>
            <a:r>
              <a:rPr lang="pt-BR" b="1" dirty="0"/>
              <a:t>     </a:t>
            </a:r>
            <a:r>
              <a:rPr lang="pt-BR" dirty="0"/>
              <a:t>      </a:t>
            </a:r>
          </a:p>
          <a:p>
            <a:endParaRPr lang="pt-BR" dirty="0"/>
          </a:p>
          <a:p>
            <a:r>
              <a:rPr lang="pt-BR" dirty="0"/>
              <a:t>   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AB65288-8C05-D719-F143-EE011465EB22}"/>
              </a:ext>
            </a:extLst>
          </p:cNvPr>
          <p:cNvSpPr txBox="1"/>
          <p:nvPr/>
        </p:nvSpPr>
        <p:spPr>
          <a:xfrm>
            <a:off x="736750" y="2062702"/>
            <a:ext cx="2741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Receber os números até o usuário digitar [</a:t>
            </a:r>
            <a:r>
              <a:rPr lang="pt-BR" sz="2000" b="1" dirty="0"/>
              <a:t>N</a:t>
            </a:r>
            <a:r>
              <a:rPr lang="pt-BR" sz="2000" dirty="0"/>
              <a:t>]</a:t>
            </a:r>
            <a:r>
              <a:rPr lang="pt-BR" sz="2000" dirty="0" err="1"/>
              <a:t>ão</a:t>
            </a:r>
            <a:r>
              <a:rPr lang="pt-BR" sz="2000" dirty="0"/>
              <a:t>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EF62B38-C483-37F5-0A5E-92CBC46DAD82}"/>
              </a:ext>
            </a:extLst>
          </p:cNvPr>
          <p:cNvSpPr txBox="1"/>
          <p:nvPr/>
        </p:nvSpPr>
        <p:spPr>
          <a:xfrm>
            <a:off x="7726989" y="4797665"/>
            <a:ext cx="950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ptr</a:t>
            </a:r>
            <a:endParaRPr lang="pt-BR" dirty="0"/>
          </a:p>
          <a:p>
            <a:r>
              <a:rPr lang="pt-BR" dirty="0"/>
              <a:t>    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28C52931-4B42-6F93-5BAE-8AED8525EF95}"/>
              </a:ext>
            </a:extLst>
          </p:cNvPr>
          <p:cNvCxnSpPr>
            <a:cxnSpLocks/>
          </p:cNvCxnSpPr>
          <p:nvPr/>
        </p:nvCxnSpPr>
        <p:spPr>
          <a:xfrm>
            <a:off x="4500412" y="1369620"/>
            <a:ext cx="72271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A9E4D62-B6E6-C5F7-9B00-72BE3BF2B864}"/>
              </a:ext>
            </a:extLst>
          </p:cNvPr>
          <p:cNvSpPr txBox="1"/>
          <p:nvPr/>
        </p:nvSpPr>
        <p:spPr>
          <a:xfrm>
            <a:off x="4611155" y="981789"/>
            <a:ext cx="950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ptr</a:t>
            </a:r>
            <a:endParaRPr lang="pt-BR" dirty="0"/>
          </a:p>
          <a:p>
            <a:r>
              <a:rPr lang="pt-BR" dirty="0"/>
              <a:t>    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6D7728E-A5FF-3776-EC2A-37D405697F2E}"/>
              </a:ext>
            </a:extLst>
          </p:cNvPr>
          <p:cNvSpPr txBox="1"/>
          <p:nvPr/>
        </p:nvSpPr>
        <p:spPr>
          <a:xfrm>
            <a:off x="6515242" y="4839090"/>
            <a:ext cx="950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5000     </a:t>
            </a:r>
            <a:r>
              <a:rPr lang="pt-BR" b="1" dirty="0"/>
              <a:t>     </a:t>
            </a:r>
            <a:r>
              <a:rPr lang="pt-BR" dirty="0"/>
              <a:t>      </a:t>
            </a:r>
          </a:p>
          <a:p>
            <a:endParaRPr lang="pt-BR" dirty="0"/>
          </a:p>
          <a:p>
            <a:r>
              <a:rPr lang="pt-BR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18609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64877-B987-B2C9-CBDE-8742539F7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322B11-4F2F-009F-5F91-30AB1FEAE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/>
          </a:bodyPr>
          <a:lstStyle/>
          <a:p>
            <a:pPr lvl="0"/>
            <a:endParaRPr lang="pt-BR" sz="2000" dirty="0"/>
          </a:p>
          <a:p>
            <a:pPr lvl="0"/>
            <a:endParaRPr lang="pt-BR" sz="2000" dirty="0"/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AD2B1A0-2E59-A469-5623-EA917ADAB52C}"/>
              </a:ext>
            </a:extLst>
          </p:cNvPr>
          <p:cNvSpPr txBox="1">
            <a:spLocks noChangeArrowheads="1"/>
          </p:cNvSpPr>
          <p:nvPr/>
        </p:nvSpPr>
        <p:spPr>
          <a:xfrm>
            <a:off x="317376" y="26063"/>
            <a:ext cx="8509247" cy="86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noProof="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 – Média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A0E78AFC-73BB-4512-CF03-6218556FD768}"/>
              </a:ext>
            </a:extLst>
          </p:cNvPr>
          <p:cNvGrpSpPr/>
          <p:nvPr/>
        </p:nvGrpSpPr>
        <p:grpSpPr>
          <a:xfrm>
            <a:off x="6028926" y="1177855"/>
            <a:ext cx="1698063" cy="5052406"/>
            <a:chOff x="3722967" y="1330553"/>
            <a:chExt cx="1698063" cy="5052406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BA2DB407-F9EA-1638-85A5-CFA1CB9272A9}"/>
                </a:ext>
              </a:extLst>
            </p:cNvPr>
            <p:cNvSpPr/>
            <p:nvPr/>
          </p:nvSpPr>
          <p:spPr>
            <a:xfrm>
              <a:off x="3732333" y="1330553"/>
              <a:ext cx="1679331" cy="505240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70C9ED09-4C63-9373-D196-F0C69CB1BFAF}"/>
                </a:ext>
              </a:extLst>
            </p:cNvPr>
            <p:cNvSpPr/>
            <p:nvPr/>
          </p:nvSpPr>
          <p:spPr>
            <a:xfrm>
              <a:off x="3735270" y="1390967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D9B37B3B-969A-D1AF-F461-63E1FCDEDE09}"/>
                </a:ext>
              </a:extLst>
            </p:cNvPr>
            <p:cNvSpPr/>
            <p:nvPr/>
          </p:nvSpPr>
          <p:spPr>
            <a:xfrm>
              <a:off x="3732332" y="165557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CC3AE492-2C43-AABE-99E0-8F847E3B3F4B}"/>
                </a:ext>
              </a:extLst>
            </p:cNvPr>
            <p:cNvSpPr/>
            <p:nvPr/>
          </p:nvSpPr>
          <p:spPr>
            <a:xfrm>
              <a:off x="3732331" y="193048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D2F4A632-EE2D-8438-2A11-3927BDA4E8B5}"/>
                </a:ext>
              </a:extLst>
            </p:cNvPr>
            <p:cNvSpPr/>
            <p:nvPr/>
          </p:nvSpPr>
          <p:spPr>
            <a:xfrm>
              <a:off x="3732333" y="221373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F77E6869-B555-1319-2384-36A1A43F86E6}"/>
                </a:ext>
              </a:extLst>
            </p:cNvPr>
            <p:cNvSpPr/>
            <p:nvPr/>
          </p:nvSpPr>
          <p:spPr>
            <a:xfrm>
              <a:off x="3729396" y="310264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7018E745-4410-D126-32D1-7827686B08C2}"/>
                </a:ext>
              </a:extLst>
            </p:cNvPr>
            <p:cNvSpPr/>
            <p:nvPr/>
          </p:nvSpPr>
          <p:spPr>
            <a:xfrm>
              <a:off x="3722967" y="2823290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B75BB726-ED87-03E4-AB5D-FEE54340A5AA}"/>
                </a:ext>
              </a:extLst>
            </p:cNvPr>
            <p:cNvSpPr/>
            <p:nvPr/>
          </p:nvSpPr>
          <p:spPr>
            <a:xfrm>
              <a:off x="3732333" y="251238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F95C7824-9FE4-BE36-E115-83D753C69EB3}"/>
                </a:ext>
              </a:extLst>
            </p:cNvPr>
            <p:cNvSpPr/>
            <p:nvPr/>
          </p:nvSpPr>
          <p:spPr>
            <a:xfrm>
              <a:off x="3732333" y="339279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9189243A-412F-A4D6-BF0E-F0B8BF89C452}"/>
                </a:ext>
              </a:extLst>
            </p:cNvPr>
            <p:cNvSpPr/>
            <p:nvPr/>
          </p:nvSpPr>
          <p:spPr>
            <a:xfrm>
              <a:off x="3732333" y="368294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4D047064-B472-1ADD-B099-B83FB7BD3949}"/>
                </a:ext>
              </a:extLst>
            </p:cNvPr>
            <p:cNvSpPr/>
            <p:nvPr/>
          </p:nvSpPr>
          <p:spPr>
            <a:xfrm>
              <a:off x="3729395" y="398011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1CF93784-E7CC-EADA-CE6A-312B380FB9C5}"/>
                </a:ext>
              </a:extLst>
            </p:cNvPr>
            <p:cNvSpPr/>
            <p:nvPr/>
          </p:nvSpPr>
          <p:spPr>
            <a:xfrm>
              <a:off x="3741699" y="5028808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4CAEE501-A5CC-AE42-219A-A6D3E445D9BA}"/>
              </a:ext>
            </a:extLst>
          </p:cNvPr>
          <p:cNvSpPr txBox="1"/>
          <p:nvPr/>
        </p:nvSpPr>
        <p:spPr>
          <a:xfrm>
            <a:off x="6747076" y="1204620"/>
            <a:ext cx="4867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10          5</a:t>
            </a:r>
          </a:p>
          <a:p>
            <a:r>
              <a:rPr lang="pt-BR" dirty="0"/>
              <a:t>553</a:t>
            </a:r>
          </a:p>
          <a:p>
            <a:r>
              <a:rPr lang="pt-BR" dirty="0"/>
              <a:t>     </a:t>
            </a:r>
            <a:r>
              <a:rPr lang="pt-BR" b="1" dirty="0"/>
              <a:t>     </a:t>
            </a:r>
            <a:r>
              <a:rPr lang="pt-BR" dirty="0"/>
              <a:t>      </a:t>
            </a:r>
          </a:p>
          <a:p>
            <a:endParaRPr lang="pt-BR" dirty="0"/>
          </a:p>
          <a:p>
            <a:r>
              <a:rPr lang="pt-BR" dirty="0"/>
              <a:t>    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8D14CA31-1858-5A06-C2C9-1FC64B9EF1C8}"/>
              </a:ext>
            </a:extLst>
          </p:cNvPr>
          <p:cNvSpPr txBox="1"/>
          <p:nvPr/>
        </p:nvSpPr>
        <p:spPr>
          <a:xfrm>
            <a:off x="7736355" y="2920160"/>
            <a:ext cx="950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média</a:t>
            </a:r>
          </a:p>
          <a:p>
            <a:r>
              <a:rPr lang="pt-BR" dirty="0"/>
              <a:t>     </a:t>
            </a:r>
            <a:r>
              <a:rPr lang="pt-BR" b="1" dirty="0"/>
              <a:t>     </a:t>
            </a:r>
            <a:r>
              <a:rPr lang="pt-BR" dirty="0"/>
              <a:t>      </a:t>
            </a:r>
          </a:p>
          <a:p>
            <a:endParaRPr lang="pt-BR" dirty="0"/>
          </a:p>
          <a:p>
            <a:r>
              <a:rPr lang="pt-BR" dirty="0"/>
              <a:t>    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044026FD-64FC-7A6C-72BF-5271DC4522B6}"/>
              </a:ext>
            </a:extLst>
          </p:cNvPr>
          <p:cNvSpPr txBox="1"/>
          <p:nvPr/>
        </p:nvSpPr>
        <p:spPr>
          <a:xfrm>
            <a:off x="5385871" y="1158408"/>
            <a:ext cx="950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5000  </a:t>
            </a:r>
            <a:r>
              <a:rPr lang="pt-BR" b="1" dirty="0"/>
              <a:t>     </a:t>
            </a:r>
            <a:r>
              <a:rPr lang="pt-BR" dirty="0"/>
              <a:t>      </a:t>
            </a:r>
          </a:p>
          <a:p>
            <a:endParaRPr lang="pt-BR" dirty="0"/>
          </a:p>
          <a:p>
            <a:r>
              <a:rPr lang="pt-BR" dirty="0"/>
              <a:t>   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93AB336-2CAB-3EA0-8890-7D127BC4FBCE}"/>
              </a:ext>
            </a:extLst>
          </p:cNvPr>
          <p:cNvSpPr txBox="1"/>
          <p:nvPr/>
        </p:nvSpPr>
        <p:spPr>
          <a:xfrm>
            <a:off x="349947" y="1777786"/>
            <a:ext cx="23178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/>
              <a:t>Em seguida, calcular a média e verificar se cada número digitado é maior que a média, se for, alocar </a:t>
            </a:r>
            <a:r>
              <a:rPr lang="pt-BR" sz="2000" b="1" dirty="0">
                <a:solidFill>
                  <a:srgbClr val="FF0000"/>
                </a:solidFill>
              </a:rPr>
              <a:t>NOVO</a:t>
            </a:r>
            <a:r>
              <a:rPr lang="pt-BR" sz="2000" dirty="0"/>
              <a:t> espaço e armazenar</a:t>
            </a:r>
            <a:r>
              <a:rPr lang="pt-BR" dirty="0"/>
              <a:t>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997510-6200-2C30-E276-81AACFF301D3}"/>
              </a:ext>
            </a:extLst>
          </p:cNvPr>
          <p:cNvSpPr txBox="1"/>
          <p:nvPr/>
        </p:nvSpPr>
        <p:spPr>
          <a:xfrm>
            <a:off x="7726989" y="4797665"/>
            <a:ext cx="950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ptr</a:t>
            </a:r>
            <a:endParaRPr lang="pt-BR" dirty="0"/>
          </a:p>
          <a:p>
            <a:r>
              <a:rPr lang="pt-BR" dirty="0"/>
              <a:t>    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C047E737-6911-0FCB-FE6C-EFD12C948722}"/>
              </a:ext>
            </a:extLst>
          </p:cNvPr>
          <p:cNvCxnSpPr>
            <a:cxnSpLocks/>
          </p:cNvCxnSpPr>
          <p:nvPr/>
        </p:nvCxnSpPr>
        <p:spPr>
          <a:xfrm>
            <a:off x="4485964" y="1339973"/>
            <a:ext cx="72271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90DC6B8-E575-F9C1-58C4-4BCB8C258E5F}"/>
              </a:ext>
            </a:extLst>
          </p:cNvPr>
          <p:cNvSpPr txBox="1"/>
          <p:nvPr/>
        </p:nvSpPr>
        <p:spPr>
          <a:xfrm>
            <a:off x="4733454" y="967533"/>
            <a:ext cx="950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ptr</a:t>
            </a:r>
            <a:endParaRPr lang="pt-BR" dirty="0"/>
          </a:p>
          <a:p>
            <a:r>
              <a:rPr lang="pt-BR" dirty="0"/>
              <a:t>    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6A365CC-BE02-F2A8-8BEF-D115A41DE1B6}"/>
              </a:ext>
            </a:extLst>
          </p:cNvPr>
          <p:cNvSpPr txBox="1"/>
          <p:nvPr/>
        </p:nvSpPr>
        <p:spPr>
          <a:xfrm>
            <a:off x="6515242" y="4839090"/>
            <a:ext cx="950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5000     </a:t>
            </a:r>
            <a:r>
              <a:rPr lang="pt-BR" b="1" dirty="0"/>
              <a:t>     </a:t>
            </a:r>
            <a:r>
              <a:rPr lang="pt-BR" dirty="0"/>
              <a:t>      </a:t>
            </a:r>
          </a:p>
          <a:p>
            <a:endParaRPr lang="pt-BR" dirty="0"/>
          </a:p>
          <a:p>
            <a:r>
              <a:rPr lang="pt-BR" dirty="0"/>
              <a:t>    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A889B3B-42DF-1476-3EC1-526FA42842D1}"/>
              </a:ext>
            </a:extLst>
          </p:cNvPr>
          <p:cNvSpPr txBox="1"/>
          <p:nvPr/>
        </p:nvSpPr>
        <p:spPr>
          <a:xfrm>
            <a:off x="6515242" y="2931340"/>
            <a:ext cx="950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18,25     </a:t>
            </a:r>
            <a:r>
              <a:rPr lang="pt-BR" b="1" dirty="0"/>
              <a:t>     </a:t>
            </a:r>
            <a:r>
              <a:rPr lang="pt-BR" dirty="0"/>
              <a:t>      </a:t>
            </a:r>
          </a:p>
          <a:p>
            <a:endParaRPr lang="pt-BR" dirty="0"/>
          </a:p>
          <a:p>
            <a:r>
              <a:rPr lang="pt-BR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442879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F92965-44EB-66BD-7903-C6989CB4C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F6B264-A612-CFF3-8FC5-CE2250826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/>
          </a:bodyPr>
          <a:lstStyle/>
          <a:p>
            <a:pPr lvl="0"/>
            <a:endParaRPr lang="pt-BR" sz="2000" dirty="0"/>
          </a:p>
          <a:p>
            <a:pPr lvl="0"/>
            <a:endParaRPr lang="pt-BR" sz="2000" dirty="0"/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80F7A95-558A-9B9E-DA05-8690DFC1B3ED}"/>
              </a:ext>
            </a:extLst>
          </p:cNvPr>
          <p:cNvSpPr txBox="1">
            <a:spLocks noChangeArrowheads="1"/>
          </p:cNvSpPr>
          <p:nvPr/>
        </p:nvSpPr>
        <p:spPr>
          <a:xfrm>
            <a:off x="317376" y="26063"/>
            <a:ext cx="8509247" cy="86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noProof="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 – Média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88307F6-0BE3-44D8-18C1-520BD51A8465}"/>
              </a:ext>
            </a:extLst>
          </p:cNvPr>
          <p:cNvGrpSpPr/>
          <p:nvPr/>
        </p:nvGrpSpPr>
        <p:grpSpPr>
          <a:xfrm>
            <a:off x="6028926" y="1177855"/>
            <a:ext cx="1698063" cy="5052406"/>
            <a:chOff x="3722967" y="1330553"/>
            <a:chExt cx="1698063" cy="5052406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261D176E-3D99-07D6-F533-B8164A4F5F55}"/>
                </a:ext>
              </a:extLst>
            </p:cNvPr>
            <p:cNvSpPr/>
            <p:nvPr/>
          </p:nvSpPr>
          <p:spPr>
            <a:xfrm>
              <a:off x="3732333" y="1330553"/>
              <a:ext cx="1679331" cy="505240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29C7F345-4ED9-A873-00E5-064AC182C673}"/>
                </a:ext>
              </a:extLst>
            </p:cNvPr>
            <p:cNvSpPr/>
            <p:nvPr/>
          </p:nvSpPr>
          <p:spPr>
            <a:xfrm>
              <a:off x="3735270" y="1390967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3E008352-ACA1-F773-59B1-A5F28F2C1E88}"/>
                </a:ext>
              </a:extLst>
            </p:cNvPr>
            <p:cNvSpPr/>
            <p:nvPr/>
          </p:nvSpPr>
          <p:spPr>
            <a:xfrm>
              <a:off x="3732332" y="165557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719913E0-1324-1588-E893-F7A39DE626B6}"/>
                </a:ext>
              </a:extLst>
            </p:cNvPr>
            <p:cNvSpPr/>
            <p:nvPr/>
          </p:nvSpPr>
          <p:spPr>
            <a:xfrm>
              <a:off x="3732331" y="193048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A312B60B-6115-8774-0D1E-671B7473D630}"/>
                </a:ext>
              </a:extLst>
            </p:cNvPr>
            <p:cNvSpPr/>
            <p:nvPr/>
          </p:nvSpPr>
          <p:spPr>
            <a:xfrm>
              <a:off x="3732333" y="221373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389C39DF-6C1B-C2FE-B893-0153B3B88B6F}"/>
                </a:ext>
              </a:extLst>
            </p:cNvPr>
            <p:cNvSpPr/>
            <p:nvPr/>
          </p:nvSpPr>
          <p:spPr>
            <a:xfrm>
              <a:off x="3729396" y="310264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5D503940-ADAB-AF26-238B-5345ED001BEA}"/>
                </a:ext>
              </a:extLst>
            </p:cNvPr>
            <p:cNvSpPr/>
            <p:nvPr/>
          </p:nvSpPr>
          <p:spPr>
            <a:xfrm>
              <a:off x="3722967" y="2823290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7947D908-2E05-7090-1B4D-E49F7E46A956}"/>
                </a:ext>
              </a:extLst>
            </p:cNvPr>
            <p:cNvSpPr/>
            <p:nvPr/>
          </p:nvSpPr>
          <p:spPr>
            <a:xfrm>
              <a:off x="3732333" y="251238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AA0B06A3-8A7C-728C-2C20-50140AC5C506}"/>
                </a:ext>
              </a:extLst>
            </p:cNvPr>
            <p:cNvSpPr/>
            <p:nvPr/>
          </p:nvSpPr>
          <p:spPr>
            <a:xfrm>
              <a:off x="3732333" y="339279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4062F68F-1F38-EF5C-E874-7BCEBCC2F7AF}"/>
                </a:ext>
              </a:extLst>
            </p:cNvPr>
            <p:cNvSpPr/>
            <p:nvPr/>
          </p:nvSpPr>
          <p:spPr>
            <a:xfrm>
              <a:off x="3732333" y="368294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552CD4EC-2FD6-A78C-4040-256998E49B05}"/>
                </a:ext>
              </a:extLst>
            </p:cNvPr>
            <p:cNvSpPr/>
            <p:nvPr/>
          </p:nvSpPr>
          <p:spPr>
            <a:xfrm>
              <a:off x="3729395" y="398011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88266A0B-3F0B-F460-1CC3-A7CBC3B88F26}"/>
                </a:ext>
              </a:extLst>
            </p:cNvPr>
            <p:cNvSpPr/>
            <p:nvPr/>
          </p:nvSpPr>
          <p:spPr>
            <a:xfrm>
              <a:off x="3741699" y="5028808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52EA84E1-3333-B97A-69B2-F1D5DF6570B4}"/>
              </a:ext>
            </a:extLst>
          </p:cNvPr>
          <p:cNvGrpSpPr/>
          <p:nvPr/>
        </p:nvGrpSpPr>
        <p:grpSpPr>
          <a:xfrm>
            <a:off x="1478463" y="1232641"/>
            <a:ext cx="1698063" cy="5052406"/>
            <a:chOff x="3722967" y="1330553"/>
            <a:chExt cx="1698063" cy="5052406"/>
          </a:xfrm>
        </p:grpSpPr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AAA92340-90AA-CE0E-4901-F095544158E9}"/>
                </a:ext>
              </a:extLst>
            </p:cNvPr>
            <p:cNvSpPr/>
            <p:nvPr/>
          </p:nvSpPr>
          <p:spPr>
            <a:xfrm>
              <a:off x="3732333" y="1330553"/>
              <a:ext cx="1679331" cy="505240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71C1606D-E000-449D-4EE4-188E902A81AA}"/>
                </a:ext>
              </a:extLst>
            </p:cNvPr>
            <p:cNvSpPr/>
            <p:nvPr/>
          </p:nvSpPr>
          <p:spPr>
            <a:xfrm>
              <a:off x="3735270" y="1390967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65B66008-A1A9-EE6D-D02F-6B10861DE54A}"/>
                </a:ext>
              </a:extLst>
            </p:cNvPr>
            <p:cNvSpPr/>
            <p:nvPr/>
          </p:nvSpPr>
          <p:spPr>
            <a:xfrm>
              <a:off x="3732332" y="165557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1B2C009A-831B-D461-7C0B-154532D3E733}"/>
                </a:ext>
              </a:extLst>
            </p:cNvPr>
            <p:cNvSpPr/>
            <p:nvPr/>
          </p:nvSpPr>
          <p:spPr>
            <a:xfrm>
              <a:off x="3732331" y="193048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0E436F8E-E41F-F8D6-5D2A-6A5B0B0DDED4}"/>
                </a:ext>
              </a:extLst>
            </p:cNvPr>
            <p:cNvSpPr/>
            <p:nvPr/>
          </p:nvSpPr>
          <p:spPr>
            <a:xfrm>
              <a:off x="3732333" y="221373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BEC4D3E8-4640-E907-6C68-CA3417A6B098}"/>
                </a:ext>
              </a:extLst>
            </p:cNvPr>
            <p:cNvSpPr/>
            <p:nvPr/>
          </p:nvSpPr>
          <p:spPr>
            <a:xfrm>
              <a:off x="3729396" y="310264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EAFC2C9B-A5CA-C4D0-DB1E-DC05B98AF056}"/>
                </a:ext>
              </a:extLst>
            </p:cNvPr>
            <p:cNvSpPr/>
            <p:nvPr/>
          </p:nvSpPr>
          <p:spPr>
            <a:xfrm>
              <a:off x="3722967" y="2823290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9E40568D-5995-6087-0041-430400EBA7FD}"/>
                </a:ext>
              </a:extLst>
            </p:cNvPr>
            <p:cNvSpPr/>
            <p:nvPr/>
          </p:nvSpPr>
          <p:spPr>
            <a:xfrm>
              <a:off x="3732333" y="251238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F0320CB5-242A-80A9-C46F-5AC0C648FF5F}"/>
                </a:ext>
              </a:extLst>
            </p:cNvPr>
            <p:cNvSpPr/>
            <p:nvPr/>
          </p:nvSpPr>
          <p:spPr>
            <a:xfrm>
              <a:off x="3732333" y="339279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2B538A75-8AAF-7D56-23E4-6DC91F99193E}"/>
                </a:ext>
              </a:extLst>
            </p:cNvPr>
            <p:cNvSpPr/>
            <p:nvPr/>
          </p:nvSpPr>
          <p:spPr>
            <a:xfrm>
              <a:off x="3732333" y="368294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9C080DEE-3EBE-BC2D-ED78-E2F30B3D381D}"/>
                </a:ext>
              </a:extLst>
            </p:cNvPr>
            <p:cNvSpPr/>
            <p:nvPr/>
          </p:nvSpPr>
          <p:spPr>
            <a:xfrm>
              <a:off x="3729395" y="398011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0CE8D2B8-FC90-6A04-1CB4-DC9921323659}"/>
                </a:ext>
              </a:extLst>
            </p:cNvPr>
            <p:cNvSpPr/>
            <p:nvPr/>
          </p:nvSpPr>
          <p:spPr>
            <a:xfrm>
              <a:off x="3741699" y="5028808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A7CA994F-E182-AA78-BC29-72BD009623DF}"/>
              </a:ext>
            </a:extLst>
          </p:cNvPr>
          <p:cNvSpPr txBox="1"/>
          <p:nvPr/>
        </p:nvSpPr>
        <p:spPr>
          <a:xfrm>
            <a:off x="2105567" y="2062243"/>
            <a:ext cx="486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55 </a:t>
            </a:r>
          </a:p>
        </p:txBody>
      </p:sp>
      <p:sp>
        <p:nvSpPr>
          <p:cNvPr id="8" name="Seta para a Direita 7">
            <a:extLst>
              <a:ext uri="{FF2B5EF4-FFF2-40B4-BE49-F238E27FC236}">
                <a16:creationId xmlns:a16="http://schemas.microsoft.com/office/drawing/2014/main" id="{BCDBE8FE-B059-7B32-8C17-5AD7055FD37B}"/>
              </a:ext>
            </a:extLst>
          </p:cNvPr>
          <p:cNvSpPr/>
          <p:nvPr/>
        </p:nvSpPr>
        <p:spPr>
          <a:xfrm rot="10800000">
            <a:off x="3882660" y="1777785"/>
            <a:ext cx="1674078" cy="420701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658831E7-C446-A518-3A3B-25ECFE039566}"/>
              </a:ext>
            </a:extLst>
          </p:cNvPr>
          <p:cNvSpPr txBox="1"/>
          <p:nvPr/>
        </p:nvSpPr>
        <p:spPr>
          <a:xfrm>
            <a:off x="6747076" y="1204620"/>
            <a:ext cx="4867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10          5</a:t>
            </a:r>
          </a:p>
          <a:p>
            <a:r>
              <a:rPr lang="pt-BR" dirty="0"/>
              <a:t>553</a:t>
            </a:r>
          </a:p>
          <a:p>
            <a:r>
              <a:rPr lang="pt-BR" dirty="0"/>
              <a:t>     </a:t>
            </a:r>
            <a:r>
              <a:rPr lang="pt-BR" b="1" dirty="0"/>
              <a:t>     </a:t>
            </a:r>
            <a:r>
              <a:rPr lang="pt-BR" dirty="0"/>
              <a:t>      </a:t>
            </a:r>
          </a:p>
          <a:p>
            <a:endParaRPr lang="pt-BR" dirty="0"/>
          </a:p>
          <a:p>
            <a:r>
              <a:rPr lang="pt-BR" dirty="0"/>
              <a:t>    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19EFA7FE-FF59-EDF0-E088-8C43BA8EA57E}"/>
              </a:ext>
            </a:extLst>
          </p:cNvPr>
          <p:cNvSpPr txBox="1"/>
          <p:nvPr/>
        </p:nvSpPr>
        <p:spPr>
          <a:xfrm>
            <a:off x="7736355" y="2920160"/>
            <a:ext cx="950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média</a:t>
            </a:r>
          </a:p>
          <a:p>
            <a:r>
              <a:rPr lang="pt-BR" dirty="0"/>
              <a:t>     </a:t>
            </a:r>
            <a:r>
              <a:rPr lang="pt-BR" b="1" dirty="0"/>
              <a:t>     </a:t>
            </a:r>
            <a:r>
              <a:rPr lang="pt-BR" dirty="0"/>
              <a:t>      </a:t>
            </a:r>
          </a:p>
          <a:p>
            <a:endParaRPr lang="pt-BR" dirty="0"/>
          </a:p>
          <a:p>
            <a:r>
              <a:rPr lang="pt-BR" dirty="0"/>
              <a:t>    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FD3FF6F-5E41-1789-2531-12F73A093F1E}"/>
              </a:ext>
            </a:extLst>
          </p:cNvPr>
          <p:cNvSpPr txBox="1"/>
          <p:nvPr/>
        </p:nvSpPr>
        <p:spPr>
          <a:xfrm>
            <a:off x="6515242" y="2931340"/>
            <a:ext cx="950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18,25     </a:t>
            </a:r>
            <a:r>
              <a:rPr lang="pt-BR" b="1" dirty="0"/>
              <a:t>     </a:t>
            </a:r>
            <a:r>
              <a:rPr lang="pt-BR" dirty="0"/>
              <a:t>      </a:t>
            </a:r>
          </a:p>
          <a:p>
            <a:endParaRPr lang="pt-BR" dirty="0"/>
          </a:p>
          <a:p>
            <a:r>
              <a:rPr lang="pt-BR" dirty="0"/>
              <a:t>    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8AC5A85B-4D08-585C-8E48-1A2803013BC6}"/>
              </a:ext>
            </a:extLst>
          </p:cNvPr>
          <p:cNvSpPr txBox="1"/>
          <p:nvPr/>
        </p:nvSpPr>
        <p:spPr>
          <a:xfrm>
            <a:off x="654052" y="2338047"/>
            <a:ext cx="107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1016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87751192-4F79-26AB-58C7-F6C1EB8D2CA1}"/>
              </a:ext>
            </a:extLst>
          </p:cNvPr>
          <p:cNvSpPr txBox="1"/>
          <p:nvPr/>
        </p:nvSpPr>
        <p:spPr>
          <a:xfrm>
            <a:off x="3129507" y="3515002"/>
            <a:ext cx="107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dirty="0" err="1"/>
              <a:t>pMaior</a:t>
            </a:r>
            <a:endParaRPr lang="pt-BR" dirty="0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C3D76D03-4F0D-FFF5-9ED8-3D04A14D1462}"/>
              </a:ext>
            </a:extLst>
          </p:cNvPr>
          <p:cNvSpPr/>
          <p:nvPr/>
        </p:nvSpPr>
        <p:spPr>
          <a:xfrm>
            <a:off x="1487132" y="5203426"/>
            <a:ext cx="1679331" cy="274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A1ADFA9C-AC4F-AE17-2313-7128811A9A6D}"/>
              </a:ext>
            </a:extLst>
          </p:cNvPr>
          <p:cNvSpPr txBox="1"/>
          <p:nvPr/>
        </p:nvSpPr>
        <p:spPr>
          <a:xfrm>
            <a:off x="3129507" y="4880473"/>
            <a:ext cx="107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dirty="0" err="1"/>
              <a:t>pM</a:t>
            </a:r>
            <a:endParaRPr lang="pt-BR" dirty="0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7AA6EC1A-FFA2-4FE1-0B23-D31DBB0EB68C}"/>
              </a:ext>
            </a:extLst>
          </p:cNvPr>
          <p:cNvSpPr txBox="1"/>
          <p:nvPr/>
        </p:nvSpPr>
        <p:spPr>
          <a:xfrm>
            <a:off x="1720991" y="3560638"/>
            <a:ext cx="137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dirty="0"/>
              <a:t>NULL 1016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AC9E725C-F160-4973-0FD6-D3F23AE6C4E3}"/>
              </a:ext>
            </a:extLst>
          </p:cNvPr>
          <p:cNvSpPr txBox="1"/>
          <p:nvPr/>
        </p:nvSpPr>
        <p:spPr>
          <a:xfrm>
            <a:off x="890217" y="3530247"/>
            <a:ext cx="107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dirty="0"/>
              <a:t>3000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6E10A0DE-3152-F12A-D3EB-F5544DDF9CC2}"/>
              </a:ext>
            </a:extLst>
          </p:cNvPr>
          <p:cNvSpPr txBox="1"/>
          <p:nvPr/>
        </p:nvSpPr>
        <p:spPr>
          <a:xfrm>
            <a:off x="1936351" y="4902291"/>
            <a:ext cx="107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dirty="0"/>
              <a:t>2000</a:t>
            </a:r>
          </a:p>
        </p:txBody>
      </p: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99226AEE-E46E-A005-46AD-EDEFE99AA552}"/>
              </a:ext>
            </a:extLst>
          </p:cNvPr>
          <p:cNvCxnSpPr/>
          <p:nvPr/>
        </p:nvCxnSpPr>
        <p:spPr>
          <a:xfrm>
            <a:off x="1840398" y="3840811"/>
            <a:ext cx="341006" cy="2848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0016ADA9-606F-53B6-CE7D-D62A646E20E2}"/>
              </a:ext>
            </a:extLst>
          </p:cNvPr>
          <p:cNvSpPr txBox="1"/>
          <p:nvPr/>
        </p:nvSpPr>
        <p:spPr>
          <a:xfrm>
            <a:off x="3130005" y="2914307"/>
            <a:ext cx="107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dirty="0" err="1"/>
              <a:t>qMaior</a:t>
            </a:r>
            <a:endParaRPr lang="pt-BR" dirty="0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6514FAA4-C615-1F49-8766-678B4711C280}"/>
              </a:ext>
            </a:extLst>
          </p:cNvPr>
          <p:cNvSpPr txBox="1"/>
          <p:nvPr/>
        </p:nvSpPr>
        <p:spPr>
          <a:xfrm>
            <a:off x="1951200" y="2945497"/>
            <a:ext cx="839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dirty="0"/>
              <a:t> 0    1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2188E916-C0F1-0C8B-DC6F-E7D7682F6423}"/>
              </a:ext>
            </a:extLst>
          </p:cNvPr>
          <p:cNvSpPr/>
          <p:nvPr/>
        </p:nvSpPr>
        <p:spPr>
          <a:xfrm>
            <a:off x="1497195" y="5639069"/>
            <a:ext cx="1679331" cy="274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7D3B22AE-0CD7-92F6-E418-BB4BE6424B7F}"/>
              </a:ext>
            </a:extLst>
          </p:cNvPr>
          <p:cNvSpPr/>
          <p:nvPr/>
        </p:nvSpPr>
        <p:spPr>
          <a:xfrm>
            <a:off x="1481573" y="5923951"/>
            <a:ext cx="1679331" cy="274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04E5F1F-5E6D-F137-DCE8-342B0619A778}"/>
              </a:ext>
            </a:extLst>
          </p:cNvPr>
          <p:cNvSpPr txBox="1"/>
          <p:nvPr/>
        </p:nvSpPr>
        <p:spPr>
          <a:xfrm>
            <a:off x="3123576" y="2359685"/>
            <a:ext cx="107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Maiores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E5DC4DD-1959-22F2-0622-AEEE76D0E3FE}"/>
              </a:ext>
            </a:extLst>
          </p:cNvPr>
          <p:cNvSpPr txBox="1"/>
          <p:nvPr/>
        </p:nvSpPr>
        <p:spPr>
          <a:xfrm>
            <a:off x="3151552" y="5641590"/>
            <a:ext cx="107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dirty="0" err="1"/>
              <a:t>qM</a:t>
            </a: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24C0760-1D18-6DDF-6DB6-08F818E69222}"/>
              </a:ext>
            </a:extLst>
          </p:cNvPr>
          <p:cNvSpPr txBox="1"/>
          <p:nvPr/>
        </p:nvSpPr>
        <p:spPr>
          <a:xfrm>
            <a:off x="1927157" y="5643165"/>
            <a:ext cx="107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dirty="0"/>
              <a:t>  1504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6B70BADC-D301-2EA2-6D85-461558A3FC38}"/>
              </a:ext>
            </a:extLst>
          </p:cNvPr>
          <p:cNvCxnSpPr/>
          <p:nvPr/>
        </p:nvCxnSpPr>
        <p:spPr>
          <a:xfrm>
            <a:off x="1979281" y="3249269"/>
            <a:ext cx="341006" cy="2848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E0C743D5-C65F-315A-CB4A-0B31EE0C886B}"/>
              </a:ext>
            </a:extLst>
          </p:cNvPr>
          <p:cNvCxnSpPr/>
          <p:nvPr/>
        </p:nvCxnSpPr>
        <p:spPr>
          <a:xfrm>
            <a:off x="1084757" y="4694548"/>
            <a:ext cx="2950589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Chave Direita 14">
            <a:extLst>
              <a:ext uri="{FF2B5EF4-FFF2-40B4-BE49-F238E27FC236}">
                <a16:creationId xmlns:a16="http://schemas.microsoft.com/office/drawing/2014/main" id="{F5ACDDA9-38F9-9556-E8F2-C2AD9FFAD724}"/>
              </a:ext>
            </a:extLst>
          </p:cNvPr>
          <p:cNvSpPr/>
          <p:nvPr/>
        </p:nvSpPr>
        <p:spPr>
          <a:xfrm>
            <a:off x="3774062" y="4751779"/>
            <a:ext cx="131975" cy="1441445"/>
          </a:xfrm>
          <a:prstGeom prst="rightBrac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B8EA153-417D-770E-B61C-4444FE1653E9}"/>
              </a:ext>
            </a:extLst>
          </p:cNvPr>
          <p:cNvSpPr txBox="1"/>
          <p:nvPr/>
        </p:nvSpPr>
        <p:spPr>
          <a:xfrm>
            <a:off x="3948275" y="5171630"/>
            <a:ext cx="1679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dentro da </a:t>
            </a:r>
            <a:r>
              <a:rPr lang="pt-BR"/>
              <a:t>função media</a:t>
            </a:r>
            <a:endParaRPr lang="pt-BR" dirty="0"/>
          </a:p>
        </p:txBody>
      </p:sp>
      <p:cxnSp>
        <p:nvCxnSpPr>
          <p:cNvPr id="2" name="Conector de Seta Reta 1">
            <a:extLst>
              <a:ext uri="{FF2B5EF4-FFF2-40B4-BE49-F238E27FC236}">
                <a16:creationId xmlns:a16="http://schemas.microsoft.com/office/drawing/2014/main" id="{1ACF57F8-97C6-0735-660D-56C40B3B9C8A}"/>
              </a:ext>
            </a:extLst>
          </p:cNvPr>
          <p:cNvCxnSpPr>
            <a:cxnSpLocks/>
          </p:cNvCxnSpPr>
          <p:nvPr/>
        </p:nvCxnSpPr>
        <p:spPr>
          <a:xfrm>
            <a:off x="281812" y="2554534"/>
            <a:ext cx="62755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D4494192-32E1-CF73-261D-2CCE396D02C7}"/>
              </a:ext>
            </a:extLst>
          </p:cNvPr>
          <p:cNvCxnSpPr>
            <a:cxnSpLocks/>
          </p:cNvCxnSpPr>
          <p:nvPr/>
        </p:nvCxnSpPr>
        <p:spPr>
          <a:xfrm flipV="1">
            <a:off x="202856" y="4004246"/>
            <a:ext cx="651072" cy="215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7B8E543-2D56-39F8-E3BB-EED38367FAEA}"/>
              </a:ext>
            </a:extLst>
          </p:cNvPr>
          <p:cNvSpPr txBox="1"/>
          <p:nvPr/>
        </p:nvSpPr>
        <p:spPr>
          <a:xfrm>
            <a:off x="217253" y="3386210"/>
            <a:ext cx="107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dirty="0" err="1"/>
              <a:t>pM</a:t>
            </a:r>
            <a:endParaRPr lang="pt-BR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B68844F7-73FC-4358-C393-A86DFD348C3C}"/>
              </a:ext>
            </a:extLst>
          </p:cNvPr>
          <p:cNvSpPr txBox="1"/>
          <p:nvPr/>
        </p:nvSpPr>
        <p:spPr>
          <a:xfrm>
            <a:off x="183592" y="1875320"/>
            <a:ext cx="107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dirty="0" err="1"/>
              <a:t>pMaior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834ED78-D03E-700A-3204-876667CDE7D4}"/>
              </a:ext>
            </a:extLst>
          </p:cNvPr>
          <p:cNvSpPr txBox="1"/>
          <p:nvPr/>
        </p:nvSpPr>
        <p:spPr>
          <a:xfrm>
            <a:off x="871391" y="2976827"/>
            <a:ext cx="107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dirty="0"/>
              <a:t>1504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8B58FC5-0DC7-7078-7CCB-793A1EB824C8}"/>
              </a:ext>
            </a:extLst>
          </p:cNvPr>
          <p:cNvSpPr txBox="1"/>
          <p:nvPr/>
        </p:nvSpPr>
        <p:spPr>
          <a:xfrm>
            <a:off x="171795" y="2856034"/>
            <a:ext cx="107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r>
              <a:rPr lang="pt-BR" dirty="0" err="1"/>
              <a:t>qM</a:t>
            </a:r>
            <a:endParaRPr lang="pt-BR" dirty="0"/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F733FB48-EA2A-0AE9-92BD-211F6AE62723}"/>
              </a:ext>
            </a:extLst>
          </p:cNvPr>
          <p:cNvCxnSpPr>
            <a:cxnSpLocks/>
          </p:cNvCxnSpPr>
          <p:nvPr/>
        </p:nvCxnSpPr>
        <p:spPr>
          <a:xfrm flipV="1">
            <a:off x="195607" y="3439664"/>
            <a:ext cx="651072" cy="215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789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5351</TotalTime>
  <Words>315</Words>
  <Application>Microsoft Office PowerPoint</Application>
  <PresentationFormat>Apresentação na tela (4:3)</PresentationFormat>
  <Paragraphs>180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Apresentação do PowerPoint</vt:lpstr>
      <vt:lpstr>PROGRAMAÇÃO ESTRUTURADA  - Teoria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Atua Agencia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Atua</dc:creator>
  <cp:lastModifiedBy>Andrea Braga</cp:lastModifiedBy>
  <cp:revision>453</cp:revision>
  <cp:lastPrinted>2018-08-03T17:29:08Z</cp:lastPrinted>
  <dcterms:created xsi:type="dcterms:W3CDTF">2018-05-02T13:00:32Z</dcterms:created>
  <dcterms:modified xsi:type="dcterms:W3CDTF">2025-03-15T16:47:18Z</dcterms:modified>
</cp:coreProperties>
</file>