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60" r:id="rId2"/>
    <p:sldId id="444" r:id="rId3"/>
    <p:sldId id="466" r:id="rId4"/>
    <p:sldId id="505" r:id="rId5"/>
    <p:sldId id="525" r:id="rId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687D1E0D-E4E1-4987-BE33-072D9E607551}"/>
    <pc:docChg chg="modSld">
      <pc:chgData name="Andrea Braga" userId="5a83e776-00a0-4821-9a84-207bc126b66a" providerId="ADAL" clId="{687D1E0D-E4E1-4987-BE33-072D9E607551}" dt="2024-09-25T18:08:59.570" v="98" actId="6549"/>
      <pc:docMkLst>
        <pc:docMk/>
      </pc:docMkLst>
      <pc:sldChg chg="modSp mod">
        <pc:chgData name="Andrea Braga" userId="5a83e776-00a0-4821-9a84-207bc126b66a" providerId="ADAL" clId="{687D1E0D-E4E1-4987-BE33-072D9E607551}" dt="2024-09-25T18:08:01.638" v="73" actId="20577"/>
        <pc:sldMkLst>
          <pc:docMk/>
          <pc:sldMk cId="4186231562" sldId="505"/>
        </pc:sldMkLst>
        <pc:spChg chg="mod">
          <ac:chgData name="Andrea Braga" userId="5a83e776-00a0-4821-9a84-207bc126b66a" providerId="ADAL" clId="{687D1E0D-E4E1-4987-BE33-072D9E607551}" dt="2024-09-25T18:08:01.638" v="73" actId="20577"/>
          <ac:spMkLst>
            <pc:docMk/>
            <pc:sldMk cId="4186231562" sldId="505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687D1E0D-E4E1-4987-BE33-072D9E607551}" dt="2024-09-25T18:08:59.570" v="98" actId="6549"/>
        <pc:sldMkLst>
          <pc:docMk/>
          <pc:sldMk cId="1513425748" sldId="525"/>
        </pc:sldMkLst>
        <pc:spChg chg="mod">
          <ac:chgData name="Andrea Braga" userId="5a83e776-00a0-4821-9a84-207bc126b66a" providerId="ADAL" clId="{687D1E0D-E4E1-4987-BE33-072D9E607551}" dt="2024-09-25T18:08:40.677" v="91" actId="6549"/>
          <ac:spMkLst>
            <pc:docMk/>
            <pc:sldMk cId="1513425748" sldId="525"/>
            <ac:spMk id="41" creationId="{00000000-0000-0000-0000-000000000000}"/>
          </ac:spMkLst>
        </pc:spChg>
        <pc:spChg chg="mod">
          <ac:chgData name="Andrea Braga" userId="5a83e776-00a0-4821-9a84-207bc126b66a" providerId="ADAL" clId="{687D1E0D-E4E1-4987-BE33-072D9E607551}" dt="2024-09-25T18:08:49.396" v="95" actId="6549"/>
          <ac:spMkLst>
            <pc:docMk/>
            <pc:sldMk cId="1513425748" sldId="525"/>
            <ac:spMk id="44" creationId="{00000000-0000-0000-0000-000000000000}"/>
          </ac:spMkLst>
        </pc:spChg>
        <pc:spChg chg="mod">
          <ac:chgData name="Andrea Braga" userId="5a83e776-00a0-4821-9a84-207bc126b66a" providerId="ADAL" clId="{687D1E0D-E4E1-4987-BE33-072D9E607551}" dt="2024-09-25T18:08:59.570" v="98" actId="6549"/>
          <ac:spMkLst>
            <pc:docMk/>
            <pc:sldMk cId="1513425748" sldId="525"/>
            <ac:spMk id="49" creationId="{00000000-0000-0000-0000-000000000000}"/>
          </ac:spMkLst>
        </pc:spChg>
        <pc:spChg chg="mod">
          <ac:chgData name="Andrea Braga" userId="5a83e776-00a0-4821-9a84-207bc126b66a" providerId="ADAL" clId="{687D1E0D-E4E1-4987-BE33-072D9E607551}" dt="2024-09-25T18:08:32.872" v="80" actId="20577"/>
          <ac:spMkLst>
            <pc:docMk/>
            <pc:sldMk cId="1513425748" sldId="525"/>
            <ac:spMk id="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Exercícios</a:t>
            </a:r>
            <a:r>
              <a:rPr lang="en-US" altLang="ko-KR" sz="1800" b="1" dirty="0">
                <a:solidFill>
                  <a:schemeClr val="bg1"/>
                </a:solidFill>
              </a:rPr>
              <a:t>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Alocação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Alocar dinamicamente a </a:t>
            </a:r>
            <a:r>
              <a:rPr lang="pt-BR" sz="1600" b="0" i="0" dirty="0" err="1">
                <a:solidFill>
                  <a:srgbClr val="2D3B45"/>
                </a:solidFill>
                <a:effectLst/>
                <a:latin typeface="Lato Extended"/>
              </a:rPr>
              <a:t>seqüência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 de números </a:t>
            </a:r>
            <a:r>
              <a:rPr lang="pt-BR" sz="1600" b="1" i="0" dirty="0" err="1">
                <a:solidFill>
                  <a:srgbClr val="2D3B45"/>
                </a:solidFill>
                <a:effectLst/>
                <a:latin typeface="Lato Extended"/>
              </a:rPr>
              <a:t>int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 digitados pelo usuário, até que este escolha a opção </a:t>
            </a:r>
            <a:r>
              <a:rPr lang="pt-BR" sz="1600" b="1" i="0" dirty="0">
                <a:solidFill>
                  <a:srgbClr val="2D3B45"/>
                </a:solidFill>
                <a:effectLst/>
                <a:latin typeface="Lato Extended"/>
              </a:rPr>
              <a:t>Não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. Em seguida, deve-se somar o 1º com o último, o 2º com o penúltimo e assim por diante, e ir alocando dinamicamente os números que tiverem como resultado da soma o valor </a:t>
            </a:r>
            <a:r>
              <a:rPr lang="pt-BR" sz="1600" b="1" i="0" u="sng" dirty="0">
                <a:solidFill>
                  <a:srgbClr val="2D3B45"/>
                </a:solidFill>
                <a:effectLst/>
                <a:latin typeface="Lato Extended"/>
              </a:rPr>
              <a:t>PAR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. </a:t>
            </a:r>
            <a:r>
              <a:rPr lang="pt-BR" sz="1600" b="1" i="0" dirty="0">
                <a:solidFill>
                  <a:srgbClr val="2D3B45"/>
                </a:solidFill>
                <a:effectLst/>
                <a:latin typeface="Lato Extended"/>
              </a:rPr>
              <a:t>Utilizar funções e ponteiros.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1600" b="1" dirty="0">
              <a:solidFill>
                <a:srgbClr val="2D3B45"/>
              </a:solidFill>
              <a:latin typeface="Lato Extended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b="1" u="sng" dirty="0">
                <a:solidFill>
                  <a:srgbClr val="2D3B45"/>
                </a:solidFill>
                <a:latin typeface="Lato Extended"/>
              </a:rPr>
              <a:t>Exemplo</a:t>
            </a:r>
            <a:r>
              <a:rPr lang="pt-BR" sz="1600" b="1" dirty="0">
                <a:solidFill>
                  <a:srgbClr val="2D3B45"/>
                </a:solidFill>
                <a:latin typeface="Lato Extended"/>
              </a:rPr>
              <a:t>:							</a:t>
            </a:r>
            <a:r>
              <a:rPr lang="pt-BR" sz="1600" b="1" u="sng" dirty="0">
                <a:solidFill>
                  <a:srgbClr val="2D3B45"/>
                </a:solidFill>
                <a:latin typeface="Lato Extended"/>
              </a:rPr>
              <a:t>PAR</a:t>
            </a:r>
            <a:r>
              <a:rPr lang="pt-BR" sz="1600" b="1" dirty="0">
                <a:solidFill>
                  <a:srgbClr val="2D3B45"/>
                </a:solidFill>
                <a:latin typeface="Lato Extended"/>
              </a:rPr>
              <a:t>						</a:t>
            </a:r>
            <a:r>
              <a:rPr lang="pt-BR" sz="1600" dirty="0">
                <a:solidFill>
                  <a:srgbClr val="2D3B45"/>
                </a:solidFill>
                <a:latin typeface="Lato Extended"/>
              </a:rPr>
              <a:t>ÍMPAR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b="1" dirty="0">
                <a:solidFill>
                  <a:srgbClr val="2D3B45"/>
                </a:solidFill>
                <a:latin typeface="Lato Extended"/>
              </a:rPr>
              <a:t>	 </a:t>
            </a:r>
            <a:r>
              <a:rPr lang="pt-BR" sz="1600" dirty="0">
                <a:solidFill>
                  <a:srgbClr val="2D3B45"/>
                </a:solidFill>
                <a:latin typeface="Lato Extended"/>
              </a:rPr>
              <a:t>2							2 + 16 = 18					3 + 20 = 23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 3																	    -1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-1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20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16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Par / Ímpar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8C9D105-6C76-FE89-A727-AB0095482C56}"/>
              </a:ext>
            </a:extLst>
          </p:cNvPr>
          <p:cNvSpPr/>
          <p:nvPr/>
        </p:nvSpPr>
        <p:spPr>
          <a:xfrm>
            <a:off x="2978870" y="3007151"/>
            <a:ext cx="1791093" cy="1074655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Par / Ímpar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176151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294964" y="986709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Pares</a:t>
            </a:r>
          </a:p>
          <a:p>
            <a:r>
              <a:rPr lang="pt-BR" dirty="0"/>
              <a:t>     1000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764220" y="1249316"/>
            <a:ext cx="48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 18</a:t>
            </a:r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23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r>
              <a:rPr lang="pt-BR" dirty="0"/>
              <a:t>-1</a:t>
            </a:r>
          </a:p>
          <a:p>
            <a:r>
              <a:rPr lang="pt-BR" dirty="0"/>
              <a:t>    </a:t>
            </a:r>
          </a:p>
        </p:txBody>
      </p:sp>
      <p:sp>
        <p:nvSpPr>
          <p:cNvPr id="8" name="Seta para a Direita 7"/>
          <p:cNvSpPr/>
          <p:nvPr/>
        </p:nvSpPr>
        <p:spPr>
          <a:xfrm rot="10800000">
            <a:off x="3209192" y="1777786"/>
            <a:ext cx="2347546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6747076" y="1204620"/>
            <a:ext cx="486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  <a:p>
            <a:r>
              <a:rPr lang="pt-BR" dirty="0"/>
              <a:t>3</a:t>
            </a:r>
          </a:p>
          <a:p>
            <a:r>
              <a:rPr lang="pt-BR" dirty="0"/>
              <a:t>-1          20</a:t>
            </a:r>
          </a:p>
          <a:p>
            <a:r>
              <a:rPr lang="pt-BR" dirty="0"/>
              <a:t>16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736355" y="2920160"/>
            <a:ext cx="119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soma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18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r>
              <a:rPr lang="pt-BR" dirty="0"/>
              <a:t>    23</a:t>
            </a:r>
          </a:p>
          <a:p>
            <a:r>
              <a:rPr lang="pt-BR" dirty="0"/>
              <a:t>    -1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27742" y="180879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Impares</a:t>
            </a:r>
          </a:p>
          <a:p>
            <a:r>
              <a:rPr lang="pt-BR" dirty="0"/>
              <a:t>     1016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43089" y="351939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ppar</a:t>
            </a:r>
            <a:endParaRPr lang="pt-BR" dirty="0"/>
          </a:p>
          <a:p>
            <a:r>
              <a:rPr lang="pt-BR" dirty="0"/>
              <a:t>pimpar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194883" y="523106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2819608" y="488263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pp</a:t>
            </a:r>
          </a:p>
          <a:p>
            <a:r>
              <a:rPr lang="pt-BR" dirty="0"/>
              <a:t>pi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288659" y="3525101"/>
            <a:ext cx="13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 1000</a:t>
            </a:r>
          </a:p>
          <a:p>
            <a:r>
              <a:rPr lang="pt-BR" dirty="0"/>
              <a:t>NULL 1016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41854" y="352987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  <a:p>
            <a:r>
              <a:rPr lang="pt-BR" dirty="0"/>
              <a:t>3000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663448" y="495531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  <a:p>
            <a:r>
              <a:rPr lang="pt-BR" dirty="0"/>
              <a:t>3000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435796" y="3569788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1506483" y="3830705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810340" y="2979306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qpar</a:t>
            </a:r>
            <a:endParaRPr lang="pt-BR" dirty="0"/>
          </a:p>
          <a:p>
            <a:r>
              <a:rPr lang="pt-BR" dirty="0" err="1"/>
              <a:t>qimpar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649656" y="2947428"/>
            <a:ext cx="83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0   1</a:t>
            </a:r>
          </a:p>
          <a:p>
            <a:r>
              <a:rPr lang="pt-BR" dirty="0"/>
              <a:t>0 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28423" y="299982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1500</a:t>
            </a:r>
          </a:p>
          <a:p>
            <a:r>
              <a:rPr lang="pt-BR" dirty="0"/>
              <a:t>1504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1195437" y="565643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1188454" y="596339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2837594" y="5640663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qp</a:t>
            </a:r>
            <a:endParaRPr lang="pt-BR" dirty="0"/>
          </a:p>
          <a:p>
            <a:r>
              <a:rPr lang="pt-BR" dirty="0" err="1"/>
              <a:t>qi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660322" y="564729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1500</a:t>
            </a:r>
          </a:p>
          <a:p>
            <a:r>
              <a:rPr lang="pt-BR" dirty="0"/>
              <a:t>1504</a:t>
            </a:r>
          </a:p>
        </p:txBody>
      </p:sp>
      <p:cxnSp>
        <p:nvCxnSpPr>
          <p:cNvPr id="64" name="Conector reto 63"/>
          <p:cNvCxnSpPr/>
          <p:nvPr/>
        </p:nvCxnSpPr>
        <p:spPr>
          <a:xfrm>
            <a:off x="1575812" y="2969922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</TotalTime>
  <Words>217</Words>
  <Application>Microsoft Office PowerPoint</Application>
  <PresentationFormat>Apresentação na tela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 Extended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452</cp:revision>
  <cp:lastPrinted>2018-08-03T17:29:08Z</cp:lastPrinted>
  <dcterms:created xsi:type="dcterms:W3CDTF">2018-05-02T13:00:32Z</dcterms:created>
  <dcterms:modified xsi:type="dcterms:W3CDTF">2024-09-25T18:09:01Z</dcterms:modified>
</cp:coreProperties>
</file>