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60" r:id="rId2"/>
    <p:sldId id="444" r:id="rId3"/>
    <p:sldId id="466" r:id="rId4"/>
    <p:sldId id="505" r:id="rId5"/>
    <p:sldId id="525" r:id="rId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223BD-4067-4BF9-8DA9-6ECEB9D25A34}" v="4" dt="2024-09-24T14:12:38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CD8223BD-4067-4BF9-8DA9-6ECEB9D25A34}"/>
    <pc:docChg chg="custSel modSld">
      <pc:chgData name="Andrea Braga" userId="5a83e776-00a0-4821-9a84-207bc126b66a" providerId="ADAL" clId="{CD8223BD-4067-4BF9-8DA9-6ECEB9D25A34}" dt="2024-09-24T14:25:45.026" v="305" actId="1076"/>
      <pc:docMkLst>
        <pc:docMk/>
      </pc:docMkLst>
      <pc:sldChg chg="modSp mod">
        <pc:chgData name="Andrea Braga" userId="5a83e776-00a0-4821-9a84-207bc126b66a" providerId="ADAL" clId="{CD8223BD-4067-4BF9-8DA9-6ECEB9D25A34}" dt="2024-09-24T14:11:37.995" v="8" actId="6549"/>
        <pc:sldMkLst>
          <pc:docMk/>
          <pc:sldMk cId="1239755348" sldId="444"/>
        </pc:sldMkLst>
        <pc:spChg chg="mod">
          <ac:chgData name="Andrea Braga" userId="5a83e776-00a0-4821-9a84-207bc126b66a" providerId="ADAL" clId="{CD8223BD-4067-4BF9-8DA9-6ECEB9D25A34}" dt="2024-09-24T14:11:37.995" v="8" actId="6549"/>
          <ac:spMkLst>
            <pc:docMk/>
            <pc:sldMk cId="1239755348" sldId="444"/>
            <ac:spMk id="2" creationId="{00000000-0000-0000-0000-000000000000}"/>
          </ac:spMkLst>
        </pc:spChg>
      </pc:sldChg>
      <pc:sldChg chg="addSp modSp mod">
        <pc:chgData name="Andrea Braga" userId="5a83e776-00a0-4821-9a84-207bc126b66a" providerId="ADAL" clId="{CD8223BD-4067-4BF9-8DA9-6ECEB9D25A34}" dt="2024-09-24T14:21:01.598" v="155" actId="6549"/>
        <pc:sldMkLst>
          <pc:docMk/>
          <pc:sldMk cId="4186231562" sldId="505"/>
        </pc:sldMkLst>
        <pc:spChg chg="add">
          <ac:chgData name="Andrea Braga" userId="5a83e776-00a0-4821-9a84-207bc126b66a" providerId="ADAL" clId="{CD8223BD-4067-4BF9-8DA9-6ECEB9D25A34}" dt="2024-09-24T14:12:19.714" v="9"/>
          <ac:spMkLst>
            <pc:docMk/>
            <pc:sldMk cId="4186231562" sldId="505"/>
            <ac:spMk id="2" creationId="{48AED49E-41DD-59A1-A944-32FCDD2BAAA3}"/>
          </ac:spMkLst>
        </pc:spChg>
        <pc:spChg chg="mod">
          <ac:chgData name="Andrea Braga" userId="5a83e776-00a0-4821-9a84-207bc126b66a" providerId="ADAL" clId="{CD8223BD-4067-4BF9-8DA9-6ECEB9D25A34}" dt="2024-09-24T14:15:01.589" v="134" actId="20577"/>
          <ac:spMkLst>
            <pc:docMk/>
            <pc:sldMk cId="4186231562" sldId="505"/>
            <ac:spMk id="3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1:01.598" v="155" actId="6549"/>
          <ac:spMkLst>
            <pc:docMk/>
            <pc:sldMk cId="4186231562" sldId="505"/>
            <ac:spMk id="4" creationId="{00000000-0000-0000-0000-000000000000}"/>
          </ac:spMkLst>
        </pc:spChg>
        <pc:spChg chg="add">
          <ac:chgData name="Andrea Braga" userId="5a83e776-00a0-4821-9a84-207bc126b66a" providerId="ADAL" clId="{CD8223BD-4067-4BF9-8DA9-6ECEB9D25A34}" dt="2024-09-24T14:12:19.714" v="9"/>
          <ac:spMkLst>
            <pc:docMk/>
            <pc:sldMk cId="4186231562" sldId="505"/>
            <ac:spMk id="5" creationId="{EBA261D7-E305-A4C2-91D4-3B2E2EB7924C}"/>
          </ac:spMkLst>
        </pc:spChg>
        <pc:spChg chg="add">
          <ac:chgData name="Andrea Braga" userId="5a83e776-00a0-4821-9a84-207bc126b66a" providerId="ADAL" clId="{CD8223BD-4067-4BF9-8DA9-6ECEB9D25A34}" dt="2024-09-24T14:12:36.075" v="11"/>
          <ac:spMkLst>
            <pc:docMk/>
            <pc:sldMk cId="4186231562" sldId="505"/>
            <ac:spMk id="6" creationId="{874C9019-7B56-6E1B-2678-A1FA3CF3F941}"/>
          </ac:spMkLst>
        </pc:spChg>
        <pc:spChg chg="add">
          <ac:chgData name="Andrea Braga" userId="5a83e776-00a0-4821-9a84-207bc126b66a" providerId="ADAL" clId="{CD8223BD-4067-4BF9-8DA9-6ECEB9D25A34}" dt="2024-09-24T14:12:36.075" v="11"/>
          <ac:spMkLst>
            <pc:docMk/>
            <pc:sldMk cId="4186231562" sldId="505"/>
            <ac:spMk id="7" creationId="{094E04D8-0F12-2C78-60BD-AEA3E509BA6C}"/>
          </ac:spMkLst>
        </pc:spChg>
        <pc:spChg chg="add mod">
          <ac:chgData name="Andrea Braga" userId="5a83e776-00a0-4821-9a84-207bc126b66a" providerId="ADAL" clId="{CD8223BD-4067-4BF9-8DA9-6ECEB9D25A34}" dt="2024-09-24T14:15:27.602" v="137" actId="1582"/>
          <ac:spMkLst>
            <pc:docMk/>
            <pc:sldMk cId="4186231562" sldId="505"/>
            <ac:spMk id="8" creationId="{48C9D105-6C76-FE89-A727-AB0095482C56}"/>
          </ac:spMkLst>
        </pc:spChg>
      </pc:sldChg>
      <pc:sldChg chg="modSp mod">
        <pc:chgData name="Andrea Braga" userId="5a83e776-00a0-4821-9a84-207bc126b66a" providerId="ADAL" clId="{CD8223BD-4067-4BF9-8DA9-6ECEB9D25A34}" dt="2024-09-24T14:25:45.026" v="305" actId="1076"/>
        <pc:sldMkLst>
          <pc:docMk/>
          <pc:sldMk cId="1513425748" sldId="525"/>
        </pc:sldMkLst>
        <pc:spChg chg="mod">
          <ac:chgData name="Andrea Braga" userId="5a83e776-00a0-4821-9a84-207bc126b66a" providerId="ADAL" clId="{CD8223BD-4067-4BF9-8DA9-6ECEB9D25A34}" dt="2024-09-24T14:21:15.419" v="171" actId="6549"/>
          <ac:spMkLst>
            <pc:docMk/>
            <pc:sldMk cId="1513425748" sldId="525"/>
            <ac:spMk id="4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5:45.026" v="305" actId="1076"/>
          <ac:spMkLst>
            <pc:docMk/>
            <pc:sldMk cId="1513425748" sldId="525"/>
            <ac:spMk id="7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2:50.181" v="201" actId="14100"/>
          <ac:spMkLst>
            <pc:docMk/>
            <pc:sldMk cId="1513425748" sldId="525"/>
            <ac:spMk id="41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3:22.979" v="220" actId="20577"/>
          <ac:spMkLst>
            <pc:docMk/>
            <pc:sldMk cId="1513425748" sldId="525"/>
            <ac:spMk id="44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5:37.801" v="304" actId="20577"/>
          <ac:spMkLst>
            <pc:docMk/>
            <pc:sldMk cId="1513425748" sldId="525"/>
            <ac:spMk id="45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4:42.284" v="279" actId="6549"/>
          <ac:spMkLst>
            <pc:docMk/>
            <pc:sldMk cId="1513425748" sldId="525"/>
            <ac:spMk id="46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4:09.753" v="243" actId="6549"/>
          <ac:spMkLst>
            <pc:docMk/>
            <pc:sldMk cId="1513425748" sldId="525"/>
            <ac:spMk id="49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2:25.333" v="186" actId="6549"/>
          <ac:spMkLst>
            <pc:docMk/>
            <pc:sldMk cId="1513425748" sldId="525"/>
            <ac:spMk id="50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4:51.714" v="283" actId="20577"/>
          <ac:spMkLst>
            <pc:docMk/>
            <pc:sldMk cId="1513425748" sldId="525"/>
            <ac:spMk id="52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4:28.191" v="261" actId="6549"/>
          <ac:spMkLst>
            <pc:docMk/>
            <pc:sldMk cId="1513425748" sldId="525"/>
            <ac:spMk id="57" creationId="{00000000-0000-0000-0000-000000000000}"/>
          </ac:spMkLst>
        </pc:spChg>
        <pc:spChg chg="mod">
          <ac:chgData name="Andrea Braga" userId="5a83e776-00a0-4821-9a84-207bc126b66a" providerId="ADAL" clId="{CD8223BD-4067-4BF9-8DA9-6ECEB9D25A34}" dt="2024-09-24T14:24:58.851" v="287" actId="20577"/>
          <ac:spMkLst>
            <pc:docMk/>
            <pc:sldMk cId="1513425748" sldId="525"/>
            <ac:spMk id="6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Exercícios</a:t>
            </a:r>
            <a:r>
              <a:rPr lang="en-US" altLang="ko-KR" sz="1800" b="1" dirty="0">
                <a:solidFill>
                  <a:schemeClr val="bg1"/>
                </a:solidFill>
              </a:rPr>
              <a:t>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Alocação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Dinâmica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Alocar dinamicamente a </a:t>
            </a:r>
            <a:r>
              <a:rPr lang="pt-BR" sz="1600" b="0" i="0" dirty="0" err="1">
                <a:solidFill>
                  <a:srgbClr val="2D3B45"/>
                </a:solidFill>
                <a:effectLst/>
                <a:latin typeface="Lato Extended"/>
              </a:rPr>
              <a:t>seqüência</a:t>
            </a: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 de números </a:t>
            </a:r>
            <a:r>
              <a:rPr lang="pt-BR" sz="1600" b="1" i="0" dirty="0" err="1">
                <a:solidFill>
                  <a:srgbClr val="2D3B45"/>
                </a:solidFill>
                <a:effectLst/>
                <a:latin typeface="Lato Extended"/>
              </a:rPr>
              <a:t>int</a:t>
            </a: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 digitados pelo usuário, até que este escolha a opção </a:t>
            </a:r>
            <a:r>
              <a:rPr lang="pt-BR" sz="1600" b="1" i="0" dirty="0">
                <a:solidFill>
                  <a:srgbClr val="2D3B45"/>
                </a:solidFill>
                <a:effectLst/>
                <a:latin typeface="Lato Extended"/>
              </a:rPr>
              <a:t>Não</a:t>
            </a: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. Em seguida, deve-se subtrair o último do 1º, o penúltimo do 2º e assim por diante, e ir alocando dinamicamente os números que tiverem como resultado da subtração o valor </a:t>
            </a:r>
            <a:r>
              <a:rPr lang="pt-BR" sz="1600" b="1" i="0" u="sng" dirty="0">
                <a:solidFill>
                  <a:srgbClr val="2D3B45"/>
                </a:solidFill>
                <a:effectLst/>
                <a:latin typeface="Lato Extended"/>
              </a:rPr>
              <a:t>PAR</a:t>
            </a:r>
            <a:r>
              <a:rPr lang="pt-BR" sz="1600" b="0" i="0" dirty="0">
                <a:solidFill>
                  <a:srgbClr val="2D3B45"/>
                </a:solidFill>
                <a:effectLst/>
                <a:latin typeface="Lato Extended"/>
              </a:rPr>
              <a:t>. </a:t>
            </a:r>
            <a:r>
              <a:rPr lang="pt-BR" sz="1600" b="1" i="0" dirty="0">
                <a:solidFill>
                  <a:srgbClr val="2D3B45"/>
                </a:solidFill>
                <a:effectLst/>
                <a:latin typeface="Lato Extended"/>
              </a:rPr>
              <a:t>Utilizar funções e ponteiros.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1600" b="1" dirty="0">
              <a:solidFill>
                <a:srgbClr val="2D3B45"/>
              </a:solidFill>
              <a:latin typeface="Lato Extended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b="1" u="sng" dirty="0">
                <a:solidFill>
                  <a:srgbClr val="2D3B45"/>
                </a:solidFill>
                <a:latin typeface="Lato Extended"/>
              </a:rPr>
              <a:t>Exemplo</a:t>
            </a:r>
            <a:r>
              <a:rPr lang="pt-BR" sz="1600" b="1" dirty="0">
                <a:solidFill>
                  <a:srgbClr val="2D3B45"/>
                </a:solidFill>
                <a:latin typeface="Lato Extended"/>
              </a:rPr>
              <a:t>:							</a:t>
            </a:r>
            <a:r>
              <a:rPr lang="pt-BR" sz="1600" b="1" u="sng" dirty="0">
                <a:solidFill>
                  <a:srgbClr val="2D3B45"/>
                </a:solidFill>
                <a:latin typeface="Lato Extended"/>
              </a:rPr>
              <a:t>PAR</a:t>
            </a:r>
            <a:r>
              <a:rPr lang="pt-BR" sz="1600" b="1" dirty="0">
                <a:solidFill>
                  <a:srgbClr val="2D3B45"/>
                </a:solidFill>
                <a:latin typeface="Lato Extended"/>
              </a:rPr>
              <a:t>						</a:t>
            </a:r>
            <a:r>
              <a:rPr lang="pt-BR" sz="1600" dirty="0">
                <a:solidFill>
                  <a:srgbClr val="2D3B45"/>
                </a:solidFill>
                <a:latin typeface="Lato Extended"/>
              </a:rPr>
              <a:t>ÍMPAR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b="1" dirty="0">
                <a:solidFill>
                  <a:srgbClr val="2D3B45"/>
                </a:solidFill>
                <a:latin typeface="Lato Extended"/>
              </a:rPr>
              <a:t>	</a:t>
            </a:r>
            <a:r>
              <a:rPr lang="pt-BR" sz="1600" dirty="0">
                <a:solidFill>
                  <a:srgbClr val="2D3B45"/>
                </a:solidFill>
                <a:latin typeface="Lato Extended"/>
              </a:rPr>
              <a:t>22							22 – 16 = 6						33 – 10 = 23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dirty="0">
                <a:solidFill>
                  <a:srgbClr val="2D3B45"/>
                </a:solidFill>
                <a:latin typeface="Lato Extended"/>
              </a:rPr>
              <a:t>	33																	    -1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dirty="0">
                <a:solidFill>
                  <a:srgbClr val="2D3B45"/>
                </a:solidFill>
                <a:latin typeface="Lato Extended"/>
              </a:rPr>
              <a:t>	-1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dirty="0">
                <a:solidFill>
                  <a:srgbClr val="2D3B45"/>
                </a:solidFill>
                <a:latin typeface="Lato Extended"/>
              </a:rPr>
              <a:t>	10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sz="1600" dirty="0">
                <a:solidFill>
                  <a:srgbClr val="2D3B45"/>
                </a:solidFill>
                <a:latin typeface="Lato Extended"/>
              </a:rPr>
              <a:t>	16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Par / Ímpar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8C9D105-6C76-FE89-A727-AB0095482C56}"/>
              </a:ext>
            </a:extLst>
          </p:cNvPr>
          <p:cNvSpPr/>
          <p:nvPr/>
        </p:nvSpPr>
        <p:spPr>
          <a:xfrm>
            <a:off x="2978870" y="3007151"/>
            <a:ext cx="1791093" cy="1074655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Par / Ímpar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176151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294964" y="986709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Pares</a:t>
            </a:r>
          </a:p>
          <a:p>
            <a:r>
              <a:rPr lang="pt-BR" dirty="0"/>
              <a:t>     1000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764220" y="1249316"/>
            <a:ext cx="486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6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23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r>
              <a:rPr lang="pt-BR" dirty="0"/>
              <a:t>-1</a:t>
            </a:r>
          </a:p>
          <a:p>
            <a:r>
              <a:rPr lang="pt-BR" dirty="0"/>
              <a:t>    </a:t>
            </a:r>
          </a:p>
        </p:txBody>
      </p:sp>
      <p:sp>
        <p:nvSpPr>
          <p:cNvPr id="8" name="Seta para a Direita 7"/>
          <p:cNvSpPr/>
          <p:nvPr/>
        </p:nvSpPr>
        <p:spPr>
          <a:xfrm rot="10800000">
            <a:off x="3209192" y="1777786"/>
            <a:ext cx="2347546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6747076" y="1204620"/>
            <a:ext cx="486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2233-1          10</a:t>
            </a:r>
          </a:p>
          <a:p>
            <a:r>
              <a:rPr lang="pt-BR" dirty="0"/>
              <a:t>6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7736355" y="2920160"/>
            <a:ext cx="119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subtração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6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r>
              <a:rPr lang="pt-BR" dirty="0"/>
              <a:t>    23</a:t>
            </a:r>
          </a:p>
          <a:p>
            <a:r>
              <a:rPr lang="pt-BR" dirty="0"/>
              <a:t>    -1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27742" y="180879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Impares</a:t>
            </a:r>
          </a:p>
          <a:p>
            <a:r>
              <a:rPr lang="pt-BR" dirty="0"/>
              <a:t>     1016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2843089" y="3519392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ppar</a:t>
            </a:r>
            <a:endParaRPr lang="pt-BR" dirty="0"/>
          </a:p>
          <a:p>
            <a:r>
              <a:rPr lang="pt-BR" dirty="0"/>
              <a:t>pimpar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1194883" y="523106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2819608" y="488263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pp</a:t>
            </a:r>
          </a:p>
          <a:p>
            <a:r>
              <a:rPr lang="pt-BR" dirty="0"/>
              <a:t>pi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288659" y="3525101"/>
            <a:ext cx="13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 1000</a:t>
            </a:r>
          </a:p>
          <a:p>
            <a:r>
              <a:rPr lang="pt-BR" dirty="0"/>
              <a:t>NULL 1016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441854" y="352987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  <a:p>
            <a:r>
              <a:rPr lang="pt-BR" dirty="0"/>
              <a:t>3000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1663448" y="495531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  <a:p>
            <a:r>
              <a:rPr lang="pt-BR" dirty="0"/>
              <a:t>3000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1435796" y="3569788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1506483" y="3830705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2810340" y="2979306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qpar</a:t>
            </a:r>
            <a:endParaRPr lang="pt-BR" dirty="0"/>
          </a:p>
          <a:p>
            <a:r>
              <a:rPr lang="pt-BR" dirty="0" err="1"/>
              <a:t>qimpar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649656" y="2947428"/>
            <a:ext cx="83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0   1</a:t>
            </a:r>
          </a:p>
          <a:p>
            <a:r>
              <a:rPr lang="pt-BR" dirty="0"/>
              <a:t>0 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28423" y="299982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1500</a:t>
            </a:r>
          </a:p>
          <a:p>
            <a:r>
              <a:rPr lang="pt-BR" dirty="0"/>
              <a:t>1504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1195437" y="565643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1188454" y="596339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2837594" y="5640663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qp</a:t>
            </a:r>
            <a:endParaRPr lang="pt-BR" dirty="0"/>
          </a:p>
          <a:p>
            <a:r>
              <a:rPr lang="pt-BR" dirty="0" err="1"/>
              <a:t>qi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1660322" y="5647297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1500</a:t>
            </a:r>
          </a:p>
          <a:p>
            <a:r>
              <a:rPr lang="pt-BR" dirty="0"/>
              <a:t>1504</a:t>
            </a:r>
          </a:p>
        </p:txBody>
      </p:sp>
      <p:cxnSp>
        <p:nvCxnSpPr>
          <p:cNvPr id="64" name="Conector reto 63"/>
          <p:cNvCxnSpPr/>
          <p:nvPr/>
        </p:nvCxnSpPr>
        <p:spPr>
          <a:xfrm>
            <a:off x="1575812" y="2969922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2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211</Words>
  <Application>Microsoft Office PowerPoint</Application>
  <PresentationFormat>Apresentação na tela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Lato Extended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451</cp:revision>
  <cp:lastPrinted>2018-08-03T17:29:08Z</cp:lastPrinted>
  <dcterms:created xsi:type="dcterms:W3CDTF">2018-05-02T13:00:32Z</dcterms:created>
  <dcterms:modified xsi:type="dcterms:W3CDTF">2024-09-24T14:25:48Z</dcterms:modified>
</cp:coreProperties>
</file>