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60" r:id="rId2"/>
    <p:sldId id="466" r:id="rId3"/>
    <p:sldId id="505" r:id="rId4"/>
    <p:sldId id="525" r:id="rId5"/>
    <p:sldId id="528" r:id="rId6"/>
    <p:sldId id="527" r:id="rId7"/>
    <p:sldId id="529" r:id="rId8"/>
    <p:sldId id="533" r:id="rId9"/>
    <p:sldId id="534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44CDF2-5A41-405E-A93D-7630FF117743}" v="11" dt="2025-03-15T16:05:25.3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0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D544CDF2-5A41-405E-A93D-7630FF117743}"/>
    <pc:docChg chg="undo custSel addSld delSld modSld sldOrd">
      <pc:chgData name="Andrea Braga" userId="5a83e776-00a0-4821-9a84-207bc126b66a" providerId="ADAL" clId="{D544CDF2-5A41-405E-A93D-7630FF117743}" dt="2025-03-15T16:05:53.689" v="244" actId="20577"/>
      <pc:docMkLst>
        <pc:docMk/>
      </pc:docMkLst>
      <pc:sldChg chg="modSp mod">
        <pc:chgData name="Andrea Braga" userId="5a83e776-00a0-4821-9a84-207bc126b66a" providerId="ADAL" clId="{D544CDF2-5A41-405E-A93D-7630FF117743}" dt="2025-03-15T15:51:35.127" v="8" actId="6549"/>
        <pc:sldMkLst>
          <pc:docMk/>
          <pc:sldMk cId="249220410" sldId="466"/>
        </pc:sldMkLst>
        <pc:spChg chg="mod">
          <ac:chgData name="Andrea Braga" userId="5a83e776-00a0-4821-9a84-207bc126b66a" providerId="ADAL" clId="{D544CDF2-5A41-405E-A93D-7630FF117743}" dt="2025-03-15T15:51:35.127" v="8" actId="6549"/>
          <ac:spMkLst>
            <pc:docMk/>
            <pc:sldMk cId="249220410" sldId="466"/>
            <ac:spMk id="2" creationId="{00000000-0000-0000-0000-000000000000}"/>
          </ac:spMkLst>
        </pc:spChg>
      </pc:sldChg>
      <pc:sldChg chg="modSp mod">
        <pc:chgData name="Andrea Braga" userId="5a83e776-00a0-4821-9a84-207bc126b66a" providerId="ADAL" clId="{D544CDF2-5A41-405E-A93D-7630FF117743}" dt="2025-03-15T15:51:46.689" v="22" actId="6549"/>
        <pc:sldMkLst>
          <pc:docMk/>
          <pc:sldMk cId="4186231562" sldId="505"/>
        </pc:sldMkLst>
        <pc:spChg chg="mod">
          <ac:chgData name="Andrea Braga" userId="5a83e776-00a0-4821-9a84-207bc126b66a" providerId="ADAL" clId="{D544CDF2-5A41-405E-A93D-7630FF117743}" dt="2025-03-15T15:51:46.689" v="22" actId="6549"/>
          <ac:spMkLst>
            <pc:docMk/>
            <pc:sldMk cId="4186231562" sldId="505"/>
            <ac:spMk id="3" creationId="{00000000-0000-0000-0000-000000000000}"/>
          </ac:spMkLst>
        </pc:spChg>
      </pc:sldChg>
      <pc:sldChg chg="modSp mod">
        <pc:chgData name="Andrea Braga" userId="5a83e776-00a0-4821-9a84-207bc126b66a" providerId="ADAL" clId="{D544CDF2-5A41-405E-A93D-7630FF117743}" dt="2025-03-15T15:51:54.622" v="38" actId="27636"/>
        <pc:sldMkLst>
          <pc:docMk/>
          <pc:sldMk cId="1513425748" sldId="525"/>
        </pc:sldMkLst>
        <pc:spChg chg="mod">
          <ac:chgData name="Andrea Braga" userId="5a83e776-00a0-4821-9a84-207bc126b66a" providerId="ADAL" clId="{D544CDF2-5A41-405E-A93D-7630FF117743}" dt="2025-03-15T15:51:54.622" v="38" actId="27636"/>
          <ac:spMkLst>
            <pc:docMk/>
            <pc:sldMk cId="1513425748" sldId="525"/>
            <ac:spMk id="4" creationId="{00000000-0000-0000-0000-000000000000}"/>
          </ac:spMkLst>
        </pc:spChg>
      </pc:sldChg>
      <pc:sldChg chg="addSp modSp mod">
        <pc:chgData name="Andrea Braga" userId="5a83e776-00a0-4821-9a84-207bc126b66a" providerId="ADAL" clId="{D544CDF2-5A41-405E-A93D-7630FF117743}" dt="2025-03-15T16:02:19.294" v="187" actId="1076"/>
        <pc:sldMkLst>
          <pc:docMk/>
          <pc:sldMk cId="1705130356" sldId="527"/>
        </pc:sldMkLst>
        <pc:spChg chg="mod">
          <ac:chgData name="Andrea Braga" userId="5a83e776-00a0-4821-9a84-207bc126b66a" providerId="ADAL" clId="{D544CDF2-5A41-405E-A93D-7630FF117743}" dt="2025-03-15T15:55:53.433" v="117" actId="14100"/>
          <ac:spMkLst>
            <pc:docMk/>
            <pc:sldMk cId="1705130356" sldId="527"/>
            <ac:spMk id="8" creationId="{030A1237-2458-11C5-AF53-611500AABEF7}"/>
          </ac:spMkLst>
        </pc:spChg>
        <pc:spChg chg="mod">
          <ac:chgData name="Andrea Braga" userId="5a83e776-00a0-4821-9a84-207bc126b66a" providerId="ADAL" clId="{D544CDF2-5A41-405E-A93D-7630FF117743}" dt="2025-03-15T15:56:17.234" v="120" actId="1076"/>
          <ac:spMkLst>
            <pc:docMk/>
            <pc:sldMk cId="1705130356" sldId="527"/>
            <ac:spMk id="9" creationId="{025A6037-C3D0-36E8-DA05-21381492219A}"/>
          </ac:spMkLst>
        </pc:spChg>
        <pc:spChg chg="mod">
          <ac:chgData name="Andrea Braga" userId="5a83e776-00a0-4821-9a84-207bc126b66a" providerId="ADAL" clId="{D544CDF2-5A41-405E-A93D-7630FF117743}" dt="2025-03-15T16:02:14.726" v="186" actId="1076"/>
          <ac:spMkLst>
            <pc:docMk/>
            <pc:sldMk cId="1705130356" sldId="527"/>
            <ac:spMk id="10" creationId="{B397C863-4504-71E5-A191-7612B2DF8186}"/>
          </ac:spMkLst>
        </pc:spChg>
        <pc:spChg chg="mod">
          <ac:chgData name="Andrea Braga" userId="5a83e776-00a0-4821-9a84-207bc126b66a" providerId="ADAL" clId="{D544CDF2-5A41-405E-A93D-7630FF117743}" dt="2025-03-15T15:58:36.090" v="155" actId="1076"/>
          <ac:spMkLst>
            <pc:docMk/>
            <pc:sldMk cId="1705130356" sldId="527"/>
            <ac:spMk id="11" creationId="{0562F71A-6B55-D407-AEFC-4772073772F6}"/>
          </ac:spMkLst>
        </pc:spChg>
        <pc:spChg chg="add mod">
          <ac:chgData name="Andrea Braga" userId="5a83e776-00a0-4821-9a84-207bc126b66a" providerId="ADAL" clId="{D544CDF2-5A41-405E-A93D-7630FF117743}" dt="2025-03-15T15:59:30.723" v="166" actId="1076"/>
          <ac:spMkLst>
            <pc:docMk/>
            <pc:sldMk cId="1705130356" sldId="527"/>
            <ac:spMk id="13" creationId="{DC76CB15-C6A0-44BA-8505-17309A046A25}"/>
          </ac:spMkLst>
        </pc:spChg>
        <pc:spChg chg="mod">
          <ac:chgData name="Andrea Braga" userId="5a83e776-00a0-4821-9a84-207bc126b66a" providerId="ADAL" clId="{D544CDF2-5A41-405E-A93D-7630FF117743}" dt="2025-03-15T16:02:07.881" v="185" actId="1076"/>
          <ac:spMkLst>
            <pc:docMk/>
            <pc:sldMk cId="1705130356" sldId="527"/>
            <ac:spMk id="15" creationId="{207359E4-E25F-2FE5-03DB-2E5A656DB82E}"/>
          </ac:spMkLst>
        </pc:spChg>
        <pc:spChg chg="mod">
          <ac:chgData name="Andrea Braga" userId="5a83e776-00a0-4821-9a84-207bc126b66a" providerId="ADAL" clId="{D544CDF2-5A41-405E-A93D-7630FF117743}" dt="2025-03-15T15:58:32.367" v="154" actId="6549"/>
          <ac:spMkLst>
            <pc:docMk/>
            <pc:sldMk cId="1705130356" sldId="527"/>
            <ac:spMk id="16" creationId="{AA4D6D1C-AFE7-F8B1-6FEB-13519F3D9B28}"/>
          </ac:spMkLst>
        </pc:spChg>
        <pc:spChg chg="add mod">
          <ac:chgData name="Andrea Braga" userId="5a83e776-00a0-4821-9a84-207bc126b66a" providerId="ADAL" clId="{D544CDF2-5A41-405E-A93D-7630FF117743}" dt="2025-03-15T16:00:09.476" v="176" actId="1076"/>
          <ac:spMkLst>
            <pc:docMk/>
            <pc:sldMk cId="1705130356" sldId="527"/>
            <ac:spMk id="29" creationId="{93124A85-95BB-6599-B0C5-5459C507D82B}"/>
          </ac:spMkLst>
        </pc:spChg>
        <pc:spChg chg="mod">
          <ac:chgData name="Andrea Braga" userId="5a83e776-00a0-4821-9a84-207bc126b66a" providerId="ADAL" clId="{D544CDF2-5A41-405E-A93D-7630FF117743}" dt="2025-03-15T15:59:37.912" v="167" actId="1076"/>
          <ac:spMkLst>
            <pc:docMk/>
            <pc:sldMk cId="1705130356" sldId="527"/>
            <ac:spMk id="45" creationId="{90F82400-2D77-3A37-4981-CB30B868D19E}"/>
          </ac:spMkLst>
        </pc:spChg>
        <pc:spChg chg="mod">
          <ac:chgData name="Andrea Braga" userId="5a83e776-00a0-4821-9a84-207bc126b66a" providerId="ADAL" clId="{D544CDF2-5A41-405E-A93D-7630FF117743}" dt="2025-03-15T16:02:19.294" v="187" actId="1076"/>
          <ac:spMkLst>
            <pc:docMk/>
            <pc:sldMk cId="1705130356" sldId="527"/>
            <ac:spMk id="46" creationId="{49E83A4F-DB07-8D5F-9A00-D36F27ACFCF4}"/>
          </ac:spMkLst>
        </pc:spChg>
        <pc:spChg chg="mod">
          <ac:chgData name="Andrea Braga" userId="5a83e776-00a0-4821-9a84-207bc126b66a" providerId="ADAL" clId="{D544CDF2-5A41-405E-A93D-7630FF117743}" dt="2025-03-15T15:56:25.976" v="121" actId="1076"/>
          <ac:spMkLst>
            <pc:docMk/>
            <pc:sldMk cId="1705130356" sldId="527"/>
            <ac:spMk id="49" creationId="{11035CB0-DA29-4391-6EAA-38398A008B2C}"/>
          </ac:spMkLst>
        </pc:spChg>
        <pc:spChg chg="mod">
          <ac:chgData name="Andrea Braga" userId="5a83e776-00a0-4821-9a84-207bc126b66a" providerId="ADAL" clId="{D544CDF2-5A41-405E-A93D-7630FF117743}" dt="2025-03-15T15:58:39.024" v="156" actId="1076"/>
          <ac:spMkLst>
            <pc:docMk/>
            <pc:sldMk cId="1705130356" sldId="527"/>
            <ac:spMk id="51" creationId="{21958BBC-0A79-3488-3B17-9BD2E3B48407}"/>
          </ac:spMkLst>
        </pc:spChg>
        <pc:spChg chg="mod">
          <ac:chgData name="Andrea Braga" userId="5a83e776-00a0-4821-9a84-207bc126b66a" providerId="ADAL" clId="{D544CDF2-5A41-405E-A93D-7630FF117743}" dt="2025-03-15T15:59:00.166" v="160" actId="1076"/>
          <ac:spMkLst>
            <pc:docMk/>
            <pc:sldMk cId="1705130356" sldId="527"/>
            <ac:spMk id="52" creationId="{40487B5B-4C87-329B-62B6-84E172545E11}"/>
          </ac:spMkLst>
        </pc:spChg>
        <pc:spChg chg="mod">
          <ac:chgData name="Andrea Braga" userId="5a83e776-00a0-4821-9a84-207bc126b66a" providerId="ADAL" clId="{D544CDF2-5A41-405E-A93D-7630FF117743}" dt="2025-03-15T15:57:22.931" v="131" actId="6549"/>
          <ac:spMkLst>
            <pc:docMk/>
            <pc:sldMk cId="1705130356" sldId="527"/>
            <ac:spMk id="53" creationId="{579E35E3-4527-8ED0-BE55-4210F38A3B84}"/>
          </ac:spMkLst>
        </pc:spChg>
        <pc:spChg chg="mod">
          <ac:chgData name="Andrea Braga" userId="5a83e776-00a0-4821-9a84-207bc126b66a" providerId="ADAL" clId="{D544CDF2-5A41-405E-A93D-7630FF117743}" dt="2025-03-15T16:00:24.608" v="177" actId="1076"/>
          <ac:spMkLst>
            <pc:docMk/>
            <pc:sldMk cId="1705130356" sldId="527"/>
            <ac:spMk id="54" creationId="{9228A44A-D643-4749-9EB9-9D0937DA53BB}"/>
          </ac:spMkLst>
        </pc:spChg>
        <pc:spChg chg="mod">
          <ac:chgData name="Andrea Braga" userId="5a83e776-00a0-4821-9a84-207bc126b66a" providerId="ADAL" clId="{D544CDF2-5A41-405E-A93D-7630FF117743}" dt="2025-03-15T15:59:26.900" v="165" actId="1076"/>
          <ac:spMkLst>
            <pc:docMk/>
            <pc:sldMk cId="1705130356" sldId="527"/>
            <ac:spMk id="55" creationId="{4712C413-2A88-C8F2-2056-5CBDF10AF2C5}"/>
          </ac:spMkLst>
        </pc:spChg>
        <pc:spChg chg="mod">
          <ac:chgData name="Andrea Braga" userId="5a83e776-00a0-4821-9a84-207bc126b66a" providerId="ADAL" clId="{D544CDF2-5A41-405E-A93D-7630FF117743}" dt="2025-03-15T15:59:09.964" v="162" actId="1076"/>
          <ac:spMkLst>
            <pc:docMk/>
            <pc:sldMk cId="1705130356" sldId="527"/>
            <ac:spMk id="57" creationId="{0D681B78-D7F2-1B74-AFFD-6CB683EFA342}"/>
          </ac:spMkLst>
        </pc:spChg>
        <pc:spChg chg="mod">
          <ac:chgData name="Andrea Braga" userId="5a83e776-00a0-4821-9a84-207bc126b66a" providerId="ADAL" clId="{D544CDF2-5A41-405E-A93D-7630FF117743}" dt="2025-03-15T15:57:35.399" v="134" actId="1076"/>
          <ac:spMkLst>
            <pc:docMk/>
            <pc:sldMk cId="1705130356" sldId="527"/>
            <ac:spMk id="58" creationId="{1C332F62-71CC-9DFA-D550-C52A39C2CFA7}"/>
          </ac:spMkLst>
        </pc:spChg>
        <pc:spChg chg="mod">
          <ac:chgData name="Andrea Braga" userId="5a83e776-00a0-4821-9a84-207bc126b66a" providerId="ADAL" clId="{D544CDF2-5A41-405E-A93D-7630FF117743}" dt="2025-03-15T15:58:41.740" v="157" actId="1076"/>
          <ac:spMkLst>
            <pc:docMk/>
            <pc:sldMk cId="1705130356" sldId="527"/>
            <ac:spMk id="60" creationId="{D37FA8D4-2649-B50F-C497-154D75E338C6}"/>
          </ac:spMkLst>
        </pc:spChg>
        <pc:spChg chg="mod">
          <ac:chgData name="Andrea Braga" userId="5a83e776-00a0-4821-9a84-207bc126b66a" providerId="ADAL" clId="{D544CDF2-5A41-405E-A93D-7630FF117743}" dt="2025-03-15T15:58:50.866" v="158" actId="1076"/>
          <ac:spMkLst>
            <pc:docMk/>
            <pc:sldMk cId="1705130356" sldId="527"/>
            <ac:spMk id="61" creationId="{7EEE405D-9E65-9B4D-0022-3619B777F6A9}"/>
          </ac:spMkLst>
        </pc:spChg>
        <pc:grpChg chg="mod">
          <ac:chgData name="Andrea Braga" userId="5a83e776-00a0-4821-9a84-207bc126b66a" providerId="ADAL" clId="{D544CDF2-5A41-405E-A93D-7630FF117743}" dt="2025-03-15T15:57:29.347" v="133" actId="1076"/>
          <ac:grpSpMkLst>
            <pc:docMk/>
            <pc:sldMk cId="1705130356" sldId="527"/>
            <ac:grpSpMk id="31" creationId="{4F3704BE-1E5E-4431-1C7F-182B86165233}"/>
          </ac:grpSpMkLst>
        </pc:grpChg>
        <pc:cxnChg chg="add mod">
          <ac:chgData name="Andrea Braga" userId="5a83e776-00a0-4821-9a84-207bc126b66a" providerId="ADAL" clId="{D544CDF2-5A41-405E-A93D-7630FF117743}" dt="2025-03-15T15:59:45.370" v="169" actId="1076"/>
          <ac:cxnSpMkLst>
            <pc:docMk/>
            <pc:sldMk cId="1705130356" sldId="527"/>
            <ac:cxnSpMk id="2" creationId="{D54C0D04-763E-6F85-48CA-F3D37C6BBAA2}"/>
          </ac:cxnSpMkLst>
        </pc:cxnChg>
        <pc:cxnChg chg="add mod">
          <ac:chgData name="Andrea Braga" userId="5a83e776-00a0-4821-9a84-207bc126b66a" providerId="ADAL" clId="{D544CDF2-5A41-405E-A93D-7630FF117743}" dt="2025-03-15T15:57:59.810" v="140" actId="1076"/>
          <ac:cxnSpMkLst>
            <pc:docMk/>
            <pc:sldMk cId="1705130356" sldId="527"/>
            <ac:cxnSpMk id="5" creationId="{E049729E-0774-9204-54F9-283D1DE932D2}"/>
          </ac:cxnSpMkLst>
        </pc:cxnChg>
        <pc:cxnChg chg="mod">
          <ac:chgData name="Andrea Braga" userId="5a83e776-00a0-4821-9a84-207bc126b66a" providerId="ADAL" clId="{D544CDF2-5A41-405E-A93D-7630FF117743}" dt="2025-03-15T15:58:53.012" v="159" actId="1076"/>
          <ac:cxnSpMkLst>
            <pc:docMk/>
            <pc:sldMk cId="1705130356" sldId="527"/>
            <ac:cxnSpMk id="12" creationId="{F7D29610-9AC2-FF8D-36CE-BAE55B5BEBD6}"/>
          </ac:cxnSpMkLst>
        </pc:cxnChg>
        <pc:cxnChg chg="mod">
          <ac:chgData name="Andrea Braga" userId="5a83e776-00a0-4821-9a84-207bc126b66a" providerId="ADAL" clId="{D544CDF2-5A41-405E-A93D-7630FF117743}" dt="2025-03-15T15:58:24.909" v="151" actId="1076"/>
          <ac:cxnSpMkLst>
            <pc:docMk/>
            <pc:sldMk cId="1705130356" sldId="527"/>
            <ac:cxnSpMk id="14" creationId="{D8D94000-C5B8-18A6-AA01-0153D1AB471D}"/>
          </ac:cxnSpMkLst>
        </pc:cxnChg>
        <pc:cxnChg chg="mod">
          <ac:chgData name="Andrea Braga" userId="5a83e776-00a0-4821-9a84-207bc126b66a" providerId="ADAL" clId="{D544CDF2-5A41-405E-A93D-7630FF117743}" dt="2025-03-15T15:57:39.884" v="135" actId="1076"/>
          <ac:cxnSpMkLst>
            <pc:docMk/>
            <pc:sldMk cId="1705130356" sldId="527"/>
            <ac:cxnSpMk id="56" creationId="{0918EE4C-F775-3EAD-8FF0-E74CAEFDB88A}"/>
          </ac:cxnSpMkLst>
        </pc:cxnChg>
      </pc:sldChg>
      <pc:sldChg chg="modSp mod">
        <pc:chgData name="Andrea Braga" userId="5a83e776-00a0-4821-9a84-207bc126b66a" providerId="ADAL" clId="{D544CDF2-5A41-405E-A93D-7630FF117743}" dt="2025-03-15T15:56:51.406" v="124" actId="1076"/>
        <pc:sldMkLst>
          <pc:docMk/>
          <pc:sldMk cId="1513923527" sldId="528"/>
        </pc:sldMkLst>
        <pc:spChg chg="mod">
          <ac:chgData name="Andrea Braga" userId="5a83e776-00a0-4821-9a84-207bc126b66a" providerId="ADAL" clId="{D544CDF2-5A41-405E-A93D-7630FF117743}" dt="2025-03-15T15:52:06.395" v="46" actId="6549"/>
          <ac:spMkLst>
            <pc:docMk/>
            <pc:sldMk cId="1513923527" sldId="528"/>
            <ac:spMk id="2" creationId="{A8F4B544-9C40-4488-FAF0-A8984FAB54EF}"/>
          </ac:spMkLst>
        </pc:spChg>
        <pc:spChg chg="mod">
          <ac:chgData name="Andrea Braga" userId="5a83e776-00a0-4821-9a84-207bc126b66a" providerId="ADAL" clId="{D544CDF2-5A41-405E-A93D-7630FF117743}" dt="2025-03-15T15:56:42.080" v="122" actId="1076"/>
          <ac:spMkLst>
            <pc:docMk/>
            <pc:sldMk cId="1513923527" sldId="528"/>
            <ac:spMk id="12" creationId="{2B0EADC6-A3CC-7A07-4582-C0C8CCAF1970}"/>
          </ac:spMkLst>
        </pc:spChg>
        <pc:spChg chg="mod">
          <ac:chgData name="Andrea Braga" userId="5a83e776-00a0-4821-9a84-207bc126b66a" providerId="ADAL" clId="{D544CDF2-5A41-405E-A93D-7630FF117743}" dt="2025-03-15T15:56:51.406" v="124" actId="1076"/>
          <ac:spMkLst>
            <pc:docMk/>
            <pc:sldMk cId="1513923527" sldId="528"/>
            <ac:spMk id="44" creationId="{199FF483-EEA8-F280-9B14-5554BADFDF7D}"/>
          </ac:spMkLst>
        </pc:spChg>
        <pc:cxnChg chg="mod">
          <ac:chgData name="Andrea Braga" userId="5a83e776-00a0-4821-9a84-207bc126b66a" providerId="ADAL" clId="{D544CDF2-5A41-405E-A93D-7630FF117743}" dt="2025-03-15T15:56:46.590" v="123" actId="1076"/>
          <ac:cxnSpMkLst>
            <pc:docMk/>
            <pc:sldMk cId="1513923527" sldId="528"/>
            <ac:cxnSpMk id="10" creationId="{1FDB703E-D4AC-E34B-6EBC-3297774F4615}"/>
          </ac:cxnSpMkLst>
        </pc:cxnChg>
      </pc:sldChg>
      <pc:sldChg chg="del">
        <pc:chgData name="Andrea Braga" userId="5a83e776-00a0-4821-9a84-207bc126b66a" providerId="ADAL" clId="{D544CDF2-5A41-405E-A93D-7630FF117743}" dt="2025-03-15T16:01:11.644" v="178" actId="47"/>
        <pc:sldMkLst>
          <pc:docMk/>
          <pc:sldMk cId="3410322654" sldId="530"/>
        </pc:sldMkLst>
      </pc:sldChg>
      <pc:sldChg chg="del">
        <pc:chgData name="Andrea Braga" userId="5a83e776-00a0-4821-9a84-207bc126b66a" providerId="ADAL" clId="{D544CDF2-5A41-405E-A93D-7630FF117743}" dt="2025-03-15T16:04:37.714" v="212" actId="47"/>
        <pc:sldMkLst>
          <pc:docMk/>
          <pc:sldMk cId="2164964670" sldId="531"/>
        </pc:sldMkLst>
      </pc:sldChg>
      <pc:sldChg chg="add del ord">
        <pc:chgData name="Andrea Braga" userId="5a83e776-00a0-4821-9a84-207bc126b66a" providerId="ADAL" clId="{D544CDF2-5A41-405E-A93D-7630FF117743}" dt="2025-03-15T16:02:29.379" v="188" actId="47"/>
        <pc:sldMkLst>
          <pc:docMk/>
          <pc:sldMk cId="1232117164" sldId="532"/>
        </pc:sldMkLst>
      </pc:sldChg>
      <pc:sldChg chg="add ord">
        <pc:chgData name="Andrea Braga" userId="5a83e776-00a0-4821-9a84-207bc126b66a" providerId="ADAL" clId="{D544CDF2-5A41-405E-A93D-7630FF117743}" dt="2025-03-15T16:01:52.067" v="184"/>
        <pc:sldMkLst>
          <pc:docMk/>
          <pc:sldMk cId="1442879116" sldId="533"/>
        </pc:sldMkLst>
      </pc:sldChg>
      <pc:sldChg chg="addSp delSp modSp add mod ord">
        <pc:chgData name="Andrea Braga" userId="5a83e776-00a0-4821-9a84-207bc126b66a" providerId="ADAL" clId="{D544CDF2-5A41-405E-A93D-7630FF117743}" dt="2025-03-15T16:05:53.689" v="244" actId="20577"/>
        <pc:sldMkLst>
          <pc:docMk/>
          <pc:sldMk cId="3614433924" sldId="534"/>
        </pc:sldMkLst>
        <pc:spChg chg="mod">
          <ac:chgData name="Andrea Braga" userId="5a83e776-00a0-4821-9a84-207bc126b66a" providerId="ADAL" clId="{D544CDF2-5A41-405E-A93D-7630FF117743}" dt="2025-03-15T16:03:46.069" v="197" actId="20577"/>
          <ac:spMkLst>
            <pc:docMk/>
            <pc:sldMk cId="3614433924" sldId="534"/>
            <ac:spMk id="11" creationId="{0C154383-3241-67CB-BFA8-1ACB9B0CAEC4}"/>
          </ac:spMkLst>
        </pc:spChg>
        <pc:spChg chg="mod">
          <ac:chgData name="Andrea Braga" userId="5a83e776-00a0-4821-9a84-207bc126b66a" providerId="ADAL" clId="{D544CDF2-5A41-405E-A93D-7630FF117743}" dt="2025-03-15T16:05:53.689" v="244" actId="20577"/>
          <ac:spMkLst>
            <pc:docMk/>
            <pc:sldMk cId="3614433924" sldId="534"/>
            <ac:spMk id="16" creationId="{E889D155-08C9-23B2-D57E-8038D0177071}"/>
          </ac:spMkLst>
        </pc:spChg>
        <pc:spChg chg="mod">
          <ac:chgData name="Andrea Braga" userId="5a83e776-00a0-4821-9a84-207bc126b66a" providerId="ADAL" clId="{D544CDF2-5A41-405E-A93D-7630FF117743}" dt="2025-03-15T16:03:56.641" v="199"/>
          <ac:spMkLst>
            <pc:docMk/>
            <pc:sldMk cId="3614433924" sldId="534"/>
            <ac:spMk id="28" creationId="{F9F2F74E-14E7-EF02-BEBA-6C9B29F56D81}"/>
          </ac:spMkLst>
        </pc:spChg>
        <pc:spChg chg="mod">
          <ac:chgData name="Andrea Braga" userId="5a83e776-00a0-4821-9a84-207bc126b66a" providerId="ADAL" clId="{D544CDF2-5A41-405E-A93D-7630FF117743}" dt="2025-03-15T16:03:56.641" v="199"/>
          <ac:spMkLst>
            <pc:docMk/>
            <pc:sldMk cId="3614433924" sldId="534"/>
            <ac:spMk id="30" creationId="{24C537B3-D8CE-4774-2C8C-BF1AACD3797A}"/>
          </ac:spMkLst>
        </pc:spChg>
        <pc:spChg chg="del mod">
          <ac:chgData name="Andrea Braga" userId="5a83e776-00a0-4821-9a84-207bc126b66a" providerId="ADAL" clId="{D544CDF2-5A41-405E-A93D-7630FF117743}" dt="2025-03-15T16:03:38.182" v="194" actId="478"/>
          <ac:spMkLst>
            <pc:docMk/>
            <pc:sldMk cId="3614433924" sldId="534"/>
            <ac:spMk id="58" creationId="{658B785A-3A73-7088-BE08-AB8E8BA545A6}"/>
          </ac:spMkLst>
        </pc:spChg>
        <pc:spChg chg="mod">
          <ac:chgData name="Andrea Braga" userId="5a83e776-00a0-4821-9a84-207bc126b66a" providerId="ADAL" clId="{D544CDF2-5A41-405E-A93D-7630FF117743}" dt="2025-03-15T16:03:56.641" v="199"/>
          <ac:spMkLst>
            <pc:docMk/>
            <pc:sldMk cId="3614433924" sldId="534"/>
            <ac:spMk id="59" creationId="{B49A9F44-A3B3-CB3B-1330-FBA9B1205151}"/>
          </ac:spMkLst>
        </pc:spChg>
        <pc:spChg chg="mod">
          <ac:chgData name="Andrea Braga" userId="5a83e776-00a0-4821-9a84-207bc126b66a" providerId="ADAL" clId="{D544CDF2-5A41-405E-A93D-7630FF117743}" dt="2025-03-15T16:03:56.641" v="199"/>
          <ac:spMkLst>
            <pc:docMk/>
            <pc:sldMk cId="3614433924" sldId="534"/>
            <ac:spMk id="62" creationId="{D533849D-45F1-8A67-EC1E-F4EF4676AB1D}"/>
          </ac:spMkLst>
        </pc:spChg>
        <pc:spChg chg="mod">
          <ac:chgData name="Andrea Braga" userId="5a83e776-00a0-4821-9a84-207bc126b66a" providerId="ADAL" clId="{D544CDF2-5A41-405E-A93D-7630FF117743}" dt="2025-03-15T16:03:56.641" v="199"/>
          <ac:spMkLst>
            <pc:docMk/>
            <pc:sldMk cId="3614433924" sldId="534"/>
            <ac:spMk id="63" creationId="{8C7E5581-569C-8FA4-AF7D-2232DFFCBB94}"/>
          </ac:spMkLst>
        </pc:spChg>
        <pc:spChg chg="mod">
          <ac:chgData name="Andrea Braga" userId="5a83e776-00a0-4821-9a84-207bc126b66a" providerId="ADAL" clId="{D544CDF2-5A41-405E-A93D-7630FF117743}" dt="2025-03-15T16:03:56.641" v="199"/>
          <ac:spMkLst>
            <pc:docMk/>
            <pc:sldMk cId="3614433924" sldId="534"/>
            <ac:spMk id="64" creationId="{90335DB1-EFCF-181D-882B-8585D521657D}"/>
          </ac:spMkLst>
        </pc:spChg>
        <pc:spChg chg="mod">
          <ac:chgData name="Andrea Braga" userId="5a83e776-00a0-4821-9a84-207bc126b66a" providerId="ADAL" clId="{D544CDF2-5A41-405E-A93D-7630FF117743}" dt="2025-03-15T16:03:56.641" v="199"/>
          <ac:spMkLst>
            <pc:docMk/>
            <pc:sldMk cId="3614433924" sldId="534"/>
            <ac:spMk id="65" creationId="{DD2E1A1B-C88B-CEF6-A72B-BBFBF6B9B00D}"/>
          </ac:spMkLst>
        </pc:spChg>
        <pc:spChg chg="mod">
          <ac:chgData name="Andrea Braga" userId="5a83e776-00a0-4821-9a84-207bc126b66a" providerId="ADAL" clId="{D544CDF2-5A41-405E-A93D-7630FF117743}" dt="2025-03-15T16:03:56.641" v="199"/>
          <ac:spMkLst>
            <pc:docMk/>
            <pc:sldMk cId="3614433924" sldId="534"/>
            <ac:spMk id="67" creationId="{8C1DE862-6BA2-13AB-68DA-937009A34277}"/>
          </ac:spMkLst>
        </pc:spChg>
        <pc:spChg chg="mod">
          <ac:chgData name="Andrea Braga" userId="5a83e776-00a0-4821-9a84-207bc126b66a" providerId="ADAL" clId="{D544CDF2-5A41-405E-A93D-7630FF117743}" dt="2025-03-15T16:03:56.641" v="199"/>
          <ac:spMkLst>
            <pc:docMk/>
            <pc:sldMk cId="3614433924" sldId="534"/>
            <ac:spMk id="69" creationId="{72BC32B3-67E7-B2F7-83D3-8C51A47F038F}"/>
          </ac:spMkLst>
        </pc:spChg>
        <pc:spChg chg="mod">
          <ac:chgData name="Andrea Braga" userId="5a83e776-00a0-4821-9a84-207bc126b66a" providerId="ADAL" clId="{D544CDF2-5A41-405E-A93D-7630FF117743}" dt="2025-03-15T16:03:56.641" v="199"/>
          <ac:spMkLst>
            <pc:docMk/>
            <pc:sldMk cId="3614433924" sldId="534"/>
            <ac:spMk id="70" creationId="{711D077E-8C11-EFD8-B4C1-21F4744B6188}"/>
          </ac:spMkLst>
        </pc:spChg>
        <pc:spChg chg="add mod">
          <ac:chgData name="Andrea Braga" userId="5a83e776-00a0-4821-9a84-207bc126b66a" providerId="ADAL" clId="{D544CDF2-5A41-405E-A93D-7630FF117743}" dt="2025-03-15T16:04:26.384" v="211" actId="6549"/>
          <ac:spMkLst>
            <pc:docMk/>
            <pc:sldMk cId="3614433924" sldId="534"/>
            <ac:spMk id="71" creationId="{07E57C25-FF85-E86C-4265-BBD48C033A85}"/>
          </ac:spMkLst>
        </pc:spChg>
        <pc:spChg chg="add mod">
          <ac:chgData name="Andrea Braga" userId="5a83e776-00a0-4821-9a84-207bc126b66a" providerId="ADAL" clId="{D544CDF2-5A41-405E-A93D-7630FF117743}" dt="2025-03-15T16:05:19.511" v="221" actId="6549"/>
          <ac:spMkLst>
            <pc:docMk/>
            <pc:sldMk cId="3614433924" sldId="534"/>
            <ac:spMk id="72" creationId="{A7AFF9F3-C204-58C4-AF6C-1A7C646FAC07}"/>
          </ac:spMkLst>
        </pc:spChg>
        <pc:spChg chg="add mod">
          <ac:chgData name="Andrea Braga" userId="5a83e776-00a0-4821-9a84-207bc126b66a" providerId="ADAL" clId="{D544CDF2-5A41-405E-A93D-7630FF117743}" dt="2025-03-15T16:05:38.097" v="231" actId="6549"/>
          <ac:spMkLst>
            <pc:docMk/>
            <pc:sldMk cId="3614433924" sldId="534"/>
            <ac:spMk id="75" creationId="{CEFCC24A-F7B5-1ADB-9C3A-BFE86165FC44}"/>
          </ac:spMkLst>
        </pc:spChg>
        <pc:cxnChg chg="del">
          <ac:chgData name="Andrea Braga" userId="5a83e776-00a0-4821-9a84-207bc126b66a" providerId="ADAL" clId="{D544CDF2-5A41-405E-A93D-7630FF117743}" dt="2025-03-15T16:04:55.702" v="215" actId="478"/>
          <ac:cxnSpMkLst>
            <pc:docMk/>
            <pc:sldMk cId="3614433924" sldId="534"/>
            <ac:cxnSpMk id="5" creationId="{E426019F-44CB-A1A7-25CD-FE3755AD0A7C}"/>
          </ac:cxnSpMkLst>
        </pc:cxnChg>
        <pc:cxnChg chg="mod">
          <ac:chgData name="Andrea Braga" userId="5a83e776-00a0-4821-9a84-207bc126b66a" providerId="ADAL" clId="{D544CDF2-5A41-405E-A93D-7630FF117743}" dt="2025-03-15T16:03:50.548" v="198" actId="1076"/>
          <ac:cxnSpMkLst>
            <pc:docMk/>
            <pc:sldMk cId="3614433924" sldId="534"/>
            <ac:cxnSpMk id="12" creationId="{4FC9F027-624B-B3E3-DE29-0C379C5D79C1}"/>
          </ac:cxnSpMkLst>
        </pc:cxnChg>
        <pc:cxnChg chg="mod">
          <ac:chgData name="Andrea Braga" userId="5a83e776-00a0-4821-9a84-207bc126b66a" providerId="ADAL" clId="{D544CDF2-5A41-405E-A93D-7630FF117743}" dt="2025-03-15T16:04:07.950" v="202" actId="1076"/>
          <ac:cxnSpMkLst>
            <pc:docMk/>
            <pc:sldMk cId="3614433924" sldId="534"/>
            <ac:cxnSpMk id="14" creationId="{905C217C-F641-7496-FEE6-79E54AF7BB5E}"/>
          </ac:cxnSpMkLst>
        </pc:cxnChg>
        <pc:cxnChg chg="add mod">
          <ac:chgData name="Andrea Braga" userId="5a83e776-00a0-4821-9a84-207bc126b66a" providerId="ADAL" clId="{D544CDF2-5A41-405E-A93D-7630FF117743}" dt="2025-03-15T16:05:03.676" v="217" actId="1076"/>
          <ac:cxnSpMkLst>
            <pc:docMk/>
            <pc:sldMk cId="3614433924" sldId="534"/>
            <ac:cxnSpMk id="73" creationId="{BBEEEAD9-128E-C265-4183-AC06AD9D8565}"/>
          </ac:cxnSpMkLst>
        </pc:cxnChg>
        <pc:cxnChg chg="add mod">
          <ac:chgData name="Andrea Braga" userId="5a83e776-00a0-4821-9a84-207bc126b66a" providerId="ADAL" clId="{D544CDF2-5A41-405E-A93D-7630FF117743}" dt="2025-03-15T16:05:16.214" v="219" actId="1076"/>
          <ac:cxnSpMkLst>
            <pc:docMk/>
            <pc:sldMk cId="3614433924" sldId="534"/>
            <ac:cxnSpMk id="74" creationId="{E09E6875-6424-3F66-317E-50410018D458}"/>
          </ac:cxnSpMkLst>
        </pc:cxnChg>
      </pc:sldChg>
    </pc:docChg>
  </pc:docChgLst>
  <pc:docChgLst>
    <pc:chgData name="Andrea Braga" userId="5a83e776-00a0-4821-9a84-207bc126b66a" providerId="ADAL" clId="{7DAE3100-172C-4848-86BE-0CA0E4C186D1}"/>
    <pc:docChg chg="custSel modSld">
      <pc:chgData name="Andrea Braga" userId="5a83e776-00a0-4821-9a84-207bc126b66a" providerId="ADAL" clId="{7DAE3100-172C-4848-86BE-0CA0E4C186D1}" dt="2025-03-15T16:48:01.123" v="5" actId="27636"/>
      <pc:docMkLst>
        <pc:docMk/>
      </pc:docMkLst>
      <pc:sldChg chg="modSp mod">
        <pc:chgData name="Andrea Braga" userId="5a83e776-00a0-4821-9a84-207bc126b66a" providerId="ADAL" clId="{7DAE3100-172C-4848-86BE-0CA0E4C186D1}" dt="2025-03-15T16:48:01.123" v="5" actId="27636"/>
        <pc:sldMkLst>
          <pc:docMk/>
          <pc:sldMk cId="118609520" sldId="529"/>
        </pc:sldMkLst>
        <pc:spChg chg="mod">
          <ac:chgData name="Andrea Braga" userId="5a83e776-00a0-4821-9a84-207bc126b66a" providerId="ADAL" clId="{7DAE3100-172C-4848-86BE-0CA0E4C186D1}" dt="2025-03-15T16:48:01.123" v="5" actId="27636"/>
          <ac:spMkLst>
            <pc:docMk/>
            <pc:sldMk cId="118609520" sldId="529"/>
            <ac:spMk id="4" creationId="{D55B63B8-AD26-148E-90A3-166AD126891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15/03/2025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15/03/2025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Lab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Exercícios</a:t>
            </a:r>
            <a:r>
              <a:rPr lang="en-US" altLang="ko-KR" sz="1800" b="1" dirty="0">
                <a:solidFill>
                  <a:schemeClr val="bg1"/>
                </a:solidFill>
              </a:rPr>
              <a:t> – </a:t>
            </a:r>
            <a:r>
              <a:rPr lang="en-US" altLang="ko-KR" sz="1800" b="1" dirty="0" err="1">
                <a:solidFill>
                  <a:schemeClr val="bg1"/>
                </a:solidFill>
              </a:rPr>
              <a:t>Alocação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Dinâmica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r>
              <a:rPr lang="pt-PT" dirty="0"/>
              <a:t>A</a:t>
            </a:r>
            <a:r>
              <a:rPr lang="pt-BR" dirty="0"/>
              <a:t>loque dinamicamente espaço e receba ‘números’ digitados pelo usuário. O usuário poderá entrar com novos ‘números’, até que este escolha a opção </a:t>
            </a:r>
            <a:r>
              <a:rPr lang="pt-BR" b="1" dirty="0"/>
              <a:t>N</a:t>
            </a:r>
            <a:r>
              <a:rPr lang="pt-BR" dirty="0"/>
              <a:t> (Deseja continuar? (S/</a:t>
            </a:r>
            <a:r>
              <a:rPr lang="pt-BR" b="1" dirty="0"/>
              <a:t>N</a:t>
            </a:r>
            <a:r>
              <a:rPr lang="pt-BR" dirty="0"/>
              <a:t>)). Em seguida, </a:t>
            </a:r>
            <a:r>
              <a:rPr lang="pt-PT" dirty="0"/>
              <a:t>determine a média e aloque espaço para os números </a:t>
            </a:r>
            <a:r>
              <a:rPr lang="pt-PT" b="1" dirty="0"/>
              <a:t>menores</a:t>
            </a:r>
            <a:r>
              <a:rPr lang="pt-PT" dirty="0"/>
              <a:t> que a média. Mostre na tela. </a:t>
            </a:r>
            <a:r>
              <a:rPr lang="en-US" b="1" dirty="0" err="1"/>
              <a:t>Utilizar</a:t>
            </a:r>
            <a:r>
              <a:rPr lang="en-US" b="1" dirty="0"/>
              <a:t> </a:t>
            </a:r>
            <a:r>
              <a:rPr lang="en-US" b="1" dirty="0" err="1"/>
              <a:t>função</a:t>
            </a:r>
            <a:r>
              <a:rPr lang="en-US" b="1" dirty="0"/>
              <a:t> para </a:t>
            </a:r>
            <a:r>
              <a:rPr lang="en-US" b="1" dirty="0" err="1"/>
              <a:t>alocação</a:t>
            </a:r>
            <a:r>
              <a:rPr lang="en-US" b="1" dirty="0"/>
              <a:t> </a:t>
            </a:r>
            <a:r>
              <a:rPr lang="en-US" b="1" dirty="0" err="1"/>
              <a:t>dinâmica</a:t>
            </a:r>
            <a:r>
              <a:rPr lang="pt-PT" b="1" dirty="0"/>
              <a:t>.</a:t>
            </a:r>
            <a:endParaRPr lang="pt-BR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Média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3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Menores que Média – v1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0" name="CaixaDeTexto 49"/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263783" y="1195208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620BE6E-19B6-81C5-2261-2A5C7BCD8534}"/>
              </a:ext>
            </a:extLst>
          </p:cNvPr>
          <p:cNvSpPr txBox="1"/>
          <p:nvPr/>
        </p:nvSpPr>
        <p:spPr>
          <a:xfrm>
            <a:off x="736750" y="2062702"/>
            <a:ext cx="274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Receber os números até o usuário digitar [</a:t>
            </a:r>
            <a:r>
              <a:rPr lang="pt-BR" sz="2000" b="1" dirty="0"/>
              <a:t>N</a:t>
            </a:r>
            <a:r>
              <a:rPr lang="pt-BR" sz="2000" dirty="0"/>
              <a:t>]</a:t>
            </a:r>
            <a:r>
              <a:rPr lang="pt-BR" sz="2000" dirty="0" err="1"/>
              <a:t>ão</a:t>
            </a:r>
            <a:r>
              <a:rPr lang="pt-BR" sz="20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E03F8C-3A12-A8B7-8FEF-EB68693E4A02}"/>
              </a:ext>
            </a:extLst>
          </p:cNvPr>
          <p:cNvSpPr txBox="1"/>
          <p:nvPr/>
        </p:nvSpPr>
        <p:spPr>
          <a:xfrm>
            <a:off x="7726989" y="4797665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5493F8E-5D9D-EFC9-4640-912A457D9A27}"/>
              </a:ext>
            </a:extLst>
          </p:cNvPr>
          <p:cNvCxnSpPr>
            <a:cxnSpLocks/>
          </p:cNvCxnSpPr>
          <p:nvPr/>
        </p:nvCxnSpPr>
        <p:spPr>
          <a:xfrm>
            <a:off x="4500412" y="1369620"/>
            <a:ext cx="722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D8C855-688E-E3E1-D1BF-9F4043FF4DA8}"/>
              </a:ext>
            </a:extLst>
          </p:cNvPr>
          <p:cNvSpPr txBox="1"/>
          <p:nvPr/>
        </p:nvSpPr>
        <p:spPr>
          <a:xfrm>
            <a:off x="4611155" y="981789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FB11D3-3ECB-69DB-42D9-568376A4C091}"/>
              </a:ext>
            </a:extLst>
          </p:cNvPr>
          <p:cNvSpPr txBox="1"/>
          <p:nvPr/>
        </p:nvSpPr>
        <p:spPr>
          <a:xfrm>
            <a:off x="6515242" y="483909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1342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E66C0-3B6A-9FCD-B2DB-039C7F3B7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9A42F-0E13-49B2-2B05-BDD46154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AD0B2B-CBF3-2DAD-3692-8D4BE5390F24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Média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6218F66-3A29-2CED-1695-C9714435EC66}"/>
              </a:ext>
            </a:extLst>
          </p:cNvPr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5A11C0A-3799-4F9D-0017-7BC865316709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7252137-970A-89F9-5F42-A618BD86B294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D13BEFB-77FE-366C-61A2-D9F545256271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4D56647C-11F6-992E-A31B-86E7A76FD9A8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7E37CA-DB4D-4DE3-1244-F50D4D644E48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28EC552-2245-6B72-8D44-B96A53892DBC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68ADA561-CFE9-E6B4-CBBE-A82D25EC5B1F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A67C7056-C34A-1163-173A-9BF4456037C6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ACC928C-55AA-366C-9B3C-333D7A97D33A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2C86EA4-4BF0-933A-14E5-81BE3A4ADE08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C6AFBDC7-65D9-0B80-F167-C79002BCFDFF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1DCCAF8-6C98-9E3E-70ED-1CA61081F142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54CD7FA-0A0C-9DB2-0C2D-67A6B67740FA}"/>
              </a:ext>
            </a:extLst>
          </p:cNvPr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2E26995-184C-7E70-7096-61A332F0F265}"/>
              </a:ext>
            </a:extLst>
          </p:cNvPr>
          <p:cNvSpPr txBox="1"/>
          <p:nvPr/>
        </p:nvSpPr>
        <p:spPr>
          <a:xfrm>
            <a:off x="7736355" y="2920160"/>
            <a:ext cx="95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99FF483-EEA8-F280-9B14-5554BADFDF7D}"/>
              </a:ext>
            </a:extLst>
          </p:cNvPr>
          <p:cNvSpPr txBox="1"/>
          <p:nvPr/>
        </p:nvSpPr>
        <p:spPr>
          <a:xfrm>
            <a:off x="5385871" y="1158408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F4B544-9C40-4488-FAF0-A8984FAB54EF}"/>
              </a:ext>
            </a:extLst>
          </p:cNvPr>
          <p:cNvSpPr txBox="1"/>
          <p:nvPr/>
        </p:nvSpPr>
        <p:spPr>
          <a:xfrm>
            <a:off x="349947" y="1777786"/>
            <a:ext cx="2317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Em seguida, calcular a média e verificar se cada número digitado é menor que a média, se for, alocar </a:t>
            </a:r>
            <a:r>
              <a:rPr lang="pt-BR" sz="2000" b="1" dirty="0">
                <a:solidFill>
                  <a:srgbClr val="FF0000"/>
                </a:solidFill>
              </a:rPr>
              <a:t>NOVO</a:t>
            </a:r>
            <a:r>
              <a:rPr lang="pt-BR" sz="2000" dirty="0"/>
              <a:t> espaço e armazenar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91D212-34B2-C052-E5E6-0B010F714C5F}"/>
              </a:ext>
            </a:extLst>
          </p:cNvPr>
          <p:cNvSpPr txBox="1"/>
          <p:nvPr/>
        </p:nvSpPr>
        <p:spPr>
          <a:xfrm>
            <a:off x="7726989" y="4797665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FDB703E-D4AC-E34B-6EBC-3297774F4615}"/>
              </a:ext>
            </a:extLst>
          </p:cNvPr>
          <p:cNvCxnSpPr>
            <a:cxnSpLocks/>
          </p:cNvCxnSpPr>
          <p:nvPr/>
        </p:nvCxnSpPr>
        <p:spPr>
          <a:xfrm>
            <a:off x="4485964" y="1339973"/>
            <a:ext cx="722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0EADC6-A3CC-7A07-4582-C0C8CCAF1970}"/>
              </a:ext>
            </a:extLst>
          </p:cNvPr>
          <p:cNvSpPr txBox="1"/>
          <p:nvPr/>
        </p:nvSpPr>
        <p:spPr>
          <a:xfrm>
            <a:off x="4733454" y="967533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F80347-55A1-7590-6B4C-DECE49E0BC55}"/>
              </a:ext>
            </a:extLst>
          </p:cNvPr>
          <p:cNvSpPr txBox="1"/>
          <p:nvPr/>
        </p:nvSpPr>
        <p:spPr>
          <a:xfrm>
            <a:off x="6515242" y="483909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F8F818-9489-3939-AC78-09004DBE2665}"/>
              </a:ext>
            </a:extLst>
          </p:cNvPr>
          <p:cNvSpPr txBox="1"/>
          <p:nvPr/>
        </p:nvSpPr>
        <p:spPr>
          <a:xfrm>
            <a:off x="6515242" y="293134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18,25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1392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4DABD-B64C-4896-310D-D1A0AC8FB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99798F-900D-41D5-BE27-7BBBF564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07C5C1-FAB6-C0BF-3463-E41E077AA67A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Média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2CB1BA1-9B1D-D8EF-574C-5A1AB0FA4ECB}"/>
              </a:ext>
            </a:extLst>
          </p:cNvPr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E2BADEE-38D6-32BD-BFAE-FA1B009E08FA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7BD726B-4BF6-33BE-EAF4-76325CA31AA9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31106A5-E816-724F-4AC0-A52E1FCE254C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66F527-698C-FC2E-F0F2-45896CAEDFE9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E86AA00-987B-D300-2E81-FD5C34997C79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CE769DC-8EFD-01AD-B62A-DFFB55AB0150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A8F50EA-0EC3-C76D-EEA8-F08B8F427A9E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9FCE218-87A6-046A-D741-6F1CE0C799B5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0FEFE35-ADFF-E9D6-D81E-8860818A43FB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E663D686-A934-C469-3586-BAB6CD837063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094C8FC-F4F3-BC4C-D584-18D2CBB5BE21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74488FB2-747A-FB8E-378A-FFD5E8411275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F3704BE-1E5E-4431-1C7F-182B86165233}"/>
              </a:ext>
            </a:extLst>
          </p:cNvPr>
          <p:cNvGrpSpPr/>
          <p:nvPr/>
        </p:nvGrpSpPr>
        <p:grpSpPr>
          <a:xfrm>
            <a:off x="1478463" y="1232641"/>
            <a:ext cx="1698063" cy="5052406"/>
            <a:chOff x="3722967" y="1330553"/>
            <a:chExt cx="1698063" cy="5052406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83820C2-E939-936C-74DD-38AFE273704E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70081B29-FB2C-5CCC-4115-D0DFBDB606AF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E6A2BF48-A706-27EC-123E-205B315902FA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76BE56E7-01C2-30A8-8C8C-1BDF5429A879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CECCD2CF-44BF-AA49-9BC6-E0EF8C9F7EBE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F4FEAD0-668F-B2A4-A5BB-933555BD283E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82D8F62-703B-6E55-0F5F-E0B7CD245912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E4256B3-0133-0DD1-0A96-83875B575A71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7597F54C-A016-E9D6-8FB6-C361EE7DCEE1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D07CA13-64CD-983E-8E5B-2B717DEAB853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0EB9331-2E32-36F1-27AB-3FD477B2E3CE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050EF750-6976-FE4D-D8EA-93D7112E0611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1035CB0-DA29-4391-6EAA-38398A008B2C}"/>
              </a:ext>
            </a:extLst>
          </p:cNvPr>
          <p:cNvSpPr txBox="1"/>
          <p:nvPr/>
        </p:nvSpPr>
        <p:spPr>
          <a:xfrm>
            <a:off x="2096619" y="968171"/>
            <a:ext cx="486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</a:t>
            </a:r>
            <a:r>
              <a:rPr lang="pt-BR" b="1" dirty="0"/>
              <a:t>     </a:t>
            </a:r>
            <a:r>
              <a:rPr lang="pt-BR" dirty="0"/>
              <a:t>      10  5</a:t>
            </a:r>
          </a:p>
          <a:p>
            <a:r>
              <a:rPr lang="pt-BR" dirty="0"/>
              <a:t>33 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30A1237-2458-11C5-AF53-611500AABEF7}"/>
              </a:ext>
            </a:extLst>
          </p:cNvPr>
          <p:cNvSpPr/>
          <p:nvPr/>
        </p:nvSpPr>
        <p:spPr>
          <a:xfrm rot="10800000">
            <a:off x="3882660" y="1777785"/>
            <a:ext cx="1674078" cy="42070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435A374-D577-03FD-A70F-5024D85DD058}"/>
              </a:ext>
            </a:extLst>
          </p:cNvPr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6BE801E-EFB8-EF80-7B4F-385A7E382AE6}"/>
              </a:ext>
            </a:extLst>
          </p:cNvPr>
          <p:cNvSpPr txBox="1"/>
          <p:nvPr/>
        </p:nvSpPr>
        <p:spPr>
          <a:xfrm>
            <a:off x="7736355" y="2920160"/>
            <a:ext cx="95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742522C-5912-334D-AF72-114D18FC70AD}"/>
              </a:ext>
            </a:extLst>
          </p:cNvPr>
          <p:cNvSpPr txBox="1"/>
          <p:nvPr/>
        </p:nvSpPr>
        <p:spPr>
          <a:xfrm>
            <a:off x="6515242" y="293134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18,25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F82400-2D77-3A37-4981-CB30B868D19E}"/>
              </a:ext>
            </a:extLst>
          </p:cNvPr>
          <p:cNvSpPr txBox="1"/>
          <p:nvPr/>
        </p:nvSpPr>
        <p:spPr>
          <a:xfrm>
            <a:off x="597276" y="1216792"/>
            <a:ext cx="10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1000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9E83A4F-DB07-8D5F-9A00-D36F27ACFCF4}"/>
              </a:ext>
            </a:extLst>
          </p:cNvPr>
          <p:cNvSpPr txBox="1"/>
          <p:nvPr/>
        </p:nvSpPr>
        <p:spPr>
          <a:xfrm>
            <a:off x="3138577" y="3250821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pmenor</a:t>
            </a:r>
            <a:endParaRPr lang="pt-BR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1958BBC-0A79-3488-3B17-9BD2E3B48407}"/>
              </a:ext>
            </a:extLst>
          </p:cNvPr>
          <p:cNvSpPr/>
          <p:nvPr/>
        </p:nvSpPr>
        <p:spPr>
          <a:xfrm>
            <a:off x="1487132" y="520342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0487B5B-4C87-329B-62B6-84E172545E11}"/>
              </a:ext>
            </a:extLst>
          </p:cNvPr>
          <p:cNvSpPr txBox="1"/>
          <p:nvPr/>
        </p:nvSpPr>
        <p:spPr>
          <a:xfrm>
            <a:off x="3129507" y="4579726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79E35E3-4527-8ED0-BE55-4210F38A3B84}"/>
              </a:ext>
            </a:extLst>
          </p:cNvPr>
          <p:cNvSpPr txBox="1"/>
          <p:nvPr/>
        </p:nvSpPr>
        <p:spPr>
          <a:xfrm>
            <a:off x="1720991" y="3241517"/>
            <a:ext cx="13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NULL 1000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228A44A-D643-4749-9EB9-9D0937DA53BB}"/>
              </a:ext>
            </a:extLst>
          </p:cNvPr>
          <p:cNvSpPr txBox="1"/>
          <p:nvPr/>
        </p:nvSpPr>
        <p:spPr>
          <a:xfrm>
            <a:off x="909369" y="3265335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2000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712C413-2A88-C8F2-2056-5CBDF10AF2C5}"/>
              </a:ext>
            </a:extLst>
          </p:cNvPr>
          <p:cNvSpPr txBox="1"/>
          <p:nvPr/>
        </p:nvSpPr>
        <p:spPr>
          <a:xfrm>
            <a:off x="1936351" y="4600886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2000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0918EE4C-F775-3EAD-8FF0-E74CAEFDB88A}"/>
              </a:ext>
            </a:extLst>
          </p:cNvPr>
          <p:cNvCxnSpPr/>
          <p:nvPr/>
        </p:nvCxnSpPr>
        <p:spPr>
          <a:xfrm>
            <a:off x="1840398" y="3568013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D681B78-D7F2-1B74-AFFD-6CB683EFA342}"/>
              </a:ext>
            </a:extLst>
          </p:cNvPr>
          <p:cNvSpPr txBox="1"/>
          <p:nvPr/>
        </p:nvSpPr>
        <p:spPr>
          <a:xfrm>
            <a:off x="3130005" y="2650703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qmenor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C332F62-71CC-9DFA-D550-C52A39C2CFA7}"/>
              </a:ext>
            </a:extLst>
          </p:cNvPr>
          <p:cNvSpPr txBox="1"/>
          <p:nvPr/>
        </p:nvSpPr>
        <p:spPr>
          <a:xfrm>
            <a:off x="1958578" y="2663062"/>
            <a:ext cx="83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   3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37FA8D4-2649-B50F-C497-154D75E338C6}"/>
              </a:ext>
            </a:extLst>
          </p:cNvPr>
          <p:cNvSpPr/>
          <p:nvPr/>
        </p:nvSpPr>
        <p:spPr>
          <a:xfrm>
            <a:off x="1497195" y="5639069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EEE405D-9E65-9B4D-0022-3619B777F6A9}"/>
              </a:ext>
            </a:extLst>
          </p:cNvPr>
          <p:cNvSpPr/>
          <p:nvPr/>
        </p:nvSpPr>
        <p:spPr>
          <a:xfrm>
            <a:off x="1481573" y="5923951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5A6037-C3D0-36E8-DA05-21381492219A}"/>
              </a:ext>
            </a:extLst>
          </p:cNvPr>
          <p:cNvSpPr txBox="1"/>
          <p:nvPr/>
        </p:nvSpPr>
        <p:spPr>
          <a:xfrm>
            <a:off x="3179463" y="1219396"/>
            <a:ext cx="10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97C863-4504-71E5-A191-7612B2DF8186}"/>
              </a:ext>
            </a:extLst>
          </p:cNvPr>
          <p:cNvSpPr txBox="1"/>
          <p:nvPr/>
        </p:nvSpPr>
        <p:spPr>
          <a:xfrm>
            <a:off x="3141737" y="5302352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qm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62F71A-6B55-D407-AEFC-4772073772F6}"/>
              </a:ext>
            </a:extLst>
          </p:cNvPr>
          <p:cNvSpPr txBox="1"/>
          <p:nvPr/>
        </p:nvSpPr>
        <p:spPr>
          <a:xfrm>
            <a:off x="1863628" y="5310129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0    1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D29610-9AC2-FF8D-36CE-BAE55B5BEBD6}"/>
              </a:ext>
            </a:extLst>
          </p:cNvPr>
          <p:cNvCxnSpPr/>
          <p:nvPr/>
        </p:nvCxnSpPr>
        <p:spPr>
          <a:xfrm>
            <a:off x="1764561" y="5585051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8D94000-C5B8-18A6-AA01-0153D1AB471D}"/>
              </a:ext>
            </a:extLst>
          </p:cNvPr>
          <p:cNvCxnSpPr/>
          <p:nvPr/>
        </p:nvCxnSpPr>
        <p:spPr>
          <a:xfrm>
            <a:off x="1084757" y="4694548"/>
            <a:ext cx="295058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207359E4-E25F-2FE5-03DB-2E5A656DB82E}"/>
              </a:ext>
            </a:extLst>
          </p:cNvPr>
          <p:cNvSpPr/>
          <p:nvPr/>
        </p:nvSpPr>
        <p:spPr>
          <a:xfrm>
            <a:off x="3774062" y="4751779"/>
            <a:ext cx="131975" cy="144144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4D6D1C-AFE7-F8B1-6FEB-13519F3D9B28}"/>
              </a:ext>
            </a:extLst>
          </p:cNvPr>
          <p:cNvSpPr txBox="1"/>
          <p:nvPr/>
        </p:nvSpPr>
        <p:spPr>
          <a:xfrm>
            <a:off x="3948275" y="5171630"/>
            <a:ext cx="1679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dentro da função media – retorna </a:t>
            </a:r>
            <a:r>
              <a:rPr lang="pt-BR" dirty="0" err="1"/>
              <a:t>qm</a:t>
            </a:r>
            <a:endParaRPr lang="pt-BR" dirty="0"/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D54C0D04-763E-6F85-48CA-F3D37C6BBAA2}"/>
              </a:ext>
            </a:extLst>
          </p:cNvPr>
          <p:cNvCxnSpPr>
            <a:cxnSpLocks/>
          </p:cNvCxnSpPr>
          <p:nvPr/>
        </p:nvCxnSpPr>
        <p:spPr>
          <a:xfrm>
            <a:off x="227284" y="1416632"/>
            <a:ext cx="62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049729E-0774-9204-54F9-283D1DE932D2}"/>
              </a:ext>
            </a:extLst>
          </p:cNvPr>
          <p:cNvCxnSpPr>
            <a:cxnSpLocks/>
          </p:cNvCxnSpPr>
          <p:nvPr/>
        </p:nvCxnSpPr>
        <p:spPr>
          <a:xfrm flipV="1">
            <a:off x="215527" y="3748062"/>
            <a:ext cx="651072" cy="21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C76CB15-C6A0-44BA-8505-17309A046A25}"/>
              </a:ext>
            </a:extLst>
          </p:cNvPr>
          <p:cNvSpPr txBox="1"/>
          <p:nvPr/>
        </p:nvSpPr>
        <p:spPr>
          <a:xfrm>
            <a:off x="246379" y="3142184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3124A85-95BB-6599-B0C5-5459C507D82B}"/>
              </a:ext>
            </a:extLst>
          </p:cNvPr>
          <p:cNvSpPr txBox="1"/>
          <p:nvPr/>
        </p:nvSpPr>
        <p:spPr>
          <a:xfrm>
            <a:off x="99015" y="771280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pmenor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13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11BCC-2D70-D73C-175E-4BE4392DF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5722A3-54FF-5E61-6691-650EEFCF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5B63B8-AD26-148E-90A3-166AD1268919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Menores que Média – v2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4265F80-243B-6AAD-4B23-459F38151FD7}"/>
              </a:ext>
            </a:extLst>
          </p:cNvPr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ED72752-1F18-4C22-AC00-C1B4B4367561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129AD9F-A0C3-1EE6-B3C0-8C9A33A2F8C9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7C5D9F0-CB4B-47B2-C077-4F0CE25ADDB1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BE520D8-D4AB-2ABB-859F-7418AD325E13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BE31F1CF-95CB-310E-8829-A9F125AA0FDA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216EB10-20A8-5FC1-7B86-DED840DEE697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EB6C8A57-4127-C4B0-ACD2-6C1652584490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87240A9-0785-13FA-93EE-B2C01F2CBD32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9480557-C594-F3CD-9F78-314F009D0111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F68A7C9-78B0-2C94-E889-4D5F6DD895EA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DBF4032-F152-D070-0753-29EA9D2B2100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B63D653-5B46-F41D-D3FF-E386945D246C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F3780E3-2AB5-449E-B180-01A2EB10ABBE}"/>
              </a:ext>
            </a:extLst>
          </p:cNvPr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C6B0884-E97C-1276-2809-F2C0E2696B66}"/>
              </a:ext>
            </a:extLst>
          </p:cNvPr>
          <p:cNvSpPr txBox="1"/>
          <p:nvPr/>
        </p:nvSpPr>
        <p:spPr>
          <a:xfrm>
            <a:off x="5263783" y="1195208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B65288-8C05-D719-F143-EE011465EB22}"/>
              </a:ext>
            </a:extLst>
          </p:cNvPr>
          <p:cNvSpPr txBox="1"/>
          <p:nvPr/>
        </p:nvSpPr>
        <p:spPr>
          <a:xfrm>
            <a:off x="736750" y="2062702"/>
            <a:ext cx="274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Receber os números até o usuário digitar [</a:t>
            </a:r>
            <a:r>
              <a:rPr lang="pt-BR" sz="2000" b="1" dirty="0"/>
              <a:t>N</a:t>
            </a:r>
            <a:r>
              <a:rPr lang="pt-BR" sz="2000" dirty="0"/>
              <a:t>]</a:t>
            </a:r>
            <a:r>
              <a:rPr lang="pt-BR" sz="2000" dirty="0" err="1"/>
              <a:t>ão</a:t>
            </a:r>
            <a:r>
              <a:rPr lang="pt-BR" sz="20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F62B38-C483-37F5-0A5E-92CBC46DAD82}"/>
              </a:ext>
            </a:extLst>
          </p:cNvPr>
          <p:cNvSpPr txBox="1"/>
          <p:nvPr/>
        </p:nvSpPr>
        <p:spPr>
          <a:xfrm>
            <a:off x="7726989" y="4797665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8C52931-4B42-6F93-5BAE-8AED8525EF95}"/>
              </a:ext>
            </a:extLst>
          </p:cNvPr>
          <p:cNvCxnSpPr>
            <a:cxnSpLocks/>
          </p:cNvCxnSpPr>
          <p:nvPr/>
        </p:nvCxnSpPr>
        <p:spPr>
          <a:xfrm>
            <a:off x="4500412" y="1369620"/>
            <a:ext cx="722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9E4D62-B6E6-C5F7-9B00-72BE3BF2B864}"/>
              </a:ext>
            </a:extLst>
          </p:cNvPr>
          <p:cNvSpPr txBox="1"/>
          <p:nvPr/>
        </p:nvSpPr>
        <p:spPr>
          <a:xfrm>
            <a:off x="4611155" y="981789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D7728E-A5FF-3776-EC2A-37D405697F2E}"/>
              </a:ext>
            </a:extLst>
          </p:cNvPr>
          <p:cNvSpPr txBox="1"/>
          <p:nvPr/>
        </p:nvSpPr>
        <p:spPr>
          <a:xfrm>
            <a:off x="6515242" y="483909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860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64877-B987-B2C9-CBDE-8742539F7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22B11-4F2F-009F-5F91-30AB1FEA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D2B1A0-2E59-A469-5623-EA917ADAB52C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Média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0E78AFC-73BB-4512-CF03-6218556FD768}"/>
              </a:ext>
            </a:extLst>
          </p:cNvPr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A2DB407-F9EA-1638-85A5-CFA1CB9272A9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70C9ED09-4C63-9373-D196-F0C69CB1BFAF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9B37B3B-969A-D1AF-F461-63E1FCDEDE09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C3AE492-2C43-AABE-99E0-8F847E3B3F4B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2F4A632-EE2D-8438-2A11-3927BDA4E8B5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77E6869-B555-1319-2384-36A1A43F86E6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018E745-4410-D126-32D1-7827686B08C2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75BB726-ED87-03E4-AB5D-FEE54340A5AA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95C7824-9FE4-BE36-E115-83D753C69EB3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189243A-412F-A4D6-BF0E-F0B8BF89C452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4D047064-B472-1ADD-B099-B83FB7BD3949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1CF93784-E7CC-EADA-CE6A-312B380FB9C5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CAEE501-A5CC-AE42-219A-A6D3E445D9BA}"/>
              </a:ext>
            </a:extLst>
          </p:cNvPr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D14CA31-1858-5A06-C2C9-1FC64B9EF1C8}"/>
              </a:ext>
            </a:extLst>
          </p:cNvPr>
          <p:cNvSpPr txBox="1"/>
          <p:nvPr/>
        </p:nvSpPr>
        <p:spPr>
          <a:xfrm>
            <a:off x="7736355" y="2920160"/>
            <a:ext cx="95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44026FD-64FC-7A6C-72BF-5271DC4522B6}"/>
              </a:ext>
            </a:extLst>
          </p:cNvPr>
          <p:cNvSpPr txBox="1"/>
          <p:nvPr/>
        </p:nvSpPr>
        <p:spPr>
          <a:xfrm>
            <a:off x="5385871" y="1158408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3AB336-2CAB-3EA0-8890-7D127BC4FBCE}"/>
              </a:ext>
            </a:extLst>
          </p:cNvPr>
          <p:cNvSpPr txBox="1"/>
          <p:nvPr/>
        </p:nvSpPr>
        <p:spPr>
          <a:xfrm>
            <a:off x="349947" y="1777786"/>
            <a:ext cx="2317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Em seguida, calcular a média e verificar se cada número digitado é menor que a média, se for, alocar </a:t>
            </a:r>
            <a:r>
              <a:rPr lang="pt-BR" sz="2000" b="1" dirty="0">
                <a:solidFill>
                  <a:srgbClr val="FF0000"/>
                </a:solidFill>
              </a:rPr>
              <a:t>NOVO</a:t>
            </a:r>
            <a:r>
              <a:rPr lang="pt-BR" sz="2000" dirty="0"/>
              <a:t> espaço e armazenar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997510-6200-2C30-E276-81AACFF301D3}"/>
              </a:ext>
            </a:extLst>
          </p:cNvPr>
          <p:cNvSpPr txBox="1"/>
          <p:nvPr/>
        </p:nvSpPr>
        <p:spPr>
          <a:xfrm>
            <a:off x="7726989" y="4797665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047E737-6911-0FCB-FE6C-EFD12C948722}"/>
              </a:ext>
            </a:extLst>
          </p:cNvPr>
          <p:cNvCxnSpPr>
            <a:cxnSpLocks/>
          </p:cNvCxnSpPr>
          <p:nvPr/>
        </p:nvCxnSpPr>
        <p:spPr>
          <a:xfrm>
            <a:off x="4485964" y="1339973"/>
            <a:ext cx="722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0DC6B8-E575-F9C1-58C4-4BCB8C258E5F}"/>
              </a:ext>
            </a:extLst>
          </p:cNvPr>
          <p:cNvSpPr txBox="1"/>
          <p:nvPr/>
        </p:nvSpPr>
        <p:spPr>
          <a:xfrm>
            <a:off x="4733454" y="967533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A365CC-BE02-F2A8-8BEF-D115A41DE1B6}"/>
              </a:ext>
            </a:extLst>
          </p:cNvPr>
          <p:cNvSpPr txBox="1"/>
          <p:nvPr/>
        </p:nvSpPr>
        <p:spPr>
          <a:xfrm>
            <a:off x="6515242" y="483909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889B3B-42DF-1476-3EC1-526FA42842D1}"/>
              </a:ext>
            </a:extLst>
          </p:cNvPr>
          <p:cNvSpPr txBox="1"/>
          <p:nvPr/>
        </p:nvSpPr>
        <p:spPr>
          <a:xfrm>
            <a:off x="6515242" y="293134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18,25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4287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D58B1-F8C3-7453-FA15-DE017AB73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62B918-ACCB-26ED-AA50-90038807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18DCB2F-7739-8F51-F515-37CCEEC4C80E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Média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3F394AC-B480-40F9-1EC4-F221DBBA3CD1}"/>
              </a:ext>
            </a:extLst>
          </p:cNvPr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12CABBFC-C696-D24F-9A55-41FC2F9362EB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1DF441B8-AAFD-980D-E627-7BD54E067A72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EF2CCB8-CF14-EC97-9530-93805918767B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3F645CFB-C7E6-4D1E-BD8A-49A7EBB10B02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833ACD5-D764-2416-841A-DD84296B6CB5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6738936-3DF0-B881-6002-2DFC350C3288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F8D29D-9DD2-282B-8862-1C0ACD04CD39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4D1B5ECC-13DF-B5AB-8F9F-895A245ACD70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E98CF764-0755-2476-5E0A-794A334EA991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033620E-214A-15FD-E6A3-61364D70A4D7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ABD66E9-E9F6-C8DD-F50F-2C95224C5F2B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8669789-C05F-B18D-703F-3BF785309599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CE526D24-0020-2960-A72A-29C6E29FE42F}"/>
              </a:ext>
            </a:extLst>
          </p:cNvPr>
          <p:cNvGrpSpPr/>
          <p:nvPr/>
        </p:nvGrpSpPr>
        <p:grpSpPr>
          <a:xfrm>
            <a:off x="1478463" y="1232641"/>
            <a:ext cx="1698063" cy="5052406"/>
            <a:chOff x="3722967" y="1330553"/>
            <a:chExt cx="1698063" cy="5052406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5CB3019E-8626-3278-CB9B-E73DC32FF447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08BC7BB6-AEA8-6A73-0E9E-31180FC7CD49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E60FF955-10B4-7DFF-875B-7E211C13297E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3D685B29-03A9-E2D3-2CD4-40476FE53747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3083FD38-AA79-128D-C692-3C9CC451F2EE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BCB665FD-FFA9-646F-1F08-C40CAD6C20AF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13BC365D-BD8A-0D9F-60AC-BA15A58E79DB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13FAE1C-91A0-285B-D666-437E0B589661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486A587B-9194-7357-B3B9-01113FA3E08B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DC9CDEA-7EC1-9677-5B8D-120529B4AE99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BA8EAE77-EEB5-4D3D-B9C3-0529F2805C0D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C28212D3-72CD-9A62-BCD3-88C0C08F6B79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A4EA99D-A1E4-0004-7F39-C3701C6E6499}"/>
              </a:ext>
            </a:extLst>
          </p:cNvPr>
          <p:cNvSpPr txBox="1"/>
          <p:nvPr/>
        </p:nvSpPr>
        <p:spPr>
          <a:xfrm>
            <a:off x="2096619" y="968171"/>
            <a:ext cx="486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</a:t>
            </a:r>
            <a:r>
              <a:rPr lang="pt-BR" b="1" dirty="0"/>
              <a:t>     </a:t>
            </a:r>
            <a:r>
              <a:rPr lang="pt-BR" dirty="0"/>
              <a:t>      10  5</a:t>
            </a:r>
          </a:p>
          <a:p>
            <a:r>
              <a:rPr lang="pt-BR" dirty="0"/>
              <a:t>33 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DDED68CB-71D0-8A42-E6D0-EEF52C01AAF7}"/>
              </a:ext>
            </a:extLst>
          </p:cNvPr>
          <p:cNvSpPr/>
          <p:nvPr/>
        </p:nvSpPr>
        <p:spPr>
          <a:xfrm rot="10800000">
            <a:off x="3882660" y="1777785"/>
            <a:ext cx="1674078" cy="42070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350A22B-50BC-5DF0-DF63-AD334AF0D14E}"/>
              </a:ext>
            </a:extLst>
          </p:cNvPr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20AAFFE-5E5A-F9A0-17C9-85958C5B4DDE}"/>
              </a:ext>
            </a:extLst>
          </p:cNvPr>
          <p:cNvSpPr txBox="1"/>
          <p:nvPr/>
        </p:nvSpPr>
        <p:spPr>
          <a:xfrm>
            <a:off x="7736355" y="2920160"/>
            <a:ext cx="95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41FF05B-7DDB-4A18-F98D-ACE93D63D6BE}"/>
              </a:ext>
            </a:extLst>
          </p:cNvPr>
          <p:cNvSpPr txBox="1"/>
          <p:nvPr/>
        </p:nvSpPr>
        <p:spPr>
          <a:xfrm>
            <a:off x="6515242" y="293134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18,25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FF0462F-BA3E-FBB4-B1A7-2CB55284A115}"/>
              </a:ext>
            </a:extLst>
          </p:cNvPr>
          <p:cNvSpPr txBox="1"/>
          <p:nvPr/>
        </p:nvSpPr>
        <p:spPr>
          <a:xfrm>
            <a:off x="597276" y="1216792"/>
            <a:ext cx="10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1000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F36AE37-0364-A1B3-A554-E6CD431FA7F5}"/>
              </a:ext>
            </a:extLst>
          </p:cNvPr>
          <p:cNvSpPr txBox="1"/>
          <p:nvPr/>
        </p:nvSpPr>
        <p:spPr>
          <a:xfrm>
            <a:off x="3138577" y="3250821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pmenor</a:t>
            </a:r>
            <a:endParaRPr lang="pt-BR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3277AFAF-E368-92F6-0EC7-91E3BD8D6FA6}"/>
              </a:ext>
            </a:extLst>
          </p:cNvPr>
          <p:cNvSpPr/>
          <p:nvPr/>
        </p:nvSpPr>
        <p:spPr>
          <a:xfrm>
            <a:off x="1487132" y="520342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A6231D6-AE9F-5E50-4ECF-D9C4057505F9}"/>
              </a:ext>
            </a:extLst>
          </p:cNvPr>
          <p:cNvSpPr txBox="1"/>
          <p:nvPr/>
        </p:nvSpPr>
        <p:spPr>
          <a:xfrm>
            <a:off x="3129507" y="4579726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2EDC2DC9-443E-3EB8-47FF-39EF45649198}"/>
              </a:ext>
            </a:extLst>
          </p:cNvPr>
          <p:cNvSpPr txBox="1"/>
          <p:nvPr/>
        </p:nvSpPr>
        <p:spPr>
          <a:xfrm>
            <a:off x="1720991" y="3241517"/>
            <a:ext cx="13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NULL 1000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E8D37BA4-4ACD-AE64-1474-6984B52DF50E}"/>
              </a:ext>
            </a:extLst>
          </p:cNvPr>
          <p:cNvSpPr txBox="1"/>
          <p:nvPr/>
        </p:nvSpPr>
        <p:spPr>
          <a:xfrm>
            <a:off x="909369" y="3265335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2000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32A86A7-8BE8-42C5-E50B-EB6844B91AB0}"/>
              </a:ext>
            </a:extLst>
          </p:cNvPr>
          <p:cNvSpPr txBox="1"/>
          <p:nvPr/>
        </p:nvSpPr>
        <p:spPr>
          <a:xfrm>
            <a:off x="1936351" y="4600886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2000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60103B3-9701-3167-25E5-EE774DCB3E0A}"/>
              </a:ext>
            </a:extLst>
          </p:cNvPr>
          <p:cNvCxnSpPr/>
          <p:nvPr/>
        </p:nvCxnSpPr>
        <p:spPr>
          <a:xfrm>
            <a:off x="1840398" y="3568013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477947E-2240-6C50-BC40-ADFEDDDD99B8}"/>
              </a:ext>
            </a:extLst>
          </p:cNvPr>
          <p:cNvSpPr txBox="1"/>
          <p:nvPr/>
        </p:nvSpPr>
        <p:spPr>
          <a:xfrm>
            <a:off x="3130005" y="2650703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qmenor</a:t>
            </a:r>
            <a:endParaRPr lang="pt-BR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6D12F2C2-DC81-94B4-C47B-4A5787AA0A04}"/>
              </a:ext>
            </a:extLst>
          </p:cNvPr>
          <p:cNvSpPr/>
          <p:nvPr/>
        </p:nvSpPr>
        <p:spPr>
          <a:xfrm>
            <a:off x="1497195" y="5639069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B1AF5560-DF1D-31D6-B021-590699ED156D}"/>
              </a:ext>
            </a:extLst>
          </p:cNvPr>
          <p:cNvSpPr/>
          <p:nvPr/>
        </p:nvSpPr>
        <p:spPr>
          <a:xfrm>
            <a:off x="1481573" y="5923951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CED994-A46D-B059-0820-918EF6660F57}"/>
              </a:ext>
            </a:extLst>
          </p:cNvPr>
          <p:cNvSpPr txBox="1"/>
          <p:nvPr/>
        </p:nvSpPr>
        <p:spPr>
          <a:xfrm>
            <a:off x="3179463" y="1219396"/>
            <a:ext cx="10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Menores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187E2E6-DC21-1647-D039-3B9C7881DB31}"/>
              </a:ext>
            </a:extLst>
          </p:cNvPr>
          <p:cNvSpPr txBox="1"/>
          <p:nvPr/>
        </p:nvSpPr>
        <p:spPr>
          <a:xfrm>
            <a:off x="3141737" y="5302352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qm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154383-3241-67CB-BFA8-1ACB9B0CAEC4}"/>
              </a:ext>
            </a:extLst>
          </p:cNvPr>
          <p:cNvSpPr txBox="1"/>
          <p:nvPr/>
        </p:nvSpPr>
        <p:spPr>
          <a:xfrm>
            <a:off x="2063320" y="2715849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0    3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FC9F027-624B-B3E3-DE29-0C379C5D79C1}"/>
              </a:ext>
            </a:extLst>
          </p:cNvPr>
          <p:cNvCxnSpPr/>
          <p:nvPr/>
        </p:nvCxnSpPr>
        <p:spPr>
          <a:xfrm>
            <a:off x="1951687" y="2973906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05C217C-F641-7496-FEE6-79E54AF7BB5E}"/>
              </a:ext>
            </a:extLst>
          </p:cNvPr>
          <p:cNvCxnSpPr/>
          <p:nvPr/>
        </p:nvCxnSpPr>
        <p:spPr>
          <a:xfrm>
            <a:off x="1084757" y="4694548"/>
            <a:ext cx="295058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5AB4EF83-F5BB-A7EE-712F-DE9E3EF17388}"/>
              </a:ext>
            </a:extLst>
          </p:cNvPr>
          <p:cNvSpPr/>
          <p:nvPr/>
        </p:nvSpPr>
        <p:spPr>
          <a:xfrm>
            <a:off x="3774062" y="4751779"/>
            <a:ext cx="131975" cy="144144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889D155-08C9-23B2-D57E-8038D0177071}"/>
              </a:ext>
            </a:extLst>
          </p:cNvPr>
          <p:cNvSpPr txBox="1"/>
          <p:nvPr/>
        </p:nvSpPr>
        <p:spPr>
          <a:xfrm>
            <a:off x="3948275" y="5171630"/>
            <a:ext cx="167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dentro da </a:t>
            </a:r>
            <a:r>
              <a:rPr lang="pt-BR"/>
              <a:t>função media</a:t>
            </a:r>
            <a:endParaRPr lang="pt-BR" dirty="0"/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C2F712A3-ADDF-9567-29D5-6DBBA2D77541}"/>
              </a:ext>
            </a:extLst>
          </p:cNvPr>
          <p:cNvCxnSpPr>
            <a:cxnSpLocks/>
          </p:cNvCxnSpPr>
          <p:nvPr/>
        </p:nvCxnSpPr>
        <p:spPr>
          <a:xfrm>
            <a:off x="227284" y="1416632"/>
            <a:ext cx="62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C5CAE1-52AD-0865-0B9D-3C6F424E4D8D}"/>
              </a:ext>
            </a:extLst>
          </p:cNvPr>
          <p:cNvSpPr txBox="1"/>
          <p:nvPr/>
        </p:nvSpPr>
        <p:spPr>
          <a:xfrm>
            <a:off x="246379" y="3142184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7156E71-64C3-4E83-BD1A-96A90C53EEB1}"/>
              </a:ext>
            </a:extLst>
          </p:cNvPr>
          <p:cNvSpPr txBox="1"/>
          <p:nvPr/>
        </p:nvSpPr>
        <p:spPr>
          <a:xfrm>
            <a:off x="99015" y="771280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pmenor</a:t>
            </a:r>
            <a:endParaRPr lang="pt-BR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7E57C25-FF85-E86C-4265-BBD48C033A85}"/>
              </a:ext>
            </a:extLst>
          </p:cNvPr>
          <p:cNvSpPr txBox="1"/>
          <p:nvPr/>
        </p:nvSpPr>
        <p:spPr>
          <a:xfrm>
            <a:off x="1950502" y="5310129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1500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7AFF9F3-C204-58C4-AF6C-1A7C646FAC07}"/>
              </a:ext>
            </a:extLst>
          </p:cNvPr>
          <p:cNvSpPr txBox="1"/>
          <p:nvPr/>
        </p:nvSpPr>
        <p:spPr>
          <a:xfrm>
            <a:off x="341830" y="2539664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qm</a:t>
            </a:r>
            <a:endParaRPr lang="pt-BR" dirty="0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BBEEEAD9-128E-C265-4183-AC06AD9D8565}"/>
              </a:ext>
            </a:extLst>
          </p:cNvPr>
          <p:cNvCxnSpPr>
            <a:cxnSpLocks/>
          </p:cNvCxnSpPr>
          <p:nvPr/>
        </p:nvCxnSpPr>
        <p:spPr>
          <a:xfrm>
            <a:off x="281812" y="3764417"/>
            <a:ext cx="62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E09E6875-6424-3F66-317E-50410018D458}"/>
              </a:ext>
            </a:extLst>
          </p:cNvPr>
          <p:cNvCxnSpPr>
            <a:cxnSpLocks/>
          </p:cNvCxnSpPr>
          <p:nvPr/>
        </p:nvCxnSpPr>
        <p:spPr>
          <a:xfrm>
            <a:off x="315398" y="3165220"/>
            <a:ext cx="62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EFCC24A-F7B5-1ADB-9C3A-BFE86165FC44}"/>
              </a:ext>
            </a:extLst>
          </p:cNvPr>
          <p:cNvSpPr txBox="1"/>
          <p:nvPr/>
        </p:nvSpPr>
        <p:spPr>
          <a:xfrm>
            <a:off x="882185" y="2729321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1500</a:t>
            </a:r>
          </a:p>
        </p:txBody>
      </p:sp>
    </p:spTree>
    <p:extLst>
      <p:ext uri="{BB962C8B-B14F-4D97-AF65-F5344CB8AC3E}">
        <p14:creationId xmlns:p14="http://schemas.microsoft.com/office/powerpoint/2010/main" val="361443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5338</TotalTime>
  <Words>317</Words>
  <Application>Microsoft Office PowerPoint</Application>
  <PresentationFormat>Apresentação na tela (4:3)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Apresentação do PowerPoint</vt:lpstr>
      <vt:lpstr>PROGRAMAÇÃO ESTRUTURADA  - Lab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452</cp:revision>
  <cp:lastPrinted>2018-08-03T17:29:08Z</cp:lastPrinted>
  <dcterms:created xsi:type="dcterms:W3CDTF">2018-05-02T13:00:32Z</dcterms:created>
  <dcterms:modified xsi:type="dcterms:W3CDTF">2025-03-15T16:48:08Z</dcterms:modified>
</cp:coreProperties>
</file>