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60" r:id="rId2"/>
    <p:sldId id="444" r:id="rId3"/>
    <p:sldId id="466" r:id="rId4"/>
    <p:sldId id="467" r:id="rId5"/>
    <p:sldId id="528" r:id="rId6"/>
    <p:sldId id="522" r:id="rId7"/>
    <p:sldId id="527" r:id="rId8"/>
    <p:sldId id="515" r:id="rId9"/>
    <p:sldId id="488" r:id="rId10"/>
    <p:sldId id="525" r:id="rId11"/>
    <p:sldId id="526" r:id="rId1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496B9319-37FB-424A-B322-D54F918A67E5}"/>
    <pc:docChg chg="custSel addSld modSld">
      <pc:chgData name="Andrea Braga" userId="5a83e776-00a0-4821-9a84-207bc126b66a" providerId="ADAL" clId="{496B9319-37FB-424A-B322-D54F918A67E5}" dt="2023-10-06T13:18:04.480" v="108" actId="20577"/>
      <pc:docMkLst>
        <pc:docMk/>
      </pc:docMkLst>
      <pc:sldChg chg="delSp modSp">
        <pc:chgData name="Andrea Braga" userId="5a83e776-00a0-4821-9a84-207bc126b66a" providerId="ADAL" clId="{496B9319-37FB-424A-B322-D54F918A67E5}" dt="2023-10-06T13:18:04.480" v="108" actId="20577"/>
        <pc:sldMkLst>
          <pc:docMk/>
          <pc:sldMk cId="3236246219" sldId="467"/>
        </pc:sldMkLst>
        <pc:spChg chg="mod">
          <ac:chgData name="Andrea Braga" userId="5a83e776-00a0-4821-9a84-207bc126b66a" providerId="ADAL" clId="{496B9319-37FB-424A-B322-D54F918A67E5}" dt="2023-10-06T13:18:04.480" v="108" actId="20577"/>
          <ac:spMkLst>
            <pc:docMk/>
            <pc:sldMk cId="3236246219" sldId="467"/>
            <ac:spMk id="3" creationId="{00000000-0000-0000-0000-000000000000}"/>
          </ac:spMkLst>
        </pc:spChg>
        <pc:spChg chg="mod">
          <ac:chgData name="Andrea Braga" userId="5a83e776-00a0-4821-9a84-207bc126b66a" providerId="ADAL" clId="{496B9319-37FB-424A-B322-D54F918A67E5}" dt="2023-10-05T19:39:20.309" v="1" actId="6549"/>
          <ac:spMkLst>
            <pc:docMk/>
            <pc:sldMk cId="3236246219" sldId="467"/>
            <ac:spMk id="17" creationId="{F40365F8-A8DD-430E-A834-83651F395ACC}"/>
          </ac:spMkLst>
        </pc:spChg>
        <pc:grpChg chg="del">
          <ac:chgData name="Andrea Braga" userId="5a83e776-00a0-4821-9a84-207bc126b66a" providerId="ADAL" clId="{496B9319-37FB-424A-B322-D54F918A67E5}" dt="2023-10-05T19:39:23.490" v="2" actId="478"/>
          <ac:grpSpMkLst>
            <pc:docMk/>
            <pc:sldMk cId="3236246219" sldId="467"/>
            <ac:grpSpMk id="13" creationId="{87863A32-8F31-4DE5-8423-2D554483EEA9}"/>
          </ac:grpSpMkLst>
        </pc:grpChg>
      </pc:sldChg>
      <pc:sldChg chg="modSp">
        <pc:chgData name="Andrea Braga" userId="5a83e776-00a0-4821-9a84-207bc126b66a" providerId="ADAL" clId="{496B9319-37FB-424A-B322-D54F918A67E5}" dt="2023-10-05T20:00:10.393" v="47" actId="20577"/>
        <pc:sldMkLst>
          <pc:docMk/>
          <pc:sldMk cId="742483011" sldId="488"/>
        </pc:sldMkLst>
        <pc:spChg chg="mod">
          <ac:chgData name="Andrea Braga" userId="5a83e776-00a0-4821-9a84-207bc126b66a" providerId="ADAL" clId="{496B9319-37FB-424A-B322-D54F918A67E5}" dt="2023-10-05T20:00:10.393" v="47" actId="20577"/>
          <ac:spMkLst>
            <pc:docMk/>
            <pc:sldMk cId="742483011" sldId="488"/>
            <ac:spMk id="24" creationId="{15140AD7-5BAB-4995-9883-A8061E95DE5B}"/>
          </ac:spMkLst>
        </pc:spChg>
      </pc:sldChg>
      <pc:sldChg chg="modSp">
        <pc:chgData name="Andrea Braga" userId="5a83e776-00a0-4821-9a84-207bc126b66a" providerId="ADAL" clId="{496B9319-37FB-424A-B322-D54F918A67E5}" dt="2023-10-05T20:00:05.034" v="46" actId="20577"/>
        <pc:sldMkLst>
          <pc:docMk/>
          <pc:sldMk cId="2354333706" sldId="515"/>
        </pc:sldMkLst>
        <pc:spChg chg="mod">
          <ac:chgData name="Andrea Braga" userId="5a83e776-00a0-4821-9a84-207bc126b66a" providerId="ADAL" clId="{496B9319-37FB-424A-B322-D54F918A67E5}" dt="2023-10-05T20:00:05.034" v="46" actId="20577"/>
          <ac:spMkLst>
            <pc:docMk/>
            <pc:sldMk cId="2354333706" sldId="515"/>
            <ac:spMk id="24" creationId="{15140AD7-5BAB-4995-9883-A8061E95DE5B}"/>
          </ac:spMkLst>
        </pc:spChg>
      </pc:sldChg>
      <pc:sldChg chg="modSp">
        <pc:chgData name="Andrea Braga" userId="5a83e776-00a0-4821-9a84-207bc126b66a" providerId="ADAL" clId="{496B9319-37FB-424A-B322-D54F918A67E5}" dt="2023-10-05T19:59:53.687" v="45" actId="20577"/>
        <pc:sldMkLst>
          <pc:docMk/>
          <pc:sldMk cId="316933497" sldId="522"/>
        </pc:sldMkLst>
        <pc:spChg chg="mod">
          <ac:chgData name="Andrea Braga" userId="5a83e776-00a0-4821-9a84-207bc126b66a" providerId="ADAL" clId="{496B9319-37FB-424A-B322-D54F918A67E5}" dt="2023-10-05T19:59:51.254" v="44" actId="20577"/>
          <ac:spMkLst>
            <pc:docMk/>
            <pc:sldMk cId="316933497" sldId="522"/>
            <ac:spMk id="3" creationId="{00000000-0000-0000-0000-000000000000}"/>
          </ac:spMkLst>
        </pc:spChg>
        <pc:spChg chg="mod">
          <ac:chgData name="Andrea Braga" userId="5a83e776-00a0-4821-9a84-207bc126b66a" providerId="ADAL" clId="{496B9319-37FB-424A-B322-D54F918A67E5}" dt="2023-10-05T19:59:53.687" v="45" actId="20577"/>
          <ac:spMkLst>
            <pc:docMk/>
            <pc:sldMk cId="316933497" sldId="522"/>
            <ac:spMk id="19" creationId="{2F3BB9A5-4BAF-411D-8556-77F121714220}"/>
          </ac:spMkLst>
        </pc:spChg>
      </pc:sldChg>
      <pc:sldChg chg="modSp">
        <pc:chgData name="Andrea Braga" userId="5a83e776-00a0-4821-9a84-207bc126b66a" providerId="ADAL" clId="{496B9319-37FB-424A-B322-D54F918A67E5}" dt="2023-10-05T20:00:16.153" v="48" actId="20577"/>
        <pc:sldMkLst>
          <pc:docMk/>
          <pc:sldMk cId="743432860" sldId="525"/>
        </pc:sldMkLst>
        <pc:spChg chg="mod">
          <ac:chgData name="Andrea Braga" userId="5a83e776-00a0-4821-9a84-207bc126b66a" providerId="ADAL" clId="{496B9319-37FB-424A-B322-D54F918A67E5}" dt="2023-10-05T20:00:16.153" v="48" actId="20577"/>
          <ac:spMkLst>
            <pc:docMk/>
            <pc:sldMk cId="743432860" sldId="525"/>
            <ac:spMk id="24" creationId="{15140AD7-5BAB-4995-9883-A8061E95DE5B}"/>
          </ac:spMkLst>
        </pc:spChg>
      </pc:sldChg>
      <pc:sldChg chg="modSp">
        <pc:chgData name="Andrea Braga" userId="5a83e776-00a0-4821-9a84-207bc126b66a" providerId="ADAL" clId="{496B9319-37FB-424A-B322-D54F918A67E5}" dt="2023-10-05T20:00:22.097" v="49" actId="20577"/>
        <pc:sldMkLst>
          <pc:docMk/>
          <pc:sldMk cId="1541806384" sldId="526"/>
        </pc:sldMkLst>
        <pc:spChg chg="mod">
          <ac:chgData name="Andrea Braga" userId="5a83e776-00a0-4821-9a84-207bc126b66a" providerId="ADAL" clId="{496B9319-37FB-424A-B322-D54F918A67E5}" dt="2023-10-05T20:00:22.097" v="49" actId="20577"/>
          <ac:spMkLst>
            <pc:docMk/>
            <pc:sldMk cId="1541806384" sldId="526"/>
            <ac:spMk id="24" creationId="{15140AD7-5BAB-4995-9883-A8061E95DE5B}"/>
          </ac:spMkLst>
        </pc:spChg>
      </pc:sldChg>
      <pc:sldChg chg="modSp add">
        <pc:chgData name="Andrea Braga" userId="5a83e776-00a0-4821-9a84-207bc126b66a" providerId="ADAL" clId="{496B9319-37FB-424A-B322-D54F918A67E5}" dt="2023-10-05T19:59:45.895" v="43" actId="20577"/>
        <pc:sldMkLst>
          <pc:docMk/>
          <pc:sldMk cId="3571480989" sldId="527"/>
        </pc:sldMkLst>
        <pc:spChg chg="mod">
          <ac:chgData name="Andrea Braga" userId="5a83e776-00a0-4821-9a84-207bc126b66a" providerId="ADAL" clId="{496B9319-37FB-424A-B322-D54F918A67E5}" dt="2023-10-05T19:59:42.937" v="42" actId="20577"/>
          <ac:spMkLst>
            <pc:docMk/>
            <pc:sldMk cId="3571480989" sldId="527"/>
            <ac:spMk id="3" creationId="{00000000-0000-0000-0000-000000000000}"/>
          </ac:spMkLst>
        </pc:spChg>
        <pc:spChg chg="mod">
          <ac:chgData name="Andrea Braga" userId="5a83e776-00a0-4821-9a84-207bc126b66a" providerId="ADAL" clId="{496B9319-37FB-424A-B322-D54F918A67E5}" dt="2023-10-05T19:59:45.895" v="43" actId="20577"/>
          <ac:spMkLst>
            <pc:docMk/>
            <pc:sldMk cId="3571480989" sldId="527"/>
            <ac:spMk id="19" creationId="{2F3BB9A5-4BAF-411D-8556-77F121714220}"/>
          </ac:spMkLst>
        </pc:spChg>
      </pc:sldChg>
      <pc:sldChg chg="addSp modSp add">
        <pc:chgData name="Andrea Braga" userId="5a83e776-00a0-4821-9a84-207bc126b66a" providerId="ADAL" clId="{496B9319-37FB-424A-B322-D54F918A67E5}" dt="2023-10-05T19:43:40.170" v="33" actId="1076"/>
        <pc:sldMkLst>
          <pc:docMk/>
          <pc:sldMk cId="1358017622" sldId="528"/>
        </pc:sldMkLst>
        <pc:spChg chg="add mod">
          <ac:chgData name="Andrea Braga" userId="5a83e776-00a0-4821-9a84-207bc126b66a" providerId="ADAL" clId="{496B9319-37FB-424A-B322-D54F918A67E5}" dt="2023-10-05T19:43:40.170" v="33" actId="1076"/>
          <ac:spMkLst>
            <pc:docMk/>
            <pc:sldMk cId="1358017622" sldId="528"/>
            <ac:spMk id="2" creationId="{27FEEFBF-5EAC-48FB-ABF6-2250361E0340}"/>
          </ac:spMkLst>
        </pc:spChg>
        <pc:spChg chg="mod">
          <ac:chgData name="Andrea Braga" userId="5a83e776-00a0-4821-9a84-207bc126b66a" providerId="ADAL" clId="{496B9319-37FB-424A-B322-D54F918A67E5}" dt="2023-10-05T19:41:18.406" v="21" actId="6549"/>
          <ac:spMkLst>
            <pc:docMk/>
            <pc:sldMk cId="1358017622" sldId="528"/>
            <ac:spMk id="3" creationId="{00000000-0000-0000-0000-000000000000}"/>
          </ac:spMkLst>
        </pc:spChg>
      </pc:sldChg>
    </pc:docChg>
  </pc:docChgLst>
  <pc:docChgLst>
    <pc:chgData name="Andrea Braga" userId="5a83e776-00a0-4821-9a84-207bc126b66a" providerId="ADAL" clId="{1B221105-59DC-4448-9D50-070CC39996E5}"/>
    <pc:docChg chg="modSld">
      <pc:chgData name="Andrea Braga" userId="5a83e776-00a0-4821-9a84-207bc126b66a" providerId="ADAL" clId="{1B221105-59DC-4448-9D50-070CC39996E5}" dt="2023-10-06T10:55:57.960" v="1" actId="20577"/>
      <pc:docMkLst>
        <pc:docMk/>
      </pc:docMkLst>
      <pc:sldChg chg="modSp mod">
        <pc:chgData name="Andrea Braga" userId="5a83e776-00a0-4821-9a84-207bc126b66a" providerId="ADAL" clId="{1B221105-59DC-4448-9D50-070CC39996E5}" dt="2023-10-06T10:55:57.960" v="1" actId="20577"/>
        <pc:sldMkLst>
          <pc:docMk/>
          <pc:sldMk cId="1358017622" sldId="528"/>
        </pc:sldMkLst>
        <pc:spChg chg="mod">
          <ac:chgData name="Andrea Braga" userId="5a83e776-00a0-4821-9a84-207bc126b66a" providerId="ADAL" clId="{1B221105-59DC-4448-9D50-070CC39996E5}" dt="2023-10-06T10:55:57.960" v="1" actId="20577"/>
          <ac:spMkLst>
            <pc:docMk/>
            <pc:sldMk cId="1358017622" sldId="528"/>
            <ac:spMk id="3" creationId="{00000000-0000-0000-0000-000000000000}"/>
          </ac:spMkLst>
        </pc:spChg>
      </pc:sldChg>
    </pc:docChg>
  </pc:docChgLst>
  <pc:docChgLst>
    <pc:chgData name="Andrea Braga" userId="5a83e776-00a0-4821-9a84-207bc126b66a" providerId="ADAL" clId="{C2E1A02E-3E85-46D6-9688-80E91FEDC9C6}"/>
    <pc:docChg chg="undo custSel modSld">
      <pc:chgData name="Andrea Braga" userId="5a83e776-00a0-4821-9a84-207bc126b66a" providerId="ADAL" clId="{C2E1A02E-3E85-46D6-9688-80E91FEDC9C6}" dt="2024-04-24T16:53:22.509" v="3" actId="20577"/>
      <pc:docMkLst>
        <pc:docMk/>
      </pc:docMkLst>
      <pc:sldChg chg="modSp mod">
        <pc:chgData name="Andrea Braga" userId="5a83e776-00a0-4821-9a84-207bc126b66a" providerId="ADAL" clId="{C2E1A02E-3E85-46D6-9688-80E91FEDC9C6}" dt="2024-04-24T16:53:22.509" v="3" actId="20577"/>
        <pc:sldMkLst>
          <pc:docMk/>
          <pc:sldMk cId="1358017622" sldId="528"/>
        </pc:sldMkLst>
        <pc:spChg chg="mod">
          <ac:chgData name="Andrea Braga" userId="5a83e776-00a0-4821-9a84-207bc126b66a" providerId="ADAL" clId="{C2E1A02E-3E85-46D6-9688-80E91FEDC9C6}" dt="2024-04-24T16:53:22.509" v="3" actId="20577"/>
          <ac:spMkLst>
            <pc:docMk/>
            <pc:sldMk cId="1358017622" sldId="528"/>
            <ac:spMk id="3" creationId="{00000000-0000-0000-0000-000000000000}"/>
          </ac:spMkLst>
        </pc:spChg>
      </pc:sldChg>
    </pc:docChg>
  </pc:docChgLst>
  <pc:docChgLst>
    <pc:chgData name="Andrea Braga" userId="5a83e776-00a0-4821-9a84-207bc126b66a" providerId="ADAL" clId="{50CD66BD-5729-4C29-AE31-CB53821501F0}"/>
    <pc:docChg chg="custSel modSld sldOrd">
      <pc:chgData name="Andrea Braga" userId="5a83e776-00a0-4821-9a84-207bc126b66a" providerId="ADAL" clId="{50CD66BD-5729-4C29-AE31-CB53821501F0}" dt="2024-10-10T20:51:09.429" v="43" actId="20577"/>
      <pc:docMkLst>
        <pc:docMk/>
      </pc:docMkLst>
      <pc:sldChg chg="modSp mod">
        <pc:chgData name="Andrea Braga" userId="5a83e776-00a0-4821-9a84-207bc126b66a" providerId="ADAL" clId="{50CD66BD-5729-4C29-AE31-CB53821501F0}" dt="2024-10-10T20:51:09.429" v="43" actId="20577"/>
        <pc:sldMkLst>
          <pc:docMk/>
          <pc:sldMk cId="742483011" sldId="488"/>
        </pc:sldMkLst>
        <pc:spChg chg="mod">
          <ac:chgData name="Andrea Braga" userId="5a83e776-00a0-4821-9a84-207bc126b66a" providerId="ADAL" clId="{50CD66BD-5729-4C29-AE31-CB53821501F0}" dt="2024-10-10T20:51:09.429" v="43" actId="20577"/>
          <ac:spMkLst>
            <pc:docMk/>
            <pc:sldMk cId="742483011" sldId="488"/>
            <ac:spMk id="4" creationId="{00000000-0000-0000-0000-000000000000}"/>
          </ac:spMkLst>
        </pc:spChg>
      </pc:sldChg>
      <pc:sldChg chg="ord">
        <pc:chgData name="Andrea Braga" userId="5a83e776-00a0-4821-9a84-207bc126b66a" providerId="ADAL" clId="{50CD66BD-5729-4C29-AE31-CB53821501F0}" dt="2024-10-10T20:50:49.527" v="39"/>
        <pc:sldMkLst>
          <pc:docMk/>
          <pc:sldMk cId="316933497" sldId="522"/>
        </pc:sldMkLst>
      </pc:sldChg>
      <pc:sldChg chg="modSp mod">
        <pc:chgData name="Andrea Braga" userId="5a83e776-00a0-4821-9a84-207bc126b66a" providerId="ADAL" clId="{50CD66BD-5729-4C29-AE31-CB53821501F0}" dt="2024-10-10T20:50:28.724" v="37" actId="20577"/>
        <pc:sldMkLst>
          <pc:docMk/>
          <pc:sldMk cId="1358017622" sldId="528"/>
        </pc:sldMkLst>
        <pc:spChg chg="mod">
          <ac:chgData name="Andrea Braga" userId="5a83e776-00a0-4821-9a84-207bc126b66a" providerId="ADAL" clId="{50CD66BD-5729-4C29-AE31-CB53821501F0}" dt="2024-10-10T20:50:28.724" v="37" actId="20577"/>
          <ac:spMkLst>
            <pc:docMk/>
            <pc:sldMk cId="1358017622" sldId="52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10/10/2024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10/10/2024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58E6CC9-CBD1-4BA4-AE85-8D4041B99782}"/>
              </a:ext>
            </a:extLst>
          </p:cNvPr>
          <p:cNvSpPr/>
          <p:nvPr/>
        </p:nvSpPr>
        <p:spPr>
          <a:xfrm>
            <a:off x="8094133" y="5689600"/>
            <a:ext cx="889363" cy="98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alocar +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espaço para a estrutura = 2 </a:t>
            </a:r>
          </a:p>
          <a:p>
            <a:pPr>
              <a:lnSpc>
                <a:spcPct val="150000"/>
              </a:lnSpc>
            </a:pPr>
            <a:r>
              <a:rPr lang="pt-BR" dirty="0"/>
              <a:t>espaços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receber as informações do 2º hóspede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Hóspede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73380" y="95089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29553" y="835036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7995693" y="1758962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629553" y="1250332"/>
            <a:ext cx="254971" cy="1252617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E384133-B419-4B7F-B68D-AEF0074FAC19}"/>
              </a:ext>
            </a:extLst>
          </p:cNvPr>
          <p:cNvGrpSpPr/>
          <p:nvPr/>
        </p:nvGrpSpPr>
        <p:grpSpPr>
          <a:xfrm>
            <a:off x="5339423" y="0"/>
            <a:ext cx="3923203" cy="6494044"/>
            <a:chOff x="5379868" y="1039303"/>
            <a:chExt cx="3923203" cy="649404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AEB39C5F-5F90-4C98-A84A-666EF3D970AC}"/>
                </a:ext>
              </a:extLst>
            </p:cNvPr>
            <p:cNvGrpSpPr/>
            <p:nvPr/>
          </p:nvGrpSpPr>
          <p:grpSpPr>
            <a:xfrm>
              <a:off x="5379868" y="1039303"/>
              <a:ext cx="3923203" cy="6494044"/>
              <a:chOff x="6263694" y="651704"/>
              <a:chExt cx="3923203" cy="6494044"/>
            </a:xfrm>
          </p:grpSpPr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FB6E0CEF-BEBA-495B-A3E5-61A9BDA35384}"/>
                  </a:ext>
                </a:extLst>
              </p:cNvPr>
              <p:cNvGrpSpPr/>
              <p:nvPr/>
            </p:nvGrpSpPr>
            <p:grpSpPr>
              <a:xfrm>
                <a:off x="6263694" y="651704"/>
                <a:ext cx="3923203" cy="6494044"/>
                <a:chOff x="5127418" y="2849732"/>
                <a:chExt cx="3923203" cy="6494044"/>
              </a:xfrm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947120A3-E524-47DD-873D-A5C120BC501C}"/>
                    </a:ext>
                  </a:extLst>
                </p:cNvPr>
                <p:cNvSpPr/>
                <p:nvPr/>
              </p:nvSpPr>
              <p:spPr>
                <a:xfrm>
                  <a:off x="5707681" y="2849732"/>
                  <a:ext cx="1748901" cy="64940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6A186B32-E62C-41A6-AA2E-4DD426F75930}"/>
                    </a:ext>
                  </a:extLst>
                </p:cNvPr>
                <p:cNvSpPr/>
                <p:nvPr/>
              </p:nvSpPr>
              <p:spPr>
                <a:xfrm>
                  <a:off x="5679886" y="3628811"/>
                  <a:ext cx="1748901" cy="452761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15140AD7-5BAB-4995-9883-A8061E95DE5B}"/>
                    </a:ext>
                  </a:extLst>
                </p:cNvPr>
                <p:cNvSpPr txBox="1"/>
                <p:nvPr/>
              </p:nvSpPr>
              <p:spPr>
                <a:xfrm>
                  <a:off x="5127418" y="2903391"/>
                  <a:ext cx="93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*</a:t>
                  </a:r>
                  <a:r>
                    <a:rPr lang="pt-BR" dirty="0" err="1"/>
                    <a:t>ph</a:t>
                  </a:r>
                  <a:endParaRPr lang="pt-BR" dirty="0"/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3E7F3CD0-7E9B-4BA3-9A22-258D3DCBB108}"/>
                    </a:ext>
                  </a:extLst>
                </p:cNvPr>
                <p:cNvSpPr txBox="1"/>
                <p:nvPr/>
              </p:nvSpPr>
              <p:spPr>
                <a:xfrm>
                  <a:off x="7392802" y="5381765"/>
                  <a:ext cx="1657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acompanhante</a:t>
                  </a:r>
                </a:p>
              </p:txBody>
            </p:sp>
          </p:grp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3D76D3F-95FD-409F-9CC0-EE40B2E8B1FF}"/>
                  </a:ext>
                </a:extLst>
              </p:cNvPr>
              <p:cNvSpPr/>
              <p:nvPr/>
            </p:nvSpPr>
            <p:spPr>
              <a:xfrm>
                <a:off x="6835545" y="659628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4E84BAA-974D-4057-8DD9-82C972937F1B}"/>
                  </a:ext>
                </a:extLst>
              </p:cNvPr>
              <p:cNvSpPr txBox="1"/>
              <p:nvPr/>
            </p:nvSpPr>
            <p:spPr>
              <a:xfrm>
                <a:off x="7281503" y="686268"/>
                <a:ext cx="1161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2000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A911DDE-437F-4311-8BF5-334E6D7E58F4}"/>
                </a:ext>
              </a:extLst>
            </p:cNvPr>
            <p:cNvSpPr/>
            <p:nvPr/>
          </p:nvSpPr>
          <p:spPr>
            <a:xfrm>
              <a:off x="5958456" y="2932554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B3F72C69-F328-443E-A4AA-A406140B6F82}"/>
                </a:ext>
              </a:extLst>
            </p:cNvPr>
            <p:cNvSpPr/>
            <p:nvPr/>
          </p:nvSpPr>
          <p:spPr>
            <a:xfrm>
              <a:off x="5945400" y="2731692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5A1B0F3-F34D-4A43-B5DD-0C8C29DC057C}"/>
                </a:ext>
              </a:extLst>
            </p:cNvPr>
            <p:cNvSpPr/>
            <p:nvPr/>
          </p:nvSpPr>
          <p:spPr>
            <a:xfrm>
              <a:off x="5951106" y="2504404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CEB2056E-090C-40BD-BDDA-27510F8DA2CC}"/>
                </a:ext>
              </a:extLst>
            </p:cNvPr>
            <p:cNvSpPr/>
            <p:nvPr/>
          </p:nvSpPr>
          <p:spPr>
            <a:xfrm>
              <a:off x="5945400" y="3158388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1635FAB6-01AA-4EF1-B125-BF1A8906C191}"/>
                </a:ext>
              </a:extLst>
            </p:cNvPr>
            <p:cNvSpPr/>
            <p:nvPr/>
          </p:nvSpPr>
          <p:spPr>
            <a:xfrm>
              <a:off x="5936375" y="2285195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658280A-E961-4A3A-BCE5-6E0940538708}"/>
              </a:ext>
            </a:extLst>
          </p:cNvPr>
          <p:cNvGrpSpPr/>
          <p:nvPr/>
        </p:nvGrpSpPr>
        <p:grpSpPr>
          <a:xfrm>
            <a:off x="5913766" y="2539065"/>
            <a:ext cx="3084074" cy="1136937"/>
            <a:chOff x="4096009" y="3640584"/>
            <a:chExt cx="3084074" cy="113693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2D7815B-E3E8-4EB2-ABC7-65A496572D9F}"/>
                </a:ext>
              </a:extLst>
            </p:cNvPr>
            <p:cNvGrpSpPr/>
            <p:nvPr/>
          </p:nvGrpSpPr>
          <p:grpSpPr>
            <a:xfrm>
              <a:off x="4103567" y="3983082"/>
              <a:ext cx="3076516" cy="794439"/>
              <a:chOff x="5951719" y="4906789"/>
              <a:chExt cx="3076516" cy="794439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6D4E762-D6AA-4A1A-BE00-6F96521CABF7}"/>
                  </a:ext>
                </a:extLst>
              </p:cNvPr>
              <p:cNvSpPr/>
              <p:nvPr/>
            </p:nvSpPr>
            <p:spPr>
              <a:xfrm>
                <a:off x="5958505" y="5248467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D4710D9E-B46B-4848-A5DB-8877AF6089BA}"/>
                  </a:ext>
                </a:extLst>
              </p:cNvPr>
              <p:cNvSpPr txBox="1"/>
              <p:nvPr/>
            </p:nvSpPr>
            <p:spPr>
              <a:xfrm>
                <a:off x="7691985" y="5241578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dias</a:t>
                </a: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A0D36FB-8B48-4840-AC4E-CADE992FE2AC}"/>
                  </a:ext>
                </a:extLst>
              </p:cNvPr>
              <p:cNvSpPr/>
              <p:nvPr/>
            </p:nvSpPr>
            <p:spPr>
              <a:xfrm>
                <a:off x="5951719" y="5020576"/>
                <a:ext cx="1748901" cy="218763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2B28299-4650-41C7-9BE6-B0D76F5D1BE8}"/>
                  </a:ext>
                </a:extLst>
              </p:cNvPr>
              <p:cNvSpPr txBox="1"/>
              <p:nvPr/>
            </p:nvSpPr>
            <p:spPr>
              <a:xfrm>
                <a:off x="7669565" y="4906789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categoria</a:t>
                </a:r>
              </a:p>
            </p:txBody>
          </p:sp>
        </p:grp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D14C569-1986-44AF-8E6C-4038838C9E86}"/>
                </a:ext>
              </a:extLst>
            </p:cNvPr>
            <p:cNvSpPr/>
            <p:nvPr/>
          </p:nvSpPr>
          <p:spPr>
            <a:xfrm>
              <a:off x="4096009" y="3640584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750D28-79A3-4866-89C2-F7DC64B463BD}"/>
              </a:ext>
            </a:extLst>
          </p:cNvPr>
          <p:cNvSpPr txBox="1"/>
          <p:nvPr/>
        </p:nvSpPr>
        <p:spPr>
          <a:xfrm>
            <a:off x="6595833" y="868218"/>
            <a:ext cx="3998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</a:t>
            </a:r>
          </a:p>
          <a:p>
            <a:r>
              <a:rPr lang="pt-BR" sz="1600" dirty="0"/>
              <a:t>A</a:t>
            </a:r>
          </a:p>
          <a:p>
            <a:r>
              <a:rPr lang="pt-BR" sz="1600" dirty="0"/>
              <a:t>N</a:t>
            </a:r>
          </a:p>
          <a:p>
            <a:r>
              <a:rPr lang="pt-BR" sz="1600" dirty="0"/>
              <a:t>A</a:t>
            </a:r>
          </a:p>
          <a:p>
            <a:r>
              <a:rPr lang="pt-BR" sz="1600" dirty="0"/>
              <a:t>\0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B68AE6C-2A47-4E27-A668-74D3BB027A0E}"/>
              </a:ext>
            </a:extLst>
          </p:cNvPr>
          <p:cNvSpPr txBox="1"/>
          <p:nvPr/>
        </p:nvSpPr>
        <p:spPr>
          <a:xfrm>
            <a:off x="6617652" y="2639615"/>
            <a:ext cx="39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</a:t>
            </a:r>
          </a:p>
          <a:p>
            <a:r>
              <a:rPr lang="pt-BR" dirty="0"/>
              <a:t>F</a:t>
            </a:r>
          </a:p>
          <a:p>
            <a:r>
              <a:rPr lang="pt-BR" dirty="0"/>
              <a:t>3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C1AFB11-9933-4C0D-A049-B8BADB3FD651}"/>
              </a:ext>
            </a:extLst>
          </p:cNvPr>
          <p:cNvGrpSpPr/>
          <p:nvPr/>
        </p:nvGrpSpPr>
        <p:grpSpPr>
          <a:xfrm>
            <a:off x="5899422" y="5568862"/>
            <a:ext cx="3084074" cy="1136937"/>
            <a:chOff x="4096009" y="3640584"/>
            <a:chExt cx="3084074" cy="1136937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890565E4-F007-475D-853A-3E8A6D5205CA}"/>
                </a:ext>
              </a:extLst>
            </p:cNvPr>
            <p:cNvGrpSpPr/>
            <p:nvPr/>
          </p:nvGrpSpPr>
          <p:grpSpPr>
            <a:xfrm>
              <a:off x="4103567" y="3983332"/>
              <a:ext cx="3076516" cy="794189"/>
              <a:chOff x="5951719" y="4907039"/>
              <a:chExt cx="3076516" cy="794189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156B25CB-11AD-4C39-9B24-84E4BBEB281D}"/>
                  </a:ext>
                </a:extLst>
              </p:cNvPr>
              <p:cNvSpPr/>
              <p:nvPr/>
            </p:nvSpPr>
            <p:spPr>
              <a:xfrm>
                <a:off x="5958505" y="5248467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94984E95-7CB9-4316-8480-541AF711BE84}"/>
                  </a:ext>
                </a:extLst>
              </p:cNvPr>
              <p:cNvSpPr txBox="1"/>
              <p:nvPr/>
            </p:nvSpPr>
            <p:spPr>
              <a:xfrm>
                <a:off x="7691985" y="5241578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dias</a:t>
                </a: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E36016DF-1042-4EFD-96F7-21BFA23006B3}"/>
                  </a:ext>
                </a:extLst>
              </p:cNvPr>
              <p:cNvSpPr/>
              <p:nvPr/>
            </p:nvSpPr>
            <p:spPr>
              <a:xfrm>
                <a:off x="5951719" y="5020576"/>
                <a:ext cx="1748901" cy="218763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5749BEB1-78A0-4742-8521-4312E9095BDD}"/>
                  </a:ext>
                </a:extLst>
              </p:cNvPr>
              <p:cNvSpPr txBox="1"/>
              <p:nvPr/>
            </p:nvSpPr>
            <p:spPr>
              <a:xfrm>
                <a:off x="7678490" y="4907039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categoria</a:t>
                </a:r>
              </a:p>
            </p:txBody>
          </p:sp>
        </p:grp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77619EB5-274A-4DFD-8827-02567FECA784}"/>
                </a:ext>
              </a:extLst>
            </p:cNvPr>
            <p:cNvSpPr/>
            <p:nvPr/>
          </p:nvSpPr>
          <p:spPr>
            <a:xfrm>
              <a:off x="4096009" y="3640584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A1A5A01-9E45-420D-BB27-08ED8FA4BA5B}"/>
              </a:ext>
            </a:extLst>
          </p:cNvPr>
          <p:cNvSpPr txBox="1"/>
          <p:nvPr/>
        </p:nvSpPr>
        <p:spPr>
          <a:xfrm>
            <a:off x="7604808" y="5616175"/>
            <a:ext cx="165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acompanhante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AFD285EF-D1A8-4BF0-9E41-E20520BD2187}"/>
              </a:ext>
            </a:extLst>
          </p:cNvPr>
          <p:cNvSpPr/>
          <p:nvPr/>
        </p:nvSpPr>
        <p:spPr>
          <a:xfrm>
            <a:off x="5905685" y="3694494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2FA2F5C-C723-4482-9EDB-1DD38845EA98}"/>
              </a:ext>
            </a:extLst>
          </p:cNvPr>
          <p:cNvSpPr/>
          <p:nvPr/>
        </p:nvSpPr>
        <p:spPr>
          <a:xfrm>
            <a:off x="5921324" y="5211959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9B02434-0401-4750-9CD9-164A4BA6674C}"/>
              </a:ext>
            </a:extLst>
          </p:cNvPr>
          <p:cNvSpPr/>
          <p:nvPr/>
        </p:nvSpPr>
        <p:spPr>
          <a:xfrm>
            <a:off x="5907588" y="537721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6278AF6-B8D4-4789-AF2F-16FFD09E26A1}"/>
              </a:ext>
            </a:extLst>
          </p:cNvPr>
          <p:cNvSpPr/>
          <p:nvPr/>
        </p:nvSpPr>
        <p:spPr>
          <a:xfrm>
            <a:off x="5919337" y="479927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54F7663-1F3B-4449-8B4F-0531116B1E34}"/>
              </a:ext>
            </a:extLst>
          </p:cNvPr>
          <p:cNvSpPr/>
          <p:nvPr/>
        </p:nvSpPr>
        <p:spPr>
          <a:xfrm>
            <a:off x="5906772" y="4596582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CCAD870-EA68-4F5F-B19D-481877FE5041}"/>
              </a:ext>
            </a:extLst>
          </p:cNvPr>
          <p:cNvSpPr/>
          <p:nvPr/>
        </p:nvSpPr>
        <p:spPr>
          <a:xfrm>
            <a:off x="5913765" y="436124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52AD230F-4C37-4B2A-B40C-AEB2E1008332}"/>
              </a:ext>
            </a:extLst>
          </p:cNvPr>
          <p:cNvSpPr/>
          <p:nvPr/>
        </p:nvSpPr>
        <p:spPr>
          <a:xfrm>
            <a:off x="5918630" y="5013652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52CD6F99-18BA-461A-AA0B-81B71BB8F08C}"/>
              </a:ext>
            </a:extLst>
          </p:cNvPr>
          <p:cNvSpPr/>
          <p:nvPr/>
        </p:nvSpPr>
        <p:spPr>
          <a:xfrm>
            <a:off x="5932211" y="412977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00E9289-EA93-4067-9AD3-0304E467AC03}"/>
              </a:ext>
            </a:extLst>
          </p:cNvPr>
          <p:cNvSpPr txBox="1"/>
          <p:nvPr/>
        </p:nvSpPr>
        <p:spPr>
          <a:xfrm>
            <a:off x="7669291" y="3727135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</a:t>
            </a:r>
          </a:p>
        </p:txBody>
      </p:sp>
      <p:sp>
        <p:nvSpPr>
          <p:cNvPr id="81" name="Chave Direita 80">
            <a:extLst>
              <a:ext uri="{FF2B5EF4-FFF2-40B4-BE49-F238E27FC236}">
                <a16:creationId xmlns:a16="http://schemas.microsoft.com/office/drawing/2014/main" id="{0B711932-4CD6-46FC-B108-75E75D3DAC5F}"/>
              </a:ext>
            </a:extLst>
          </p:cNvPr>
          <p:cNvSpPr/>
          <p:nvPr/>
        </p:nvSpPr>
        <p:spPr>
          <a:xfrm>
            <a:off x="7667531" y="4103726"/>
            <a:ext cx="279715" cy="14651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DDCC9FF5-51EB-45C8-86E0-6B62B96611AF}"/>
              </a:ext>
            </a:extLst>
          </p:cNvPr>
          <p:cNvSpPr txBox="1"/>
          <p:nvPr/>
        </p:nvSpPr>
        <p:spPr>
          <a:xfrm>
            <a:off x="7922187" y="4671655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E7D92EEA-C5EA-4B73-AE7F-FD93FDAECB26}"/>
              </a:ext>
            </a:extLst>
          </p:cNvPr>
          <p:cNvSpPr/>
          <p:nvPr/>
        </p:nvSpPr>
        <p:spPr>
          <a:xfrm>
            <a:off x="5916229" y="232821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8E7BBD-4294-4D40-9A2C-FA19D943DC40}"/>
              </a:ext>
            </a:extLst>
          </p:cNvPr>
          <p:cNvCxnSpPr/>
          <p:nvPr/>
        </p:nvCxnSpPr>
        <p:spPr>
          <a:xfrm>
            <a:off x="5539997" y="3679044"/>
            <a:ext cx="2455696" cy="9664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3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58E6CC9-CBD1-4BA4-AE85-8D4041B99782}"/>
              </a:ext>
            </a:extLst>
          </p:cNvPr>
          <p:cNvSpPr/>
          <p:nvPr/>
        </p:nvSpPr>
        <p:spPr>
          <a:xfrm>
            <a:off x="8094133" y="5689600"/>
            <a:ext cx="889363" cy="98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colocar </a:t>
            </a:r>
            <a:r>
              <a:rPr lang="pt-BR" dirty="0">
                <a:solidFill>
                  <a:srgbClr val="00B0F0"/>
                </a:solidFill>
              </a:rPr>
              <a:t>-1</a:t>
            </a:r>
            <a:r>
              <a:rPr lang="pt-BR" dirty="0"/>
              <a:t> no nº do quarto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receber as informações do 2º hóspede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Hóspede Vago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73380" y="95089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29553" y="835036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7995693" y="1758962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629553" y="1250332"/>
            <a:ext cx="254971" cy="1252617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E384133-B419-4B7F-B68D-AEF0074FAC19}"/>
              </a:ext>
            </a:extLst>
          </p:cNvPr>
          <p:cNvGrpSpPr/>
          <p:nvPr/>
        </p:nvGrpSpPr>
        <p:grpSpPr>
          <a:xfrm>
            <a:off x="5339423" y="0"/>
            <a:ext cx="3923203" cy="6494044"/>
            <a:chOff x="5379868" y="1039303"/>
            <a:chExt cx="3923203" cy="649404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AEB39C5F-5F90-4C98-A84A-666EF3D970AC}"/>
                </a:ext>
              </a:extLst>
            </p:cNvPr>
            <p:cNvGrpSpPr/>
            <p:nvPr/>
          </p:nvGrpSpPr>
          <p:grpSpPr>
            <a:xfrm>
              <a:off x="5379868" y="1039303"/>
              <a:ext cx="3923203" cy="6494044"/>
              <a:chOff x="6263694" y="651704"/>
              <a:chExt cx="3923203" cy="6494044"/>
            </a:xfrm>
          </p:grpSpPr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FB6E0CEF-BEBA-495B-A3E5-61A9BDA35384}"/>
                  </a:ext>
                </a:extLst>
              </p:cNvPr>
              <p:cNvGrpSpPr/>
              <p:nvPr/>
            </p:nvGrpSpPr>
            <p:grpSpPr>
              <a:xfrm>
                <a:off x="6263694" y="651704"/>
                <a:ext cx="3923203" cy="6494044"/>
                <a:chOff x="5127418" y="2849732"/>
                <a:chExt cx="3923203" cy="6494044"/>
              </a:xfrm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947120A3-E524-47DD-873D-A5C120BC501C}"/>
                    </a:ext>
                  </a:extLst>
                </p:cNvPr>
                <p:cNvSpPr/>
                <p:nvPr/>
              </p:nvSpPr>
              <p:spPr>
                <a:xfrm>
                  <a:off x="5707681" y="2849732"/>
                  <a:ext cx="1748901" cy="64940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6A186B32-E62C-41A6-AA2E-4DD426F75930}"/>
                    </a:ext>
                  </a:extLst>
                </p:cNvPr>
                <p:cNvSpPr/>
                <p:nvPr/>
              </p:nvSpPr>
              <p:spPr>
                <a:xfrm>
                  <a:off x="5679886" y="3628811"/>
                  <a:ext cx="1748901" cy="452761"/>
                </a:xfrm>
                <a:prstGeom prst="rect">
                  <a:avLst/>
                </a:prstGeom>
                <a:effectLst>
                  <a:innerShdw blurRad="114300">
                    <a:prstClr val="black"/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15140AD7-5BAB-4995-9883-A8061E95DE5B}"/>
                    </a:ext>
                  </a:extLst>
                </p:cNvPr>
                <p:cNvSpPr txBox="1"/>
                <p:nvPr/>
              </p:nvSpPr>
              <p:spPr>
                <a:xfrm>
                  <a:off x="5127418" y="2903391"/>
                  <a:ext cx="93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*</a:t>
                  </a:r>
                  <a:r>
                    <a:rPr lang="pt-BR" dirty="0" err="1"/>
                    <a:t>ph</a:t>
                  </a:r>
                  <a:endParaRPr lang="pt-BR" dirty="0"/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3E7F3CD0-7E9B-4BA3-9A22-258D3DCBB108}"/>
                    </a:ext>
                  </a:extLst>
                </p:cNvPr>
                <p:cNvSpPr txBox="1"/>
                <p:nvPr/>
              </p:nvSpPr>
              <p:spPr>
                <a:xfrm>
                  <a:off x="7392802" y="5381765"/>
                  <a:ext cx="16578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acompanhante</a:t>
                  </a:r>
                </a:p>
              </p:txBody>
            </p:sp>
          </p:grp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3D76D3F-95FD-409F-9CC0-EE40B2E8B1FF}"/>
                  </a:ext>
                </a:extLst>
              </p:cNvPr>
              <p:cNvSpPr/>
              <p:nvPr/>
            </p:nvSpPr>
            <p:spPr>
              <a:xfrm>
                <a:off x="6835545" y="659628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4E84BAA-974D-4057-8DD9-82C972937F1B}"/>
                  </a:ext>
                </a:extLst>
              </p:cNvPr>
              <p:cNvSpPr txBox="1"/>
              <p:nvPr/>
            </p:nvSpPr>
            <p:spPr>
              <a:xfrm>
                <a:off x="7281503" y="686268"/>
                <a:ext cx="1161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2000</a:t>
                </a:r>
              </a:p>
            </p:txBody>
          </p:sp>
        </p:grp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A911DDE-437F-4311-8BF5-334E6D7E58F4}"/>
                </a:ext>
              </a:extLst>
            </p:cNvPr>
            <p:cNvSpPr/>
            <p:nvPr/>
          </p:nvSpPr>
          <p:spPr>
            <a:xfrm>
              <a:off x="5958456" y="2932554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B3F72C69-F328-443E-A4AA-A406140B6F82}"/>
                </a:ext>
              </a:extLst>
            </p:cNvPr>
            <p:cNvSpPr/>
            <p:nvPr/>
          </p:nvSpPr>
          <p:spPr>
            <a:xfrm>
              <a:off x="5945400" y="2731692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5A1B0F3-F34D-4A43-B5DD-0C8C29DC057C}"/>
                </a:ext>
              </a:extLst>
            </p:cNvPr>
            <p:cNvSpPr/>
            <p:nvPr/>
          </p:nvSpPr>
          <p:spPr>
            <a:xfrm>
              <a:off x="5951106" y="2504404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CEB2056E-090C-40BD-BDDA-27510F8DA2CC}"/>
                </a:ext>
              </a:extLst>
            </p:cNvPr>
            <p:cNvSpPr/>
            <p:nvPr/>
          </p:nvSpPr>
          <p:spPr>
            <a:xfrm>
              <a:off x="5945400" y="3158388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1635FAB6-01AA-4EF1-B125-BF1A8906C191}"/>
                </a:ext>
              </a:extLst>
            </p:cNvPr>
            <p:cNvSpPr/>
            <p:nvPr/>
          </p:nvSpPr>
          <p:spPr>
            <a:xfrm>
              <a:off x="5936375" y="2285195"/>
              <a:ext cx="1748901" cy="21876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658280A-E961-4A3A-BCE5-6E0940538708}"/>
              </a:ext>
            </a:extLst>
          </p:cNvPr>
          <p:cNvGrpSpPr/>
          <p:nvPr/>
        </p:nvGrpSpPr>
        <p:grpSpPr>
          <a:xfrm>
            <a:off x="5913766" y="2539065"/>
            <a:ext cx="3084074" cy="1136937"/>
            <a:chOff x="4096009" y="3640584"/>
            <a:chExt cx="3084074" cy="113693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2D7815B-E3E8-4EB2-ABC7-65A496572D9F}"/>
                </a:ext>
              </a:extLst>
            </p:cNvPr>
            <p:cNvGrpSpPr/>
            <p:nvPr/>
          </p:nvGrpSpPr>
          <p:grpSpPr>
            <a:xfrm>
              <a:off x="4103567" y="3983082"/>
              <a:ext cx="3076516" cy="794439"/>
              <a:chOff x="5951719" y="4906789"/>
              <a:chExt cx="3076516" cy="794439"/>
            </a:xfrm>
          </p:grpSpPr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86D4E762-D6AA-4A1A-BE00-6F96521CABF7}"/>
                  </a:ext>
                </a:extLst>
              </p:cNvPr>
              <p:cNvSpPr/>
              <p:nvPr/>
            </p:nvSpPr>
            <p:spPr>
              <a:xfrm>
                <a:off x="5958505" y="5248467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D4710D9E-B46B-4848-A5DB-8877AF6089BA}"/>
                  </a:ext>
                </a:extLst>
              </p:cNvPr>
              <p:cNvSpPr txBox="1"/>
              <p:nvPr/>
            </p:nvSpPr>
            <p:spPr>
              <a:xfrm>
                <a:off x="7691985" y="5241578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dias</a:t>
                </a:r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A0D36FB-8B48-4840-AC4E-CADE992FE2AC}"/>
                  </a:ext>
                </a:extLst>
              </p:cNvPr>
              <p:cNvSpPr/>
              <p:nvPr/>
            </p:nvSpPr>
            <p:spPr>
              <a:xfrm>
                <a:off x="5951719" y="5020576"/>
                <a:ext cx="1748901" cy="218763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2B28299-4650-41C7-9BE6-B0D76F5D1BE8}"/>
                  </a:ext>
                </a:extLst>
              </p:cNvPr>
              <p:cNvSpPr txBox="1"/>
              <p:nvPr/>
            </p:nvSpPr>
            <p:spPr>
              <a:xfrm>
                <a:off x="7669565" y="4906789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categoria</a:t>
                </a:r>
              </a:p>
            </p:txBody>
          </p:sp>
        </p:grp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2D14C569-1986-44AF-8E6C-4038838C9E86}"/>
                </a:ext>
              </a:extLst>
            </p:cNvPr>
            <p:cNvSpPr/>
            <p:nvPr/>
          </p:nvSpPr>
          <p:spPr>
            <a:xfrm>
              <a:off x="4096009" y="3640584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750D28-79A3-4866-89C2-F7DC64B463BD}"/>
              </a:ext>
            </a:extLst>
          </p:cNvPr>
          <p:cNvSpPr txBox="1"/>
          <p:nvPr/>
        </p:nvSpPr>
        <p:spPr>
          <a:xfrm>
            <a:off x="6595833" y="868218"/>
            <a:ext cx="3998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-1 </a:t>
            </a:r>
          </a:p>
          <a:p>
            <a:r>
              <a:rPr lang="pt-BR" sz="1600" dirty="0"/>
              <a:t>A</a:t>
            </a:r>
          </a:p>
          <a:p>
            <a:r>
              <a:rPr lang="pt-BR" sz="1600" dirty="0"/>
              <a:t>N</a:t>
            </a:r>
          </a:p>
          <a:p>
            <a:r>
              <a:rPr lang="pt-BR" sz="1600" dirty="0"/>
              <a:t>A</a:t>
            </a:r>
          </a:p>
          <a:p>
            <a:r>
              <a:rPr lang="pt-BR" sz="1600" dirty="0"/>
              <a:t>\0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B68AE6C-2A47-4E27-A668-74D3BB027A0E}"/>
              </a:ext>
            </a:extLst>
          </p:cNvPr>
          <p:cNvSpPr txBox="1"/>
          <p:nvPr/>
        </p:nvSpPr>
        <p:spPr>
          <a:xfrm>
            <a:off x="6617652" y="2639615"/>
            <a:ext cx="39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</a:t>
            </a:r>
          </a:p>
          <a:p>
            <a:r>
              <a:rPr lang="pt-BR" dirty="0"/>
              <a:t>F</a:t>
            </a:r>
          </a:p>
          <a:p>
            <a:r>
              <a:rPr lang="pt-BR" dirty="0"/>
              <a:t>3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C1AFB11-9933-4C0D-A049-B8BADB3FD651}"/>
              </a:ext>
            </a:extLst>
          </p:cNvPr>
          <p:cNvGrpSpPr/>
          <p:nvPr/>
        </p:nvGrpSpPr>
        <p:grpSpPr>
          <a:xfrm>
            <a:off x="5899422" y="5568862"/>
            <a:ext cx="3084074" cy="1136937"/>
            <a:chOff x="4096009" y="3640584"/>
            <a:chExt cx="3084074" cy="1136937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890565E4-F007-475D-853A-3E8A6D5205CA}"/>
                </a:ext>
              </a:extLst>
            </p:cNvPr>
            <p:cNvGrpSpPr/>
            <p:nvPr/>
          </p:nvGrpSpPr>
          <p:grpSpPr>
            <a:xfrm>
              <a:off x="4103567" y="3983332"/>
              <a:ext cx="3076516" cy="794189"/>
              <a:chOff x="5951719" y="4907039"/>
              <a:chExt cx="3076516" cy="794189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156B25CB-11AD-4C39-9B24-84E4BBEB281D}"/>
                  </a:ext>
                </a:extLst>
              </p:cNvPr>
              <p:cNvSpPr/>
              <p:nvPr/>
            </p:nvSpPr>
            <p:spPr>
              <a:xfrm>
                <a:off x="5958505" y="5248467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94984E95-7CB9-4316-8480-541AF711BE84}"/>
                  </a:ext>
                </a:extLst>
              </p:cNvPr>
              <p:cNvSpPr txBox="1"/>
              <p:nvPr/>
            </p:nvSpPr>
            <p:spPr>
              <a:xfrm>
                <a:off x="7691985" y="5241578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dias</a:t>
                </a: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E36016DF-1042-4EFD-96F7-21BFA23006B3}"/>
                  </a:ext>
                </a:extLst>
              </p:cNvPr>
              <p:cNvSpPr/>
              <p:nvPr/>
            </p:nvSpPr>
            <p:spPr>
              <a:xfrm>
                <a:off x="5951719" y="5020576"/>
                <a:ext cx="1748901" cy="218763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5749BEB1-78A0-4742-8521-4312E9095BDD}"/>
                  </a:ext>
                </a:extLst>
              </p:cNvPr>
              <p:cNvSpPr txBox="1"/>
              <p:nvPr/>
            </p:nvSpPr>
            <p:spPr>
              <a:xfrm>
                <a:off x="7678490" y="4907039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categoria</a:t>
                </a:r>
              </a:p>
            </p:txBody>
          </p:sp>
        </p:grp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77619EB5-274A-4DFD-8827-02567FECA784}"/>
                </a:ext>
              </a:extLst>
            </p:cNvPr>
            <p:cNvSpPr/>
            <p:nvPr/>
          </p:nvSpPr>
          <p:spPr>
            <a:xfrm>
              <a:off x="4096009" y="3640584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A1A5A01-9E45-420D-BB27-08ED8FA4BA5B}"/>
              </a:ext>
            </a:extLst>
          </p:cNvPr>
          <p:cNvSpPr txBox="1"/>
          <p:nvPr/>
        </p:nvSpPr>
        <p:spPr>
          <a:xfrm>
            <a:off x="7604808" y="5616175"/>
            <a:ext cx="165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acompanhante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AFD285EF-D1A8-4BF0-9E41-E20520BD2187}"/>
              </a:ext>
            </a:extLst>
          </p:cNvPr>
          <p:cNvSpPr/>
          <p:nvPr/>
        </p:nvSpPr>
        <p:spPr>
          <a:xfrm>
            <a:off x="5905685" y="3694494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B2FA2F5C-C723-4482-9EDB-1DD38845EA98}"/>
              </a:ext>
            </a:extLst>
          </p:cNvPr>
          <p:cNvSpPr/>
          <p:nvPr/>
        </p:nvSpPr>
        <p:spPr>
          <a:xfrm>
            <a:off x="5921324" y="5211959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09B02434-0401-4750-9CD9-164A4BA6674C}"/>
              </a:ext>
            </a:extLst>
          </p:cNvPr>
          <p:cNvSpPr/>
          <p:nvPr/>
        </p:nvSpPr>
        <p:spPr>
          <a:xfrm>
            <a:off x="5907588" y="537721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6278AF6-B8D4-4789-AF2F-16FFD09E26A1}"/>
              </a:ext>
            </a:extLst>
          </p:cNvPr>
          <p:cNvSpPr/>
          <p:nvPr/>
        </p:nvSpPr>
        <p:spPr>
          <a:xfrm>
            <a:off x="5919337" y="479927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54F7663-1F3B-4449-8B4F-0531116B1E34}"/>
              </a:ext>
            </a:extLst>
          </p:cNvPr>
          <p:cNvSpPr/>
          <p:nvPr/>
        </p:nvSpPr>
        <p:spPr>
          <a:xfrm>
            <a:off x="5906772" y="4596582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CCAD870-EA68-4F5F-B19D-481877FE5041}"/>
              </a:ext>
            </a:extLst>
          </p:cNvPr>
          <p:cNvSpPr/>
          <p:nvPr/>
        </p:nvSpPr>
        <p:spPr>
          <a:xfrm>
            <a:off x="5913765" y="436124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52AD230F-4C37-4B2A-B40C-AEB2E1008332}"/>
              </a:ext>
            </a:extLst>
          </p:cNvPr>
          <p:cNvSpPr/>
          <p:nvPr/>
        </p:nvSpPr>
        <p:spPr>
          <a:xfrm>
            <a:off x="5918630" y="5013652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52CD6F99-18BA-461A-AA0B-81B71BB8F08C}"/>
              </a:ext>
            </a:extLst>
          </p:cNvPr>
          <p:cNvSpPr/>
          <p:nvPr/>
        </p:nvSpPr>
        <p:spPr>
          <a:xfrm>
            <a:off x="5932211" y="412977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00E9289-EA93-4067-9AD3-0304E467AC03}"/>
              </a:ext>
            </a:extLst>
          </p:cNvPr>
          <p:cNvSpPr txBox="1"/>
          <p:nvPr/>
        </p:nvSpPr>
        <p:spPr>
          <a:xfrm>
            <a:off x="7669291" y="3727135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</a:t>
            </a:r>
          </a:p>
        </p:txBody>
      </p:sp>
      <p:sp>
        <p:nvSpPr>
          <p:cNvPr id="81" name="Chave Direita 80">
            <a:extLst>
              <a:ext uri="{FF2B5EF4-FFF2-40B4-BE49-F238E27FC236}">
                <a16:creationId xmlns:a16="http://schemas.microsoft.com/office/drawing/2014/main" id="{0B711932-4CD6-46FC-B108-75E75D3DAC5F}"/>
              </a:ext>
            </a:extLst>
          </p:cNvPr>
          <p:cNvSpPr/>
          <p:nvPr/>
        </p:nvSpPr>
        <p:spPr>
          <a:xfrm>
            <a:off x="7667531" y="4103726"/>
            <a:ext cx="279715" cy="146513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DDCC9FF5-51EB-45C8-86E0-6B62B96611AF}"/>
              </a:ext>
            </a:extLst>
          </p:cNvPr>
          <p:cNvSpPr txBox="1"/>
          <p:nvPr/>
        </p:nvSpPr>
        <p:spPr>
          <a:xfrm>
            <a:off x="7922187" y="4671655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E7D92EEA-C5EA-4B73-AE7F-FD93FDAECB26}"/>
              </a:ext>
            </a:extLst>
          </p:cNvPr>
          <p:cNvSpPr/>
          <p:nvPr/>
        </p:nvSpPr>
        <p:spPr>
          <a:xfrm>
            <a:off x="5916229" y="232821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8E7BBD-4294-4D40-9A2C-FA19D943DC40}"/>
              </a:ext>
            </a:extLst>
          </p:cNvPr>
          <p:cNvCxnSpPr/>
          <p:nvPr/>
        </p:nvCxnSpPr>
        <p:spPr>
          <a:xfrm>
            <a:off x="5539997" y="3679044"/>
            <a:ext cx="2455696" cy="9664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8BBF2E2-A43C-4699-806E-6C0F5B8DB282}"/>
              </a:ext>
            </a:extLst>
          </p:cNvPr>
          <p:cNvSpPr txBox="1"/>
          <p:nvPr/>
        </p:nvSpPr>
        <p:spPr>
          <a:xfrm>
            <a:off x="6566400" y="3785342"/>
            <a:ext cx="39988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</a:t>
            </a:r>
          </a:p>
          <a:p>
            <a:r>
              <a:rPr lang="pt-BR" sz="1600" dirty="0"/>
              <a:t>B</a:t>
            </a:r>
          </a:p>
          <a:p>
            <a:r>
              <a:rPr lang="pt-BR" sz="1600" dirty="0"/>
              <a:t>I</a:t>
            </a:r>
          </a:p>
          <a:p>
            <a:r>
              <a:rPr lang="pt-BR" sz="1600" dirty="0"/>
              <a:t>A</a:t>
            </a:r>
          </a:p>
          <a:p>
            <a:r>
              <a:rPr lang="pt-BR" sz="1600" dirty="0"/>
              <a:t>\0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78872C2-D478-4D30-A309-C6430F2A9D21}"/>
              </a:ext>
            </a:extLst>
          </p:cNvPr>
          <p:cNvSpPr txBox="1"/>
          <p:nvPr/>
        </p:nvSpPr>
        <p:spPr>
          <a:xfrm>
            <a:off x="6617652" y="5671135"/>
            <a:ext cx="39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 </a:t>
            </a:r>
          </a:p>
          <a:p>
            <a:r>
              <a:rPr lang="pt-BR" dirty="0"/>
              <a:t>S</a:t>
            </a:r>
          </a:p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18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Exercício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 </a:t>
            </a:r>
          </a:p>
          <a:p>
            <a:pPr marL="0" indent="0" algn="r">
              <a:buFont typeface="Arial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“</a:t>
            </a:r>
            <a:r>
              <a:rPr lang="en-US" altLang="ko-KR" sz="2000" b="1" dirty="0">
                <a:solidFill>
                  <a:schemeClr val="bg1"/>
                </a:solidFill>
              </a:rPr>
              <a:t>HOTEL</a:t>
            </a:r>
            <a:r>
              <a:rPr lang="en-US" altLang="ko-KR" sz="1800" dirty="0">
                <a:solidFill>
                  <a:schemeClr val="bg1"/>
                </a:solidFill>
              </a:rPr>
              <a:t>”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69063"/>
            <a:ext cx="8229600" cy="506060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Fazer um programa para </a:t>
            </a:r>
            <a:r>
              <a:rPr lang="pt-BR" b="1" dirty="0"/>
              <a:t>Controle de Hotel </a:t>
            </a:r>
            <a:r>
              <a:rPr lang="pt-BR" dirty="0"/>
              <a:t>- este programa se destina a controlar o check-in (cadastro de hóspedes) de um hotel. O hotel possui 15 quartos, sendo 5 de categoria Solteiro e 10 de </a:t>
            </a:r>
            <a:r>
              <a:rPr lang="pt-BR"/>
              <a:t>categoria Familiar. </a:t>
            </a:r>
            <a:r>
              <a:rPr lang="pt-BR" b="1" dirty="0"/>
              <a:t>Utilizar alocação dinâmica e ponteiros para a estrutura.</a:t>
            </a:r>
            <a:endParaRPr lang="pt-BR" dirty="0"/>
          </a:p>
          <a:p>
            <a:r>
              <a:rPr lang="pt-PT" dirty="0"/>
              <a:t> </a:t>
            </a:r>
            <a:endParaRPr lang="pt-BR" dirty="0"/>
          </a:p>
          <a:p>
            <a:r>
              <a:rPr lang="pt-BR" b="1" dirty="0"/>
              <a:t>[1]</a:t>
            </a:r>
            <a:r>
              <a:rPr lang="pt-BR" dirty="0"/>
              <a:t> </a:t>
            </a:r>
            <a:r>
              <a:rPr lang="pt-BR" b="1" dirty="0"/>
              <a:t>Check-in</a:t>
            </a:r>
            <a:r>
              <a:rPr lang="pt-BR" dirty="0"/>
              <a:t> - alocar dinamicamente espaço, receber os valores digitados pelo usuário, se o hóspede não tiver acompanhantes atribuir categoria </a:t>
            </a:r>
            <a:r>
              <a:rPr lang="pt-BR" b="1" dirty="0"/>
              <a:t>S</a:t>
            </a:r>
            <a:r>
              <a:rPr lang="pt-BR" dirty="0"/>
              <a:t>olteiro, caso contrário </a:t>
            </a:r>
            <a:r>
              <a:rPr lang="pt-BR" b="1" dirty="0"/>
              <a:t>F</a:t>
            </a:r>
            <a:r>
              <a:rPr lang="pt-BR" dirty="0"/>
              <a:t>amiliar, buscar o número do quarto disponível, de acordo com a categoria na estrutura </a:t>
            </a:r>
            <a:r>
              <a:rPr lang="pt-BR" b="1" dirty="0"/>
              <a:t>quartos.</a:t>
            </a:r>
            <a:r>
              <a:rPr lang="pt-BR" dirty="0"/>
              <a:t> A</a:t>
            </a:r>
            <a:r>
              <a:rPr lang="pt-PT" dirty="0"/>
              <a:t>penas um hóspede é cadastrado por vez. Não esquecer de atualizar o quarto da estrutura </a:t>
            </a:r>
            <a:r>
              <a:rPr lang="pt-PT" b="1" dirty="0"/>
              <a:t>quartos</a:t>
            </a:r>
            <a:r>
              <a:rPr lang="pt-PT" dirty="0"/>
              <a:t> para </a:t>
            </a:r>
            <a:r>
              <a:rPr lang="pt-PT" b="1" dirty="0"/>
              <a:t>O</a:t>
            </a:r>
            <a:r>
              <a:rPr lang="pt-PT" dirty="0"/>
              <a:t>cupado.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[2] </a:t>
            </a:r>
            <a:r>
              <a:rPr lang="pt-BR" b="1" dirty="0" err="1"/>
              <a:t>Check-out</a:t>
            </a:r>
            <a:r>
              <a:rPr lang="pt-BR" dirty="0"/>
              <a:t> – encerra a estadia e apresenta o relatório, de acordo com o quarto.</a:t>
            </a:r>
            <a:r>
              <a:rPr lang="pt-PT" dirty="0"/>
              <a:t> Apenas um registro é acessado por vez, </a:t>
            </a:r>
            <a:r>
              <a:rPr lang="pt-BR" dirty="0"/>
              <a:t>buscar e m</a:t>
            </a:r>
            <a:r>
              <a:rPr lang="pt-PT" dirty="0"/>
              <a:t>ostrar o número do quarto, o nome do hóspede, quantidade de acompanhantes, a categoria (Solteiro ou Familiar,o tempo de permanência em dias e o valor a ser pago. 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en-US" b="1" dirty="0"/>
              <a:t>[3] </a:t>
            </a:r>
            <a:r>
              <a:rPr lang="en-US" b="1" dirty="0" err="1"/>
              <a:t>Fim</a:t>
            </a:r>
            <a:endParaRPr lang="pt-BR" dirty="0"/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4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69063"/>
            <a:ext cx="8229600" cy="5060605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struct</a:t>
            </a:r>
            <a:r>
              <a:rPr lang="pt-BR" dirty="0"/>
              <a:t> quarto{</a:t>
            </a:r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		num;				// número do quarto</a:t>
            </a:r>
          </a:p>
          <a:p>
            <a:r>
              <a:rPr lang="pt-BR" dirty="0"/>
              <a:t>	char	categoria;			// </a:t>
            </a:r>
            <a:r>
              <a:rPr lang="pt-PT" dirty="0"/>
              <a:t>[S]olteiro / [F]amiliar</a:t>
            </a:r>
            <a:endParaRPr lang="pt-BR" dirty="0"/>
          </a:p>
          <a:p>
            <a:r>
              <a:rPr lang="pt-BR" dirty="0"/>
              <a:t>	char	status;			// [L]</a:t>
            </a:r>
            <a:r>
              <a:rPr lang="pt-BR" dirty="0" err="1"/>
              <a:t>ivre</a:t>
            </a:r>
            <a:r>
              <a:rPr lang="pt-BR" dirty="0"/>
              <a:t> / [O]</a:t>
            </a:r>
            <a:r>
              <a:rPr lang="pt-BR" dirty="0" err="1"/>
              <a:t>cupado</a:t>
            </a:r>
            <a:endParaRPr lang="pt-BR" dirty="0"/>
          </a:p>
          <a:p>
            <a:r>
              <a:rPr lang="pt-PT" dirty="0"/>
              <a:t>};</a:t>
            </a:r>
            <a:endParaRPr lang="pt-BR" dirty="0"/>
          </a:p>
          <a:p>
            <a:r>
              <a:rPr lang="es-ES_tradnl" dirty="0" err="1"/>
              <a:t>struct</a:t>
            </a:r>
            <a:r>
              <a:rPr lang="es-ES_tradnl" dirty="0"/>
              <a:t> hospede{</a:t>
            </a:r>
            <a:endParaRPr lang="pt-BR" dirty="0"/>
          </a:p>
          <a:p>
            <a:r>
              <a:rPr lang="es-ES_tradnl" dirty="0"/>
              <a:t>	</a:t>
            </a:r>
            <a:r>
              <a:rPr lang="es-ES_tradnl" dirty="0" err="1"/>
              <a:t>int</a:t>
            </a:r>
            <a:r>
              <a:rPr lang="es-ES_tradnl" dirty="0"/>
              <a:t>		</a:t>
            </a:r>
            <a:r>
              <a:rPr lang="es-ES_tradnl" dirty="0" err="1"/>
              <a:t>quarto</a:t>
            </a:r>
            <a:r>
              <a:rPr lang="es-ES_tradnl" dirty="0"/>
              <a:t>;			// número do </a:t>
            </a:r>
            <a:r>
              <a:rPr lang="es-ES_tradnl" dirty="0" err="1"/>
              <a:t>quarto</a:t>
            </a:r>
            <a:endParaRPr lang="pt-BR" dirty="0"/>
          </a:p>
          <a:p>
            <a:r>
              <a:rPr lang="es-ES_tradnl" dirty="0"/>
              <a:t>	</a:t>
            </a:r>
            <a:r>
              <a:rPr lang="pt-BR" dirty="0"/>
              <a:t>char	nome[80];</a:t>
            </a:r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		acompanhante;	// quantidade de acompanhantes</a:t>
            </a:r>
          </a:p>
          <a:p>
            <a:r>
              <a:rPr lang="pt-BR" dirty="0"/>
              <a:t>	char	categoria;			// [S]</a:t>
            </a:r>
            <a:r>
              <a:rPr lang="pt-BR" dirty="0" err="1"/>
              <a:t>olteiro</a:t>
            </a:r>
            <a:r>
              <a:rPr lang="pt-BR" dirty="0"/>
              <a:t> / [F]</a:t>
            </a:r>
            <a:r>
              <a:rPr lang="pt-BR" dirty="0" err="1"/>
              <a:t>amiliar</a:t>
            </a:r>
            <a:endParaRPr lang="pt-BR" dirty="0"/>
          </a:p>
          <a:p>
            <a:r>
              <a:rPr lang="pt-PT" dirty="0"/>
              <a:t>	int		dias;				// tempo de permanência – em dias</a:t>
            </a:r>
            <a:endParaRPr lang="pt-BR" dirty="0"/>
          </a:p>
          <a:p>
            <a:r>
              <a:rPr lang="pt-PT" dirty="0"/>
              <a:t>};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	</a:t>
            </a:r>
            <a:r>
              <a:rPr lang="pt-BR" b="1" dirty="0"/>
              <a:t>Categoria de quarto:</a:t>
            </a:r>
            <a:endParaRPr lang="pt-BR" dirty="0"/>
          </a:p>
          <a:p>
            <a:r>
              <a:rPr lang="pt-BR" dirty="0"/>
              <a:t>[</a:t>
            </a:r>
            <a:r>
              <a:rPr lang="pt-BR" b="1" dirty="0"/>
              <a:t>S</a:t>
            </a:r>
            <a:r>
              <a:rPr lang="pt-BR" dirty="0"/>
              <a:t>]</a:t>
            </a:r>
            <a:r>
              <a:rPr lang="pt-BR" dirty="0" err="1"/>
              <a:t>olteiro</a:t>
            </a:r>
            <a:r>
              <a:rPr lang="pt-BR" dirty="0"/>
              <a:t> – diária R$ 85,00 por pessoa</a:t>
            </a:r>
          </a:p>
          <a:p>
            <a:r>
              <a:rPr lang="pt-BR" dirty="0"/>
              <a:t>[</a:t>
            </a:r>
            <a:r>
              <a:rPr lang="pt-BR" b="1" dirty="0"/>
              <a:t>F</a:t>
            </a:r>
            <a:r>
              <a:rPr lang="pt-BR" dirty="0"/>
              <a:t>]</a:t>
            </a:r>
            <a:r>
              <a:rPr lang="pt-BR" dirty="0" err="1"/>
              <a:t>amiliar</a:t>
            </a:r>
            <a:r>
              <a:rPr lang="pt-BR" dirty="0"/>
              <a:t> – diária R$ 65,00 por pessoa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FEEFBF-5EAC-48FB-ABF6-2250361E0340}"/>
              </a:ext>
            </a:extLst>
          </p:cNvPr>
          <p:cNvSpPr txBox="1"/>
          <p:nvPr/>
        </p:nvSpPr>
        <p:spPr>
          <a:xfrm>
            <a:off x="7035156" y="728796"/>
            <a:ext cx="1861379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err="1"/>
              <a:t>Dica</a:t>
            </a:r>
            <a:r>
              <a:rPr lang="en-US" dirty="0"/>
              <a:t>:</a:t>
            </a:r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No check-in não esquecer de verificar se na estrutura </a:t>
            </a:r>
            <a:r>
              <a:rPr lang="pt-BR" b="1" dirty="0"/>
              <a:t>hospede</a:t>
            </a:r>
            <a:r>
              <a:rPr lang="pt-BR" dirty="0"/>
              <a:t> há um espaço vago (cujo quarto = -1), se houver o novo hóspede deverá ser ali armazenado, caso contrário, acrescentar no final da estrutura.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01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334778"/>
            <a:ext cx="8229600" cy="4674094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 err="1">
                <a:solidFill>
                  <a:srgbClr val="00B0F0"/>
                </a:solidFill>
              </a:rPr>
              <a:t>typedef</a:t>
            </a:r>
            <a:r>
              <a:rPr lang="pt-BR" dirty="0"/>
              <a:t> </a:t>
            </a:r>
            <a:r>
              <a:rPr lang="es-ES_tradnl" dirty="0" err="1"/>
              <a:t>struct</a:t>
            </a:r>
            <a:r>
              <a:rPr lang="es-ES_tradnl" dirty="0"/>
              <a:t> </a:t>
            </a:r>
            <a:r>
              <a:rPr lang="es-ES_tradnl" dirty="0" err="1"/>
              <a:t>quarto</a:t>
            </a:r>
            <a:r>
              <a:rPr lang="es-ES_tradnl" dirty="0"/>
              <a:t>{</a:t>
            </a:r>
            <a:endParaRPr lang="pt-BR" dirty="0"/>
          </a:p>
          <a:p>
            <a:r>
              <a:rPr lang="es-ES_tradnl" dirty="0"/>
              <a:t>	</a:t>
            </a:r>
            <a:r>
              <a:rPr lang="es-ES_tradnl" dirty="0" err="1"/>
              <a:t>int</a:t>
            </a:r>
            <a:r>
              <a:rPr lang="es-ES_tradnl" dirty="0"/>
              <a:t> 	</a:t>
            </a:r>
            <a:r>
              <a:rPr lang="es-ES_tradnl" dirty="0" err="1"/>
              <a:t>num</a:t>
            </a:r>
            <a:r>
              <a:rPr lang="es-ES_tradnl" dirty="0"/>
              <a:t>;</a:t>
            </a:r>
            <a:endParaRPr lang="pt-BR" dirty="0"/>
          </a:p>
          <a:p>
            <a:r>
              <a:rPr lang="es-ES_tradnl" dirty="0"/>
              <a:t>	</a:t>
            </a:r>
            <a:r>
              <a:rPr lang="en-US" dirty="0"/>
              <a:t>char 	</a:t>
            </a:r>
            <a:r>
              <a:rPr lang="en-US" dirty="0" err="1"/>
              <a:t>categoria</a:t>
            </a:r>
            <a:r>
              <a:rPr lang="en-US" dirty="0"/>
              <a:t>;</a:t>
            </a:r>
            <a:endParaRPr lang="pt-BR" dirty="0"/>
          </a:p>
          <a:p>
            <a:r>
              <a:rPr lang="pt-PT" dirty="0"/>
              <a:t>	char	status;			</a:t>
            </a:r>
            <a:endParaRPr lang="pt-BR" dirty="0"/>
          </a:p>
          <a:p>
            <a:r>
              <a:rPr lang="en-US" dirty="0"/>
              <a:t>         </a:t>
            </a:r>
            <a:r>
              <a:rPr lang="pt-BR" dirty="0"/>
              <a:t>	} </a:t>
            </a:r>
            <a:r>
              <a:rPr lang="pt-BR" dirty="0">
                <a:solidFill>
                  <a:srgbClr val="00B0F0"/>
                </a:solidFill>
              </a:rPr>
              <a:t>quarto</a:t>
            </a:r>
            <a:r>
              <a:rPr lang="pt-BR" dirty="0"/>
              <a:t> ;</a:t>
            </a:r>
          </a:p>
          <a:p>
            <a:endParaRPr lang="pt-BR" dirty="0"/>
          </a:p>
          <a:p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quarto   *</a:t>
            </a:r>
            <a:r>
              <a:rPr lang="pt-BR" dirty="0" err="1"/>
              <a:t>pq</a:t>
            </a:r>
            <a:r>
              <a:rPr lang="pt-BR" dirty="0"/>
              <a:t>=NULL;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7863A32-8F31-4DE5-8423-2D554483EEA9}"/>
              </a:ext>
            </a:extLst>
          </p:cNvPr>
          <p:cNvGrpSpPr/>
          <p:nvPr/>
        </p:nvGrpSpPr>
        <p:grpSpPr>
          <a:xfrm>
            <a:off x="5557421" y="2397074"/>
            <a:ext cx="2408868" cy="3282984"/>
            <a:chOff x="6122507" y="1104465"/>
            <a:chExt cx="2408868" cy="328298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3897DDE4-0A77-480D-A206-E0E4E9A3E2A1}"/>
                </a:ext>
              </a:extLst>
            </p:cNvPr>
            <p:cNvGrpSpPr/>
            <p:nvPr/>
          </p:nvGrpSpPr>
          <p:grpSpPr>
            <a:xfrm>
              <a:off x="6122507" y="1104465"/>
              <a:ext cx="2408868" cy="3282984"/>
              <a:chOff x="4986231" y="3302493"/>
              <a:chExt cx="2408868" cy="328298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1B49367-0F68-49CA-B235-EF26D28B46CB}"/>
                  </a:ext>
                </a:extLst>
              </p:cNvPr>
              <p:cNvSpPr/>
              <p:nvPr/>
            </p:nvSpPr>
            <p:spPr>
              <a:xfrm>
                <a:off x="5646198" y="3302493"/>
                <a:ext cx="1748901" cy="32829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3BB9A5-4BAF-411D-8556-77F121714220}"/>
                  </a:ext>
                </a:extLst>
              </p:cNvPr>
              <p:cNvSpPr txBox="1"/>
              <p:nvPr/>
            </p:nvSpPr>
            <p:spPr>
              <a:xfrm>
                <a:off x="4986231" y="3302493"/>
                <a:ext cx="75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pq</a:t>
                </a:r>
                <a:endParaRPr lang="pt-BR" dirty="0"/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5266E94-0122-4E71-83EF-3E180BE485DE}"/>
                </a:ext>
              </a:extLst>
            </p:cNvPr>
            <p:cNvSpPr/>
            <p:nvPr/>
          </p:nvSpPr>
          <p:spPr>
            <a:xfrm>
              <a:off x="6779753" y="1104465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40365F8-A8DD-430E-A834-83651F395ACC}"/>
                </a:ext>
              </a:extLst>
            </p:cNvPr>
            <p:cNvSpPr txBox="1"/>
            <p:nvPr/>
          </p:nvSpPr>
          <p:spPr>
            <a:xfrm>
              <a:off x="7270812" y="1104465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3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334778"/>
            <a:ext cx="8229600" cy="4674094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 err="1">
                <a:solidFill>
                  <a:srgbClr val="00B0F0"/>
                </a:solidFill>
              </a:rPr>
              <a:t>typedef</a:t>
            </a:r>
            <a:r>
              <a:rPr lang="pt-BR" dirty="0"/>
              <a:t> </a:t>
            </a:r>
            <a:r>
              <a:rPr lang="es-ES_tradnl" dirty="0" err="1"/>
              <a:t>struct</a:t>
            </a:r>
            <a:r>
              <a:rPr lang="es-ES_tradnl" dirty="0"/>
              <a:t> hospede{</a:t>
            </a:r>
            <a:endParaRPr lang="pt-BR" dirty="0"/>
          </a:p>
          <a:p>
            <a:r>
              <a:rPr lang="es-ES_tradnl" dirty="0"/>
              <a:t>	</a:t>
            </a:r>
            <a:r>
              <a:rPr lang="es-ES_tradnl" dirty="0" err="1"/>
              <a:t>int</a:t>
            </a:r>
            <a:r>
              <a:rPr lang="es-ES_tradnl" dirty="0"/>
              <a:t> 	</a:t>
            </a:r>
            <a:r>
              <a:rPr lang="es-ES_tradnl" dirty="0" err="1"/>
              <a:t>quarto</a:t>
            </a:r>
            <a:r>
              <a:rPr lang="es-ES_tradnl" dirty="0"/>
              <a:t>;</a:t>
            </a:r>
            <a:endParaRPr lang="pt-BR" dirty="0"/>
          </a:p>
          <a:p>
            <a:r>
              <a:rPr lang="es-ES_tradnl" dirty="0"/>
              <a:t>	</a:t>
            </a:r>
            <a:r>
              <a:rPr lang="en-US" dirty="0"/>
              <a:t>char 	</a:t>
            </a:r>
            <a:r>
              <a:rPr lang="en-US" dirty="0" err="1"/>
              <a:t>nome</a:t>
            </a:r>
            <a:r>
              <a:rPr lang="en-US" dirty="0"/>
              <a:t>[80];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	</a:t>
            </a:r>
            <a:r>
              <a:rPr lang="en-US" dirty="0" err="1"/>
              <a:t>acompanhante</a:t>
            </a:r>
            <a:r>
              <a:rPr lang="en-US" dirty="0"/>
              <a:t>;</a:t>
            </a:r>
            <a:endParaRPr lang="pt-BR" dirty="0"/>
          </a:p>
          <a:p>
            <a:r>
              <a:rPr lang="en-US" dirty="0"/>
              <a:t>	char 	</a:t>
            </a:r>
            <a:r>
              <a:rPr lang="en-US" dirty="0" err="1"/>
              <a:t>categoria</a:t>
            </a:r>
            <a:r>
              <a:rPr lang="en-US" dirty="0"/>
              <a:t>;</a:t>
            </a:r>
            <a:endParaRPr lang="pt-BR" dirty="0"/>
          </a:p>
          <a:p>
            <a:r>
              <a:rPr lang="pt-PT" dirty="0"/>
              <a:t>	int 	dias;			</a:t>
            </a:r>
            <a:endParaRPr lang="pt-BR" dirty="0"/>
          </a:p>
          <a:p>
            <a:r>
              <a:rPr lang="en-US" dirty="0"/>
              <a:t>         </a:t>
            </a:r>
            <a:r>
              <a:rPr lang="pt-BR" dirty="0"/>
              <a:t>	} </a:t>
            </a:r>
            <a:r>
              <a:rPr lang="pt-BR" dirty="0">
                <a:solidFill>
                  <a:srgbClr val="00B0F0"/>
                </a:solidFill>
              </a:rPr>
              <a:t>hospede</a:t>
            </a:r>
            <a:r>
              <a:rPr lang="pt-BR" dirty="0"/>
              <a:t> ;</a:t>
            </a:r>
          </a:p>
          <a:p>
            <a:endParaRPr lang="pt-BR" dirty="0"/>
          </a:p>
          <a:p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hospede   *</a:t>
            </a:r>
            <a:r>
              <a:rPr lang="pt-BR" dirty="0" err="1"/>
              <a:t>ph</a:t>
            </a:r>
            <a:r>
              <a:rPr lang="pt-BR" dirty="0"/>
              <a:t>=NULL;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7863A32-8F31-4DE5-8423-2D554483EEA9}"/>
              </a:ext>
            </a:extLst>
          </p:cNvPr>
          <p:cNvGrpSpPr/>
          <p:nvPr/>
        </p:nvGrpSpPr>
        <p:grpSpPr>
          <a:xfrm>
            <a:off x="5557421" y="2397074"/>
            <a:ext cx="2408868" cy="3282984"/>
            <a:chOff x="6122507" y="1104465"/>
            <a:chExt cx="2408868" cy="328298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3897DDE4-0A77-480D-A206-E0E4E9A3E2A1}"/>
                </a:ext>
              </a:extLst>
            </p:cNvPr>
            <p:cNvGrpSpPr/>
            <p:nvPr/>
          </p:nvGrpSpPr>
          <p:grpSpPr>
            <a:xfrm>
              <a:off x="6122507" y="1104465"/>
              <a:ext cx="2408868" cy="3282984"/>
              <a:chOff x="4986231" y="3302493"/>
              <a:chExt cx="2408868" cy="328298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1B49367-0F68-49CA-B235-EF26D28B46CB}"/>
                  </a:ext>
                </a:extLst>
              </p:cNvPr>
              <p:cNvSpPr/>
              <p:nvPr/>
            </p:nvSpPr>
            <p:spPr>
              <a:xfrm>
                <a:off x="5646198" y="3302493"/>
                <a:ext cx="1748901" cy="32829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3BB9A5-4BAF-411D-8556-77F121714220}"/>
                  </a:ext>
                </a:extLst>
              </p:cNvPr>
              <p:cNvSpPr txBox="1"/>
              <p:nvPr/>
            </p:nvSpPr>
            <p:spPr>
              <a:xfrm>
                <a:off x="4986231" y="3302493"/>
                <a:ext cx="75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ph</a:t>
                </a:r>
                <a:endParaRPr lang="pt-BR" dirty="0"/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5266E94-0122-4E71-83EF-3E180BE485DE}"/>
                </a:ext>
              </a:extLst>
            </p:cNvPr>
            <p:cNvSpPr/>
            <p:nvPr/>
          </p:nvSpPr>
          <p:spPr>
            <a:xfrm>
              <a:off x="6779753" y="1104465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40365F8-A8DD-430E-A834-83651F395ACC}"/>
                </a:ext>
              </a:extLst>
            </p:cNvPr>
            <p:cNvSpPr txBox="1"/>
            <p:nvPr/>
          </p:nvSpPr>
          <p:spPr>
            <a:xfrm>
              <a:off x="7270812" y="1104465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48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- alocar </a:t>
            </a:r>
            <a:r>
              <a:rPr lang="pt-BR" dirty="0">
                <a:solidFill>
                  <a:srgbClr val="00B0F0"/>
                </a:solidFill>
              </a:rPr>
              <a:t>15</a:t>
            </a:r>
            <a:r>
              <a:rPr lang="pt-BR" dirty="0"/>
              <a:t> espaços para a estrutura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r>
              <a:rPr lang="pt-BR" sz="4000" dirty="0">
                <a:solidFill>
                  <a:schemeClr val="tx2"/>
                </a:solidFill>
              </a:rPr>
              <a:t> Quarto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2329164" cy="5708342"/>
            <a:chOff x="6263694" y="651704"/>
            <a:chExt cx="2329164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2329164" cy="5708342"/>
              <a:chOff x="5127418" y="2849732"/>
              <a:chExt cx="2329164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pq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58698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59862" y="3431722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658654" y="3477580"/>
            <a:ext cx="35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7647203" y="290104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51719" y="548288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51504" y="571278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</a:t>
            </a:r>
          </a:p>
          <a:p>
            <a:r>
              <a:rPr lang="pt-BR" sz="1400" b="1" dirty="0"/>
              <a:t>L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564845" y="5045850"/>
            <a:ext cx="52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DF0B043-1E39-4F5B-8BE5-BAC57B299F51}"/>
              </a:ext>
            </a:extLst>
          </p:cNvPr>
          <p:cNvSpPr txBox="1"/>
          <p:nvPr/>
        </p:nvSpPr>
        <p:spPr>
          <a:xfrm>
            <a:off x="7647203" y="3098414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01D0595-0D18-4C03-917B-7355D669DF5D}"/>
              </a:ext>
            </a:extLst>
          </p:cNvPr>
          <p:cNvSpPr txBox="1"/>
          <p:nvPr/>
        </p:nvSpPr>
        <p:spPr>
          <a:xfrm>
            <a:off x="6688199" y="3873461"/>
            <a:ext cx="35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</a:t>
            </a:r>
          </a:p>
          <a:p>
            <a:r>
              <a:rPr lang="pt-BR" sz="1400" b="1" dirty="0"/>
              <a:t>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F7FDBAF-7F0D-423C-B9E5-34FEF2B8B927}"/>
              </a:ext>
            </a:extLst>
          </p:cNvPr>
          <p:cNvSpPr txBox="1"/>
          <p:nvPr/>
        </p:nvSpPr>
        <p:spPr>
          <a:xfrm>
            <a:off x="7646617" y="3407996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num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BA00BBB-3955-4742-8D31-2BCAC5DBD5A1}"/>
              </a:ext>
            </a:extLst>
          </p:cNvPr>
          <p:cNvSpPr txBox="1"/>
          <p:nvPr/>
        </p:nvSpPr>
        <p:spPr>
          <a:xfrm>
            <a:off x="7638832" y="3753706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D2832B-F128-425B-BD3B-F69647CD6EBC}"/>
              </a:ext>
            </a:extLst>
          </p:cNvPr>
          <p:cNvSpPr txBox="1"/>
          <p:nvPr/>
        </p:nvSpPr>
        <p:spPr>
          <a:xfrm>
            <a:off x="7664443" y="4006776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status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8FB938A-AC75-44CE-A4B1-DD89EB3B20AE}"/>
              </a:ext>
            </a:extLst>
          </p:cNvPr>
          <p:cNvSpPr txBox="1"/>
          <p:nvPr/>
        </p:nvSpPr>
        <p:spPr>
          <a:xfrm>
            <a:off x="6681773" y="5415182"/>
            <a:ext cx="35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</a:t>
            </a:r>
          </a:p>
          <a:p>
            <a:r>
              <a:rPr lang="pt-BR" sz="1400" b="1" dirty="0"/>
              <a:t>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992C1DA-7025-4B8D-ABCE-12B6F6D2ABD8}"/>
              </a:ext>
            </a:extLst>
          </p:cNvPr>
          <p:cNvCxnSpPr>
            <a:cxnSpLocks/>
          </p:cNvCxnSpPr>
          <p:nvPr/>
        </p:nvCxnSpPr>
        <p:spPr>
          <a:xfrm>
            <a:off x="5610578" y="3452537"/>
            <a:ext cx="2506133" cy="13152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38BBB2E-416F-44C1-B92F-8B5F5308F442}"/>
              </a:ext>
            </a:extLst>
          </p:cNvPr>
          <p:cNvCxnSpPr>
            <a:cxnSpLocks/>
          </p:cNvCxnSpPr>
          <p:nvPr/>
        </p:nvCxnSpPr>
        <p:spPr>
          <a:xfrm flipV="1">
            <a:off x="5589820" y="4563339"/>
            <a:ext cx="2472266" cy="1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3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alocar 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espaço para a estrutura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receber as informações do 1º hóspede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Hóspede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942393" cy="5708342"/>
            <a:chOff x="6263694" y="651704"/>
            <a:chExt cx="3942393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942393" cy="5708342"/>
              <a:chOff x="5127418" y="2849732"/>
              <a:chExt cx="3942393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ph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2" y="6349337"/>
                <a:ext cx="1657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acompanhante</a:t>
                </a:r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58505" y="524846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91985" y="5152014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dias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quarto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A0D36FB-8B48-4840-AC4E-CADE992FE2AC}"/>
              </a:ext>
            </a:extLst>
          </p:cNvPr>
          <p:cNvSpPr/>
          <p:nvPr/>
        </p:nvSpPr>
        <p:spPr>
          <a:xfrm>
            <a:off x="5951719" y="5020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B28299-4650-41C7-9BE6-B0D76F5D1BE8}"/>
              </a:ext>
            </a:extLst>
          </p:cNvPr>
          <p:cNvSpPr txBox="1"/>
          <p:nvPr/>
        </p:nvSpPr>
        <p:spPr>
          <a:xfrm>
            <a:off x="7687125" y="4922429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</a:t>
            </a:r>
          </a:p>
        </p:txBody>
      </p:sp>
    </p:spTree>
    <p:extLst>
      <p:ext uri="{BB962C8B-B14F-4D97-AF65-F5344CB8AC3E}">
        <p14:creationId xmlns:p14="http://schemas.microsoft.com/office/powerpoint/2010/main" val="74248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636</Words>
  <Application>Microsoft Office PowerPoint</Application>
  <PresentationFormat>Apresentação na tela 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Apresentação do PowerPoint</vt:lpstr>
      <vt:lpstr>PROGRAMAÇÃO ESTRUTURADA - TEORIA</vt:lpstr>
      <vt:lpstr>PROGRAMAÇÃO ESTRUTURADA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418</cp:revision>
  <cp:lastPrinted>2018-08-03T17:29:08Z</cp:lastPrinted>
  <dcterms:created xsi:type="dcterms:W3CDTF">2018-05-02T13:00:32Z</dcterms:created>
  <dcterms:modified xsi:type="dcterms:W3CDTF">2024-10-10T20:51:18Z</dcterms:modified>
</cp:coreProperties>
</file>