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3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7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0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11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12.xml" ContentType="application/vnd.openxmlformats-officedocument.presentationml.notesSlide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notesSlides/notesSlide13.xml" ContentType="application/vnd.openxmlformats-officedocument.presentationml.notesSlide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notesSlides/notesSlide16.xml" ContentType="application/vnd.openxmlformats-officedocument.presentationml.notesSlide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notesSlides/notesSlide17.xml" ContentType="application/vnd.openxmlformats-officedocument.presentationml.notesSlide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notesSlides/notesSlide18.xml" ContentType="application/vnd.openxmlformats-officedocument.presentationml.notesSlide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notesSlides/notesSlide19.xml" ContentType="application/vnd.openxmlformats-officedocument.presentationml.notesSlide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diagrams/data29.xml" ContentType="application/vnd.openxmlformats-officedocument.drawingml.diagramData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9.xml" ContentType="application/vnd.ms-office.drawingml.diagramDrawing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diagrams/data30.xml" ContentType="application/vnd.openxmlformats-officedocument.drawingml.diagramData+xml"/>
  <Override PartName="/ppt/diagrams/layout30.xml" ContentType="application/vnd.openxmlformats-officedocument.drawingml.diagramLayout+xml"/>
  <Override PartName="/ppt/diagrams/quickStyle30.xml" ContentType="application/vnd.openxmlformats-officedocument.drawingml.diagramStyle+xml"/>
  <Override PartName="/ppt/diagrams/colors30.xml" ContentType="application/vnd.openxmlformats-officedocument.drawingml.diagramColors+xml"/>
  <Override PartName="/ppt/diagrams/drawing30.xml" ContentType="application/vnd.ms-office.drawingml.diagramDrawing+xml"/>
  <Override PartName="/ppt/diagrams/data31.xml" ContentType="application/vnd.openxmlformats-officedocument.drawingml.diagramData+xml"/>
  <Override PartName="/ppt/diagrams/layout31.xml" ContentType="application/vnd.openxmlformats-officedocument.drawingml.diagramLayout+xml"/>
  <Override PartName="/ppt/diagrams/quickStyle31.xml" ContentType="application/vnd.openxmlformats-officedocument.drawingml.diagramStyle+xml"/>
  <Override PartName="/ppt/diagrams/colors31.xml" ContentType="application/vnd.openxmlformats-officedocument.drawingml.diagramColors+xml"/>
  <Override PartName="/ppt/diagrams/drawing31.xml" ContentType="application/vnd.ms-office.drawingml.diagramDrawing+xml"/>
  <Override PartName="/ppt/diagrams/data32.xml" ContentType="application/vnd.openxmlformats-officedocument.drawingml.diagramData+xml"/>
  <Override PartName="/ppt/diagrams/layout32.xml" ContentType="application/vnd.openxmlformats-officedocument.drawingml.diagramLayout+xml"/>
  <Override PartName="/ppt/diagrams/quickStyle32.xml" ContentType="application/vnd.openxmlformats-officedocument.drawingml.diagramStyle+xml"/>
  <Override PartName="/ppt/diagrams/colors32.xml" ContentType="application/vnd.openxmlformats-officedocument.drawingml.diagramColors+xml"/>
  <Override PartName="/ppt/diagrams/drawing32.xml" ContentType="application/vnd.ms-office.drawingml.diagramDrawing+xml"/>
  <Override PartName="/ppt/notesSlides/notesSlide22.xml" ContentType="application/vnd.openxmlformats-officedocument.presentationml.notesSlide+xml"/>
  <Override PartName="/ppt/diagrams/data33.xml" ContentType="application/vnd.openxmlformats-officedocument.drawingml.diagramData+xml"/>
  <Override PartName="/ppt/diagrams/layout33.xml" ContentType="application/vnd.openxmlformats-officedocument.drawingml.diagramLayout+xml"/>
  <Override PartName="/ppt/diagrams/quickStyle33.xml" ContentType="application/vnd.openxmlformats-officedocument.drawingml.diagramStyle+xml"/>
  <Override PartName="/ppt/diagrams/colors33.xml" ContentType="application/vnd.openxmlformats-officedocument.drawingml.diagramColors+xml"/>
  <Override PartName="/ppt/diagrams/drawing33.xml" ContentType="application/vnd.ms-office.drawingml.diagramDrawing+xml"/>
  <Override PartName="/ppt/diagrams/data34.xml" ContentType="application/vnd.openxmlformats-officedocument.drawingml.diagramData+xml"/>
  <Override PartName="/ppt/diagrams/layout34.xml" ContentType="application/vnd.openxmlformats-officedocument.drawingml.diagramLayout+xml"/>
  <Override PartName="/ppt/diagrams/quickStyle34.xml" ContentType="application/vnd.openxmlformats-officedocument.drawingml.diagramStyle+xml"/>
  <Override PartName="/ppt/diagrams/colors34.xml" ContentType="application/vnd.openxmlformats-officedocument.drawingml.diagramColors+xml"/>
  <Override PartName="/ppt/diagrams/drawing34.xml" ContentType="application/vnd.ms-office.drawingml.diagramDrawing+xml"/>
  <Override PartName="/ppt/notesSlides/notesSlide23.xml" ContentType="application/vnd.openxmlformats-officedocument.presentationml.notesSlide+xml"/>
  <Override PartName="/ppt/diagrams/data35.xml" ContentType="application/vnd.openxmlformats-officedocument.drawingml.diagramData+xml"/>
  <Override PartName="/ppt/diagrams/layout35.xml" ContentType="application/vnd.openxmlformats-officedocument.drawingml.diagramLayout+xml"/>
  <Override PartName="/ppt/diagrams/quickStyle35.xml" ContentType="application/vnd.openxmlformats-officedocument.drawingml.diagramStyle+xml"/>
  <Override PartName="/ppt/diagrams/colors35.xml" ContentType="application/vnd.openxmlformats-officedocument.drawingml.diagramColors+xml"/>
  <Override PartName="/ppt/diagrams/drawing35.xml" ContentType="application/vnd.ms-office.drawingml.diagramDrawing+xml"/>
  <Override PartName="/ppt/diagrams/data36.xml" ContentType="application/vnd.openxmlformats-officedocument.drawingml.diagramData+xml"/>
  <Override PartName="/ppt/diagrams/layout36.xml" ContentType="application/vnd.openxmlformats-officedocument.drawingml.diagramLayout+xml"/>
  <Override PartName="/ppt/diagrams/quickStyle36.xml" ContentType="application/vnd.openxmlformats-officedocument.drawingml.diagramStyle+xml"/>
  <Override PartName="/ppt/diagrams/colors36.xml" ContentType="application/vnd.openxmlformats-officedocument.drawingml.diagramColors+xml"/>
  <Override PartName="/ppt/diagrams/drawing36.xml" ContentType="application/vnd.ms-office.drawingml.diagramDrawing+xml"/>
  <Override PartName="/ppt/notesSlides/notesSlide24.xml" ContentType="application/vnd.openxmlformats-officedocument.presentationml.notesSlide+xml"/>
  <Override PartName="/ppt/diagrams/data37.xml" ContentType="application/vnd.openxmlformats-officedocument.drawingml.diagramData+xml"/>
  <Override PartName="/ppt/diagrams/layout37.xml" ContentType="application/vnd.openxmlformats-officedocument.drawingml.diagramLayout+xml"/>
  <Override PartName="/ppt/diagrams/quickStyle37.xml" ContentType="application/vnd.openxmlformats-officedocument.drawingml.diagramStyle+xml"/>
  <Override PartName="/ppt/diagrams/colors37.xml" ContentType="application/vnd.openxmlformats-officedocument.drawingml.diagramColors+xml"/>
  <Override PartName="/ppt/diagrams/drawing37.xml" ContentType="application/vnd.ms-office.drawingml.diagramDrawing+xml"/>
  <Override PartName="/ppt/diagrams/data38.xml" ContentType="application/vnd.openxmlformats-officedocument.drawingml.diagramData+xml"/>
  <Override PartName="/ppt/diagrams/layout38.xml" ContentType="application/vnd.openxmlformats-officedocument.drawingml.diagramLayout+xml"/>
  <Override PartName="/ppt/diagrams/quickStyle38.xml" ContentType="application/vnd.openxmlformats-officedocument.drawingml.diagramStyle+xml"/>
  <Override PartName="/ppt/diagrams/colors38.xml" ContentType="application/vnd.openxmlformats-officedocument.drawingml.diagramColors+xml"/>
  <Override PartName="/ppt/diagrams/drawing38.xml" ContentType="application/vnd.ms-office.drawingml.diagramDrawing+xml"/>
  <Override PartName="/ppt/notesSlides/notesSlide25.xml" ContentType="application/vnd.openxmlformats-officedocument.presentationml.notesSlide+xml"/>
  <Override PartName="/ppt/diagrams/data39.xml" ContentType="application/vnd.openxmlformats-officedocument.drawingml.diagramData+xml"/>
  <Override PartName="/ppt/diagrams/layout39.xml" ContentType="application/vnd.openxmlformats-officedocument.drawingml.diagramLayout+xml"/>
  <Override PartName="/ppt/diagrams/quickStyle39.xml" ContentType="application/vnd.openxmlformats-officedocument.drawingml.diagramStyle+xml"/>
  <Override PartName="/ppt/diagrams/colors39.xml" ContentType="application/vnd.openxmlformats-officedocument.drawingml.diagramColors+xml"/>
  <Override PartName="/ppt/diagrams/drawing39.xml" ContentType="application/vnd.ms-office.drawingml.diagramDrawing+xml"/>
  <Override PartName="/ppt/diagrams/data40.xml" ContentType="application/vnd.openxmlformats-officedocument.drawingml.diagramData+xml"/>
  <Override PartName="/ppt/diagrams/layout40.xml" ContentType="application/vnd.openxmlformats-officedocument.drawingml.diagramLayout+xml"/>
  <Override PartName="/ppt/diagrams/quickStyle40.xml" ContentType="application/vnd.openxmlformats-officedocument.drawingml.diagramStyle+xml"/>
  <Override PartName="/ppt/diagrams/colors40.xml" ContentType="application/vnd.openxmlformats-officedocument.drawingml.diagramColors+xml"/>
  <Override PartName="/ppt/diagrams/drawing40.xml" ContentType="application/vnd.ms-office.drawingml.diagramDrawing+xml"/>
  <Override PartName="/ppt/notesSlides/notesSlide26.xml" ContentType="application/vnd.openxmlformats-officedocument.presentationml.notesSlide+xml"/>
  <Override PartName="/ppt/diagrams/data41.xml" ContentType="application/vnd.openxmlformats-officedocument.drawingml.diagramData+xml"/>
  <Override PartName="/ppt/diagrams/layout41.xml" ContentType="application/vnd.openxmlformats-officedocument.drawingml.diagramLayout+xml"/>
  <Override PartName="/ppt/diagrams/quickStyle41.xml" ContentType="application/vnd.openxmlformats-officedocument.drawingml.diagramStyle+xml"/>
  <Override PartName="/ppt/diagrams/colors41.xml" ContentType="application/vnd.openxmlformats-officedocument.drawingml.diagramColors+xml"/>
  <Override PartName="/ppt/diagrams/drawing41.xml" ContentType="application/vnd.ms-office.drawingml.diagramDrawing+xml"/>
  <Override PartName="/ppt/diagrams/data42.xml" ContentType="application/vnd.openxmlformats-officedocument.drawingml.diagramData+xml"/>
  <Override PartName="/ppt/diagrams/layout42.xml" ContentType="application/vnd.openxmlformats-officedocument.drawingml.diagramLayout+xml"/>
  <Override PartName="/ppt/diagrams/quickStyle42.xml" ContentType="application/vnd.openxmlformats-officedocument.drawingml.diagramStyle+xml"/>
  <Override PartName="/ppt/diagrams/colors42.xml" ContentType="application/vnd.openxmlformats-officedocument.drawingml.diagramColors+xml"/>
  <Override PartName="/ppt/diagrams/drawing42.xml" ContentType="application/vnd.ms-office.drawingml.diagramDrawing+xml"/>
  <Override PartName="/ppt/notesSlides/notesSlide27.xml" ContentType="application/vnd.openxmlformats-officedocument.presentationml.notesSlide+xml"/>
  <Override PartName="/ppt/diagrams/data43.xml" ContentType="application/vnd.openxmlformats-officedocument.drawingml.diagramData+xml"/>
  <Override PartName="/ppt/diagrams/layout43.xml" ContentType="application/vnd.openxmlformats-officedocument.drawingml.diagramLayout+xml"/>
  <Override PartName="/ppt/diagrams/quickStyle43.xml" ContentType="application/vnd.openxmlformats-officedocument.drawingml.diagramStyle+xml"/>
  <Override PartName="/ppt/diagrams/colors43.xml" ContentType="application/vnd.openxmlformats-officedocument.drawingml.diagramColors+xml"/>
  <Override PartName="/ppt/diagrams/drawing43.xml" ContentType="application/vnd.ms-office.drawingml.diagramDrawing+xml"/>
  <Override PartName="/ppt/diagrams/data44.xml" ContentType="application/vnd.openxmlformats-officedocument.drawingml.diagramData+xml"/>
  <Override PartName="/ppt/diagrams/layout44.xml" ContentType="application/vnd.openxmlformats-officedocument.drawingml.diagramLayout+xml"/>
  <Override PartName="/ppt/diagrams/quickStyle44.xml" ContentType="application/vnd.openxmlformats-officedocument.drawingml.diagramStyle+xml"/>
  <Override PartName="/ppt/diagrams/colors44.xml" ContentType="application/vnd.openxmlformats-officedocument.drawingml.diagramColors+xml"/>
  <Override PartName="/ppt/diagrams/drawing44.xml" ContentType="application/vnd.ms-office.drawingml.diagramDrawing+xml"/>
  <Override PartName="/ppt/notesSlides/notesSlide28.xml" ContentType="application/vnd.openxmlformats-officedocument.presentationml.notesSlide+xml"/>
  <Override PartName="/ppt/diagrams/data45.xml" ContentType="application/vnd.openxmlformats-officedocument.drawingml.diagramData+xml"/>
  <Override PartName="/ppt/diagrams/layout45.xml" ContentType="application/vnd.openxmlformats-officedocument.drawingml.diagramLayout+xml"/>
  <Override PartName="/ppt/diagrams/quickStyle45.xml" ContentType="application/vnd.openxmlformats-officedocument.drawingml.diagramStyle+xml"/>
  <Override PartName="/ppt/diagrams/colors45.xml" ContentType="application/vnd.openxmlformats-officedocument.drawingml.diagramColors+xml"/>
  <Override PartName="/ppt/diagrams/drawing45.xml" ContentType="application/vnd.ms-office.drawingml.diagramDrawing+xml"/>
  <Override PartName="/ppt/diagrams/data46.xml" ContentType="application/vnd.openxmlformats-officedocument.drawingml.diagramData+xml"/>
  <Override PartName="/ppt/diagrams/layout46.xml" ContentType="application/vnd.openxmlformats-officedocument.drawingml.diagramLayout+xml"/>
  <Override PartName="/ppt/diagrams/quickStyle46.xml" ContentType="application/vnd.openxmlformats-officedocument.drawingml.diagramStyle+xml"/>
  <Override PartName="/ppt/diagrams/colors46.xml" ContentType="application/vnd.openxmlformats-officedocument.drawingml.diagramColors+xml"/>
  <Override PartName="/ppt/diagrams/drawing46.xml" ContentType="application/vnd.ms-office.drawingml.diagramDrawing+xml"/>
  <Override PartName="/ppt/notesSlides/notesSlide29.xml" ContentType="application/vnd.openxmlformats-officedocument.presentationml.notesSlide+xml"/>
  <Override PartName="/ppt/diagrams/data47.xml" ContentType="application/vnd.openxmlformats-officedocument.drawingml.diagramData+xml"/>
  <Override PartName="/ppt/diagrams/layout47.xml" ContentType="application/vnd.openxmlformats-officedocument.drawingml.diagramLayout+xml"/>
  <Override PartName="/ppt/diagrams/quickStyle47.xml" ContentType="application/vnd.openxmlformats-officedocument.drawingml.diagramStyle+xml"/>
  <Override PartName="/ppt/diagrams/colors47.xml" ContentType="application/vnd.openxmlformats-officedocument.drawingml.diagramColors+xml"/>
  <Override PartName="/ppt/diagrams/drawing47.xml" ContentType="application/vnd.ms-office.drawingml.diagramDrawing+xml"/>
  <Override PartName="/ppt/diagrams/data48.xml" ContentType="application/vnd.openxmlformats-officedocument.drawingml.diagramData+xml"/>
  <Override PartName="/ppt/diagrams/layout48.xml" ContentType="application/vnd.openxmlformats-officedocument.drawingml.diagramLayout+xml"/>
  <Override PartName="/ppt/diagrams/quickStyle48.xml" ContentType="application/vnd.openxmlformats-officedocument.drawingml.diagramStyle+xml"/>
  <Override PartName="/ppt/diagrams/colors48.xml" ContentType="application/vnd.openxmlformats-officedocument.drawingml.diagramColors+xml"/>
  <Override PartName="/ppt/diagrams/drawing48.xml" ContentType="application/vnd.ms-office.drawingml.diagramDrawing+xml"/>
  <Override PartName="/ppt/notesSlides/notesSlide30.xml" ContentType="application/vnd.openxmlformats-officedocument.presentationml.notesSlide+xml"/>
  <Override PartName="/ppt/diagrams/data49.xml" ContentType="application/vnd.openxmlformats-officedocument.drawingml.diagramData+xml"/>
  <Override PartName="/ppt/diagrams/layout49.xml" ContentType="application/vnd.openxmlformats-officedocument.drawingml.diagramLayout+xml"/>
  <Override PartName="/ppt/diagrams/quickStyle49.xml" ContentType="application/vnd.openxmlformats-officedocument.drawingml.diagramStyle+xml"/>
  <Override PartName="/ppt/diagrams/colors49.xml" ContentType="application/vnd.openxmlformats-officedocument.drawingml.diagramColors+xml"/>
  <Override PartName="/ppt/diagrams/drawing49.xml" ContentType="application/vnd.ms-office.drawingml.diagramDrawing+xml"/>
  <Override PartName="/ppt/diagrams/data50.xml" ContentType="application/vnd.openxmlformats-officedocument.drawingml.diagramData+xml"/>
  <Override PartName="/ppt/diagrams/layout50.xml" ContentType="application/vnd.openxmlformats-officedocument.drawingml.diagramLayout+xml"/>
  <Override PartName="/ppt/diagrams/quickStyle50.xml" ContentType="application/vnd.openxmlformats-officedocument.drawingml.diagramStyle+xml"/>
  <Override PartName="/ppt/diagrams/colors50.xml" ContentType="application/vnd.openxmlformats-officedocument.drawingml.diagramColors+xml"/>
  <Override PartName="/ppt/diagrams/drawing50.xml" ContentType="application/vnd.ms-office.drawingml.diagramDrawing+xml"/>
  <Override PartName="/ppt/notesSlides/notesSlide31.xml" ContentType="application/vnd.openxmlformats-officedocument.presentationml.notesSlide+xml"/>
  <Override PartName="/ppt/diagrams/data51.xml" ContentType="application/vnd.openxmlformats-officedocument.drawingml.diagramData+xml"/>
  <Override PartName="/ppt/diagrams/layout51.xml" ContentType="application/vnd.openxmlformats-officedocument.drawingml.diagramLayout+xml"/>
  <Override PartName="/ppt/diagrams/quickStyle51.xml" ContentType="application/vnd.openxmlformats-officedocument.drawingml.diagramStyle+xml"/>
  <Override PartName="/ppt/diagrams/colors51.xml" ContentType="application/vnd.openxmlformats-officedocument.drawingml.diagramColors+xml"/>
  <Override PartName="/ppt/diagrams/drawing51.xml" ContentType="application/vnd.ms-office.drawingml.diagramDrawing+xml"/>
  <Override PartName="/ppt/diagrams/data52.xml" ContentType="application/vnd.openxmlformats-officedocument.drawingml.diagramData+xml"/>
  <Override PartName="/ppt/diagrams/layout52.xml" ContentType="application/vnd.openxmlformats-officedocument.drawingml.diagramLayout+xml"/>
  <Override PartName="/ppt/diagrams/quickStyle52.xml" ContentType="application/vnd.openxmlformats-officedocument.drawingml.diagramStyle+xml"/>
  <Override PartName="/ppt/diagrams/colors52.xml" ContentType="application/vnd.openxmlformats-officedocument.drawingml.diagramColors+xml"/>
  <Override PartName="/ppt/diagrams/drawing52.xml" ContentType="application/vnd.ms-office.drawingml.diagramDrawing+xml"/>
  <Override PartName="/ppt/notesSlides/notesSlide32.xml" ContentType="application/vnd.openxmlformats-officedocument.presentationml.notesSlide+xml"/>
  <Override PartName="/ppt/diagrams/data53.xml" ContentType="application/vnd.openxmlformats-officedocument.drawingml.diagramData+xml"/>
  <Override PartName="/ppt/diagrams/layout53.xml" ContentType="application/vnd.openxmlformats-officedocument.drawingml.diagramLayout+xml"/>
  <Override PartName="/ppt/diagrams/quickStyle53.xml" ContentType="application/vnd.openxmlformats-officedocument.drawingml.diagramStyle+xml"/>
  <Override PartName="/ppt/diagrams/colors53.xml" ContentType="application/vnd.openxmlformats-officedocument.drawingml.diagramColors+xml"/>
  <Override PartName="/ppt/diagrams/drawing53.xml" ContentType="application/vnd.ms-office.drawingml.diagramDrawing+xml"/>
  <Override PartName="/ppt/diagrams/data54.xml" ContentType="application/vnd.openxmlformats-officedocument.drawingml.diagramData+xml"/>
  <Override PartName="/ppt/diagrams/layout54.xml" ContentType="application/vnd.openxmlformats-officedocument.drawingml.diagramLayout+xml"/>
  <Override PartName="/ppt/diagrams/quickStyle54.xml" ContentType="application/vnd.openxmlformats-officedocument.drawingml.diagramStyle+xml"/>
  <Override PartName="/ppt/diagrams/colors54.xml" ContentType="application/vnd.openxmlformats-officedocument.drawingml.diagramColors+xml"/>
  <Override PartName="/ppt/diagrams/drawing54.xml" ContentType="application/vnd.ms-office.drawingml.diagramDrawing+xml"/>
  <Override PartName="/ppt/notesSlides/notesSlide33.xml" ContentType="application/vnd.openxmlformats-officedocument.presentationml.notesSlide+xml"/>
  <Override PartName="/ppt/diagrams/data55.xml" ContentType="application/vnd.openxmlformats-officedocument.drawingml.diagramData+xml"/>
  <Override PartName="/ppt/diagrams/layout55.xml" ContentType="application/vnd.openxmlformats-officedocument.drawingml.diagramLayout+xml"/>
  <Override PartName="/ppt/diagrams/quickStyle55.xml" ContentType="application/vnd.openxmlformats-officedocument.drawingml.diagramStyle+xml"/>
  <Override PartName="/ppt/diagrams/colors55.xml" ContentType="application/vnd.openxmlformats-officedocument.drawingml.diagramColors+xml"/>
  <Override PartName="/ppt/diagrams/drawing55.xml" ContentType="application/vnd.ms-office.drawingml.diagramDrawing+xml"/>
  <Override PartName="/ppt/diagrams/data56.xml" ContentType="application/vnd.openxmlformats-officedocument.drawingml.diagramData+xml"/>
  <Override PartName="/ppt/diagrams/layout56.xml" ContentType="application/vnd.openxmlformats-officedocument.drawingml.diagramLayout+xml"/>
  <Override PartName="/ppt/diagrams/quickStyle56.xml" ContentType="application/vnd.openxmlformats-officedocument.drawingml.diagramStyle+xml"/>
  <Override PartName="/ppt/diagrams/colors56.xml" ContentType="application/vnd.openxmlformats-officedocument.drawingml.diagramColors+xml"/>
  <Override PartName="/ppt/diagrams/drawing56.xml" ContentType="application/vnd.ms-office.drawingml.diagramDrawing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diagrams/data57.xml" ContentType="application/vnd.openxmlformats-officedocument.drawingml.diagramData+xml"/>
  <Override PartName="/ppt/diagrams/layout57.xml" ContentType="application/vnd.openxmlformats-officedocument.drawingml.diagramLayout+xml"/>
  <Override PartName="/ppt/diagrams/quickStyle57.xml" ContentType="application/vnd.openxmlformats-officedocument.drawingml.diagramStyle+xml"/>
  <Override PartName="/ppt/diagrams/colors57.xml" ContentType="application/vnd.openxmlformats-officedocument.drawingml.diagramColors+xml"/>
  <Override PartName="/ppt/diagrams/drawing57.xml" ContentType="application/vnd.ms-office.drawingml.diagramDrawing+xml"/>
  <Override PartName="/ppt/diagrams/data58.xml" ContentType="application/vnd.openxmlformats-officedocument.drawingml.diagramData+xml"/>
  <Override PartName="/ppt/diagrams/layout58.xml" ContentType="application/vnd.openxmlformats-officedocument.drawingml.diagramLayout+xml"/>
  <Override PartName="/ppt/diagrams/quickStyle58.xml" ContentType="application/vnd.openxmlformats-officedocument.drawingml.diagramStyle+xml"/>
  <Override PartName="/ppt/diagrams/colors58.xml" ContentType="application/vnd.openxmlformats-officedocument.drawingml.diagramColors+xml"/>
  <Override PartName="/ppt/diagrams/drawing58.xml" ContentType="application/vnd.ms-office.drawingml.diagramDrawing+xml"/>
  <Override PartName="/ppt/diagrams/data59.xml" ContentType="application/vnd.openxmlformats-officedocument.drawingml.diagramData+xml"/>
  <Override PartName="/ppt/diagrams/layout59.xml" ContentType="application/vnd.openxmlformats-officedocument.drawingml.diagramLayout+xml"/>
  <Override PartName="/ppt/diagrams/quickStyle59.xml" ContentType="application/vnd.openxmlformats-officedocument.drawingml.diagramStyle+xml"/>
  <Override PartName="/ppt/diagrams/colors59.xml" ContentType="application/vnd.openxmlformats-officedocument.drawingml.diagramColors+xml"/>
  <Override PartName="/ppt/diagrams/drawing59.xml" ContentType="application/vnd.ms-office.drawingml.diagramDrawing+xml"/>
  <Override PartName="/ppt/notesSlides/notesSlide36.xml" ContentType="application/vnd.openxmlformats-officedocument.presentationml.notesSlide+xml"/>
  <Override PartName="/ppt/diagrams/data60.xml" ContentType="application/vnd.openxmlformats-officedocument.drawingml.diagramData+xml"/>
  <Override PartName="/ppt/diagrams/layout60.xml" ContentType="application/vnd.openxmlformats-officedocument.drawingml.diagramLayout+xml"/>
  <Override PartName="/ppt/diagrams/quickStyle60.xml" ContentType="application/vnd.openxmlformats-officedocument.drawingml.diagramStyle+xml"/>
  <Override PartName="/ppt/diagrams/colors60.xml" ContentType="application/vnd.openxmlformats-officedocument.drawingml.diagramColors+xml"/>
  <Override PartName="/ppt/diagrams/drawing60.xml" ContentType="application/vnd.ms-office.drawingml.diagramDrawing+xml"/>
  <Override PartName="/ppt/diagrams/data61.xml" ContentType="application/vnd.openxmlformats-officedocument.drawingml.diagramData+xml"/>
  <Override PartName="/ppt/diagrams/layout61.xml" ContentType="application/vnd.openxmlformats-officedocument.drawingml.diagramLayout+xml"/>
  <Override PartName="/ppt/diagrams/quickStyle61.xml" ContentType="application/vnd.openxmlformats-officedocument.drawingml.diagramStyle+xml"/>
  <Override PartName="/ppt/diagrams/colors61.xml" ContentType="application/vnd.openxmlformats-officedocument.drawingml.diagramColors+xml"/>
  <Override PartName="/ppt/diagrams/drawing61.xml" ContentType="application/vnd.ms-office.drawingml.diagramDrawing+xml"/>
  <Override PartName="/ppt/diagrams/data62.xml" ContentType="application/vnd.openxmlformats-officedocument.drawingml.diagramData+xml"/>
  <Override PartName="/ppt/diagrams/layout62.xml" ContentType="application/vnd.openxmlformats-officedocument.drawingml.diagramLayout+xml"/>
  <Override PartName="/ppt/diagrams/quickStyle62.xml" ContentType="application/vnd.openxmlformats-officedocument.drawingml.diagramStyle+xml"/>
  <Override PartName="/ppt/diagrams/colors62.xml" ContentType="application/vnd.openxmlformats-officedocument.drawingml.diagramColors+xml"/>
  <Override PartName="/ppt/diagrams/drawing62.xml" ContentType="application/vnd.ms-office.drawingml.diagramDrawing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  <p:sldMasterId id="2147483701" r:id="rId2"/>
    <p:sldMasterId id="2147483725" r:id="rId3"/>
    <p:sldMasterId id="2147483738" r:id="rId4"/>
    <p:sldMasterId id="2147483829" r:id="rId5"/>
  </p:sldMasterIdLst>
  <p:notesMasterIdLst>
    <p:notesMasterId r:id="rId43"/>
  </p:notesMasterIdLst>
  <p:sldIdLst>
    <p:sldId id="340" r:id="rId6"/>
    <p:sldId id="334" r:id="rId7"/>
    <p:sldId id="336" r:id="rId8"/>
    <p:sldId id="259" r:id="rId9"/>
    <p:sldId id="318" r:id="rId10"/>
    <p:sldId id="355" r:id="rId11"/>
    <p:sldId id="369" r:id="rId12"/>
    <p:sldId id="279" r:id="rId13"/>
    <p:sldId id="357" r:id="rId14"/>
    <p:sldId id="370" r:id="rId15"/>
    <p:sldId id="358" r:id="rId16"/>
    <p:sldId id="327" r:id="rId17"/>
    <p:sldId id="266" r:id="rId18"/>
    <p:sldId id="337" r:id="rId19"/>
    <p:sldId id="380" r:id="rId20"/>
    <p:sldId id="303" r:id="rId21"/>
    <p:sldId id="305" r:id="rId22"/>
    <p:sldId id="371" r:id="rId23"/>
    <p:sldId id="267" r:id="rId24"/>
    <p:sldId id="338" r:id="rId25"/>
    <p:sldId id="359" r:id="rId26"/>
    <p:sldId id="307" r:id="rId27"/>
    <p:sldId id="372" r:id="rId28"/>
    <p:sldId id="363" r:id="rId29"/>
    <p:sldId id="373" r:id="rId30"/>
    <p:sldId id="374" r:id="rId31"/>
    <p:sldId id="332" r:id="rId32"/>
    <p:sldId id="375" r:id="rId33"/>
    <p:sldId id="360" r:id="rId34"/>
    <p:sldId id="376" r:id="rId35"/>
    <p:sldId id="367" r:id="rId36"/>
    <p:sldId id="368" r:id="rId37"/>
    <p:sldId id="377" r:id="rId38"/>
    <p:sldId id="341" r:id="rId39"/>
    <p:sldId id="379" r:id="rId40"/>
    <p:sldId id="378" r:id="rId41"/>
    <p:sldId id="381" r:id="rId42"/>
  </p:sldIdLst>
  <p:sldSz cx="18288000" cy="10285413"/>
  <p:notesSz cx="6858000" cy="9144000"/>
  <p:defaultTextStyle>
    <a:defPPr>
      <a:defRPr lang="en-US"/>
    </a:defPPr>
    <a:lvl1pPr marL="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1pPr>
    <a:lvl2pPr marL="6858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2pPr>
    <a:lvl3pPr marL="13716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3pPr>
    <a:lvl4pPr marL="20574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4pPr>
    <a:lvl5pPr marL="27432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5pPr>
    <a:lvl6pPr marL="34290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6pPr>
    <a:lvl7pPr marL="41148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7pPr>
    <a:lvl8pPr marL="48006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8pPr>
    <a:lvl9pPr marL="54864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4E784231-558D-4C74-860C-AD697792F5E5}">
          <p14:sldIdLst>
            <p14:sldId id="340"/>
            <p14:sldId id="334"/>
            <p14:sldId id="336"/>
            <p14:sldId id="259"/>
            <p14:sldId id="318"/>
            <p14:sldId id="355"/>
            <p14:sldId id="369"/>
            <p14:sldId id="279"/>
            <p14:sldId id="357"/>
            <p14:sldId id="370"/>
            <p14:sldId id="358"/>
            <p14:sldId id="327"/>
            <p14:sldId id="266"/>
            <p14:sldId id="337"/>
            <p14:sldId id="380"/>
            <p14:sldId id="303"/>
            <p14:sldId id="305"/>
            <p14:sldId id="371"/>
            <p14:sldId id="267"/>
            <p14:sldId id="338"/>
            <p14:sldId id="359"/>
            <p14:sldId id="307"/>
            <p14:sldId id="372"/>
            <p14:sldId id="363"/>
            <p14:sldId id="373"/>
            <p14:sldId id="374"/>
            <p14:sldId id="332"/>
            <p14:sldId id="375"/>
            <p14:sldId id="360"/>
            <p14:sldId id="376"/>
            <p14:sldId id="367"/>
            <p14:sldId id="368"/>
            <p14:sldId id="377"/>
            <p14:sldId id="341"/>
            <p14:sldId id="379"/>
            <p14:sldId id="378"/>
            <p14:sldId id="3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262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umeima EL KHETTARI" initials="OEK" lastIdx="42" clrIdx="0">
    <p:extLst>
      <p:ext uri="{19B8F6BF-5375-455C-9EA6-DF929625EA0E}">
        <p15:presenceInfo xmlns:p15="http://schemas.microsoft.com/office/powerpoint/2012/main" userId="f8be7106be77a11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49B5D7"/>
    <a:srgbClr val="5A4E6A"/>
    <a:srgbClr val="FFFC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Style léger 1 - Accentuation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Style léger 3 - Accentuation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Style léger 1 - Accentuation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7" autoAdjust="0"/>
    <p:restoredTop sz="96247" autoAdjust="0"/>
  </p:normalViewPr>
  <p:slideViewPr>
    <p:cSldViewPr snapToGrid="0" showGuides="1">
      <p:cViewPr varScale="1">
        <p:scale>
          <a:sx n="72" d="100"/>
          <a:sy n="72" d="100"/>
        </p:scale>
        <p:origin x="516" y="60"/>
      </p:cViewPr>
      <p:guideLst>
        <p:guide orient="horz" pos="3262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76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theme" Target="theme/theme1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commentAuthors" Target="commentAuthor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3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viewProps" Target="viewProps.xml"/><Relationship Id="rId20" Type="http://schemas.openxmlformats.org/officeDocument/2006/relationships/slide" Target="slides/slide15.xml"/><Relationship Id="rId41" Type="http://schemas.openxmlformats.org/officeDocument/2006/relationships/slide" Target="slides/slide3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9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E651AB-C365-446F-97EC-4F19BE34B8B0}" type="doc">
      <dgm:prSet loTypeId="urn:microsoft.com/office/officeart/2005/8/layout/chevron1" loCatId="process" qsTypeId="urn:microsoft.com/office/officeart/2005/8/quickstyle/3d1" qsCatId="3D" csTypeId="urn:microsoft.com/office/officeart/2005/8/colors/accent1_2" csCatId="accent1" phldr="1"/>
      <dgm:spPr/>
    </dgm:pt>
    <dgm:pt modelId="{6446CBEE-73AB-471D-99DE-D943B93B9CCC}">
      <dgm:prSet phldrT="[Texte]"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b="1"/>
            <a:t>Entreprise d’accueil et projet de stage</a:t>
          </a:r>
          <a:endParaRPr lang="fr-FR" b="1" dirty="0"/>
        </a:p>
      </dgm:t>
    </dgm:pt>
    <dgm:pt modelId="{1E2F07F0-F6D4-497A-B4AC-8D66B7E4DCE6}" type="parTrans" cxnId="{25939C65-72A0-48BA-AD64-A7CE8B30E237}">
      <dgm:prSet/>
      <dgm:spPr/>
      <dgm:t>
        <a:bodyPr/>
        <a:lstStyle/>
        <a:p>
          <a:endParaRPr lang="fr-FR"/>
        </a:p>
      </dgm:t>
    </dgm:pt>
    <dgm:pt modelId="{3D807523-F7E0-4EBF-96C8-2F7317763A68}" type="sibTrans" cxnId="{25939C65-72A0-48BA-AD64-A7CE8B30E237}">
      <dgm:prSet/>
      <dgm:spPr/>
      <dgm:t>
        <a:bodyPr/>
        <a:lstStyle/>
        <a:p>
          <a:endParaRPr lang="fr-FR"/>
        </a:p>
      </dgm:t>
    </dgm:pt>
    <dgm:pt modelId="{982EA5DB-2260-42A3-8667-AE5C23658D38}">
      <dgm:prSet phldrT="[Texte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b="1" dirty="0"/>
            <a:t>Contexte général</a:t>
          </a:r>
        </a:p>
      </dgm:t>
    </dgm:pt>
    <dgm:pt modelId="{77402D15-E552-4710-8D94-46E795DC2B99}" type="parTrans" cxnId="{200B8B8B-0926-45E3-8D95-024250AF414A}">
      <dgm:prSet/>
      <dgm:spPr/>
      <dgm:t>
        <a:bodyPr/>
        <a:lstStyle/>
        <a:p>
          <a:endParaRPr lang="en-US"/>
        </a:p>
      </dgm:t>
    </dgm:pt>
    <dgm:pt modelId="{74A6BE77-6C59-4E03-829D-062CE9F719C9}" type="sibTrans" cxnId="{200B8B8B-0926-45E3-8D95-024250AF414A}">
      <dgm:prSet/>
      <dgm:spPr/>
      <dgm:t>
        <a:bodyPr/>
        <a:lstStyle/>
        <a:p>
          <a:endParaRPr lang="en-US"/>
        </a:p>
      </dgm:t>
    </dgm:pt>
    <dgm:pt modelId="{D255786C-7C6E-4B6A-B626-FF552EFD32AC}">
      <dgm:prSet phldrT="[Texte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r>
            <a:rPr lang="fr-FR" b="1" dirty="0"/>
            <a:t>Développement de la solution</a:t>
          </a:r>
        </a:p>
      </dgm:t>
    </dgm:pt>
    <dgm:pt modelId="{E18C51AD-2BBF-459E-8F36-7F2F26493C03}" type="parTrans" cxnId="{5A00A738-2DD3-4F76-945C-3D471B569DCF}">
      <dgm:prSet/>
      <dgm:spPr/>
      <dgm:t>
        <a:bodyPr/>
        <a:lstStyle/>
        <a:p>
          <a:endParaRPr lang="en-US"/>
        </a:p>
      </dgm:t>
    </dgm:pt>
    <dgm:pt modelId="{63E16A21-CFE0-492D-9984-415ABFB87B3A}" type="sibTrans" cxnId="{5A00A738-2DD3-4F76-945C-3D471B569DCF}">
      <dgm:prSet/>
      <dgm:spPr/>
      <dgm:t>
        <a:bodyPr/>
        <a:lstStyle/>
        <a:p>
          <a:endParaRPr lang="en-US"/>
        </a:p>
      </dgm:t>
    </dgm:pt>
    <dgm:pt modelId="{229193A2-041F-4711-A228-BFF55131B9E0}">
      <dgm:prSet phldrT="[Texte]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b="1" dirty="0"/>
            <a:t>Conclusion</a:t>
          </a:r>
        </a:p>
      </dgm:t>
    </dgm:pt>
    <dgm:pt modelId="{C8D7BDB8-E0DF-4D39-B44C-9823273A36C0}" type="parTrans" cxnId="{83368FB7-407B-4424-8C77-D9AE36AA2842}">
      <dgm:prSet/>
      <dgm:spPr/>
      <dgm:t>
        <a:bodyPr/>
        <a:lstStyle/>
        <a:p>
          <a:endParaRPr lang="en-US"/>
        </a:p>
      </dgm:t>
    </dgm:pt>
    <dgm:pt modelId="{F7D6B2AD-3AE0-4088-B0B8-D96618575627}" type="sibTrans" cxnId="{83368FB7-407B-4424-8C77-D9AE36AA2842}">
      <dgm:prSet/>
      <dgm:spPr/>
      <dgm:t>
        <a:bodyPr/>
        <a:lstStyle/>
        <a:p>
          <a:endParaRPr lang="en-US"/>
        </a:p>
      </dgm:t>
    </dgm:pt>
    <dgm:pt modelId="{6EB63FCF-72E1-4F6F-BC70-95E813D68024}" type="pres">
      <dgm:prSet presAssocID="{ECE651AB-C365-446F-97EC-4F19BE34B8B0}" presName="Name0" presStyleCnt="0">
        <dgm:presLayoutVars>
          <dgm:dir/>
          <dgm:animLvl val="lvl"/>
          <dgm:resizeHandles val="exact"/>
        </dgm:presLayoutVars>
      </dgm:prSet>
      <dgm:spPr/>
    </dgm:pt>
    <dgm:pt modelId="{3A385627-F526-403F-89C9-B3E9D12812F8}" type="pres">
      <dgm:prSet presAssocID="{6446CBEE-73AB-471D-99DE-D943B93B9CCC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ABB0D716-897A-4577-AFC9-D4B1C25178EE}" type="pres">
      <dgm:prSet presAssocID="{3D807523-F7E0-4EBF-96C8-2F7317763A68}" presName="parTxOnlySpace" presStyleCnt="0"/>
      <dgm:spPr/>
    </dgm:pt>
    <dgm:pt modelId="{C64805A6-BBF9-414F-829F-14983BC849E9}" type="pres">
      <dgm:prSet presAssocID="{982EA5DB-2260-42A3-8667-AE5C23658D38}" presName="parTxOnly" presStyleLbl="node1" presStyleIdx="1" presStyleCnt="4" custLinFactNeighborY="-31095">
        <dgm:presLayoutVars>
          <dgm:chMax val="0"/>
          <dgm:chPref val="0"/>
          <dgm:bulletEnabled val="1"/>
        </dgm:presLayoutVars>
      </dgm:prSet>
      <dgm:spPr/>
    </dgm:pt>
    <dgm:pt modelId="{1CACD455-D4B3-4E6F-AB08-3947030DF48C}" type="pres">
      <dgm:prSet presAssocID="{74A6BE77-6C59-4E03-829D-062CE9F719C9}" presName="parTxOnlySpace" presStyleCnt="0"/>
      <dgm:spPr/>
    </dgm:pt>
    <dgm:pt modelId="{A38936B9-AFB1-4923-B0D5-6F6A21394A79}" type="pres">
      <dgm:prSet presAssocID="{D255786C-7C6E-4B6A-B626-FF552EFD32AC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16E3D38F-052D-459C-B780-910D8AC974AC}" type="pres">
      <dgm:prSet presAssocID="{63E16A21-CFE0-492D-9984-415ABFB87B3A}" presName="parTxOnlySpace" presStyleCnt="0"/>
      <dgm:spPr/>
    </dgm:pt>
    <dgm:pt modelId="{543A82BB-CB90-48F4-9E76-A38B994620E7}" type="pres">
      <dgm:prSet presAssocID="{229193A2-041F-4711-A228-BFF55131B9E0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446CE419-B378-42D0-BA9F-3D59CED3AD4F}" type="presOf" srcId="{ECE651AB-C365-446F-97EC-4F19BE34B8B0}" destId="{6EB63FCF-72E1-4F6F-BC70-95E813D68024}" srcOrd="0" destOrd="0" presId="urn:microsoft.com/office/officeart/2005/8/layout/chevron1"/>
    <dgm:cxn modelId="{5A00A738-2DD3-4F76-945C-3D471B569DCF}" srcId="{ECE651AB-C365-446F-97EC-4F19BE34B8B0}" destId="{D255786C-7C6E-4B6A-B626-FF552EFD32AC}" srcOrd="2" destOrd="0" parTransId="{E18C51AD-2BBF-459E-8F36-7F2F26493C03}" sibTransId="{63E16A21-CFE0-492D-9984-415ABFB87B3A}"/>
    <dgm:cxn modelId="{B7C4A439-0741-4608-8468-DACA2868A9B0}" type="presOf" srcId="{D255786C-7C6E-4B6A-B626-FF552EFD32AC}" destId="{A38936B9-AFB1-4923-B0D5-6F6A21394A79}" srcOrd="0" destOrd="0" presId="urn:microsoft.com/office/officeart/2005/8/layout/chevron1"/>
    <dgm:cxn modelId="{25939C65-72A0-48BA-AD64-A7CE8B30E237}" srcId="{ECE651AB-C365-446F-97EC-4F19BE34B8B0}" destId="{6446CBEE-73AB-471D-99DE-D943B93B9CCC}" srcOrd="0" destOrd="0" parTransId="{1E2F07F0-F6D4-497A-B4AC-8D66B7E4DCE6}" sibTransId="{3D807523-F7E0-4EBF-96C8-2F7317763A68}"/>
    <dgm:cxn modelId="{200B8B8B-0926-45E3-8D95-024250AF414A}" srcId="{ECE651AB-C365-446F-97EC-4F19BE34B8B0}" destId="{982EA5DB-2260-42A3-8667-AE5C23658D38}" srcOrd="1" destOrd="0" parTransId="{77402D15-E552-4710-8D94-46E795DC2B99}" sibTransId="{74A6BE77-6C59-4E03-829D-062CE9F719C9}"/>
    <dgm:cxn modelId="{1AFCC0AE-FDB2-427F-ACDB-231EBDC18FBA}" type="presOf" srcId="{229193A2-041F-4711-A228-BFF55131B9E0}" destId="{543A82BB-CB90-48F4-9E76-A38B994620E7}" srcOrd="0" destOrd="0" presId="urn:microsoft.com/office/officeart/2005/8/layout/chevron1"/>
    <dgm:cxn modelId="{83368FB7-407B-4424-8C77-D9AE36AA2842}" srcId="{ECE651AB-C365-446F-97EC-4F19BE34B8B0}" destId="{229193A2-041F-4711-A228-BFF55131B9E0}" srcOrd="3" destOrd="0" parTransId="{C8D7BDB8-E0DF-4D39-B44C-9823273A36C0}" sibTransId="{F7D6B2AD-3AE0-4088-B0B8-D96618575627}"/>
    <dgm:cxn modelId="{376D16BA-E071-46B5-B3AD-8D025F753A3F}" type="presOf" srcId="{982EA5DB-2260-42A3-8667-AE5C23658D38}" destId="{C64805A6-BBF9-414F-829F-14983BC849E9}" srcOrd="0" destOrd="0" presId="urn:microsoft.com/office/officeart/2005/8/layout/chevron1"/>
    <dgm:cxn modelId="{B51D65EB-2B44-4E43-8DFB-5574D74C6F35}" type="presOf" srcId="{6446CBEE-73AB-471D-99DE-D943B93B9CCC}" destId="{3A385627-F526-403F-89C9-B3E9D12812F8}" srcOrd="0" destOrd="0" presId="urn:microsoft.com/office/officeart/2005/8/layout/chevron1"/>
    <dgm:cxn modelId="{E975FCCD-D261-45B2-A772-23430BF83C82}" type="presParOf" srcId="{6EB63FCF-72E1-4F6F-BC70-95E813D68024}" destId="{3A385627-F526-403F-89C9-B3E9D12812F8}" srcOrd="0" destOrd="0" presId="urn:microsoft.com/office/officeart/2005/8/layout/chevron1"/>
    <dgm:cxn modelId="{8B52D858-B11A-49D4-9CE1-47B17EC927EB}" type="presParOf" srcId="{6EB63FCF-72E1-4F6F-BC70-95E813D68024}" destId="{ABB0D716-897A-4577-AFC9-D4B1C25178EE}" srcOrd="1" destOrd="0" presId="urn:microsoft.com/office/officeart/2005/8/layout/chevron1"/>
    <dgm:cxn modelId="{515691BB-16C4-4C0A-A583-95E05F0B8378}" type="presParOf" srcId="{6EB63FCF-72E1-4F6F-BC70-95E813D68024}" destId="{C64805A6-BBF9-414F-829F-14983BC849E9}" srcOrd="2" destOrd="0" presId="urn:microsoft.com/office/officeart/2005/8/layout/chevron1"/>
    <dgm:cxn modelId="{56DBE26F-6B21-4B27-8C05-36E36D780130}" type="presParOf" srcId="{6EB63FCF-72E1-4F6F-BC70-95E813D68024}" destId="{1CACD455-D4B3-4E6F-AB08-3947030DF48C}" srcOrd="3" destOrd="0" presId="urn:microsoft.com/office/officeart/2005/8/layout/chevron1"/>
    <dgm:cxn modelId="{D047F50B-9544-4E7B-AA05-B63F8AB59F8A}" type="presParOf" srcId="{6EB63FCF-72E1-4F6F-BC70-95E813D68024}" destId="{A38936B9-AFB1-4923-B0D5-6F6A21394A79}" srcOrd="4" destOrd="0" presId="urn:microsoft.com/office/officeart/2005/8/layout/chevron1"/>
    <dgm:cxn modelId="{646AE283-876F-466C-BFCC-229324AFB395}" type="presParOf" srcId="{6EB63FCF-72E1-4F6F-BC70-95E813D68024}" destId="{16E3D38F-052D-459C-B780-910D8AC974AC}" srcOrd="5" destOrd="0" presId="urn:microsoft.com/office/officeart/2005/8/layout/chevron1"/>
    <dgm:cxn modelId="{187BBC34-BA26-4126-8856-E50FA3B5D4E3}" type="presParOf" srcId="{6EB63FCF-72E1-4F6F-BC70-95E813D68024}" destId="{543A82BB-CB90-48F4-9E76-A38B994620E7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ECE651AB-C365-446F-97EC-4F19BE34B8B0}" type="doc">
      <dgm:prSet loTypeId="urn:microsoft.com/office/officeart/2005/8/layout/chevron1" loCatId="process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446CBEE-73AB-471D-99DE-D943B93B9CCC}">
      <dgm:prSet phldrT="[Texte]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b="1" dirty="0"/>
            <a:t>Entreprise d’accueil et projet de stage</a:t>
          </a:r>
        </a:p>
      </dgm:t>
    </dgm:pt>
    <dgm:pt modelId="{1E2F07F0-F6D4-497A-B4AC-8D66B7E4DCE6}" type="parTrans" cxnId="{25939C65-72A0-48BA-AD64-A7CE8B30E237}">
      <dgm:prSet/>
      <dgm:spPr/>
      <dgm:t>
        <a:bodyPr/>
        <a:lstStyle/>
        <a:p>
          <a:endParaRPr lang="fr-FR"/>
        </a:p>
      </dgm:t>
    </dgm:pt>
    <dgm:pt modelId="{3D807523-F7E0-4EBF-96C8-2F7317763A68}" type="sibTrans" cxnId="{25939C65-72A0-48BA-AD64-A7CE8B30E237}">
      <dgm:prSet/>
      <dgm:spPr/>
      <dgm:t>
        <a:bodyPr/>
        <a:lstStyle/>
        <a:p>
          <a:endParaRPr lang="fr-FR"/>
        </a:p>
      </dgm:t>
    </dgm:pt>
    <dgm:pt modelId="{3D7103AC-5D8E-4A9F-9E2D-F7690B99A78D}">
      <dgm:prSet phldrT="[Texte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b="1" dirty="0"/>
            <a:t>Contexte général</a:t>
          </a:r>
        </a:p>
      </dgm:t>
    </dgm:pt>
    <dgm:pt modelId="{BA4814D6-8789-4770-B261-10E1FC7B4C7D}" type="parTrans" cxnId="{4537CBC7-F732-481D-ABAF-CCAAEEC38AF1}">
      <dgm:prSet/>
      <dgm:spPr/>
      <dgm:t>
        <a:bodyPr/>
        <a:lstStyle/>
        <a:p>
          <a:endParaRPr lang="fr-FR"/>
        </a:p>
      </dgm:t>
    </dgm:pt>
    <dgm:pt modelId="{51E67CE7-C732-4CEC-AAA2-526AF31139DF}" type="sibTrans" cxnId="{4537CBC7-F732-481D-ABAF-CCAAEEC38AF1}">
      <dgm:prSet/>
      <dgm:spPr/>
      <dgm:t>
        <a:bodyPr/>
        <a:lstStyle/>
        <a:p>
          <a:endParaRPr lang="fr-FR"/>
        </a:p>
      </dgm:t>
    </dgm:pt>
    <dgm:pt modelId="{4AFA8197-D6AA-4DC0-B143-C22F1E2D2DED}">
      <dgm:prSet phldrT="[Texte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r>
            <a:rPr lang="fr-FR" b="1" dirty="0"/>
            <a:t>Développement de la solution</a:t>
          </a:r>
        </a:p>
      </dgm:t>
    </dgm:pt>
    <dgm:pt modelId="{9D6B8767-A276-4E1D-9CA5-EC7E60F76084}" type="parTrans" cxnId="{27B2A6D1-FA58-4F60-91C3-9C1067B38264}">
      <dgm:prSet/>
      <dgm:spPr/>
      <dgm:t>
        <a:bodyPr/>
        <a:lstStyle/>
        <a:p>
          <a:endParaRPr lang="fr-FR"/>
        </a:p>
      </dgm:t>
    </dgm:pt>
    <dgm:pt modelId="{A27B59F2-B43D-4CF9-9509-A6793E27BC8D}" type="sibTrans" cxnId="{27B2A6D1-FA58-4F60-91C3-9C1067B38264}">
      <dgm:prSet/>
      <dgm:spPr/>
      <dgm:t>
        <a:bodyPr/>
        <a:lstStyle/>
        <a:p>
          <a:endParaRPr lang="fr-FR"/>
        </a:p>
      </dgm:t>
    </dgm:pt>
    <dgm:pt modelId="{7535929A-DB06-4992-9925-2775DD8F4EA8}">
      <dgm:prSet phldrT="[Texte]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b="1" dirty="0"/>
            <a:t>Conclusion</a:t>
          </a:r>
        </a:p>
      </dgm:t>
    </dgm:pt>
    <dgm:pt modelId="{9856422E-CB2D-4F35-8795-AEF6DFB3C426}" type="parTrans" cxnId="{40CC5C0F-D9EA-4F62-BFAB-8159F494A8DE}">
      <dgm:prSet/>
      <dgm:spPr/>
      <dgm:t>
        <a:bodyPr/>
        <a:lstStyle/>
        <a:p>
          <a:endParaRPr lang="fr-FR"/>
        </a:p>
      </dgm:t>
    </dgm:pt>
    <dgm:pt modelId="{5A7095E4-44F7-410A-BD34-AEC61A9B6055}" type="sibTrans" cxnId="{40CC5C0F-D9EA-4F62-BFAB-8159F494A8DE}">
      <dgm:prSet/>
      <dgm:spPr/>
      <dgm:t>
        <a:bodyPr/>
        <a:lstStyle/>
        <a:p>
          <a:endParaRPr lang="fr-FR"/>
        </a:p>
      </dgm:t>
    </dgm:pt>
    <dgm:pt modelId="{6EB63FCF-72E1-4F6F-BC70-95E813D68024}" type="pres">
      <dgm:prSet presAssocID="{ECE651AB-C365-446F-97EC-4F19BE34B8B0}" presName="Name0" presStyleCnt="0">
        <dgm:presLayoutVars>
          <dgm:dir/>
          <dgm:animLvl val="lvl"/>
          <dgm:resizeHandles val="exact"/>
        </dgm:presLayoutVars>
      </dgm:prSet>
      <dgm:spPr/>
    </dgm:pt>
    <dgm:pt modelId="{3A385627-F526-403F-89C9-B3E9D12812F8}" type="pres">
      <dgm:prSet presAssocID="{6446CBEE-73AB-471D-99DE-D943B93B9CCC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ABB0D716-897A-4577-AFC9-D4B1C25178EE}" type="pres">
      <dgm:prSet presAssocID="{3D807523-F7E0-4EBF-96C8-2F7317763A68}" presName="parTxOnlySpace" presStyleCnt="0"/>
      <dgm:spPr/>
    </dgm:pt>
    <dgm:pt modelId="{8E8C5F46-8428-4E48-8113-706CC0D981A0}" type="pres">
      <dgm:prSet presAssocID="{3D7103AC-5D8E-4A9F-9E2D-F7690B99A78D}" presName="parTxOnly" presStyleLbl="node1" presStyleIdx="1" presStyleCnt="4" custLinFactNeighborY="-31095">
        <dgm:presLayoutVars>
          <dgm:chMax val="0"/>
          <dgm:chPref val="0"/>
          <dgm:bulletEnabled val="1"/>
        </dgm:presLayoutVars>
      </dgm:prSet>
      <dgm:spPr/>
    </dgm:pt>
    <dgm:pt modelId="{914F2132-7581-4D13-A37D-7E8747AC7E52}" type="pres">
      <dgm:prSet presAssocID="{51E67CE7-C732-4CEC-AAA2-526AF31139DF}" presName="parTxOnlySpace" presStyleCnt="0"/>
      <dgm:spPr/>
    </dgm:pt>
    <dgm:pt modelId="{2B41EBE7-D789-47F7-9534-557C62BA0E48}" type="pres">
      <dgm:prSet presAssocID="{4AFA8197-D6AA-4DC0-B143-C22F1E2D2DED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141E9424-582F-468E-B587-61DB0A98E35A}" type="pres">
      <dgm:prSet presAssocID="{A27B59F2-B43D-4CF9-9509-A6793E27BC8D}" presName="parTxOnlySpace" presStyleCnt="0"/>
      <dgm:spPr/>
    </dgm:pt>
    <dgm:pt modelId="{8622A846-379A-4F76-BE6B-9D2A67935330}" type="pres">
      <dgm:prSet presAssocID="{7535929A-DB06-4992-9925-2775DD8F4EA8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695FD700-5A37-4AE1-B23A-2B5F3E3D18E4}" type="presOf" srcId="{7535929A-DB06-4992-9925-2775DD8F4EA8}" destId="{8622A846-379A-4F76-BE6B-9D2A67935330}" srcOrd="0" destOrd="0" presId="urn:microsoft.com/office/officeart/2005/8/layout/chevron1"/>
    <dgm:cxn modelId="{7CC7B605-88EB-4E19-B07E-C5CF2FC0FAA0}" type="presOf" srcId="{6446CBEE-73AB-471D-99DE-D943B93B9CCC}" destId="{3A385627-F526-403F-89C9-B3E9D12812F8}" srcOrd="0" destOrd="0" presId="urn:microsoft.com/office/officeart/2005/8/layout/chevron1"/>
    <dgm:cxn modelId="{B9AFF907-F5D1-487A-ADEF-8B22C1E206F8}" type="presOf" srcId="{ECE651AB-C365-446F-97EC-4F19BE34B8B0}" destId="{6EB63FCF-72E1-4F6F-BC70-95E813D68024}" srcOrd="0" destOrd="0" presId="urn:microsoft.com/office/officeart/2005/8/layout/chevron1"/>
    <dgm:cxn modelId="{B725CE0D-7AD6-4070-A539-C880BB2B7721}" type="presOf" srcId="{4AFA8197-D6AA-4DC0-B143-C22F1E2D2DED}" destId="{2B41EBE7-D789-47F7-9534-557C62BA0E48}" srcOrd="0" destOrd="0" presId="urn:microsoft.com/office/officeart/2005/8/layout/chevron1"/>
    <dgm:cxn modelId="{40CC5C0F-D9EA-4F62-BFAB-8159F494A8DE}" srcId="{ECE651AB-C365-446F-97EC-4F19BE34B8B0}" destId="{7535929A-DB06-4992-9925-2775DD8F4EA8}" srcOrd="3" destOrd="0" parTransId="{9856422E-CB2D-4F35-8795-AEF6DFB3C426}" sibTransId="{5A7095E4-44F7-410A-BD34-AEC61A9B6055}"/>
    <dgm:cxn modelId="{25939C65-72A0-48BA-AD64-A7CE8B30E237}" srcId="{ECE651AB-C365-446F-97EC-4F19BE34B8B0}" destId="{6446CBEE-73AB-471D-99DE-D943B93B9CCC}" srcOrd="0" destOrd="0" parTransId="{1E2F07F0-F6D4-497A-B4AC-8D66B7E4DCE6}" sibTransId="{3D807523-F7E0-4EBF-96C8-2F7317763A68}"/>
    <dgm:cxn modelId="{4537CBC7-F732-481D-ABAF-CCAAEEC38AF1}" srcId="{ECE651AB-C365-446F-97EC-4F19BE34B8B0}" destId="{3D7103AC-5D8E-4A9F-9E2D-F7690B99A78D}" srcOrd="1" destOrd="0" parTransId="{BA4814D6-8789-4770-B261-10E1FC7B4C7D}" sibTransId="{51E67CE7-C732-4CEC-AAA2-526AF31139DF}"/>
    <dgm:cxn modelId="{D286A0CA-9079-455A-ADD6-E1306D7EE73D}" type="presOf" srcId="{3D7103AC-5D8E-4A9F-9E2D-F7690B99A78D}" destId="{8E8C5F46-8428-4E48-8113-706CC0D981A0}" srcOrd="0" destOrd="0" presId="urn:microsoft.com/office/officeart/2005/8/layout/chevron1"/>
    <dgm:cxn modelId="{27B2A6D1-FA58-4F60-91C3-9C1067B38264}" srcId="{ECE651AB-C365-446F-97EC-4F19BE34B8B0}" destId="{4AFA8197-D6AA-4DC0-B143-C22F1E2D2DED}" srcOrd="2" destOrd="0" parTransId="{9D6B8767-A276-4E1D-9CA5-EC7E60F76084}" sibTransId="{A27B59F2-B43D-4CF9-9509-A6793E27BC8D}"/>
    <dgm:cxn modelId="{5DC2511E-152A-43FE-AF42-6DFAFB28F075}" type="presParOf" srcId="{6EB63FCF-72E1-4F6F-BC70-95E813D68024}" destId="{3A385627-F526-403F-89C9-B3E9D12812F8}" srcOrd="0" destOrd="0" presId="urn:microsoft.com/office/officeart/2005/8/layout/chevron1"/>
    <dgm:cxn modelId="{46F778EA-C393-49CC-8D2C-3CCDC3CDF829}" type="presParOf" srcId="{6EB63FCF-72E1-4F6F-BC70-95E813D68024}" destId="{ABB0D716-897A-4577-AFC9-D4B1C25178EE}" srcOrd="1" destOrd="0" presId="urn:microsoft.com/office/officeart/2005/8/layout/chevron1"/>
    <dgm:cxn modelId="{7A0A8224-2E4E-4D99-9AAA-95929AD5FB6D}" type="presParOf" srcId="{6EB63FCF-72E1-4F6F-BC70-95E813D68024}" destId="{8E8C5F46-8428-4E48-8113-706CC0D981A0}" srcOrd="2" destOrd="0" presId="urn:microsoft.com/office/officeart/2005/8/layout/chevron1"/>
    <dgm:cxn modelId="{2F0157B4-9B9E-4504-BAA2-0B113FF85D72}" type="presParOf" srcId="{6EB63FCF-72E1-4F6F-BC70-95E813D68024}" destId="{914F2132-7581-4D13-A37D-7E8747AC7E52}" srcOrd="3" destOrd="0" presId="urn:microsoft.com/office/officeart/2005/8/layout/chevron1"/>
    <dgm:cxn modelId="{20FCC90B-4175-454D-9C8B-FB1D0D98CA57}" type="presParOf" srcId="{6EB63FCF-72E1-4F6F-BC70-95E813D68024}" destId="{2B41EBE7-D789-47F7-9534-557C62BA0E48}" srcOrd="4" destOrd="0" presId="urn:microsoft.com/office/officeart/2005/8/layout/chevron1"/>
    <dgm:cxn modelId="{C170D21E-D7FA-43F6-A6FE-9597973D2A16}" type="presParOf" srcId="{6EB63FCF-72E1-4F6F-BC70-95E813D68024}" destId="{141E9424-582F-468E-B587-61DB0A98E35A}" srcOrd="5" destOrd="0" presId="urn:microsoft.com/office/officeart/2005/8/layout/chevron1"/>
    <dgm:cxn modelId="{73CB39EB-E0E2-48A5-9127-5A4190CAF262}" type="presParOf" srcId="{6EB63FCF-72E1-4F6F-BC70-95E813D68024}" destId="{8622A846-379A-4F76-BE6B-9D2A67935330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CBE84BC5-F8FE-4B3F-AA4B-DB8FF208B905}" type="doc">
      <dgm:prSet loTypeId="urn:microsoft.com/office/officeart/2005/8/layout/hChevron3" loCatId="process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69EC1E-749C-412D-94C4-1A292708BE51}">
      <dgm:prSet phldrT="[Texte]"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>
        <a:ln/>
      </dgm:spPr>
      <dgm:t>
        <a:bodyPr spcFirstLastPara="0" vert="horz" wrap="square" lIns="112014" tIns="74676" rIns="37338" bIns="74676" numCol="1" spcCol="1270" anchor="ctr" anchorCtr="0"/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>
              <a:solidFill>
                <a:prstClr val="white"/>
              </a:solidFill>
              <a:latin typeface="Ubuntu"/>
              <a:ea typeface="Spica Neue P"/>
              <a:cs typeface="+mn-cs"/>
            </a:rPr>
            <a:t>Organisme</a:t>
          </a:r>
        </a:p>
      </dgm:t>
    </dgm:pt>
    <dgm:pt modelId="{09C16884-DC9E-4DA7-B7B3-2D79C0D33464}" type="parTrans" cxnId="{BBB179A5-D4A2-4767-8F75-8F6B86F9A91D}">
      <dgm:prSet/>
      <dgm:spPr/>
      <dgm:t>
        <a:bodyPr/>
        <a:lstStyle/>
        <a:p>
          <a:endParaRPr lang="fr-FR"/>
        </a:p>
      </dgm:t>
    </dgm:pt>
    <dgm:pt modelId="{78B3E95A-597B-404F-AD85-D5663AF50D4A}" type="sibTrans" cxnId="{BBB179A5-D4A2-4767-8F75-8F6B86F9A91D}">
      <dgm:prSet/>
      <dgm:spPr/>
      <dgm:t>
        <a:bodyPr/>
        <a:lstStyle/>
        <a:p>
          <a:endParaRPr lang="fr-FR"/>
        </a:p>
      </dgm:t>
    </dgm:pt>
    <dgm:pt modelId="{2CD294A9-D387-4ABA-B50A-CB57D896AFB9}">
      <dgm:prSet phldrT="[Texte]"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>
        <a:ln/>
      </dgm:spPr>
      <dgm:t>
        <a:bodyPr spcFirstLastPara="0" vert="horz" wrap="square" lIns="112014" tIns="74676" rIns="37338" bIns="74676" numCol="1" spcCol="1270" anchor="ctr" anchorCtr="0"/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>
              <a:solidFill>
                <a:prstClr val="white"/>
              </a:solidFill>
              <a:latin typeface="Ubuntu"/>
              <a:ea typeface="Spica Neue P"/>
              <a:cs typeface="+mn-cs"/>
            </a:rPr>
            <a:t>Projets IA</a:t>
          </a:r>
        </a:p>
      </dgm:t>
    </dgm:pt>
    <dgm:pt modelId="{06E33691-C2AF-4D96-8886-0D85F4B03F62}" type="parTrans" cxnId="{48B0CAC4-F82A-4D0F-8290-C39B7F35A1F9}">
      <dgm:prSet/>
      <dgm:spPr/>
      <dgm:t>
        <a:bodyPr/>
        <a:lstStyle/>
        <a:p>
          <a:endParaRPr lang="fr-FR"/>
        </a:p>
      </dgm:t>
    </dgm:pt>
    <dgm:pt modelId="{F9EBAA11-E3E7-4AE5-9691-F2E67427EDB1}" type="sibTrans" cxnId="{48B0CAC4-F82A-4D0F-8290-C39B7F35A1F9}">
      <dgm:prSet/>
      <dgm:spPr/>
      <dgm:t>
        <a:bodyPr/>
        <a:lstStyle/>
        <a:p>
          <a:endParaRPr lang="fr-FR"/>
        </a:p>
      </dgm:t>
    </dgm:pt>
    <dgm:pt modelId="{7843F2A8-D588-45A6-93A6-F783EF45845F}">
      <dgm:prSet phldrT="[Texte]" custT="1"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>
        <a:ln/>
      </dgm:spPr>
      <dgm:t>
        <a:bodyPr spcFirstLastPara="0" vert="horz" wrap="square" lIns="149352" tIns="74676" rIns="37338" bIns="74676" numCol="1" spcCol="1270" anchor="ctr" anchorCtr="0"/>
        <a:lstStyle/>
        <a:p>
          <a:r>
            <a:rPr lang="fr-FR" sz="2800" kern="1200" dirty="0">
              <a:solidFill>
                <a:prstClr val="white"/>
              </a:solidFill>
              <a:latin typeface="Ubuntu"/>
              <a:ea typeface="Spica Neue P"/>
              <a:cs typeface="+mn-cs"/>
            </a:rPr>
            <a:t>Problématique</a:t>
          </a:r>
        </a:p>
      </dgm:t>
    </dgm:pt>
    <dgm:pt modelId="{057F8793-B415-4803-9511-FA3BF20CDB24}" type="parTrans" cxnId="{DDF219A6-2E3D-4FFA-857B-0345C2072930}">
      <dgm:prSet/>
      <dgm:spPr/>
      <dgm:t>
        <a:bodyPr/>
        <a:lstStyle/>
        <a:p>
          <a:endParaRPr lang="fr-FR"/>
        </a:p>
      </dgm:t>
    </dgm:pt>
    <dgm:pt modelId="{5BF86910-20A6-445D-BEBC-7292EF45F3AE}" type="sibTrans" cxnId="{DDF219A6-2E3D-4FFA-857B-0345C2072930}">
      <dgm:prSet/>
      <dgm:spPr/>
      <dgm:t>
        <a:bodyPr/>
        <a:lstStyle/>
        <a:p>
          <a:endParaRPr lang="fr-FR"/>
        </a:p>
      </dgm:t>
    </dgm:pt>
    <dgm:pt modelId="{783E59A2-946F-426B-A470-30573C016C52}">
      <dgm:prSet phldrT="[Texte]"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sz="2800" dirty="0"/>
            <a:t>Démarche</a:t>
          </a:r>
        </a:p>
      </dgm:t>
    </dgm:pt>
    <dgm:pt modelId="{763BDF54-6EC0-460D-A0AB-B29EBCDB4CA5}" type="parTrans" cxnId="{987ECE87-5A38-4B95-A5C4-51BE0B4A21F7}">
      <dgm:prSet/>
      <dgm:spPr/>
      <dgm:t>
        <a:bodyPr/>
        <a:lstStyle/>
        <a:p>
          <a:endParaRPr lang="fr-FR"/>
        </a:p>
      </dgm:t>
    </dgm:pt>
    <dgm:pt modelId="{FAB39BE7-F674-4179-9540-551972EDF278}" type="sibTrans" cxnId="{987ECE87-5A38-4B95-A5C4-51BE0B4A21F7}">
      <dgm:prSet/>
      <dgm:spPr/>
      <dgm:t>
        <a:bodyPr/>
        <a:lstStyle/>
        <a:p>
          <a:endParaRPr lang="fr-FR"/>
        </a:p>
      </dgm:t>
    </dgm:pt>
    <dgm:pt modelId="{30E090E6-3C92-487F-8254-9F35422B8D7F}" type="pres">
      <dgm:prSet presAssocID="{CBE84BC5-F8FE-4B3F-AA4B-DB8FF208B905}" presName="Name0" presStyleCnt="0">
        <dgm:presLayoutVars>
          <dgm:dir/>
          <dgm:resizeHandles val="exact"/>
        </dgm:presLayoutVars>
      </dgm:prSet>
      <dgm:spPr/>
    </dgm:pt>
    <dgm:pt modelId="{B1857239-07F0-4973-A0FB-2DEAC3175C0B}" type="pres">
      <dgm:prSet presAssocID="{6269EC1E-749C-412D-94C4-1A292708BE51}" presName="parTxOnly" presStyleLbl="node1" presStyleIdx="0" presStyleCnt="4">
        <dgm:presLayoutVars>
          <dgm:bulletEnabled val="1"/>
        </dgm:presLayoutVars>
      </dgm:prSet>
      <dgm:spPr>
        <a:xfrm>
          <a:off x="4152" y="0"/>
          <a:ext cx="4166145" cy="838200"/>
        </a:xfrm>
        <a:prstGeom prst="homePlate">
          <a:avLst/>
        </a:prstGeom>
      </dgm:spPr>
    </dgm:pt>
    <dgm:pt modelId="{9BADBEC6-B59E-41A7-A48A-B43FC12783F2}" type="pres">
      <dgm:prSet presAssocID="{78B3E95A-597B-404F-AD85-D5663AF50D4A}" presName="parSpace" presStyleCnt="0"/>
      <dgm:spPr/>
    </dgm:pt>
    <dgm:pt modelId="{FEFDD890-E11F-4231-8386-B53B8BBB9081}" type="pres">
      <dgm:prSet presAssocID="{2CD294A9-D387-4ABA-B50A-CB57D896AFB9}" presName="parTxOnly" presStyleLbl="node1" presStyleIdx="1" presStyleCnt="4">
        <dgm:presLayoutVars>
          <dgm:bulletEnabled val="1"/>
        </dgm:presLayoutVars>
      </dgm:prSet>
      <dgm:spPr>
        <a:xfrm>
          <a:off x="3337068" y="0"/>
          <a:ext cx="4166145" cy="838200"/>
        </a:xfrm>
        <a:prstGeom prst="chevron">
          <a:avLst/>
        </a:prstGeom>
      </dgm:spPr>
    </dgm:pt>
    <dgm:pt modelId="{BD933DA5-DACD-4A7B-8B3B-3E509D2DA706}" type="pres">
      <dgm:prSet presAssocID="{F9EBAA11-E3E7-4AE5-9691-F2E67427EDB1}" presName="parSpace" presStyleCnt="0"/>
      <dgm:spPr/>
    </dgm:pt>
    <dgm:pt modelId="{675387EB-D58D-4978-8C0D-A7A080DBB0AB}" type="pres">
      <dgm:prSet presAssocID="{7843F2A8-D588-45A6-93A6-F783EF45845F}" presName="parTxOnly" presStyleLbl="node1" presStyleIdx="2" presStyleCnt="4">
        <dgm:presLayoutVars>
          <dgm:bulletEnabled val="1"/>
        </dgm:presLayoutVars>
      </dgm:prSet>
      <dgm:spPr>
        <a:xfrm>
          <a:off x="6669985" y="0"/>
          <a:ext cx="4166145" cy="838200"/>
        </a:xfrm>
        <a:prstGeom prst="chevron">
          <a:avLst/>
        </a:prstGeom>
      </dgm:spPr>
    </dgm:pt>
    <dgm:pt modelId="{E45B9CE5-EDDA-4AF8-AEEF-5A32AE415C0B}" type="pres">
      <dgm:prSet presAssocID="{5BF86910-20A6-445D-BEBC-7292EF45F3AE}" presName="parSpace" presStyleCnt="0"/>
      <dgm:spPr/>
    </dgm:pt>
    <dgm:pt modelId="{0C76F085-7540-411D-87CC-65A465ECED8F}" type="pres">
      <dgm:prSet presAssocID="{783E59A2-946F-426B-A470-30573C016C52}" presName="parTxOnly" presStyleLbl="node1" presStyleIdx="3" presStyleCnt="4" custLinFactNeighborX="76469">
        <dgm:presLayoutVars>
          <dgm:bulletEnabled val="1"/>
        </dgm:presLayoutVars>
      </dgm:prSet>
      <dgm:spPr/>
    </dgm:pt>
  </dgm:ptLst>
  <dgm:cxnLst>
    <dgm:cxn modelId="{7D23695B-3E1B-4BBB-9736-FF945EACDD00}" type="presOf" srcId="{CBE84BC5-F8FE-4B3F-AA4B-DB8FF208B905}" destId="{30E090E6-3C92-487F-8254-9F35422B8D7F}" srcOrd="0" destOrd="0" presId="urn:microsoft.com/office/officeart/2005/8/layout/hChevron3"/>
    <dgm:cxn modelId="{265DC25D-AE4C-4B79-A305-C06A4F752EF5}" type="presOf" srcId="{783E59A2-946F-426B-A470-30573C016C52}" destId="{0C76F085-7540-411D-87CC-65A465ECED8F}" srcOrd="0" destOrd="0" presId="urn:microsoft.com/office/officeart/2005/8/layout/hChevron3"/>
    <dgm:cxn modelId="{987ECE87-5A38-4B95-A5C4-51BE0B4A21F7}" srcId="{CBE84BC5-F8FE-4B3F-AA4B-DB8FF208B905}" destId="{783E59A2-946F-426B-A470-30573C016C52}" srcOrd="3" destOrd="0" parTransId="{763BDF54-6EC0-460D-A0AB-B29EBCDB4CA5}" sibTransId="{FAB39BE7-F674-4179-9540-551972EDF278}"/>
    <dgm:cxn modelId="{DC9B979A-B235-4C8F-AD80-4912BB070938}" type="presOf" srcId="{2CD294A9-D387-4ABA-B50A-CB57D896AFB9}" destId="{FEFDD890-E11F-4231-8386-B53B8BBB9081}" srcOrd="0" destOrd="0" presId="urn:microsoft.com/office/officeart/2005/8/layout/hChevron3"/>
    <dgm:cxn modelId="{BBB179A5-D4A2-4767-8F75-8F6B86F9A91D}" srcId="{CBE84BC5-F8FE-4B3F-AA4B-DB8FF208B905}" destId="{6269EC1E-749C-412D-94C4-1A292708BE51}" srcOrd="0" destOrd="0" parTransId="{09C16884-DC9E-4DA7-B7B3-2D79C0D33464}" sibTransId="{78B3E95A-597B-404F-AD85-D5663AF50D4A}"/>
    <dgm:cxn modelId="{DDF219A6-2E3D-4FFA-857B-0345C2072930}" srcId="{CBE84BC5-F8FE-4B3F-AA4B-DB8FF208B905}" destId="{7843F2A8-D588-45A6-93A6-F783EF45845F}" srcOrd="2" destOrd="0" parTransId="{057F8793-B415-4803-9511-FA3BF20CDB24}" sibTransId="{5BF86910-20A6-445D-BEBC-7292EF45F3AE}"/>
    <dgm:cxn modelId="{B304CCB1-D16D-4A28-8930-469C573EF0E5}" type="presOf" srcId="{6269EC1E-749C-412D-94C4-1A292708BE51}" destId="{B1857239-07F0-4973-A0FB-2DEAC3175C0B}" srcOrd="0" destOrd="0" presId="urn:microsoft.com/office/officeart/2005/8/layout/hChevron3"/>
    <dgm:cxn modelId="{48B0CAC4-F82A-4D0F-8290-C39B7F35A1F9}" srcId="{CBE84BC5-F8FE-4B3F-AA4B-DB8FF208B905}" destId="{2CD294A9-D387-4ABA-B50A-CB57D896AFB9}" srcOrd="1" destOrd="0" parTransId="{06E33691-C2AF-4D96-8886-0D85F4B03F62}" sibTransId="{F9EBAA11-E3E7-4AE5-9691-F2E67427EDB1}"/>
    <dgm:cxn modelId="{103086CC-C50B-43CC-92E8-42C6AB92C7FC}" type="presOf" srcId="{7843F2A8-D588-45A6-93A6-F783EF45845F}" destId="{675387EB-D58D-4978-8C0D-A7A080DBB0AB}" srcOrd="0" destOrd="0" presId="urn:microsoft.com/office/officeart/2005/8/layout/hChevron3"/>
    <dgm:cxn modelId="{B6706D8F-A03D-4D0C-8665-DA9C27815D67}" type="presParOf" srcId="{30E090E6-3C92-487F-8254-9F35422B8D7F}" destId="{B1857239-07F0-4973-A0FB-2DEAC3175C0B}" srcOrd="0" destOrd="0" presId="urn:microsoft.com/office/officeart/2005/8/layout/hChevron3"/>
    <dgm:cxn modelId="{DED0E132-422C-4F9B-9A30-83A92B15C024}" type="presParOf" srcId="{30E090E6-3C92-487F-8254-9F35422B8D7F}" destId="{9BADBEC6-B59E-41A7-A48A-B43FC12783F2}" srcOrd="1" destOrd="0" presId="urn:microsoft.com/office/officeart/2005/8/layout/hChevron3"/>
    <dgm:cxn modelId="{41E147B3-2049-4B33-99B8-EF3B3EB970FC}" type="presParOf" srcId="{30E090E6-3C92-487F-8254-9F35422B8D7F}" destId="{FEFDD890-E11F-4231-8386-B53B8BBB9081}" srcOrd="2" destOrd="0" presId="urn:microsoft.com/office/officeart/2005/8/layout/hChevron3"/>
    <dgm:cxn modelId="{0AFD7832-1849-4286-A76A-EA60440DDC9C}" type="presParOf" srcId="{30E090E6-3C92-487F-8254-9F35422B8D7F}" destId="{BD933DA5-DACD-4A7B-8B3B-3E509D2DA706}" srcOrd="3" destOrd="0" presId="urn:microsoft.com/office/officeart/2005/8/layout/hChevron3"/>
    <dgm:cxn modelId="{32D2ED10-40C1-4574-8F26-7366F9551A61}" type="presParOf" srcId="{30E090E6-3C92-487F-8254-9F35422B8D7F}" destId="{675387EB-D58D-4978-8C0D-A7A080DBB0AB}" srcOrd="4" destOrd="0" presId="urn:microsoft.com/office/officeart/2005/8/layout/hChevron3"/>
    <dgm:cxn modelId="{55EB66D3-B74D-43C1-BB77-FC10FA21A41C}" type="presParOf" srcId="{30E090E6-3C92-487F-8254-9F35422B8D7F}" destId="{E45B9CE5-EDDA-4AF8-AEEF-5A32AE415C0B}" srcOrd="5" destOrd="0" presId="urn:microsoft.com/office/officeart/2005/8/layout/hChevron3"/>
    <dgm:cxn modelId="{15998505-9720-47DD-9CCA-17703A0D80CA}" type="presParOf" srcId="{30E090E6-3C92-487F-8254-9F35422B8D7F}" destId="{0C76F085-7540-411D-87CC-65A465ECED8F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ECE651AB-C365-446F-97EC-4F19BE34B8B0}" type="doc">
      <dgm:prSet loTypeId="urn:microsoft.com/office/officeart/2005/8/layout/chevron1" loCatId="process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446CBEE-73AB-471D-99DE-D943B93B9CCC}">
      <dgm:prSet phldrT="[Texte]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b="1" dirty="0"/>
            <a:t>Entreprise d’accueil et projet de stage</a:t>
          </a:r>
        </a:p>
      </dgm:t>
    </dgm:pt>
    <dgm:pt modelId="{1E2F07F0-F6D4-497A-B4AC-8D66B7E4DCE6}" type="parTrans" cxnId="{25939C65-72A0-48BA-AD64-A7CE8B30E237}">
      <dgm:prSet/>
      <dgm:spPr/>
      <dgm:t>
        <a:bodyPr/>
        <a:lstStyle/>
        <a:p>
          <a:endParaRPr lang="fr-FR"/>
        </a:p>
      </dgm:t>
    </dgm:pt>
    <dgm:pt modelId="{3D807523-F7E0-4EBF-96C8-2F7317763A68}" type="sibTrans" cxnId="{25939C65-72A0-48BA-AD64-A7CE8B30E237}">
      <dgm:prSet/>
      <dgm:spPr/>
      <dgm:t>
        <a:bodyPr/>
        <a:lstStyle/>
        <a:p>
          <a:endParaRPr lang="fr-FR"/>
        </a:p>
      </dgm:t>
    </dgm:pt>
    <dgm:pt modelId="{3D7103AC-5D8E-4A9F-9E2D-F7690B99A78D}">
      <dgm:prSet phldrT="[Texte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b="1" dirty="0"/>
            <a:t>Contexte général</a:t>
          </a:r>
        </a:p>
      </dgm:t>
    </dgm:pt>
    <dgm:pt modelId="{BA4814D6-8789-4770-B261-10E1FC7B4C7D}" type="parTrans" cxnId="{4537CBC7-F732-481D-ABAF-CCAAEEC38AF1}">
      <dgm:prSet/>
      <dgm:spPr/>
      <dgm:t>
        <a:bodyPr/>
        <a:lstStyle/>
        <a:p>
          <a:endParaRPr lang="fr-FR"/>
        </a:p>
      </dgm:t>
    </dgm:pt>
    <dgm:pt modelId="{51E67CE7-C732-4CEC-AAA2-526AF31139DF}" type="sibTrans" cxnId="{4537CBC7-F732-481D-ABAF-CCAAEEC38AF1}">
      <dgm:prSet/>
      <dgm:spPr/>
      <dgm:t>
        <a:bodyPr/>
        <a:lstStyle/>
        <a:p>
          <a:endParaRPr lang="fr-FR"/>
        </a:p>
      </dgm:t>
    </dgm:pt>
    <dgm:pt modelId="{4AFA8197-D6AA-4DC0-B143-C22F1E2D2DED}">
      <dgm:prSet phldrT="[Texte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r>
            <a:rPr lang="fr-FR" b="1" dirty="0"/>
            <a:t>Développement de la solution</a:t>
          </a:r>
        </a:p>
      </dgm:t>
    </dgm:pt>
    <dgm:pt modelId="{9D6B8767-A276-4E1D-9CA5-EC7E60F76084}" type="parTrans" cxnId="{27B2A6D1-FA58-4F60-91C3-9C1067B38264}">
      <dgm:prSet/>
      <dgm:spPr/>
      <dgm:t>
        <a:bodyPr/>
        <a:lstStyle/>
        <a:p>
          <a:endParaRPr lang="fr-FR"/>
        </a:p>
      </dgm:t>
    </dgm:pt>
    <dgm:pt modelId="{A27B59F2-B43D-4CF9-9509-A6793E27BC8D}" type="sibTrans" cxnId="{27B2A6D1-FA58-4F60-91C3-9C1067B38264}">
      <dgm:prSet/>
      <dgm:spPr/>
      <dgm:t>
        <a:bodyPr/>
        <a:lstStyle/>
        <a:p>
          <a:endParaRPr lang="fr-FR"/>
        </a:p>
      </dgm:t>
    </dgm:pt>
    <dgm:pt modelId="{7535929A-DB06-4992-9925-2775DD8F4EA8}">
      <dgm:prSet phldrT="[Texte]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b="1" dirty="0"/>
            <a:t>Conclusion</a:t>
          </a:r>
        </a:p>
      </dgm:t>
    </dgm:pt>
    <dgm:pt modelId="{9856422E-CB2D-4F35-8795-AEF6DFB3C426}" type="parTrans" cxnId="{40CC5C0F-D9EA-4F62-BFAB-8159F494A8DE}">
      <dgm:prSet/>
      <dgm:spPr/>
      <dgm:t>
        <a:bodyPr/>
        <a:lstStyle/>
        <a:p>
          <a:endParaRPr lang="fr-FR"/>
        </a:p>
      </dgm:t>
    </dgm:pt>
    <dgm:pt modelId="{5A7095E4-44F7-410A-BD34-AEC61A9B6055}" type="sibTrans" cxnId="{40CC5C0F-D9EA-4F62-BFAB-8159F494A8DE}">
      <dgm:prSet/>
      <dgm:spPr/>
      <dgm:t>
        <a:bodyPr/>
        <a:lstStyle/>
        <a:p>
          <a:endParaRPr lang="fr-FR"/>
        </a:p>
      </dgm:t>
    </dgm:pt>
    <dgm:pt modelId="{6EB63FCF-72E1-4F6F-BC70-95E813D68024}" type="pres">
      <dgm:prSet presAssocID="{ECE651AB-C365-446F-97EC-4F19BE34B8B0}" presName="Name0" presStyleCnt="0">
        <dgm:presLayoutVars>
          <dgm:dir/>
          <dgm:animLvl val="lvl"/>
          <dgm:resizeHandles val="exact"/>
        </dgm:presLayoutVars>
      </dgm:prSet>
      <dgm:spPr/>
    </dgm:pt>
    <dgm:pt modelId="{3A385627-F526-403F-89C9-B3E9D12812F8}" type="pres">
      <dgm:prSet presAssocID="{6446CBEE-73AB-471D-99DE-D943B93B9CCC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ABB0D716-897A-4577-AFC9-D4B1C25178EE}" type="pres">
      <dgm:prSet presAssocID="{3D807523-F7E0-4EBF-96C8-2F7317763A68}" presName="parTxOnlySpace" presStyleCnt="0"/>
      <dgm:spPr/>
    </dgm:pt>
    <dgm:pt modelId="{8E8C5F46-8428-4E48-8113-706CC0D981A0}" type="pres">
      <dgm:prSet presAssocID="{3D7103AC-5D8E-4A9F-9E2D-F7690B99A78D}" presName="parTxOnly" presStyleLbl="node1" presStyleIdx="1" presStyleCnt="4" custLinFactNeighborY="-31095">
        <dgm:presLayoutVars>
          <dgm:chMax val="0"/>
          <dgm:chPref val="0"/>
          <dgm:bulletEnabled val="1"/>
        </dgm:presLayoutVars>
      </dgm:prSet>
      <dgm:spPr/>
    </dgm:pt>
    <dgm:pt modelId="{914F2132-7581-4D13-A37D-7E8747AC7E52}" type="pres">
      <dgm:prSet presAssocID="{51E67CE7-C732-4CEC-AAA2-526AF31139DF}" presName="parTxOnlySpace" presStyleCnt="0"/>
      <dgm:spPr/>
    </dgm:pt>
    <dgm:pt modelId="{2B41EBE7-D789-47F7-9534-557C62BA0E48}" type="pres">
      <dgm:prSet presAssocID="{4AFA8197-D6AA-4DC0-B143-C22F1E2D2DED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141E9424-582F-468E-B587-61DB0A98E35A}" type="pres">
      <dgm:prSet presAssocID="{A27B59F2-B43D-4CF9-9509-A6793E27BC8D}" presName="parTxOnlySpace" presStyleCnt="0"/>
      <dgm:spPr/>
    </dgm:pt>
    <dgm:pt modelId="{8622A846-379A-4F76-BE6B-9D2A67935330}" type="pres">
      <dgm:prSet presAssocID="{7535929A-DB06-4992-9925-2775DD8F4EA8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695FD700-5A37-4AE1-B23A-2B5F3E3D18E4}" type="presOf" srcId="{7535929A-DB06-4992-9925-2775DD8F4EA8}" destId="{8622A846-379A-4F76-BE6B-9D2A67935330}" srcOrd="0" destOrd="0" presId="urn:microsoft.com/office/officeart/2005/8/layout/chevron1"/>
    <dgm:cxn modelId="{7CC7B605-88EB-4E19-B07E-C5CF2FC0FAA0}" type="presOf" srcId="{6446CBEE-73AB-471D-99DE-D943B93B9CCC}" destId="{3A385627-F526-403F-89C9-B3E9D12812F8}" srcOrd="0" destOrd="0" presId="urn:microsoft.com/office/officeart/2005/8/layout/chevron1"/>
    <dgm:cxn modelId="{B9AFF907-F5D1-487A-ADEF-8B22C1E206F8}" type="presOf" srcId="{ECE651AB-C365-446F-97EC-4F19BE34B8B0}" destId="{6EB63FCF-72E1-4F6F-BC70-95E813D68024}" srcOrd="0" destOrd="0" presId="urn:microsoft.com/office/officeart/2005/8/layout/chevron1"/>
    <dgm:cxn modelId="{B725CE0D-7AD6-4070-A539-C880BB2B7721}" type="presOf" srcId="{4AFA8197-D6AA-4DC0-B143-C22F1E2D2DED}" destId="{2B41EBE7-D789-47F7-9534-557C62BA0E48}" srcOrd="0" destOrd="0" presId="urn:microsoft.com/office/officeart/2005/8/layout/chevron1"/>
    <dgm:cxn modelId="{40CC5C0F-D9EA-4F62-BFAB-8159F494A8DE}" srcId="{ECE651AB-C365-446F-97EC-4F19BE34B8B0}" destId="{7535929A-DB06-4992-9925-2775DD8F4EA8}" srcOrd="3" destOrd="0" parTransId="{9856422E-CB2D-4F35-8795-AEF6DFB3C426}" sibTransId="{5A7095E4-44F7-410A-BD34-AEC61A9B6055}"/>
    <dgm:cxn modelId="{25939C65-72A0-48BA-AD64-A7CE8B30E237}" srcId="{ECE651AB-C365-446F-97EC-4F19BE34B8B0}" destId="{6446CBEE-73AB-471D-99DE-D943B93B9CCC}" srcOrd="0" destOrd="0" parTransId="{1E2F07F0-F6D4-497A-B4AC-8D66B7E4DCE6}" sibTransId="{3D807523-F7E0-4EBF-96C8-2F7317763A68}"/>
    <dgm:cxn modelId="{4537CBC7-F732-481D-ABAF-CCAAEEC38AF1}" srcId="{ECE651AB-C365-446F-97EC-4F19BE34B8B0}" destId="{3D7103AC-5D8E-4A9F-9E2D-F7690B99A78D}" srcOrd="1" destOrd="0" parTransId="{BA4814D6-8789-4770-B261-10E1FC7B4C7D}" sibTransId="{51E67CE7-C732-4CEC-AAA2-526AF31139DF}"/>
    <dgm:cxn modelId="{D286A0CA-9079-455A-ADD6-E1306D7EE73D}" type="presOf" srcId="{3D7103AC-5D8E-4A9F-9E2D-F7690B99A78D}" destId="{8E8C5F46-8428-4E48-8113-706CC0D981A0}" srcOrd="0" destOrd="0" presId="urn:microsoft.com/office/officeart/2005/8/layout/chevron1"/>
    <dgm:cxn modelId="{27B2A6D1-FA58-4F60-91C3-9C1067B38264}" srcId="{ECE651AB-C365-446F-97EC-4F19BE34B8B0}" destId="{4AFA8197-D6AA-4DC0-B143-C22F1E2D2DED}" srcOrd="2" destOrd="0" parTransId="{9D6B8767-A276-4E1D-9CA5-EC7E60F76084}" sibTransId="{A27B59F2-B43D-4CF9-9509-A6793E27BC8D}"/>
    <dgm:cxn modelId="{5DC2511E-152A-43FE-AF42-6DFAFB28F075}" type="presParOf" srcId="{6EB63FCF-72E1-4F6F-BC70-95E813D68024}" destId="{3A385627-F526-403F-89C9-B3E9D12812F8}" srcOrd="0" destOrd="0" presId="urn:microsoft.com/office/officeart/2005/8/layout/chevron1"/>
    <dgm:cxn modelId="{46F778EA-C393-49CC-8D2C-3CCDC3CDF829}" type="presParOf" srcId="{6EB63FCF-72E1-4F6F-BC70-95E813D68024}" destId="{ABB0D716-897A-4577-AFC9-D4B1C25178EE}" srcOrd="1" destOrd="0" presId="urn:microsoft.com/office/officeart/2005/8/layout/chevron1"/>
    <dgm:cxn modelId="{7A0A8224-2E4E-4D99-9AAA-95929AD5FB6D}" type="presParOf" srcId="{6EB63FCF-72E1-4F6F-BC70-95E813D68024}" destId="{8E8C5F46-8428-4E48-8113-706CC0D981A0}" srcOrd="2" destOrd="0" presId="urn:microsoft.com/office/officeart/2005/8/layout/chevron1"/>
    <dgm:cxn modelId="{2F0157B4-9B9E-4504-BAA2-0B113FF85D72}" type="presParOf" srcId="{6EB63FCF-72E1-4F6F-BC70-95E813D68024}" destId="{914F2132-7581-4D13-A37D-7E8747AC7E52}" srcOrd="3" destOrd="0" presId="urn:microsoft.com/office/officeart/2005/8/layout/chevron1"/>
    <dgm:cxn modelId="{20FCC90B-4175-454D-9C8B-FB1D0D98CA57}" type="presParOf" srcId="{6EB63FCF-72E1-4F6F-BC70-95E813D68024}" destId="{2B41EBE7-D789-47F7-9534-557C62BA0E48}" srcOrd="4" destOrd="0" presId="urn:microsoft.com/office/officeart/2005/8/layout/chevron1"/>
    <dgm:cxn modelId="{C170D21E-D7FA-43F6-A6FE-9597973D2A16}" type="presParOf" srcId="{6EB63FCF-72E1-4F6F-BC70-95E813D68024}" destId="{141E9424-582F-468E-B587-61DB0A98E35A}" srcOrd="5" destOrd="0" presId="urn:microsoft.com/office/officeart/2005/8/layout/chevron1"/>
    <dgm:cxn modelId="{73CB39EB-E0E2-48A5-9127-5A4190CAF262}" type="presParOf" srcId="{6EB63FCF-72E1-4F6F-BC70-95E813D68024}" destId="{8622A846-379A-4F76-BE6B-9D2A67935330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CBE84BC5-F8FE-4B3F-AA4B-DB8FF208B905}" type="doc">
      <dgm:prSet loTypeId="urn:microsoft.com/office/officeart/2005/8/layout/hChevron3" loCatId="process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69EC1E-749C-412D-94C4-1A292708BE51}">
      <dgm:prSet phldrT="[Texte]"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>
        <a:ln/>
      </dgm:spPr>
      <dgm:t>
        <a:bodyPr spcFirstLastPara="0" vert="horz" wrap="square" lIns="112014" tIns="74676" rIns="37338" bIns="74676" numCol="1" spcCol="1270" anchor="ctr" anchorCtr="0"/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>
              <a:solidFill>
                <a:prstClr val="white"/>
              </a:solidFill>
              <a:latin typeface="Ubuntu"/>
              <a:ea typeface="Spica Neue P"/>
              <a:cs typeface="+mn-cs"/>
            </a:rPr>
            <a:t>Organisme</a:t>
          </a:r>
        </a:p>
      </dgm:t>
    </dgm:pt>
    <dgm:pt modelId="{09C16884-DC9E-4DA7-B7B3-2D79C0D33464}" type="parTrans" cxnId="{BBB179A5-D4A2-4767-8F75-8F6B86F9A91D}">
      <dgm:prSet/>
      <dgm:spPr/>
      <dgm:t>
        <a:bodyPr/>
        <a:lstStyle/>
        <a:p>
          <a:endParaRPr lang="fr-FR"/>
        </a:p>
      </dgm:t>
    </dgm:pt>
    <dgm:pt modelId="{78B3E95A-597B-404F-AD85-D5663AF50D4A}" type="sibTrans" cxnId="{BBB179A5-D4A2-4767-8F75-8F6B86F9A91D}">
      <dgm:prSet/>
      <dgm:spPr/>
      <dgm:t>
        <a:bodyPr/>
        <a:lstStyle/>
        <a:p>
          <a:endParaRPr lang="fr-FR"/>
        </a:p>
      </dgm:t>
    </dgm:pt>
    <dgm:pt modelId="{2CD294A9-D387-4ABA-B50A-CB57D896AFB9}">
      <dgm:prSet phldrT="[Texte]"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>
        <a:ln/>
      </dgm:spPr>
      <dgm:t>
        <a:bodyPr spcFirstLastPara="0" vert="horz" wrap="square" lIns="112014" tIns="74676" rIns="37338" bIns="74676" numCol="1" spcCol="1270" anchor="ctr" anchorCtr="0"/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>
              <a:solidFill>
                <a:prstClr val="white"/>
              </a:solidFill>
              <a:latin typeface="Ubuntu"/>
              <a:ea typeface="Spica Neue P"/>
              <a:cs typeface="+mn-cs"/>
            </a:rPr>
            <a:t>Projets IA</a:t>
          </a:r>
        </a:p>
      </dgm:t>
    </dgm:pt>
    <dgm:pt modelId="{06E33691-C2AF-4D96-8886-0D85F4B03F62}" type="parTrans" cxnId="{48B0CAC4-F82A-4D0F-8290-C39B7F35A1F9}">
      <dgm:prSet/>
      <dgm:spPr/>
      <dgm:t>
        <a:bodyPr/>
        <a:lstStyle/>
        <a:p>
          <a:endParaRPr lang="fr-FR"/>
        </a:p>
      </dgm:t>
    </dgm:pt>
    <dgm:pt modelId="{F9EBAA11-E3E7-4AE5-9691-F2E67427EDB1}" type="sibTrans" cxnId="{48B0CAC4-F82A-4D0F-8290-C39B7F35A1F9}">
      <dgm:prSet/>
      <dgm:spPr/>
      <dgm:t>
        <a:bodyPr/>
        <a:lstStyle/>
        <a:p>
          <a:endParaRPr lang="fr-FR"/>
        </a:p>
      </dgm:t>
    </dgm:pt>
    <dgm:pt modelId="{7843F2A8-D588-45A6-93A6-F783EF45845F}">
      <dgm:prSet phldrT="[Texte]" custT="1"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>
        <a:ln/>
      </dgm:spPr>
      <dgm:t>
        <a:bodyPr spcFirstLastPara="0" vert="horz" wrap="square" lIns="149352" tIns="74676" rIns="37338" bIns="74676" numCol="1" spcCol="1270" anchor="ctr" anchorCtr="0"/>
        <a:lstStyle/>
        <a:p>
          <a:r>
            <a:rPr lang="fr-FR" sz="2800" kern="1200" dirty="0">
              <a:solidFill>
                <a:prstClr val="white"/>
              </a:solidFill>
              <a:latin typeface="Ubuntu"/>
              <a:ea typeface="Spica Neue P"/>
              <a:cs typeface="+mn-cs"/>
            </a:rPr>
            <a:t>Problématique</a:t>
          </a:r>
        </a:p>
      </dgm:t>
    </dgm:pt>
    <dgm:pt modelId="{057F8793-B415-4803-9511-FA3BF20CDB24}" type="parTrans" cxnId="{DDF219A6-2E3D-4FFA-857B-0345C2072930}">
      <dgm:prSet/>
      <dgm:spPr/>
      <dgm:t>
        <a:bodyPr/>
        <a:lstStyle/>
        <a:p>
          <a:endParaRPr lang="fr-FR"/>
        </a:p>
      </dgm:t>
    </dgm:pt>
    <dgm:pt modelId="{5BF86910-20A6-445D-BEBC-7292EF45F3AE}" type="sibTrans" cxnId="{DDF219A6-2E3D-4FFA-857B-0345C2072930}">
      <dgm:prSet/>
      <dgm:spPr/>
      <dgm:t>
        <a:bodyPr/>
        <a:lstStyle/>
        <a:p>
          <a:endParaRPr lang="fr-FR"/>
        </a:p>
      </dgm:t>
    </dgm:pt>
    <dgm:pt modelId="{783E59A2-946F-426B-A470-30573C016C52}">
      <dgm:prSet phldrT="[Texte]"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sz="2800" dirty="0"/>
            <a:t>Démarche</a:t>
          </a:r>
        </a:p>
      </dgm:t>
    </dgm:pt>
    <dgm:pt modelId="{763BDF54-6EC0-460D-A0AB-B29EBCDB4CA5}" type="parTrans" cxnId="{987ECE87-5A38-4B95-A5C4-51BE0B4A21F7}">
      <dgm:prSet/>
      <dgm:spPr/>
      <dgm:t>
        <a:bodyPr/>
        <a:lstStyle/>
        <a:p>
          <a:endParaRPr lang="fr-FR"/>
        </a:p>
      </dgm:t>
    </dgm:pt>
    <dgm:pt modelId="{FAB39BE7-F674-4179-9540-551972EDF278}" type="sibTrans" cxnId="{987ECE87-5A38-4B95-A5C4-51BE0B4A21F7}">
      <dgm:prSet/>
      <dgm:spPr/>
      <dgm:t>
        <a:bodyPr/>
        <a:lstStyle/>
        <a:p>
          <a:endParaRPr lang="fr-FR"/>
        </a:p>
      </dgm:t>
    </dgm:pt>
    <dgm:pt modelId="{30E090E6-3C92-487F-8254-9F35422B8D7F}" type="pres">
      <dgm:prSet presAssocID="{CBE84BC5-F8FE-4B3F-AA4B-DB8FF208B905}" presName="Name0" presStyleCnt="0">
        <dgm:presLayoutVars>
          <dgm:dir/>
          <dgm:resizeHandles val="exact"/>
        </dgm:presLayoutVars>
      </dgm:prSet>
      <dgm:spPr/>
    </dgm:pt>
    <dgm:pt modelId="{B1857239-07F0-4973-A0FB-2DEAC3175C0B}" type="pres">
      <dgm:prSet presAssocID="{6269EC1E-749C-412D-94C4-1A292708BE51}" presName="parTxOnly" presStyleLbl="node1" presStyleIdx="0" presStyleCnt="4">
        <dgm:presLayoutVars>
          <dgm:bulletEnabled val="1"/>
        </dgm:presLayoutVars>
      </dgm:prSet>
      <dgm:spPr>
        <a:xfrm>
          <a:off x="4152" y="0"/>
          <a:ext cx="4166145" cy="838200"/>
        </a:xfrm>
        <a:prstGeom prst="homePlate">
          <a:avLst/>
        </a:prstGeom>
      </dgm:spPr>
    </dgm:pt>
    <dgm:pt modelId="{9BADBEC6-B59E-41A7-A48A-B43FC12783F2}" type="pres">
      <dgm:prSet presAssocID="{78B3E95A-597B-404F-AD85-D5663AF50D4A}" presName="parSpace" presStyleCnt="0"/>
      <dgm:spPr/>
    </dgm:pt>
    <dgm:pt modelId="{FEFDD890-E11F-4231-8386-B53B8BBB9081}" type="pres">
      <dgm:prSet presAssocID="{2CD294A9-D387-4ABA-B50A-CB57D896AFB9}" presName="parTxOnly" presStyleLbl="node1" presStyleIdx="1" presStyleCnt="4">
        <dgm:presLayoutVars>
          <dgm:bulletEnabled val="1"/>
        </dgm:presLayoutVars>
      </dgm:prSet>
      <dgm:spPr>
        <a:xfrm>
          <a:off x="3337068" y="0"/>
          <a:ext cx="4166145" cy="838200"/>
        </a:xfrm>
        <a:prstGeom prst="chevron">
          <a:avLst/>
        </a:prstGeom>
      </dgm:spPr>
    </dgm:pt>
    <dgm:pt modelId="{BD933DA5-DACD-4A7B-8B3B-3E509D2DA706}" type="pres">
      <dgm:prSet presAssocID="{F9EBAA11-E3E7-4AE5-9691-F2E67427EDB1}" presName="parSpace" presStyleCnt="0"/>
      <dgm:spPr/>
    </dgm:pt>
    <dgm:pt modelId="{675387EB-D58D-4978-8C0D-A7A080DBB0AB}" type="pres">
      <dgm:prSet presAssocID="{7843F2A8-D588-45A6-93A6-F783EF45845F}" presName="parTxOnly" presStyleLbl="node1" presStyleIdx="2" presStyleCnt="4">
        <dgm:presLayoutVars>
          <dgm:bulletEnabled val="1"/>
        </dgm:presLayoutVars>
      </dgm:prSet>
      <dgm:spPr>
        <a:xfrm>
          <a:off x="6669985" y="0"/>
          <a:ext cx="4166145" cy="838200"/>
        </a:xfrm>
        <a:prstGeom prst="chevron">
          <a:avLst/>
        </a:prstGeom>
      </dgm:spPr>
    </dgm:pt>
    <dgm:pt modelId="{E45B9CE5-EDDA-4AF8-AEEF-5A32AE415C0B}" type="pres">
      <dgm:prSet presAssocID="{5BF86910-20A6-445D-BEBC-7292EF45F3AE}" presName="parSpace" presStyleCnt="0"/>
      <dgm:spPr/>
    </dgm:pt>
    <dgm:pt modelId="{0C76F085-7540-411D-87CC-65A465ECED8F}" type="pres">
      <dgm:prSet presAssocID="{783E59A2-946F-426B-A470-30573C016C52}" presName="parTxOnly" presStyleLbl="node1" presStyleIdx="3" presStyleCnt="4" custLinFactNeighborX="76469">
        <dgm:presLayoutVars>
          <dgm:bulletEnabled val="1"/>
        </dgm:presLayoutVars>
      </dgm:prSet>
      <dgm:spPr/>
    </dgm:pt>
  </dgm:ptLst>
  <dgm:cxnLst>
    <dgm:cxn modelId="{7D23695B-3E1B-4BBB-9736-FF945EACDD00}" type="presOf" srcId="{CBE84BC5-F8FE-4B3F-AA4B-DB8FF208B905}" destId="{30E090E6-3C92-487F-8254-9F35422B8D7F}" srcOrd="0" destOrd="0" presId="urn:microsoft.com/office/officeart/2005/8/layout/hChevron3"/>
    <dgm:cxn modelId="{265DC25D-AE4C-4B79-A305-C06A4F752EF5}" type="presOf" srcId="{783E59A2-946F-426B-A470-30573C016C52}" destId="{0C76F085-7540-411D-87CC-65A465ECED8F}" srcOrd="0" destOrd="0" presId="urn:microsoft.com/office/officeart/2005/8/layout/hChevron3"/>
    <dgm:cxn modelId="{987ECE87-5A38-4B95-A5C4-51BE0B4A21F7}" srcId="{CBE84BC5-F8FE-4B3F-AA4B-DB8FF208B905}" destId="{783E59A2-946F-426B-A470-30573C016C52}" srcOrd="3" destOrd="0" parTransId="{763BDF54-6EC0-460D-A0AB-B29EBCDB4CA5}" sibTransId="{FAB39BE7-F674-4179-9540-551972EDF278}"/>
    <dgm:cxn modelId="{DC9B979A-B235-4C8F-AD80-4912BB070938}" type="presOf" srcId="{2CD294A9-D387-4ABA-B50A-CB57D896AFB9}" destId="{FEFDD890-E11F-4231-8386-B53B8BBB9081}" srcOrd="0" destOrd="0" presId="urn:microsoft.com/office/officeart/2005/8/layout/hChevron3"/>
    <dgm:cxn modelId="{BBB179A5-D4A2-4767-8F75-8F6B86F9A91D}" srcId="{CBE84BC5-F8FE-4B3F-AA4B-DB8FF208B905}" destId="{6269EC1E-749C-412D-94C4-1A292708BE51}" srcOrd="0" destOrd="0" parTransId="{09C16884-DC9E-4DA7-B7B3-2D79C0D33464}" sibTransId="{78B3E95A-597B-404F-AD85-D5663AF50D4A}"/>
    <dgm:cxn modelId="{DDF219A6-2E3D-4FFA-857B-0345C2072930}" srcId="{CBE84BC5-F8FE-4B3F-AA4B-DB8FF208B905}" destId="{7843F2A8-D588-45A6-93A6-F783EF45845F}" srcOrd="2" destOrd="0" parTransId="{057F8793-B415-4803-9511-FA3BF20CDB24}" sibTransId="{5BF86910-20A6-445D-BEBC-7292EF45F3AE}"/>
    <dgm:cxn modelId="{B304CCB1-D16D-4A28-8930-469C573EF0E5}" type="presOf" srcId="{6269EC1E-749C-412D-94C4-1A292708BE51}" destId="{B1857239-07F0-4973-A0FB-2DEAC3175C0B}" srcOrd="0" destOrd="0" presId="urn:microsoft.com/office/officeart/2005/8/layout/hChevron3"/>
    <dgm:cxn modelId="{48B0CAC4-F82A-4D0F-8290-C39B7F35A1F9}" srcId="{CBE84BC5-F8FE-4B3F-AA4B-DB8FF208B905}" destId="{2CD294A9-D387-4ABA-B50A-CB57D896AFB9}" srcOrd="1" destOrd="0" parTransId="{06E33691-C2AF-4D96-8886-0D85F4B03F62}" sibTransId="{F9EBAA11-E3E7-4AE5-9691-F2E67427EDB1}"/>
    <dgm:cxn modelId="{103086CC-C50B-43CC-92E8-42C6AB92C7FC}" type="presOf" srcId="{7843F2A8-D588-45A6-93A6-F783EF45845F}" destId="{675387EB-D58D-4978-8C0D-A7A080DBB0AB}" srcOrd="0" destOrd="0" presId="urn:microsoft.com/office/officeart/2005/8/layout/hChevron3"/>
    <dgm:cxn modelId="{B6706D8F-A03D-4D0C-8665-DA9C27815D67}" type="presParOf" srcId="{30E090E6-3C92-487F-8254-9F35422B8D7F}" destId="{B1857239-07F0-4973-A0FB-2DEAC3175C0B}" srcOrd="0" destOrd="0" presId="urn:microsoft.com/office/officeart/2005/8/layout/hChevron3"/>
    <dgm:cxn modelId="{DED0E132-422C-4F9B-9A30-83A92B15C024}" type="presParOf" srcId="{30E090E6-3C92-487F-8254-9F35422B8D7F}" destId="{9BADBEC6-B59E-41A7-A48A-B43FC12783F2}" srcOrd="1" destOrd="0" presId="urn:microsoft.com/office/officeart/2005/8/layout/hChevron3"/>
    <dgm:cxn modelId="{41E147B3-2049-4B33-99B8-EF3B3EB970FC}" type="presParOf" srcId="{30E090E6-3C92-487F-8254-9F35422B8D7F}" destId="{FEFDD890-E11F-4231-8386-B53B8BBB9081}" srcOrd="2" destOrd="0" presId="urn:microsoft.com/office/officeart/2005/8/layout/hChevron3"/>
    <dgm:cxn modelId="{0AFD7832-1849-4286-A76A-EA60440DDC9C}" type="presParOf" srcId="{30E090E6-3C92-487F-8254-9F35422B8D7F}" destId="{BD933DA5-DACD-4A7B-8B3B-3E509D2DA706}" srcOrd="3" destOrd="0" presId="urn:microsoft.com/office/officeart/2005/8/layout/hChevron3"/>
    <dgm:cxn modelId="{32D2ED10-40C1-4574-8F26-7366F9551A61}" type="presParOf" srcId="{30E090E6-3C92-487F-8254-9F35422B8D7F}" destId="{675387EB-D58D-4978-8C0D-A7A080DBB0AB}" srcOrd="4" destOrd="0" presId="urn:microsoft.com/office/officeart/2005/8/layout/hChevron3"/>
    <dgm:cxn modelId="{55EB66D3-B74D-43C1-BB77-FC10FA21A41C}" type="presParOf" srcId="{30E090E6-3C92-487F-8254-9F35422B8D7F}" destId="{E45B9CE5-EDDA-4AF8-AEEF-5A32AE415C0B}" srcOrd="5" destOrd="0" presId="urn:microsoft.com/office/officeart/2005/8/layout/hChevron3"/>
    <dgm:cxn modelId="{15998505-9720-47DD-9CCA-17703A0D80CA}" type="presParOf" srcId="{30E090E6-3C92-487F-8254-9F35422B8D7F}" destId="{0C76F085-7540-411D-87CC-65A465ECED8F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ECE651AB-C365-446F-97EC-4F19BE34B8B0}" type="doc">
      <dgm:prSet loTypeId="urn:microsoft.com/office/officeart/2005/8/layout/chevron1" loCatId="process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446CBEE-73AB-471D-99DE-D943B93B9CCC}">
      <dgm:prSet phldrT="[Texte]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b="1" dirty="0"/>
            <a:t>Entreprise d’accueil et projet de stage</a:t>
          </a:r>
        </a:p>
      </dgm:t>
    </dgm:pt>
    <dgm:pt modelId="{1E2F07F0-F6D4-497A-B4AC-8D66B7E4DCE6}" type="parTrans" cxnId="{25939C65-72A0-48BA-AD64-A7CE8B30E237}">
      <dgm:prSet/>
      <dgm:spPr/>
      <dgm:t>
        <a:bodyPr/>
        <a:lstStyle/>
        <a:p>
          <a:endParaRPr lang="fr-FR"/>
        </a:p>
      </dgm:t>
    </dgm:pt>
    <dgm:pt modelId="{3D807523-F7E0-4EBF-96C8-2F7317763A68}" type="sibTrans" cxnId="{25939C65-72A0-48BA-AD64-A7CE8B30E237}">
      <dgm:prSet/>
      <dgm:spPr/>
      <dgm:t>
        <a:bodyPr/>
        <a:lstStyle/>
        <a:p>
          <a:endParaRPr lang="fr-FR"/>
        </a:p>
      </dgm:t>
    </dgm:pt>
    <dgm:pt modelId="{3D7103AC-5D8E-4A9F-9E2D-F7690B99A78D}">
      <dgm:prSet phldrT="[Texte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b="1" dirty="0"/>
            <a:t>Contexte général</a:t>
          </a:r>
        </a:p>
      </dgm:t>
    </dgm:pt>
    <dgm:pt modelId="{BA4814D6-8789-4770-B261-10E1FC7B4C7D}" type="parTrans" cxnId="{4537CBC7-F732-481D-ABAF-CCAAEEC38AF1}">
      <dgm:prSet/>
      <dgm:spPr/>
      <dgm:t>
        <a:bodyPr/>
        <a:lstStyle/>
        <a:p>
          <a:endParaRPr lang="fr-FR"/>
        </a:p>
      </dgm:t>
    </dgm:pt>
    <dgm:pt modelId="{51E67CE7-C732-4CEC-AAA2-526AF31139DF}" type="sibTrans" cxnId="{4537CBC7-F732-481D-ABAF-CCAAEEC38AF1}">
      <dgm:prSet/>
      <dgm:spPr/>
      <dgm:t>
        <a:bodyPr/>
        <a:lstStyle/>
        <a:p>
          <a:endParaRPr lang="fr-FR"/>
        </a:p>
      </dgm:t>
    </dgm:pt>
    <dgm:pt modelId="{4AFA8197-D6AA-4DC0-B143-C22F1E2D2DED}">
      <dgm:prSet phldrT="[Texte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r>
            <a:rPr lang="fr-FR" b="1" dirty="0"/>
            <a:t>Développement de la solution</a:t>
          </a:r>
        </a:p>
      </dgm:t>
    </dgm:pt>
    <dgm:pt modelId="{9D6B8767-A276-4E1D-9CA5-EC7E60F76084}" type="parTrans" cxnId="{27B2A6D1-FA58-4F60-91C3-9C1067B38264}">
      <dgm:prSet/>
      <dgm:spPr/>
      <dgm:t>
        <a:bodyPr/>
        <a:lstStyle/>
        <a:p>
          <a:endParaRPr lang="fr-FR"/>
        </a:p>
      </dgm:t>
    </dgm:pt>
    <dgm:pt modelId="{A27B59F2-B43D-4CF9-9509-A6793E27BC8D}" type="sibTrans" cxnId="{27B2A6D1-FA58-4F60-91C3-9C1067B38264}">
      <dgm:prSet/>
      <dgm:spPr/>
      <dgm:t>
        <a:bodyPr/>
        <a:lstStyle/>
        <a:p>
          <a:endParaRPr lang="fr-FR"/>
        </a:p>
      </dgm:t>
    </dgm:pt>
    <dgm:pt modelId="{7535929A-DB06-4992-9925-2775DD8F4EA8}">
      <dgm:prSet phldrT="[Texte]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b="1" dirty="0"/>
            <a:t>Conclusion</a:t>
          </a:r>
        </a:p>
      </dgm:t>
    </dgm:pt>
    <dgm:pt modelId="{9856422E-CB2D-4F35-8795-AEF6DFB3C426}" type="parTrans" cxnId="{40CC5C0F-D9EA-4F62-BFAB-8159F494A8DE}">
      <dgm:prSet/>
      <dgm:spPr/>
      <dgm:t>
        <a:bodyPr/>
        <a:lstStyle/>
        <a:p>
          <a:endParaRPr lang="fr-FR"/>
        </a:p>
      </dgm:t>
    </dgm:pt>
    <dgm:pt modelId="{5A7095E4-44F7-410A-BD34-AEC61A9B6055}" type="sibTrans" cxnId="{40CC5C0F-D9EA-4F62-BFAB-8159F494A8DE}">
      <dgm:prSet/>
      <dgm:spPr/>
      <dgm:t>
        <a:bodyPr/>
        <a:lstStyle/>
        <a:p>
          <a:endParaRPr lang="fr-FR"/>
        </a:p>
      </dgm:t>
    </dgm:pt>
    <dgm:pt modelId="{6EB63FCF-72E1-4F6F-BC70-95E813D68024}" type="pres">
      <dgm:prSet presAssocID="{ECE651AB-C365-446F-97EC-4F19BE34B8B0}" presName="Name0" presStyleCnt="0">
        <dgm:presLayoutVars>
          <dgm:dir/>
          <dgm:animLvl val="lvl"/>
          <dgm:resizeHandles val="exact"/>
        </dgm:presLayoutVars>
      </dgm:prSet>
      <dgm:spPr/>
    </dgm:pt>
    <dgm:pt modelId="{3A385627-F526-403F-89C9-B3E9D12812F8}" type="pres">
      <dgm:prSet presAssocID="{6446CBEE-73AB-471D-99DE-D943B93B9CCC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ABB0D716-897A-4577-AFC9-D4B1C25178EE}" type="pres">
      <dgm:prSet presAssocID="{3D807523-F7E0-4EBF-96C8-2F7317763A68}" presName="parTxOnlySpace" presStyleCnt="0"/>
      <dgm:spPr/>
    </dgm:pt>
    <dgm:pt modelId="{8E8C5F46-8428-4E48-8113-706CC0D981A0}" type="pres">
      <dgm:prSet presAssocID="{3D7103AC-5D8E-4A9F-9E2D-F7690B99A78D}" presName="parTxOnly" presStyleLbl="node1" presStyleIdx="1" presStyleCnt="4" custLinFactNeighborY="-31095">
        <dgm:presLayoutVars>
          <dgm:chMax val="0"/>
          <dgm:chPref val="0"/>
          <dgm:bulletEnabled val="1"/>
        </dgm:presLayoutVars>
      </dgm:prSet>
      <dgm:spPr/>
    </dgm:pt>
    <dgm:pt modelId="{914F2132-7581-4D13-A37D-7E8747AC7E52}" type="pres">
      <dgm:prSet presAssocID="{51E67CE7-C732-4CEC-AAA2-526AF31139DF}" presName="parTxOnlySpace" presStyleCnt="0"/>
      <dgm:spPr/>
    </dgm:pt>
    <dgm:pt modelId="{2B41EBE7-D789-47F7-9534-557C62BA0E48}" type="pres">
      <dgm:prSet presAssocID="{4AFA8197-D6AA-4DC0-B143-C22F1E2D2DED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141E9424-582F-468E-B587-61DB0A98E35A}" type="pres">
      <dgm:prSet presAssocID="{A27B59F2-B43D-4CF9-9509-A6793E27BC8D}" presName="parTxOnlySpace" presStyleCnt="0"/>
      <dgm:spPr/>
    </dgm:pt>
    <dgm:pt modelId="{8622A846-379A-4F76-BE6B-9D2A67935330}" type="pres">
      <dgm:prSet presAssocID="{7535929A-DB06-4992-9925-2775DD8F4EA8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695FD700-5A37-4AE1-B23A-2B5F3E3D18E4}" type="presOf" srcId="{7535929A-DB06-4992-9925-2775DD8F4EA8}" destId="{8622A846-379A-4F76-BE6B-9D2A67935330}" srcOrd="0" destOrd="0" presId="urn:microsoft.com/office/officeart/2005/8/layout/chevron1"/>
    <dgm:cxn modelId="{7CC7B605-88EB-4E19-B07E-C5CF2FC0FAA0}" type="presOf" srcId="{6446CBEE-73AB-471D-99DE-D943B93B9CCC}" destId="{3A385627-F526-403F-89C9-B3E9D12812F8}" srcOrd="0" destOrd="0" presId="urn:microsoft.com/office/officeart/2005/8/layout/chevron1"/>
    <dgm:cxn modelId="{B9AFF907-F5D1-487A-ADEF-8B22C1E206F8}" type="presOf" srcId="{ECE651AB-C365-446F-97EC-4F19BE34B8B0}" destId="{6EB63FCF-72E1-4F6F-BC70-95E813D68024}" srcOrd="0" destOrd="0" presId="urn:microsoft.com/office/officeart/2005/8/layout/chevron1"/>
    <dgm:cxn modelId="{B725CE0D-7AD6-4070-A539-C880BB2B7721}" type="presOf" srcId="{4AFA8197-D6AA-4DC0-B143-C22F1E2D2DED}" destId="{2B41EBE7-D789-47F7-9534-557C62BA0E48}" srcOrd="0" destOrd="0" presId="urn:microsoft.com/office/officeart/2005/8/layout/chevron1"/>
    <dgm:cxn modelId="{40CC5C0F-D9EA-4F62-BFAB-8159F494A8DE}" srcId="{ECE651AB-C365-446F-97EC-4F19BE34B8B0}" destId="{7535929A-DB06-4992-9925-2775DD8F4EA8}" srcOrd="3" destOrd="0" parTransId="{9856422E-CB2D-4F35-8795-AEF6DFB3C426}" sibTransId="{5A7095E4-44F7-410A-BD34-AEC61A9B6055}"/>
    <dgm:cxn modelId="{25939C65-72A0-48BA-AD64-A7CE8B30E237}" srcId="{ECE651AB-C365-446F-97EC-4F19BE34B8B0}" destId="{6446CBEE-73AB-471D-99DE-D943B93B9CCC}" srcOrd="0" destOrd="0" parTransId="{1E2F07F0-F6D4-497A-B4AC-8D66B7E4DCE6}" sibTransId="{3D807523-F7E0-4EBF-96C8-2F7317763A68}"/>
    <dgm:cxn modelId="{4537CBC7-F732-481D-ABAF-CCAAEEC38AF1}" srcId="{ECE651AB-C365-446F-97EC-4F19BE34B8B0}" destId="{3D7103AC-5D8E-4A9F-9E2D-F7690B99A78D}" srcOrd="1" destOrd="0" parTransId="{BA4814D6-8789-4770-B261-10E1FC7B4C7D}" sibTransId="{51E67CE7-C732-4CEC-AAA2-526AF31139DF}"/>
    <dgm:cxn modelId="{D286A0CA-9079-455A-ADD6-E1306D7EE73D}" type="presOf" srcId="{3D7103AC-5D8E-4A9F-9E2D-F7690B99A78D}" destId="{8E8C5F46-8428-4E48-8113-706CC0D981A0}" srcOrd="0" destOrd="0" presId="urn:microsoft.com/office/officeart/2005/8/layout/chevron1"/>
    <dgm:cxn modelId="{27B2A6D1-FA58-4F60-91C3-9C1067B38264}" srcId="{ECE651AB-C365-446F-97EC-4F19BE34B8B0}" destId="{4AFA8197-D6AA-4DC0-B143-C22F1E2D2DED}" srcOrd="2" destOrd="0" parTransId="{9D6B8767-A276-4E1D-9CA5-EC7E60F76084}" sibTransId="{A27B59F2-B43D-4CF9-9509-A6793E27BC8D}"/>
    <dgm:cxn modelId="{5DC2511E-152A-43FE-AF42-6DFAFB28F075}" type="presParOf" srcId="{6EB63FCF-72E1-4F6F-BC70-95E813D68024}" destId="{3A385627-F526-403F-89C9-B3E9D12812F8}" srcOrd="0" destOrd="0" presId="urn:microsoft.com/office/officeart/2005/8/layout/chevron1"/>
    <dgm:cxn modelId="{46F778EA-C393-49CC-8D2C-3CCDC3CDF829}" type="presParOf" srcId="{6EB63FCF-72E1-4F6F-BC70-95E813D68024}" destId="{ABB0D716-897A-4577-AFC9-D4B1C25178EE}" srcOrd="1" destOrd="0" presId="urn:microsoft.com/office/officeart/2005/8/layout/chevron1"/>
    <dgm:cxn modelId="{7A0A8224-2E4E-4D99-9AAA-95929AD5FB6D}" type="presParOf" srcId="{6EB63FCF-72E1-4F6F-BC70-95E813D68024}" destId="{8E8C5F46-8428-4E48-8113-706CC0D981A0}" srcOrd="2" destOrd="0" presId="urn:microsoft.com/office/officeart/2005/8/layout/chevron1"/>
    <dgm:cxn modelId="{2F0157B4-9B9E-4504-BAA2-0B113FF85D72}" type="presParOf" srcId="{6EB63FCF-72E1-4F6F-BC70-95E813D68024}" destId="{914F2132-7581-4D13-A37D-7E8747AC7E52}" srcOrd="3" destOrd="0" presId="urn:microsoft.com/office/officeart/2005/8/layout/chevron1"/>
    <dgm:cxn modelId="{20FCC90B-4175-454D-9C8B-FB1D0D98CA57}" type="presParOf" srcId="{6EB63FCF-72E1-4F6F-BC70-95E813D68024}" destId="{2B41EBE7-D789-47F7-9534-557C62BA0E48}" srcOrd="4" destOrd="0" presId="urn:microsoft.com/office/officeart/2005/8/layout/chevron1"/>
    <dgm:cxn modelId="{C170D21E-D7FA-43F6-A6FE-9597973D2A16}" type="presParOf" srcId="{6EB63FCF-72E1-4F6F-BC70-95E813D68024}" destId="{141E9424-582F-468E-B587-61DB0A98E35A}" srcOrd="5" destOrd="0" presId="urn:microsoft.com/office/officeart/2005/8/layout/chevron1"/>
    <dgm:cxn modelId="{73CB39EB-E0E2-48A5-9127-5A4190CAF262}" type="presParOf" srcId="{6EB63FCF-72E1-4F6F-BC70-95E813D68024}" destId="{8622A846-379A-4F76-BE6B-9D2A67935330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CBE84BC5-F8FE-4B3F-AA4B-DB8FF208B905}" type="doc">
      <dgm:prSet loTypeId="urn:microsoft.com/office/officeart/2005/8/layout/hChevron3" loCatId="process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69EC1E-749C-412D-94C4-1A292708BE51}">
      <dgm:prSet phldrT="[Texte]"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sz="2800" dirty="0"/>
            <a:t>Organisme</a:t>
          </a:r>
        </a:p>
      </dgm:t>
    </dgm:pt>
    <dgm:pt modelId="{09C16884-DC9E-4DA7-B7B3-2D79C0D33464}" type="parTrans" cxnId="{BBB179A5-D4A2-4767-8F75-8F6B86F9A91D}">
      <dgm:prSet/>
      <dgm:spPr/>
      <dgm:t>
        <a:bodyPr/>
        <a:lstStyle/>
        <a:p>
          <a:endParaRPr lang="fr-FR"/>
        </a:p>
      </dgm:t>
    </dgm:pt>
    <dgm:pt modelId="{78B3E95A-597B-404F-AD85-D5663AF50D4A}" type="sibTrans" cxnId="{BBB179A5-D4A2-4767-8F75-8F6B86F9A91D}">
      <dgm:prSet/>
      <dgm:spPr/>
      <dgm:t>
        <a:bodyPr/>
        <a:lstStyle/>
        <a:p>
          <a:endParaRPr lang="fr-FR"/>
        </a:p>
      </dgm:t>
    </dgm:pt>
    <dgm:pt modelId="{D2A87C38-2899-497C-94C3-57E4DD1A8594}">
      <dgm:prSet phldrT="[Texte]"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sz="2800" dirty="0"/>
            <a:t>Projets IA</a:t>
          </a:r>
        </a:p>
      </dgm:t>
    </dgm:pt>
    <dgm:pt modelId="{9B7C60C4-0999-4089-B5A2-A2BCF62ACB3A}" type="parTrans" cxnId="{64374A19-7264-4B20-9CC4-4E0DD03E4E3F}">
      <dgm:prSet/>
      <dgm:spPr/>
      <dgm:t>
        <a:bodyPr/>
        <a:lstStyle/>
        <a:p>
          <a:endParaRPr lang="fr-FR"/>
        </a:p>
      </dgm:t>
    </dgm:pt>
    <dgm:pt modelId="{A34F7BA4-3F02-4A78-BDC9-CC4B50C3B15A}" type="sibTrans" cxnId="{64374A19-7264-4B20-9CC4-4E0DD03E4E3F}">
      <dgm:prSet/>
      <dgm:spPr/>
      <dgm:t>
        <a:bodyPr/>
        <a:lstStyle/>
        <a:p>
          <a:endParaRPr lang="fr-FR"/>
        </a:p>
      </dgm:t>
    </dgm:pt>
    <dgm:pt modelId="{E412DA9C-C082-460C-B462-7930756D2823}">
      <dgm:prSet phldrT="[Texte]" custT="1"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sz="2800" dirty="0"/>
            <a:t>Objectifs</a:t>
          </a:r>
        </a:p>
      </dgm:t>
    </dgm:pt>
    <dgm:pt modelId="{C1336B13-A6B3-4D53-BED4-BA30AFC434AF}" type="parTrans" cxnId="{227DDCED-1106-4A1B-AE36-7169908CAEFE}">
      <dgm:prSet/>
      <dgm:spPr/>
      <dgm:t>
        <a:bodyPr/>
        <a:lstStyle/>
        <a:p>
          <a:endParaRPr lang="fr-FR"/>
        </a:p>
      </dgm:t>
    </dgm:pt>
    <dgm:pt modelId="{EC4E9613-520F-4E5B-8B29-49435472D308}" type="sibTrans" cxnId="{227DDCED-1106-4A1B-AE36-7169908CAEFE}">
      <dgm:prSet/>
      <dgm:spPr/>
      <dgm:t>
        <a:bodyPr/>
        <a:lstStyle/>
        <a:p>
          <a:endParaRPr lang="fr-FR"/>
        </a:p>
      </dgm:t>
    </dgm:pt>
    <dgm:pt modelId="{B54F049E-3C14-4B42-9D9A-706B0294F198}">
      <dgm:prSet phldrT="[Texte]"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sz="2800" dirty="0"/>
            <a:t>Démarche</a:t>
          </a:r>
        </a:p>
      </dgm:t>
    </dgm:pt>
    <dgm:pt modelId="{D9123AD3-05F9-4E08-8EAF-95BE934475C0}" type="parTrans" cxnId="{B18C6735-ED9F-4DD3-BC79-50E8D74F48A8}">
      <dgm:prSet/>
      <dgm:spPr/>
      <dgm:t>
        <a:bodyPr/>
        <a:lstStyle/>
        <a:p>
          <a:endParaRPr lang="fr-FR"/>
        </a:p>
      </dgm:t>
    </dgm:pt>
    <dgm:pt modelId="{2D48D5CC-94A5-48CE-B260-380544C54376}" type="sibTrans" cxnId="{B18C6735-ED9F-4DD3-BC79-50E8D74F48A8}">
      <dgm:prSet/>
      <dgm:spPr/>
      <dgm:t>
        <a:bodyPr/>
        <a:lstStyle/>
        <a:p>
          <a:endParaRPr lang="fr-FR"/>
        </a:p>
      </dgm:t>
    </dgm:pt>
    <dgm:pt modelId="{30E090E6-3C92-487F-8254-9F35422B8D7F}" type="pres">
      <dgm:prSet presAssocID="{CBE84BC5-F8FE-4B3F-AA4B-DB8FF208B905}" presName="Name0" presStyleCnt="0">
        <dgm:presLayoutVars>
          <dgm:dir/>
          <dgm:resizeHandles val="exact"/>
        </dgm:presLayoutVars>
      </dgm:prSet>
      <dgm:spPr/>
    </dgm:pt>
    <dgm:pt modelId="{B1857239-07F0-4973-A0FB-2DEAC3175C0B}" type="pres">
      <dgm:prSet presAssocID="{6269EC1E-749C-412D-94C4-1A292708BE51}" presName="parTxOnly" presStyleLbl="node1" presStyleIdx="0" presStyleCnt="4">
        <dgm:presLayoutVars>
          <dgm:bulletEnabled val="1"/>
        </dgm:presLayoutVars>
      </dgm:prSet>
      <dgm:spPr/>
    </dgm:pt>
    <dgm:pt modelId="{9BADBEC6-B59E-41A7-A48A-B43FC12783F2}" type="pres">
      <dgm:prSet presAssocID="{78B3E95A-597B-404F-AD85-D5663AF50D4A}" presName="parSpace" presStyleCnt="0"/>
      <dgm:spPr/>
    </dgm:pt>
    <dgm:pt modelId="{4FB4B907-B48A-4F8E-9C0C-196FAAD0410E}" type="pres">
      <dgm:prSet presAssocID="{D2A87C38-2899-497C-94C3-57E4DD1A8594}" presName="parTxOnly" presStyleLbl="node1" presStyleIdx="1" presStyleCnt="4">
        <dgm:presLayoutVars>
          <dgm:bulletEnabled val="1"/>
        </dgm:presLayoutVars>
      </dgm:prSet>
      <dgm:spPr/>
    </dgm:pt>
    <dgm:pt modelId="{F8A83F81-5F6D-4F47-BA07-C2DE4DA69C26}" type="pres">
      <dgm:prSet presAssocID="{A34F7BA4-3F02-4A78-BDC9-CC4B50C3B15A}" presName="parSpace" presStyleCnt="0"/>
      <dgm:spPr/>
    </dgm:pt>
    <dgm:pt modelId="{720403E2-FFC3-47FB-A826-82711D5C33D1}" type="pres">
      <dgm:prSet presAssocID="{E412DA9C-C082-460C-B462-7930756D2823}" presName="parTxOnly" presStyleLbl="node1" presStyleIdx="2" presStyleCnt="4">
        <dgm:presLayoutVars>
          <dgm:bulletEnabled val="1"/>
        </dgm:presLayoutVars>
      </dgm:prSet>
      <dgm:spPr/>
    </dgm:pt>
    <dgm:pt modelId="{F9A41546-21D9-4D20-AA1B-14ECE0ADFB7F}" type="pres">
      <dgm:prSet presAssocID="{EC4E9613-520F-4E5B-8B29-49435472D308}" presName="parSpace" presStyleCnt="0"/>
      <dgm:spPr/>
    </dgm:pt>
    <dgm:pt modelId="{07020EE8-D0A2-45F5-9DB8-C1147688D2F0}" type="pres">
      <dgm:prSet presAssocID="{B54F049E-3C14-4B42-9D9A-706B0294F198}" presName="parTxOnly" presStyleLbl="node1" presStyleIdx="3" presStyleCnt="4" custLinFactNeighborX="76469">
        <dgm:presLayoutVars>
          <dgm:bulletEnabled val="1"/>
        </dgm:presLayoutVars>
      </dgm:prSet>
      <dgm:spPr/>
    </dgm:pt>
  </dgm:ptLst>
  <dgm:cxnLst>
    <dgm:cxn modelId="{64374A19-7264-4B20-9CC4-4E0DD03E4E3F}" srcId="{CBE84BC5-F8FE-4B3F-AA4B-DB8FF208B905}" destId="{D2A87C38-2899-497C-94C3-57E4DD1A8594}" srcOrd="1" destOrd="0" parTransId="{9B7C60C4-0999-4089-B5A2-A2BCF62ACB3A}" sibTransId="{A34F7BA4-3F02-4A78-BDC9-CC4B50C3B15A}"/>
    <dgm:cxn modelId="{B18C6735-ED9F-4DD3-BC79-50E8D74F48A8}" srcId="{CBE84BC5-F8FE-4B3F-AA4B-DB8FF208B905}" destId="{B54F049E-3C14-4B42-9D9A-706B0294F198}" srcOrd="3" destOrd="0" parTransId="{D9123AD3-05F9-4E08-8EAF-95BE934475C0}" sibTransId="{2D48D5CC-94A5-48CE-B260-380544C54376}"/>
    <dgm:cxn modelId="{425DD977-A983-48A3-AD69-8B778B402A55}" type="presOf" srcId="{CBE84BC5-F8FE-4B3F-AA4B-DB8FF208B905}" destId="{30E090E6-3C92-487F-8254-9F35422B8D7F}" srcOrd="0" destOrd="0" presId="urn:microsoft.com/office/officeart/2005/8/layout/hChevron3"/>
    <dgm:cxn modelId="{26FA2388-5672-4B3F-B85D-8C02B9CF28A6}" type="presOf" srcId="{D2A87C38-2899-497C-94C3-57E4DD1A8594}" destId="{4FB4B907-B48A-4F8E-9C0C-196FAAD0410E}" srcOrd="0" destOrd="0" presId="urn:microsoft.com/office/officeart/2005/8/layout/hChevron3"/>
    <dgm:cxn modelId="{7E2A648C-B402-4C3E-84CA-322A501364AC}" type="presOf" srcId="{B54F049E-3C14-4B42-9D9A-706B0294F198}" destId="{07020EE8-D0A2-45F5-9DB8-C1147688D2F0}" srcOrd="0" destOrd="0" presId="urn:microsoft.com/office/officeart/2005/8/layout/hChevron3"/>
    <dgm:cxn modelId="{BBB179A5-D4A2-4767-8F75-8F6B86F9A91D}" srcId="{CBE84BC5-F8FE-4B3F-AA4B-DB8FF208B905}" destId="{6269EC1E-749C-412D-94C4-1A292708BE51}" srcOrd="0" destOrd="0" parTransId="{09C16884-DC9E-4DA7-B7B3-2D79C0D33464}" sibTransId="{78B3E95A-597B-404F-AD85-D5663AF50D4A}"/>
    <dgm:cxn modelId="{2A1156B7-50E5-4F9A-9BE6-B84E3336E777}" type="presOf" srcId="{E412DA9C-C082-460C-B462-7930756D2823}" destId="{720403E2-FFC3-47FB-A826-82711D5C33D1}" srcOrd="0" destOrd="0" presId="urn:microsoft.com/office/officeart/2005/8/layout/hChevron3"/>
    <dgm:cxn modelId="{C24E83EA-C8A6-4F10-8DFD-B88A4D2C6344}" type="presOf" srcId="{6269EC1E-749C-412D-94C4-1A292708BE51}" destId="{B1857239-07F0-4973-A0FB-2DEAC3175C0B}" srcOrd="0" destOrd="0" presId="urn:microsoft.com/office/officeart/2005/8/layout/hChevron3"/>
    <dgm:cxn modelId="{227DDCED-1106-4A1B-AE36-7169908CAEFE}" srcId="{CBE84BC5-F8FE-4B3F-AA4B-DB8FF208B905}" destId="{E412DA9C-C082-460C-B462-7930756D2823}" srcOrd="2" destOrd="0" parTransId="{C1336B13-A6B3-4D53-BED4-BA30AFC434AF}" sibTransId="{EC4E9613-520F-4E5B-8B29-49435472D308}"/>
    <dgm:cxn modelId="{DA62F265-8882-4A10-B75D-B95F735680A6}" type="presParOf" srcId="{30E090E6-3C92-487F-8254-9F35422B8D7F}" destId="{B1857239-07F0-4973-A0FB-2DEAC3175C0B}" srcOrd="0" destOrd="0" presId="urn:microsoft.com/office/officeart/2005/8/layout/hChevron3"/>
    <dgm:cxn modelId="{24FE6D0C-23A5-4D8E-914E-32FFE0CA86F6}" type="presParOf" srcId="{30E090E6-3C92-487F-8254-9F35422B8D7F}" destId="{9BADBEC6-B59E-41A7-A48A-B43FC12783F2}" srcOrd="1" destOrd="0" presId="urn:microsoft.com/office/officeart/2005/8/layout/hChevron3"/>
    <dgm:cxn modelId="{732B2B1E-7231-4A4C-9311-CD1F823FD799}" type="presParOf" srcId="{30E090E6-3C92-487F-8254-9F35422B8D7F}" destId="{4FB4B907-B48A-4F8E-9C0C-196FAAD0410E}" srcOrd="2" destOrd="0" presId="urn:microsoft.com/office/officeart/2005/8/layout/hChevron3"/>
    <dgm:cxn modelId="{935D4AE8-F70D-4C53-BE2E-AA52B18B4DE1}" type="presParOf" srcId="{30E090E6-3C92-487F-8254-9F35422B8D7F}" destId="{F8A83F81-5F6D-4F47-BA07-C2DE4DA69C26}" srcOrd="3" destOrd="0" presId="urn:microsoft.com/office/officeart/2005/8/layout/hChevron3"/>
    <dgm:cxn modelId="{E1CED174-A897-4A3D-93A6-C2ED59DA4C99}" type="presParOf" srcId="{30E090E6-3C92-487F-8254-9F35422B8D7F}" destId="{720403E2-FFC3-47FB-A826-82711D5C33D1}" srcOrd="4" destOrd="0" presId="urn:microsoft.com/office/officeart/2005/8/layout/hChevron3"/>
    <dgm:cxn modelId="{0D43DC7D-AE2B-460F-9597-419494E5B441}" type="presParOf" srcId="{30E090E6-3C92-487F-8254-9F35422B8D7F}" destId="{F9A41546-21D9-4D20-AA1B-14ECE0ADFB7F}" srcOrd="5" destOrd="0" presId="urn:microsoft.com/office/officeart/2005/8/layout/hChevron3"/>
    <dgm:cxn modelId="{03FE22D6-9BD5-4F47-B86C-A1216068DC54}" type="presParOf" srcId="{30E090E6-3C92-487F-8254-9F35422B8D7F}" destId="{07020EE8-D0A2-45F5-9DB8-C1147688D2F0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ECE651AB-C365-446F-97EC-4F19BE34B8B0}" type="doc">
      <dgm:prSet loTypeId="urn:microsoft.com/office/officeart/2005/8/layout/chevron1" loCatId="process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446CBEE-73AB-471D-99DE-D943B93B9CCC}">
      <dgm:prSet phldrT="[Texte]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b="1" dirty="0"/>
            <a:t>Entreprise d’accueil et projet de stage</a:t>
          </a:r>
        </a:p>
      </dgm:t>
    </dgm:pt>
    <dgm:pt modelId="{1E2F07F0-F6D4-497A-B4AC-8D66B7E4DCE6}" type="parTrans" cxnId="{25939C65-72A0-48BA-AD64-A7CE8B30E237}">
      <dgm:prSet/>
      <dgm:spPr/>
      <dgm:t>
        <a:bodyPr/>
        <a:lstStyle/>
        <a:p>
          <a:endParaRPr lang="fr-FR"/>
        </a:p>
      </dgm:t>
    </dgm:pt>
    <dgm:pt modelId="{3D807523-F7E0-4EBF-96C8-2F7317763A68}" type="sibTrans" cxnId="{25939C65-72A0-48BA-AD64-A7CE8B30E237}">
      <dgm:prSet/>
      <dgm:spPr/>
      <dgm:t>
        <a:bodyPr/>
        <a:lstStyle/>
        <a:p>
          <a:endParaRPr lang="fr-FR"/>
        </a:p>
      </dgm:t>
    </dgm:pt>
    <dgm:pt modelId="{3D7103AC-5D8E-4A9F-9E2D-F7690B99A78D}">
      <dgm:prSet phldrT="[Texte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b="1" dirty="0"/>
            <a:t>Contexte général</a:t>
          </a:r>
        </a:p>
      </dgm:t>
    </dgm:pt>
    <dgm:pt modelId="{BA4814D6-8789-4770-B261-10E1FC7B4C7D}" type="parTrans" cxnId="{4537CBC7-F732-481D-ABAF-CCAAEEC38AF1}">
      <dgm:prSet/>
      <dgm:spPr/>
      <dgm:t>
        <a:bodyPr/>
        <a:lstStyle/>
        <a:p>
          <a:endParaRPr lang="fr-FR"/>
        </a:p>
      </dgm:t>
    </dgm:pt>
    <dgm:pt modelId="{51E67CE7-C732-4CEC-AAA2-526AF31139DF}" type="sibTrans" cxnId="{4537CBC7-F732-481D-ABAF-CCAAEEC38AF1}">
      <dgm:prSet/>
      <dgm:spPr/>
      <dgm:t>
        <a:bodyPr/>
        <a:lstStyle/>
        <a:p>
          <a:endParaRPr lang="fr-FR"/>
        </a:p>
      </dgm:t>
    </dgm:pt>
    <dgm:pt modelId="{4AFA8197-D6AA-4DC0-B143-C22F1E2D2DED}">
      <dgm:prSet phldrT="[Texte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r>
            <a:rPr lang="fr-FR" b="1" dirty="0"/>
            <a:t>Développement de la solution</a:t>
          </a:r>
        </a:p>
      </dgm:t>
    </dgm:pt>
    <dgm:pt modelId="{9D6B8767-A276-4E1D-9CA5-EC7E60F76084}" type="parTrans" cxnId="{27B2A6D1-FA58-4F60-91C3-9C1067B38264}">
      <dgm:prSet/>
      <dgm:spPr/>
      <dgm:t>
        <a:bodyPr/>
        <a:lstStyle/>
        <a:p>
          <a:endParaRPr lang="fr-FR"/>
        </a:p>
      </dgm:t>
    </dgm:pt>
    <dgm:pt modelId="{A27B59F2-B43D-4CF9-9509-A6793E27BC8D}" type="sibTrans" cxnId="{27B2A6D1-FA58-4F60-91C3-9C1067B38264}">
      <dgm:prSet/>
      <dgm:spPr/>
      <dgm:t>
        <a:bodyPr/>
        <a:lstStyle/>
        <a:p>
          <a:endParaRPr lang="fr-FR"/>
        </a:p>
      </dgm:t>
    </dgm:pt>
    <dgm:pt modelId="{7535929A-DB06-4992-9925-2775DD8F4EA8}">
      <dgm:prSet phldrT="[Texte]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b="1" dirty="0"/>
            <a:t>Conclusion</a:t>
          </a:r>
        </a:p>
      </dgm:t>
    </dgm:pt>
    <dgm:pt modelId="{9856422E-CB2D-4F35-8795-AEF6DFB3C426}" type="parTrans" cxnId="{40CC5C0F-D9EA-4F62-BFAB-8159F494A8DE}">
      <dgm:prSet/>
      <dgm:spPr/>
      <dgm:t>
        <a:bodyPr/>
        <a:lstStyle/>
        <a:p>
          <a:endParaRPr lang="fr-FR"/>
        </a:p>
      </dgm:t>
    </dgm:pt>
    <dgm:pt modelId="{5A7095E4-44F7-410A-BD34-AEC61A9B6055}" type="sibTrans" cxnId="{40CC5C0F-D9EA-4F62-BFAB-8159F494A8DE}">
      <dgm:prSet/>
      <dgm:spPr/>
      <dgm:t>
        <a:bodyPr/>
        <a:lstStyle/>
        <a:p>
          <a:endParaRPr lang="fr-FR"/>
        </a:p>
      </dgm:t>
    </dgm:pt>
    <dgm:pt modelId="{6EB63FCF-72E1-4F6F-BC70-95E813D68024}" type="pres">
      <dgm:prSet presAssocID="{ECE651AB-C365-446F-97EC-4F19BE34B8B0}" presName="Name0" presStyleCnt="0">
        <dgm:presLayoutVars>
          <dgm:dir/>
          <dgm:animLvl val="lvl"/>
          <dgm:resizeHandles val="exact"/>
        </dgm:presLayoutVars>
      </dgm:prSet>
      <dgm:spPr/>
    </dgm:pt>
    <dgm:pt modelId="{3A385627-F526-403F-89C9-B3E9D12812F8}" type="pres">
      <dgm:prSet presAssocID="{6446CBEE-73AB-471D-99DE-D943B93B9CCC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ABB0D716-897A-4577-AFC9-D4B1C25178EE}" type="pres">
      <dgm:prSet presAssocID="{3D807523-F7E0-4EBF-96C8-2F7317763A68}" presName="parTxOnlySpace" presStyleCnt="0"/>
      <dgm:spPr/>
    </dgm:pt>
    <dgm:pt modelId="{8E8C5F46-8428-4E48-8113-706CC0D981A0}" type="pres">
      <dgm:prSet presAssocID="{3D7103AC-5D8E-4A9F-9E2D-F7690B99A78D}" presName="parTxOnly" presStyleLbl="node1" presStyleIdx="1" presStyleCnt="4" custLinFactNeighborY="-31095">
        <dgm:presLayoutVars>
          <dgm:chMax val="0"/>
          <dgm:chPref val="0"/>
          <dgm:bulletEnabled val="1"/>
        </dgm:presLayoutVars>
      </dgm:prSet>
      <dgm:spPr/>
    </dgm:pt>
    <dgm:pt modelId="{914F2132-7581-4D13-A37D-7E8747AC7E52}" type="pres">
      <dgm:prSet presAssocID="{51E67CE7-C732-4CEC-AAA2-526AF31139DF}" presName="parTxOnlySpace" presStyleCnt="0"/>
      <dgm:spPr/>
    </dgm:pt>
    <dgm:pt modelId="{2B41EBE7-D789-47F7-9534-557C62BA0E48}" type="pres">
      <dgm:prSet presAssocID="{4AFA8197-D6AA-4DC0-B143-C22F1E2D2DED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141E9424-582F-468E-B587-61DB0A98E35A}" type="pres">
      <dgm:prSet presAssocID="{A27B59F2-B43D-4CF9-9509-A6793E27BC8D}" presName="parTxOnlySpace" presStyleCnt="0"/>
      <dgm:spPr/>
    </dgm:pt>
    <dgm:pt modelId="{8622A846-379A-4F76-BE6B-9D2A67935330}" type="pres">
      <dgm:prSet presAssocID="{7535929A-DB06-4992-9925-2775DD8F4EA8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695FD700-5A37-4AE1-B23A-2B5F3E3D18E4}" type="presOf" srcId="{7535929A-DB06-4992-9925-2775DD8F4EA8}" destId="{8622A846-379A-4F76-BE6B-9D2A67935330}" srcOrd="0" destOrd="0" presId="urn:microsoft.com/office/officeart/2005/8/layout/chevron1"/>
    <dgm:cxn modelId="{7CC7B605-88EB-4E19-B07E-C5CF2FC0FAA0}" type="presOf" srcId="{6446CBEE-73AB-471D-99DE-D943B93B9CCC}" destId="{3A385627-F526-403F-89C9-B3E9D12812F8}" srcOrd="0" destOrd="0" presId="urn:microsoft.com/office/officeart/2005/8/layout/chevron1"/>
    <dgm:cxn modelId="{B9AFF907-F5D1-487A-ADEF-8B22C1E206F8}" type="presOf" srcId="{ECE651AB-C365-446F-97EC-4F19BE34B8B0}" destId="{6EB63FCF-72E1-4F6F-BC70-95E813D68024}" srcOrd="0" destOrd="0" presId="urn:microsoft.com/office/officeart/2005/8/layout/chevron1"/>
    <dgm:cxn modelId="{B725CE0D-7AD6-4070-A539-C880BB2B7721}" type="presOf" srcId="{4AFA8197-D6AA-4DC0-B143-C22F1E2D2DED}" destId="{2B41EBE7-D789-47F7-9534-557C62BA0E48}" srcOrd="0" destOrd="0" presId="urn:microsoft.com/office/officeart/2005/8/layout/chevron1"/>
    <dgm:cxn modelId="{40CC5C0F-D9EA-4F62-BFAB-8159F494A8DE}" srcId="{ECE651AB-C365-446F-97EC-4F19BE34B8B0}" destId="{7535929A-DB06-4992-9925-2775DD8F4EA8}" srcOrd="3" destOrd="0" parTransId="{9856422E-CB2D-4F35-8795-AEF6DFB3C426}" sibTransId="{5A7095E4-44F7-410A-BD34-AEC61A9B6055}"/>
    <dgm:cxn modelId="{25939C65-72A0-48BA-AD64-A7CE8B30E237}" srcId="{ECE651AB-C365-446F-97EC-4F19BE34B8B0}" destId="{6446CBEE-73AB-471D-99DE-D943B93B9CCC}" srcOrd="0" destOrd="0" parTransId="{1E2F07F0-F6D4-497A-B4AC-8D66B7E4DCE6}" sibTransId="{3D807523-F7E0-4EBF-96C8-2F7317763A68}"/>
    <dgm:cxn modelId="{4537CBC7-F732-481D-ABAF-CCAAEEC38AF1}" srcId="{ECE651AB-C365-446F-97EC-4F19BE34B8B0}" destId="{3D7103AC-5D8E-4A9F-9E2D-F7690B99A78D}" srcOrd="1" destOrd="0" parTransId="{BA4814D6-8789-4770-B261-10E1FC7B4C7D}" sibTransId="{51E67CE7-C732-4CEC-AAA2-526AF31139DF}"/>
    <dgm:cxn modelId="{D286A0CA-9079-455A-ADD6-E1306D7EE73D}" type="presOf" srcId="{3D7103AC-5D8E-4A9F-9E2D-F7690B99A78D}" destId="{8E8C5F46-8428-4E48-8113-706CC0D981A0}" srcOrd="0" destOrd="0" presId="urn:microsoft.com/office/officeart/2005/8/layout/chevron1"/>
    <dgm:cxn modelId="{27B2A6D1-FA58-4F60-91C3-9C1067B38264}" srcId="{ECE651AB-C365-446F-97EC-4F19BE34B8B0}" destId="{4AFA8197-D6AA-4DC0-B143-C22F1E2D2DED}" srcOrd="2" destOrd="0" parTransId="{9D6B8767-A276-4E1D-9CA5-EC7E60F76084}" sibTransId="{A27B59F2-B43D-4CF9-9509-A6793E27BC8D}"/>
    <dgm:cxn modelId="{5DC2511E-152A-43FE-AF42-6DFAFB28F075}" type="presParOf" srcId="{6EB63FCF-72E1-4F6F-BC70-95E813D68024}" destId="{3A385627-F526-403F-89C9-B3E9D12812F8}" srcOrd="0" destOrd="0" presId="urn:microsoft.com/office/officeart/2005/8/layout/chevron1"/>
    <dgm:cxn modelId="{46F778EA-C393-49CC-8D2C-3CCDC3CDF829}" type="presParOf" srcId="{6EB63FCF-72E1-4F6F-BC70-95E813D68024}" destId="{ABB0D716-897A-4577-AFC9-D4B1C25178EE}" srcOrd="1" destOrd="0" presId="urn:microsoft.com/office/officeart/2005/8/layout/chevron1"/>
    <dgm:cxn modelId="{7A0A8224-2E4E-4D99-9AAA-95929AD5FB6D}" type="presParOf" srcId="{6EB63FCF-72E1-4F6F-BC70-95E813D68024}" destId="{8E8C5F46-8428-4E48-8113-706CC0D981A0}" srcOrd="2" destOrd="0" presId="urn:microsoft.com/office/officeart/2005/8/layout/chevron1"/>
    <dgm:cxn modelId="{2F0157B4-9B9E-4504-BAA2-0B113FF85D72}" type="presParOf" srcId="{6EB63FCF-72E1-4F6F-BC70-95E813D68024}" destId="{914F2132-7581-4D13-A37D-7E8747AC7E52}" srcOrd="3" destOrd="0" presId="urn:microsoft.com/office/officeart/2005/8/layout/chevron1"/>
    <dgm:cxn modelId="{20FCC90B-4175-454D-9C8B-FB1D0D98CA57}" type="presParOf" srcId="{6EB63FCF-72E1-4F6F-BC70-95E813D68024}" destId="{2B41EBE7-D789-47F7-9534-557C62BA0E48}" srcOrd="4" destOrd="0" presId="urn:microsoft.com/office/officeart/2005/8/layout/chevron1"/>
    <dgm:cxn modelId="{C170D21E-D7FA-43F6-A6FE-9597973D2A16}" type="presParOf" srcId="{6EB63FCF-72E1-4F6F-BC70-95E813D68024}" destId="{141E9424-582F-468E-B587-61DB0A98E35A}" srcOrd="5" destOrd="0" presId="urn:microsoft.com/office/officeart/2005/8/layout/chevron1"/>
    <dgm:cxn modelId="{73CB39EB-E0E2-48A5-9127-5A4190CAF262}" type="presParOf" srcId="{6EB63FCF-72E1-4F6F-BC70-95E813D68024}" destId="{8622A846-379A-4F76-BE6B-9D2A67935330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CBE84BC5-F8FE-4B3F-AA4B-DB8FF208B905}" type="doc">
      <dgm:prSet loTypeId="urn:microsoft.com/office/officeart/2005/8/layout/hChevron3" loCatId="process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69EC1E-749C-412D-94C4-1A292708BE51}">
      <dgm:prSet phldrT="[Texte]"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sz="2800" dirty="0"/>
            <a:t>Organisme</a:t>
          </a:r>
        </a:p>
      </dgm:t>
    </dgm:pt>
    <dgm:pt modelId="{09C16884-DC9E-4DA7-B7B3-2D79C0D33464}" type="parTrans" cxnId="{BBB179A5-D4A2-4767-8F75-8F6B86F9A91D}">
      <dgm:prSet/>
      <dgm:spPr/>
      <dgm:t>
        <a:bodyPr/>
        <a:lstStyle/>
        <a:p>
          <a:endParaRPr lang="fr-FR"/>
        </a:p>
      </dgm:t>
    </dgm:pt>
    <dgm:pt modelId="{78B3E95A-597B-404F-AD85-D5663AF50D4A}" type="sibTrans" cxnId="{BBB179A5-D4A2-4767-8F75-8F6B86F9A91D}">
      <dgm:prSet/>
      <dgm:spPr/>
      <dgm:t>
        <a:bodyPr/>
        <a:lstStyle/>
        <a:p>
          <a:endParaRPr lang="fr-FR"/>
        </a:p>
      </dgm:t>
    </dgm:pt>
    <dgm:pt modelId="{70171D58-E713-4032-9AFD-9A25A7DB39EE}">
      <dgm:prSet phldrT="[Texte]"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sz="2800" dirty="0"/>
            <a:t>Projets IA</a:t>
          </a:r>
        </a:p>
      </dgm:t>
    </dgm:pt>
    <dgm:pt modelId="{15733C53-6AB7-4EFE-A5EA-7AE097ACA13B}" type="parTrans" cxnId="{995BB696-656C-421C-AB2C-2F8AD038BD86}">
      <dgm:prSet/>
      <dgm:spPr/>
      <dgm:t>
        <a:bodyPr/>
        <a:lstStyle/>
        <a:p>
          <a:endParaRPr lang="fr-FR"/>
        </a:p>
      </dgm:t>
    </dgm:pt>
    <dgm:pt modelId="{6E591FB7-B7F0-4250-A1C5-E1DE1CC590BD}" type="sibTrans" cxnId="{995BB696-656C-421C-AB2C-2F8AD038BD86}">
      <dgm:prSet/>
      <dgm:spPr/>
      <dgm:t>
        <a:bodyPr/>
        <a:lstStyle/>
        <a:p>
          <a:endParaRPr lang="fr-FR"/>
        </a:p>
      </dgm:t>
    </dgm:pt>
    <dgm:pt modelId="{2B564A01-EAE8-4961-88F9-357CA7DB95F6}">
      <dgm:prSet phldrT="[Texte]" custT="1"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sz="2800" dirty="0"/>
            <a:t>Démarche</a:t>
          </a:r>
        </a:p>
      </dgm:t>
    </dgm:pt>
    <dgm:pt modelId="{8B9E143A-9D5E-4FFA-B20D-7F008F60D4D9}" type="sibTrans" cxnId="{90F6E07C-0BD2-4E75-8EC5-F9ACCA9933AA}">
      <dgm:prSet/>
      <dgm:spPr/>
      <dgm:t>
        <a:bodyPr/>
        <a:lstStyle/>
        <a:p>
          <a:endParaRPr lang="fr-FR"/>
        </a:p>
      </dgm:t>
    </dgm:pt>
    <dgm:pt modelId="{CB10DF31-FD23-4D47-9344-79BFAC8A7EF4}" type="parTrans" cxnId="{90F6E07C-0BD2-4E75-8EC5-F9ACCA9933AA}">
      <dgm:prSet/>
      <dgm:spPr/>
      <dgm:t>
        <a:bodyPr/>
        <a:lstStyle/>
        <a:p>
          <a:endParaRPr lang="fr-FR"/>
        </a:p>
      </dgm:t>
    </dgm:pt>
    <dgm:pt modelId="{3BFFCE02-9BCA-45AF-895F-AAE6473283FB}">
      <dgm:prSet phldrT="[Texte]"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sz="2800" dirty="0"/>
            <a:t>Objectifs</a:t>
          </a:r>
        </a:p>
      </dgm:t>
    </dgm:pt>
    <dgm:pt modelId="{793750EA-15D2-4B21-A79F-3010635A925A}" type="sibTrans" cxnId="{945B36BD-DFAF-4A04-8232-0BB585ABDAF7}">
      <dgm:prSet/>
      <dgm:spPr/>
      <dgm:t>
        <a:bodyPr/>
        <a:lstStyle/>
        <a:p>
          <a:endParaRPr lang="fr-FR"/>
        </a:p>
      </dgm:t>
    </dgm:pt>
    <dgm:pt modelId="{FF22F47A-5BCA-4254-BE45-1552395A3C8C}" type="parTrans" cxnId="{945B36BD-DFAF-4A04-8232-0BB585ABDAF7}">
      <dgm:prSet/>
      <dgm:spPr/>
      <dgm:t>
        <a:bodyPr/>
        <a:lstStyle/>
        <a:p>
          <a:endParaRPr lang="fr-FR"/>
        </a:p>
      </dgm:t>
    </dgm:pt>
    <dgm:pt modelId="{30E090E6-3C92-487F-8254-9F35422B8D7F}" type="pres">
      <dgm:prSet presAssocID="{CBE84BC5-F8FE-4B3F-AA4B-DB8FF208B905}" presName="Name0" presStyleCnt="0">
        <dgm:presLayoutVars>
          <dgm:dir/>
          <dgm:resizeHandles val="exact"/>
        </dgm:presLayoutVars>
      </dgm:prSet>
      <dgm:spPr/>
    </dgm:pt>
    <dgm:pt modelId="{B1857239-07F0-4973-A0FB-2DEAC3175C0B}" type="pres">
      <dgm:prSet presAssocID="{6269EC1E-749C-412D-94C4-1A292708BE51}" presName="parTxOnly" presStyleLbl="node1" presStyleIdx="0" presStyleCnt="4">
        <dgm:presLayoutVars>
          <dgm:bulletEnabled val="1"/>
        </dgm:presLayoutVars>
      </dgm:prSet>
      <dgm:spPr/>
    </dgm:pt>
    <dgm:pt modelId="{9BADBEC6-B59E-41A7-A48A-B43FC12783F2}" type="pres">
      <dgm:prSet presAssocID="{78B3E95A-597B-404F-AD85-D5663AF50D4A}" presName="parSpace" presStyleCnt="0"/>
      <dgm:spPr/>
    </dgm:pt>
    <dgm:pt modelId="{82E25C89-F63D-49B2-A0F5-8F301A5D1396}" type="pres">
      <dgm:prSet presAssocID="{70171D58-E713-4032-9AFD-9A25A7DB39EE}" presName="parTxOnly" presStyleLbl="node1" presStyleIdx="1" presStyleCnt="4">
        <dgm:presLayoutVars>
          <dgm:bulletEnabled val="1"/>
        </dgm:presLayoutVars>
      </dgm:prSet>
      <dgm:spPr/>
    </dgm:pt>
    <dgm:pt modelId="{77C62638-289F-47BA-9BBD-E6468930A333}" type="pres">
      <dgm:prSet presAssocID="{6E591FB7-B7F0-4250-A1C5-E1DE1CC590BD}" presName="parSpace" presStyleCnt="0"/>
      <dgm:spPr/>
    </dgm:pt>
    <dgm:pt modelId="{EF0A177A-CCBE-434D-B075-C6AFDC63DB67}" type="pres">
      <dgm:prSet presAssocID="{3BFFCE02-9BCA-45AF-895F-AAE6473283FB}" presName="parTxOnly" presStyleLbl="node1" presStyleIdx="2" presStyleCnt="4">
        <dgm:presLayoutVars>
          <dgm:bulletEnabled val="1"/>
        </dgm:presLayoutVars>
      </dgm:prSet>
      <dgm:spPr/>
    </dgm:pt>
    <dgm:pt modelId="{9AAD43F5-127E-45B9-8770-BB2A3123B2D1}" type="pres">
      <dgm:prSet presAssocID="{793750EA-15D2-4B21-A79F-3010635A925A}" presName="parSpace" presStyleCnt="0"/>
      <dgm:spPr/>
    </dgm:pt>
    <dgm:pt modelId="{C250EB50-3261-4296-B9C1-B2F3BCF9D5DB}" type="pres">
      <dgm:prSet presAssocID="{2B564A01-EAE8-4961-88F9-357CA7DB95F6}" presName="parTxOnly" presStyleLbl="node1" presStyleIdx="3" presStyleCnt="4" custLinFactNeighborX="76469">
        <dgm:presLayoutVars>
          <dgm:bulletEnabled val="1"/>
        </dgm:presLayoutVars>
      </dgm:prSet>
      <dgm:spPr/>
    </dgm:pt>
  </dgm:ptLst>
  <dgm:cxnLst>
    <dgm:cxn modelId="{26277129-E81B-4EDD-9BE6-1A872C7AC475}" type="presOf" srcId="{2B564A01-EAE8-4961-88F9-357CA7DB95F6}" destId="{C250EB50-3261-4296-B9C1-B2F3BCF9D5DB}" srcOrd="0" destOrd="0" presId="urn:microsoft.com/office/officeart/2005/8/layout/hChevron3"/>
    <dgm:cxn modelId="{D5181477-8E78-4ECF-AAB9-9B476633F37D}" type="presOf" srcId="{6269EC1E-749C-412D-94C4-1A292708BE51}" destId="{B1857239-07F0-4973-A0FB-2DEAC3175C0B}" srcOrd="0" destOrd="0" presId="urn:microsoft.com/office/officeart/2005/8/layout/hChevron3"/>
    <dgm:cxn modelId="{C9396157-B147-4CBE-9A2B-DD52334C5D44}" type="presOf" srcId="{CBE84BC5-F8FE-4B3F-AA4B-DB8FF208B905}" destId="{30E090E6-3C92-487F-8254-9F35422B8D7F}" srcOrd="0" destOrd="0" presId="urn:microsoft.com/office/officeart/2005/8/layout/hChevron3"/>
    <dgm:cxn modelId="{90F6E07C-0BD2-4E75-8EC5-F9ACCA9933AA}" srcId="{CBE84BC5-F8FE-4B3F-AA4B-DB8FF208B905}" destId="{2B564A01-EAE8-4961-88F9-357CA7DB95F6}" srcOrd="3" destOrd="0" parTransId="{CB10DF31-FD23-4D47-9344-79BFAC8A7EF4}" sibTransId="{8B9E143A-9D5E-4FFA-B20D-7F008F60D4D9}"/>
    <dgm:cxn modelId="{995BB696-656C-421C-AB2C-2F8AD038BD86}" srcId="{CBE84BC5-F8FE-4B3F-AA4B-DB8FF208B905}" destId="{70171D58-E713-4032-9AFD-9A25A7DB39EE}" srcOrd="1" destOrd="0" parTransId="{15733C53-6AB7-4EFE-A5EA-7AE097ACA13B}" sibTransId="{6E591FB7-B7F0-4250-A1C5-E1DE1CC590BD}"/>
    <dgm:cxn modelId="{BBB179A5-D4A2-4767-8F75-8F6B86F9A91D}" srcId="{CBE84BC5-F8FE-4B3F-AA4B-DB8FF208B905}" destId="{6269EC1E-749C-412D-94C4-1A292708BE51}" srcOrd="0" destOrd="0" parTransId="{09C16884-DC9E-4DA7-B7B3-2D79C0D33464}" sibTransId="{78B3E95A-597B-404F-AD85-D5663AF50D4A}"/>
    <dgm:cxn modelId="{945B36BD-DFAF-4A04-8232-0BB585ABDAF7}" srcId="{CBE84BC5-F8FE-4B3F-AA4B-DB8FF208B905}" destId="{3BFFCE02-9BCA-45AF-895F-AAE6473283FB}" srcOrd="2" destOrd="0" parTransId="{FF22F47A-5BCA-4254-BE45-1552395A3C8C}" sibTransId="{793750EA-15D2-4B21-A79F-3010635A925A}"/>
    <dgm:cxn modelId="{8F4BC2D6-9BB8-4864-99B2-56DD5800D383}" type="presOf" srcId="{70171D58-E713-4032-9AFD-9A25A7DB39EE}" destId="{82E25C89-F63D-49B2-A0F5-8F301A5D1396}" srcOrd="0" destOrd="0" presId="urn:microsoft.com/office/officeart/2005/8/layout/hChevron3"/>
    <dgm:cxn modelId="{58AA5FD8-CC1F-4273-B3E8-6D967F10040E}" type="presOf" srcId="{3BFFCE02-9BCA-45AF-895F-AAE6473283FB}" destId="{EF0A177A-CCBE-434D-B075-C6AFDC63DB67}" srcOrd="0" destOrd="0" presId="urn:microsoft.com/office/officeart/2005/8/layout/hChevron3"/>
    <dgm:cxn modelId="{1471CA49-161C-4DC6-8A86-1415438A46B5}" type="presParOf" srcId="{30E090E6-3C92-487F-8254-9F35422B8D7F}" destId="{B1857239-07F0-4973-A0FB-2DEAC3175C0B}" srcOrd="0" destOrd="0" presId="urn:microsoft.com/office/officeart/2005/8/layout/hChevron3"/>
    <dgm:cxn modelId="{BD701192-A234-424C-B8D0-B5D31826AC5B}" type="presParOf" srcId="{30E090E6-3C92-487F-8254-9F35422B8D7F}" destId="{9BADBEC6-B59E-41A7-A48A-B43FC12783F2}" srcOrd="1" destOrd="0" presId="urn:microsoft.com/office/officeart/2005/8/layout/hChevron3"/>
    <dgm:cxn modelId="{73607A02-DAD2-4475-A423-06868993F392}" type="presParOf" srcId="{30E090E6-3C92-487F-8254-9F35422B8D7F}" destId="{82E25C89-F63D-49B2-A0F5-8F301A5D1396}" srcOrd="2" destOrd="0" presId="urn:microsoft.com/office/officeart/2005/8/layout/hChevron3"/>
    <dgm:cxn modelId="{CB8F1ABA-1DF6-4320-8F96-916BACC1EA51}" type="presParOf" srcId="{30E090E6-3C92-487F-8254-9F35422B8D7F}" destId="{77C62638-289F-47BA-9BBD-E6468930A333}" srcOrd="3" destOrd="0" presId="urn:microsoft.com/office/officeart/2005/8/layout/hChevron3"/>
    <dgm:cxn modelId="{9275FDD5-BDB8-4C55-8119-089BB64C3F51}" type="presParOf" srcId="{30E090E6-3C92-487F-8254-9F35422B8D7F}" destId="{EF0A177A-CCBE-434D-B075-C6AFDC63DB67}" srcOrd="4" destOrd="0" presId="urn:microsoft.com/office/officeart/2005/8/layout/hChevron3"/>
    <dgm:cxn modelId="{F8E6B7DE-2CD1-4438-A935-2622BB35C423}" type="presParOf" srcId="{30E090E6-3C92-487F-8254-9F35422B8D7F}" destId="{9AAD43F5-127E-45B9-8770-BB2A3123B2D1}" srcOrd="5" destOrd="0" presId="urn:microsoft.com/office/officeart/2005/8/layout/hChevron3"/>
    <dgm:cxn modelId="{81426022-C962-4F2F-81A2-CB7B72C95CFC}" type="presParOf" srcId="{30E090E6-3C92-487F-8254-9F35422B8D7F}" destId="{C250EB50-3261-4296-B9C1-B2F3BCF9D5DB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41F448A7-EEAE-4000-BB7D-95067A1B5EED}" type="doc">
      <dgm:prSet loTypeId="urn:microsoft.com/office/officeart/2005/8/layout/StepDownProcess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703FE65-018F-4166-87B5-368BBBE9692B}">
      <dgm:prSet phldrT="[Texte]" custT="1"/>
      <dgm:spPr/>
      <dgm:t>
        <a:bodyPr/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 dirty="0">
              <a:solidFill>
                <a:prstClr val="black"/>
              </a:solidFill>
              <a:latin typeface="Ubuntu"/>
              <a:ea typeface="Spica Neue P"/>
              <a:cs typeface="+mn-cs"/>
            </a:rPr>
            <a:t>Définition des classes et inspection des données</a:t>
          </a:r>
          <a:endParaRPr lang="en-US" sz="2600" kern="1200" dirty="0">
            <a:solidFill>
              <a:prstClr val="black"/>
            </a:solidFill>
            <a:latin typeface="Ubuntu"/>
            <a:ea typeface="Spica Neue P"/>
            <a:cs typeface="+mn-cs"/>
          </a:endParaRPr>
        </a:p>
      </dgm:t>
    </dgm:pt>
    <dgm:pt modelId="{399EF6FD-CDC9-4339-BA55-AE642E9111CA}" type="parTrans" cxnId="{550FBE83-7D47-428B-BC73-0EE93C03C83B}">
      <dgm:prSet/>
      <dgm:spPr/>
      <dgm:t>
        <a:bodyPr/>
        <a:lstStyle/>
        <a:p>
          <a:endParaRPr lang="en-US"/>
        </a:p>
      </dgm:t>
    </dgm:pt>
    <dgm:pt modelId="{E22E1960-FE52-41BD-A2DC-E18863D11DF4}" type="sibTrans" cxnId="{550FBE83-7D47-428B-BC73-0EE93C03C83B}">
      <dgm:prSet/>
      <dgm:spPr/>
      <dgm:t>
        <a:bodyPr/>
        <a:lstStyle/>
        <a:p>
          <a:endParaRPr lang="en-US"/>
        </a:p>
      </dgm:t>
    </dgm:pt>
    <dgm:pt modelId="{95C92C79-4491-4A84-A10D-DF9E6171239E}">
      <dgm:prSet phldrT="[Texte]"/>
      <dgm:spPr/>
      <dgm:t>
        <a:bodyPr/>
        <a:lstStyle/>
        <a:p>
          <a:r>
            <a:rPr lang="fr-FR" dirty="0"/>
            <a:t>Etude comparative des modèles et décisions</a:t>
          </a:r>
          <a:endParaRPr lang="en-US" dirty="0"/>
        </a:p>
      </dgm:t>
    </dgm:pt>
    <dgm:pt modelId="{BAB9D1C2-EA74-4198-B085-8F9762FC57AE}" type="parTrans" cxnId="{1C20D95C-2BA6-40E8-BDBC-94857E25EF96}">
      <dgm:prSet/>
      <dgm:spPr/>
      <dgm:t>
        <a:bodyPr/>
        <a:lstStyle/>
        <a:p>
          <a:endParaRPr lang="en-US"/>
        </a:p>
      </dgm:t>
    </dgm:pt>
    <dgm:pt modelId="{A42F629C-20FF-4B46-AAED-67BDBFBA995D}" type="sibTrans" cxnId="{1C20D95C-2BA6-40E8-BDBC-94857E25EF96}">
      <dgm:prSet/>
      <dgm:spPr/>
      <dgm:t>
        <a:bodyPr/>
        <a:lstStyle/>
        <a:p>
          <a:endParaRPr lang="en-US"/>
        </a:p>
      </dgm:t>
    </dgm:pt>
    <dgm:pt modelId="{654B7D41-584E-4425-B103-60697051019B}">
      <dgm:prSet phldrT="[Texte]"/>
      <dgm:spPr/>
      <dgm:t>
        <a:bodyPr/>
        <a:lstStyle/>
        <a:p>
          <a:r>
            <a:rPr lang="fr-FR" dirty="0"/>
            <a:t>Intégration et industrialisation du modèle</a:t>
          </a:r>
          <a:endParaRPr lang="en-US" dirty="0"/>
        </a:p>
      </dgm:t>
    </dgm:pt>
    <dgm:pt modelId="{5816798E-394D-486F-A46E-342D5651AA60}" type="parTrans" cxnId="{43A26A3B-6650-4E0F-9A7F-7C0F4FC4A6B9}">
      <dgm:prSet/>
      <dgm:spPr/>
      <dgm:t>
        <a:bodyPr/>
        <a:lstStyle/>
        <a:p>
          <a:endParaRPr lang="en-US"/>
        </a:p>
      </dgm:t>
    </dgm:pt>
    <dgm:pt modelId="{D93DFEBE-8A35-4197-ADC3-63345A4EBCCA}" type="sibTrans" cxnId="{43A26A3B-6650-4E0F-9A7F-7C0F4FC4A6B9}">
      <dgm:prSet/>
      <dgm:spPr/>
      <dgm:t>
        <a:bodyPr/>
        <a:lstStyle/>
        <a:p>
          <a:endParaRPr lang="en-US"/>
        </a:p>
      </dgm:t>
    </dgm:pt>
    <dgm:pt modelId="{40EBF8C1-55EE-4495-B8CD-9E0B314145C7}" type="pres">
      <dgm:prSet presAssocID="{41F448A7-EEAE-4000-BB7D-95067A1B5EED}" presName="rootnode" presStyleCnt="0">
        <dgm:presLayoutVars>
          <dgm:chMax/>
          <dgm:chPref/>
          <dgm:dir/>
          <dgm:animLvl val="lvl"/>
        </dgm:presLayoutVars>
      </dgm:prSet>
      <dgm:spPr/>
    </dgm:pt>
    <dgm:pt modelId="{160746CE-1FEB-43ED-B7D1-91A916731797}" type="pres">
      <dgm:prSet presAssocID="{A703FE65-018F-4166-87B5-368BBBE9692B}" presName="composite" presStyleCnt="0"/>
      <dgm:spPr/>
    </dgm:pt>
    <dgm:pt modelId="{29BFF59D-5936-42E5-8B7F-F39DDB311A93}" type="pres">
      <dgm:prSet presAssocID="{A703FE65-018F-4166-87B5-368BBBE9692B}" presName="bentUpArrow1" presStyleLbl="alignImgPlace1" presStyleIdx="0" presStyleCnt="2"/>
      <dgm:spPr/>
    </dgm:pt>
    <dgm:pt modelId="{50B9786F-D19A-4849-8410-AA5FC9C8A04F}" type="pres">
      <dgm:prSet presAssocID="{A703FE65-018F-4166-87B5-368BBBE9692B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</dgm:pt>
    <dgm:pt modelId="{F3CE2F38-A40C-43CE-A66B-DED057B2F3EB}" type="pres">
      <dgm:prSet presAssocID="{A703FE65-018F-4166-87B5-368BBBE9692B}" presName="ChildText" presStyleLbl="revTx" presStyleIdx="0" presStyleCnt="2">
        <dgm:presLayoutVars>
          <dgm:chMax val="0"/>
          <dgm:chPref val="0"/>
          <dgm:bulletEnabled val="1"/>
        </dgm:presLayoutVars>
      </dgm:prSet>
      <dgm:spPr/>
    </dgm:pt>
    <dgm:pt modelId="{E39C7F56-ED2F-4E21-98B5-A40DEB1DF9F4}" type="pres">
      <dgm:prSet presAssocID="{E22E1960-FE52-41BD-A2DC-E18863D11DF4}" presName="sibTrans" presStyleCnt="0"/>
      <dgm:spPr/>
    </dgm:pt>
    <dgm:pt modelId="{6FB60D47-C933-44FF-A720-1937C59935A8}" type="pres">
      <dgm:prSet presAssocID="{95C92C79-4491-4A84-A10D-DF9E6171239E}" presName="composite" presStyleCnt="0"/>
      <dgm:spPr/>
    </dgm:pt>
    <dgm:pt modelId="{5021799D-89F0-4FFE-9825-B7DF361240DD}" type="pres">
      <dgm:prSet presAssocID="{95C92C79-4491-4A84-A10D-DF9E6171239E}" presName="bentUpArrow1" presStyleLbl="alignImgPlace1" presStyleIdx="1" presStyleCnt="2"/>
      <dgm:spPr/>
    </dgm:pt>
    <dgm:pt modelId="{429A121A-7EAB-4704-95EB-A2AECFFD22E7}" type="pres">
      <dgm:prSet presAssocID="{95C92C79-4491-4A84-A10D-DF9E6171239E}" presName="ParentText" presStyleLbl="node1" presStyleIdx="1" presStyleCnt="3" custLinFactNeighborX="1347">
        <dgm:presLayoutVars>
          <dgm:chMax val="1"/>
          <dgm:chPref val="1"/>
          <dgm:bulletEnabled val="1"/>
        </dgm:presLayoutVars>
      </dgm:prSet>
      <dgm:spPr/>
    </dgm:pt>
    <dgm:pt modelId="{7F1370C1-3306-4AED-A9EB-97C238136207}" type="pres">
      <dgm:prSet presAssocID="{95C92C79-4491-4A84-A10D-DF9E6171239E}" presName="ChildText" presStyleLbl="revTx" presStyleIdx="1" presStyleCnt="2">
        <dgm:presLayoutVars>
          <dgm:chMax val="0"/>
          <dgm:chPref val="0"/>
          <dgm:bulletEnabled val="1"/>
        </dgm:presLayoutVars>
      </dgm:prSet>
      <dgm:spPr/>
    </dgm:pt>
    <dgm:pt modelId="{F725BAE3-BEC8-4677-A5D9-0293BA21993F}" type="pres">
      <dgm:prSet presAssocID="{A42F629C-20FF-4B46-AAED-67BDBFBA995D}" presName="sibTrans" presStyleCnt="0"/>
      <dgm:spPr/>
    </dgm:pt>
    <dgm:pt modelId="{0F5AF2EA-DD07-43AB-B875-0F7492C41F65}" type="pres">
      <dgm:prSet presAssocID="{654B7D41-584E-4425-B103-60697051019B}" presName="composite" presStyleCnt="0"/>
      <dgm:spPr/>
    </dgm:pt>
    <dgm:pt modelId="{AD8B3BE6-21AE-45BB-A3C6-12E716C6079D}" type="pres">
      <dgm:prSet presAssocID="{654B7D41-584E-4425-B103-60697051019B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43A26A3B-6650-4E0F-9A7F-7C0F4FC4A6B9}" srcId="{41F448A7-EEAE-4000-BB7D-95067A1B5EED}" destId="{654B7D41-584E-4425-B103-60697051019B}" srcOrd="2" destOrd="0" parTransId="{5816798E-394D-486F-A46E-342D5651AA60}" sibTransId="{D93DFEBE-8A35-4197-ADC3-63345A4EBCCA}"/>
    <dgm:cxn modelId="{1C20D95C-2BA6-40E8-BDBC-94857E25EF96}" srcId="{41F448A7-EEAE-4000-BB7D-95067A1B5EED}" destId="{95C92C79-4491-4A84-A10D-DF9E6171239E}" srcOrd="1" destOrd="0" parTransId="{BAB9D1C2-EA74-4198-B085-8F9762FC57AE}" sibTransId="{A42F629C-20FF-4B46-AAED-67BDBFBA995D}"/>
    <dgm:cxn modelId="{6B554F59-8944-4CB0-999A-DB13742E2206}" type="presOf" srcId="{654B7D41-584E-4425-B103-60697051019B}" destId="{AD8B3BE6-21AE-45BB-A3C6-12E716C6079D}" srcOrd="0" destOrd="0" presId="urn:microsoft.com/office/officeart/2005/8/layout/StepDownProcess"/>
    <dgm:cxn modelId="{550FBE83-7D47-428B-BC73-0EE93C03C83B}" srcId="{41F448A7-EEAE-4000-BB7D-95067A1B5EED}" destId="{A703FE65-018F-4166-87B5-368BBBE9692B}" srcOrd="0" destOrd="0" parTransId="{399EF6FD-CDC9-4339-BA55-AE642E9111CA}" sibTransId="{E22E1960-FE52-41BD-A2DC-E18863D11DF4}"/>
    <dgm:cxn modelId="{E9079D91-FE92-46BD-B154-47BCF4FCB833}" type="presOf" srcId="{41F448A7-EEAE-4000-BB7D-95067A1B5EED}" destId="{40EBF8C1-55EE-4495-B8CD-9E0B314145C7}" srcOrd="0" destOrd="0" presId="urn:microsoft.com/office/officeart/2005/8/layout/StepDownProcess"/>
    <dgm:cxn modelId="{2F1686A3-C5D5-4511-ADC0-F0E3741FAB90}" type="presOf" srcId="{95C92C79-4491-4A84-A10D-DF9E6171239E}" destId="{429A121A-7EAB-4704-95EB-A2AECFFD22E7}" srcOrd="0" destOrd="0" presId="urn:microsoft.com/office/officeart/2005/8/layout/StepDownProcess"/>
    <dgm:cxn modelId="{E8B402D4-15AB-462E-B611-A9348BE3438D}" type="presOf" srcId="{A703FE65-018F-4166-87B5-368BBBE9692B}" destId="{50B9786F-D19A-4849-8410-AA5FC9C8A04F}" srcOrd="0" destOrd="0" presId="urn:microsoft.com/office/officeart/2005/8/layout/StepDownProcess"/>
    <dgm:cxn modelId="{FF743A45-B9CF-433B-8DF3-557649D9013E}" type="presParOf" srcId="{40EBF8C1-55EE-4495-B8CD-9E0B314145C7}" destId="{160746CE-1FEB-43ED-B7D1-91A916731797}" srcOrd="0" destOrd="0" presId="urn:microsoft.com/office/officeart/2005/8/layout/StepDownProcess"/>
    <dgm:cxn modelId="{31551A6F-7979-409D-B1FE-7722790FDF60}" type="presParOf" srcId="{160746CE-1FEB-43ED-B7D1-91A916731797}" destId="{29BFF59D-5936-42E5-8B7F-F39DDB311A93}" srcOrd="0" destOrd="0" presId="urn:microsoft.com/office/officeart/2005/8/layout/StepDownProcess"/>
    <dgm:cxn modelId="{2BD31CBB-54C3-450D-944D-450BA18FC243}" type="presParOf" srcId="{160746CE-1FEB-43ED-B7D1-91A916731797}" destId="{50B9786F-D19A-4849-8410-AA5FC9C8A04F}" srcOrd="1" destOrd="0" presId="urn:microsoft.com/office/officeart/2005/8/layout/StepDownProcess"/>
    <dgm:cxn modelId="{9670A578-1E9D-499E-9104-B341239F8E6E}" type="presParOf" srcId="{160746CE-1FEB-43ED-B7D1-91A916731797}" destId="{F3CE2F38-A40C-43CE-A66B-DED057B2F3EB}" srcOrd="2" destOrd="0" presId="urn:microsoft.com/office/officeart/2005/8/layout/StepDownProcess"/>
    <dgm:cxn modelId="{57B639C2-03ED-46D9-80E3-156B44494173}" type="presParOf" srcId="{40EBF8C1-55EE-4495-B8CD-9E0B314145C7}" destId="{E39C7F56-ED2F-4E21-98B5-A40DEB1DF9F4}" srcOrd="1" destOrd="0" presId="urn:microsoft.com/office/officeart/2005/8/layout/StepDownProcess"/>
    <dgm:cxn modelId="{48A4B911-27C9-44A6-999A-547D428558F7}" type="presParOf" srcId="{40EBF8C1-55EE-4495-B8CD-9E0B314145C7}" destId="{6FB60D47-C933-44FF-A720-1937C59935A8}" srcOrd="2" destOrd="0" presId="urn:microsoft.com/office/officeart/2005/8/layout/StepDownProcess"/>
    <dgm:cxn modelId="{86FB2821-D0DE-4468-A77B-F74FE93085E0}" type="presParOf" srcId="{6FB60D47-C933-44FF-A720-1937C59935A8}" destId="{5021799D-89F0-4FFE-9825-B7DF361240DD}" srcOrd="0" destOrd="0" presId="urn:microsoft.com/office/officeart/2005/8/layout/StepDownProcess"/>
    <dgm:cxn modelId="{3B314858-74C3-43C7-BED8-39FC1D4C4B95}" type="presParOf" srcId="{6FB60D47-C933-44FF-A720-1937C59935A8}" destId="{429A121A-7EAB-4704-95EB-A2AECFFD22E7}" srcOrd="1" destOrd="0" presId="urn:microsoft.com/office/officeart/2005/8/layout/StepDownProcess"/>
    <dgm:cxn modelId="{A417F392-4763-4422-BF3B-7EB1013C896C}" type="presParOf" srcId="{6FB60D47-C933-44FF-A720-1937C59935A8}" destId="{7F1370C1-3306-4AED-A9EB-97C238136207}" srcOrd="2" destOrd="0" presId="urn:microsoft.com/office/officeart/2005/8/layout/StepDownProcess"/>
    <dgm:cxn modelId="{40CD538F-2810-40CC-8D52-6001D4B2C839}" type="presParOf" srcId="{40EBF8C1-55EE-4495-B8CD-9E0B314145C7}" destId="{F725BAE3-BEC8-4677-A5D9-0293BA21993F}" srcOrd="3" destOrd="0" presId="urn:microsoft.com/office/officeart/2005/8/layout/StepDownProcess"/>
    <dgm:cxn modelId="{C5186273-55F1-43D9-8679-55E25F6CF079}" type="presParOf" srcId="{40EBF8C1-55EE-4495-B8CD-9E0B314145C7}" destId="{0F5AF2EA-DD07-43AB-B875-0F7492C41F65}" srcOrd="4" destOrd="0" presId="urn:microsoft.com/office/officeart/2005/8/layout/StepDownProcess"/>
    <dgm:cxn modelId="{E400EADE-E35B-4BBC-AA67-4529990C849C}" type="presParOf" srcId="{0F5AF2EA-DD07-43AB-B875-0F7492C41F65}" destId="{AD8B3BE6-21AE-45BB-A3C6-12E716C6079D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ECE651AB-C365-446F-97EC-4F19BE34B8B0}" type="doc">
      <dgm:prSet loTypeId="urn:microsoft.com/office/officeart/2005/8/layout/chevron1" loCatId="process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446CBEE-73AB-471D-99DE-D943B93B9CCC}">
      <dgm:prSet phldrT="[Texte]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b="1" dirty="0"/>
            <a:t>Entreprise d’accueil et projet de stage</a:t>
          </a:r>
        </a:p>
      </dgm:t>
    </dgm:pt>
    <dgm:pt modelId="{1E2F07F0-F6D4-497A-B4AC-8D66B7E4DCE6}" type="parTrans" cxnId="{25939C65-72A0-48BA-AD64-A7CE8B30E237}">
      <dgm:prSet/>
      <dgm:spPr/>
      <dgm:t>
        <a:bodyPr/>
        <a:lstStyle/>
        <a:p>
          <a:endParaRPr lang="fr-FR"/>
        </a:p>
      </dgm:t>
    </dgm:pt>
    <dgm:pt modelId="{3D807523-F7E0-4EBF-96C8-2F7317763A68}" type="sibTrans" cxnId="{25939C65-72A0-48BA-AD64-A7CE8B30E237}">
      <dgm:prSet/>
      <dgm:spPr/>
      <dgm:t>
        <a:bodyPr/>
        <a:lstStyle/>
        <a:p>
          <a:endParaRPr lang="fr-FR"/>
        </a:p>
      </dgm:t>
    </dgm:pt>
    <dgm:pt modelId="{3D7103AC-5D8E-4A9F-9E2D-F7690B99A78D}">
      <dgm:prSet phldrT="[Texte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b="1" dirty="0"/>
            <a:t>Contexte général</a:t>
          </a:r>
        </a:p>
      </dgm:t>
    </dgm:pt>
    <dgm:pt modelId="{BA4814D6-8789-4770-B261-10E1FC7B4C7D}" type="parTrans" cxnId="{4537CBC7-F732-481D-ABAF-CCAAEEC38AF1}">
      <dgm:prSet/>
      <dgm:spPr/>
      <dgm:t>
        <a:bodyPr/>
        <a:lstStyle/>
        <a:p>
          <a:endParaRPr lang="fr-FR"/>
        </a:p>
      </dgm:t>
    </dgm:pt>
    <dgm:pt modelId="{51E67CE7-C732-4CEC-AAA2-526AF31139DF}" type="sibTrans" cxnId="{4537CBC7-F732-481D-ABAF-CCAAEEC38AF1}">
      <dgm:prSet/>
      <dgm:spPr/>
      <dgm:t>
        <a:bodyPr/>
        <a:lstStyle/>
        <a:p>
          <a:endParaRPr lang="fr-FR"/>
        </a:p>
      </dgm:t>
    </dgm:pt>
    <dgm:pt modelId="{4AFA8197-D6AA-4DC0-B143-C22F1E2D2DED}">
      <dgm:prSet phldrT="[Texte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r>
            <a:rPr lang="fr-FR" b="1" dirty="0"/>
            <a:t>Développement de la solution</a:t>
          </a:r>
        </a:p>
      </dgm:t>
    </dgm:pt>
    <dgm:pt modelId="{9D6B8767-A276-4E1D-9CA5-EC7E60F76084}" type="parTrans" cxnId="{27B2A6D1-FA58-4F60-91C3-9C1067B38264}">
      <dgm:prSet/>
      <dgm:spPr/>
      <dgm:t>
        <a:bodyPr/>
        <a:lstStyle/>
        <a:p>
          <a:endParaRPr lang="fr-FR"/>
        </a:p>
      </dgm:t>
    </dgm:pt>
    <dgm:pt modelId="{A27B59F2-B43D-4CF9-9509-A6793E27BC8D}" type="sibTrans" cxnId="{27B2A6D1-FA58-4F60-91C3-9C1067B38264}">
      <dgm:prSet/>
      <dgm:spPr/>
      <dgm:t>
        <a:bodyPr/>
        <a:lstStyle/>
        <a:p>
          <a:endParaRPr lang="fr-FR"/>
        </a:p>
      </dgm:t>
    </dgm:pt>
    <dgm:pt modelId="{7535929A-DB06-4992-9925-2775DD8F4EA8}">
      <dgm:prSet phldrT="[Texte]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b="1" dirty="0"/>
            <a:t>Conclusion</a:t>
          </a:r>
        </a:p>
      </dgm:t>
    </dgm:pt>
    <dgm:pt modelId="{9856422E-CB2D-4F35-8795-AEF6DFB3C426}" type="parTrans" cxnId="{40CC5C0F-D9EA-4F62-BFAB-8159F494A8DE}">
      <dgm:prSet/>
      <dgm:spPr/>
      <dgm:t>
        <a:bodyPr/>
        <a:lstStyle/>
        <a:p>
          <a:endParaRPr lang="fr-FR"/>
        </a:p>
      </dgm:t>
    </dgm:pt>
    <dgm:pt modelId="{5A7095E4-44F7-410A-BD34-AEC61A9B6055}" type="sibTrans" cxnId="{40CC5C0F-D9EA-4F62-BFAB-8159F494A8DE}">
      <dgm:prSet/>
      <dgm:spPr/>
      <dgm:t>
        <a:bodyPr/>
        <a:lstStyle/>
        <a:p>
          <a:endParaRPr lang="fr-FR"/>
        </a:p>
      </dgm:t>
    </dgm:pt>
    <dgm:pt modelId="{6EB63FCF-72E1-4F6F-BC70-95E813D68024}" type="pres">
      <dgm:prSet presAssocID="{ECE651AB-C365-446F-97EC-4F19BE34B8B0}" presName="Name0" presStyleCnt="0">
        <dgm:presLayoutVars>
          <dgm:dir/>
          <dgm:animLvl val="lvl"/>
          <dgm:resizeHandles val="exact"/>
        </dgm:presLayoutVars>
      </dgm:prSet>
      <dgm:spPr/>
    </dgm:pt>
    <dgm:pt modelId="{3A385627-F526-403F-89C9-B3E9D12812F8}" type="pres">
      <dgm:prSet presAssocID="{6446CBEE-73AB-471D-99DE-D943B93B9CCC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ABB0D716-897A-4577-AFC9-D4B1C25178EE}" type="pres">
      <dgm:prSet presAssocID="{3D807523-F7E0-4EBF-96C8-2F7317763A68}" presName="parTxOnlySpace" presStyleCnt="0"/>
      <dgm:spPr/>
    </dgm:pt>
    <dgm:pt modelId="{8E8C5F46-8428-4E48-8113-706CC0D981A0}" type="pres">
      <dgm:prSet presAssocID="{3D7103AC-5D8E-4A9F-9E2D-F7690B99A78D}" presName="parTxOnly" presStyleLbl="node1" presStyleIdx="1" presStyleCnt="4" custLinFactNeighborY="-31095">
        <dgm:presLayoutVars>
          <dgm:chMax val="0"/>
          <dgm:chPref val="0"/>
          <dgm:bulletEnabled val="1"/>
        </dgm:presLayoutVars>
      </dgm:prSet>
      <dgm:spPr/>
    </dgm:pt>
    <dgm:pt modelId="{914F2132-7581-4D13-A37D-7E8747AC7E52}" type="pres">
      <dgm:prSet presAssocID="{51E67CE7-C732-4CEC-AAA2-526AF31139DF}" presName="parTxOnlySpace" presStyleCnt="0"/>
      <dgm:spPr/>
    </dgm:pt>
    <dgm:pt modelId="{2B41EBE7-D789-47F7-9534-557C62BA0E48}" type="pres">
      <dgm:prSet presAssocID="{4AFA8197-D6AA-4DC0-B143-C22F1E2D2DED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141E9424-582F-468E-B587-61DB0A98E35A}" type="pres">
      <dgm:prSet presAssocID="{A27B59F2-B43D-4CF9-9509-A6793E27BC8D}" presName="parTxOnlySpace" presStyleCnt="0"/>
      <dgm:spPr/>
    </dgm:pt>
    <dgm:pt modelId="{8622A846-379A-4F76-BE6B-9D2A67935330}" type="pres">
      <dgm:prSet presAssocID="{7535929A-DB06-4992-9925-2775DD8F4EA8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695FD700-5A37-4AE1-B23A-2B5F3E3D18E4}" type="presOf" srcId="{7535929A-DB06-4992-9925-2775DD8F4EA8}" destId="{8622A846-379A-4F76-BE6B-9D2A67935330}" srcOrd="0" destOrd="0" presId="urn:microsoft.com/office/officeart/2005/8/layout/chevron1"/>
    <dgm:cxn modelId="{7CC7B605-88EB-4E19-B07E-C5CF2FC0FAA0}" type="presOf" srcId="{6446CBEE-73AB-471D-99DE-D943B93B9CCC}" destId="{3A385627-F526-403F-89C9-B3E9D12812F8}" srcOrd="0" destOrd="0" presId="urn:microsoft.com/office/officeart/2005/8/layout/chevron1"/>
    <dgm:cxn modelId="{B9AFF907-F5D1-487A-ADEF-8B22C1E206F8}" type="presOf" srcId="{ECE651AB-C365-446F-97EC-4F19BE34B8B0}" destId="{6EB63FCF-72E1-4F6F-BC70-95E813D68024}" srcOrd="0" destOrd="0" presId="urn:microsoft.com/office/officeart/2005/8/layout/chevron1"/>
    <dgm:cxn modelId="{B725CE0D-7AD6-4070-A539-C880BB2B7721}" type="presOf" srcId="{4AFA8197-D6AA-4DC0-B143-C22F1E2D2DED}" destId="{2B41EBE7-D789-47F7-9534-557C62BA0E48}" srcOrd="0" destOrd="0" presId="urn:microsoft.com/office/officeart/2005/8/layout/chevron1"/>
    <dgm:cxn modelId="{40CC5C0F-D9EA-4F62-BFAB-8159F494A8DE}" srcId="{ECE651AB-C365-446F-97EC-4F19BE34B8B0}" destId="{7535929A-DB06-4992-9925-2775DD8F4EA8}" srcOrd="3" destOrd="0" parTransId="{9856422E-CB2D-4F35-8795-AEF6DFB3C426}" sibTransId="{5A7095E4-44F7-410A-BD34-AEC61A9B6055}"/>
    <dgm:cxn modelId="{25939C65-72A0-48BA-AD64-A7CE8B30E237}" srcId="{ECE651AB-C365-446F-97EC-4F19BE34B8B0}" destId="{6446CBEE-73AB-471D-99DE-D943B93B9CCC}" srcOrd="0" destOrd="0" parTransId="{1E2F07F0-F6D4-497A-B4AC-8D66B7E4DCE6}" sibTransId="{3D807523-F7E0-4EBF-96C8-2F7317763A68}"/>
    <dgm:cxn modelId="{4537CBC7-F732-481D-ABAF-CCAAEEC38AF1}" srcId="{ECE651AB-C365-446F-97EC-4F19BE34B8B0}" destId="{3D7103AC-5D8E-4A9F-9E2D-F7690B99A78D}" srcOrd="1" destOrd="0" parTransId="{BA4814D6-8789-4770-B261-10E1FC7B4C7D}" sibTransId="{51E67CE7-C732-4CEC-AAA2-526AF31139DF}"/>
    <dgm:cxn modelId="{D286A0CA-9079-455A-ADD6-E1306D7EE73D}" type="presOf" srcId="{3D7103AC-5D8E-4A9F-9E2D-F7690B99A78D}" destId="{8E8C5F46-8428-4E48-8113-706CC0D981A0}" srcOrd="0" destOrd="0" presId="urn:microsoft.com/office/officeart/2005/8/layout/chevron1"/>
    <dgm:cxn modelId="{27B2A6D1-FA58-4F60-91C3-9C1067B38264}" srcId="{ECE651AB-C365-446F-97EC-4F19BE34B8B0}" destId="{4AFA8197-D6AA-4DC0-B143-C22F1E2D2DED}" srcOrd="2" destOrd="0" parTransId="{9D6B8767-A276-4E1D-9CA5-EC7E60F76084}" sibTransId="{A27B59F2-B43D-4CF9-9509-A6793E27BC8D}"/>
    <dgm:cxn modelId="{5DC2511E-152A-43FE-AF42-6DFAFB28F075}" type="presParOf" srcId="{6EB63FCF-72E1-4F6F-BC70-95E813D68024}" destId="{3A385627-F526-403F-89C9-B3E9D12812F8}" srcOrd="0" destOrd="0" presId="urn:microsoft.com/office/officeart/2005/8/layout/chevron1"/>
    <dgm:cxn modelId="{46F778EA-C393-49CC-8D2C-3CCDC3CDF829}" type="presParOf" srcId="{6EB63FCF-72E1-4F6F-BC70-95E813D68024}" destId="{ABB0D716-897A-4577-AFC9-D4B1C25178EE}" srcOrd="1" destOrd="0" presId="urn:microsoft.com/office/officeart/2005/8/layout/chevron1"/>
    <dgm:cxn modelId="{7A0A8224-2E4E-4D99-9AAA-95929AD5FB6D}" type="presParOf" srcId="{6EB63FCF-72E1-4F6F-BC70-95E813D68024}" destId="{8E8C5F46-8428-4E48-8113-706CC0D981A0}" srcOrd="2" destOrd="0" presId="urn:microsoft.com/office/officeart/2005/8/layout/chevron1"/>
    <dgm:cxn modelId="{2F0157B4-9B9E-4504-BAA2-0B113FF85D72}" type="presParOf" srcId="{6EB63FCF-72E1-4F6F-BC70-95E813D68024}" destId="{914F2132-7581-4D13-A37D-7E8747AC7E52}" srcOrd="3" destOrd="0" presId="urn:microsoft.com/office/officeart/2005/8/layout/chevron1"/>
    <dgm:cxn modelId="{20FCC90B-4175-454D-9C8B-FB1D0D98CA57}" type="presParOf" srcId="{6EB63FCF-72E1-4F6F-BC70-95E813D68024}" destId="{2B41EBE7-D789-47F7-9534-557C62BA0E48}" srcOrd="4" destOrd="0" presId="urn:microsoft.com/office/officeart/2005/8/layout/chevron1"/>
    <dgm:cxn modelId="{C170D21E-D7FA-43F6-A6FE-9597973D2A16}" type="presParOf" srcId="{6EB63FCF-72E1-4F6F-BC70-95E813D68024}" destId="{141E9424-582F-468E-B587-61DB0A98E35A}" srcOrd="5" destOrd="0" presId="urn:microsoft.com/office/officeart/2005/8/layout/chevron1"/>
    <dgm:cxn modelId="{73CB39EB-E0E2-48A5-9127-5A4190CAF262}" type="presParOf" srcId="{6EB63FCF-72E1-4F6F-BC70-95E813D68024}" destId="{8622A846-379A-4F76-BE6B-9D2A67935330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BE84BC5-F8FE-4B3F-AA4B-DB8FF208B905}" type="doc">
      <dgm:prSet loTypeId="urn:microsoft.com/office/officeart/2005/8/layout/hChevron3" loCatId="process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69EC1E-749C-412D-94C4-1A292708BE51}">
      <dgm:prSet phldrT="[Texte]" custT="1"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sz="2800" dirty="0"/>
            <a:t>Organisme</a:t>
          </a:r>
        </a:p>
      </dgm:t>
    </dgm:pt>
    <dgm:pt modelId="{09C16884-DC9E-4DA7-B7B3-2D79C0D33464}" type="parTrans" cxnId="{BBB179A5-D4A2-4767-8F75-8F6B86F9A91D}">
      <dgm:prSet/>
      <dgm:spPr/>
      <dgm:t>
        <a:bodyPr/>
        <a:lstStyle/>
        <a:p>
          <a:endParaRPr lang="fr-FR"/>
        </a:p>
      </dgm:t>
    </dgm:pt>
    <dgm:pt modelId="{78B3E95A-597B-404F-AD85-D5663AF50D4A}" type="sibTrans" cxnId="{BBB179A5-D4A2-4767-8F75-8F6B86F9A91D}">
      <dgm:prSet/>
      <dgm:spPr/>
      <dgm:t>
        <a:bodyPr/>
        <a:lstStyle/>
        <a:p>
          <a:endParaRPr lang="fr-FR"/>
        </a:p>
      </dgm:t>
    </dgm:pt>
    <dgm:pt modelId="{2CD294A9-D387-4ABA-B50A-CB57D896AFB9}">
      <dgm:prSet phldrT="[Texte]"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sz="2800" dirty="0"/>
            <a:t>Projets IA</a:t>
          </a:r>
        </a:p>
      </dgm:t>
    </dgm:pt>
    <dgm:pt modelId="{06E33691-C2AF-4D96-8886-0D85F4B03F62}" type="parTrans" cxnId="{48B0CAC4-F82A-4D0F-8290-C39B7F35A1F9}">
      <dgm:prSet/>
      <dgm:spPr/>
      <dgm:t>
        <a:bodyPr/>
        <a:lstStyle/>
        <a:p>
          <a:endParaRPr lang="fr-FR"/>
        </a:p>
      </dgm:t>
    </dgm:pt>
    <dgm:pt modelId="{F9EBAA11-E3E7-4AE5-9691-F2E67427EDB1}" type="sibTrans" cxnId="{48B0CAC4-F82A-4D0F-8290-C39B7F35A1F9}">
      <dgm:prSet/>
      <dgm:spPr/>
      <dgm:t>
        <a:bodyPr/>
        <a:lstStyle/>
        <a:p>
          <a:endParaRPr lang="fr-FR"/>
        </a:p>
      </dgm:t>
    </dgm:pt>
    <dgm:pt modelId="{7843F2A8-D588-45A6-93A6-F783EF45845F}">
      <dgm:prSet phldrT="[Texte]"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sz="2800" dirty="0"/>
            <a:t>Problématique</a:t>
          </a:r>
        </a:p>
      </dgm:t>
    </dgm:pt>
    <dgm:pt modelId="{057F8793-B415-4803-9511-FA3BF20CDB24}" type="parTrans" cxnId="{DDF219A6-2E3D-4FFA-857B-0345C2072930}">
      <dgm:prSet/>
      <dgm:spPr/>
      <dgm:t>
        <a:bodyPr/>
        <a:lstStyle/>
        <a:p>
          <a:endParaRPr lang="fr-FR"/>
        </a:p>
      </dgm:t>
    </dgm:pt>
    <dgm:pt modelId="{5BF86910-20A6-445D-BEBC-7292EF45F3AE}" type="sibTrans" cxnId="{DDF219A6-2E3D-4FFA-857B-0345C2072930}">
      <dgm:prSet/>
      <dgm:spPr/>
      <dgm:t>
        <a:bodyPr/>
        <a:lstStyle/>
        <a:p>
          <a:endParaRPr lang="fr-FR"/>
        </a:p>
      </dgm:t>
    </dgm:pt>
    <dgm:pt modelId="{783E59A2-946F-426B-A470-30573C016C52}">
      <dgm:prSet phldrT="[Texte]"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sz="2800" dirty="0"/>
            <a:t>Démarche</a:t>
          </a:r>
        </a:p>
      </dgm:t>
    </dgm:pt>
    <dgm:pt modelId="{763BDF54-6EC0-460D-A0AB-B29EBCDB4CA5}" type="parTrans" cxnId="{987ECE87-5A38-4B95-A5C4-51BE0B4A21F7}">
      <dgm:prSet/>
      <dgm:spPr/>
      <dgm:t>
        <a:bodyPr/>
        <a:lstStyle/>
        <a:p>
          <a:endParaRPr lang="fr-FR"/>
        </a:p>
      </dgm:t>
    </dgm:pt>
    <dgm:pt modelId="{FAB39BE7-F674-4179-9540-551972EDF278}" type="sibTrans" cxnId="{987ECE87-5A38-4B95-A5C4-51BE0B4A21F7}">
      <dgm:prSet/>
      <dgm:spPr/>
      <dgm:t>
        <a:bodyPr/>
        <a:lstStyle/>
        <a:p>
          <a:endParaRPr lang="fr-FR"/>
        </a:p>
      </dgm:t>
    </dgm:pt>
    <dgm:pt modelId="{30E090E6-3C92-487F-8254-9F35422B8D7F}" type="pres">
      <dgm:prSet presAssocID="{CBE84BC5-F8FE-4B3F-AA4B-DB8FF208B905}" presName="Name0" presStyleCnt="0">
        <dgm:presLayoutVars>
          <dgm:dir/>
          <dgm:resizeHandles val="exact"/>
        </dgm:presLayoutVars>
      </dgm:prSet>
      <dgm:spPr/>
    </dgm:pt>
    <dgm:pt modelId="{B1857239-07F0-4973-A0FB-2DEAC3175C0B}" type="pres">
      <dgm:prSet presAssocID="{6269EC1E-749C-412D-94C4-1A292708BE51}" presName="parTxOnly" presStyleLbl="node1" presStyleIdx="0" presStyleCnt="4">
        <dgm:presLayoutVars>
          <dgm:bulletEnabled val="1"/>
        </dgm:presLayoutVars>
      </dgm:prSet>
      <dgm:spPr/>
    </dgm:pt>
    <dgm:pt modelId="{9BADBEC6-B59E-41A7-A48A-B43FC12783F2}" type="pres">
      <dgm:prSet presAssocID="{78B3E95A-597B-404F-AD85-D5663AF50D4A}" presName="parSpace" presStyleCnt="0"/>
      <dgm:spPr/>
    </dgm:pt>
    <dgm:pt modelId="{FEFDD890-E11F-4231-8386-B53B8BBB9081}" type="pres">
      <dgm:prSet presAssocID="{2CD294A9-D387-4ABA-B50A-CB57D896AFB9}" presName="parTxOnly" presStyleLbl="node1" presStyleIdx="1" presStyleCnt="4">
        <dgm:presLayoutVars>
          <dgm:bulletEnabled val="1"/>
        </dgm:presLayoutVars>
      </dgm:prSet>
      <dgm:spPr/>
    </dgm:pt>
    <dgm:pt modelId="{BD933DA5-DACD-4A7B-8B3B-3E509D2DA706}" type="pres">
      <dgm:prSet presAssocID="{F9EBAA11-E3E7-4AE5-9691-F2E67427EDB1}" presName="parSpace" presStyleCnt="0"/>
      <dgm:spPr/>
    </dgm:pt>
    <dgm:pt modelId="{675387EB-D58D-4978-8C0D-A7A080DBB0AB}" type="pres">
      <dgm:prSet presAssocID="{7843F2A8-D588-45A6-93A6-F783EF45845F}" presName="parTxOnly" presStyleLbl="node1" presStyleIdx="2" presStyleCnt="4">
        <dgm:presLayoutVars>
          <dgm:bulletEnabled val="1"/>
        </dgm:presLayoutVars>
      </dgm:prSet>
      <dgm:spPr/>
    </dgm:pt>
    <dgm:pt modelId="{E45B9CE5-EDDA-4AF8-AEEF-5A32AE415C0B}" type="pres">
      <dgm:prSet presAssocID="{5BF86910-20A6-445D-BEBC-7292EF45F3AE}" presName="parSpace" presStyleCnt="0"/>
      <dgm:spPr/>
    </dgm:pt>
    <dgm:pt modelId="{0C76F085-7540-411D-87CC-65A465ECED8F}" type="pres">
      <dgm:prSet presAssocID="{783E59A2-946F-426B-A470-30573C016C52}" presName="parTxOnly" presStyleLbl="node1" presStyleIdx="3" presStyleCnt="4" custLinFactNeighborX="76469">
        <dgm:presLayoutVars>
          <dgm:bulletEnabled val="1"/>
        </dgm:presLayoutVars>
      </dgm:prSet>
      <dgm:spPr/>
    </dgm:pt>
  </dgm:ptLst>
  <dgm:cxnLst>
    <dgm:cxn modelId="{7D23695B-3E1B-4BBB-9736-FF945EACDD00}" type="presOf" srcId="{CBE84BC5-F8FE-4B3F-AA4B-DB8FF208B905}" destId="{30E090E6-3C92-487F-8254-9F35422B8D7F}" srcOrd="0" destOrd="0" presId="urn:microsoft.com/office/officeart/2005/8/layout/hChevron3"/>
    <dgm:cxn modelId="{265DC25D-AE4C-4B79-A305-C06A4F752EF5}" type="presOf" srcId="{783E59A2-946F-426B-A470-30573C016C52}" destId="{0C76F085-7540-411D-87CC-65A465ECED8F}" srcOrd="0" destOrd="0" presId="urn:microsoft.com/office/officeart/2005/8/layout/hChevron3"/>
    <dgm:cxn modelId="{987ECE87-5A38-4B95-A5C4-51BE0B4A21F7}" srcId="{CBE84BC5-F8FE-4B3F-AA4B-DB8FF208B905}" destId="{783E59A2-946F-426B-A470-30573C016C52}" srcOrd="3" destOrd="0" parTransId="{763BDF54-6EC0-460D-A0AB-B29EBCDB4CA5}" sibTransId="{FAB39BE7-F674-4179-9540-551972EDF278}"/>
    <dgm:cxn modelId="{DC9B979A-B235-4C8F-AD80-4912BB070938}" type="presOf" srcId="{2CD294A9-D387-4ABA-B50A-CB57D896AFB9}" destId="{FEFDD890-E11F-4231-8386-B53B8BBB9081}" srcOrd="0" destOrd="0" presId="urn:microsoft.com/office/officeart/2005/8/layout/hChevron3"/>
    <dgm:cxn modelId="{BBB179A5-D4A2-4767-8F75-8F6B86F9A91D}" srcId="{CBE84BC5-F8FE-4B3F-AA4B-DB8FF208B905}" destId="{6269EC1E-749C-412D-94C4-1A292708BE51}" srcOrd="0" destOrd="0" parTransId="{09C16884-DC9E-4DA7-B7B3-2D79C0D33464}" sibTransId="{78B3E95A-597B-404F-AD85-D5663AF50D4A}"/>
    <dgm:cxn modelId="{DDF219A6-2E3D-4FFA-857B-0345C2072930}" srcId="{CBE84BC5-F8FE-4B3F-AA4B-DB8FF208B905}" destId="{7843F2A8-D588-45A6-93A6-F783EF45845F}" srcOrd="2" destOrd="0" parTransId="{057F8793-B415-4803-9511-FA3BF20CDB24}" sibTransId="{5BF86910-20A6-445D-BEBC-7292EF45F3AE}"/>
    <dgm:cxn modelId="{B304CCB1-D16D-4A28-8930-469C573EF0E5}" type="presOf" srcId="{6269EC1E-749C-412D-94C4-1A292708BE51}" destId="{B1857239-07F0-4973-A0FB-2DEAC3175C0B}" srcOrd="0" destOrd="0" presId="urn:microsoft.com/office/officeart/2005/8/layout/hChevron3"/>
    <dgm:cxn modelId="{48B0CAC4-F82A-4D0F-8290-C39B7F35A1F9}" srcId="{CBE84BC5-F8FE-4B3F-AA4B-DB8FF208B905}" destId="{2CD294A9-D387-4ABA-B50A-CB57D896AFB9}" srcOrd="1" destOrd="0" parTransId="{06E33691-C2AF-4D96-8886-0D85F4B03F62}" sibTransId="{F9EBAA11-E3E7-4AE5-9691-F2E67427EDB1}"/>
    <dgm:cxn modelId="{103086CC-C50B-43CC-92E8-42C6AB92C7FC}" type="presOf" srcId="{7843F2A8-D588-45A6-93A6-F783EF45845F}" destId="{675387EB-D58D-4978-8C0D-A7A080DBB0AB}" srcOrd="0" destOrd="0" presId="urn:microsoft.com/office/officeart/2005/8/layout/hChevron3"/>
    <dgm:cxn modelId="{B6706D8F-A03D-4D0C-8665-DA9C27815D67}" type="presParOf" srcId="{30E090E6-3C92-487F-8254-9F35422B8D7F}" destId="{B1857239-07F0-4973-A0FB-2DEAC3175C0B}" srcOrd="0" destOrd="0" presId="urn:microsoft.com/office/officeart/2005/8/layout/hChevron3"/>
    <dgm:cxn modelId="{DED0E132-422C-4F9B-9A30-83A92B15C024}" type="presParOf" srcId="{30E090E6-3C92-487F-8254-9F35422B8D7F}" destId="{9BADBEC6-B59E-41A7-A48A-B43FC12783F2}" srcOrd="1" destOrd="0" presId="urn:microsoft.com/office/officeart/2005/8/layout/hChevron3"/>
    <dgm:cxn modelId="{41E147B3-2049-4B33-99B8-EF3B3EB970FC}" type="presParOf" srcId="{30E090E6-3C92-487F-8254-9F35422B8D7F}" destId="{FEFDD890-E11F-4231-8386-B53B8BBB9081}" srcOrd="2" destOrd="0" presId="urn:microsoft.com/office/officeart/2005/8/layout/hChevron3"/>
    <dgm:cxn modelId="{0AFD7832-1849-4286-A76A-EA60440DDC9C}" type="presParOf" srcId="{30E090E6-3C92-487F-8254-9F35422B8D7F}" destId="{BD933DA5-DACD-4A7B-8B3B-3E509D2DA706}" srcOrd="3" destOrd="0" presId="urn:microsoft.com/office/officeart/2005/8/layout/hChevron3"/>
    <dgm:cxn modelId="{32D2ED10-40C1-4574-8F26-7366F9551A61}" type="presParOf" srcId="{30E090E6-3C92-487F-8254-9F35422B8D7F}" destId="{675387EB-D58D-4978-8C0D-A7A080DBB0AB}" srcOrd="4" destOrd="0" presId="urn:microsoft.com/office/officeart/2005/8/layout/hChevron3"/>
    <dgm:cxn modelId="{55EB66D3-B74D-43C1-BB77-FC10FA21A41C}" type="presParOf" srcId="{30E090E6-3C92-487F-8254-9F35422B8D7F}" destId="{E45B9CE5-EDDA-4AF8-AEEF-5A32AE415C0B}" srcOrd="5" destOrd="0" presId="urn:microsoft.com/office/officeart/2005/8/layout/hChevron3"/>
    <dgm:cxn modelId="{15998505-9720-47DD-9CCA-17703A0D80CA}" type="presParOf" srcId="{30E090E6-3C92-487F-8254-9F35422B8D7F}" destId="{0C76F085-7540-411D-87CC-65A465ECED8F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CBE84BC5-F8FE-4B3F-AA4B-DB8FF208B905}" type="doc">
      <dgm:prSet loTypeId="urn:microsoft.com/office/officeart/2005/8/layout/hChevron3" loCatId="process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69EC1E-749C-412D-94C4-1A292708BE51}">
      <dgm:prSet phldrT="[Texte]" custT="1"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sz="2800" dirty="0"/>
            <a:t>Etat de l’art </a:t>
          </a:r>
        </a:p>
      </dgm:t>
    </dgm:pt>
    <dgm:pt modelId="{09C16884-DC9E-4DA7-B7B3-2D79C0D33464}" type="parTrans" cxnId="{BBB179A5-D4A2-4767-8F75-8F6B86F9A91D}">
      <dgm:prSet/>
      <dgm:spPr/>
      <dgm:t>
        <a:bodyPr/>
        <a:lstStyle/>
        <a:p>
          <a:endParaRPr lang="fr-FR"/>
        </a:p>
      </dgm:t>
    </dgm:pt>
    <dgm:pt modelId="{78B3E95A-597B-404F-AD85-D5663AF50D4A}" type="sibTrans" cxnId="{BBB179A5-D4A2-4767-8F75-8F6B86F9A91D}">
      <dgm:prSet/>
      <dgm:spPr/>
      <dgm:t>
        <a:bodyPr/>
        <a:lstStyle/>
        <a:p>
          <a:endParaRPr lang="fr-FR"/>
        </a:p>
      </dgm:t>
    </dgm:pt>
    <dgm:pt modelId="{70171D58-E713-4032-9AFD-9A25A7DB39EE}">
      <dgm:prSet phldrT="[Texte]"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sz="2800" dirty="0"/>
            <a:t>Données </a:t>
          </a:r>
        </a:p>
      </dgm:t>
    </dgm:pt>
    <dgm:pt modelId="{15733C53-6AB7-4EFE-A5EA-7AE097ACA13B}" type="parTrans" cxnId="{995BB696-656C-421C-AB2C-2F8AD038BD86}">
      <dgm:prSet/>
      <dgm:spPr/>
      <dgm:t>
        <a:bodyPr/>
        <a:lstStyle/>
        <a:p>
          <a:endParaRPr lang="fr-FR"/>
        </a:p>
      </dgm:t>
    </dgm:pt>
    <dgm:pt modelId="{6E591FB7-B7F0-4250-A1C5-E1DE1CC590BD}" type="sibTrans" cxnId="{995BB696-656C-421C-AB2C-2F8AD038BD86}">
      <dgm:prSet/>
      <dgm:spPr/>
      <dgm:t>
        <a:bodyPr/>
        <a:lstStyle/>
        <a:p>
          <a:endParaRPr lang="fr-FR"/>
        </a:p>
      </dgm:t>
    </dgm:pt>
    <dgm:pt modelId="{30E090E6-3C92-487F-8254-9F35422B8D7F}" type="pres">
      <dgm:prSet presAssocID="{CBE84BC5-F8FE-4B3F-AA4B-DB8FF208B905}" presName="Name0" presStyleCnt="0">
        <dgm:presLayoutVars>
          <dgm:dir/>
          <dgm:resizeHandles val="exact"/>
        </dgm:presLayoutVars>
      </dgm:prSet>
      <dgm:spPr/>
    </dgm:pt>
    <dgm:pt modelId="{B1857239-07F0-4973-A0FB-2DEAC3175C0B}" type="pres">
      <dgm:prSet presAssocID="{6269EC1E-749C-412D-94C4-1A292708BE51}" presName="parTxOnly" presStyleLbl="node1" presStyleIdx="0" presStyleCnt="2">
        <dgm:presLayoutVars>
          <dgm:bulletEnabled val="1"/>
        </dgm:presLayoutVars>
      </dgm:prSet>
      <dgm:spPr/>
    </dgm:pt>
    <dgm:pt modelId="{9BADBEC6-B59E-41A7-A48A-B43FC12783F2}" type="pres">
      <dgm:prSet presAssocID="{78B3E95A-597B-404F-AD85-D5663AF50D4A}" presName="parSpace" presStyleCnt="0"/>
      <dgm:spPr/>
    </dgm:pt>
    <dgm:pt modelId="{82E25C89-F63D-49B2-A0F5-8F301A5D1396}" type="pres">
      <dgm:prSet presAssocID="{70171D58-E713-4032-9AFD-9A25A7DB39EE}" presName="parTxOnly" presStyleLbl="node1" presStyleIdx="1" presStyleCnt="2" custScaleX="109912">
        <dgm:presLayoutVars>
          <dgm:bulletEnabled val="1"/>
        </dgm:presLayoutVars>
      </dgm:prSet>
      <dgm:spPr/>
    </dgm:pt>
  </dgm:ptLst>
  <dgm:cxnLst>
    <dgm:cxn modelId="{4012B06F-E6C8-4DBB-A349-9D451C5BCB4B}" type="presOf" srcId="{70171D58-E713-4032-9AFD-9A25A7DB39EE}" destId="{82E25C89-F63D-49B2-A0F5-8F301A5D1396}" srcOrd="0" destOrd="0" presId="urn:microsoft.com/office/officeart/2005/8/layout/hChevron3"/>
    <dgm:cxn modelId="{995BB696-656C-421C-AB2C-2F8AD038BD86}" srcId="{CBE84BC5-F8FE-4B3F-AA4B-DB8FF208B905}" destId="{70171D58-E713-4032-9AFD-9A25A7DB39EE}" srcOrd="1" destOrd="0" parTransId="{15733C53-6AB7-4EFE-A5EA-7AE097ACA13B}" sibTransId="{6E591FB7-B7F0-4250-A1C5-E1DE1CC590BD}"/>
    <dgm:cxn modelId="{BBB179A5-D4A2-4767-8F75-8F6B86F9A91D}" srcId="{CBE84BC5-F8FE-4B3F-AA4B-DB8FF208B905}" destId="{6269EC1E-749C-412D-94C4-1A292708BE51}" srcOrd="0" destOrd="0" parTransId="{09C16884-DC9E-4DA7-B7B3-2D79C0D33464}" sibTransId="{78B3E95A-597B-404F-AD85-D5663AF50D4A}"/>
    <dgm:cxn modelId="{C57E83B3-981F-4714-8E3B-DE8A62708DD7}" type="presOf" srcId="{CBE84BC5-F8FE-4B3F-AA4B-DB8FF208B905}" destId="{30E090E6-3C92-487F-8254-9F35422B8D7F}" srcOrd="0" destOrd="0" presId="urn:microsoft.com/office/officeart/2005/8/layout/hChevron3"/>
    <dgm:cxn modelId="{5B6C2FD4-8DC8-4CA1-91C6-16EFA59D4A3F}" type="presOf" srcId="{6269EC1E-749C-412D-94C4-1A292708BE51}" destId="{B1857239-07F0-4973-A0FB-2DEAC3175C0B}" srcOrd="0" destOrd="0" presId="urn:microsoft.com/office/officeart/2005/8/layout/hChevron3"/>
    <dgm:cxn modelId="{4A955F03-55FD-4A4D-970F-858B5B965FB2}" type="presParOf" srcId="{30E090E6-3C92-487F-8254-9F35422B8D7F}" destId="{B1857239-07F0-4973-A0FB-2DEAC3175C0B}" srcOrd="0" destOrd="0" presId="urn:microsoft.com/office/officeart/2005/8/layout/hChevron3"/>
    <dgm:cxn modelId="{3236DB0D-474A-46CA-8ED7-B7FCD3D5505B}" type="presParOf" srcId="{30E090E6-3C92-487F-8254-9F35422B8D7F}" destId="{9BADBEC6-B59E-41A7-A48A-B43FC12783F2}" srcOrd="1" destOrd="0" presId="urn:microsoft.com/office/officeart/2005/8/layout/hChevron3"/>
    <dgm:cxn modelId="{42393B3B-725C-420D-8197-BAA78BCAC395}" type="presParOf" srcId="{30E090E6-3C92-487F-8254-9F35422B8D7F}" destId="{82E25C89-F63D-49B2-A0F5-8F301A5D1396}" srcOrd="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ECE651AB-C365-446F-97EC-4F19BE34B8B0}" type="doc">
      <dgm:prSet loTypeId="urn:microsoft.com/office/officeart/2005/8/layout/chevron1" loCatId="process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446CBEE-73AB-471D-99DE-D943B93B9CCC}">
      <dgm:prSet phldrT="[Texte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ln/>
      </dgm:spPr>
      <dgm:t>
        <a:bodyPr spcFirstLastPara="0" vert="horz" wrap="square" lIns="112014" tIns="37338" rIns="37338" bIns="37338" numCol="1" spcCol="1270" anchor="ctr" anchorCtr="0"/>
        <a:lstStyle/>
        <a:p>
          <a:r>
            <a:rPr lang="fr-FR" sz="2800" b="1" kern="1200" dirty="0">
              <a:solidFill>
                <a:prstClr val="white"/>
              </a:solidFill>
              <a:latin typeface="Ubuntu"/>
              <a:ea typeface="Spica Neue P"/>
              <a:cs typeface="+mn-cs"/>
            </a:rPr>
            <a:t>Entreprise</a:t>
          </a:r>
          <a:r>
            <a:rPr lang="fr-FR" sz="2800" b="1" kern="1200" dirty="0"/>
            <a:t> d’accueil et projet de stage</a:t>
          </a:r>
        </a:p>
      </dgm:t>
    </dgm:pt>
    <dgm:pt modelId="{1E2F07F0-F6D4-497A-B4AC-8D66B7E4DCE6}" type="parTrans" cxnId="{25939C65-72A0-48BA-AD64-A7CE8B30E237}">
      <dgm:prSet/>
      <dgm:spPr/>
      <dgm:t>
        <a:bodyPr/>
        <a:lstStyle/>
        <a:p>
          <a:endParaRPr lang="fr-FR"/>
        </a:p>
      </dgm:t>
    </dgm:pt>
    <dgm:pt modelId="{3D807523-F7E0-4EBF-96C8-2F7317763A68}" type="sibTrans" cxnId="{25939C65-72A0-48BA-AD64-A7CE8B30E237}">
      <dgm:prSet/>
      <dgm:spPr/>
      <dgm:t>
        <a:bodyPr/>
        <a:lstStyle/>
        <a:p>
          <a:endParaRPr lang="fr-FR"/>
        </a:p>
      </dgm:t>
    </dgm:pt>
    <dgm:pt modelId="{3D7103AC-5D8E-4A9F-9E2D-F7690B99A78D}">
      <dgm:prSet phldrT="[Texte]" custT="1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>
        <a:ln/>
      </dgm:spPr>
      <dgm:t>
        <a:bodyPr spcFirstLastPara="0" vert="horz" wrap="square" lIns="112014" tIns="37338" rIns="37338" bIns="37338" numCol="1" spcCol="1270" anchor="ctr" anchorCtr="0"/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b="1" kern="1200" dirty="0">
              <a:solidFill>
                <a:prstClr val="white"/>
              </a:solidFill>
              <a:latin typeface="Ubuntu"/>
              <a:ea typeface="Spica Neue P"/>
              <a:cs typeface="+mn-cs"/>
            </a:rPr>
            <a:t>Contexte général</a:t>
          </a:r>
        </a:p>
      </dgm:t>
    </dgm:pt>
    <dgm:pt modelId="{BA4814D6-8789-4770-B261-10E1FC7B4C7D}" type="parTrans" cxnId="{4537CBC7-F732-481D-ABAF-CCAAEEC38AF1}">
      <dgm:prSet/>
      <dgm:spPr/>
      <dgm:t>
        <a:bodyPr/>
        <a:lstStyle/>
        <a:p>
          <a:endParaRPr lang="fr-FR"/>
        </a:p>
      </dgm:t>
    </dgm:pt>
    <dgm:pt modelId="{51E67CE7-C732-4CEC-AAA2-526AF31139DF}" type="sibTrans" cxnId="{4537CBC7-F732-481D-ABAF-CCAAEEC38AF1}">
      <dgm:prSet/>
      <dgm:spPr/>
      <dgm:t>
        <a:bodyPr/>
        <a:lstStyle/>
        <a:p>
          <a:endParaRPr lang="fr-FR"/>
        </a:p>
      </dgm:t>
    </dgm:pt>
    <dgm:pt modelId="{4AFA8197-D6AA-4DC0-B143-C22F1E2D2DED}">
      <dgm:prSet phldrT="[Texte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r>
            <a:rPr lang="fr-FR" b="1" dirty="0"/>
            <a:t>Développement de la solution</a:t>
          </a:r>
        </a:p>
      </dgm:t>
    </dgm:pt>
    <dgm:pt modelId="{9D6B8767-A276-4E1D-9CA5-EC7E60F76084}" type="parTrans" cxnId="{27B2A6D1-FA58-4F60-91C3-9C1067B38264}">
      <dgm:prSet/>
      <dgm:spPr/>
      <dgm:t>
        <a:bodyPr/>
        <a:lstStyle/>
        <a:p>
          <a:endParaRPr lang="fr-FR"/>
        </a:p>
      </dgm:t>
    </dgm:pt>
    <dgm:pt modelId="{A27B59F2-B43D-4CF9-9509-A6793E27BC8D}" type="sibTrans" cxnId="{27B2A6D1-FA58-4F60-91C3-9C1067B38264}">
      <dgm:prSet/>
      <dgm:spPr/>
      <dgm:t>
        <a:bodyPr/>
        <a:lstStyle/>
        <a:p>
          <a:endParaRPr lang="fr-FR"/>
        </a:p>
      </dgm:t>
    </dgm:pt>
    <dgm:pt modelId="{7535929A-DB06-4992-9925-2775DD8F4EA8}">
      <dgm:prSet phldrT="[Texte]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b="1" dirty="0"/>
            <a:t>Conclusion</a:t>
          </a:r>
        </a:p>
      </dgm:t>
    </dgm:pt>
    <dgm:pt modelId="{9856422E-CB2D-4F35-8795-AEF6DFB3C426}" type="parTrans" cxnId="{40CC5C0F-D9EA-4F62-BFAB-8159F494A8DE}">
      <dgm:prSet/>
      <dgm:spPr/>
      <dgm:t>
        <a:bodyPr/>
        <a:lstStyle/>
        <a:p>
          <a:endParaRPr lang="fr-FR"/>
        </a:p>
      </dgm:t>
    </dgm:pt>
    <dgm:pt modelId="{5A7095E4-44F7-410A-BD34-AEC61A9B6055}" type="sibTrans" cxnId="{40CC5C0F-D9EA-4F62-BFAB-8159F494A8DE}">
      <dgm:prSet/>
      <dgm:spPr/>
      <dgm:t>
        <a:bodyPr/>
        <a:lstStyle/>
        <a:p>
          <a:endParaRPr lang="fr-FR"/>
        </a:p>
      </dgm:t>
    </dgm:pt>
    <dgm:pt modelId="{6EB63FCF-72E1-4F6F-BC70-95E813D68024}" type="pres">
      <dgm:prSet presAssocID="{ECE651AB-C365-446F-97EC-4F19BE34B8B0}" presName="Name0" presStyleCnt="0">
        <dgm:presLayoutVars>
          <dgm:dir/>
          <dgm:animLvl val="lvl"/>
          <dgm:resizeHandles val="exact"/>
        </dgm:presLayoutVars>
      </dgm:prSet>
      <dgm:spPr/>
    </dgm:pt>
    <dgm:pt modelId="{3A385627-F526-403F-89C9-B3E9D12812F8}" type="pres">
      <dgm:prSet presAssocID="{6446CBEE-73AB-471D-99DE-D943B93B9CCC}" presName="parTxOnly" presStyleLbl="node1" presStyleIdx="0" presStyleCnt="4">
        <dgm:presLayoutVars>
          <dgm:chMax val="0"/>
          <dgm:chPref val="0"/>
          <dgm:bulletEnabled val="1"/>
        </dgm:presLayoutVars>
      </dgm:prSet>
      <dgm:spPr>
        <a:xfrm>
          <a:off x="6869" y="0"/>
          <a:ext cx="3998503" cy="914400"/>
        </a:xfrm>
        <a:prstGeom prst="chevron">
          <a:avLst/>
        </a:prstGeom>
      </dgm:spPr>
    </dgm:pt>
    <dgm:pt modelId="{ABB0D716-897A-4577-AFC9-D4B1C25178EE}" type="pres">
      <dgm:prSet presAssocID="{3D807523-F7E0-4EBF-96C8-2F7317763A68}" presName="parTxOnlySpace" presStyleCnt="0"/>
      <dgm:spPr/>
    </dgm:pt>
    <dgm:pt modelId="{8E8C5F46-8428-4E48-8113-706CC0D981A0}" type="pres">
      <dgm:prSet presAssocID="{3D7103AC-5D8E-4A9F-9E2D-F7690B99A78D}" presName="parTxOnly" presStyleLbl="node1" presStyleIdx="1" presStyleCnt="4" custLinFactNeighborY="-31095">
        <dgm:presLayoutVars>
          <dgm:chMax val="0"/>
          <dgm:chPref val="0"/>
          <dgm:bulletEnabled val="1"/>
        </dgm:presLayoutVars>
      </dgm:prSet>
      <dgm:spPr>
        <a:xfrm>
          <a:off x="3605521" y="0"/>
          <a:ext cx="3998503" cy="914400"/>
        </a:xfrm>
        <a:prstGeom prst="chevron">
          <a:avLst/>
        </a:prstGeom>
      </dgm:spPr>
    </dgm:pt>
    <dgm:pt modelId="{914F2132-7581-4D13-A37D-7E8747AC7E52}" type="pres">
      <dgm:prSet presAssocID="{51E67CE7-C732-4CEC-AAA2-526AF31139DF}" presName="parTxOnlySpace" presStyleCnt="0"/>
      <dgm:spPr/>
    </dgm:pt>
    <dgm:pt modelId="{2B41EBE7-D789-47F7-9534-557C62BA0E48}" type="pres">
      <dgm:prSet presAssocID="{4AFA8197-D6AA-4DC0-B143-C22F1E2D2DED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141E9424-582F-468E-B587-61DB0A98E35A}" type="pres">
      <dgm:prSet presAssocID="{A27B59F2-B43D-4CF9-9509-A6793E27BC8D}" presName="parTxOnlySpace" presStyleCnt="0"/>
      <dgm:spPr/>
    </dgm:pt>
    <dgm:pt modelId="{8622A846-379A-4F76-BE6B-9D2A67935330}" type="pres">
      <dgm:prSet presAssocID="{7535929A-DB06-4992-9925-2775DD8F4EA8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695FD700-5A37-4AE1-B23A-2B5F3E3D18E4}" type="presOf" srcId="{7535929A-DB06-4992-9925-2775DD8F4EA8}" destId="{8622A846-379A-4F76-BE6B-9D2A67935330}" srcOrd="0" destOrd="0" presId="urn:microsoft.com/office/officeart/2005/8/layout/chevron1"/>
    <dgm:cxn modelId="{7CC7B605-88EB-4E19-B07E-C5CF2FC0FAA0}" type="presOf" srcId="{6446CBEE-73AB-471D-99DE-D943B93B9CCC}" destId="{3A385627-F526-403F-89C9-B3E9D12812F8}" srcOrd="0" destOrd="0" presId="urn:microsoft.com/office/officeart/2005/8/layout/chevron1"/>
    <dgm:cxn modelId="{B9AFF907-F5D1-487A-ADEF-8B22C1E206F8}" type="presOf" srcId="{ECE651AB-C365-446F-97EC-4F19BE34B8B0}" destId="{6EB63FCF-72E1-4F6F-BC70-95E813D68024}" srcOrd="0" destOrd="0" presId="urn:microsoft.com/office/officeart/2005/8/layout/chevron1"/>
    <dgm:cxn modelId="{B725CE0D-7AD6-4070-A539-C880BB2B7721}" type="presOf" srcId="{4AFA8197-D6AA-4DC0-B143-C22F1E2D2DED}" destId="{2B41EBE7-D789-47F7-9534-557C62BA0E48}" srcOrd="0" destOrd="0" presId="urn:microsoft.com/office/officeart/2005/8/layout/chevron1"/>
    <dgm:cxn modelId="{40CC5C0F-D9EA-4F62-BFAB-8159F494A8DE}" srcId="{ECE651AB-C365-446F-97EC-4F19BE34B8B0}" destId="{7535929A-DB06-4992-9925-2775DD8F4EA8}" srcOrd="3" destOrd="0" parTransId="{9856422E-CB2D-4F35-8795-AEF6DFB3C426}" sibTransId="{5A7095E4-44F7-410A-BD34-AEC61A9B6055}"/>
    <dgm:cxn modelId="{25939C65-72A0-48BA-AD64-A7CE8B30E237}" srcId="{ECE651AB-C365-446F-97EC-4F19BE34B8B0}" destId="{6446CBEE-73AB-471D-99DE-D943B93B9CCC}" srcOrd="0" destOrd="0" parTransId="{1E2F07F0-F6D4-497A-B4AC-8D66B7E4DCE6}" sibTransId="{3D807523-F7E0-4EBF-96C8-2F7317763A68}"/>
    <dgm:cxn modelId="{4537CBC7-F732-481D-ABAF-CCAAEEC38AF1}" srcId="{ECE651AB-C365-446F-97EC-4F19BE34B8B0}" destId="{3D7103AC-5D8E-4A9F-9E2D-F7690B99A78D}" srcOrd="1" destOrd="0" parTransId="{BA4814D6-8789-4770-B261-10E1FC7B4C7D}" sibTransId="{51E67CE7-C732-4CEC-AAA2-526AF31139DF}"/>
    <dgm:cxn modelId="{D286A0CA-9079-455A-ADD6-E1306D7EE73D}" type="presOf" srcId="{3D7103AC-5D8E-4A9F-9E2D-F7690B99A78D}" destId="{8E8C5F46-8428-4E48-8113-706CC0D981A0}" srcOrd="0" destOrd="0" presId="urn:microsoft.com/office/officeart/2005/8/layout/chevron1"/>
    <dgm:cxn modelId="{27B2A6D1-FA58-4F60-91C3-9C1067B38264}" srcId="{ECE651AB-C365-446F-97EC-4F19BE34B8B0}" destId="{4AFA8197-D6AA-4DC0-B143-C22F1E2D2DED}" srcOrd="2" destOrd="0" parTransId="{9D6B8767-A276-4E1D-9CA5-EC7E60F76084}" sibTransId="{A27B59F2-B43D-4CF9-9509-A6793E27BC8D}"/>
    <dgm:cxn modelId="{5DC2511E-152A-43FE-AF42-6DFAFB28F075}" type="presParOf" srcId="{6EB63FCF-72E1-4F6F-BC70-95E813D68024}" destId="{3A385627-F526-403F-89C9-B3E9D12812F8}" srcOrd="0" destOrd="0" presId="urn:microsoft.com/office/officeart/2005/8/layout/chevron1"/>
    <dgm:cxn modelId="{46F778EA-C393-49CC-8D2C-3CCDC3CDF829}" type="presParOf" srcId="{6EB63FCF-72E1-4F6F-BC70-95E813D68024}" destId="{ABB0D716-897A-4577-AFC9-D4B1C25178EE}" srcOrd="1" destOrd="0" presId="urn:microsoft.com/office/officeart/2005/8/layout/chevron1"/>
    <dgm:cxn modelId="{7A0A8224-2E4E-4D99-9AAA-95929AD5FB6D}" type="presParOf" srcId="{6EB63FCF-72E1-4F6F-BC70-95E813D68024}" destId="{8E8C5F46-8428-4E48-8113-706CC0D981A0}" srcOrd="2" destOrd="0" presId="urn:microsoft.com/office/officeart/2005/8/layout/chevron1"/>
    <dgm:cxn modelId="{2F0157B4-9B9E-4504-BAA2-0B113FF85D72}" type="presParOf" srcId="{6EB63FCF-72E1-4F6F-BC70-95E813D68024}" destId="{914F2132-7581-4D13-A37D-7E8747AC7E52}" srcOrd="3" destOrd="0" presId="urn:microsoft.com/office/officeart/2005/8/layout/chevron1"/>
    <dgm:cxn modelId="{20FCC90B-4175-454D-9C8B-FB1D0D98CA57}" type="presParOf" srcId="{6EB63FCF-72E1-4F6F-BC70-95E813D68024}" destId="{2B41EBE7-D789-47F7-9534-557C62BA0E48}" srcOrd="4" destOrd="0" presId="urn:microsoft.com/office/officeart/2005/8/layout/chevron1"/>
    <dgm:cxn modelId="{C170D21E-D7FA-43F6-A6FE-9597973D2A16}" type="presParOf" srcId="{6EB63FCF-72E1-4F6F-BC70-95E813D68024}" destId="{141E9424-582F-468E-B587-61DB0A98E35A}" srcOrd="5" destOrd="0" presId="urn:microsoft.com/office/officeart/2005/8/layout/chevron1"/>
    <dgm:cxn modelId="{73CB39EB-E0E2-48A5-9127-5A4190CAF262}" type="presParOf" srcId="{6EB63FCF-72E1-4F6F-BC70-95E813D68024}" destId="{8622A846-379A-4F76-BE6B-9D2A67935330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CBE84BC5-F8FE-4B3F-AA4B-DB8FF208B905}" type="doc">
      <dgm:prSet loTypeId="urn:microsoft.com/office/officeart/2005/8/layout/hChevron3" loCatId="process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69EC1E-749C-412D-94C4-1A292708BE51}">
      <dgm:prSet phldrT="[Texte]" custT="1"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sz="2800" dirty="0"/>
            <a:t>Etat de l’art </a:t>
          </a:r>
        </a:p>
      </dgm:t>
    </dgm:pt>
    <dgm:pt modelId="{09C16884-DC9E-4DA7-B7B3-2D79C0D33464}" type="parTrans" cxnId="{BBB179A5-D4A2-4767-8F75-8F6B86F9A91D}">
      <dgm:prSet/>
      <dgm:spPr/>
      <dgm:t>
        <a:bodyPr/>
        <a:lstStyle/>
        <a:p>
          <a:endParaRPr lang="fr-FR"/>
        </a:p>
      </dgm:t>
    </dgm:pt>
    <dgm:pt modelId="{78B3E95A-597B-404F-AD85-D5663AF50D4A}" type="sibTrans" cxnId="{BBB179A5-D4A2-4767-8F75-8F6B86F9A91D}">
      <dgm:prSet/>
      <dgm:spPr/>
      <dgm:t>
        <a:bodyPr/>
        <a:lstStyle/>
        <a:p>
          <a:endParaRPr lang="fr-FR"/>
        </a:p>
      </dgm:t>
    </dgm:pt>
    <dgm:pt modelId="{70171D58-E713-4032-9AFD-9A25A7DB39EE}">
      <dgm:prSet phldrT="[Texte]"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sz="2800" dirty="0"/>
            <a:t>Données </a:t>
          </a:r>
        </a:p>
      </dgm:t>
    </dgm:pt>
    <dgm:pt modelId="{15733C53-6AB7-4EFE-A5EA-7AE097ACA13B}" type="parTrans" cxnId="{995BB696-656C-421C-AB2C-2F8AD038BD86}">
      <dgm:prSet/>
      <dgm:spPr/>
      <dgm:t>
        <a:bodyPr/>
        <a:lstStyle/>
        <a:p>
          <a:endParaRPr lang="fr-FR"/>
        </a:p>
      </dgm:t>
    </dgm:pt>
    <dgm:pt modelId="{6E591FB7-B7F0-4250-A1C5-E1DE1CC590BD}" type="sibTrans" cxnId="{995BB696-656C-421C-AB2C-2F8AD038BD86}">
      <dgm:prSet/>
      <dgm:spPr/>
      <dgm:t>
        <a:bodyPr/>
        <a:lstStyle/>
        <a:p>
          <a:endParaRPr lang="fr-FR"/>
        </a:p>
      </dgm:t>
    </dgm:pt>
    <dgm:pt modelId="{30E090E6-3C92-487F-8254-9F35422B8D7F}" type="pres">
      <dgm:prSet presAssocID="{CBE84BC5-F8FE-4B3F-AA4B-DB8FF208B905}" presName="Name0" presStyleCnt="0">
        <dgm:presLayoutVars>
          <dgm:dir/>
          <dgm:resizeHandles val="exact"/>
        </dgm:presLayoutVars>
      </dgm:prSet>
      <dgm:spPr/>
    </dgm:pt>
    <dgm:pt modelId="{B1857239-07F0-4973-A0FB-2DEAC3175C0B}" type="pres">
      <dgm:prSet presAssocID="{6269EC1E-749C-412D-94C4-1A292708BE51}" presName="parTxOnly" presStyleLbl="node1" presStyleIdx="0" presStyleCnt="2">
        <dgm:presLayoutVars>
          <dgm:bulletEnabled val="1"/>
        </dgm:presLayoutVars>
      </dgm:prSet>
      <dgm:spPr/>
    </dgm:pt>
    <dgm:pt modelId="{9BADBEC6-B59E-41A7-A48A-B43FC12783F2}" type="pres">
      <dgm:prSet presAssocID="{78B3E95A-597B-404F-AD85-D5663AF50D4A}" presName="parSpace" presStyleCnt="0"/>
      <dgm:spPr/>
    </dgm:pt>
    <dgm:pt modelId="{82E25C89-F63D-49B2-A0F5-8F301A5D1396}" type="pres">
      <dgm:prSet presAssocID="{70171D58-E713-4032-9AFD-9A25A7DB39EE}" presName="parTxOnly" presStyleLbl="node1" presStyleIdx="1" presStyleCnt="2" custScaleX="109912">
        <dgm:presLayoutVars>
          <dgm:bulletEnabled val="1"/>
        </dgm:presLayoutVars>
      </dgm:prSet>
      <dgm:spPr/>
    </dgm:pt>
  </dgm:ptLst>
  <dgm:cxnLst>
    <dgm:cxn modelId="{4012B06F-E6C8-4DBB-A349-9D451C5BCB4B}" type="presOf" srcId="{70171D58-E713-4032-9AFD-9A25A7DB39EE}" destId="{82E25C89-F63D-49B2-A0F5-8F301A5D1396}" srcOrd="0" destOrd="0" presId="urn:microsoft.com/office/officeart/2005/8/layout/hChevron3"/>
    <dgm:cxn modelId="{995BB696-656C-421C-AB2C-2F8AD038BD86}" srcId="{CBE84BC5-F8FE-4B3F-AA4B-DB8FF208B905}" destId="{70171D58-E713-4032-9AFD-9A25A7DB39EE}" srcOrd="1" destOrd="0" parTransId="{15733C53-6AB7-4EFE-A5EA-7AE097ACA13B}" sibTransId="{6E591FB7-B7F0-4250-A1C5-E1DE1CC590BD}"/>
    <dgm:cxn modelId="{BBB179A5-D4A2-4767-8F75-8F6B86F9A91D}" srcId="{CBE84BC5-F8FE-4B3F-AA4B-DB8FF208B905}" destId="{6269EC1E-749C-412D-94C4-1A292708BE51}" srcOrd="0" destOrd="0" parTransId="{09C16884-DC9E-4DA7-B7B3-2D79C0D33464}" sibTransId="{78B3E95A-597B-404F-AD85-D5663AF50D4A}"/>
    <dgm:cxn modelId="{C57E83B3-981F-4714-8E3B-DE8A62708DD7}" type="presOf" srcId="{CBE84BC5-F8FE-4B3F-AA4B-DB8FF208B905}" destId="{30E090E6-3C92-487F-8254-9F35422B8D7F}" srcOrd="0" destOrd="0" presId="urn:microsoft.com/office/officeart/2005/8/layout/hChevron3"/>
    <dgm:cxn modelId="{5B6C2FD4-8DC8-4CA1-91C6-16EFA59D4A3F}" type="presOf" srcId="{6269EC1E-749C-412D-94C4-1A292708BE51}" destId="{B1857239-07F0-4973-A0FB-2DEAC3175C0B}" srcOrd="0" destOrd="0" presId="urn:microsoft.com/office/officeart/2005/8/layout/hChevron3"/>
    <dgm:cxn modelId="{4A955F03-55FD-4A4D-970F-858B5B965FB2}" type="presParOf" srcId="{30E090E6-3C92-487F-8254-9F35422B8D7F}" destId="{B1857239-07F0-4973-A0FB-2DEAC3175C0B}" srcOrd="0" destOrd="0" presId="urn:microsoft.com/office/officeart/2005/8/layout/hChevron3"/>
    <dgm:cxn modelId="{3236DB0D-474A-46CA-8ED7-B7FCD3D5505B}" type="presParOf" srcId="{30E090E6-3C92-487F-8254-9F35422B8D7F}" destId="{9BADBEC6-B59E-41A7-A48A-B43FC12783F2}" srcOrd="1" destOrd="0" presId="urn:microsoft.com/office/officeart/2005/8/layout/hChevron3"/>
    <dgm:cxn modelId="{42393B3B-725C-420D-8197-BAA78BCAC395}" type="presParOf" srcId="{30E090E6-3C92-487F-8254-9F35422B8D7F}" destId="{82E25C89-F63D-49B2-A0F5-8F301A5D1396}" srcOrd="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ECE651AB-C365-446F-97EC-4F19BE34B8B0}" type="doc">
      <dgm:prSet loTypeId="urn:microsoft.com/office/officeart/2005/8/layout/chevron1" loCatId="process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446CBEE-73AB-471D-99DE-D943B93B9CCC}">
      <dgm:prSet phldrT="[Texte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ln/>
      </dgm:spPr>
      <dgm:t>
        <a:bodyPr spcFirstLastPara="0" vert="horz" wrap="square" lIns="112014" tIns="37338" rIns="37338" bIns="37338" numCol="1" spcCol="1270" anchor="ctr" anchorCtr="0"/>
        <a:lstStyle/>
        <a:p>
          <a:r>
            <a:rPr lang="fr-FR" sz="2800" b="1" kern="1200" dirty="0">
              <a:solidFill>
                <a:prstClr val="white"/>
              </a:solidFill>
              <a:latin typeface="Ubuntu"/>
              <a:ea typeface="Spica Neue P"/>
              <a:cs typeface="+mn-cs"/>
            </a:rPr>
            <a:t>Entreprise</a:t>
          </a:r>
          <a:r>
            <a:rPr lang="fr-FR" sz="2800" b="1" kern="1200" dirty="0"/>
            <a:t> d’accueil et projet de stage</a:t>
          </a:r>
        </a:p>
      </dgm:t>
    </dgm:pt>
    <dgm:pt modelId="{1E2F07F0-F6D4-497A-B4AC-8D66B7E4DCE6}" type="parTrans" cxnId="{25939C65-72A0-48BA-AD64-A7CE8B30E237}">
      <dgm:prSet/>
      <dgm:spPr/>
      <dgm:t>
        <a:bodyPr/>
        <a:lstStyle/>
        <a:p>
          <a:endParaRPr lang="fr-FR"/>
        </a:p>
      </dgm:t>
    </dgm:pt>
    <dgm:pt modelId="{3D807523-F7E0-4EBF-96C8-2F7317763A68}" type="sibTrans" cxnId="{25939C65-72A0-48BA-AD64-A7CE8B30E237}">
      <dgm:prSet/>
      <dgm:spPr/>
      <dgm:t>
        <a:bodyPr/>
        <a:lstStyle/>
        <a:p>
          <a:endParaRPr lang="fr-FR"/>
        </a:p>
      </dgm:t>
    </dgm:pt>
    <dgm:pt modelId="{3D7103AC-5D8E-4A9F-9E2D-F7690B99A78D}">
      <dgm:prSet phldrT="[Texte]" custT="1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>
        <a:ln/>
      </dgm:spPr>
      <dgm:t>
        <a:bodyPr spcFirstLastPara="0" vert="horz" wrap="square" lIns="112014" tIns="37338" rIns="37338" bIns="37338" numCol="1" spcCol="1270" anchor="ctr" anchorCtr="0"/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b="1" kern="1200" dirty="0">
              <a:solidFill>
                <a:prstClr val="white"/>
              </a:solidFill>
              <a:latin typeface="Ubuntu"/>
              <a:ea typeface="Spica Neue P"/>
              <a:cs typeface="+mn-cs"/>
            </a:rPr>
            <a:t>Contexte général</a:t>
          </a:r>
        </a:p>
      </dgm:t>
    </dgm:pt>
    <dgm:pt modelId="{BA4814D6-8789-4770-B261-10E1FC7B4C7D}" type="parTrans" cxnId="{4537CBC7-F732-481D-ABAF-CCAAEEC38AF1}">
      <dgm:prSet/>
      <dgm:spPr/>
      <dgm:t>
        <a:bodyPr/>
        <a:lstStyle/>
        <a:p>
          <a:endParaRPr lang="fr-FR"/>
        </a:p>
      </dgm:t>
    </dgm:pt>
    <dgm:pt modelId="{51E67CE7-C732-4CEC-AAA2-526AF31139DF}" type="sibTrans" cxnId="{4537CBC7-F732-481D-ABAF-CCAAEEC38AF1}">
      <dgm:prSet/>
      <dgm:spPr/>
      <dgm:t>
        <a:bodyPr/>
        <a:lstStyle/>
        <a:p>
          <a:endParaRPr lang="fr-FR"/>
        </a:p>
      </dgm:t>
    </dgm:pt>
    <dgm:pt modelId="{4AFA8197-D6AA-4DC0-B143-C22F1E2D2DED}">
      <dgm:prSet phldrT="[Texte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r>
            <a:rPr lang="fr-FR" b="1" dirty="0"/>
            <a:t>Développement de la solution</a:t>
          </a:r>
        </a:p>
      </dgm:t>
    </dgm:pt>
    <dgm:pt modelId="{9D6B8767-A276-4E1D-9CA5-EC7E60F76084}" type="parTrans" cxnId="{27B2A6D1-FA58-4F60-91C3-9C1067B38264}">
      <dgm:prSet/>
      <dgm:spPr/>
      <dgm:t>
        <a:bodyPr/>
        <a:lstStyle/>
        <a:p>
          <a:endParaRPr lang="fr-FR"/>
        </a:p>
      </dgm:t>
    </dgm:pt>
    <dgm:pt modelId="{A27B59F2-B43D-4CF9-9509-A6793E27BC8D}" type="sibTrans" cxnId="{27B2A6D1-FA58-4F60-91C3-9C1067B38264}">
      <dgm:prSet/>
      <dgm:spPr/>
      <dgm:t>
        <a:bodyPr/>
        <a:lstStyle/>
        <a:p>
          <a:endParaRPr lang="fr-FR"/>
        </a:p>
      </dgm:t>
    </dgm:pt>
    <dgm:pt modelId="{7535929A-DB06-4992-9925-2775DD8F4EA8}">
      <dgm:prSet phldrT="[Texte]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b="1" dirty="0"/>
            <a:t>Conclusion</a:t>
          </a:r>
        </a:p>
      </dgm:t>
    </dgm:pt>
    <dgm:pt modelId="{9856422E-CB2D-4F35-8795-AEF6DFB3C426}" type="parTrans" cxnId="{40CC5C0F-D9EA-4F62-BFAB-8159F494A8DE}">
      <dgm:prSet/>
      <dgm:spPr/>
      <dgm:t>
        <a:bodyPr/>
        <a:lstStyle/>
        <a:p>
          <a:endParaRPr lang="fr-FR"/>
        </a:p>
      </dgm:t>
    </dgm:pt>
    <dgm:pt modelId="{5A7095E4-44F7-410A-BD34-AEC61A9B6055}" type="sibTrans" cxnId="{40CC5C0F-D9EA-4F62-BFAB-8159F494A8DE}">
      <dgm:prSet/>
      <dgm:spPr/>
      <dgm:t>
        <a:bodyPr/>
        <a:lstStyle/>
        <a:p>
          <a:endParaRPr lang="fr-FR"/>
        </a:p>
      </dgm:t>
    </dgm:pt>
    <dgm:pt modelId="{6EB63FCF-72E1-4F6F-BC70-95E813D68024}" type="pres">
      <dgm:prSet presAssocID="{ECE651AB-C365-446F-97EC-4F19BE34B8B0}" presName="Name0" presStyleCnt="0">
        <dgm:presLayoutVars>
          <dgm:dir/>
          <dgm:animLvl val="lvl"/>
          <dgm:resizeHandles val="exact"/>
        </dgm:presLayoutVars>
      </dgm:prSet>
      <dgm:spPr/>
    </dgm:pt>
    <dgm:pt modelId="{3A385627-F526-403F-89C9-B3E9D12812F8}" type="pres">
      <dgm:prSet presAssocID="{6446CBEE-73AB-471D-99DE-D943B93B9CCC}" presName="parTxOnly" presStyleLbl="node1" presStyleIdx="0" presStyleCnt="4">
        <dgm:presLayoutVars>
          <dgm:chMax val="0"/>
          <dgm:chPref val="0"/>
          <dgm:bulletEnabled val="1"/>
        </dgm:presLayoutVars>
      </dgm:prSet>
      <dgm:spPr>
        <a:xfrm>
          <a:off x="6869" y="0"/>
          <a:ext cx="3998503" cy="914400"/>
        </a:xfrm>
        <a:prstGeom prst="chevron">
          <a:avLst/>
        </a:prstGeom>
      </dgm:spPr>
    </dgm:pt>
    <dgm:pt modelId="{ABB0D716-897A-4577-AFC9-D4B1C25178EE}" type="pres">
      <dgm:prSet presAssocID="{3D807523-F7E0-4EBF-96C8-2F7317763A68}" presName="parTxOnlySpace" presStyleCnt="0"/>
      <dgm:spPr/>
    </dgm:pt>
    <dgm:pt modelId="{8E8C5F46-8428-4E48-8113-706CC0D981A0}" type="pres">
      <dgm:prSet presAssocID="{3D7103AC-5D8E-4A9F-9E2D-F7690B99A78D}" presName="parTxOnly" presStyleLbl="node1" presStyleIdx="1" presStyleCnt="4" custLinFactNeighborY="-31095">
        <dgm:presLayoutVars>
          <dgm:chMax val="0"/>
          <dgm:chPref val="0"/>
          <dgm:bulletEnabled val="1"/>
        </dgm:presLayoutVars>
      </dgm:prSet>
      <dgm:spPr>
        <a:xfrm>
          <a:off x="3605521" y="0"/>
          <a:ext cx="3998503" cy="914400"/>
        </a:xfrm>
        <a:prstGeom prst="chevron">
          <a:avLst/>
        </a:prstGeom>
      </dgm:spPr>
    </dgm:pt>
    <dgm:pt modelId="{914F2132-7581-4D13-A37D-7E8747AC7E52}" type="pres">
      <dgm:prSet presAssocID="{51E67CE7-C732-4CEC-AAA2-526AF31139DF}" presName="parTxOnlySpace" presStyleCnt="0"/>
      <dgm:spPr/>
    </dgm:pt>
    <dgm:pt modelId="{2B41EBE7-D789-47F7-9534-557C62BA0E48}" type="pres">
      <dgm:prSet presAssocID="{4AFA8197-D6AA-4DC0-B143-C22F1E2D2DED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141E9424-582F-468E-B587-61DB0A98E35A}" type="pres">
      <dgm:prSet presAssocID="{A27B59F2-B43D-4CF9-9509-A6793E27BC8D}" presName="parTxOnlySpace" presStyleCnt="0"/>
      <dgm:spPr/>
    </dgm:pt>
    <dgm:pt modelId="{8622A846-379A-4F76-BE6B-9D2A67935330}" type="pres">
      <dgm:prSet presAssocID="{7535929A-DB06-4992-9925-2775DD8F4EA8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695FD700-5A37-4AE1-B23A-2B5F3E3D18E4}" type="presOf" srcId="{7535929A-DB06-4992-9925-2775DD8F4EA8}" destId="{8622A846-379A-4F76-BE6B-9D2A67935330}" srcOrd="0" destOrd="0" presId="urn:microsoft.com/office/officeart/2005/8/layout/chevron1"/>
    <dgm:cxn modelId="{7CC7B605-88EB-4E19-B07E-C5CF2FC0FAA0}" type="presOf" srcId="{6446CBEE-73AB-471D-99DE-D943B93B9CCC}" destId="{3A385627-F526-403F-89C9-B3E9D12812F8}" srcOrd="0" destOrd="0" presId="urn:microsoft.com/office/officeart/2005/8/layout/chevron1"/>
    <dgm:cxn modelId="{B9AFF907-F5D1-487A-ADEF-8B22C1E206F8}" type="presOf" srcId="{ECE651AB-C365-446F-97EC-4F19BE34B8B0}" destId="{6EB63FCF-72E1-4F6F-BC70-95E813D68024}" srcOrd="0" destOrd="0" presId="urn:microsoft.com/office/officeart/2005/8/layout/chevron1"/>
    <dgm:cxn modelId="{B725CE0D-7AD6-4070-A539-C880BB2B7721}" type="presOf" srcId="{4AFA8197-D6AA-4DC0-B143-C22F1E2D2DED}" destId="{2B41EBE7-D789-47F7-9534-557C62BA0E48}" srcOrd="0" destOrd="0" presId="urn:microsoft.com/office/officeart/2005/8/layout/chevron1"/>
    <dgm:cxn modelId="{40CC5C0F-D9EA-4F62-BFAB-8159F494A8DE}" srcId="{ECE651AB-C365-446F-97EC-4F19BE34B8B0}" destId="{7535929A-DB06-4992-9925-2775DD8F4EA8}" srcOrd="3" destOrd="0" parTransId="{9856422E-CB2D-4F35-8795-AEF6DFB3C426}" sibTransId="{5A7095E4-44F7-410A-BD34-AEC61A9B6055}"/>
    <dgm:cxn modelId="{25939C65-72A0-48BA-AD64-A7CE8B30E237}" srcId="{ECE651AB-C365-446F-97EC-4F19BE34B8B0}" destId="{6446CBEE-73AB-471D-99DE-D943B93B9CCC}" srcOrd="0" destOrd="0" parTransId="{1E2F07F0-F6D4-497A-B4AC-8D66B7E4DCE6}" sibTransId="{3D807523-F7E0-4EBF-96C8-2F7317763A68}"/>
    <dgm:cxn modelId="{4537CBC7-F732-481D-ABAF-CCAAEEC38AF1}" srcId="{ECE651AB-C365-446F-97EC-4F19BE34B8B0}" destId="{3D7103AC-5D8E-4A9F-9E2D-F7690B99A78D}" srcOrd="1" destOrd="0" parTransId="{BA4814D6-8789-4770-B261-10E1FC7B4C7D}" sibTransId="{51E67CE7-C732-4CEC-AAA2-526AF31139DF}"/>
    <dgm:cxn modelId="{D286A0CA-9079-455A-ADD6-E1306D7EE73D}" type="presOf" srcId="{3D7103AC-5D8E-4A9F-9E2D-F7690B99A78D}" destId="{8E8C5F46-8428-4E48-8113-706CC0D981A0}" srcOrd="0" destOrd="0" presId="urn:microsoft.com/office/officeart/2005/8/layout/chevron1"/>
    <dgm:cxn modelId="{27B2A6D1-FA58-4F60-91C3-9C1067B38264}" srcId="{ECE651AB-C365-446F-97EC-4F19BE34B8B0}" destId="{4AFA8197-D6AA-4DC0-B143-C22F1E2D2DED}" srcOrd="2" destOrd="0" parTransId="{9D6B8767-A276-4E1D-9CA5-EC7E60F76084}" sibTransId="{A27B59F2-B43D-4CF9-9509-A6793E27BC8D}"/>
    <dgm:cxn modelId="{5DC2511E-152A-43FE-AF42-6DFAFB28F075}" type="presParOf" srcId="{6EB63FCF-72E1-4F6F-BC70-95E813D68024}" destId="{3A385627-F526-403F-89C9-B3E9D12812F8}" srcOrd="0" destOrd="0" presId="urn:microsoft.com/office/officeart/2005/8/layout/chevron1"/>
    <dgm:cxn modelId="{46F778EA-C393-49CC-8D2C-3CCDC3CDF829}" type="presParOf" srcId="{6EB63FCF-72E1-4F6F-BC70-95E813D68024}" destId="{ABB0D716-897A-4577-AFC9-D4B1C25178EE}" srcOrd="1" destOrd="0" presId="urn:microsoft.com/office/officeart/2005/8/layout/chevron1"/>
    <dgm:cxn modelId="{7A0A8224-2E4E-4D99-9AAA-95929AD5FB6D}" type="presParOf" srcId="{6EB63FCF-72E1-4F6F-BC70-95E813D68024}" destId="{8E8C5F46-8428-4E48-8113-706CC0D981A0}" srcOrd="2" destOrd="0" presId="urn:microsoft.com/office/officeart/2005/8/layout/chevron1"/>
    <dgm:cxn modelId="{2F0157B4-9B9E-4504-BAA2-0B113FF85D72}" type="presParOf" srcId="{6EB63FCF-72E1-4F6F-BC70-95E813D68024}" destId="{914F2132-7581-4D13-A37D-7E8747AC7E52}" srcOrd="3" destOrd="0" presId="urn:microsoft.com/office/officeart/2005/8/layout/chevron1"/>
    <dgm:cxn modelId="{20FCC90B-4175-454D-9C8B-FB1D0D98CA57}" type="presParOf" srcId="{6EB63FCF-72E1-4F6F-BC70-95E813D68024}" destId="{2B41EBE7-D789-47F7-9534-557C62BA0E48}" srcOrd="4" destOrd="0" presId="urn:microsoft.com/office/officeart/2005/8/layout/chevron1"/>
    <dgm:cxn modelId="{C170D21E-D7FA-43F6-A6FE-9597973D2A16}" type="presParOf" srcId="{6EB63FCF-72E1-4F6F-BC70-95E813D68024}" destId="{141E9424-582F-468E-B587-61DB0A98E35A}" srcOrd="5" destOrd="0" presId="urn:microsoft.com/office/officeart/2005/8/layout/chevron1"/>
    <dgm:cxn modelId="{73CB39EB-E0E2-48A5-9127-5A4190CAF262}" type="presParOf" srcId="{6EB63FCF-72E1-4F6F-BC70-95E813D68024}" destId="{8622A846-379A-4F76-BE6B-9D2A67935330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CBE84BC5-F8FE-4B3F-AA4B-DB8FF208B905}" type="doc">
      <dgm:prSet loTypeId="urn:microsoft.com/office/officeart/2005/8/layout/hChevron3" loCatId="process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69EC1E-749C-412D-94C4-1A292708BE51}">
      <dgm:prSet phldrT="[Texte]"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>
        <a:ln/>
      </dgm:spPr>
      <dgm:t>
        <a:bodyPr spcFirstLastPara="0" vert="horz" wrap="square" lIns="112014" tIns="74676" rIns="37338" bIns="74676" numCol="1" spcCol="1270" anchor="ctr" anchorCtr="0"/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>
              <a:solidFill>
                <a:prstClr val="white"/>
              </a:solidFill>
              <a:latin typeface="Ubuntu"/>
              <a:ea typeface="Spica Neue P"/>
              <a:cs typeface="+mn-cs"/>
            </a:rPr>
            <a:t>Etat de l’art </a:t>
          </a:r>
        </a:p>
      </dgm:t>
    </dgm:pt>
    <dgm:pt modelId="{09C16884-DC9E-4DA7-B7B3-2D79C0D33464}" type="parTrans" cxnId="{BBB179A5-D4A2-4767-8F75-8F6B86F9A91D}">
      <dgm:prSet/>
      <dgm:spPr/>
      <dgm:t>
        <a:bodyPr/>
        <a:lstStyle/>
        <a:p>
          <a:endParaRPr lang="fr-FR"/>
        </a:p>
      </dgm:t>
    </dgm:pt>
    <dgm:pt modelId="{78B3E95A-597B-404F-AD85-D5663AF50D4A}" type="sibTrans" cxnId="{BBB179A5-D4A2-4767-8F75-8F6B86F9A91D}">
      <dgm:prSet/>
      <dgm:spPr/>
      <dgm:t>
        <a:bodyPr/>
        <a:lstStyle/>
        <a:p>
          <a:endParaRPr lang="fr-FR"/>
        </a:p>
      </dgm:t>
    </dgm:pt>
    <dgm:pt modelId="{70171D58-E713-4032-9AFD-9A25A7DB39EE}">
      <dgm:prSet phldrT="[Texte]" custT="1"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>
        <a:ln/>
      </dgm:spPr>
      <dgm:t>
        <a:bodyPr spcFirstLastPara="0" vert="horz" wrap="square" lIns="149352" tIns="74676" rIns="37338" bIns="74676" numCol="1" spcCol="1270" anchor="ctr" anchorCtr="0"/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>
              <a:solidFill>
                <a:prstClr val="white"/>
              </a:solidFill>
              <a:latin typeface="Ubuntu"/>
              <a:ea typeface="Spica Neue P"/>
              <a:cs typeface="+mn-cs"/>
            </a:rPr>
            <a:t>Données </a:t>
          </a:r>
        </a:p>
      </dgm:t>
    </dgm:pt>
    <dgm:pt modelId="{15733C53-6AB7-4EFE-A5EA-7AE097ACA13B}" type="parTrans" cxnId="{995BB696-656C-421C-AB2C-2F8AD038BD86}">
      <dgm:prSet/>
      <dgm:spPr/>
      <dgm:t>
        <a:bodyPr/>
        <a:lstStyle/>
        <a:p>
          <a:endParaRPr lang="fr-FR"/>
        </a:p>
      </dgm:t>
    </dgm:pt>
    <dgm:pt modelId="{6E591FB7-B7F0-4250-A1C5-E1DE1CC590BD}" type="sibTrans" cxnId="{995BB696-656C-421C-AB2C-2F8AD038BD86}">
      <dgm:prSet/>
      <dgm:spPr/>
      <dgm:t>
        <a:bodyPr/>
        <a:lstStyle/>
        <a:p>
          <a:endParaRPr lang="fr-FR"/>
        </a:p>
      </dgm:t>
    </dgm:pt>
    <dgm:pt modelId="{30E090E6-3C92-487F-8254-9F35422B8D7F}" type="pres">
      <dgm:prSet presAssocID="{CBE84BC5-F8FE-4B3F-AA4B-DB8FF208B905}" presName="Name0" presStyleCnt="0">
        <dgm:presLayoutVars>
          <dgm:dir/>
          <dgm:resizeHandles val="exact"/>
        </dgm:presLayoutVars>
      </dgm:prSet>
      <dgm:spPr/>
    </dgm:pt>
    <dgm:pt modelId="{B1857239-07F0-4973-A0FB-2DEAC3175C0B}" type="pres">
      <dgm:prSet presAssocID="{6269EC1E-749C-412D-94C4-1A292708BE51}" presName="parTxOnly" presStyleLbl="node1" presStyleIdx="0" presStyleCnt="2">
        <dgm:presLayoutVars>
          <dgm:bulletEnabled val="1"/>
        </dgm:presLayoutVars>
      </dgm:prSet>
      <dgm:spPr>
        <a:xfrm>
          <a:off x="2632" y="0"/>
          <a:ext cx="7582692" cy="838200"/>
        </a:xfrm>
        <a:prstGeom prst="homePlate">
          <a:avLst/>
        </a:prstGeom>
      </dgm:spPr>
    </dgm:pt>
    <dgm:pt modelId="{9BADBEC6-B59E-41A7-A48A-B43FC12783F2}" type="pres">
      <dgm:prSet presAssocID="{78B3E95A-597B-404F-AD85-D5663AF50D4A}" presName="parSpace" presStyleCnt="0"/>
      <dgm:spPr/>
    </dgm:pt>
    <dgm:pt modelId="{82E25C89-F63D-49B2-A0F5-8F301A5D1396}" type="pres">
      <dgm:prSet presAssocID="{70171D58-E713-4032-9AFD-9A25A7DB39EE}" presName="parTxOnly" presStyleLbl="node1" presStyleIdx="1" presStyleCnt="2" custScaleX="109912">
        <dgm:presLayoutVars>
          <dgm:bulletEnabled val="1"/>
        </dgm:presLayoutVars>
      </dgm:prSet>
      <dgm:spPr>
        <a:xfrm>
          <a:off x="6068786" y="0"/>
          <a:ext cx="8334288" cy="838200"/>
        </a:xfrm>
        <a:prstGeom prst="chevron">
          <a:avLst/>
        </a:prstGeom>
      </dgm:spPr>
    </dgm:pt>
  </dgm:ptLst>
  <dgm:cxnLst>
    <dgm:cxn modelId="{4012B06F-E6C8-4DBB-A349-9D451C5BCB4B}" type="presOf" srcId="{70171D58-E713-4032-9AFD-9A25A7DB39EE}" destId="{82E25C89-F63D-49B2-A0F5-8F301A5D1396}" srcOrd="0" destOrd="0" presId="urn:microsoft.com/office/officeart/2005/8/layout/hChevron3"/>
    <dgm:cxn modelId="{995BB696-656C-421C-AB2C-2F8AD038BD86}" srcId="{CBE84BC5-F8FE-4B3F-AA4B-DB8FF208B905}" destId="{70171D58-E713-4032-9AFD-9A25A7DB39EE}" srcOrd="1" destOrd="0" parTransId="{15733C53-6AB7-4EFE-A5EA-7AE097ACA13B}" sibTransId="{6E591FB7-B7F0-4250-A1C5-E1DE1CC590BD}"/>
    <dgm:cxn modelId="{BBB179A5-D4A2-4767-8F75-8F6B86F9A91D}" srcId="{CBE84BC5-F8FE-4B3F-AA4B-DB8FF208B905}" destId="{6269EC1E-749C-412D-94C4-1A292708BE51}" srcOrd="0" destOrd="0" parTransId="{09C16884-DC9E-4DA7-B7B3-2D79C0D33464}" sibTransId="{78B3E95A-597B-404F-AD85-D5663AF50D4A}"/>
    <dgm:cxn modelId="{C57E83B3-981F-4714-8E3B-DE8A62708DD7}" type="presOf" srcId="{CBE84BC5-F8FE-4B3F-AA4B-DB8FF208B905}" destId="{30E090E6-3C92-487F-8254-9F35422B8D7F}" srcOrd="0" destOrd="0" presId="urn:microsoft.com/office/officeart/2005/8/layout/hChevron3"/>
    <dgm:cxn modelId="{5B6C2FD4-8DC8-4CA1-91C6-16EFA59D4A3F}" type="presOf" srcId="{6269EC1E-749C-412D-94C4-1A292708BE51}" destId="{B1857239-07F0-4973-A0FB-2DEAC3175C0B}" srcOrd="0" destOrd="0" presId="urn:microsoft.com/office/officeart/2005/8/layout/hChevron3"/>
    <dgm:cxn modelId="{4A955F03-55FD-4A4D-970F-858B5B965FB2}" type="presParOf" srcId="{30E090E6-3C92-487F-8254-9F35422B8D7F}" destId="{B1857239-07F0-4973-A0FB-2DEAC3175C0B}" srcOrd="0" destOrd="0" presId="urn:microsoft.com/office/officeart/2005/8/layout/hChevron3"/>
    <dgm:cxn modelId="{3236DB0D-474A-46CA-8ED7-B7FCD3D5505B}" type="presParOf" srcId="{30E090E6-3C92-487F-8254-9F35422B8D7F}" destId="{9BADBEC6-B59E-41A7-A48A-B43FC12783F2}" srcOrd="1" destOrd="0" presId="urn:microsoft.com/office/officeart/2005/8/layout/hChevron3"/>
    <dgm:cxn modelId="{42393B3B-725C-420D-8197-BAA78BCAC395}" type="presParOf" srcId="{30E090E6-3C92-487F-8254-9F35422B8D7F}" destId="{82E25C89-F63D-49B2-A0F5-8F301A5D1396}" srcOrd="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ECE651AB-C365-446F-97EC-4F19BE34B8B0}" type="doc">
      <dgm:prSet loTypeId="urn:microsoft.com/office/officeart/2005/8/layout/chevron1" loCatId="process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446CBEE-73AB-471D-99DE-D943B93B9CCC}">
      <dgm:prSet phldrT="[Texte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ln/>
      </dgm:spPr>
      <dgm:t>
        <a:bodyPr spcFirstLastPara="0" vert="horz" wrap="square" lIns="112014" tIns="37338" rIns="37338" bIns="37338" numCol="1" spcCol="1270" anchor="ctr" anchorCtr="0"/>
        <a:lstStyle/>
        <a:p>
          <a:r>
            <a:rPr lang="fr-FR" sz="2800" b="1" kern="1200" dirty="0">
              <a:solidFill>
                <a:prstClr val="white"/>
              </a:solidFill>
              <a:latin typeface="Ubuntu"/>
              <a:ea typeface="Spica Neue P"/>
              <a:cs typeface="+mn-cs"/>
            </a:rPr>
            <a:t>Entreprise</a:t>
          </a:r>
          <a:r>
            <a:rPr lang="fr-FR" sz="2800" b="1" kern="1200" dirty="0"/>
            <a:t> d’accueil et projet de stage</a:t>
          </a:r>
        </a:p>
      </dgm:t>
    </dgm:pt>
    <dgm:pt modelId="{1E2F07F0-F6D4-497A-B4AC-8D66B7E4DCE6}" type="parTrans" cxnId="{25939C65-72A0-48BA-AD64-A7CE8B30E237}">
      <dgm:prSet/>
      <dgm:spPr/>
      <dgm:t>
        <a:bodyPr/>
        <a:lstStyle/>
        <a:p>
          <a:endParaRPr lang="fr-FR"/>
        </a:p>
      </dgm:t>
    </dgm:pt>
    <dgm:pt modelId="{3D807523-F7E0-4EBF-96C8-2F7317763A68}" type="sibTrans" cxnId="{25939C65-72A0-48BA-AD64-A7CE8B30E237}">
      <dgm:prSet/>
      <dgm:spPr/>
      <dgm:t>
        <a:bodyPr/>
        <a:lstStyle/>
        <a:p>
          <a:endParaRPr lang="fr-FR"/>
        </a:p>
      </dgm:t>
    </dgm:pt>
    <dgm:pt modelId="{3D7103AC-5D8E-4A9F-9E2D-F7690B99A78D}">
      <dgm:prSet phldrT="[Texte]" custT="1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>
        <a:ln/>
      </dgm:spPr>
      <dgm:t>
        <a:bodyPr spcFirstLastPara="0" vert="horz" wrap="square" lIns="112014" tIns="37338" rIns="37338" bIns="37338" numCol="1" spcCol="1270" anchor="ctr" anchorCtr="0"/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b="1" kern="1200" dirty="0">
              <a:solidFill>
                <a:prstClr val="white"/>
              </a:solidFill>
              <a:latin typeface="Ubuntu"/>
              <a:ea typeface="Spica Neue P"/>
              <a:cs typeface="+mn-cs"/>
            </a:rPr>
            <a:t>Contexte général</a:t>
          </a:r>
        </a:p>
      </dgm:t>
    </dgm:pt>
    <dgm:pt modelId="{BA4814D6-8789-4770-B261-10E1FC7B4C7D}" type="parTrans" cxnId="{4537CBC7-F732-481D-ABAF-CCAAEEC38AF1}">
      <dgm:prSet/>
      <dgm:spPr/>
      <dgm:t>
        <a:bodyPr/>
        <a:lstStyle/>
        <a:p>
          <a:endParaRPr lang="fr-FR"/>
        </a:p>
      </dgm:t>
    </dgm:pt>
    <dgm:pt modelId="{51E67CE7-C732-4CEC-AAA2-526AF31139DF}" type="sibTrans" cxnId="{4537CBC7-F732-481D-ABAF-CCAAEEC38AF1}">
      <dgm:prSet/>
      <dgm:spPr/>
      <dgm:t>
        <a:bodyPr/>
        <a:lstStyle/>
        <a:p>
          <a:endParaRPr lang="fr-FR"/>
        </a:p>
      </dgm:t>
    </dgm:pt>
    <dgm:pt modelId="{4AFA8197-D6AA-4DC0-B143-C22F1E2D2DED}">
      <dgm:prSet phldrT="[Texte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r>
            <a:rPr lang="fr-FR" b="1" dirty="0"/>
            <a:t>Développement de la solution</a:t>
          </a:r>
        </a:p>
      </dgm:t>
    </dgm:pt>
    <dgm:pt modelId="{9D6B8767-A276-4E1D-9CA5-EC7E60F76084}" type="parTrans" cxnId="{27B2A6D1-FA58-4F60-91C3-9C1067B38264}">
      <dgm:prSet/>
      <dgm:spPr/>
      <dgm:t>
        <a:bodyPr/>
        <a:lstStyle/>
        <a:p>
          <a:endParaRPr lang="fr-FR"/>
        </a:p>
      </dgm:t>
    </dgm:pt>
    <dgm:pt modelId="{A27B59F2-B43D-4CF9-9509-A6793E27BC8D}" type="sibTrans" cxnId="{27B2A6D1-FA58-4F60-91C3-9C1067B38264}">
      <dgm:prSet/>
      <dgm:spPr/>
      <dgm:t>
        <a:bodyPr/>
        <a:lstStyle/>
        <a:p>
          <a:endParaRPr lang="fr-FR"/>
        </a:p>
      </dgm:t>
    </dgm:pt>
    <dgm:pt modelId="{7535929A-DB06-4992-9925-2775DD8F4EA8}">
      <dgm:prSet phldrT="[Texte]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b="1" dirty="0"/>
            <a:t>Conclusion</a:t>
          </a:r>
        </a:p>
      </dgm:t>
    </dgm:pt>
    <dgm:pt modelId="{9856422E-CB2D-4F35-8795-AEF6DFB3C426}" type="parTrans" cxnId="{40CC5C0F-D9EA-4F62-BFAB-8159F494A8DE}">
      <dgm:prSet/>
      <dgm:spPr/>
      <dgm:t>
        <a:bodyPr/>
        <a:lstStyle/>
        <a:p>
          <a:endParaRPr lang="fr-FR"/>
        </a:p>
      </dgm:t>
    </dgm:pt>
    <dgm:pt modelId="{5A7095E4-44F7-410A-BD34-AEC61A9B6055}" type="sibTrans" cxnId="{40CC5C0F-D9EA-4F62-BFAB-8159F494A8DE}">
      <dgm:prSet/>
      <dgm:spPr/>
      <dgm:t>
        <a:bodyPr/>
        <a:lstStyle/>
        <a:p>
          <a:endParaRPr lang="fr-FR"/>
        </a:p>
      </dgm:t>
    </dgm:pt>
    <dgm:pt modelId="{6EB63FCF-72E1-4F6F-BC70-95E813D68024}" type="pres">
      <dgm:prSet presAssocID="{ECE651AB-C365-446F-97EC-4F19BE34B8B0}" presName="Name0" presStyleCnt="0">
        <dgm:presLayoutVars>
          <dgm:dir/>
          <dgm:animLvl val="lvl"/>
          <dgm:resizeHandles val="exact"/>
        </dgm:presLayoutVars>
      </dgm:prSet>
      <dgm:spPr/>
    </dgm:pt>
    <dgm:pt modelId="{3A385627-F526-403F-89C9-B3E9D12812F8}" type="pres">
      <dgm:prSet presAssocID="{6446CBEE-73AB-471D-99DE-D943B93B9CCC}" presName="parTxOnly" presStyleLbl="node1" presStyleIdx="0" presStyleCnt="4">
        <dgm:presLayoutVars>
          <dgm:chMax val="0"/>
          <dgm:chPref val="0"/>
          <dgm:bulletEnabled val="1"/>
        </dgm:presLayoutVars>
      </dgm:prSet>
      <dgm:spPr>
        <a:xfrm>
          <a:off x="6869" y="0"/>
          <a:ext cx="3998503" cy="914400"/>
        </a:xfrm>
        <a:prstGeom prst="chevron">
          <a:avLst/>
        </a:prstGeom>
      </dgm:spPr>
    </dgm:pt>
    <dgm:pt modelId="{ABB0D716-897A-4577-AFC9-D4B1C25178EE}" type="pres">
      <dgm:prSet presAssocID="{3D807523-F7E0-4EBF-96C8-2F7317763A68}" presName="parTxOnlySpace" presStyleCnt="0"/>
      <dgm:spPr/>
    </dgm:pt>
    <dgm:pt modelId="{8E8C5F46-8428-4E48-8113-706CC0D981A0}" type="pres">
      <dgm:prSet presAssocID="{3D7103AC-5D8E-4A9F-9E2D-F7690B99A78D}" presName="parTxOnly" presStyleLbl="node1" presStyleIdx="1" presStyleCnt="4" custLinFactNeighborY="-31095">
        <dgm:presLayoutVars>
          <dgm:chMax val="0"/>
          <dgm:chPref val="0"/>
          <dgm:bulletEnabled val="1"/>
        </dgm:presLayoutVars>
      </dgm:prSet>
      <dgm:spPr>
        <a:xfrm>
          <a:off x="3605521" y="0"/>
          <a:ext cx="3998503" cy="914400"/>
        </a:xfrm>
        <a:prstGeom prst="chevron">
          <a:avLst/>
        </a:prstGeom>
      </dgm:spPr>
    </dgm:pt>
    <dgm:pt modelId="{914F2132-7581-4D13-A37D-7E8747AC7E52}" type="pres">
      <dgm:prSet presAssocID="{51E67CE7-C732-4CEC-AAA2-526AF31139DF}" presName="parTxOnlySpace" presStyleCnt="0"/>
      <dgm:spPr/>
    </dgm:pt>
    <dgm:pt modelId="{2B41EBE7-D789-47F7-9534-557C62BA0E48}" type="pres">
      <dgm:prSet presAssocID="{4AFA8197-D6AA-4DC0-B143-C22F1E2D2DED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141E9424-582F-468E-B587-61DB0A98E35A}" type="pres">
      <dgm:prSet presAssocID="{A27B59F2-B43D-4CF9-9509-A6793E27BC8D}" presName="parTxOnlySpace" presStyleCnt="0"/>
      <dgm:spPr/>
    </dgm:pt>
    <dgm:pt modelId="{8622A846-379A-4F76-BE6B-9D2A67935330}" type="pres">
      <dgm:prSet presAssocID="{7535929A-DB06-4992-9925-2775DD8F4EA8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695FD700-5A37-4AE1-B23A-2B5F3E3D18E4}" type="presOf" srcId="{7535929A-DB06-4992-9925-2775DD8F4EA8}" destId="{8622A846-379A-4F76-BE6B-9D2A67935330}" srcOrd="0" destOrd="0" presId="urn:microsoft.com/office/officeart/2005/8/layout/chevron1"/>
    <dgm:cxn modelId="{7CC7B605-88EB-4E19-B07E-C5CF2FC0FAA0}" type="presOf" srcId="{6446CBEE-73AB-471D-99DE-D943B93B9CCC}" destId="{3A385627-F526-403F-89C9-B3E9D12812F8}" srcOrd="0" destOrd="0" presId="urn:microsoft.com/office/officeart/2005/8/layout/chevron1"/>
    <dgm:cxn modelId="{B9AFF907-F5D1-487A-ADEF-8B22C1E206F8}" type="presOf" srcId="{ECE651AB-C365-446F-97EC-4F19BE34B8B0}" destId="{6EB63FCF-72E1-4F6F-BC70-95E813D68024}" srcOrd="0" destOrd="0" presId="urn:microsoft.com/office/officeart/2005/8/layout/chevron1"/>
    <dgm:cxn modelId="{B725CE0D-7AD6-4070-A539-C880BB2B7721}" type="presOf" srcId="{4AFA8197-D6AA-4DC0-B143-C22F1E2D2DED}" destId="{2B41EBE7-D789-47F7-9534-557C62BA0E48}" srcOrd="0" destOrd="0" presId="urn:microsoft.com/office/officeart/2005/8/layout/chevron1"/>
    <dgm:cxn modelId="{40CC5C0F-D9EA-4F62-BFAB-8159F494A8DE}" srcId="{ECE651AB-C365-446F-97EC-4F19BE34B8B0}" destId="{7535929A-DB06-4992-9925-2775DD8F4EA8}" srcOrd="3" destOrd="0" parTransId="{9856422E-CB2D-4F35-8795-AEF6DFB3C426}" sibTransId="{5A7095E4-44F7-410A-BD34-AEC61A9B6055}"/>
    <dgm:cxn modelId="{25939C65-72A0-48BA-AD64-A7CE8B30E237}" srcId="{ECE651AB-C365-446F-97EC-4F19BE34B8B0}" destId="{6446CBEE-73AB-471D-99DE-D943B93B9CCC}" srcOrd="0" destOrd="0" parTransId="{1E2F07F0-F6D4-497A-B4AC-8D66B7E4DCE6}" sibTransId="{3D807523-F7E0-4EBF-96C8-2F7317763A68}"/>
    <dgm:cxn modelId="{4537CBC7-F732-481D-ABAF-CCAAEEC38AF1}" srcId="{ECE651AB-C365-446F-97EC-4F19BE34B8B0}" destId="{3D7103AC-5D8E-4A9F-9E2D-F7690B99A78D}" srcOrd="1" destOrd="0" parTransId="{BA4814D6-8789-4770-B261-10E1FC7B4C7D}" sibTransId="{51E67CE7-C732-4CEC-AAA2-526AF31139DF}"/>
    <dgm:cxn modelId="{D286A0CA-9079-455A-ADD6-E1306D7EE73D}" type="presOf" srcId="{3D7103AC-5D8E-4A9F-9E2D-F7690B99A78D}" destId="{8E8C5F46-8428-4E48-8113-706CC0D981A0}" srcOrd="0" destOrd="0" presId="urn:microsoft.com/office/officeart/2005/8/layout/chevron1"/>
    <dgm:cxn modelId="{27B2A6D1-FA58-4F60-91C3-9C1067B38264}" srcId="{ECE651AB-C365-446F-97EC-4F19BE34B8B0}" destId="{4AFA8197-D6AA-4DC0-B143-C22F1E2D2DED}" srcOrd="2" destOrd="0" parTransId="{9D6B8767-A276-4E1D-9CA5-EC7E60F76084}" sibTransId="{A27B59F2-B43D-4CF9-9509-A6793E27BC8D}"/>
    <dgm:cxn modelId="{5DC2511E-152A-43FE-AF42-6DFAFB28F075}" type="presParOf" srcId="{6EB63FCF-72E1-4F6F-BC70-95E813D68024}" destId="{3A385627-F526-403F-89C9-B3E9D12812F8}" srcOrd="0" destOrd="0" presId="urn:microsoft.com/office/officeart/2005/8/layout/chevron1"/>
    <dgm:cxn modelId="{46F778EA-C393-49CC-8D2C-3CCDC3CDF829}" type="presParOf" srcId="{6EB63FCF-72E1-4F6F-BC70-95E813D68024}" destId="{ABB0D716-897A-4577-AFC9-D4B1C25178EE}" srcOrd="1" destOrd="0" presId="urn:microsoft.com/office/officeart/2005/8/layout/chevron1"/>
    <dgm:cxn modelId="{7A0A8224-2E4E-4D99-9AAA-95929AD5FB6D}" type="presParOf" srcId="{6EB63FCF-72E1-4F6F-BC70-95E813D68024}" destId="{8E8C5F46-8428-4E48-8113-706CC0D981A0}" srcOrd="2" destOrd="0" presId="urn:microsoft.com/office/officeart/2005/8/layout/chevron1"/>
    <dgm:cxn modelId="{2F0157B4-9B9E-4504-BAA2-0B113FF85D72}" type="presParOf" srcId="{6EB63FCF-72E1-4F6F-BC70-95E813D68024}" destId="{914F2132-7581-4D13-A37D-7E8747AC7E52}" srcOrd="3" destOrd="0" presId="urn:microsoft.com/office/officeart/2005/8/layout/chevron1"/>
    <dgm:cxn modelId="{20FCC90B-4175-454D-9C8B-FB1D0D98CA57}" type="presParOf" srcId="{6EB63FCF-72E1-4F6F-BC70-95E813D68024}" destId="{2B41EBE7-D789-47F7-9534-557C62BA0E48}" srcOrd="4" destOrd="0" presId="urn:microsoft.com/office/officeart/2005/8/layout/chevron1"/>
    <dgm:cxn modelId="{C170D21E-D7FA-43F6-A6FE-9597973D2A16}" type="presParOf" srcId="{6EB63FCF-72E1-4F6F-BC70-95E813D68024}" destId="{141E9424-582F-468E-B587-61DB0A98E35A}" srcOrd="5" destOrd="0" presId="urn:microsoft.com/office/officeart/2005/8/layout/chevron1"/>
    <dgm:cxn modelId="{73CB39EB-E0E2-48A5-9127-5A4190CAF262}" type="presParOf" srcId="{6EB63FCF-72E1-4F6F-BC70-95E813D68024}" destId="{8622A846-379A-4F76-BE6B-9D2A67935330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CBE84BC5-F8FE-4B3F-AA4B-DB8FF208B905}" type="doc">
      <dgm:prSet loTypeId="urn:microsoft.com/office/officeart/2005/8/layout/hChevron3" loCatId="process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69EC1E-749C-412D-94C4-1A292708BE51}">
      <dgm:prSet phldrT="[Texte]"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>
        <a:ln/>
      </dgm:spPr>
      <dgm:t>
        <a:bodyPr spcFirstLastPara="0" vert="horz" wrap="square" lIns="112014" tIns="74676" rIns="37338" bIns="74676" numCol="1" spcCol="1270" anchor="ctr" anchorCtr="0"/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>
              <a:solidFill>
                <a:prstClr val="white"/>
              </a:solidFill>
              <a:latin typeface="Ubuntu"/>
              <a:ea typeface="Spica Neue P"/>
              <a:cs typeface="+mn-cs"/>
            </a:rPr>
            <a:t>Etat de l’art </a:t>
          </a:r>
        </a:p>
      </dgm:t>
    </dgm:pt>
    <dgm:pt modelId="{09C16884-DC9E-4DA7-B7B3-2D79C0D33464}" type="parTrans" cxnId="{BBB179A5-D4A2-4767-8F75-8F6B86F9A91D}">
      <dgm:prSet/>
      <dgm:spPr/>
      <dgm:t>
        <a:bodyPr/>
        <a:lstStyle/>
        <a:p>
          <a:endParaRPr lang="fr-FR"/>
        </a:p>
      </dgm:t>
    </dgm:pt>
    <dgm:pt modelId="{78B3E95A-597B-404F-AD85-D5663AF50D4A}" type="sibTrans" cxnId="{BBB179A5-D4A2-4767-8F75-8F6B86F9A91D}">
      <dgm:prSet/>
      <dgm:spPr/>
      <dgm:t>
        <a:bodyPr/>
        <a:lstStyle/>
        <a:p>
          <a:endParaRPr lang="fr-FR"/>
        </a:p>
      </dgm:t>
    </dgm:pt>
    <dgm:pt modelId="{70171D58-E713-4032-9AFD-9A25A7DB39EE}">
      <dgm:prSet phldrT="[Texte]" custT="1"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>
        <a:ln/>
      </dgm:spPr>
      <dgm:t>
        <a:bodyPr spcFirstLastPara="0" vert="horz" wrap="square" lIns="149352" tIns="74676" rIns="37338" bIns="74676" numCol="1" spcCol="1270" anchor="ctr" anchorCtr="0"/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>
              <a:solidFill>
                <a:prstClr val="white"/>
              </a:solidFill>
              <a:latin typeface="Ubuntu"/>
              <a:ea typeface="Spica Neue P"/>
              <a:cs typeface="+mn-cs"/>
            </a:rPr>
            <a:t>Données </a:t>
          </a:r>
        </a:p>
      </dgm:t>
    </dgm:pt>
    <dgm:pt modelId="{15733C53-6AB7-4EFE-A5EA-7AE097ACA13B}" type="parTrans" cxnId="{995BB696-656C-421C-AB2C-2F8AD038BD86}">
      <dgm:prSet/>
      <dgm:spPr/>
      <dgm:t>
        <a:bodyPr/>
        <a:lstStyle/>
        <a:p>
          <a:endParaRPr lang="fr-FR"/>
        </a:p>
      </dgm:t>
    </dgm:pt>
    <dgm:pt modelId="{6E591FB7-B7F0-4250-A1C5-E1DE1CC590BD}" type="sibTrans" cxnId="{995BB696-656C-421C-AB2C-2F8AD038BD86}">
      <dgm:prSet/>
      <dgm:spPr/>
      <dgm:t>
        <a:bodyPr/>
        <a:lstStyle/>
        <a:p>
          <a:endParaRPr lang="fr-FR"/>
        </a:p>
      </dgm:t>
    </dgm:pt>
    <dgm:pt modelId="{30E090E6-3C92-487F-8254-9F35422B8D7F}" type="pres">
      <dgm:prSet presAssocID="{CBE84BC5-F8FE-4B3F-AA4B-DB8FF208B905}" presName="Name0" presStyleCnt="0">
        <dgm:presLayoutVars>
          <dgm:dir/>
          <dgm:resizeHandles val="exact"/>
        </dgm:presLayoutVars>
      </dgm:prSet>
      <dgm:spPr/>
    </dgm:pt>
    <dgm:pt modelId="{B1857239-07F0-4973-A0FB-2DEAC3175C0B}" type="pres">
      <dgm:prSet presAssocID="{6269EC1E-749C-412D-94C4-1A292708BE51}" presName="parTxOnly" presStyleLbl="node1" presStyleIdx="0" presStyleCnt="2">
        <dgm:presLayoutVars>
          <dgm:bulletEnabled val="1"/>
        </dgm:presLayoutVars>
      </dgm:prSet>
      <dgm:spPr>
        <a:xfrm>
          <a:off x="2632" y="0"/>
          <a:ext cx="7582692" cy="838200"/>
        </a:xfrm>
        <a:prstGeom prst="homePlate">
          <a:avLst/>
        </a:prstGeom>
      </dgm:spPr>
    </dgm:pt>
    <dgm:pt modelId="{9BADBEC6-B59E-41A7-A48A-B43FC12783F2}" type="pres">
      <dgm:prSet presAssocID="{78B3E95A-597B-404F-AD85-D5663AF50D4A}" presName="parSpace" presStyleCnt="0"/>
      <dgm:spPr/>
    </dgm:pt>
    <dgm:pt modelId="{82E25C89-F63D-49B2-A0F5-8F301A5D1396}" type="pres">
      <dgm:prSet presAssocID="{70171D58-E713-4032-9AFD-9A25A7DB39EE}" presName="parTxOnly" presStyleLbl="node1" presStyleIdx="1" presStyleCnt="2" custScaleX="109912">
        <dgm:presLayoutVars>
          <dgm:bulletEnabled val="1"/>
        </dgm:presLayoutVars>
      </dgm:prSet>
      <dgm:spPr>
        <a:xfrm>
          <a:off x="6068786" y="0"/>
          <a:ext cx="8334288" cy="838200"/>
        </a:xfrm>
        <a:prstGeom prst="chevron">
          <a:avLst/>
        </a:prstGeom>
      </dgm:spPr>
    </dgm:pt>
  </dgm:ptLst>
  <dgm:cxnLst>
    <dgm:cxn modelId="{4012B06F-E6C8-4DBB-A349-9D451C5BCB4B}" type="presOf" srcId="{70171D58-E713-4032-9AFD-9A25A7DB39EE}" destId="{82E25C89-F63D-49B2-A0F5-8F301A5D1396}" srcOrd="0" destOrd="0" presId="urn:microsoft.com/office/officeart/2005/8/layout/hChevron3"/>
    <dgm:cxn modelId="{995BB696-656C-421C-AB2C-2F8AD038BD86}" srcId="{CBE84BC5-F8FE-4B3F-AA4B-DB8FF208B905}" destId="{70171D58-E713-4032-9AFD-9A25A7DB39EE}" srcOrd="1" destOrd="0" parTransId="{15733C53-6AB7-4EFE-A5EA-7AE097ACA13B}" sibTransId="{6E591FB7-B7F0-4250-A1C5-E1DE1CC590BD}"/>
    <dgm:cxn modelId="{BBB179A5-D4A2-4767-8F75-8F6B86F9A91D}" srcId="{CBE84BC5-F8FE-4B3F-AA4B-DB8FF208B905}" destId="{6269EC1E-749C-412D-94C4-1A292708BE51}" srcOrd="0" destOrd="0" parTransId="{09C16884-DC9E-4DA7-B7B3-2D79C0D33464}" sibTransId="{78B3E95A-597B-404F-AD85-D5663AF50D4A}"/>
    <dgm:cxn modelId="{C57E83B3-981F-4714-8E3B-DE8A62708DD7}" type="presOf" srcId="{CBE84BC5-F8FE-4B3F-AA4B-DB8FF208B905}" destId="{30E090E6-3C92-487F-8254-9F35422B8D7F}" srcOrd="0" destOrd="0" presId="urn:microsoft.com/office/officeart/2005/8/layout/hChevron3"/>
    <dgm:cxn modelId="{5B6C2FD4-8DC8-4CA1-91C6-16EFA59D4A3F}" type="presOf" srcId="{6269EC1E-749C-412D-94C4-1A292708BE51}" destId="{B1857239-07F0-4973-A0FB-2DEAC3175C0B}" srcOrd="0" destOrd="0" presId="urn:microsoft.com/office/officeart/2005/8/layout/hChevron3"/>
    <dgm:cxn modelId="{4A955F03-55FD-4A4D-970F-858B5B965FB2}" type="presParOf" srcId="{30E090E6-3C92-487F-8254-9F35422B8D7F}" destId="{B1857239-07F0-4973-A0FB-2DEAC3175C0B}" srcOrd="0" destOrd="0" presId="urn:microsoft.com/office/officeart/2005/8/layout/hChevron3"/>
    <dgm:cxn modelId="{3236DB0D-474A-46CA-8ED7-B7FCD3D5505B}" type="presParOf" srcId="{30E090E6-3C92-487F-8254-9F35422B8D7F}" destId="{9BADBEC6-B59E-41A7-A48A-B43FC12783F2}" srcOrd="1" destOrd="0" presId="urn:microsoft.com/office/officeart/2005/8/layout/hChevron3"/>
    <dgm:cxn modelId="{42393B3B-725C-420D-8197-BAA78BCAC395}" type="presParOf" srcId="{30E090E6-3C92-487F-8254-9F35422B8D7F}" destId="{82E25C89-F63D-49B2-A0F5-8F301A5D1396}" srcOrd="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ECE651AB-C365-446F-97EC-4F19BE34B8B0}" type="doc">
      <dgm:prSet loTypeId="urn:microsoft.com/office/officeart/2005/8/layout/chevron1" loCatId="process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446CBEE-73AB-471D-99DE-D943B93B9CCC}">
      <dgm:prSet phldrT="[Texte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ln/>
      </dgm:spPr>
      <dgm:t>
        <a:bodyPr spcFirstLastPara="0" vert="horz" wrap="square" lIns="112014" tIns="37338" rIns="37338" bIns="37338" numCol="1" spcCol="1270" anchor="ctr" anchorCtr="0"/>
        <a:lstStyle/>
        <a:p>
          <a:r>
            <a:rPr lang="fr-FR" sz="2800" b="1" kern="1200" dirty="0">
              <a:solidFill>
                <a:prstClr val="white"/>
              </a:solidFill>
              <a:latin typeface="Ubuntu"/>
              <a:ea typeface="Spica Neue P"/>
              <a:cs typeface="+mn-cs"/>
            </a:rPr>
            <a:t>Entreprise</a:t>
          </a:r>
          <a:r>
            <a:rPr lang="fr-FR" sz="2800" b="1" kern="1200" dirty="0"/>
            <a:t> d’accueil et projet de stage</a:t>
          </a:r>
        </a:p>
      </dgm:t>
    </dgm:pt>
    <dgm:pt modelId="{1E2F07F0-F6D4-497A-B4AC-8D66B7E4DCE6}" type="parTrans" cxnId="{25939C65-72A0-48BA-AD64-A7CE8B30E237}">
      <dgm:prSet/>
      <dgm:spPr/>
      <dgm:t>
        <a:bodyPr/>
        <a:lstStyle/>
        <a:p>
          <a:endParaRPr lang="fr-FR"/>
        </a:p>
      </dgm:t>
    </dgm:pt>
    <dgm:pt modelId="{3D807523-F7E0-4EBF-96C8-2F7317763A68}" type="sibTrans" cxnId="{25939C65-72A0-48BA-AD64-A7CE8B30E237}">
      <dgm:prSet/>
      <dgm:spPr/>
      <dgm:t>
        <a:bodyPr/>
        <a:lstStyle/>
        <a:p>
          <a:endParaRPr lang="fr-FR"/>
        </a:p>
      </dgm:t>
    </dgm:pt>
    <dgm:pt modelId="{3D7103AC-5D8E-4A9F-9E2D-F7690B99A78D}">
      <dgm:prSet phldrT="[Texte]" custT="1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>
        <a:ln/>
      </dgm:spPr>
      <dgm:t>
        <a:bodyPr spcFirstLastPara="0" vert="horz" wrap="square" lIns="112014" tIns="37338" rIns="37338" bIns="37338" numCol="1" spcCol="1270" anchor="ctr" anchorCtr="0"/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b="1" kern="1200" dirty="0">
              <a:solidFill>
                <a:prstClr val="white"/>
              </a:solidFill>
              <a:latin typeface="Ubuntu"/>
              <a:ea typeface="Spica Neue P"/>
              <a:cs typeface="+mn-cs"/>
            </a:rPr>
            <a:t>Contexte général</a:t>
          </a:r>
        </a:p>
      </dgm:t>
    </dgm:pt>
    <dgm:pt modelId="{BA4814D6-8789-4770-B261-10E1FC7B4C7D}" type="parTrans" cxnId="{4537CBC7-F732-481D-ABAF-CCAAEEC38AF1}">
      <dgm:prSet/>
      <dgm:spPr/>
      <dgm:t>
        <a:bodyPr/>
        <a:lstStyle/>
        <a:p>
          <a:endParaRPr lang="fr-FR"/>
        </a:p>
      </dgm:t>
    </dgm:pt>
    <dgm:pt modelId="{51E67CE7-C732-4CEC-AAA2-526AF31139DF}" type="sibTrans" cxnId="{4537CBC7-F732-481D-ABAF-CCAAEEC38AF1}">
      <dgm:prSet/>
      <dgm:spPr/>
      <dgm:t>
        <a:bodyPr/>
        <a:lstStyle/>
        <a:p>
          <a:endParaRPr lang="fr-FR"/>
        </a:p>
      </dgm:t>
    </dgm:pt>
    <dgm:pt modelId="{4AFA8197-D6AA-4DC0-B143-C22F1E2D2DED}">
      <dgm:prSet phldrT="[Texte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r>
            <a:rPr lang="fr-FR" b="1" dirty="0"/>
            <a:t>Développement de la solution</a:t>
          </a:r>
        </a:p>
      </dgm:t>
    </dgm:pt>
    <dgm:pt modelId="{9D6B8767-A276-4E1D-9CA5-EC7E60F76084}" type="parTrans" cxnId="{27B2A6D1-FA58-4F60-91C3-9C1067B38264}">
      <dgm:prSet/>
      <dgm:spPr/>
      <dgm:t>
        <a:bodyPr/>
        <a:lstStyle/>
        <a:p>
          <a:endParaRPr lang="fr-FR"/>
        </a:p>
      </dgm:t>
    </dgm:pt>
    <dgm:pt modelId="{A27B59F2-B43D-4CF9-9509-A6793E27BC8D}" type="sibTrans" cxnId="{27B2A6D1-FA58-4F60-91C3-9C1067B38264}">
      <dgm:prSet/>
      <dgm:spPr/>
      <dgm:t>
        <a:bodyPr/>
        <a:lstStyle/>
        <a:p>
          <a:endParaRPr lang="fr-FR"/>
        </a:p>
      </dgm:t>
    </dgm:pt>
    <dgm:pt modelId="{7535929A-DB06-4992-9925-2775DD8F4EA8}">
      <dgm:prSet phldrT="[Texte]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b="1" dirty="0"/>
            <a:t>Conclusion</a:t>
          </a:r>
        </a:p>
      </dgm:t>
    </dgm:pt>
    <dgm:pt modelId="{9856422E-CB2D-4F35-8795-AEF6DFB3C426}" type="parTrans" cxnId="{40CC5C0F-D9EA-4F62-BFAB-8159F494A8DE}">
      <dgm:prSet/>
      <dgm:spPr/>
      <dgm:t>
        <a:bodyPr/>
        <a:lstStyle/>
        <a:p>
          <a:endParaRPr lang="fr-FR"/>
        </a:p>
      </dgm:t>
    </dgm:pt>
    <dgm:pt modelId="{5A7095E4-44F7-410A-BD34-AEC61A9B6055}" type="sibTrans" cxnId="{40CC5C0F-D9EA-4F62-BFAB-8159F494A8DE}">
      <dgm:prSet/>
      <dgm:spPr/>
      <dgm:t>
        <a:bodyPr/>
        <a:lstStyle/>
        <a:p>
          <a:endParaRPr lang="fr-FR"/>
        </a:p>
      </dgm:t>
    </dgm:pt>
    <dgm:pt modelId="{6EB63FCF-72E1-4F6F-BC70-95E813D68024}" type="pres">
      <dgm:prSet presAssocID="{ECE651AB-C365-446F-97EC-4F19BE34B8B0}" presName="Name0" presStyleCnt="0">
        <dgm:presLayoutVars>
          <dgm:dir/>
          <dgm:animLvl val="lvl"/>
          <dgm:resizeHandles val="exact"/>
        </dgm:presLayoutVars>
      </dgm:prSet>
      <dgm:spPr/>
    </dgm:pt>
    <dgm:pt modelId="{3A385627-F526-403F-89C9-B3E9D12812F8}" type="pres">
      <dgm:prSet presAssocID="{6446CBEE-73AB-471D-99DE-D943B93B9CCC}" presName="parTxOnly" presStyleLbl="node1" presStyleIdx="0" presStyleCnt="4">
        <dgm:presLayoutVars>
          <dgm:chMax val="0"/>
          <dgm:chPref val="0"/>
          <dgm:bulletEnabled val="1"/>
        </dgm:presLayoutVars>
      </dgm:prSet>
      <dgm:spPr>
        <a:xfrm>
          <a:off x="6869" y="0"/>
          <a:ext cx="3998503" cy="914400"/>
        </a:xfrm>
        <a:prstGeom prst="chevron">
          <a:avLst/>
        </a:prstGeom>
      </dgm:spPr>
    </dgm:pt>
    <dgm:pt modelId="{ABB0D716-897A-4577-AFC9-D4B1C25178EE}" type="pres">
      <dgm:prSet presAssocID="{3D807523-F7E0-4EBF-96C8-2F7317763A68}" presName="parTxOnlySpace" presStyleCnt="0"/>
      <dgm:spPr/>
    </dgm:pt>
    <dgm:pt modelId="{8E8C5F46-8428-4E48-8113-706CC0D981A0}" type="pres">
      <dgm:prSet presAssocID="{3D7103AC-5D8E-4A9F-9E2D-F7690B99A78D}" presName="parTxOnly" presStyleLbl="node1" presStyleIdx="1" presStyleCnt="4" custLinFactNeighborY="-31095">
        <dgm:presLayoutVars>
          <dgm:chMax val="0"/>
          <dgm:chPref val="0"/>
          <dgm:bulletEnabled val="1"/>
        </dgm:presLayoutVars>
      </dgm:prSet>
      <dgm:spPr>
        <a:xfrm>
          <a:off x="3605521" y="0"/>
          <a:ext cx="3998503" cy="914400"/>
        </a:xfrm>
        <a:prstGeom prst="chevron">
          <a:avLst/>
        </a:prstGeom>
      </dgm:spPr>
    </dgm:pt>
    <dgm:pt modelId="{914F2132-7581-4D13-A37D-7E8747AC7E52}" type="pres">
      <dgm:prSet presAssocID="{51E67CE7-C732-4CEC-AAA2-526AF31139DF}" presName="parTxOnlySpace" presStyleCnt="0"/>
      <dgm:spPr/>
    </dgm:pt>
    <dgm:pt modelId="{2B41EBE7-D789-47F7-9534-557C62BA0E48}" type="pres">
      <dgm:prSet presAssocID="{4AFA8197-D6AA-4DC0-B143-C22F1E2D2DED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141E9424-582F-468E-B587-61DB0A98E35A}" type="pres">
      <dgm:prSet presAssocID="{A27B59F2-B43D-4CF9-9509-A6793E27BC8D}" presName="parTxOnlySpace" presStyleCnt="0"/>
      <dgm:spPr/>
    </dgm:pt>
    <dgm:pt modelId="{8622A846-379A-4F76-BE6B-9D2A67935330}" type="pres">
      <dgm:prSet presAssocID="{7535929A-DB06-4992-9925-2775DD8F4EA8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695FD700-5A37-4AE1-B23A-2B5F3E3D18E4}" type="presOf" srcId="{7535929A-DB06-4992-9925-2775DD8F4EA8}" destId="{8622A846-379A-4F76-BE6B-9D2A67935330}" srcOrd="0" destOrd="0" presId="urn:microsoft.com/office/officeart/2005/8/layout/chevron1"/>
    <dgm:cxn modelId="{7CC7B605-88EB-4E19-B07E-C5CF2FC0FAA0}" type="presOf" srcId="{6446CBEE-73AB-471D-99DE-D943B93B9CCC}" destId="{3A385627-F526-403F-89C9-B3E9D12812F8}" srcOrd="0" destOrd="0" presId="urn:microsoft.com/office/officeart/2005/8/layout/chevron1"/>
    <dgm:cxn modelId="{B9AFF907-F5D1-487A-ADEF-8B22C1E206F8}" type="presOf" srcId="{ECE651AB-C365-446F-97EC-4F19BE34B8B0}" destId="{6EB63FCF-72E1-4F6F-BC70-95E813D68024}" srcOrd="0" destOrd="0" presId="urn:microsoft.com/office/officeart/2005/8/layout/chevron1"/>
    <dgm:cxn modelId="{B725CE0D-7AD6-4070-A539-C880BB2B7721}" type="presOf" srcId="{4AFA8197-D6AA-4DC0-B143-C22F1E2D2DED}" destId="{2B41EBE7-D789-47F7-9534-557C62BA0E48}" srcOrd="0" destOrd="0" presId="urn:microsoft.com/office/officeart/2005/8/layout/chevron1"/>
    <dgm:cxn modelId="{40CC5C0F-D9EA-4F62-BFAB-8159F494A8DE}" srcId="{ECE651AB-C365-446F-97EC-4F19BE34B8B0}" destId="{7535929A-DB06-4992-9925-2775DD8F4EA8}" srcOrd="3" destOrd="0" parTransId="{9856422E-CB2D-4F35-8795-AEF6DFB3C426}" sibTransId="{5A7095E4-44F7-410A-BD34-AEC61A9B6055}"/>
    <dgm:cxn modelId="{25939C65-72A0-48BA-AD64-A7CE8B30E237}" srcId="{ECE651AB-C365-446F-97EC-4F19BE34B8B0}" destId="{6446CBEE-73AB-471D-99DE-D943B93B9CCC}" srcOrd="0" destOrd="0" parTransId="{1E2F07F0-F6D4-497A-B4AC-8D66B7E4DCE6}" sibTransId="{3D807523-F7E0-4EBF-96C8-2F7317763A68}"/>
    <dgm:cxn modelId="{4537CBC7-F732-481D-ABAF-CCAAEEC38AF1}" srcId="{ECE651AB-C365-446F-97EC-4F19BE34B8B0}" destId="{3D7103AC-5D8E-4A9F-9E2D-F7690B99A78D}" srcOrd="1" destOrd="0" parTransId="{BA4814D6-8789-4770-B261-10E1FC7B4C7D}" sibTransId="{51E67CE7-C732-4CEC-AAA2-526AF31139DF}"/>
    <dgm:cxn modelId="{D286A0CA-9079-455A-ADD6-E1306D7EE73D}" type="presOf" srcId="{3D7103AC-5D8E-4A9F-9E2D-F7690B99A78D}" destId="{8E8C5F46-8428-4E48-8113-706CC0D981A0}" srcOrd="0" destOrd="0" presId="urn:microsoft.com/office/officeart/2005/8/layout/chevron1"/>
    <dgm:cxn modelId="{27B2A6D1-FA58-4F60-91C3-9C1067B38264}" srcId="{ECE651AB-C365-446F-97EC-4F19BE34B8B0}" destId="{4AFA8197-D6AA-4DC0-B143-C22F1E2D2DED}" srcOrd="2" destOrd="0" parTransId="{9D6B8767-A276-4E1D-9CA5-EC7E60F76084}" sibTransId="{A27B59F2-B43D-4CF9-9509-A6793E27BC8D}"/>
    <dgm:cxn modelId="{5DC2511E-152A-43FE-AF42-6DFAFB28F075}" type="presParOf" srcId="{6EB63FCF-72E1-4F6F-BC70-95E813D68024}" destId="{3A385627-F526-403F-89C9-B3E9D12812F8}" srcOrd="0" destOrd="0" presId="urn:microsoft.com/office/officeart/2005/8/layout/chevron1"/>
    <dgm:cxn modelId="{46F778EA-C393-49CC-8D2C-3CCDC3CDF829}" type="presParOf" srcId="{6EB63FCF-72E1-4F6F-BC70-95E813D68024}" destId="{ABB0D716-897A-4577-AFC9-D4B1C25178EE}" srcOrd="1" destOrd="0" presId="urn:microsoft.com/office/officeart/2005/8/layout/chevron1"/>
    <dgm:cxn modelId="{7A0A8224-2E4E-4D99-9AAA-95929AD5FB6D}" type="presParOf" srcId="{6EB63FCF-72E1-4F6F-BC70-95E813D68024}" destId="{8E8C5F46-8428-4E48-8113-706CC0D981A0}" srcOrd="2" destOrd="0" presId="urn:microsoft.com/office/officeart/2005/8/layout/chevron1"/>
    <dgm:cxn modelId="{2F0157B4-9B9E-4504-BAA2-0B113FF85D72}" type="presParOf" srcId="{6EB63FCF-72E1-4F6F-BC70-95E813D68024}" destId="{914F2132-7581-4D13-A37D-7E8747AC7E52}" srcOrd="3" destOrd="0" presId="urn:microsoft.com/office/officeart/2005/8/layout/chevron1"/>
    <dgm:cxn modelId="{20FCC90B-4175-454D-9C8B-FB1D0D98CA57}" type="presParOf" srcId="{6EB63FCF-72E1-4F6F-BC70-95E813D68024}" destId="{2B41EBE7-D789-47F7-9534-557C62BA0E48}" srcOrd="4" destOrd="0" presId="urn:microsoft.com/office/officeart/2005/8/layout/chevron1"/>
    <dgm:cxn modelId="{C170D21E-D7FA-43F6-A6FE-9597973D2A16}" type="presParOf" srcId="{6EB63FCF-72E1-4F6F-BC70-95E813D68024}" destId="{141E9424-582F-468E-B587-61DB0A98E35A}" srcOrd="5" destOrd="0" presId="urn:microsoft.com/office/officeart/2005/8/layout/chevron1"/>
    <dgm:cxn modelId="{73CB39EB-E0E2-48A5-9127-5A4190CAF262}" type="presParOf" srcId="{6EB63FCF-72E1-4F6F-BC70-95E813D68024}" destId="{8622A846-379A-4F76-BE6B-9D2A67935330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CBE84BC5-F8FE-4B3F-AA4B-DB8FF208B905}" type="doc">
      <dgm:prSet loTypeId="urn:microsoft.com/office/officeart/2005/8/layout/hChevron3" loCatId="process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69EC1E-749C-412D-94C4-1A292708BE51}">
      <dgm:prSet phldrT="[Texte]"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>
        <a:ln/>
      </dgm:spPr>
      <dgm:t>
        <a:bodyPr spcFirstLastPara="0" vert="horz" wrap="square" lIns="112014" tIns="74676" rIns="37338" bIns="74676" numCol="1" spcCol="1270" anchor="ctr" anchorCtr="0"/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>
              <a:solidFill>
                <a:prstClr val="white"/>
              </a:solidFill>
              <a:latin typeface="Ubuntu"/>
              <a:ea typeface="Spica Neue P"/>
              <a:cs typeface="+mn-cs"/>
            </a:rPr>
            <a:t>Etat de l’art </a:t>
          </a:r>
        </a:p>
      </dgm:t>
    </dgm:pt>
    <dgm:pt modelId="{09C16884-DC9E-4DA7-B7B3-2D79C0D33464}" type="parTrans" cxnId="{BBB179A5-D4A2-4767-8F75-8F6B86F9A91D}">
      <dgm:prSet/>
      <dgm:spPr/>
      <dgm:t>
        <a:bodyPr/>
        <a:lstStyle/>
        <a:p>
          <a:endParaRPr lang="fr-FR"/>
        </a:p>
      </dgm:t>
    </dgm:pt>
    <dgm:pt modelId="{78B3E95A-597B-404F-AD85-D5663AF50D4A}" type="sibTrans" cxnId="{BBB179A5-D4A2-4767-8F75-8F6B86F9A91D}">
      <dgm:prSet/>
      <dgm:spPr/>
      <dgm:t>
        <a:bodyPr/>
        <a:lstStyle/>
        <a:p>
          <a:endParaRPr lang="fr-FR"/>
        </a:p>
      </dgm:t>
    </dgm:pt>
    <dgm:pt modelId="{70171D58-E713-4032-9AFD-9A25A7DB39EE}">
      <dgm:prSet phldrT="[Texte]" custT="1"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>
        <a:ln/>
      </dgm:spPr>
      <dgm:t>
        <a:bodyPr spcFirstLastPara="0" vert="horz" wrap="square" lIns="149352" tIns="74676" rIns="37338" bIns="74676" numCol="1" spcCol="1270" anchor="ctr" anchorCtr="0"/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>
              <a:solidFill>
                <a:prstClr val="white"/>
              </a:solidFill>
              <a:latin typeface="Ubuntu"/>
              <a:ea typeface="Spica Neue P"/>
              <a:cs typeface="+mn-cs"/>
            </a:rPr>
            <a:t>Données </a:t>
          </a:r>
        </a:p>
      </dgm:t>
    </dgm:pt>
    <dgm:pt modelId="{15733C53-6AB7-4EFE-A5EA-7AE097ACA13B}" type="parTrans" cxnId="{995BB696-656C-421C-AB2C-2F8AD038BD86}">
      <dgm:prSet/>
      <dgm:spPr/>
      <dgm:t>
        <a:bodyPr/>
        <a:lstStyle/>
        <a:p>
          <a:endParaRPr lang="fr-FR"/>
        </a:p>
      </dgm:t>
    </dgm:pt>
    <dgm:pt modelId="{6E591FB7-B7F0-4250-A1C5-E1DE1CC590BD}" type="sibTrans" cxnId="{995BB696-656C-421C-AB2C-2F8AD038BD86}">
      <dgm:prSet/>
      <dgm:spPr/>
      <dgm:t>
        <a:bodyPr/>
        <a:lstStyle/>
        <a:p>
          <a:endParaRPr lang="fr-FR"/>
        </a:p>
      </dgm:t>
    </dgm:pt>
    <dgm:pt modelId="{30E090E6-3C92-487F-8254-9F35422B8D7F}" type="pres">
      <dgm:prSet presAssocID="{CBE84BC5-F8FE-4B3F-AA4B-DB8FF208B905}" presName="Name0" presStyleCnt="0">
        <dgm:presLayoutVars>
          <dgm:dir/>
          <dgm:resizeHandles val="exact"/>
        </dgm:presLayoutVars>
      </dgm:prSet>
      <dgm:spPr/>
    </dgm:pt>
    <dgm:pt modelId="{B1857239-07F0-4973-A0FB-2DEAC3175C0B}" type="pres">
      <dgm:prSet presAssocID="{6269EC1E-749C-412D-94C4-1A292708BE51}" presName="parTxOnly" presStyleLbl="node1" presStyleIdx="0" presStyleCnt="2">
        <dgm:presLayoutVars>
          <dgm:bulletEnabled val="1"/>
        </dgm:presLayoutVars>
      </dgm:prSet>
      <dgm:spPr>
        <a:xfrm>
          <a:off x="2632" y="0"/>
          <a:ext cx="7582692" cy="838200"/>
        </a:xfrm>
        <a:prstGeom prst="homePlate">
          <a:avLst/>
        </a:prstGeom>
      </dgm:spPr>
    </dgm:pt>
    <dgm:pt modelId="{9BADBEC6-B59E-41A7-A48A-B43FC12783F2}" type="pres">
      <dgm:prSet presAssocID="{78B3E95A-597B-404F-AD85-D5663AF50D4A}" presName="parSpace" presStyleCnt="0"/>
      <dgm:spPr/>
    </dgm:pt>
    <dgm:pt modelId="{82E25C89-F63D-49B2-A0F5-8F301A5D1396}" type="pres">
      <dgm:prSet presAssocID="{70171D58-E713-4032-9AFD-9A25A7DB39EE}" presName="parTxOnly" presStyleLbl="node1" presStyleIdx="1" presStyleCnt="2" custScaleX="109912">
        <dgm:presLayoutVars>
          <dgm:bulletEnabled val="1"/>
        </dgm:presLayoutVars>
      </dgm:prSet>
      <dgm:spPr>
        <a:xfrm>
          <a:off x="6068786" y="0"/>
          <a:ext cx="8334288" cy="838200"/>
        </a:xfrm>
        <a:prstGeom prst="chevron">
          <a:avLst/>
        </a:prstGeom>
      </dgm:spPr>
    </dgm:pt>
  </dgm:ptLst>
  <dgm:cxnLst>
    <dgm:cxn modelId="{4012B06F-E6C8-4DBB-A349-9D451C5BCB4B}" type="presOf" srcId="{70171D58-E713-4032-9AFD-9A25A7DB39EE}" destId="{82E25C89-F63D-49B2-A0F5-8F301A5D1396}" srcOrd="0" destOrd="0" presId="urn:microsoft.com/office/officeart/2005/8/layout/hChevron3"/>
    <dgm:cxn modelId="{995BB696-656C-421C-AB2C-2F8AD038BD86}" srcId="{CBE84BC5-F8FE-4B3F-AA4B-DB8FF208B905}" destId="{70171D58-E713-4032-9AFD-9A25A7DB39EE}" srcOrd="1" destOrd="0" parTransId="{15733C53-6AB7-4EFE-A5EA-7AE097ACA13B}" sibTransId="{6E591FB7-B7F0-4250-A1C5-E1DE1CC590BD}"/>
    <dgm:cxn modelId="{BBB179A5-D4A2-4767-8F75-8F6B86F9A91D}" srcId="{CBE84BC5-F8FE-4B3F-AA4B-DB8FF208B905}" destId="{6269EC1E-749C-412D-94C4-1A292708BE51}" srcOrd="0" destOrd="0" parTransId="{09C16884-DC9E-4DA7-B7B3-2D79C0D33464}" sibTransId="{78B3E95A-597B-404F-AD85-D5663AF50D4A}"/>
    <dgm:cxn modelId="{C57E83B3-981F-4714-8E3B-DE8A62708DD7}" type="presOf" srcId="{CBE84BC5-F8FE-4B3F-AA4B-DB8FF208B905}" destId="{30E090E6-3C92-487F-8254-9F35422B8D7F}" srcOrd="0" destOrd="0" presId="urn:microsoft.com/office/officeart/2005/8/layout/hChevron3"/>
    <dgm:cxn modelId="{5B6C2FD4-8DC8-4CA1-91C6-16EFA59D4A3F}" type="presOf" srcId="{6269EC1E-749C-412D-94C4-1A292708BE51}" destId="{B1857239-07F0-4973-A0FB-2DEAC3175C0B}" srcOrd="0" destOrd="0" presId="urn:microsoft.com/office/officeart/2005/8/layout/hChevron3"/>
    <dgm:cxn modelId="{4A955F03-55FD-4A4D-970F-858B5B965FB2}" type="presParOf" srcId="{30E090E6-3C92-487F-8254-9F35422B8D7F}" destId="{B1857239-07F0-4973-A0FB-2DEAC3175C0B}" srcOrd="0" destOrd="0" presId="urn:microsoft.com/office/officeart/2005/8/layout/hChevron3"/>
    <dgm:cxn modelId="{3236DB0D-474A-46CA-8ED7-B7FCD3D5505B}" type="presParOf" srcId="{30E090E6-3C92-487F-8254-9F35422B8D7F}" destId="{9BADBEC6-B59E-41A7-A48A-B43FC12783F2}" srcOrd="1" destOrd="0" presId="urn:microsoft.com/office/officeart/2005/8/layout/hChevron3"/>
    <dgm:cxn modelId="{42393B3B-725C-420D-8197-BAA78BCAC395}" type="presParOf" srcId="{30E090E6-3C92-487F-8254-9F35422B8D7F}" destId="{82E25C89-F63D-49B2-A0F5-8F301A5D1396}" srcOrd="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ECE651AB-C365-446F-97EC-4F19BE34B8B0}" type="doc">
      <dgm:prSet loTypeId="urn:microsoft.com/office/officeart/2005/8/layout/chevron1" loCatId="process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446CBEE-73AB-471D-99DE-D943B93B9CCC}">
      <dgm:prSet phldrT="[Texte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ln/>
      </dgm:spPr>
      <dgm:t>
        <a:bodyPr spcFirstLastPara="0" vert="horz" wrap="square" lIns="112014" tIns="37338" rIns="37338" bIns="37338" numCol="1" spcCol="1270" anchor="ctr" anchorCtr="0"/>
        <a:lstStyle/>
        <a:p>
          <a:r>
            <a:rPr lang="fr-FR" sz="2800" b="1" kern="1200" dirty="0">
              <a:solidFill>
                <a:prstClr val="white"/>
              </a:solidFill>
              <a:latin typeface="Ubuntu"/>
              <a:ea typeface="Spica Neue P"/>
              <a:cs typeface="+mn-cs"/>
            </a:rPr>
            <a:t>Entreprise</a:t>
          </a:r>
          <a:r>
            <a:rPr lang="fr-FR" sz="2800" b="1" kern="1200" dirty="0"/>
            <a:t> d’accueil et projet de stage</a:t>
          </a:r>
        </a:p>
      </dgm:t>
    </dgm:pt>
    <dgm:pt modelId="{1E2F07F0-F6D4-497A-B4AC-8D66B7E4DCE6}" type="parTrans" cxnId="{25939C65-72A0-48BA-AD64-A7CE8B30E237}">
      <dgm:prSet/>
      <dgm:spPr/>
      <dgm:t>
        <a:bodyPr/>
        <a:lstStyle/>
        <a:p>
          <a:endParaRPr lang="fr-FR"/>
        </a:p>
      </dgm:t>
    </dgm:pt>
    <dgm:pt modelId="{3D807523-F7E0-4EBF-96C8-2F7317763A68}" type="sibTrans" cxnId="{25939C65-72A0-48BA-AD64-A7CE8B30E237}">
      <dgm:prSet/>
      <dgm:spPr/>
      <dgm:t>
        <a:bodyPr/>
        <a:lstStyle/>
        <a:p>
          <a:endParaRPr lang="fr-FR"/>
        </a:p>
      </dgm:t>
    </dgm:pt>
    <dgm:pt modelId="{3D7103AC-5D8E-4A9F-9E2D-F7690B99A78D}">
      <dgm:prSet phldrT="[Texte]" custT="1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>
        <a:ln/>
      </dgm:spPr>
      <dgm:t>
        <a:bodyPr spcFirstLastPara="0" vert="horz" wrap="square" lIns="112014" tIns="37338" rIns="37338" bIns="37338" numCol="1" spcCol="1270" anchor="ctr" anchorCtr="0"/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b="1" kern="1200" dirty="0">
              <a:solidFill>
                <a:prstClr val="white"/>
              </a:solidFill>
              <a:latin typeface="Ubuntu"/>
              <a:ea typeface="Spica Neue P"/>
              <a:cs typeface="+mn-cs"/>
            </a:rPr>
            <a:t>Contexte général</a:t>
          </a:r>
        </a:p>
      </dgm:t>
    </dgm:pt>
    <dgm:pt modelId="{BA4814D6-8789-4770-B261-10E1FC7B4C7D}" type="parTrans" cxnId="{4537CBC7-F732-481D-ABAF-CCAAEEC38AF1}">
      <dgm:prSet/>
      <dgm:spPr/>
      <dgm:t>
        <a:bodyPr/>
        <a:lstStyle/>
        <a:p>
          <a:endParaRPr lang="fr-FR"/>
        </a:p>
      </dgm:t>
    </dgm:pt>
    <dgm:pt modelId="{51E67CE7-C732-4CEC-AAA2-526AF31139DF}" type="sibTrans" cxnId="{4537CBC7-F732-481D-ABAF-CCAAEEC38AF1}">
      <dgm:prSet/>
      <dgm:spPr/>
      <dgm:t>
        <a:bodyPr/>
        <a:lstStyle/>
        <a:p>
          <a:endParaRPr lang="fr-FR"/>
        </a:p>
      </dgm:t>
    </dgm:pt>
    <dgm:pt modelId="{4AFA8197-D6AA-4DC0-B143-C22F1E2D2DED}">
      <dgm:prSet phldrT="[Texte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r>
            <a:rPr lang="fr-FR" b="1" dirty="0"/>
            <a:t>Développement de la solution</a:t>
          </a:r>
        </a:p>
      </dgm:t>
    </dgm:pt>
    <dgm:pt modelId="{9D6B8767-A276-4E1D-9CA5-EC7E60F76084}" type="parTrans" cxnId="{27B2A6D1-FA58-4F60-91C3-9C1067B38264}">
      <dgm:prSet/>
      <dgm:spPr/>
      <dgm:t>
        <a:bodyPr/>
        <a:lstStyle/>
        <a:p>
          <a:endParaRPr lang="fr-FR"/>
        </a:p>
      </dgm:t>
    </dgm:pt>
    <dgm:pt modelId="{A27B59F2-B43D-4CF9-9509-A6793E27BC8D}" type="sibTrans" cxnId="{27B2A6D1-FA58-4F60-91C3-9C1067B38264}">
      <dgm:prSet/>
      <dgm:spPr/>
      <dgm:t>
        <a:bodyPr/>
        <a:lstStyle/>
        <a:p>
          <a:endParaRPr lang="fr-FR"/>
        </a:p>
      </dgm:t>
    </dgm:pt>
    <dgm:pt modelId="{7535929A-DB06-4992-9925-2775DD8F4EA8}">
      <dgm:prSet phldrT="[Texte]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b="1" dirty="0"/>
            <a:t>Conclusion</a:t>
          </a:r>
        </a:p>
      </dgm:t>
    </dgm:pt>
    <dgm:pt modelId="{9856422E-CB2D-4F35-8795-AEF6DFB3C426}" type="parTrans" cxnId="{40CC5C0F-D9EA-4F62-BFAB-8159F494A8DE}">
      <dgm:prSet/>
      <dgm:spPr/>
      <dgm:t>
        <a:bodyPr/>
        <a:lstStyle/>
        <a:p>
          <a:endParaRPr lang="fr-FR"/>
        </a:p>
      </dgm:t>
    </dgm:pt>
    <dgm:pt modelId="{5A7095E4-44F7-410A-BD34-AEC61A9B6055}" type="sibTrans" cxnId="{40CC5C0F-D9EA-4F62-BFAB-8159F494A8DE}">
      <dgm:prSet/>
      <dgm:spPr/>
      <dgm:t>
        <a:bodyPr/>
        <a:lstStyle/>
        <a:p>
          <a:endParaRPr lang="fr-FR"/>
        </a:p>
      </dgm:t>
    </dgm:pt>
    <dgm:pt modelId="{6EB63FCF-72E1-4F6F-BC70-95E813D68024}" type="pres">
      <dgm:prSet presAssocID="{ECE651AB-C365-446F-97EC-4F19BE34B8B0}" presName="Name0" presStyleCnt="0">
        <dgm:presLayoutVars>
          <dgm:dir/>
          <dgm:animLvl val="lvl"/>
          <dgm:resizeHandles val="exact"/>
        </dgm:presLayoutVars>
      </dgm:prSet>
      <dgm:spPr/>
    </dgm:pt>
    <dgm:pt modelId="{3A385627-F526-403F-89C9-B3E9D12812F8}" type="pres">
      <dgm:prSet presAssocID="{6446CBEE-73AB-471D-99DE-D943B93B9CCC}" presName="parTxOnly" presStyleLbl="node1" presStyleIdx="0" presStyleCnt="4">
        <dgm:presLayoutVars>
          <dgm:chMax val="0"/>
          <dgm:chPref val="0"/>
          <dgm:bulletEnabled val="1"/>
        </dgm:presLayoutVars>
      </dgm:prSet>
      <dgm:spPr>
        <a:xfrm>
          <a:off x="6869" y="0"/>
          <a:ext cx="3998503" cy="914400"/>
        </a:xfrm>
        <a:prstGeom prst="chevron">
          <a:avLst/>
        </a:prstGeom>
      </dgm:spPr>
    </dgm:pt>
    <dgm:pt modelId="{ABB0D716-897A-4577-AFC9-D4B1C25178EE}" type="pres">
      <dgm:prSet presAssocID="{3D807523-F7E0-4EBF-96C8-2F7317763A68}" presName="parTxOnlySpace" presStyleCnt="0"/>
      <dgm:spPr/>
    </dgm:pt>
    <dgm:pt modelId="{8E8C5F46-8428-4E48-8113-706CC0D981A0}" type="pres">
      <dgm:prSet presAssocID="{3D7103AC-5D8E-4A9F-9E2D-F7690B99A78D}" presName="parTxOnly" presStyleLbl="node1" presStyleIdx="1" presStyleCnt="4" custLinFactNeighborY="-31095">
        <dgm:presLayoutVars>
          <dgm:chMax val="0"/>
          <dgm:chPref val="0"/>
          <dgm:bulletEnabled val="1"/>
        </dgm:presLayoutVars>
      </dgm:prSet>
      <dgm:spPr>
        <a:xfrm>
          <a:off x="3605521" y="0"/>
          <a:ext cx="3998503" cy="914400"/>
        </a:xfrm>
        <a:prstGeom prst="chevron">
          <a:avLst/>
        </a:prstGeom>
      </dgm:spPr>
    </dgm:pt>
    <dgm:pt modelId="{914F2132-7581-4D13-A37D-7E8747AC7E52}" type="pres">
      <dgm:prSet presAssocID="{51E67CE7-C732-4CEC-AAA2-526AF31139DF}" presName="parTxOnlySpace" presStyleCnt="0"/>
      <dgm:spPr/>
    </dgm:pt>
    <dgm:pt modelId="{2B41EBE7-D789-47F7-9534-557C62BA0E48}" type="pres">
      <dgm:prSet presAssocID="{4AFA8197-D6AA-4DC0-B143-C22F1E2D2DED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141E9424-582F-468E-B587-61DB0A98E35A}" type="pres">
      <dgm:prSet presAssocID="{A27B59F2-B43D-4CF9-9509-A6793E27BC8D}" presName="parTxOnlySpace" presStyleCnt="0"/>
      <dgm:spPr/>
    </dgm:pt>
    <dgm:pt modelId="{8622A846-379A-4F76-BE6B-9D2A67935330}" type="pres">
      <dgm:prSet presAssocID="{7535929A-DB06-4992-9925-2775DD8F4EA8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695FD700-5A37-4AE1-B23A-2B5F3E3D18E4}" type="presOf" srcId="{7535929A-DB06-4992-9925-2775DD8F4EA8}" destId="{8622A846-379A-4F76-BE6B-9D2A67935330}" srcOrd="0" destOrd="0" presId="urn:microsoft.com/office/officeart/2005/8/layout/chevron1"/>
    <dgm:cxn modelId="{7CC7B605-88EB-4E19-B07E-C5CF2FC0FAA0}" type="presOf" srcId="{6446CBEE-73AB-471D-99DE-D943B93B9CCC}" destId="{3A385627-F526-403F-89C9-B3E9D12812F8}" srcOrd="0" destOrd="0" presId="urn:microsoft.com/office/officeart/2005/8/layout/chevron1"/>
    <dgm:cxn modelId="{B9AFF907-F5D1-487A-ADEF-8B22C1E206F8}" type="presOf" srcId="{ECE651AB-C365-446F-97EC-4F19BE34B8B0}" destId="{6EB63FCF-72E1-4F6F-BC70-95E813D68024}" srcOrd="0" destOrd="0" presId="urn:microsoft.com/office/officeart/2005/8/layout/chevron1"/>
    <dgm:cxn modelId="{B725CE0D-7AD6-4070-A539-C880BB2B7721}" type="presOf" srcId="{4AFA8197-D6AA-4DC0-B143-C22F1E2D2DED}" destId="{2B41EBE7-D789-47F7-9534-557C62BA0E48}" srcOrd="0" destOrd="0" presId="urn:microsoft.com/office/officeart/2005/8/layout/chevron1"/>
    <dgm:cxn modelId="{40CC5C0F-D9EA-4F62-BFAB-8159F494A8DE}" srcId="{ECE651AB-C365-446F-97EC-4F19BE34B8B0}" destId="{7535929A-DB06-4992-9925-2775DD8F4EA8}" srcOrd="3" destOrd="0" parTransId="{9856422E-CB2D-4F35-8795-AEF6DFB3C426}" sibTransId="{5A7095E4-44F7-410A-BD34-AEC61A9B6055}"/>
    <dgm:cxn modelId="{25939C65-72A0-48BA-AD64-A7CE8B30E237}" srcId="{ECE651AB-C365-446F-97EC-4F19BE34B8B0}" destId="{6446CBEE-73AB-471D-99DE-D943B93B9CCC}" srcOrd="0" destOrd="0" parTransId="{1E2F07F0-F6D4-497A-B4AC-8D66B7E4DCE6}" sibTransId="{3D807523-F7E0-4EBF-96C8-2F7317763A68}"/>
    <dgm:cxn modelId="{4537CBC7-F732-481D-ABAF-CCAAEEC38AF1}" srcId="{ECE651AB-C365-446F-97EC-4F19BE34B8B0}" destId="{3D7103AC-5D8E-4A9F-9E2D-F7690B99A78D}" srcOrd="1" destOrd="0" parTransId="{BA4814D6-8789-4770-B261-10E1FC7B4C7D}" sibTransId="{51E67CE7-C732-4CEC-AAA2-526AF31139DF}"/>
    <dgm:cxn modelId="{D286A0CA-9079-455A-ADD6-E1306D7EE73D}" type="presOf" srcId="{3D7103AC-5D8E-4A9F-9E2D-F7690B99A78D}" destId="{8E8C5F46-8428-4E48-8113-706CC0D981A0}" srcOrd="0" destOrd="0" presId="urn:microsoft.com/office/officeart/2005/8/layout/chevron1"/>
    <dgm:cxn modelId="{27B2A6D1-FA58-4F60-91C3-9C1067B38264}" srcId="{ECE651AB-C365-446F-97EC-4F19BE34B8B0}" destId="{4AFA8197-D6AA-4DC0-B143-C22F1E2D2DED}" srcOrd="2" destOrd="0" parTransId="{9D6B8767-A276-4E1D-9CA5-EC7E60F76084}" sibTransId="{A27B59F2-B43D-4CF9-9509-A6793E27BC8D}"/>
    <dgm:cxn modelId="{5DC2511E-152A-43FE-AF42-6DFAFB28F075}" type="presParOf" srcId="{6EB63FCF-72E1-4F6F-BC70-95E813D68024}" destId="{3A385627-F526-403F-89C9-B3E9D12812F8}" srcOrd="0" destOrd="0" presId="urn:microsoft.com/office/officeart/2005/8/layout/chevron1"/>
    <dgm:cxn modelId="{46F778EA-C393-49CC-8D2C-3CCDC3CDF829}" type="presParOf" srcId="{6EB63FCF-72E1-4F6F-BC70-95E813D68024}" destId="{ABB0D716-897A-4577-AFC9-D4B1C25178EE}" srcOrd="1" destOrd="0" presId="urn:microsoft.com/office/officeart/2005/8/layout/chevron1"/>
    <dgm:cxn modelId="{7A0A8224-2E4E-4D99-9AAA-95929AD5FB6D}" type="presParOf" srcId="{6EB63FCF-72E1-4F6F-BC70-95E813D68024}" destId="{8E8C5F46-8428-4E48-8113-706CC0D981A0}" srcOrd="2" destOrd="0" presId="urn:microsoft.com/office/officeart/2005/8/layout/chevron1"/>
    <dgm:cxn modelId="{2F0157B4-9B9E-4504-BAA2-0B113FF85D72}" type="presParOf" srcId="{6EB63FCF-72E1-4F6F-BC70-95E813D68024}" destId="{914F2132-7581-4D13-A37D-7E8747AC7E52}" srcOrd="3" destOrd="0" presId="urn:microsoft.com/office/officeart/2005/8/layout/chevron1"/>
    <dgm:cxn modelId="{20FCC90B-4175-454D-9C8B-FB1D0D98CA57}" type="presParOf" srcId="{6EB63FCF-72E1-4F6F-BC70-95E813D68024}" destId="{2B41EBE7-D789-47F7-9534-557C62BA0E48}" srcOrd="4" destOrd="0" presId="urn:microsoft.com/office/officeart/2005/8/layout/chevron1"/>
    <dgm:cxn modelId="{C170D21E-D7FA-43F6-A6FE-9597973D2A16}" type="presParOf" srcId="{6EB63FCF-72E1-4F6F-BC70-95E813D68024}" destId="{141E9424-582F-468E-B587-61DB0A98E35A}" srcOrd="5" destOrd="0" presId="urn:microsoft.com/office/officeart/2005/8/layout/chevron1"/>
    <dgm:cxn modelId="{73CB39EB-E0E2-48A5-9127-5A4190CAF262}" type="presParOf" srcId="{6EB63FCF-72E1-4F6F-BC70-95E813D68024}" destId="{8622A846-379A-4F76-BE6B-9D2A67935330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CE651AB-C365-446F-97EC-4F19BE34B8B0}" type="doc">
      <dgm:prSet loTypeId="urn:microsoft.com/office/officeart/2005/8/layout/chevron1" loCatId="process" qsTypeId="urn:microsoft.com/office/officeart/2005/8/quickstyle/3d1" qsCatId="3D" csTypeId="urn:microsoft.com/office/officeart/2005/8/colors/accent1_2" csCatId="accent1" phldr="1"/>
      <dgm:spPr/>
    </dgm:pt>
    <dgm:pt modelId="{6446CBEE-73AB-471D-99DE-D943B93B9CCC}">
      <dgm:prSet phldrT="[Texte]"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b="1" dirty="0"/>
            <a:t>Entreprise d’accueil et projet de stage</a:t>
          </a:r>
        </a:p>
      </dgm:t>
    </dgm:pt>
    <dgm:pt modelId="{1E2F07F0-F6D4-497A-B4AC-8D66B7E4DCE6}" type="parTrans" cxnId="{25939C65-72A0-48BA-AD64-A7CE8B30E237}">
      <dgm:prSet/>
      <dgm:spPr/>
      <dgm:t>
        <a:bodyPr/>
        <a:lstStyle/>
        <a:p>
          <a:endParaRPr lang="fr-FR"/>
        </a:p>
      </dgm:t>
    </dgm:pt>
    <dgm:pt modelId="{3D807523-F7E0-4EBF-96C8-2F7317763A68}" type="sibTrans" cxnId="{25939C65-72A0-48BA-AD64-A7CE8B30E237}">
      <dgm:prSet/>
      <dgm:spPr/>
      <dgm:t>
        <a:bodyPr/>
        <a:lstStyle/>
        <a:p>
          <a:endParaRPr lang="fr-FR"/>
        </a:p>
      </dgm:t>
    </dgm:pt>
    <dgm:pt modelId="{28C4C16A-5FA0-479D-8D4F-BA9673FDF0FF}">
      <dgm:prSet phldrT="[Texte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b="1" dirty="0"/>
            <a:t>Contexte général</a:t>
          </a:r>
        </a:p>
      </dgm:t>
    </dgm:pt>
    <dgm:pt modelId="{07BD4BE5-4018-42EB-B5F4-A0469CDB0B99}" type="parTrans" cxnId="{76CEBCA0-9541-4184-98A6-51E480559DB6}">
      <dgm:prSet/>
      <dgm:spPr/>
      <dgm:t>
        <a:bodyPr/>
        <a:lstStyle/>
        <a:p>
          <a:endParaRPr lang="en-US"/>
        </a:p>
      </dgm:t>
    </dgm:pt>
    <dgm:pt modelId="{D544EE8B-414E-4A5A-BDC5-CAA91CC356E8}" type="sibTrans" cxnId="{76CEBCA0-9541-4184-98A6-51E480559DB6}">
      <dgm:prSet/>
      <dgm:spPr/>
      <dgm:t>
        <a:bodyPr/>
        <a:lstStyle/>
        <a:p>
          <a:endParaRPr lang="en-US"/>
        </a:p>
      </dgm:t>
    </dgm:pt>
    <dgm:pt modelId="{4643A85B-B1B6-447B-A111-FBEAFDBF171B}">
      <dgm:prSet phldrT="[Texte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r>
            <a:rPr lang="fr-FR" b="1" dirty="0"/>
            <a:t>Développement de la solution</a:t>
          </a:r>
        </a:p>
      </dgm:t>
    </dgm:pt>
    <dgm:pt modelId="{1C3C3896-258E-4A90-9593-CAE67A9258F3}" type="parTrans" cxnId="{A153A10F-D1BB-4D73-A093-0F6A12E1E69D}">
      <dgm:prSet/>
      <dgm:spPr/>
      <dgm:t>
        <a:bodyPr/>
        <a:lstStyle/>
        <a:p>
          <a:endParaRPr lang="en-US"/>
        </a:p>
      </dgm:t>
    </dgm:pt>
    <dgm:pt modelId="{3BD6C88A-FB6C-4A3F-B66D-4922EDF779C1}" type="sibTrans" cxnId="{A153A10F-D1BB-4D73-A093-0F6A12E1E69D}">
      <dgm:prSet/>
      <dgm:spPr/>
      <dgm:t>
        <a:bodyPr/>
        <a:lstStyle/>
        <a:p>
          <a:endParaRPr lang="en-US"/>
        </a:p>
      </dgm:t>
    </dgm:pt>
    <dgm:pt modelId="{6CDA3DFD-5FAB-42B0-9035-1F7C4B8F0191}">
      <dgm:prSet phldrT="[Texte]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b="1" dirty="0"/>
            <a:t>Conclusion</a:t>
          </a:r>
        </a:p>
      </dgm:t>
    </dgm:pt>
    <dgm:pt modelId="{390D2471-9415-4816-85DA-924420B10421}" type="parTrans" cxnId="{F9B098C6-5250-4A08-AA89-9596C3A45BC7}">
      <dgm:prSet/>
      <dgm:spPr/>
      <dgm:t>
        <a:bodyPr/>
        <a:lstStyle/>
        <a:p>
          <a:endParaRPr lang="en-US"/>
        </a:p>
      </dgm:t>
    </dgm:pt>
    <dgm:pt modelId="{40B220D3-CD94-4DA3-A290-6A306822A97D}" type="sibTrans" cxnId="{F9B098C6-5250-4A08-AA89-9596C3A45BC7}">
      <dgm:prSet/>
      <dgm:spPr/>
      <dgm:t>
        <a:bodyPr/>
        <a:lstStyle/>
        <a:p>
          <a:endParaRPr lang="en-US"/>
        </a:p>
      </dgm:t>
    </dgm:pt>
    <dgm:pt modelId="{6EB63FCF-72E1-4F6F-BC70-95E813D68024}" type="pres">
      <dgm:prSet presAssocID="{ECE651AB-C365-446F-97EC-4F19BE34B8B0}" presName="Name0" presStyleCnt="0">
        <dgm:presLayoutVars>
          <dgm:dir/>
          <dgm:animLvl val="lvl"/>
          <dgm:resizeHandles val="exact"/>
        </dgm:presLayoutVars>
      </dgm:prSet>
      <dgm:spPr/>
    </dgm:pt>
    <dgm:pt modelId="{3A385627-F526-403F-89C9-B3E9D12812F8}" type="pres">
      <dgm:prSet presAssocID="{6446CBEE-73AB-471D-99DE-D943B93B9CCC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ABB0D716-897A-4577-AFC9-D4B1C25178EE}" type="pres">
      <dgm:prSet presAssocID="{3D807523-F7E0-4EBF-96C8-2F7317763A68}" presName="parTxOnlySpace" presStyleCnt="0"/>
      <dgm:spPr/>
    </dgm:pt>
    <dgm:pt modelId="{BA96CBF1-7E51-49E2-A90A-22DEB0A7116E}" type="pres">
      <dgm:prSet presAssocID="{28C4C16A-5FA0-479D-8D4F-BA9673FDF0FF}" presName="parTxOnly" presStyleLbl="node1" presStyleIdx="1" presStyleCnt="4" custLinFactNeighborY="-31095">
        <dgm:presLayoutVars>
          <dgm:chMax val="0"/>
          <dgm:chPref val="0"/>
          <dgm:bulletEnabled val="1"/>
        </dgm:presLayoutVars>
      </dgm:prSet>
      <dgm:spPr/>
    </dgm:pt>
    <dgm:pt modelId="{C641CF60-131A-4295-9950-CAE524820F00}" type="pres">
      <dgm:prSet presAssocID="{D544EE8B-414E-4A5A-BDC5-CAA91CC356E8}" presName="parTxOnlySpace" presStyleCnt="0"/>
      <dgm:spPr/>
    </dgm:pt>
    <dgm:pt modelId="{BB24FBB0-6CDD-4AB7-98F6-3218A9A66373}" type="pres">
      <dgm:prSet presAssocID="{4643A85B-B1B6-447B-A111-FBEAFDBF171B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98D6A5D0-194D-4E84-8B5E-BA3B122C1CE0}" type="pres">
      <dgm:prSet presAssocID="{3BD6C88A-FB6C-4A3F-B66D-4922EDF779C1}" presName="parTxOnlySpace" presStyleCnt="0"/>
      <dgm:spPr/>
    </dgm:pt>
    <dgm:pt modelId="{7B29CE98-F7A5-4341-8850-8E3CBB99E867}" type="pres">
      <dgm:prSet presAssocID="{6CDA3DFD-5FAB-42B0-9035-1F7C4B8F0191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A153A10F-D1BB-4D73-A093-0F6A12E1E69D}" srcId="{ECE651AB-C365-446F-97EC-4F19BE34B8B0}" destId="{4643A85B-B1B6-447B-A111-FBEAFDBF171B}" srcOrd="2" destOrd="0" parTransId="{1C3C3896-258E-4A90-9593-CAE67A9258F3}" sibTransId="{3BD6C88A-FB6C-4A3F-B66D-4922EDF779C1}"/>
    <dgm:cxn modelId="{446CE419-B378-42D0-BA9F-3D59CED3AD4F}" type="presOf" srcId="{ECE651AB-C365-446F-97EC-4F19BE34B8B0}" destId="{6EB63FCF-72E1-4F6F-BC70-95E813D68024}" srcOrd="0" destOrd="0" presId="urn:microsoft.com/office/officeart/2005/8/layout/chevron1"/>
    <dgm:cxn modelId="{25939C65-72A0-48BA-AD64-A7CE8B30E237}" srcId="{ECE651AB-C365-446F-97EC-4F19BE34B8B0}" destId="{6446CBEE-73AB-471D-99DE-D943B93B9CCC}" srcOrd="0" destOrd="0" parTransId="{1E2F07F0-F6D4-497A-B4AC-8D66B7E4DCE6}" sibTransId="{3D807523-F7E0-4EBF-96C8-2F7317763A68}"/>
    <dgm:cxn modelId="{2C2FDD49-D636-468A-A52B-7F19DFB5D96B}" type="presOf" srcId="{6CDA3DFD-5FAB-42B0-9035-1F7C4B8F0191}" destId="{7B29CE98-F7A5-4341-8850-8E3CBB99E867}" srcOrd="0" destOrd="0" presId="urn:microsoft.com/office/officeart/2005/8/layout/chevron1"/>
    <dgm:cxn modelId="{9FAEDA6E-4F07-4D03-B7A7-2FF9C9E6F400}" type="presOf" srcId="{4643A85B-B1B6-447B-A111-FBEAFDBF171B}" destId="{BB24FBB0-6CDD-4AB7-98F6-3218A9A66373}" srcOrd="0" destOrd="0" presId="urn:microsoft.com/office/officeart/2005/8/layout/chevron1"/>
    <dgm:cxn modelId="{3890F17F-29C9-4CA3-8B58-D60E1B6C1117}" type="presOf" srcId="{28C4C16A-5FA0-479D-8D4F-BA9673FDF0FF}" destId="{BA96CBF1-7E51-49E2-A90A-22DEB0A7116E}" srcOrd="0" destOrd="0" presId="urn:microsoft.com/office/officeart/2005/8/layout/chevron1"/>
    <dgm:cxn modelId="{76CEBCA0-9541-4184-98A6-51E480559DB6}" srcId="{ECE651AB-C365-446F-97EC-4F19BE34B8B0}" destId="{28C4C16A-5FA0-479D-8D4F-BA9673FDF0FF}" srcOrd="1" destOrd="0" parTransId="{07BD4BE5-4018-42EB-B5F4-A0469CDB0B99}" sibTransId="{D544EE8B-414E-4A5A-BDC5-CAA91CC356E8}"/>
    <dgm:cxn modelId="{F9B098C6-5250-4A08-AA89-9596C3A45BC7}" srcId="{ECE651AB-C365-446F-97EC-4F19BE34B8B0}" destId="{6CDA3DFD-5FAB-42B0-9035-1F7C4B8F0191}" srcOrd="3" destOrd="0" parTransId="{390D2471-9415-4816-85DA-924420B10421}" sibTransId="{40B220D3-CD94-4DA3-A290-6A306822A97D}"/>
    <dgm:cxn modelId="{B51D65EB-2B44-4E43-8DFB-5574D74C6F35}" type="presOf" srcId="{6446CBEE-73AB-471D-99DE-D943B93B9CCC}" destId="{3A385627-F526-403F-89C9-B3E9D12812F8}" srcOrd="0" destOrd="0" presId="urn:microsoft.com/office/officeart/2005/8/layout/chevron1"/>
    <dgm:cxn modelId="{E975FCCD-D261-45B2-A772-23430BF83C82}" type="presParOf" srcId="{6EB63FCF-72E1-4F6F-BC70-95E813D68024}" destId="{3A385627-F526-403F-89C9-B3E9D12812F8}" srcOrd="0" destOrd="0" presId="urn:microsoft.com/office/officeart/2005/8/layout/chevron1"/>
    <dgm:cxn modelId="{8B52D858-B11A-49D4-9CE1-47B17EC927EB}" type="presParOf" srcId="{6EB63FCF-72E1-4F6F-BC70-95E813D68024}" destId="{ABB0D716-897A-4577-AFC9-D4B1C25178EE}" srcOrd="1" destOrd="0" presId="urn:microsoft.com/office/officeart/2005/8/layout/chevron1"/>
    <dgm:cxn modelId="{DAB90251-CECA-470C-B5D7-069D704F0312}" type="presParOf" srcId="{6EB63FCF-72E1-4F6F-BC70-95E813D68024}" destId="{BA96CBF1-7E51-49E2-A90A-22DEB0A7116E}" srcOrd="2" destOrd="0" presId="urn:microsoft.com/office/officeart/2005/8/layout/chevron1"/>
    <dgm:cxn modelId="{7A97D246-B908-44C7-AEEE-B9773A8B5159}" type="presParOf" srcId="{6EB63FCF-72E1-4F6F-BC70-95E813D68024}" destId="{C641CF60-131A-4295-9950-CAE524820F00}" srcOrd="3" destOrd="0" presId="urn:microsoft.com/office/officeart/2005/8/layout/chevron1"/>
    <dgm:cxn modelId="{BD0262F0-14A8-401C-A737-63E6CAB73F41}" type="presParOf" srcId="{6EB63FCF-72E1-4F6F-BC70-95E813D68024}" destId="{BB24FBB0-6CDD-4AB7-98F6-3218A9A66373}" srcOrd="4" destOrd="0" presId="urn:microsoft.com/office/officeart/2005/8/layout/chevron1"/>
    <dgm:cxn modelId="{E0ED44AF-3A50-473D-A10A-4DCCFFC51BF2}" type="presParOf" srcId="{6EB63FCF-72E1-4F6F-BC70-95E813D68024}" destId="{98D6A5D0-194D-4E84-8B5E-BA3B122C1CE0}" srcOrd="5" destOrd="0" presId="urn:microsoft.com/office/officeart/2005/8/layout/chevron1"/>
    <dgm:cxn modelId="{F62E315F-CE3F-464C-8EFD-75C458D4B91C}" type="presParOf" srcId="{6EB63FCF-72E1-4F6F-BC70-95E813D68024}" destId="{7B29CE98-F7A5-4341-8850-8E3CBB99E867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CBE84BC5-F8FE-4B3F-AA4B-DB8FF208B905}" type="doc">
      <dgm:prSet loTypeId="urn:microsoft.com/office/officeart/2005/8/layout/hChevron3" loCatId="process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69EC1E-749C-412D-94C4-1A292708BE51}">
      <dgm:prSet phldrT="[Texte]"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>
        <a:solidFill>
          <a:schemeClr val="accent5"/>
        </a:solidFill>
      </dgm:spPr>
      <dgm:t>
        <a:bodyPr/>
        <a:lstStyle/>
        <a:p>
          <a:r>
            <a:rPr lang="fr-FR" sz="2800" dirty="0"/>
            <a:t>Spécifications</a:t>
          </a:r>
        </a:p>
      </dgm:t>
    </dgm:pt>
    <dgm:pt modelId="{09C16884-DC9E-4DA7-B7B3-2D79C0D33464}" type="parTrans" cxnId="{BBB179A5-D4A2-4767-8F75-8F6B86F9A91D}">
      <dgm:prSet/>
      <dgm:spPr/>
      <dgm:t>
        <a:bodyPr/>
        <a:lstStyle/>
        <a:p>
          <a:endParaRPr lang="fr-FR"/>
        </a:p>
      </dgm:t>
    </dgm:pt>
    <dgm:pt modelId="{78B3E95A-597B-404F-AD85-D5663AF50D4A}" type="sibTrans" cxnId="{BBB179A5-D4A2-4767-8F75-8F6B86F9A91D}">
      <dgm:prSet/>
      <dgm:spPr/>
      <dgm:t>
        <a:bodyPr/>
        <a:lstStyle/>
        <a:p>
          <a:endParaRPr lang="fr-FR"/>
        </a:p>
      </dgm:t>
    </dgm:pt>
    <dgm:pt modelId="{70171D58-E713-4032-9AFD-9A25A7DB39EE}">
      <dgm:prSet phldrT="[Texte]" custT="1"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>
        <a:solidFill>
          <a:schemeClr val="accent1"/>
        </a:solidFill>
        <a:ln/>
      </dgm:spPr>
      <dgm:t>
        <a:bodyPr/>
        <a:lstStyle/>
        <a:p>
          <a:r>
            <a:rPr lang="fr-FR" sz="2400" dirty="0"/>
            <a:t>Réseaux de neurones à convolution</a:t>
          </a:r>
        </a:p>
      </dgm:t>
    </dgm:pt>
    <dgm:pt modelId="{15733C53-6AB7-4EFE-A5EA-7AE097ACA13B}" type="parTrans" cxnId="{995BB696-656C-421C-AB2C-2F8AD038BD86}">
      <dgm:prSet/>
      <dgm:spPr/>
      <dgm:t>
        <a:bodyPr/>
        <a:lstStyle/>
        <a:p>
          <a:endParaRPr lang="fr-FR"/>
        </a:p>
      </dgm:t>
    </dgm:pt>
    <dgm:pt modelId="{6E591FB7-B7F0-4250-A1C5-E1DE1CC590BD}" type="sibTrans" cxnId="{995BB696-656C-421C-AB2C-2F8AD038BD86}">
      <dgm:prSet/>
      <dgm:spPr/>
      <dgm:t>
        <a:bodyPr/>
        <a:lstStyle/>
        <a:p>
          <a:endParaRPr lang="fr-FR"/>
        </a:p>
      </dgm:t>
    </dgm:pt>
    <dgm:pt modelId="{2B564A01-EAE8-4961-88F9-357CA7DB95F6}">
      <dgm:prSet phldrT="[Texte]"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sz="2800" dirty="0"/>
            <a:t>Prétraitement</a:t>
          </a:r>
        </a:p>
      </dgm:t>
    </dgm:pt>
    <dgm:pt modelId="{8B9E143A-9D5E-4FFA-B20D-7F008F60D4D9}" type="sibTrans" cxnId="{90F6E07C-0BD2-4E75-8EC5-F9ACCA9933AA}">
      <dgm:prSet/>
      <dgm:spPr/>
      <dgm:t>
        <a:bodyPr/>
        <a:lstStyle/>
        <a:p>
          <a:endParaRPr lang="fr-FR"/>
        </a:p>
      </dgm:t>
    </dgm:pt>
    <dgm:pt modelId="{CB10DF31-FD23-4D47-9344-79BFAC8A7EF4}" type="parTrans" cxnId="{90F6E07C-0BD2-4E75-8EC5-F9ACCA9933AA}">
      <dgm:prSet/>
      <dgm:spPr/>
      <dgm:t>
        <a:bodyPr/>
        <a:lstStyle/>
        <a:p>
          <a:endParaRPr lang="fr-FR"/>
        </a:p>
      </dgm:t>
    </dgm:pt>
    <dgm:pt modelId="{A70FE66C-F7F4-44E0-894C-2389253C7C33}">
      <dgm:prSet phldrT="[Texte]"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sz="2800" dirty="0"/>
            <a:t>Implémentation et résultats</a:t>
          </a:r>
        </a:p>
      </dgm:t>
    </dgm:pt>
    <dgm:pt modelId="{FAB1BCCB-AD35-49C1-AC00-AA6AD0071877}" type="parTrans" cxnId="{F0823797-0C0D-4E29-BE05-99E570650DBC}">
      <dgm:prSet/>
      <dgm:spPr/>
      <dgm:t>
        <a:bodyPr/>
        <a:lstStyle/>
        <a:p>
          <a:endParaRPr lang="en-US"/>
        </a:p>
      </dgm:t>
    </dgm:pt>
    <dgm:pt modelId="{77578BB3-17E6-4B54-9FA5-8E10503E686B}" type="sibTrans" cxnId="{F0823797-0C0D-4E29-BE05-99E570650DBC}">
      <dgm:prSet/>
      <dgm:spPr/>
      <dgm:t>
        <a:bodyPr/>
        <a:lstStyle/>
        <a:p>
          <a:endParaRPr lang="en-US"/>
        </a:p>
      </dgm:t>
    </dgm:pt>
    <dgm:pt modelId="{248A1CDA-8FA1-4339-9223-3173F0964465}">
      <dgm:prSet phldrT="[Texte]"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sz="2800"/>
            <a:t>Industrialisation</a:t>
          </a:r>
          <a:endParaRPr lang="fr-FR" sz="2800" dirty="0"/>
        </a:p>
      </dgm:t>
    </dgm:pt>
    <dgm:pt modelId="{B295B8D9-3FD6-4690-99C5-269F9D292C60}" type="parTrans" cxnId="{DD83D872-DBF0-4B55-8F54-5ED444B78E9B}">
      <dgm:prSet/>
      <dgm:spPr/>
      <dgm:t>
        <a:bodyPr/>
        <a:lstStyle/>
        <a:p>
          <a:endParaRPr lang="en-US"/>
        </a:p>
      </dgm:t>
    </dgm:pt>
    <dgm:pt modelId="{80862F89-E4BE-4412-BD72-1445A04E667F}" type="sibTrans" cxnId="{DD83D872-DBF0-4B55-8F54-5ED444B78E9B}">
      <dgm:prSet/>
      <dgm:spPr/>
      <dgm:t>
        <a:bodyPr/>
        <a:lstStyle/>
        <a:p>
          <a:endParaRPr lang="en-US"/>
        </a:p>
      </dgm:t>
    </dgm:pt>
    <dgm:pt modelId="{30E090E6-3C92-487F-8254-9F35422B8D7F}" type="pres">
      <dgm:prSet presAssocID="{CBE84BC5-F8FE-4B3F-AA4B-DB8FF208B905}" presName="Name0" presStyleCnt="0">
        <dgm:presLayoutVars>
          <dgm:dir/>
          <dgm:resizeHandles val="exact"/>
        </dgm:presLayoutVars>
      </dgm:prSet>
      <dgm:spPr/>
    </dgm:pt>
    <dgm:pt modelId="{B1857239-07F0-4973-A0FB-2DEAC3175C0B}" type="pres">
      <dgm:prSet presAssocID="{6269EC1E-749C-412D-94C4-1A292708BE51}" presName="parTxOnly" presStyleLbl="node1" presStyleIdx="0" presStyleCnt="5">
        <dgm:presLayoutVars>
          <dgm:bulletEnabled val="1"/>
        </dgm:presLayoutVars>
      </dgm:prSet>
      <dgm:spPr/>
    </dgm:pt>
    <dgm:pt modelId="{9BADBEC6-B59E-41A7-A48A-B43FC12783F2}" type="pres">
      <dgm:prSet presAssocID="{78B3E95A-597B-404F-AD85-D5663AF50D4A}" presName="parSpace" presStyleCnt="0"/>
      <dgm:spPr/>
    </dgm:pt>
    <dgm:pt modelId="{82E25C89-F63D-49B2-A0F5-8F301A5D1396}" type="pres">
      <dgm:prSet presAssocID="{70171D58-E713-4032-9AFD-9A25A7DB39EE}" presName="parTxOnly" presStyleLbl="node1" presStyleIdx="1" presStyleCnt="5" custScaleX="109912" custLinFactNeighborX="-328">
        <dgm:presLayoutVars>
          <dgm:bulletEnabled val="1"/>
        </dgm:presLayoutVars>
      </dgm:prSet>
      <dgm:spPr/>
    </dgm:pt>
    <dgm:pt modelId="{77C62638-289F-47BA-9BBD-E6468930A333}" type="pres">
      <dgm:prSet presAssocID="{6E591FB7-B7F0-4250-A1C5-E1DE1CC590BD}" presName="parSpace" presStyleCnt="0"/>
      <dgm:spPr/>
    </dgm:pt>
    <dgm:pt modelId="{C250EB50-3261-4296-B9C1-B2F3BCF9D5DB}" type="pres">
      <dgm:prSet presAssocID="{2B564A01-EAE8-4961-88F9-357CA7DB95F6}" presName="parTxOnly" presStyleLbl="node1" presStyleIdx="2" presStyleCnt="5" custScaleX="99869" custLinFactNeighborX="5985" custLinFactNeighborY="0">
        <dgm:presLayoutVars>
          <dgm:bulletEnabled val="1"/>
        </dgm:presLayoutVars>
      </dgm:prSet>
      <dgm:spPr/>
    </dgm:pt>
    <dgm:pt modelId="{5037967A-841D-4EBD-8B8E-A4031303E6FF}" type="pres">
      <dgm:prSet presAssocID="{8B9E143A-9D5E-4FFA-B20D-7F008F60D4D9}" presName="parSpace" presStyleCnt="0"/>
      <dgm:spPr/>
    </dgm:pt>
    <dgm:pt modelId="{C91A8DD1-0F22-4D7B-8B26-4EFDD3A319C6}" type="pres">
      <dgm:prSet presAssocID="{A70FE66C-F7F4-44E0-894C-2389253C7C33}" presName="parTxOnly" presStyleLbl="node1" presStyleIdx="3" presStyleCnt="5">
        <dgm:presLayoutVars>
          <dgm:bulletEnabled val="1"/>
        </dgm:presLayoutVars>
      </dgm:prSet>
      <dgm:spPr/>
    </dgm:pt>
    <dgm:pt modelId="{04CE23FF-48E4-4194-B24C-3A704CAFE241}" type="pres">
      <dgm:prSet presAssocID="{77578BB3-17E6-4B54-9FA5-8E10503E686B}" presName="parSpace" presStyleCnt="0"/>
      <dgm:spPr/>
    </dgm:pt>
    <dgm:pt modelId="{7E89C8FF-D8D7-4F0E-9CE4-14C2B2DFA30E}" type="pres">
      <dgm:prSet presAssocID="{248A1CDA-8FA1-4339-9223-3173F0964465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08C07A0F-DBD0-4B5A-885C-F69207C5A6F4}" type="presOf" srcId="{248A1CDA-8FA1-4339-9223-3173F0964465}" destId="{7E89C8FF-D8D7-4F0E-9CE4-14C2B2DFA30E}" srcOrd="0" destOrd="0" presId="urn:microsoft.com/office/officeart/2005/8/layout/hChevron3"/>
    <dgm:cxn modelId="{AA6D863E-B494-43D3-B98B-068D4BBDA274}" type="presOf" srcId="{2B564A01-EAE8-4961-88F9-357CA7DB95F6}" destId="{C250EB50-3261-4296-B9C1-B2F3BCF9D5DB}" srcOrd="0" destOrd="0" presId="urn:microsoft.com/office/officeart/2005/8/layout/hChevron3"/>
    <dgm:cxn modelId="{4012B06F-E6C8-4DBB-A349-9D451C5BCB4B}" type="presOf" srcId="{70171D58-E713-4032-9AFD-9A25A7DB39EE}" destId="{82E25C89-F63D-49B2-A0F5-8F301A5D1396}" srcOrd="0" destOrd="0" presId="urn:microsoft.com/office/officeart/2005/8/layout/hChevron3"/>
    <dgm:cxn modelId="{DD83D872-DBF0-4B55-8F54-5ED444B78E9B}" srcId="{CBE84BC5-F8FE-4B3F-AA4B-DB8FF208B905}" destId="{248A1CDA-8FA1-4339-9223-3173F0964465}" srcOrd="4" destOrd="0" parTransId="{B295B8D9-3FD6-4690-99C5-269F9D292C60}" sibTransId="{80862F89-E4BE-4412-BD72-1445A04E667F}"/>
    <dgm:cxn modelId="{90F6E07C-0BD2-4E75-8EC5-F9ACCA9933AA}" srcId="{CBE84BC5-F8FE-4B3F-AA4B-DB8FF208B905}" destId="{2B564A01-EAE8-4961-88F9-357CA7DB95F6}" srcOrd="2" destOrd="0" parTransId="{CB10DF31-FD23-4D47-9344-79BFAC8A7EF4}" sibTransId="{8B9E143A-9D5E-4FFA-B20D-7F008F60D4D9}"/>
    <dgm:cxn modelId="{995BB696-656C-421C-AB2C-2F8AD038BD86}" srcId="{CBE84BC5-F8FE-4B3F-AA4B-DB8FF208B905}" destId="{70171D58-E713-4032-9AFD-9A25A7DB39EE}" srcOrd="1" destOrd="0" parTransId="{15733C53-6AB7-4EFE-A5EA-7AE097ACA13B}" sibTransId="{6E591FB7-B7F0-4250-A1C5-E1DE1CC590BD}"/>
    <dgm:cxn modelId="{F0823797-0C0D-4E29-BE05-99E570650DBC}" srcId="{CBE84BC5-F8FE-4B3F-AA4B-DB8FF208B905}" destId="{A70FE66C-F7F4-44E0-894C-2389253C7C33}" srcOrd="3" destOrd="0" parTransId="{FAB1BCCB-AD35-49C1-AC00-AA6AD0071877}" sibTransId="{77578BB3-17E6-4B54-9FA5-8E10503E686B}"/>
    <dgm:cxn modelId="{BBB179A5-D4A2-4767-8F75-8F6B86F9A91D}" srcId="{CBE84BC5-F8FE-4B3F-AA4B-DB8FF208B905}" destId="{6269EC1E-749C-412D-94C4-1A292708BE51}" srcOrd="0" destOrd="0" parTransId="{09C16884-DC9E-4DA7-B7B3-2D79C0D33464}" sibTransId="{78B3E95A-597B-404F-AD85-D5663AF50D4A}"/>
    <dgm:cxn modelId="{C57E83B3-981F-4714-8E3B-DE8A62708DD7}" type="presOf" srcId="{CBE84BC5-F8FE-4B3F-AA4B-DB8FF208B905}" destId="{30E090E6-3C92-487F-8254-9F35422B8D7F}" srcOrd="0" destOrd="0" presId="urn:microsoft.com/office/officeart/2005/8/layout/hChevron3"/>
    <dgm:cxn modelId="{5B6C2FD4-8DC8-4CA1-91C6-16EFA59D4A3F}" type="presOf" srcId="{6269EC1E-749C-412D-94C4-1A292708BE51}" destId="{B1857239-07F0-4973-A0FB-2DEAC3175C0B}" srcOrd="0" destOrd="0" presId="urn:microsoft.com/office/officeart/2005/8/layout/hChevron3"/>
    <dgm:cxn modelId="{A55947EA-2302-48A1-BA76-0A9A5B7D85C3}" type="presOf" srcId="{A70FE66C-F7F4-44E0-894C-2389253C7C33}" destId="{C91A8DD1-0F22-4D7B-8B26-4EFDD3A319C6}" srcOrd="0" destOrd="0" presId="urn:microsoft.com/office/officeart/2005/8/layout/hChevron3"/>
    <dgm:cxn modelId="{4A955F03-55FD-4A4D-970F-858B5B965FB2}" type="presParOf" srcId="{30E090E6-3C92-487F-8254-9F35422B8D7F}" destId="{B1857239-07F0-4973-A0FB-2DEAC3175C0B}" srcOrd="0" destOrd="0" presId="urn:microsoft.com/office/officeart/2005/8/layout/hChevron3"/>
    <dgm:cxn modelId="{3236DB0D-474A-46CA-8ED7-B7FCD3D5505B}" type="presParOf" srcId="{30E090E6-3C92-487F-8254-9F35422B8D7F}" destId="{9BADBEC6-B59E-41A7-A48A-B43FC12783F2}" srcOrd="1" destOrd="0" presId="urn:microsoft.com/office/officeart/2005/8/layout/hChevron3"/>
    <dgm:cxn modelId="{42393B3B-725C-420D-8197-BAA78BCAC395}" type="presParOf" srcId="{30E090E6-3C92-487F-8254-9F35422B8D7F}" destId="{82E25C89-F63D-49B2-A0F5-8F301A5D1396}" srcOrd="2" destOrd="0" presId="urn:microsoft.com/office/officeart/2005/8/layout/hChevron3"/>
    <dgm:cxn modelId="{2ED51FC5-60BD-4F73-B6A9-5748B4A73206}" type="presParOf" srcId="{30E090E6-3C92-487F-8254-9F35422B8D7F}" destId="{77C62638-289F-47BA-9BBD-E6468930A333}" srcOrd="3" destOrd="0" presId="urn:microsoft.com/office/officeart/2005/8/layout/hChevron3"/>
    <dgm:cxn modelId="{77E5DCA5-D3CE-4DFB-ADF0-E3EA58E2DD73}" type="presParOf" srcId="{30E090E6-3C92-487F-8254-9F35422B8D7F}" destId="{C250EB50-3261-4296-B9C1-B2F3BCF9D5DB}" srcOrd="4" destOrd="0" presId="urn:microsoft.com/office/officeart/2005/8/layout/hChevron3"/>
    <dgm:cxn modelId="{F031B91B-369C-4DD7-89B4-3A68876D992F}" type="presParOf" srcId="{30E090E6-3C92-487F-8254-9F35422B8D7F}" destId="{5037967A-841D-4EBD-8B8E-A4031303E6FF}" srcOrd="5" destOrd="0" presId="urn:microsoft.com/office/officeart/2005/8/layout/hChevron3"/>
    <dgm:cxn modelId="{8ED138C7-F107-4C40-BF21-9DAB29E54FC2}" type="presParOf" srcId="{30E090E6-3C92-487F-8254-9F35422B8D7F}" destId="{C91A8DD1-0F22-4D7B-8B26-4EFDD3A319C6}" srcOrd="6" destOrd="0" presId="urn:microsoft.com/office/officeart/2005/8/layout/hChevron3"/>
    <dgm:cxn modelId="{1124669D-A116-4C42-9296-39BFEB91C132}" type="presParOf" srcId="{30E090E6-3C92-487F-8254-9F35422B8D7F}" destId="{04CE23FF-48E4-4194-B24C-3A704CAFE241}" srcOrd="7" destOrd="0" presId="urn:microsoft.com/office/officeart/2005/8/layout/hChevron3"/>
    <dgm:cxn modelId="{6E605323-B46E-43B2-8338-FA7CDC414504}" type="presParOf" srcId="{30E090E6-3C92-487F-8254-9F35422B8D7F}" destId="{7E89C8FF-D8D7-4F0E-9CE4-14C2B2DFA30E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1.xml><?xml version="1.0" encoding="utf-8"?>
<dgm:dataModel xmlns:dgm="http://schemas.openxmlformats.org/drawingml/2006/diagram" xmlns:a="http://schemas.openxmlformats.org/drawingml/2006/main">
  <dgm:ptLst>
    <dgm:pt modelId="{1F08BB47-2C4D-48AE-BE06-52208F965B6E}" type="doc">
      <dgm:prSet loTypeId="urn:microsoft.com/office/officeart/2008/layout/VerticalCurvedList" loCatId="list" qsTypeId="urn:microsoft.com/office/officeart/2005/8/quickstyle/3d4" qsCatId="3D" csTypeId="urn:microsoft.com/office/officeart/2005/8/colors/accent3_1" csCatId="accent3" phldr="1"/>
      <dgm:spPr/>
      <dgm:t>
        <a:bodyPr/>
        <a:lstStyle/>
        <a:p>
          <a:endParaRPr lang="fr-FR"/>
        </a:p>
      </dgm:t>
    </dgm:pt>
    <dgm:pt modelId="{E3CC29E4-74E2-4624-ADF8-29BB4D3DA836}">
      <dgm:prSet phldrT="[Texte]" custT="1"/>
      <dgm:spPr/>
      <dgm:t>
        <a:bodyPr/>
        <a:lstStyle/>
        <a:p>
          <a:r>
            <a:rPr lang="fr-FR" sz="3600" baseline="0" dirty="0"/>
            <a:t>Modèle puissant et confiance élevée</a:t>
          </a:r>
          <a:endParaRPr lang="fr-FR" sz="3600" dirty="0"/>
        </a:p>
      </dgm:t>
    </dgm:pt>
    <dgm:pt modelId="{A39B7F17-91CC-4EDA-9A2D-8B2B00E249FB}" type="parTrans" cxnId="{2D608E91-5A44-46BD-BA2E-87549E808392}">
      <dgm:prSet/>
      <dgm:spPr/>
      <dgm:t>
        <a:bodyPr/>
        <a:lstStyle/>
        <a:p>
          <a:endParaRPr lang="fr-FR"/>
        </a:p>
      </dgm:t>
    </dgm:pt>
    <dgm:pt modelId="{0D6B6043-747E-47F1-BB72-6301532AE759}" type="sibTrans" cxnId="{2D608E91-5A44-46BD-BA2E-87549E808392}">
      <dgm:prSet/>
      <dgm:spPr/>
      <dgm:t>
        <a:bodyPr/>
        <a:lstStyle/>
        <a:p>
          <a:endParaRPr lang="fr-FR"/>
        </a:p>
      </dgm:t>
    </dgm:pt>
    <dgm:pt modelId="{EA6A371A-D3DC-4258-AD1E-05A1A0B400E9}">
      <dgm:prSet phldrT="[Texte]" custT="1"/>
      <dgm:spPr/>
      <dgm:t>
        <a:bodyPr/>
        <a:lstStyle/>
        <a:p>
          <a:r>
            <a:rPr lang="fr-FR" sz="3600" dirty="0"/>
            <a:t>Flexibilité face aux changements des classes en entrée</a:t>
          </a:r>
        </a:p>
      </dgm:t>
    </dgm:pt>
    <dgm:pt modelId="{AC30664C-676D-4D92-BF94-9BD5D7D7381B}" type="parTrans" cxnId="{4D5B30C6-7B52-4870-BA56-7D6EF09BFE63}">
      <dgm:prSet/>
      <dgm:spPr/>
      <dgm:t>
        <a:bodyPr/>
        <a:lstStyle/>
        <a:p>
          <a:endParaRPr lang="fr-FR"/>
        </a:p>
      </dgm:t>
    </dgm:pt>
    <dgm:pt modelId="{E95AA9C5-5709-434A-ADFC-3D74665CD96C}" type="sibTrans" cxnId="{4D5B30C6-7B52-4870-BA56-7D6EF09BFE63}">
      <dgm:prSet/>
      <dgm:spPr/>
      <dgm:t>
        <a:bodyPr/>
        <a:lstStyle/>
        <a:p>
          <a:endParaRPr lang="fr-FR"/>
        </a:p>
      </dgm:t>
    </dgm:pt>
    <dgm:pt modelId="{A7110866-FE49-4597-A720-BF7C028607DD}">
      <dgm:prSet phldrT="[Texte]" custT="1"/>
      <dgm:spPr/>
      <dgm:t>
        <a:bodyPr/>
        <a:lstStyle/>
        <a:p>
          <a:r>
            <a:rPr lang="fr-FR" sz="3600" dirty="0"/>
            <a:t>Adaptabilité au contexte d’utilisation </a:t>
          </a:r>
        </a:p>
      </dgm:t>
    </dgm:pt>
    <dgm:pt modelId="{AC625971-40DB-4AC2-AE6D-228EA9DAEBEC}" type="parTrans" cxnId="{F6BABD5B-25F9-4A44-9780-716F2391DC40}">
      <dgm:prSet/>
      <dgm:spPr/>
      <dgm:t>
        <a:bodyPr/>
        <a:lstStyle/>
        <a:p>
          <a:endParaRPr lang="fr-FR"/>
        </a:p>
      </dgm:t>
    </dgm:pt>
    <dgm:pt modelId="{8DC8102D-7200-4DE5-B235-FC3FF66164AB}" type="sibTrans" cxnId="{F6BABD5B-25F9-4A44-9780-716F2391DC40}">
      <dgm:prSet/>
      <dgm:spPr/>
      <dgm:t>
        <a:bodyPr/>
        <a:lstStyle/>
        <a:p>
          <a:endParaRPr lang="fr-FR"/>
        </a:p>
      </dgm:t>
    </dgm:pt>
    <dgm:pt modelId="{61A5D554-2C89-4850-8F8E-32EF901B7271}" type="pres">
      <dgm:prSet presAssocID="{1F08BB47-2C4D-48AE-BE06-52208F965B6E}" presName="Name0" presStyleCnt="0">
        <dgm:presLayoutVars>
          <dgm:chMax val="7"/>
          <dgm:chPref val="7"/>
          <dgm:dir/>
        </dgm:presLayoutVars>
      </dgm:prSet>
      <dgm:spPr/>
    </dgm:pt>
    <dgm:pt modelId="{51BC02DF-7E7C-4526-ACED-7D91624FFCEF}" type="pres">
      <dgm:prSet presAssocID="{1F08BB47-2C4D-48AE-BE06-52208F965B6E}" presName="Name1" presStyleCnt="0"/>
      <dgm:spPr/>
    </dgm:pt>
    <dgm:pt modelId="{198114B7-5991-4EF5-A79F-38124E24C9EC}" type="pres">
      <dgm:prSet presAssocID="{1F08BB47-2C4D-48AE-BE06-52208F965B6E}" presName="cycle" presStyleCnt="0"/>
      <dgm:spPr/>
    </dgm:pt>
    <dgm:pt modelId="{483D7550-FDA4-464E-BE8E-032EE3B05D3A}" type="pres">
      <dgm:prSet presAssocID="{1F08BB47-2C4D-48AE-BE06-52208F965B6E}" presName="srcNode" presStyleLbl="node1" presStyleIdx="0" presStyleCnt="3"/>
      <dgm:spPr/>
    </dgm:pt>
    <dgm:pt modelId="{B1F71FD2-1F8C-494B-8C34-4F465F67E3C7}" type="pres">
      <dgm:prSet presAssocID="{1F08BB47-2C4D-48AE-BE06-52208F965B6E}" presName="conn" presStyleLbl="parChTrans1D2" presStyleIdx="0" presStyleCnt="1"/>
      <dgm:spPr/>
    </dgm:pt>
    <dgm:pt modelId="{4DE71DC1-DADE-455D-96D5-50C8E1E75947}" type="pres">
      <dgm:prSet presAssocID="{1F08BB47-2C4D-48AE-BE06-52208F965B6E}" presName="extraNode" presStyleLbl="node1" presStyleIdx="0" presStyleCnt="3"/>
      <dgm:spPr/>
    </dgm:pt>
    <dgm:pt modelId="{3A7F6EEF-03A1-4B6D-8409-B943E9C27917}" type="pres">
      <dgm:prSet presAssocID="{1F08BB47-2C4D-48AE-BE06-52208F965B6E}" presName="dstNode" presStyleLbl="node1" presStyleIdx="0" presStyleCnt="3"/>
      <dgm:spPr/>
    </dgm:pt>
    <dgm:pt modelId="{8D4037B9-9EE3-4B0B-B6AF-9A7C6874993B}" type="pres">
      <dgm:prSet presAssocID="{E3CC29E4-74E2-4624-ADF8-29BB4D3DA836}" presName="text_1" presStyleLbl="node1" presStyleIdx="0" presStyleCnt="3">
        <dgm:presLayoutVars>
          <dgm:bulletEnabled val="1"/>
        </dgm:presLayoutVars>
      </dgm:prSet>
      <dgm:spPr/>
    </dgm:pt>
    <dgm:pt modelId="{83EAE777-C6FB-4BF0-AA3F-4C4263B93298}" type="pres">
      <dgm:prSet presAssocID="{E3CC29E4-74E2-4624-ADF8-29BB4D3DA836}" presName="accent_1" presStyleCnt="0"/>
      <dgm:spPr/>
    </dgm:pt>
    <dgm:pt modelId="{EEE685CD-5129-4257-B00B-A39F826373BF}" type="pres">
      <dgm:prSet presAssocID="{E3CC29E4-74E2-4624-ADF8-29BB4D3DA836}" presName="accentRepeatNode" presStyleLbl="solidFgAcc1" presStyleIdx="0" presStyleCnt="3"/>
      <dgm:spPr/>
    </dgm:pt>
    <dgm:pt modelId="{064D5FF4-EC9B-4FD3-8996-D8FB7FB91ACE}" type="pres">
      <dgm:prSet presAssocID="{EA6A371A-D3DC-4258-AD1E-05A1A0B400E9}" presName="text_2" presStyleLbl="node1" presStyleIdx="1" presStyleCnt="3">
        <dgm:presLayoutVars>
          <dgm:bulletEnabled val="1"/>
        </dgm:presLayoutVars>
      </dgm:prSet>
      <dgm:spPr/>
    </dgm:pt>
    <dgm:pt modelId="{6AFBBCBD-6A3C-4FEB-A3BD-8C51328FE3C5}" type="pres">
      <dgm:prSet presAssocID="{EA6A371A-D3DC-4258-AD1E-05A1A0B400E9}" presName="accent_2" presStyleCnt="0"/>
      <dgm:spPr/>
    </dgm:pt>
    <dgm:pt modelId="{FA27BE4B-4FBA-4FFC-91F4-9272E1FF330B}" type="pres">
      <dgm:prSet presAssocID="{EA6A371A-D3DC-4258-AD1E-05A1A0B400E9}" presName="accentRepeatNode" presStyleLbl="solidFgAcc1" presStyleIdx="1" presStyleCnt="3"/>
      <dgm:spPr/>
    </dgm:pt>
    <dgm:pt modelId="{34536EC5-8D07-4F60-A347-EF45E8748C0C}" type="pres">
      <dgm:prSet presAssocID="{A7110866-FE49-4597-A720-BF7C028607DD}" presName="text_3" presStyleLbl="node1" presStyleIdx="2" presStyleCnt="3">
        <dgm:presLayoutVars>
          <dgm:bulletEnabled val="1"/>
        </dgm:presLayoutVars>
      </dgm:prSet>
      <dgm:spPr/>
    </dgm:pt>
    <dgm:pt modelId="{0DD03D66-919D-43B9-90CD-34FFF3DBCDBE}" type="pres">
      <dgm:prSet presAssocID="{A7110866-FE49-4597-A720-BF7C028607DD}" presName="accent_3" presStyleCnt="0"/>
      <dgm:spPr/>
    </dgm:pt>
    <dgm:pt modelId="{4F413CC6-25C1-42D1-88BA-2113E1F42B39}" type="pres">
      <dgm:prSet presAssocID="{A7110866-FE49-4597-A720-BF7C028607DD}" presName="accentRepeatNode" presStyleLbl="solidFgAcc1" presStyleIdx="2" presStyleCnt="3"/>
      <dgm:spPr/>
    </dgm:pt>
  </dgm:ptLst>
  <dgm:cxnLst>
    <dgm:cxn modelId="{F6BABD5B-25F9-4A44-9780-716F2391DC40}" srcId="{1F08BB47-2C4D-48AE-BE06-52208F965B6E}" destId="{A7110866-FE49-4597-A720-BF7C028607DD}" srcOrd="2" destOrd="0" parTransId="{AC625971-40DB-4AC2-AE6D-228EA9DAEBEC}" sibTransId="{8DC8102D-7200-4DE5-B235-FC3FF66164AB}"/>
    <dgm:cxn modelId="{A1BD2D69-5C40-4B24-BDC1-735E627FC304}" type="presOf" srcId="{1F08BB47-2C4D-48AE-BE06-52208F965B6E}" destId="{61A5D554-2C89-4850-8F8E-32EF901B7271}" srcOrd="0" destOrd="0" presId="urn:microsoft.com/office/officeart/2008/layout/VerticalCurvedList"/>
    <dgm:cxn modelId="{2729E184-CBCB-4C31-82EC-F30ADA10DC62}" type="presOf" srcId="{A7110866-FE49-4597-A720-BF7C028607DD}" destId="{34536EC5-8D07-4F60-A347-EF45E8748C0C}" srcOrd="0" destOrd="0" presId="urn:microsoft.com/office/officeart/2008/layout/VerticalCurvedList"/>
    <dgm:cxn modelId="{2D608E91-5A44-46BD-BA2E-87549E808392}" srcId="{1F08BB47-2C4D-48AE-BE06-52208F965B6E}" destId="{E3CC29E4-74E2-4624-ADF8-29BB4D3DA836}" srcOrd="0" destOrd="0" parTransId="{A39B7F17-91CC-4EDA-9A2D-8B2B00E249FB}" sibTransId="{0D6B6043-747E-47F1-BB72-6301532AE759}"/>
    <dgm:cxn modelId="{82DD03BD-E754-4348-B3C9-FB41523024A3}" type="presOf" srcId="{EA6A371A-D3DC-4258-AD1E-05A1A0B400E9}" destId="{064D5FF4-EC9B-4FD3-8996-D8FB7FB91ACE}" srcOrd="0" destOrd="0" presId="urn:microsoft.com/office/officeart/2008/layout/VerticalCurvedList"/>
    <dgm:cxn modelId="{85C2DEBE-638F-4D32-8443-4EA69A08C41B}" type="presOf" srcId="{E3CC29E4-74E2-4624-ADF8-29BB4D3DA836}" destId="{8D4037B9-9EE3-4B0B-B6AF-9A7C6874993B}" srcOrd="0" destOrd="0" presId="urn:microsoft.com/office/officeart/2008/layout/VerticalCurvedList"/>
    <dgm:cxn modelId="{4D5B30C6-7B52-4870-BA56-7D6EF09BFE63}" srcId="{1F08BB47-2C4D-48AE-BE06-52208F965B6E}" destId="{EA6A371A-D3DC-4258-AD1E-05A1A0B400E9}" srcOrd="1" destOrd="0" parTransId="{AC30664C-676D-4D92-BF94-9BD5D7D7381B}" sibTransId="{E95AA9C5-5709-434A-ADFC-3D74665CD96C}"/>
    <dgm:cxn modelId="{5E1135FC-0A14-44A8-B418-30D2ADF1DAD4}" type="presOf" srcId="{0D6B6043-747E-47F1-BB72-6301532AE759}" destId="{B1F71FD2-1F8C-494B-8C34-4F465F67E3C7}" srcOrd="0" destOrd="0" presId="urn:microsoft.com/office/officeart/2008/layout/VerticalCurvedList"/>
    <dgm:cxn modelId="{2749D066-8274-48E7-8701-89B01DCE001F}" type="presParOf" srcId="{61A5D554-2C89-4850-8F8E-32EF901B7271}" destId="{51BC02DF-7E7C-4526-ACED-7D91624FFCEF}" srcOrd="0" destOrd="0" presId="urn:microsoft.com/office/officeart/2008/layout/VerticalCurvedList"/>
    <dgm:cxn modelId="{3B276387-225B-4628-A696-A3993C1A9054}" type="presParOf" srcId="{51BC02DF-7E7C-4526-ACED-7D91624FFCEF}" destId="{198114B7-5991-4EF5-A79F-38124E24C9EC}" srcOrd="0" destOrd="0" presId="urn:microsoft.com/office/officeart/2008/layout/VerticalCurvedList"/>
    <dgm:cxn modelId="{25CAC266-1617-4367-BBC7-6D48B33F971B}" type="presParOf" srcId="{198114B7-5991-4EF5-A79F-38124E24C9EC}" destId="{483D7550-FDA4-464E-BE8E-032EE3B05D3A}" srcOrd="0" destOrd="0" presId="urn:microsoft.com/office/officeart/2008/layout/VerticalCurvedList"/>
    <dgm:cxn modelId="{3DC922B9-89A1-4D08-89B5-5AC97D40D4D8}" type="presParOf" srcId="{198114B7-5991-4EF5-A79F-38124E24C9EC}" destId="{B1F71FD2-1F8C-494B-8C34-4F465F67E3C7}" srcOrd="1" destOrd="0" presId="urn:microsoft.com/office/officeart/2008/layout/VerticalCurvedList"/>
    <dgm:cxn modelId="{278A75EE-6027-4F46-940B-B5D8204EC371}" type="presParOf" srcId="{198114B7-5991-4EF5-A79F-38124E24C9EC}" destId="{4DE71DC1-DADE-455D-96D5-50C8E1E75947}" srcOrd="2" destOrd="0" presId="urn:microsoft.com/office/officeart/2008/layout/VerticalCurvedList"/>
    <dgm:cxn modelId="{54B520A7-FDE5-42C7-BEEA-0FF9DA060F63}" type="presParOf" srcId="{198114B7-5991-4EF5-A79F-38124E24C9EC}" destId="{3A7F6EEF-03A1-4B6D-8409-B943E9C27917}" srcOrd="3" destOrd="0" presId="urn:microsoft.com/office/officeart/2008/layout/VerticalCurvedList"/>
    <dgm:cxn modelId="{43D7546A-FD4E-42FF-AF28-A7BB250B81A0}" type="presParOf" srcId="{51BC02DF-7E7C-4526-ACED-7D91624FFCEF}" destId="{8D4037B9-9EE3-4B0B-B6AF-9A7C6874993B}" srcOrd="1" destOrd="0" presId="urn:microsoft.com/office/officeart/2008/layout/VerticalCurvedList"/>
    <dgm:cxn modelId="{B674CBBE-7326-4E69-8F5E-AA6E25D7CD1A}" type="presParOf" srcId="{51BC02DF-7E7C-4526-ACED-7D91624FFCEF}" destId="{83EAE777-C6FB-4BF0-AA3F-4C4263B93298}" srcOrd="2" destOrd="0" presId="urn:microsoft.com/office/officeart/2008/layout/VerticalCurvedList"/>
    <dgm:cxn modelId="{BCF79EDA-EF10-402E-9E92-F245DA40E9AB}" type="presParOf" srcId="{83EAE777-C6FB-4BF0-AA3F-4C4263B93298}" destId="{EEE685CD-5129-4257-B00B-A39F826373BF}" srcOrd="0" destOrd="0" presId="urn:microsoft.com/office/officeart/2008/layout/VerticalCurvedList"/>
    <dgm:cxn modelId="{352F7D9A-773B-4128-BA0B-A7DCA0E89BAC}" type="presParOf" srcId="{51BC02DF-7E7C-4526-ACED-7D91624FFCEF}" destId="{064D5FF4-EC9B-4FD3-8996-D8FB7FB91ACE}" srcOrd="3" destOrd="0" presId="urn:microsoft.com/office/officeart/2008/layout/VerticalCurvedList"/>
    <dgm:cxn modelId="{2D34FB4F-E9D4-4871-BBDE-E14D5CEE303B}" type="presParOf" srcId="{51BC02DF-7E7C-4526-ACED-7D91624FFCEF}" destId="{6AFBBCBD-6A3C-4FEB-A3BD-8C51328FE3C5}" srcOrd="4" destOrd="0" presId="urn:microsoft.com/office/officeart/2008/layout/VerticalCurvedList"/>
    <dgm:cxn modelId="{47DED487-0BD8-4918-A967-F146D76B6EDF}" type="presParOf" srcId="{6AFBBCBD-6A3C-4FEB-A3BD-8C51328FE3C5}" destId="{FA27BE4B-4FBA-4FFC-91F4-9272E1FF330B}" srcOrd="0" destOrd="0" presId="urn:microsoft.com/office/officeart/2008/layout/VerticalCurvedList"/>
    <dgm:cxn modelId="{FB7D2FEB-DB41-40CC-B856-1407238D5328}" type="presParOf" srcId="{51BC02DF-7E7C-4526-ACED-7D91624FFCEF}" destId="{34536EC5-8D07-4F60-A347-EF45E8748C0C}" srcOrd="5" destOrd="0" presId="urn:microsoft.com/office/officeart/2008/layout/VerticalCurvedList"/>
    <dgm:cxn modelId="{AE5E7266-A191-4B0B-BB26-C1C1A9DD4343}" type="presParOf" srcId="{51BC02DF-7E7C-4526-ACED-7D91624FFCEF}" destId="{0DD03D66-919D-43B9-90CD-34FFF3DBCDBE}" srcOrd="6" destOrd="0" presId="urn:microsoft.com/office/officeart/2008/layout/VerticalCurvedList"/>
    <dgm:cxn modelId="{0FD182BA-0268-4B94-A42A-1840A5BDDD95}" type="presParOf" srcId="{0DD03D66-919D-43B9-90CD-34FFF3DBCDBE}" destId="{4F413CC6-25C1-42D1-88BA-2113E1F42B39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2.xml><?xml version="1.0" encoding="utf-8"?>
<dgm:dataModel xmlns:dgm="http://schemas.openxmlformats.org/drawingml/2006/diagram" xmlns:a="http://schemas.openxmlformats.org/drawingml/2006/main">
  <dgm:ptLst>
    <dgm:pt modelId="{ECE651AB-C365-446F-97EC-4F19BE34B8B0}" type="doc">
      <dgm:prSet loTypeId="urn:microsoft.com/office/officeart/2005/8/layout/chevron1" loCatId="process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446CBEE-73AB-471D-99DE-D943B93B9CCC}">
      <dgm:prSet phldrT="[Texte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ln/>
      </dgm:spPr>
      <dgm:t>
        <a:bodyPr spcFirstLastPara="0" vert="horz" wrap="square" lIns="112014" tIns="37338" rIns="37338" bIns="37338" numCol="1" spcCol="1270" anchor="ctr" anchorCtr="0"/>
        <a:lstStyle/>
        <a:p>
          <a:r>
            <a:rPr lang="fr-FR" sz="2800" b="1" kern="1200" dirty="0">
              <a:solidFill>
                <a:prstClr val="white"/>
              </a:solidFill>
              <a:latin typeface="Ubuntu"/>
              <a:ea typeface="Spica Neue P"/>
              <a:cs typeface="+mn-cs"/>
            </a:rPr>
            <a:t>Entreprise</a:t>
          </a:r>
          <a:r>
            <a:rPr lang="fr-FR" sz="2800" b="1" kern="1200" dirty="0"/>
            <a:t> d’accueil et projet de stage</a:t>
          </a:r>
        </a:p>
      </dgm:t>
    </dgm:pt>
    <dgm:pt modelId="{1E2F07F0-F6D4-497A-B4AC-8D66B7E4DCE6}" type="parTrans" cxnId="{25939C65-72A0-48BA-AD64-A7CE8B30E237}">
      <dgm:prSet/>
      <dgm:spPr/>
      <dgm:t>
        <a:bodyPr/>
        <a:lstStyle/>
        <a:p>
          <a:endParaRPr lang="fr-FR"/>
        </a:p>
      </dgm:t>
    </dgm:pt>
    <dgm:pt modelId="{3D807523-F7E0-4EBF-96C8-2F7317763A68}" type="sibTrans" cxnId="{25939C65-72A0-48BA-AD64-A7CE8B30E237}">
      <dgm:prSet/>
      <dgm:spPr/>
      <dgm:t>
        <a:bodyPr/>
        <a:lstStyle/>
        <a:p>
          <a:endParaRPr lang="fr-FR"/>
        </a:p>
      </dgm:t>
    </dgm:pt>
    <dgm:pt modelId="{3D7103AC-5D8E-4A9F-9E2D-F7690B99A78D}">
      <dgm:prSet phldrT="[Texte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ln/>
      </dgm:spPr>
      <dgm:t>
        <a:bodyPr spcFirstLastPara="0" vert="horz" wrap="square" lIns="112014" tIns="37338" rIns="37338" bIns="37338" numCol="1" spcCol="1270" anchor="ctr" anchorCtr="0"/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b="1" kern="1200" dirty="0">
              <a:solidFill>
                <a:prstClr val="white"/>
              </a:solidFill>
              <a:latin typeface="Ubuntu"/>
              <a:ea typeface="Spica Neue P"/>
              <a:cs typeface="+mn-cs"/>
            </a:rPr>
            <a:t>Contexte général</a:t>
          </a:r>
        </a:p>
      </dgm:t>
    </dgm:pt>
    <dgm:pt modelId="{BA4814D6-8789-4770-B261-10E1FC7B4C7D}" type="parTrans" cxnId="{4537CBC7-F732-481D-ABAF-CCAAEEC38AF1}">
      <dgm:prSet/>
      <dgm:spPr/>
      <dgm:t>
        <a:bodyPr/>
        <a:lstStyle/>
        <a:p>
          <a:endParaRPr lang="fr-FR"/>
        </a:p>
      </dgm:t>
    </dgm:pt>
    <dgm:pt modelId="{51E67CE7-C732-4CEC-AAA2-526AF31139DF}" type="sibTrans" cxnId="{4537CBC7-F732-481D-ABAF-CCAAEEC38AF1}">
      <dgm:prSet/>
      <dgm:spPr/>
      <dgm:t>
        <a:bodyPr/>
        <a:lstStyle/>
        <a:p>
          <a:endParaRPr lang="fr-FR"/>
        </a:p>
      </dgm:t>
    </dgm:pt>
    <dgm:pt modelId="{4AFA8197-D6AA-4DC0-B143-C22F1E2D2DED}">
      <dgm:prSet phldrT="[Texte]" custT="1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>
        <a:ln/>
      </dgm:spPr>
      <dgm:t>
        <a:bodyPr spcFirstLastPara="0" vert="horz" wrap="square" lIns="112014" tIns="37338" rIns="37338" bIns="37338" numCol="1" spcCol="1270" anchor="ctr" anchorCtr="0"/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b="1" kern="1200" dirty="0">
              <a:solidFill>
                <a:prstClr val="white"/>
              </a:solidFill>
              <a:latin typeface="Ubuntu"/>
              <a:ea typeface="Spica Neue P"/>
              <a:cs typeface="+mn-cs"/>
            </a:rPr>
            <a:t>Développement de la solution</a:t>
          </a:r>
        </a:p>
      </dgm:t>
    </dgm:pt>
    <dgm:pt modelId="{9D6B8767-A276-4E1D-9CA5-EC7E60F76084}" type="parTrans" cxnId="{27B2A6D1-FA58-4F60-91C3-9C1067B38264}">
      <dgm:prSet/>
      <dgm:spPr/>
      <dgm:t>
        <a:bodyPr/>
        <a:lstStyle/>
        <a:p>
          <a:endParaRPr lang="fr-FR"/>
        </a:p>
      </dgm:t>
    </dgm:pt>
    <dgm:pt modelId="{A27B59F2-B43D-4CF9-9509-A6793E27BC8D}" type="sibTrans" cxnId="{27B2A6D1-FA58-4F60-91C3-9C1067B38264}">
      <dgm:prSet/>
      <dgm:spPr/>
      <dgm:t>
        <a:bodyPr/>
        <a:lstStyle/>
        <a:p>
          <a:endParaRPr lang="fr-FR"/>
        </a:p>
      </dgm:t>
    </dgm:pt>
    <dgm:pt modelId="{7535929A-DB06-4992-9925-2775DD8F4EA8}">
      <dgm:prSet phldrT="[Texte]" custT="1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>
        <a:ln/>
      </dgm:spPr>
      <dgm:t>
        <a:bodyPr spcFirstLastPara="0" vert="horz" wrap="square" lIns="116015" tIns="38672" rIns="38672" bIns="38672" numCol="1" spcCol="1270" anchor="ctr" anchorCtr="0"/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900" b="1" kern="1200" dirty="0">
              <a:solidFill>
                <a:prstClr val="white"/>
              </a:solidFill>
              <a:latin typeface="Ubuntu"/>
              <a:ea typeface="Spica Neue P"/>
              <a:cs typeface="+mn-cs"/>
            </a:rPr>
            <a:t>Conclusion</a:t>
          </a:r>
        </a:p>
      </dgm:t>
    </dgm:pt>
    <dgm:pt modelId="{9856422E-CB2D-4F35-8795-AEF6DFB3C426}" type="parTrans" cxnId="{40CC5C0F-D9EA-4F62-BFAB-8159F494A8DE}">
      <dgm:prSet/>
      <dgm:spPr/>
      <dgm:t>
        <a:bodyPr/>
        <a:lstStyle/>
        <a:p>
          <a:endParaRPr lang="fr-FR"/>
        </a:p>
      </dgm:t>
    </dgm:pt>
    <dgm:pt modelId="{5A7095E4-44F7-410A-BD34-AEC61A9B6055}" type="sibTrans" cxnId="{40CC5C0F-D9EA-4F62-BFAB-8159F494A8DE}">
      <dgm:prSet/>
      <dgm:spPr/>
      <dgm:t>
        <a:bodyPr/>
        <a:lstStyle/>
        <a:p>
          <a:endParaRPr lang="fr-FR"/>
        </a:p>
      </dgm:t>
    </dgm:pt>
    <dgm:pt modelId="{6EB63FCF-72E1-4F6F-BC70-95E813D68024}" type="pres">
      <dgm:prSet presAssocID="{ECE651AB-C365-446F-97EC-4F19BE34B8B0}" presName="Name0" presStyleCnt="0">
        <dgm:presLayoutVars>
          <dgm:dir/>
          <dgm:animLvl val="lvl"/>
          <dgm:resizeHandles val="exact"/>
        </dgm:presLayoutVars>
      </dgm:prSet>
      <dgm:spPr/>
    </dgm:pt>
    <dgm:pt modelId="{3A385627-F526-403F-89C9-B3E9D12812F8}" type="pres">
      <dgm:prSet presAssocID="{6446CBEE-73AB-471D-99DE-D943B93B9CCC}" presName="parTxOnly" presStyleLbl="node1" presStyleIdx="0" presStyleCnt="4">
        <dgm:presLayoutVars>
          <dgm:chMax val="0"/>
          <dgm:chPref val="0"/>
          <dgm:bulletEnabled val="1"/>
        </dgm:presLayoutVars>
      </dgm:prSet>
      <dgm:spPr>
        <a:xfrm>
          <a:off x="6869" y="0"/>
          <a:ext cx="3998503" cy="914400"/>
        </a:xfrm>
        <a:prstGeom prst="chevron">
          <a:avLst/>
        </a:prstGeom>
      </dgm:spPr>
    </dgm:pt>
    <dgm:pt modelId="{ABB0D716-897A-4577-AFC9-D4B1C25178EE}" type="pres">
      <dgm:prSet presAssocID="{3D807523-F7E0-4EBF-96C8-2F7317763A68}" presName="parTxOnlySpace" presStyleCnt="0"/>
      <dgm:spPr/>
    </dgm:pt>
    <dgm:pt modelId="{8E8C5F46-8428-4E48-8113-706CC0D981A0}" type="pres">
      <dgm:prSet presAssocID="{3D7103AC-5D8E-4A9F-9E2D-F7690B99A78D}" presName="parTxOnly" presStyleLbl="node1" presStyleIdx="1" presStyleCnt="4" custLinFactNeighborY="-31095">
        <dgm:presLayoutVars>
          <dgm:chMax val="0"/>
          <dgm:chPref val="0"/>
          <dgm:bulletEnabled val="1"/>
        </dgm:presLayoutVars>
      </dgm:prSet>
      <dgm:spPr>
        <a:xfrm>
          <a:off x="3605521" y="0"/>
          <a:ext cx="3998503" cy="914400"/>
        </a:xfrm>
        <a:prstGeom prst="chevron">
          <a:avLst/>
        </a:prstGeom>
      </dgm:spPr>
    </dgm:pt>
    <dgm:pt modelId="{914F2132-7581-4D13-A37D-7E8747AC7E52}" type="pres">
      <dgm:prSet presAssocID="{51E67CE7-C732-4CEC-AAA2-526AF31139DF}" presName="parTxOnlySpace" presStyleCnt="0"/>
      <dgm:spPr/>
    </dgm:pt>
    <dgm:pt modelId="{2B41EBE7-D789-47F7-9534-557C62BA0E48}" type="pres">
      <dgm:prSet presAssocID="{4AFA8197-D6AA-4DC0-B143-C22F1E2D2DED}" presName="parTxOnly" presStyleLbl="node1" presStyleIdx="2" presStyleCnt="4">
        <dgm:presLayoutVars>
          <dgm:chMax val="0"/>
          <dgm:chPref val="0"/>
          <dgm:bulletEnabled val="1"/>
        </dgm:presLayoutVars>
      </dgm:prSet>
      <dgm:spPr>
        <a:xfrm>
          <a:off x="7204174" y="0"/>
          <a:ext cx="3998503" cy="914400"/>
        </a:xfrm>
        <a:prstGeom prst="chevron">
          <a:avLst/>
        </a:prstGeom>
      </dgm:spPr>
    </dgm:pt>
    <dgm:pt modelId="{141E9424-582F-468E-B587-61DB0A98E35A}" type="pres">
      <dgm:prSet presAssocID="{A27B59F2-B43D-4CF9-9509-A6793E27BC8D}" presName="parTxOnlySpace" presStyleCnt="0"/>
      <dgm:spPr/>
    </dgm:pt>
    <dgm:pt modelId="{8622A846-379A-4F76-BE6B-9D2A67935330}" type="pres">
      <dgm:prSet presAssocID="{7535929A-DB06-4992-9925-2775DD8F4EA8}" presName="parTxOnly" presStyleLbl="node1" presStyleIdx="3" presStyleCnt="4">
        <dgm:presLayoutVars>
          <dgm:chMax val="0"/>
          <dgm:chPref val="0"/>
          <dgm:bulletEnabled val="1"/>
        </dgm:presLayoutVars>
      </dgm:prSet>
      <dgm:spPr>
        <a:xfrm>
          <a:off x="10802827" y="0"/>
          <a:ext cx="3998503" cy="914400"/>
        </a:xfrm>
        <a:prstGeom prst="chevron">
          <a:avLst/>
        </a:prstGeom>
      </dgm:spPr>
    </dgm:pt>
  </dgm:ptLst>
  <dgm:cxnLst>
    <dgm:cxn modelId="{695FD700-5A37-4AE1-B23A-2B5F3E3D18E4}" type="presOf" srcId="{7535929A-DB06-4992-9925-2775DD8F4EA8}" destId="{8622A846-379A-4F76-BE6B-9D2A67935330}" srcOrd="0" destOrd="0" presId="urn:microsoft.com/office/officeart/2005/8/layout/chevron1"/>
    <dgm:cxn modelId="{7CC7B605-88EB-4E19-B07E-C5CF2FC0FAA0}" type="presOf" srcId="{6446CBEE-73AB-471D-99DE-D943B93B9CCC}" destId="{3A385627-F526-403F-89C9-B3E9D12812F8}" srcOrd="0" destOrd="0" presId="urn:microsoft.com/office/officeart/2005/8/layout/chevron1"/>
    <dgm:cxn modelId="{B9AFF907-F5D1-487A-ADEF-8B22C1E206F8}" type="presOf" srcId="{ECE651AB-C365-446F-97EC-4F19BE34B8B0}" destId="{6EB63FCF-72E1-4F6F-BC70-95E813D68024}" srcOrd="0" destOrd="0" presId="urn:microsoft.com/office/officeart/2005/8/layout/chevron1"/>
    <dgm:cxn modelId="{B725CE0D-7AD6-4070-A539-C880BB2B7721}" type="presOf" srcId="{4AFA8197-D6AA-4DC0-B143-C22F1E2D2DED}" destId="{2B41EBE7-D789-47F7-9534-557C62BA0E48}" srcOrd="0" destOrd="0" presId="urn:microsoft.com/office/officeart/2005/8/layout/chevron1"/>
    <dgm:cxn modelId="{40CC5C0F-D9EA-4F62-BFAB-8159F494A8DE}" srcId="{ECE651AB-C365-446F-97EC-4F19BE34B8B0}" destId="{7535929A-DB06-4992-9925-2775DD8F4EA8}" srcOrd="3" destOrd="0" parTransId="{9856422E-CB2D-4F35-8795-AEF6DFB3C426}" sibTransId="{5A7095E4-44F7-410A-BD34-AEC61A9B6055}"/>
    <dgm:cxn modelId="{25939C65-72A0-48BA-AD64-A7CE8B30E237}" srcId="{ECE651AB-C365-446F-97EC-4F19BE34B8B0}" destId="{6446CBEE-73AB-471D-99DE-D943B93B9CCC}" srcOrd="0" destOrd="0" parTransId="{1E2F07F0-F6D4-497A-B4AC-8D66B7E4DCE6}" sibTransId="{3D807523-F7E0-4EBF-96C8-2F7317763A68}"/>
    <dgm:cxn modelId="{4537CBC7-F732-481D-ABAF-CCAAEEC38AF1}" srcId="{ECE651AB-C365-446F-97EC-4F19BE34B8B0}" destId="{3D7103AC-5D8E-4A9F-9E2D-F7690B99A78D}" srcOrd="1" destOrd="0" parTransId="{BA4814D6-8789-4770-B261-10E1FC7B4C7D}" sibTransId="{51E67CE7-C732-4CEC-AAA2-526AF31139DF}"/>
    <dgm:cxn modelId="{D286A0CA-9079-455A-ADD6-E1306D7EE73D}" type="presOf" srcId="{3D7103AC-5D8E-4A9F-9E2D-F7690B99A78D}" destId="{8E8C5F46-8428-4E48-8113-706CC0D981A0}" srcOrd="0" destOrd="0" presId="urn:microsoft.com/office/officeart/2005/8/layout/chevron1"/>
    <dgm:cxn modelId="{27B2A6D1-FA58-4F60-91C3-9C1067B38264}" srcId="{ECE651AB-C365-446F-97EC-4F19BE34B8B0}" destId="{4AFA8197-D6AA-4DC0-B143-C22F1E2D2DED}" srcOrd="2" destOrd="0" parTransId="{9D6B8767-A276-4E1D-9CA5-EC7E60F76084}" sibTransId="{A27B59F2-B43D-4CF9-9509-A6793E27BC8D}"/>
    <dgm:cxn modelId="{5DC2511E-152A-43FE-AF42-6DFAFB28F075}" type="presParOf" srcId="{6EB63FCF-72E1-4F6F-BC70-95E813D68024}" destId="{3A385627-F526-403F-89C9-B3E9D12812F8}" srcOrd="0" destOrd="0" presId="urn:microsoft.com/office/officeart/2005/8/layout/chevron1"/>
    <dgm:cxn modelId="{46F778EA-C393-49CC-8D2C-3CCDC3CDF829}" type="presParOf" srcId="{6EB63FCF-72E1-4F6F-BC70-95E813D68024}" destId="{ABB0D716-897A-4577-AFC9-D4B1C25178EE}" srcOrd="1" destOrd="0" presId="urn:microsoft.com/office/officeart/2005/8/layout/chevron1"/>
    <dgm:cxn modelId="{7A0A8224-2E4E-4D99-9AAA-95929AD5FB6D}" type="presParOf" srcId="{6EB63FCF-72E1-4F6F-BC70-95E813D68024}" destId="{8E8C5F46-8428-4E48-8113-706CC0D981A0}" srcOrd="2" destOrd="0" presId="urn:microsoft.com/office/officeart/2005/8/layout/chevron1"/>
    <dgm:cxn modelId="{2F0157B4-9B9E-4504-BAA2-0B113FF85D72}" type="presParOf" srcId="{6EB63FCF-72E1-4F6F-BC70-95E813D68024}" destId="{914F2132-7581-4D13-A37D-7E8747AC7E52}" srcOrd="3" destOrd="0" presId="urn:microsoft.com/office/officeart/2005/8/layout/chevron1"/>
    <dgm:cxn modelId="{20FCC90B-4175-454D-9C8B-FB1D0D98CA57}" type="presParOf" srcId="{6EB63FCF-72E1-4F6F-BC70-95E813D68024}" destId="{2B41EBE7-D789-47F7-9534-557C62BA0E48}" srcOrd="4" destOrd="0" presId="urn:microsoft.com/office/officeart/2005/8/layout/chevron1"/>
    <dgm:cxn modelId="{C170D21E-D7FA-43F6-A6FE-9597973D2A16}" type="presParOf" srcId="{6EB63FCF-72E1-4F6F-BC70-95E813D68024}" destId="{141E9424-582F-468E-B587-61DB0A98E35A}" srcOrd="5" destOrd="0" presId="urn:microsoft.com/office/officeart/2005/8/layout/chevron1"/>
    <dgm:cxn modelId="{73CB39EB-E0E2-48A5-9127-5A4190CAF262}" type="presParOf" srcId="{6EB63FCF-72E1-4F6F-BC70-95E813D68024}" destId="{8622A846-379A-4F76-BE6B-9D2A67935330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33.xml><?xml version="1.0" encoding="utf-8"?>
<dgm:dataModel xmlns:dgm="http://schemas.openxmlformats.org/drawingml/2006/diagram" xmlns:a="http://schemas.openxmlformats.org/drawingml/2006/main">
  <dgm:ptLst>
    <dgm:pt modelId="{CBE84BC5-F8FE-4B3F-AA4B-DB8FF208B905}" type="doc">
      <dgm:prSet loTypeId="urn:microsoft.com/office/officeart/2005/8/layout/hChevron3" loCatId="process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69EC1E-749C-412D-94C4-1A292708BE51}">
      <dgm:prSet phldrT="[Texte]"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>
        <a:solidFill>
          <a:schemeClr val="accent5"/>
        </a:solidFill>
      </dgm:spPr>
      <dgm:t>
        <a:bodyPr/>
        <a:lstStyle/>
        <a:p>
          <a:r>
            <a:rPr lang="fr-FR" sz="2800" dirty="0"/>
            <a:t>Spécifications</a:t>
          </a:r>
        </a:p>
      </dgm:t>
    </dgm:pt>
    <dgm:pt modelId="{09C16884-DC9E-4DA7-B7B3-2D79C0D33464}" type="parTrans" cxnId="{BBB179A5-D4A2-4767-8F75-8F6B86F9A91D}">
      <dgm:prSet/>
      <dgm:spPr/>
      <dgm:t>
        <a:bodyPr/>
        <a:lstStyle/>
        <a:p>
          <a:endParaRPr lang="fr-FR"/>
        </a:p>
      </dgm:t>
    </dgm:pt>
    <dgm:pt modelId="{78B3E95A-597B-404F-AD85-D5663AF50D4A}" type="sibTrans" cxnId="{BBB179A5-D4A2-4767-8F75-8F6B86F9A91D}">
      <dgm:prSet/>
      <dgm:spPr/>
      <dgm:t>
        <a:bodyPr/>
        <a:lstStyle/>
        <a:p>
          <a:endParaRPr lang="fr-FR"/>
        </a:p>
      </dgm:t>
    </dgm:pt>
    <dgm:pt modelId="{70171D58-E713-4032-9AFD-9A25A7DB39EE}">
      <dgm:prSet phldrT="[Texte]" custT="1"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>
        <a:solidFill>
          <a:schemeClr val="accent1"/>
        </a:solidFill>
        <a:ln/>
      </dgm:spPr>
      <dgm:t>
        <a:bodyPr/>
        <a:lstStyle/>
        <a:p>
          <a:r>
            <a:rPr lang="fr-FR" sz="2400" dirty="0"/>
            <a:t>Réseaux de neurones à convolution</a:t>
          </a:r>
        </a:p>
      </dgm:t>
    </dgm:pt>
    <dgm:pt modelId="{15733C53-6AB7-4EFE-A5EA-7AE097ACA13B}" type="parTrans" cxnId="{995BB696-656C-421C-AB2C-2F8AD038BD86}">
      <dgm:prSet/>
      <dgm:spPr/>
      <dgm:t>
        <a:bodyPr/>
        <a:lstStyle/>
        <a:p>
          <a:endParaRPr lang="fr-FR"/>
        </a:p>
      </dgm:t>
    </dgm:pt>
    <dgm:pt modelId="{6E591FB7-B7F0-4250-A1C5-E1DE1CC590BD}" type="sibTrans" cxnId="{995BB696-656C-421C-AB2C-2F8AD038BD86}">
      <dgm:prSet/>
      <dgm:spPr/>
      <dgm:t>
        <a:bodyPr/>
        <a:lstStyle/>
        <a:p>
          <a:endParaRPr lang="fr-FR"/>
        </a:p>
      </dgm:t>
    </dgm:pt>
    <dgm:pt modelId="{2B564A01-EAE8-4961-88F9-357CA7DB95F6}">
      <dgm:prSet phldrT="[Texte]"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sz="2800" dirty="0"/>
            <a:t>Prétraitement</a:t>
          </a:r>
        </a:p>
      </dgm:t>
    </dgm:pt>
    <dgm:pt modelId="{8B9E143A-9D5E-4FFA-B20D-7F008F60D4D9}" type="sibTrans" cxnId="{90F6E07C-0BD2-4E75-8EC5-F9ACCA9933AA}">
      <dgm:prSet/>
      <dgm:spPr/>
      <dgm:t>
        <a:bodyPr/>
        <a:lstStyle/>
        <a:p>
          <a:endParaRPr lang="fr-FR"/>
        </a:p>
      </dgm:t>
    </dgm:pt>
    <dgm:pt modelId="{CB10DF31-FD23-4D47-9344-79BFAC8A7EF4}" type="parTrans" cxnId="{90F6E07C-0BD2-4E75-8EC5-F9ACCA9933AA}">
      <dgm:prSet/>
      <dgm:spPr/>
      <dgm:t>
        <a:bodyPr/>
        <a:lstStyle/>
        <a:p>
          <a:endParaRPr lang="fr-FR"/>
        </a:p>
      </dgm:t>
    </dgm:pt>
    <dgm:pt modelId="{A70FE66C-F7F4-44E0-894C-2389253C7C33}">
      <dgm:prSet phldrT="[Texte]"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sz="2800" dirty="0"/>
            <a:t>Implémentation et résultats</a:t>
          </a:r>
        </a:p>
      </dgm:t>
    </dgm:pt>
    <dgm:pt modelId="{FAB1BCCB-AD35-49C1-AC00-AA6AD0071877}" type="parTrans" cxnId="{F0823797-0C0D-4E29-BE05-99E570650DBC}">
      <dgm:prSet/>
      <dgm:spPr/>
      <dgm:t>
        <a:bodyPr/>
        <a:lstStyle/>
        <a:p>
          <a:endParaRPr lang="en-US"/>
        </a:p>
      </dgm:t>
    </dgm:pt>
    <dgm:pt modelId="{77578BB3-17E6-4B54-9FA5-8E10503E686B}" type="sibTrans" cxnId="{F0823797-0C0D-4E29-BE05-99E570650DBC}">
      <dgm:prSet/>
      <dgm:spPr/>
      <dgm:t>
        <a:bodyPr/>
        <a:lstStyle/>
        <a:p>
          <a:endParaRPr lang="en-US"/>
        </a:p>
      </dgm:t>
    </dgm:pt>
    <dgm:pt modelId="{248A1CDA-8FA1-4339-9223-3173F0964465}">
      <dgm:prSet phldrT="[Texte]"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sz="2800"/>
            <a:t>Industrialisation</a:t>
          </a:r>
          <a:endParaRPr lang="fr-FR" sz="2800" dirty="0"/>
        </a:p>
      </dgm:t>
    </dgm:pt>
    <dgm:pt modelId="{B295B8D9-3FD6-4690-99C5-269F9D292C60}" type="parTrans" cxnId="{DD83D872-DBF0-4B55-8F54-5ED444B78E9B}">
      <dgm:prSet/>
      <dgm:spPr/>
      <dgm:t>
        <a:bodyPr/>
        <a:lstStyle/>
        <a:p>
          <a:endParaRPr lang="en-US"/>
        </a:p>
      </dgm:t>
    </dgm:pt>
    <dgm:pt modelId="{80862F89-E4BE-4412-BD72-1445A04E667F}" type="sibTrans" cxnId="{DD83D872-DBF0-4B55-8F54-5ED444B78E9B}">
      <dgm:prSet/>
      <dgm:spPr/>
      <dgm:t>
        <a:bodyPr/>
        <a:lstStyle/>
        <a:p>
          <a:endParaRPr lang="en-US"/>
        </a:p>
      </dgm:t>
    </dgm:pt>
    <dgm:pt modelId="{30E090E6-3C92-487F-8254-9F35422B8D7F}" type="pres">
      <dgm:prSet presAssocID="{CBE84BC5-F8FE-4B3F-AA4B-DB8FF208B905}" presName="Name0" presStyleCnt="0">
        <dgm:presLayoutVars>
          <dgm:dir/>
          <dgm:resizeHandles val="exact"/>
        </dgm:presLayoutVars>
      </dgm:prSet>
      <dgm:spPr/>
    </dgm:pt>
    <dgm:pt modelId="{B1857239-07F0-4973-A0FB-2DEAC3175C0B}" type="pres">
      <dgm:prSet presAssocID="{6269EC1E-749C-412D-94C4-1A292708BE51}" presName="parTxOnly" presStyleLbl="node1" presStyleIdx="0" presStyleCnt="5">
        <dgm:presLayoutVars>
          <dgm:bulletEnabled val="1"/>
        </dgm:presLayoutVars>
      </dgm:prSet>
      <dgm:spPr/>
    </dgm:pt>
    <dgm:pt modelId="{9BADBEC6-B59E-41A7-A48A-B43FC12783F2}" type="pres">
      <dgm:prSet presAssocID="{78B3E95A-597B-404F-AD85-D5663AF50D4A}" presName="parSpace" presStyleCnt="0"/>
      <dgm:spPr/>
    </dgm:pt>
    <dgm:pt modelId="{82E25C89-F63D-49B2-A0F5-8F301A5D1396}" type="pres">
      <dgm:prSet presAssocID="{70171D58-E713-4032-9AFD-9A25A7DB39EE}" presName="parTxOnly" presStyleLbl="node1" presStyleIdx="1" presStyleCnt="5" custScaleX="109912" custLinFactNeighborX="-328">
        <dgm:presLayoutVars>
          <dgm:bulletEnabled val="1"/>
        </dgm:presLayoutVars>
      </dgm:prSet>
      <dgm:spPr/>
    </dgm:pt>
    <dgm:pt modelId="{77C62638-289F-47BA-9BBD-E6468930A333}" type="pres">
      <dgm:prSet presAssocID="{6E591FB7-B7F0-4250-A1C5-E1DE1CC590BD}" presName="parSpace" presStyleCnt="0"/>
      <dgm:spPr/>
    </dgm:pt>
    <dgm:pt modelId="{C250EB50-3261-4296-B9C1-B2F3BCF9D5DB}" type="pres">
      <dgm:prSet presAssocID="{2B564A01-EAE8-4961-88F9-357CA7DB95F6}" presName="parTxOnly" presStyleLbl="node1" presStyleIdx="2" presStyleCnt="5" custScaleX="99869" custLinFactNeighborX="5985" custLinFactNeighborY="0">
        <dgm:presLayoutVars>
          <dgm:bulletEnabled val="1"/>
        </dgm:presLayoutVars>
      </dgm:prSet>
      <dgm:spPr/>
    </dgm:pt>
    <dgm:pt modelId="{5037967A-841D-4EBD-8B8E-A4031303E6FF}" type="pres">
      <dgm:prSet presAssocID="{8B9E143A-9D5E-4FFA-B20D-7F008F60D4D9}" presName="parSpace" presStyleCnt="0"/>
      <dgm:spPr/>
    </dgm:pt>
    <dgm:pt modelId="{C91A8DD1-0F22-4D7B-8B26-4EFDD3A319C6}" type="pres">
      <dgm:prSet presAssocID="{A70FE66C-F7F4-44E0-894C-2389253C7C33}" presName="parTxOnly" presStyleLbl="node1" presStyleIdx="3" presStyleCnt="5">
        <dgm:presLayoutVars>
          <dgm:bulletEnabled val="1"/>
        </dgm:presLayoutVars>
      </dgm:prSet>
      <dgm:spPr/>
    </dgm:pt>
    <dgm:pt modelId="{04CE23FF-48E4-4194-B24C-3A704CAFE241}" type="pres">
      <dgm:prSet presAssocID="{77578BB3-17E6-4B54-9FA5-8E10503E686B}" presName="parSpace" presStyleCnt="0"/>
      <dgm:spPr/>
    </dgm:pt>
    <dgm:pt modelId="{7E89C8FF-D8D7-4F0E-9CE4-14C2B2DFA30E}" type="pres">
      <dgm:prSet presAssocID="{248A1CDA-8FA1-4339-9223-3173F0964465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08C07A0F-DBD0-4B5A-885C-F69207C5A6F4}" type="presOf" srcId="{248A1CDA-8FA1-4339-9223-3173F0964465}" destId="{7E89C8FF-D8D7-4F0E-9CE4-14C2B2DFA30E}" srcOrd="0" destOrd="0" presId="urn:microsoft.com/office/officeart/2005/8/layout/hChevron3"/>
    <dgm:cxn modelId="{AA6D863E-B494-43D3-B98B-068D4BBDA274}" type="presOf" srcId="{2B564A01-EAE8-4961-88F9-357CA7DB95F6}" destId="{C250EB50-3261-4296-B9C1-B2F3BCF9D5DB}" srcOrd="0" destOrd="0" presId="urn:microsoft.com/office/officeart/2005/8/layout/hChevron3"/>
    <dgm:cxn modelId="{4012B06F-E6C8-4DBB-A349-9D451C5BCB4B}" type="presOf" srcId="{70171D58-E713-4032-9AFD-9A25A7DB39EE}" destId="{82E25C89-F63D-49B2-A0F5-8F301A5D1396}" srcOrd="0" destOrd="0" presId="urn:microsoft.com/office/officeart/2005/8/layout/hChevron3"/>
    <dgm:cxn modelId="{DD83D872-DBF0-4B55-8F54-5ED444B78E9B}" srcId="{CBE84BC5-F8FE-4B3F-AA4B-DB8FF208B905}" destId="{248A1CDA-8FA1-4339-9223-3173F0964465}" srcOrd="4" destOrd="0" parTransId="{B295B8D9-3FD6-4690-99C5-269F9D292C60}" sibTransId="{80862F89-E4BE-4412-BD72-1445A04E667F}"/>
    <dgm:cxn modelId="{90F6E07C-0BD2-4E75-8EC5-F9ACCA9933AA}" srcId="{CBE84BC5-F8FE-4B3F-AA4B-DB8FF208B905}" destId="{2B564A01-EAE8-4961-88F9-357CA7DB95F6}" srcOrd="2" destOrd="0" parTransId="{CB10DF31-FD23-4D47-9344-79BFAC8A7EF4}" sibTransId="{8B9E143A-9D5E-4FFA-B20D-7F008F60D4D9}"/>
    <dgm:cxn modelId="{995BB696-656C-421C-AB2C-2F8AD038BD86}" srcId="{CBE84BC5-F8FE-4B3F-AA4B-DB8FF208B905}" destId="{70171D58-E713-4032-9AFD-9A25A7DB39EE}" srcOrd="1" destOrd="0" parTransId="{15733C53-6AB7-4EFE-A5EA-7AE097ACA13B}" sibTransId="{6E591FB7-B7F0-4250-A1C5-E1DE1CC590BD}"/>
    <dgm:cxn modelId="{F0823797-0C0D-4E29-BE05-99E570650DBC}" srcId="{CBE84BC5-F8FE-4B3F-AA4B-DB8FF208B905}" destId="{A70FE66C-F7F4-44E0-894C-2389253C7C33}" srcOrd="3" destOrd="0" parTransId="{FAB1BCCB-AD35-49C1-AC00-AA6AD0071877}" sibTransId="{77578BB3-17E6-4B54-9FA5-8E10503E686B}"/>
    <dgm:cxn modelId="{BBB179A5-D4A2-4767-8F75-8F6B86F9A91D}" srcId="{CBE84BC5-F8FE-4B3F-AA4B-DB8FF208B905}" destId="{6269EC1E-749C-412D-94C4-1A292708BE51}" srcOrd="0" destOrd="0" parTransId="{09C16884-DC9E-4DA7-B7B3-2D79C0D33464}" sibTransId="{78B3E95A-597B-404F-AD85-D5663AF50D4A}"/>
    <dgm:cxn modelId="{C57E83B3-981F-4714-8E3B-DE8A62708DD7}" type="presOf" srcId="{CBE84BC5-F8FE-4B3F-AA4B-DB8FF208B905}" destId="{30E090E6-3C92-487F-8254-9F35422B8D7F}" srcOrd="0" destOrd="0" presId="urn:microsoft.com/office/officeart/2005/8/layout/hChevron3"/>
    <dgm:cxn modelId="{5B6C2FD4-8DC8-4CA1-91C6-16EFA59D4A3F}" type="presOf" srcId="{6269EC1E-749C-412D-94C4-1A292708BE51}" destId="{B1857239-07F0-4973-A0FB-2DEAC3175C0B}" srcOrd="0" destOrd="0" presId="urn:microsoft.com/office/officeart/2005/8/layout/hChevron3"/>
    <dgm:cxn modelId="{A55947EA-2302-48A1-BA76-0A9A5B7D85C3}" type="presOf" srcId="{A70FE66C-F7F4-44E0-894C-2389253C7C33}" destId="{C91A8DD1-0F22-4D7B-8B26-4EFDD3A319C6}" srcOrd="0" destOrd="0" presId="urn:microsoft.com/office/officeart/2005/8/layout/hChevron3"/>
    <dgm:cxn modelId="{4A955F03-55FD-4A4D-970F-858B5B965FB2}" type="presParOf" srcId="{30E090E6-3C92-487F-8254-9F35422B8D7F}" destId="{B1857239-07F0-4973-A0FB-2DEAC3175C0B}" srcOrd="0" destOrd="0" presId="urn:microsoft.com/office/officeart/2005/8/layout/hChevron3"/>
    <dgm:cxn modelId="{3236DB0D-474A-46CA-8ED7-B7FCD3D5505B}" type="presParOf" srcId="{30E090E6-3C92-487F-8254-9F35422B8D7F}" destId="{9BADBEC6-B59E-41A7-A48A-B43FC12783F2}" srcOrd="1" destOrd="0" presId="urn:microsoft.com/office/officeart/2005/8/layout/hChevron3"/>
    <dgm:cxn modelId="{42393B3B-725C-420D-8197-BAA78BCAC395}" type="presParOf" srcId="{30E090E6-3C92-487F-8254-9F35422B8D7F}" destId="{82E25C89-F63D-49B2-A0F5-8F301A5D1396}" srcOrd="2" destOrd="0" presId="urn:microsoft.com/office/officeart/2005/8/layout/hChevron3"/>
    <dgm:cxn modelId="{2ED51FC5-60BD-4F73-B6A9-5748B4A73206}" type="presParOf" srcId="{30E090E6-3C92-487F-8254-9F35422B8D7F}" destId="{77C62638-289F-47BA-9BBD-E6468930A333}" srcOrd="3" destOrd="0" presId="urn:microsoft.com/office/officeart/2005/8/layout/hChevron3"/>
    <dgm:cxn modelId="{77E5DCA5-D3CE-4DFB-ADF0-E3EA58E2DD73}" type="presParOf" srcId="{30E090E6-3C92-487F-8254-9F35422B8D7F}" destId="{C250EB50-3261-4296-B9C1-B2F3BCF9D5DB}" srcOrd="4" destOrd="0" presId="urn:microsoft.com/office/officeart/2005/8/layout/hChevron3"/>
    <dgm:cxn modelId="{F031B91B-369C-4DD7-89B4-3A68876D992F}" type="presParOf" srcId="{30E090E6-3C92-487F-8254-9F35422B8D7F}" destId="{5037967A-841D-4EBD-8B8E-A4031303E6FF}" srcOrd="5" destOrd="0" presId="urn:microsoft.com/office/officeart/2005/8/layout/hChevron3"/>
    <dgm:cxn modelId="{8ED138C7-F107-4C40-BF21-9DAB29E54FC2}" type="presParOf" srcId="{30E090E6-3C92-487F-8254-9F35422B8D7F}" destId="{C91A8DD1-0F22-4D7B-8B26-4EFDD3A319C6}" srcOrd="6" destOrd="0" presId="urn:microsoft.com/office/officeart/2005/8/layout/hChevron3"/>
    <dgm:cxn modelId="{1124669D-A116-4C42-9296-39BFEB91C132}" type="presParOf" srcId="{30E090E6-3C92-487F-8254-9F35422B8D7F}" destId="{04CE23FF-48E4-4194-B24C-3A704CAFE241}" srcOrd="7" destOrd="0" presId="urn:microsoft.com/office/officeart/2005/8/layout/hChevron3"/>
    <dgm:cxn modelId="{6E605323-B46E-43B2-8338-FA7CDC414504}" type="presParOf" srcId="{30E090E6-3C92-487F-8254-9F35422B8D7F}" destId="{7E89C8FF-D8D7-4F0E-9CE4-14C2B2DFA30E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4.xml><?xml version="1.0" encoding="utf-8"?>
<dgm:dataModel xmlns:dgm="http://schemas.openxmlformats.org/drawingml/2006/diagram" xmlns:a="http://schemas.openxmlformats.org/drawingml/2006/main">
  <dgm:ptLst>
    <dgm:pt modelId="{ECE651AB-C365-446F-97EC-4F19BE34B8B0}" type="doc">
      <dgm:prSet loTypeId="urn:microsoft.com/office/officeart/2005/8/layout/chevron1" loCatId="process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446CBEE-73AB-471D-99DE-D943B93B9CCC}">
      <dgm:prSet phldrT="[Texte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ln/>
      </dgm:spPr>
      <dgm:t>
        <a:bodyPr spcFirstLastPara="0" vert="horz" wrap="square" lIns="112014" tIns="37338" rIns="37338" bIns="37338" numCol="1" spcCol="1270" anchor="ctr" anchorCtr="0"/>
        <a:lstStyle/>
        <a:p>
          <a:r>
            <a:rPr lang="fr-FR" sz="2800" b="1" kern="1200" dirty="0">
              <a:solidFill>
                <a:prstClr val="white"/>
              </a:solidFill>
              <a:latin typeface="Ubuntu"/>
              <a:ea typeface="Spica Neue P"/>
              <a:cs typeface="+mn-cs"/>
            </a:rPr>
            <a:t>Entreprise</a:t>
          </a:r>
          <a:r>
            <a:rPr lang="fr-FR" sz="2800" b="1" kern="1200" dirty="0"/>
            <a:t> d’accueil et projet de stage</a:t>
          </a:r>
        </a:p>
      </dgm:t>
    </dgm:pt>
    <dgm:pt modelId="{1E2F07F0-F6D4-497A-B4AC-8D66B7E4DCE6}" type="parTrans" cxnId="{25939C65-72A0-48BA-AD64-A7CE8B30E237}">
      <dgm:prSet/>
      <dgm:spPr/>
      <dgm:t>
        <a:bodyPr/>
        <a:lstStyle/>
        <a:p>
          <a:endParaRPr lang="fr-FR"/>
        </a:p>
      </dgm:t>
    </dgm:pt>
    <dgm:pt modelId="{3D807523-F7E0-4EBF-96C8-2F7317763A68}" type="sibTrans" cxnId="{25939C65-72A0-48BA-AD64-A7CE8B30E237}">
      <dgm:prSet/>
      <dgm:spPr/>
      <dgm:t>
        <a:bodyPr/>
        <a:lstStyle/>
        <a:p>
          <a:endParaRPr lang="fr-FR"/>
        </a:p>
      </dgm:t>
    </dgm:pt>
    <dgm:pt modelId="{3D7103AC-5D8E-4A9F-9E2D-F7690B99A78D}">
      <dgm:prSet phldrT="[Texte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ln/>
      </dgm:spPr>
      <dgm:t>
        <a:bodyPr spcFirstLastPara="0" vert="horz" wrap="square" lIns="112014" tIns="37338" rIns="37338" bIns="37338" numCol="1" spcCol="1270" anchor="ctr" anchorCtr="0"/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b="1" kern="1200" dirty="0">
              <a:solidFill>
                <a:prstClr val="white"/>
              </a:solidFill>
              <a:latin typeface="Ubuntu"/>
              <a:ea typeface="Spica Neue P"/>
              <a:cs typeface="+mn-cs"/>
            </a:rPr>
            <a:t>Contexte général</a:t>
          </a:r>
        </a:p>
      </dgm:t>
    </dgm:pt>
    <dgm:pt modelId="{BA4814D6-8789-4770-B261-10E1FC7B4C7D}" type="parTrans" cxnId="{4537CBC7-F732-481D-ABAF-CCAAEEC38AF1}">
      <dgm:prSet/>
      <dgm:spPr/>
      <dgm:t>
        <a:bodyPr/>
        <a:lstStyle/>
        <a:p>
          <a:endParaRPr lang="fr-FR"/>
        </a:p>
      </dgm:t>
    </dgm:pt>
    <dgm:pt modelId="{51E67CE7-C732-4CEC-AAA2-526AF31139DF}" type="sibTrans" cxnId="{4537CBC7-F732-481D-ABAF-CCAAEEC38AF1}">
      <dgm:prSet/>
      <dgm:spPr/>
      <dgm:t>
        <a:bodyPr/>
        <a:lstStyle/>
        <a:p>
          <a:endParaRPr lang="fr-FR"/>
        </a:p>
      </dgm:t>
    </dgm:pt>
    <dgm:pt modelId="{4AFA8197-D6AA-4DC0-B143-C22F1E2D2DED}">
      <dgm:prSet phldrT="[Texte]" custT="1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>
        <a:ln/>
      </dgm:spPr>
      <dgm:t>
        <a:bodyPr spcFirstLastPara="0" vert="horz" wrap="square" lIns="112014" tIns="37338" rIns="37338" bIns="37338" numCol="1" spcCol="1270" anchor="ctr" anchorCtr="0"/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b="1" kern="1200" dirty="0">
              <a:solidFill>
                <a:prstClr val="white"/>
              </a:solidFill>
              <a:latin typeface="Ubuntu"/>
              <a:ea typeface="Spica Neue P"/>
              <a:cs typeface="+mn-cs"/>
            </a:rPr>
            <a:t>Développement de la solution</a:t>
          </a:r>
        </a:p>
      </dgm:t>
    </dgm:pt>
    <dgm:pt modelId="{9D6B8767-A276-4E1D-9CA5-EC7E60F76084}" type="parTrans" cxnId="{27B2A6D1-FA58-4F60-91C3-9C1067B38264}">
      <dgm:prSet/>
      <dgm:spPr/>
      <dgm:t>
        <a:bodyPr/>
        <a:lstStyle/>
        <a:p>
          <a:endParaRPr lang="fr-FR"/>
        </a:p>
      </dgm:t>
    </dgm:pt>
    <dgm:pt modelId="{A27B59F2-B43D-4CF9-9509-A6793E27BC8D}" type="sibTrans" cxnId="{27B2A6D1-FA58-4F60-91C3-9C1067B38264}">
      <dgm:prSet/>
      <dgm:spPr/>
      <dgm:t>
        <a:bodyPr/>
        <a:lstStyle/>
        <a:p>
          <a:endParaRPr lang="fr-FR"/>
        </a:p>
      </dgm:t>
    </dgm:pt>
    <dgm:pt modelId="{7535929A-DB06-4992-9925-2775DD8F4EA8}">
      <dgm:prSet phldrT="[Texte]" custT="1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>
        <a:ln/>
      </dgm:spPr>
      <dgm:t>
        <a:bodyPr spcFirstLastPara="0" vert="horz" wrap="square" lIns="116015" tIns="38672" rIns="38672" bIns="38672" numCol="1" spcCol="1270" anchor="ctr" anchorCtr="0"/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900" b="1" kern="1200" dirty="0">
              <a:solidFill>
                <a:prstClr val="white"/>
              </a:solidFill>
              <a:latin typeface="Ubuntu"/>
              <a:ea typeface="Spica Neue P"/>
              <a:cs typeface="+mn-cs"/>
            </a:rPr>
            <a:t>Conclusion</a:t>
          </a:r>
        </a:p>
      </dgm:t>
    </dgm:pt>
    <dgm:pt modelId="{9856422E-CB2D-4F35-8795-AEF6DFB3C426}" type="parTrans" cxnId="{40CC5C0F-D9EA-4F62-BFAB-8159F494A8DE}">
      <dgm:prSet/>
      <dgm:spPr/>
      <dgm:t>
        <a:bodyPr/>
        <a:lstStyle/>
        <a:p>
          <a:endParaRPr lang="fr-FR"/>
        </a:p>
      </dgm:t>
    </dgm:pt>
    <dgm:pt modelId="{5A7095E4-44F7-410A-BD34-AEC61A9B6055}" type="sibTrans" cxnId="{40CC5C0F-D9EA-4F62-BFAB-8159F494A8DE}">
      <dgm:prSet/>
      <dgm:spPr/>
      <dgm:t>
        <a:bodyPr/>
        <a:lstStyle/>
        <a:p>
          <a:endParaRPr lang="fr-FR"/>
        </a:p>
      </dgm:t>
    </dgm:pt>
    <dgm:pt modelId="{6EB63FCF-72E1-4F6F-BC70-95E813D68024}" type="pres">
      <dgm:prSet presAssocID="{ECE651AB-C365-446F-97EC-4F19BE34B8B0}" presName="Name0" presStyleCnt="0">
        <dgm:presLayoutVars>
          <dgm:dir/>
          <dgm:animLvl val="lvl"/>
          <dgm:resizeHandles val="exact"/>
        </dgm:presLayoutVars>
      </dgm:prSet>
      <dgm:spPr/>
    </dgm:pt>
    <dgm:pt modelId="{3A385627-F526-403F-89C9-B3E9D12812F8}" type="pres">
      <dgm:prSet presAssocID="{6446CBEE-73AB-471D-99DE-D943B93B9CCC}" presName="parTxOnly" presStyleLbl="node1" presStyleIdx="0" presStyleCnt="4">
        <dgm:presLayoutVars>
          <dgm:chMax val="0"/>
          <dgm:chPref val="0"/>
          <dgm:bulletEnabled val="1"/>
        </dgm:presLayoutVars>
      </dgm:prSet>
      <dgm:spPr>
        <a:xfrm>
          <a:off x="6869" y="0"/>
          <a:ext cx="3998503" cy="914400"/>
        </a:xfrm>
        <a:prstGeom prst="chevron">
          <a:avLst/>
        </a:prstGeom>
      </dgm:spPr>
    </dgm:pt>
    <dgm:pt modelId="{ABB0D716-897A-4577-AFC9-D4B1C25178EE}" type="pres">
      <dgm:prSet presAssocID="{3D807523-F7E0-4EBF-96C8-2F7317763A68}" presName="parTxOnlySpace" presStyleCnt="0"/>
      <dgm:spPr/>
    </dgm:pt>
    <dgm:pt modelId="{8E8C5F46-8428-4E48-8113-706CC0D981A0}" type="pres">
      <dgm:prSet presAssocID="{3D7103AC-5D8E-4A9F-9E2D-F7690B99A78D}" presName="parTxOnly" presStyleLbl="node1" presStyleIdx="1" presStyleCnt="4" custLinFactNeighborY="-31095">
        <dgm:presLayoutVars>
          <dgm:chMax val="0"/>
          <dgm:chPref val="0"/>
          <dgm:bulletEnabled val="1"/>
        </dgm:presLayoutVars>
      </dgm:prSet>
      <dgm:spPr>
        <a:xfrm>
          <a:off x="3605521" y="0"/>
          <a:ext cx="3998503" cy="914400"/>
        </a:xfrm>
        <a:prstGeom prst="chevron">
          <a:avLst/>
        </a:prstGeom>
      </dgm:spPr>
    </dgm:pt>
    <dgm:pt modelId="{914F2132-7581-4D13-A37D-7E8747AC7E52}" type="pres">
      <dgm:prSet presAssocID="{51E67CE7-C732-4CEC-AAA2-526AF31139DF}" presName="parTxOnlySpace" presStyleCnt="0"/>
      <dgm:spPr/>
    </dgm:pt>
    <dgm:pt modelId="{2B41EBE7-D789-47F7-9534-557C62BA0E48}" type="pres">
      <dgm:prSet presAssocID="{4AFA8197-D6AA-4DC0-B143-C22F1E2D2DED}" presName="parTxOnly" presStyleLbl="node1" presStyleIdx="2" presStyleCnt="4">
        <dgm:presLayoutVars>
          <dgm:chMax val="0"/>
          <dgm:chPref val="0"/>
          <dgm:bulletEnabled val="1"/>
        </dgm:presLayoutVars>
      </dgm:prSet>
      <dgm:spPr>
        <a:xfrm>
          <a:off x="7204174" y="0"/>
          <a:ext cx="3998503" cy="914400"/>
        </a:xfrm>
        <a:prstGeom prst="chevron">
          <a:avLst/>
        </a:prstGeom>
      </dgm:spPr>
    </dgm:pt>
    <dgm:pt modelId="{141E9424-582F-468E-B587-61DB0A98E35A}" type="pres">
      <dgm:prSet presAssocID="{A27B59F2-B43D-4CF9-9509-A6793E27BC8D}" presName="parTxOnlySpace" presStyleCnt="0"/>
      <dgm:spPr/>
    </dgm:pt>
    <dgm:pt modelId="{8622A846-379A-4F76-BE6B-9D2A67935330}" type="pres">
      <dgm:prSet presAssocID="{7535929A-DB06-4992-9925-2775DD8F4EA8}" presName="parTxOnly" presStyleLbl="node1" presStyleIdx="3" presStyleCnt="4">
        <dgm:presLayoutVars>
          <dgm:chMax val="0"/>
          <dgm:chPref val="0"/>
          <dgm:bulletEnabled val="1"/>
        </dgm:presLayoutVars>
      </dgm:prSet>
      <dgm:spPr>
        <a:xfrm>
          <a:off x="10802827" y="0"/>
          <a:ext cx="3998503" cy="914400"/>
        </a:xfrm>
        <a:prstGeom prst="chevron">
          <a:avLst/>
        </a:prstGeom>
      </dgm:spPr>
    </dgm:pt>
  </dgm:ptLst>
  <dgm:cxnLst>
    <dgm:cxn modelId="{695FD700-5A37-4AE1-B23A-2B5F3E3D18E4}" type="presOf" srcId="{7535929A-DB06-4992-9925-2775DD8F4EA8}" destId="{8622A846-379A-4F76-BE6B-9D2A67935330}" srcOrd="0" destOrd="0" presId="urn:microsoft.com/office/officeart/2005/8/layout/chevron1"/>
    <dgm:cxn modelId="{7CC7B605-88EB-4E19-B07E-C5CF2FC0FAA0}" type="presOf" srcId="{6446CBEE-73AB-471D-99DE-D943B93B9CCC}" destId="{3A385627-F526-403F-89C9-B3E9D12812F8}" srcOrd="0" destOrd="0" presId="urn:microsoft.com/office/officeart/2005/8/layout/chevron1"/>
    <dgm:cxn modelId="{B9AFF907-F5D1-487A-ADEF-8B22C1E206F8}" type="presOf" srcId="{ECE651AB-C365-446F-97EC-4F19BE34B8B0}" destId="{6EB63FCF-72E1-4F6F-BC70-95E813D68024}" srcOrd="0" destOrd="0" presId="urn:microsoft.com/office/officeart/2005/8/layout/chevron1"/>
    <dgm:cxn modelId="{B725CE0D-7AD6-4070-A539-C880BB2B7721}" type="presOf" srcId="{4AFA8197-D6AA-4DC0-B143-C22F1E2D2DED}" destId="{2B41EBE7-D789-47F7-9534-557C62BA0E48}" srcOrd="0" destOrd="0" presId="urn:microsoft.com/office/officeart/2005/8/layout/chevron1"/>
    <dgm:cxn modelId="{40CC5C0F-D9EA-4F62-BFAB-8159F494A8DE}" srcId="{ECE651AB-C365-446F-97EC-4F19BE34B8B0}" destId="{7535929A-DB06-4992-9925-2775DD8F4EA8}" srcOrd="3" destOrd="0" parTransId="{9856422E-CB2D-4F35-8795-AEF6DFB3C426}" sibTransId="{5A7095E4-44F7-410A-BD34-AEC61A9B6055}"/>
    <dgm:cxn modelId="{25939C65-72A0-48BA-AD64-A7CE8B30E237}" srcId="{ECE651AB-C365-446F-97EC-4F19BE34B8B0}" destId="{6446CBEE-73AB-471D-99DE-D943B93B9CCC}" srcOrd="0" destOrd="0" parTransId="{1E2F07F0-F6D4-497A-B4AC-8D66B7E4DCE6}" sibTransId="{3D807523-F7E0-4EBF-96C8-2F7317763A68}"/>
    <dgm:cxn modelId="{4537CBC7-F732-481D-ABAF-CCAAEEC38AF1}" srcId="{ECE651AB-C365-446F-97EC-4F19BE34B8B0}" destId="{3D7103AC-5D8E-4A9F-9E2D-F7690B99A78D}" srcOrd="1" destOrd="0" parTransId="{BA4814D6-8789-4770-B261-10E1FC7B4C7D}" sibTransId="{51E67CE7-C732-4CEC-AAA2-526AF31139DF}"/>
    <dgm:cxn modelId="{D286A0CA-9079-455A-ADD6-E1306D7EE73D}" type="presOf" srcId="{3D7103AC-5D8E-4A9F-9E2D-F7690B99A78D}" destId="{8E8C5F46-8428-4E48-8113-706CC0D981A0}" srcOrd="0" destOrd="0" presId="urn:microsoft.com/office/officeart/2005/8/layout/chevron1"/>
    <dgm:cxn modelId="{27B2A6D1-FA58-4F60-91C3-9C1067B38264}" srcId="{ECE651AB-C365-446F-97EC-4F19BE34B8B0}" destId="{4AFA8197-D6AA-4DC0-B143-C22F1E2D2DED}" srcOrd="2" destOrd="0" parTransId="{9D6B8767-A276-4E1D-9CA5-EC7E60F76084}" sibTransId="{A27B59F2-B43D-4CF9-9509-A6793E27BC8D}"/>
    <dgm:cxn modelId="{5DC2511E-152A-43FE-AF42-6DFAFB28F075}" type="presParOf" srcId="{6EB63FCF-72E1-4F6F-BC70-95E813D68024}" destId="{3A385627-F526-403F-89C9-B3E9D12812F8}" srcOrd="0" destOrd="0" presId="urn:microsoft.com/office/officeart/2005/8/layout/chevron1"/>
    <dgm:cxn modelId="{46F778EA-C393-49CC-8D2C-3CCDC3CDF829}" type="presParOf" srcId="{6EB63FCF-72E1-4F6F-BC70-95E813D68024}" destId="{ABB0D716-897A-4577-AFC9-D4B1C25178EE}" srcOrd="1" destOrd="0" presId="urn:microsoft.com/office/officeart/2005/8/layout/chevron1"/>
    <dgm:cxn modelId="{7A0A8224-2E4E-4D99-9AAA-95929AD5FB6D}" type="presParOf" srcId="{6EB63FCF-72E1-4F6F-BC70-95E813D68024}" destId="{8E8C5F46-8428-4E48-8113-706CC0D981A0}" srcOrd="2" destOrd="0" presId="urn:microsoft.com/office/officeart/2005/8/layout/chevron1"/>
    <dgm:cxn modelId="{2F0157B4-9B9E-4504-BAA2-0B113FF85D72}" type="presParOf" srcId="{6EB63FCF-72E1-4F6F-BC70-95E813D68024}" destId="{914F2132-7581-4D13-A37D-7E8747AC7E52}" srcOrd="3" destOrd="0" presId="urn:microsoft.com/office/officeart/2005/8/layout/chevron1"/>
    <dgm:cxn modelId="{20FCC90B-4175-454D-9C8B-FB1D0D98CA57}" type="presParOf" srcId="{6EB63FCF-72E1-4F6F-BC70-95E813D68024}" destId="{2B41EBE7-D789-47F7-9534-557C62BA0E48}" srcOrd="4" destOrd="0" presId="urn:microsoft.com/office/officeart/2005/8/layout/chevron1"/>
    <dgm:cxn modelId="{C170D21E-D7FA-43F6-A6FE-9597973D2A16}" type="presParOf" srcId="{6EB63FCF-72E1-4F6F-BC70-95E813D68024}" destId="{141E9424-582F-468E-B587-61DB0A98E35A}" srcOrd="5" destOrd="0" presId="urn:microsoft.com/office/officeart/2005/8/layout/chevron1"/>
    <dgm:cxn modelId="{73CB39EB-E0E2-48A5-9127-5A4190CAF262}" type="presParOf" srcId="{6EB63FCF-72E1-4F6F-BC70-95E813D68024}" destId="{8622A846-379A-4F76-BE6B-9D2A67935330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35.xml><?xml version="1.0" encoding="utf-8"?>
<dgm:dataModel xmlns:dgm="http://schemas.openxmlformats.org/drawingml/2006/diagram" xmlns:a="http://schemas.openxmlformats.org/drawingml/2006/main">
  <dgm:ptLst>
    <dgm:pt modelId="{CBE84BC5-F8FE-4B3F-AA4B-DB8FF208B905}" type="doc">
      <dgm:prSet loTypeId="urn:microsoft.com/office/officeart/2005/8/layout/hChevron3" loCatId="process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69EC1E-749C-412D-94C4-1A292708BE51}">
      <dgm:prSet phldrT="[Texte]"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>
        <a:solidFill>
          <a:schemeClr val="accent1"/>
        </a:solidFill>
      </dgm:spPr>
      <dgm:t>
        <a:bodyPr/>
        <a:lstStyle/>
        <a:p>
          <a:r>
            <a:rPr lang="fr-FR" sz="2800" dirty="0"/>
            <a:t>Spécifications</a:t>
          </a:r>
        </a:p>
      </dgm:t>
    </dgm:pt>
    <dgm:pt modelId="{09C16884-DC9E-4DA7-B7B3-2D79C0D33464}" type="parTrans" cxnId="{BBB179A5-D4A2-4767-8F75-8F6B86F9A91D}">
      <dgm:prSet/>
      <dgm:spPr/>
      <dgm:t>
        <a:bodyPr/>
        <a:lstStyle/>
        <a:p>
          <a:endParaRPr lang="fr-FR"/>
        </a:p>
      </dgm:t>
    </dgm:pt>
    <dgm:pt modelId="{78B3E95A-597B-404F-AD85-D5663AF50D4A}" type="sibTrans" cxnId="{BBB179A5-D4A2-4767-8F75-8F6B86F9A91D}">
      <dgm:prSet/>
      <dgm:spPr/>
      <dgm:t>
        <a:bodyPr/>
        <a:lstStyle/>
        <a:p>
          <a:endParaRPr lang="fr-FR"/>
        </a:p>
      </dgm:t>
    </dgm:pt>
    <dgm:pt modelId="{70171D58-E713-4032-9AFD-9A25A7DB39EE}">
      <dgm:prSet phldrT="[Texte]" custT="1"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>
        <a:solidFill>
          <a:schemeClr val="accent5"/>
        </a:solidFill>
        <a:ln/>
      </dgm:spPr>
      <dgm:t>
        <a:bodyPr/>
        <a:lstStyle/>
        <a:p>
          <a:r>
            <a:rPr lang="fr-FR" sz="2400" dirty="0"/>
            <a:t>Réseaux de neurones à convolution</a:t>
          </a:r>
        </a:p>
      </dgm:t>
    </dgm:pt>
    <dgm:pt modelId="{15733C53-6AB7-4EFE-A5EA-7AE097ACA13B}" type="parTrans" cxnId="{995BB696-656C-421C-AB2C-2F8AD038BD86}">
      <dgm:prSet/>
      <dgm:spPr/>
      <dgm:t>
        <a:bodyPr/>
        <a:lstStyle/>
        <a:p>
          <a:endParaRPr lang="fr-FR"/>
        </a:p>
      </dgm:t>
    </dgm:pt>
    <dgm:pt modelId="{6E591FB7-B7F0-4250-A1C5-E1DE1CC590BD}" type="sibTrans" cxnId="{995BB696-656C-421C-AB2C-2F8AD038BD86}">
      <dgm:prSet/>
      <dgm:spPr/>
      <dgm:t>
        <a:bodyPr/>
        <a:lstStyle/>
        <a:p>
          <a:endParaRPr lang="fr-FR"/>
        </a:p>
      </dgm:t>
    </dgm:pt>
    <dgm:pt modelId="{2B564A01-EAE8-4961-88F9-357CA7DB95F6}">
      <dgm:prSet phldrT="[Texte]"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sz="2800" dirty="0"/>
            <a:t>Prétraitement</a:t>
          </a:r>
        </a:p>
      </dgm:t>
    </dgm:pt>
    <dgm:pt modelId="{8B9E143A-9D5E-4FFA-B20D-7F008F60D4D9}" type="sibTrans" cxnId="{90F6E07C-0BD2-4E75-8EC5-F9ACCA9933AA}">
      <dgm:prSet/>
      <dgm:spPr/>
      <dgm:t>
        <a:bodyPr/>
        <a:lstStyle/>
        <a:p>
          <a:endParaRPr lang="fr-FR"/>
        </a:p>
      </dgm:t>
    </dgm:pt>
    <dgm:pt modelId="{CB10DF31-FD23-4D47-9344-79BFAC8A7EF4}" type="parTrans" cxnId="{90F6E07C-0BD2-4E75-8EC5-F9ACCA9933AA}">
      <dgm:prSet/>
      <dgm:spPr/>
      <dgm:t>
        <a:bodyPr/>
        <a:lstStyle/>
        <a:p>
          <a:endParaRPr lang="fr-FR"/>
        </a:p>
      </dgm:t>
    </dgm:pt>
    <dgm:pt modelId="{A70FE66C-F7F4-44E0-894C-2389253C7C33}">
      <dgm:prSet phldrT="[Texte]"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sz="2800" dirty="0"/>
            <a:t>Implémentation et résultats</a:t>
          </a:r>
        </a:p>
      </dgm:t>
    </dgm:pt>
    <dgm:pt modelId="{FAB1BCCB-AD35-49C1-AC00-AA6AD0071877}" type="parTrans" cxnId="{F0823797-0C0D-4E29-BE05-99E570650DBC}">
      <dgm:prSet/>
      <dgm:spPr/>
      <dgm:t>
        <a:bodyPr/>
        <a:lstStyle/>
        <a:p>
          <a:endParaRPr lang="en-US"/>
        </a:p>
      </dgm:t>
    </dgm:pt>
    <dgm:pt modelId="{77578BB3-17E6-4B54-9FA5-8E10503E686B}" type="sibTrans" cxnId="{F0823797-0C0D-4E29-BE05-99E570650DBC}">
      <dgm:prSet/>
      <dgm:spPr/>
      <dgm:t>
        <a:bodyPr/>
        <a:lstStyle/>
        <a:p>
          <a:endParaRPr lang="en-US"/>
        </a:p>
      </dgm:t>
    </dgm:pt>
    <dgm:pt modelId="{248A1CDA-8FA1-4339-9223-3173F0964465}">
      <dgm:prSet phldrT="[Texte]"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sz="2800"/>
            <a:t>Industrialisation</a:t>
          </a:r>
          <a:endParaRPr lang="fr-FR" sz="2800" dirty="0"/>
        </a:p>
      </dgm:t>
    </dgm:pt>
    <dgm:pt modelId="{B295B8D9-3FD6-4690-99C5-269F9D292C60}" type="parTrans" cxnId="{DD83D872-DBF0-4B55-8F54-5ED444B78E9B}">
      <dgm:prSet/>
      <dgm:spPr/>
      <dgm:t>
        <a:bodyPr/>
        <a:lstStyle/>
        <a:p>
          <a:endParaRPr lang="en-US"/>
        </a:p>
      </dgm:t>
    </dgm:pt>
    <dgm:pt modelId="{80862F89-E4BE-4412-BD72-1445A04E667F}" type="sibTrans" cxnId="{DD83D872-DBF0-4B55-8F54-5ED444B78E9B}">
      <dgm:prSet/>
      <dgm:spPr/>
      <dgm:t>
        <a:bodyPr/>
        <a:lstStyle/>
        <a:p>
          <a:endParaRPr lang="en-US"/>
        </a:p>
      </dgm:t>
    </dgm:pt>
    <dgm:pt modelId="{30E090E6-3C92-487F-8254-9F35422B8D7F}" type="pres">
      <dgm:prSet presAssocID="{CBE84BC5-F8FE-4B3F-AA4B-DB8FF208B905}" presName="Name0" presStyleCnt="0">
        <dgm:presLayoutVars>
          <dgm:dir/>
          <dgm:resizeHandles val="exact"/>
        </dgm:presLayoutVars>
      </dgm:prSet>
      <dgm:spPr/>
    </dgm:pt>
    <dgm:pt modelId="{B1857239-07F0-4973-A0FB-2DEAC3175C0B}" type="pres">
      <dgm:prSet presAssocID="{6269EC1E-749C-412D-94C4-1A292708BE51}" presName="parTxOnly" presStyleLbl="node1" presStyleIdx="0" presStyleCnt="5">
        <dgm:presLayoutVars>
          <dgm:bulletEnabled val="1"/>
        </dgm:presLayoutVars>
      </dgm:prSet>
      <dgm:spPr/>
    </dgm:pt>
    <dgm:pt modelId="{9BADBEC6-B59E-41A7-A48A-B43FC12783F2}" type="pres">
      <dgm:prSet presAssocID="{78B3E95A-597B-404F-AD85-D5663AF50D4A}" presName="parSpace" presStyleCnt="0"/>
      <dgm:spPr/>
    </dgm:pt>
    <dgm:pt modelId="{82E25C89-F63D-49B2-A0F5-8F301A5D1396}" type="pres">
      <dgm:prSet presAssocID="{70171D58-E713-4032-9AFD-9A25A7DB39EE}" presName="parTxOnly" presStyleLbl="node1" presStyleIdx="1" presStyleCnt="5" custScaleX="109912" custLinFactNeighborX="-328">
        <dgm:presLayoutVars>
          <dgm:bulletEnabled val="1"/>
        </dgm:presLayoutVars>
      </dgm:prSet>
      <dgm:spPr/>
    </dgm:pt>
    <dgm:pt modelId="{77C62638-289F-47BA-9BBD-E6468930A333}" type="pres">
      <dgm:prSet presAssocID="{6E591FB7-B7F0-4250-A1C5-E1DE1CC590BD}" presName="parSpace" presStyleCnt="0"/>
      <dgm:spPr/>
    </dgm:pt>
    <dgm:pt modelId="{C250EB50-3261-4296-B9C1-B2F3BCF9D5DB}" type="pres">
      <dgm:prSet presAssocID="{2B564A01-EAE8-4961-88F9-357CA7DB95F6}" presName="parTxOnly" presStyleLbl="node1" presStyleIdx="2" presStyleCnt="5" custScaleX="99869" custLinFactNeighborX="5985" custLinFactNeighborY="0">
        <dgm:presLayoutVars>
          <dgm:bulletEnabled val="1"/>
        </dgm:presLayoutVars>
      </dgm:prSet>
      <dgm:spPr/>
    </dgm:pt>
    <dgm:pt modelId="{5037967A-841D-4EBD-8B8E-A4031303E6FF}" type="pres">
      <dgm:prSet presAssocID="{8B9E143A-9D5E-4FFA-B20D-7F008F60D4D9}" presName="parSpace" presStyleCnt="0"/>
      <dgm:spPr/>
    </dgm:pt>
    <dgm:pt modelId="{C91A8DD1-0F22-4D7B-8B26-4EFDD3A319C6}" type="pres">
      <dgm:prSet presAssocID="{A70FE66C-F7F4-44E0-894C-2389253C7C33}" presName="parTxOnly" presStyleLbl="node1" presStyleIdx="3" presStyleCnt="5">
        <dgm:presLayoutVars>
          <dgm:bulletEnabled val="1"/>
        </dgm:presLayoutVars>
      </dgm:prSet>
      <dgm:spPr/>
    </dgm:pt>
    <dgm:pt modelId="{04CE23FF-48E4-4194-B24C-3A704CAFE241}" type="pres">
      <dgm:prSet presAssocID="{77578BB3-17E6-4B54-9FA5-8E10503E686B}" presName="parSpace" presStyleCnt="0"/>
      <dgm:spPr/>
    </dgm:pt>
    <dgm:pt modelId="{7E89C8FF-D8D7-4F0E-9CE4-14C2B2DFA30E}" type="pres">
      <dgm:prSet presAssocID="{248A1CDA-8FA1-4339-9223-3173F0964465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08C07A0F-DBD0-4B5A-885C-F69207C5A6F4}" type="presOf" srcId="{248A1CDA-8FA1-4339-9223-3173F0964465}" destId="{7E89C8FF-D8D7-4F0E-9CE4-14C2B2DFA30E}" srcOrd="0" destOrd="0" presId="urn:microsoft.com/office/officeart/2005/8/layout/hChevron3"/>
    <dgm:cxn modelId="{AA6D863E-B494-43D3-B98B-068D4BBDA274}" type="presOf" srcId="{2B564A01-EAE8-4961-88F9-357CA7DB95F6}" destId="{C250EB50-3261-4296-B9C1-B2F3BCF9D5DB}" srcOrd="0" destOrd="0" presId="urn:microsoft.com/office/officeart/2005/8/layout/hChevron3"/>
    <dgm:cxn modelId="{4012B06F-E6C8-4DBB-A349-9D451C5BCB4B}" type="presOf" srcId="{70171D58-E713-4032-9AFD-9A25A7DB39EE}" destId="{82E25C89-F63D-49B2-A0F5-8F301A5D1396}" srcOrd="0" destOrd="0" presId="urn:microsoft.com/office/officeart/2005/8/layout/hChevron3"/>
    <dgm:cxn modelId="{DD83D872-DBF0-4B55-8F54-5ED444B78E9B}" srcId="{CBE84BC5-F8FE-4B3F-AA4B-DB8FF208B905}" destId="{248A1CDA-8FA1-4339-9223-3173F0964465}" srcOrd="4" destOrd="0" parTransId="{B295B8D9-3FD6-4690-99C5-269F9D292C60}" sibTransId="{80862F89-E4BE-4412-BD72-1445A04E667F}"/>
    <dgm:cxn modelId="{90F6E07C-0BD2-4E75-8EC5-F9ACCA9933AA}" srcId="{CBE84BC5-F8FE-4B3F-AA4B-DB8FF208B905}" destId="{2B564A01-EAE8-4961-88F9-357CA7DB95F6}" srcOrd="2" destOrd="0" parTransId="{CB10DF31-FD23-4D47-9344-79BFAC8A7EF4}" sibTransId="{8B9E143A-9D5E-4FFA-B20D-7F008F60D4D9}"/>
    <dgm:cxn modelId="{995BB696-656C-421C-AB2C-2F8AD038BD86}" srcId="{CBE84BC5-F8FE-4B3F-AA4B-DB8FF208B905}" destId="{70171D58-E713-4032-9AFD-9A25A7DB39EE}" srcOrd="1" destOrd="0" parTransId="{15733C53-6AB7-4EFE-A5EA-7AE097ACA13B}" sibTransId="{6E591FB7-B7F0-4250-A1C5-E1DE1CC590BD}"/>
    <dgm:cxn modelId="{F0823797-0C0D-4E29-BE05-99E570650DBC}" srcId="{CBE84BC5-F8FE-4B3F-AA4B-DB8FF208B905}" destId="{A70FE66C-F7F4-44E0-894C-2389253C7C33}" srcOrd="3" destOrd="0" parTransId="{FAB1BCCB-AD35-49C1-AC00-AA6AD0071877}" sibTransId="{77578BB3-17E6-4B54-9FA5-8E10503E686B}"/>
    <dgm:cxn modelId="{BBB179A5-D4A2-4767-8F75-8F6B86F9A91D}" srcId="{CBE84BC5-F8FE-4B3F-AA4B-DB8FF208B905}" destId="{6269EC1E-749C-412D-94C4-1A292708BE51}" srcOrd="0" destOrd="0" parTransId="{09C16884-DC9E-4DA7-B7B3-2D79C0D33464}" sibTransId="{78B3E95A-597B-404F-AD85-D5663AF50D4A}"/>
    <dgm:cxn modelId="{C57E83B3-981F-4714-8E3B-DE8A62708DD7}" type="presOf" srcId="{CBE84BC5-F8FE-4B3F-AA4B-DB8FF208B905}" destId="{30E090E6-3C92-487F-8254-9F35422B8D7F}" srcOrd="0" destOrd="0" presId="urn:microsoft.com/office/officeart/2005/8/layout/hChevron3"/>
    <dgm:cxn modelId="{5B6C2FD4-8DC8-4CA1-91C6-16EFA59D4A3F}" type="presOf" srcId="{6269EC1E-749C-412D-94C4-1A292708BE51}" destId="{B1857239-07F0-4973-A0FB-2DEAC3175C0B}" srcOrd="0" destOrd="0" presId="urn:microsoft.com/office/officeart/2005/8/layout/hChevron3"/>
    <dgm:cxn modelId="{A55947EA-2302-48A1-BA76-0A9A5B7D85C3}" type="presOf" srcId="{A70FE66C-F7F4-44E0-894C-2389253C7C33}" destId="{C91A8DD1-0F22-4D7B-8B26-4EFDD3A319C6}" srcOrd="0" destOrd="0" presId="urn:microsoft.com/office/officeart/2005/8/layout/hChevron3"/>
    <dgm:cxn modelId="{4A955F03-55FD-4A4D-970F-858B5B965FB2}" type="presParOf" srcId="{30E090E6-3C92-487F-8254-9F35422B8D7F}" destId="{B1857239-07F0-4973-A0FB-2DEAC3175C0B}" srcOrd="0" destOrd="0" presId="urn:microsoft.com/office/officeart/2005/8/layout/hChevron3"/>
    <dgm:cxn modelId="{3236DB0D-474A-46CA-8ED7-B7FCD3D5505B}" type="presParOf" srcId="{30E090E6-3C92-487F-8254-9F35422B8D7F}" destId="{9BADBEC6-B59E-41A7-A48A-B43FC12783F2}" srcOrd="1" destOrd="0" presId="urn:microsoft.com/office/officeart/2005/8/layout/hChevron3"/>
    <dgm:cxn modelId="{42393B3B-725C-420D-8197-BAA78BCAC395}" type="presParOf" srcId="{30E090E6-3C92-487F-8254-9F35422B8D7F}" destId="{82E25C89-F63D-49B2-A0F5-8F301A5D1396}" srcOrd="2" destOrd="0" presId="urn:microsoft.com/office/officeart/2005/8/layout/hChevron3"/>
    <dgm:cxn modelId="{2ED51FC5-60BD-4F73-B6A9-5748B4A73206}" type="presParOf" srcId="{30E090E6-3C92-487F-8254-9F35422B8D7F}" destId="{77C62638-289F-47BA-9BBD-E6468930A333}" srcOrd="3" destOrd="0" presId="urn:microsoft.com/office/officeart/2005/8/layout/hChevron3"/>
    <dgm:cxn modelId="{77E5DCA5-D3CE-4DFB-ADF0-E3EA58E2DD73}" type="presParOf" srcId="{30E090E6-3C92-487F-8254-9F35422B8D7F}" destId="{C250EB50-3261-4296-B9C1-B2F3BCF9D5DB}" srcOrd="4" destOrd="0" presId="urn:microsoft.com/office/officeart/2005/8/layout/hChevron3"/>
    <dgm:cxn modelId="{F031B91B-369C-4DD7-89B4-3A68876D992F}" type="presParOf" srcId="{30E090E6-3C92-487F-8254-9F35422B8D7F}" destId="{5037967A-841D-4EBD-8B8E-A4031303E6FF}" srcOrd="5" destOrd="0" presId="urn:microsoft.com/office/officeart/2005/8/layout/hChevron3"/>
    <dgm:cxn modelId="{8ED138C7-F107-4C40-BF21-9DAB29E54FC2}" type="presParOf" srcId="{30E090E6-3C92-487F-8254-9F35422B8D7F}" destId="{C91A8DD1-0F22-4D7B-8B26-4EFDD3A319C6}" srcOrd="6" destOrd="0" presId="urn:microsoft.com/office/officeart/2005/8/layout/hChevron3"/>
    <dgm:cxn modelId="{1124669D-A116-4C42-9296-39BFEB91C132}" type="presParOf" srcId="{30E090E6-3C92-487F-8254-9F35422B8D7F}" destId="{04CE23FF-48E4-4194-B24C-3A704CAFE241}" srcOrd="7" destOrd="0" presId="urn:microsoft.com/office/officeart/2005/8/layout/hChevron3"/>
    <dgm:cxn modelId="{6E605323-B46E-43B2-8338-FA7CDC414504}" type="presParOf" srcId="{30E090E6-3C92-487F-8254-9F35422B8D7F}" destId="{7E89C8FF-D8D7-4F0E-9CE4-14C2B2DFA30E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6.xml><?xml version="1.0" encoding="utf-8"?>
<dgm:dataModel xmlns:dgm="http://schemas.openxmlformats.org/drawingml/2006/diagram" xmlns:a="http://schemas.openxmlformats.org/drawingml/2006/main">
  <dgm:ptLst>
    <dgm:pt modelId="{ECE651AB-C365-446F-97EC-4F19BE34B8B0}" type="doc">
      <dgm:prSet loTypeId="urn:microsoft.com/office/officeart/2005/8/layout/chevron1" loCatId="process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446CBEE-73AB-471D-99DE-D943B93B9CCC}">
      <dgm:prSet phldrT="[Texte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ln/>
      </dgm:spPr>
      <dgm:t>
        <a:bodyPr spcFirstLastPara="0" vert="horz" wrap="square" lIns="112014" tIns="37338" rIns="37338" bIns="37338" numCol="1" spcCol="1270" anchor="ctr" anchorCtr="0"/>
        <a:lstStyle/>
        <a:p>
          <a:r>
            <a:rPr lang="fr-FR" sz="2800" b="1" kern="1200" dirty="0">
              <a:solidFill>
                <a:prstClr val="white"/>
              </a:solidFill>
              <a:latin typeface="Ubuntu"/>
              <a:ea typeface="Spica Neue P"/>
              <a:cs typeface="+mn-cs"/>
            </a:rPr>
            <a:t>Entreprise</a:t>
          </a:r>
          <a:r>
            <a:rPr lang="fr-FR" sz="2800" b="1" kern="1200" dirty="0"/>
            <a:t> d’accueil et projet de stage</a:t>
          </a:r>
        </a:p>
      </dgm:t>
    </dgm:pt>
    <dgm:pt modelId="{1E2F07F0-F6D4-497A-B4AC-8D66B7E4DCE6}" type="parTrans" cxnId="{25939C65-72A0-48BA-AD64-A7CE8B30E237}">
      <dgm:prSet/>
      <dgm:spPr/>
      <dgm:t>
        <a:bodyPr/>
        <a:lstStyle/>
        <a:p>
          <a:endParaRPr lang="fr-FR"/>
        </a:p>
      </dgm:t>
    </dgm:pt>
    <dgm:pt modelId="{3D807523-F7E0-4EBF-96C8-2F7317763A68}" type="sibTrans" cxnId="{25939C65-72A0-48BA-AD64-A7CE8B30E237}">
      <dgm:prSet/>
      <dgm:spPr/>
      <dgm:t>
        <a:bodyPr/>
        <a:lstStyle/>
        <a:p>
          <a:endParaRPr lang="fr-FR"/>
        </a:p>
      </dgm:t>
    </dgm:pt>
    <dgm:pt modelId="{3D7103AC-5D8E-4A9F-9E2D-F7690B99A78D}">
      <dgm:prSet phldrT="[Texte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ln/>
      </dgm:spPr>
      <dgm:t>
        <a:bodyPr spcFirstLastPara="0" vert="horz" wrap="square" lIns="112014" tIns="37338" rIns="37338" bIns="37338" numCol="1" spcCol="1270" anchor="ctr" anchorCtr="0"/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b="1" kern="1200" dirty="0">
              <a:solidFill>
                <a:prstClr val="white"/>
              </a:solidFill>
              <a:latin typeface="Ubuntu"/>
              <a:ea typeface="Spica Neue P"/>
              <a:cs typeface="+mn-cs"/>
            </a:rPr>
            <a:t>Contexte général</a:t>
          </a:r>
        </a:p>
      </dgm:t>
    </dgm:pt>
    <dgm:pt modelId="{BA4814D6-8789-4770-B261-10E1FC7B4C7D}" type="parTrans" cxnId="{4537CBC7-F732-481D-ABAF-CCAAEEC38AF1}">
      <dgm:prSet/>
      <dgm:spPr/>
      <dgm:t>
        <a:bodyPr/>
        <a:lstStyle/>
        <a:p>
          <a:endParaRPr lang="fr-FR"/>
        </a:p>
      </dgm:t>
    </dgm:pt>
    <dgm:pt modelId="{51E67CE7-C732-4CEC-AAA2-526AF31139DF}" type="sibTrans" cxnId="{4537CBC7-F732-481D-ABAF-CCAAEEC38AF1}">
      <dgm:prSet/>
      <dgm:spPr/>
      <dgm:t>
        <a:bodyPr/>
        <a:lstStyle/>
        <a:p>
          <a:endParaRPr lang="fr-FR"/>
        </a:p>
      </dgm:t>
    </dgm:pt>
    <dgm:pt modelId="{4AFA8197-D6AA-4DC0-B143-C22F1E2D2DED}">
      <dgm:prSet phldrT="[Texte]" custT="1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>
        <a:ln/>
      </dgm:spPr>
      <dgm:t>
        <a:bodyPr spcFirstLastPara="0" vert="horz" wrap="square" lIns="112014" tIns="37338" rIns="37338" bIns="37338" numCol="1" spcCol="1270" anchor="ctr" anchorCtr="0"/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b="1" kern="1200" dirty="0">
              <a:solidFill>
                <a:prstClr val="white"/>
              </a:solidFill>
              <a:latin typeface="Ubuntu"/>
              <a:ea typeface="Spica Neue P"/>
              <a:cs typeface="+mn-cs"/>
            </a:rPr>
            <a:t>Développement de la solution</a:t>
          </a:r>
        </a:p>
      </dgm:t>
    </dgm:pt>
    <dgm:pt modelId="{9D6B8767-A276-4E1D-9CA5-EC7E60F76084}" type="parTrans" cxnId="{27B2A6D1-FA58-4F60-91C3-9C1067B38264}">
      <dgm:prSet/>
      <dgm:spPr/>
      <dgm:t>
        <a:bodyPr/>
        <a:lstStyle/>
        <a:p>
          <a:endParaRPr lang="fr-FR"/>
        </a:p>
      </dgm:t>
    </dgm:pt>
    <dgm:pt modelId="{A27B59F2-B43D-4CF9-9509-A6793E27BC8D}" type="sibTrans" cxnId="{27B2A6D1-FA58-4F60-91C3-9C1067B38264}">
      <dgm:prSet/>
      <dgm:spPr/>
      <dgm:t>
        <a:bodyPr/>
        <a:lstStyle/>
        <a:p>
          <a:endParaRPr lang="fr-FR"/>
        </a:p>
      </dgm:t>
    </dgm:pt>
    <dgm:pt modelId="{7535929A-DB06-4992-9925-2775DD8F4EA8}">
      <dgm:prSet phldrT="[Texte]" custT="1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>
        <a:ln/>
      </dgm:spPr>
      <dgm:t>
        <a:bodyPr spcFirstLastPara="0" vert="horz" wrap="square" lIns="116015" tIns="38672" rIns="38672" bIns="38672" numCol="1" spcCol="1270" anchor="ctr" anchorCtr="0"/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900" b="1" kern="1200" dirty="0">
              <a:solidFill>
                <a:prstClr val="white"/>
              </a:solidFill>
              <a:latin typeface="Ubuntu"/>
              <a:ea typeface="Spica Neue P"/>
              <a:cs typeface="+mn-cs"/>
            </a:rPr>
            <a:t>Conclusion</a:t>
          </a:r>
        </a:p>
      </dgm:t>
    </dgm:pt>
    <dgm:pt modelId="{9856422E-CB2D-4F35-8795-AEF6DFB3C426}" type="parTrans" cxnId="{40CC5C0F-D9EA-4F62-BFAB-8159F494A8DE}">
      <dgm:prSet/>
      <dgm:spPr/>
      <dgm:t>
        <a:bodyPr/>
        <a:lstStyle/>
        <a:p>
          <a:endParaRPr lang="fr-FR"/>
        </a:p>
      </dgm:t>
    </dgm:pt>
    <dgm:pt modelId="{5A7095E4-44F7-410A-BD34-AEC61A9B6055}" type="sibTrans" cxnId="{40CC5C0F-D9EA-4F62-BFAB-8159F494A8DE}">
      <dgm:prSet/>
      <dgm:spPr/>
      <dgm:t>
        <a:bodyPr/>
        <a:lstStyle/>
        <a:p>
          <a:endParaRPr lang="fr-FR"/>
        </a:p>
      </dgm:t>
    </dgm:pt>
    <dgm:pt modelId="{6EB63FCF-72E1-4F6F-BC70-95E813D68024}" type="pres">
      <dgm:prSet presAssocID="{ECE651AB-C365-446F-97EC-4F19BE34B8B0}" presName="Name0" presStyleCnt="0">
        <dgm:presLayoutVars>
          <dgm:dir/>
          <dgm:animLvl val="lvl"/>
          <dgm:resizeHandles val="exact"/>
        </dgm:presLayoutVars>
      </dgm:prSet>
      <dgm:spPr/>
    </dgm:pt>
    <dgm:pt modelId="{3A385627-F526-403F-89C9-B3E9D12812F8}" type="pres">
      <dgm:prSet presAssocID="{6446CBEE-73AB-471D-99DE-D943B93B9CCC}" presName="parTxOnly" presStyleLbl="node1" presStyleIdx="0" presStyleCnt="4">
        <dgm:presLayoutVars>
          <dgm:chMax val="0"/>
          <dgm:chPref val="0"/>
          <dgm:bulletEnabled val="1"/>
        </dgm:presLayoutVars>
      </dgm:prSet>
      <dgm:spPr>
        <a:xfrm>
          <a:off x="6869" y="0"/>
          <a:ext cx="3998503" cy="914400"/>
        </a:xfrm>
        <a:prstGeom prst="chevron">
          <a:avLst/>
        </a:prstGeom>
      </dgm:spPr>
    </dgm:pt>
    <dgm:pt modelId="{ABB0D716-897A-4577-AFC9-D4B1C25178EE}" type="pres">
      <dgm:prSet presAssocID="{3D807523-F7E0-4EBF-96C8-2F7317763A68}" presName="parTxOnlySpace" presStyleCnt="0"/>
      <dgm:spPr/>
    </dgm:pt>
    <dgm:pt modelId="{8E8C5F46-8428-4E48-8113-706CC0D981A0}" type="pres">
      <dgm:prSet presAssocID="{3D7103AC-5D8E-4A9F-9E2D-F7690B99A78D}" presName="parTxOnly" presStyleLbl="node1" presStyleIdx="1" presStyleCnt="4" custLinFactNeighborY="-31095">
        <dgm:presLayoutVars>
          <dgm:chMax val="0"/>
          <dgm:chPref val="0"/>
          <dgm:bulletEnabled val="1"/>
        </dgm:presLayoutVars>
      </dgm:prSet>
      <dgm:spPr>
        <a:xfrm>
          <a:off x="3605521" y="0"/>
          <a:ext cx="3998503" cy="914400"/>
        </a:xfrm>
        <a:prstGeom prst="chevron">
          <a:avLst/>
        </a:prstGeom>
      </dgm:spPr>
    </dgm:pt>
    <dgm:pt modelId="{914F2132-7581-4D13-A37D-7E8747AC7E52}" type="pres">
      <dgm:prSet presAssocID="{51E67CE7-C732-4CEC-AAA2-526AF31139DF}" presName="parTxOnlySpace" presStyleCnt="0"/>
      <dgm:spPr/>
    </dgm:pt>
    <dgm:pt modelId="{2B41EBE7-D789-47F7-9534-557C62BA0E48}" type="pres">
      <dgm:prSet presAssocID="{4AFA8197-D6AA-4DC0-B143-C22F1E2D2DED}" presName="parTxOnly" presStyleLbl="node1" presStyleIdx="2" presStyleCnt="4">
        <dgm:presLayoutVars>
          <dgm:chMax val="0"/>
          <dgm:chPref val="0"/>
          <dgm:bulletEnabled val="1"/>
        </dgm:presLayoutVars>
      </dgm:prSet>
      <dgm:spPr>
        <a:xfrm>
          <a:off x="7204174" y="0"/>
          <a:ext cx="3998503" cy="914400"/>
        </a:xfrm>
        <a:prstGeom prst="chevron">
          <a:avLst/>
        </a:prstGeom>
      </dgm:spPr>
    </dgm:pt>
    <dgm:pt modelId="{141E9424-582F-468E-B587-61DB0A98E35A}" type="pres">
      <dgm:prSet presAssocID="{A27B59F2-B43D-4CF9-9509-A6793E27BC8D}" presName="parTxOnlySpace" presStyleCnt="0"/>
      <dgm:spPr/>
    </dgm:pt>
    <dgm:pt modelId="{8622A846-379A-4F76-BE6B-9D2A67935330}" type="pres">
      <dgm:prSet presAssocID="{7535929A-DB06-4992-9925-2775DD8F4EA8}" presName="parTxOnly" presStyleLbl="node1" presStyleIdx="3" presStyleCnt="4">
        <dgm:presLayoutVars>
          <dgm:chMax val="0"/>
          <dgm:chPref val="0"/>
          <dgm:bulletEnabled val="1"/>
        </dgm:presLayoutVars>
      </dgm:prSet>
      <dgm:spPr>
        <a:xfrm>
          <a:off x="10802827" y="0"/>
          <a:ext cx="3998503" cy="914400"/>
        </a:xfrm>
        <a:prstGeom prst="chevron">
          <a:avLst/>
        </a:prstGeom>
      </dgm:spPr>
    </dgm:pt>
  </dgm:ptLst>
  <dgm:cxnLst>
    <dgm:cxn modelId="{695FD700-5A37-4AE1-B23A-2B5F3E3D18E4}" type="presOf" srcId="{7535929A-DB06-4992-9925-2775DD8F4EA8}" destId="{8622A846-379A-4F76-BE6B-9D2A67935330}" srcOrd="0" destOrd="0" presId="urn:microsoft.com/office/officeart/2005/8/layout/chevron1"/>
    <dgm:cxn modelId="{7CC7B605-88EB-4E19-B07E-C5CF2FC0FAA0}" type="presOf" srcId="{6446CBEE-73AB-471D-99DE-D943B93B9CCC}" destId="{3A385627-F526-403F-89C9-B3E9D12812F8}" srcOrd="0" destOrd="0" presId="urn:microsoft.com/office/officeart/2005/8/layout/chevron1"/>
    <dgm:cxn modelId="{B9AFF907-F5D1-487A-ADEF-8B22C1E206F8}" type="presOf" srcId="{ECE651AB-C365-446F-97EC-4F19BE34B8B0}" destId="{6EB63FCF-72E1-4F6F-BC70-95E813D68024}" srcOrd="0" destOrd="0" presId="urn:microsoft.com/office/officeart/2005/8/layout/chevron1"/>
    <dgm:cxn modelId="{B725CE0D-7AD6-4070-A539-C880BB2B7721}" type="presOf" srcId="{4AFA8197-D6AA-4DC0-B143-C22F1E2D2DED}" destId="{2B41EBE7-D789-47F7-9534-557C62BA0E48}" srcOrd="0" destOrd="0" presId="urn:microsoft.com/office/officeart/2005/8/layout/chevron1"/>
    <dgm:cxn modelId="{40CC5C0F-D9EA-4F62-BFAB-8159F494A8DE}" srcId="{ECE651AB-C365-446F-97EC-4F19BE34B8B0}" destId="{7535929A-DB06-4992-9925-2775DD8F4EA8}" srcOrd="3" destOrd="0" parTransId="{9856422E-CB2D-4F35-8795-AEF6DFB3C426}" sibTransId="{5A7095E4-44F7-410A-BD34-AEC61A9B6055}"/>
    <dgm:cxn modelId="{25939C65-72A0-48BA-AD64-A7CE8B30E237}" srcId="{ECE651AB-C365-446F-97EC-4F19BE34B8B0}" destId="{6446CBEE-73AB-471D-99DE-D943B93B9CCC}" srcOrd="0" destOrd="0" parTransId="{1E2F07F0-F6D4-497A-B4AC-8D66B7E4DCE6}" sibTransId="{3D807523-F7E0-4EBF-96C8-2F7317763A68}"/>
    <dgm:cxn modelId="{4537CBC7-F732-481D-ABAF-CCAAEEC38AF1}" srcId="{ECE651AB-C365-446F-97EC-4F19BE34B8B0}" destId="{3D7103AC-5D8E-4A9F-9E2D-F7690B99A78D}" srcOrd="1" destOrd="0" parTransId="{BA4814D6-8789-4770-B261-10E1FC7B4C7D}" sibTransId="{51E67CE7-C732-4CEC-AAA2-526AF31139DF}"/>
    <dgm:cxn modelId="{D286A0CA-9079-455A-ADD6-E1306D7EE73D}" type="presOf" srcId="{3D7103AC-5D8E-4A9F-9E2D-F7690B99A78D}" destId="{8E8C5F46-8428-4E48-8113-706CC0D981A0}" srcOrd="0" destOrd="0" presId="urn:microsoft.com/office/officeart/2005/8/layout/chevron1"/>
    <dgm:cxn modelId="{27B2A6D1-FA58-4F60-91C3-9C1067B38264}" srcId="{ECE651AB-C365-446F-97EC-4F19BE34B8B0}" destId="{4AFA8197-D6AA-4DC0-B143-C22F1E2D2DED}" srcOrd="2" destOrd="0" parTransId="{9D6B8767-A276-4E1D-9CA5-EC7E60F76084}" sibTransId="{A27B59F2-B43D-4CF9-9509-A6793E27BC8D}"/>
    <dgm:cxn modelId="{5DC2511E-152A-43FE-AF42-6DFAFB28F075}" type="presParOf" srcId="{6EB63FCF-72E1-4F6F-BC70-95E813D68024}" destId="{3A385627-F526-403F-89C9-B3E9D12812F8}" srcOrd="0" destOrd="0" presId="urn:microsoft.com/office/officeart/2005/8/layout/chevron1"/>
    <dgm:cxn modelId="{46F778EA-C393-49CC-8D2C-3CCDC3CDF829}" type="presParOf" srcId="{6EB63FCF-72E1-4F6F-BC70-95E813D68024}" destId="{ABB0D716-897A-4577-AFC9-D4B1C25178EE}" srcOrd="1" destOrd="0" presId="urn:microsoft.com/office/officeart/2005/8/layout/chevron1"/>
    <dgm:cxn modelId="{7A0A8224-2E4E-4D99-9AAA-95929AD5FB6D}" type="presParOf" srcId="{6EB63FCF-72E1-4F6F-BC70-95E813D68024}" destId="{8E8C5F46-8428-4E48-8113-706CC0D981A0}" srcOrd="2" destOrd="0" presId="urn:microsoft.com/office/officeart/2005/8/layout/chevron1"/>
    <dgm:cxn modelId="{2F0157B4-9B9E-4504-BAA2-0B113FF85D72}" type="presParOf" srcId="{6EB63FCF-72E1-4F6F-BC70-95E813D68024}" destId="{914F2132-7581-4D13-A37D-7E8747AC7E52}" srcOrd="3" destOrd="0" presId="urn:microsoft.com/office/officeart/2005/8/layout/chevron1"/>
    <dgm:cxn modelId="{20FCC90B-4175-454D-9C8B-FB1D0D98CA57}" type="presParOf" srcId="{6EB63FCF-72E1-4F6F-BC70-95E813D68024}" destId="{2B41EBE7-D789-47F7-9534-557C62BA0E48}" srcOrd="4" destOrd="0" presId="urn:microsoft.com/office/officeart/2005/8/layout/chevron1"/>
    <dgm:cxn modelId="{C170D21E-D7FA-43F6-A6FE-9597973D2A16}" type="presParOf" srcId="{6EB63FCF-72E1-4F6F-BC70-95E813D68024}" destId="{141E9424-582F-468E-B587-61DB0A98E35A}" srcOrd="5" destOrd="0" presId="urn:microsoft.com/office/officeart/2005/8/layout/chevron1"/>
    <dgm:cxn modelId="{73CB39EB-E0E2-48A5-9127-5A4190CAF262}" type="presParOf" srcId="{6EB63FCF-72E1-4F6F-BC70-95E813D68024}" destId="{8622A846-379A-4F76-BE6B-9D2A67935330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7.xml><?xml version="1.0" encoding="utf-8"?>
<dgm:dataModel xmlns:dgm="http://schemas.openxmlformats.org/drawingml/2006/diagram" xmlns:a="http://schemas.openxmlformats.org/drawingml/2006/main">
  <dgm:ptLst>
    <dgm:pt modelId="{CBE84BC5-F8FE-4B3F-AA4B-DB8FF208B905}" type="doc">
      <dgm:prSet loTypeId="urn:microsoft.com/office/officeart/2005/8/layout/hChevron3" loCatId="process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69EC1E-749C-412D-94C4-1A292708BE51}">
      <dgm:prSet phldrT="[Texte]"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>
        <a:solidFill>
          <a:schemeClr val="accent5"/>
        </a:solidFill>
      </dgm:spPr>
      <dgm:t>
        <a:bodyPr/>
        <a:lstStyle/>
        <a:p>
          <a:r>
            <a:rPr lang="fr-FR" sz="2800" dirty="0"/>
            <a:t>Spécifications</a:t>
          </a:r>
        </a:p>
      </dgm:t>
    </dgm:pt>
    <dgm:pt modelId="{09C16884-DC9E-4DA7-B7B3-2D79C0D33464}" type="parTrans" cxnId="{BBB179A5-D4A2-4767-8F75-8F6B86F9A91D}">
      <dgm:prSet/>
      <dgm:spPr/>
      <dgm:t>
        <a:bodyPr/>
        <a:lstStyle/>
        <a:p>
          <a:endParaRPr lang="fr-FR"/>
        </a:p>
      </dgm:t>
    </dgm:pt>
    <dgm:pt modelId="{78B3E95A-597B-404F-AD85-D5663AF50D4A}" type="sibTrans" cxnId="{BBB179A5-D4A2-4767-8F75-8F6B86F9A91D}">
      <dgm:prSet/>
      <dgm:spPr/>
      <dgm:t>
        <a:bodyPr/>
        <a:lstStyle/>
        <a:p>
          <a:endParaRPr lang="fr-FR"/>
        </a:p>
      </dgm:t>
    </dgm:pt>
    <dgm:pt modelId="{70171D58-E713-4032-9AFD-9A25A7DB39EE}">
      <dgm:prSet phldrT="[Texte]" custT="1"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>
        <a:solidFill>
          <a:schemeClr val="accent1"/>
        </a:solidFill>
        <a:ln/>
      </dgm:spPr>
      <dgm:t>
        <a:bodyPr/>
        <a:lstStyle/>
        <a:p>
          <a:r>
            <a:rPr lang="fr-FR" sz="2400" dirty="0"/>
            <a:t>Réseaux de neurones à convolution</a:t>
          </a:r>
        </a:p>
      </dgm:t>
    </dgm:pt>
    <dgm:pt modelId="{15733C53-6AB7-4EFE-A5EA-7AE097ACA13B}" type="parTrans" cxnId="{995BB696-656C-421C-AB2C-2F8AD038BD86}">
      <dgm:prSet/>
      <dgm:spPr/>
      <dgm:t>
        <a:bodyPr/>
        <a:lstStyle/>
        <a:p>
          <a:endParaRPr lang="fr-FR"/>
        </a:p>
      </dgm:t>
    </dgm:pt>
    <dgm:pt modelId="{6E591FB7-B7F0-4250-A1C5-E1DE1CC590BD}" type="sibTrans" cxnId="{995BB696-656C-421C-AB2C-2F8AD038BD86}">
      <dgm:prSet/>
      <dgm:spPr/>
      <dgm:t>
        <a:bodyPr/>
        <a:lstStyle/>
        <a:p>
          <a:endParaRPr lang="fr-FR"/>
        </a:p>
      </dgm:t>
    </dgm:pt>
    <dgm:pt modelId="{2B564A01-EAE8-4961-88F9-357CA7DB95F6}">
      <dgm:prSet phldrT="[Texte]"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sz="2800" dirty="0"/>
            <a:t>Prétraitement</a:t>
          </a:r>
        </a:p>
      </dgm:t>
    </dgm:pt>
    <dgm:pt modelId="{8B9E143A-9D5E-4FFA-B20D-7F008F60D4D9}" type="sibTrans" cxnId="{90F6E07C-0BD2-4E75-8EC5-F9ACCA9933AA}">
      <dgm:prSet/>
      <dgm:spPr/>
      <dgm:t>
        <a:bodyPr/>
        <a:lstStyle/>
        <a:p>
          <a:endParaRPr lang="fr-FR"/>
        </a:p>
      </dgm:t>
    </dgm:pt>
    <dgm:pt modelId="{CB10DF31-FD23-4D47-9344-79BFAC8A7EF4}" type="parTrans" cxnId="{90F6E07C-0BD2-4E75-8EC5-F9ACCA9933AA}">
      <dgm:prSet/>
      <dgm:spPr/>
      <dgm:t>
        <a:bodyPr/>
        <a:lstStyle/>
        <a:p>
          <a:endParaRPr lang="fr-FR"/>
        </a:p>
      </dgm:t>
    </dgm:pt>
    <dgm:pt modelId="{A70FE66C-F7F4-44E0-894C-2389253C7C33}">
      <dgm:prSet phldrT="[Texte]"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sz="2800" dirty="0"/>
            <a:t>Implémentation et résultats</a:t>
          </a:r>
        </a:p>
      </dgm:t>
    </dgm:pt>
    <dgm:pt modelId="{FAB1BCCB-AD35-49C1-AC00-AA6AD0071877}" type="parTrans" cxnId="{F0823797-0C0D-4E29-BE05-99E570650DBC}">
      <dgm:prSet/>
      <dgm:spPr/>
      <dgm:t>
        <a:bodyPr/>
        <a:lstStyle/>
        <a:p>
          <a:endParaRPr lang="en-US"/>
        </a:p>
      </dgm:t>
    </dgm:pt>
    <dgm:pt modelId="{77578BB3-17E6-4B54-9FA5-8E10503E686B}" type="sibTrans" cxnId="{F0823797-0C0D-4E29-BE05-99E570650DBC}">
      <dgm:prSet/>
      <dgm:spPr/>
      <dgm:t>
        <a:bodyPr/>
        <a:lstStyle/>
        <a:p>
          <a:endParaRPr lang="en-US"/>
        </a:p>
      </dgm:t>
    </dgm:pt>
    <dgm:pt modelId="{248A1CDA-8FA1-4339-9223-3173F0964465}">
      <dgm:prSet phldrT="[Texte]"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sz="2800"/>
            <a:t>Industrialisation</a:t>
          </a:r>
          <a:endParaRPr lang="fr-FR" sz="2800" dirty="0"/>
        </a:p>
      </dgm:t>
    </dgm:pt>
    <dgm:pt modelId="{B295B8D9-3FD6-4690-99C5-269F9D292C60}" type="parTrans" cxnId="{DD83D872-DBF0-4B55-8F54-5ED444B78E9B}">
      <dgm:prSet/>
      <dgm:spPr/>
      <dgm:t>
        <a:bodyPr/>
        <a:lstStyle/>
        <a:p>
          <a:endParaRPr lang="en-US"/>
        </a:p>
      </dgm:t>
    </dgm:pt>
    <dgm:pt modelId="{80862F89-E4BE-4412-BD72-1445A04E667F}" type="sibTrans" cxnId="{DD83D872-DBF0-4B55-8F54-5ED444B78E9B}">
      <dgm:prSet/>
      <dgm:spPr/>
      <dgm:t>
        <a:bodyPr/>
        <a:lstStyle/>
        <a:p>
          <a:endParaRPr lang="en-US"/>
        </a:p>
      </dgm:t>
    </dgm:pt>
    <dgm:pt modelId="{30E090E6-3C92-487F-8254-9F35422B8D7F}" type="pres">
      <dgm:prSet presAssocID="{CBE84BC5-F8FE-4B3F-AA4B-DB8FF208B905}" presName="Name0" presStyleCnt="0">
        <dgm:presLayoutVars>
          <dgm:dir/>
          <dgm:resizeHandles val="exact"/>
        </dgm:presLayoutVars>
      </dgm:prSet>
      <dgm:spPr/>
    </dgm:pt>
    <dgm:pt modelId="{B1857239-07F0-4973-A0FB-2DEAC3175C0B}" type="pres">
      <dgm:prSet presAssocID="{6269EC1E-749C-412D-94C4-1A292708BE51}" presName="parTxOnly" presStyleLbl="node1" presStyleIdx="0" presStyleCnt="5">
        <dgm:presLayoutVars>
          <dgm:bulletEnabled val="1"/>
        </dgm:presLayoutVars>
      </dgm:prSet>
      <dgm:spPr/>
    </dgm:pt>
    <dgm:pt modelId="{9BADBEC6-B59E-41A7-A48A-B43FC12783F2}" type="pres">
      <dgm:prSet presAssocID="{78B3E95A-597B-404F-AD85-D5663AF50D4A}" presName="parSpace" presStyleCnt="0"/>
      <dgm:spPr/>
    </dgm:pt>
    <dgm:pt modelId="{82E25C89-F63D-49B2-A0F5-8F301A5D1396}" type="pres">
      <dgm:prSet presAssocID="{70171D58-E713-4032-9AFD-9A25A7DB39EE}" presName="parTxOnly" presStyleLbl="node1" presStyleIdx="1" presStyleCnt="5" custScaleX="109912" custLinFactNeighborX="-328">
        <dgm:presLayoutVars>
          <dgm:bulletEnabled val="1"/>
        </dgm:presLayoutVars>
      </dgm:prSet>
      <dgm:spPr/>
    </dgm:pt>
    <dgm:pt modelId="{77C62638-289F-47BA-9BBD-E6468930A333}" type="pres">
      <dgm:prSet presAssocID="{6E591FB7-B7F0-4250-A1C5-E1DE1CC590BD}" presName="parSpace" presStyleCnt="0"/>
      <dgm:spPr/>
    </dgm:pt>
    <dgm:pt modelId="{C250EB50-3261-4296-B9C1-B2F3BCF9D5DB}" type="pres">
      <dgm:prSet presAssocID="{2B564A01-EAE8-4961-88F9-357CA7DB95F6}" presName="parTxOnly" presStyleLbl="node1" presStyleIdx="2" presStyleCnt="5" custScaleX="99869" custLinFactNeighborX="5985" custLinFactNeighborY="0">
        <dgm:presLayoutVars>
          <dgm:bulletEnabled val="1"/>
        </dgm:presLayoutVars>
      </dgm:prSet>
      <dgm:spPr/>
    </dgm:pt>
    <dgm:pt modelId="{5037967A-841D-4EBD-8B8E-A4031303E6FF}" type="pres">
      <dgm:prSet presAssocID="{8B9E143A-9D5E-4FFA-B20D-7F008F60D4D9}" presName="parSpace" presStyleCnt="0"/>
      <dgm:spPr/>
    </dgm:pt>
    <dgm:pt modelId="{C91A8DD1-0F22-4D7B-8B26-4EFDD3A319C6}" type="pres">
      <dgm:prSet presAssocID="{A70FE66C-F7F4-44E0-894C-2389253C7C33}" presName="parTxOnly" presStyleLbl="node1" presStyleIdx="3" presStyleCnt="5">
        <dgm:presLayoutVars>
          <dgm:bulletEnabled val="1"/>
        </dgm:presLayoutVars>
      </dgm:prSet>
      <dgm:spPr/>
    </dgm:pt>
    <dgm:pt modelId="{04CE23FF-48E4-4194-B24C-3A704CAFE241}" type="pres">
      <dgm:prSet presAssocID="{77578BB3-17E6-4B54-9FA5-8E10503E686B}" presName="parSpace" presStyleCnt="0"/>
      <dgm:spPr/>
    </dgm:pt>
    <dgm:pt modelId="{7E89C8FF-D8D7-4F0E-9CE4-14C2B2DFA30E}" type="pres">
      <dgm:prSet presAssocID="{248A1CDA-8FA1-4339-9223-3173F0964465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08C07A0F-DBD0-4B5A-885C-F69207C5A6F4}" type="presOf" srcId="{248A1CDA-8FA1-4339-9223-3173F0964465}" destId="{7E89C8FF-D8D7-4F0E-9CE4-14C2B2DFA30E}" srcOrd="0" destOrd="0" presId="urn:microsoft.com/office/officeart/2005/8/layout/hChevron3"/>
    <dgm:cxn modelId="{AA6D863E-B494-43D3-B98B-068D4BBDA274}" type="presOf" srcId="{2B564A01-EAE8-4961-88F9-357CA7DB95F6}" destId="{C250EB50-3261-4296-B9C1-B2F3BCF9D5DB}" srcOrd="0" destOrd="0" presId="urn:microsoft.com/office/officeart/2005/8/layout/hChevron3"/>
    <dgm:cxn modelId="{4012B06F-E6C8-4DBB-A349-9D451C5BCB4B}" type="presOf" srcId="{70171D58-E713-4032-9AFD-9A25A7DB39EE}" destId="{82E25C89-F63D-49B2-A0F5-8F301A5D1396}" srcOrd="0" destOrd="0" presId="urn:microsoft.com/office/officeart/2005/8/layout/hChevron3"/>
    <dgm:cxn modelId="{DD83D872-DBF0-4B55-8F54-5ED444B78E9B}" srcId="{CBE84BC5-F8FE-4B3F-AA4B-DB8FF208B905}" destId="{248A1CDA-8FA1-4339-9223-3173F0964465}" srcOrd="4" destOrd="0" parTransId="{B295B8D9-3FD6-4690-99C5-269F9D292C60}" sibTransId="{80862F89-E4BE-4412-BD72-1445A04E667F}"/>
    <dgm:cxn modelId="{90F6E07C-0BD2-4E75-8EC5-F9ACCA9933AA}" srcId="{CBE84BC5-F8FE-4B3F-AA4B-DB8FF208B905}" destId="{2B564A01-EAE8-4961-88F9-357CA7DB95F6}" srcOrd="2" destOrd="0" parTransId="{CB10DF31-FD23-4D47-9344-79BFAC8A7EF4}" sibTransId="{8B9E143A-9D5E-4FFA-B20D-7F008F60D4D9}"/>
    <dgm:cxn modelId="{995BB696-656C-421C-AB2C-2F8AD038BD86}" srcId="{CBE84BC5-F8FE-4B3F-AA4B-DB8FF208B905}" destId="{70171D58-E713-4032-9AFD-9A25A7DB39EE}" srcOrd="1" destOrd="0" parTransId="{15733C53-6AB7-4EFE-A5EA-7AE097ACA13B}" sibTransId="{6E591FB7-B7F0-4250-A1C5-E1DE1CC590BD}"/>
    <dgm:cxn modelId="{F0823797-0C0D-4E29-BE05-99E570650DBC}" srcId="{CBE84BC5-F8FE-4B3F-AA4B-DB8FF208B905}" destId="{A70FE66C-F7F4-44E0-894C-2389253C7C33}" srcOrd="3" destOrd="0" parTransId="{FAB1BCCB-AD35-49C1-AC00-AA6AD0071877}" sibTransId="{77578BB3-17E6-4B54-9FA5-8E10503E686B}"/>
    <dgm:cxn modelId="{BBB179A5-D4A2-4767-8F75-8F6B86F9A91D}" srcId="{CBE84BC5-F8FE-4B3F-AA4B-DB8FF208B905}" destId="{6269EC1E-749C-412D-94C4-1A292708BE51}" srcOrd="0" destOrd="0" parTransId="{09C16884-DC9E-4DA7-B7B3-2D79C0D33464}" sibTransId="{78B3E95A-597B-404F-AD85-D5663AF50D4A}"/>
    <dgm:cxn modelId="{C57E83B3-981F-4714-8E3B-DE8A62708DD7}" type="presOf" srcId="{CBE84BC5-F8FE-4B3F-AA4B-DB8FF208B905}" destId="{30E090E6-3C92-487F-8254-9F35422B8D7F}" srcOrd="0" destOrd="0" presId="urn:microsoft.com/office/officeart/2005/8/layout/hChevron3"/>
    <dgm:cxn modelId="{5B6C2FD4-8DC8-4CA1-91C6-16EFA59D4A3F}" type="presOf" srcId="{6269EC1E-749C-412D-94C4-1A292708BE51}" destId="{B1857239-07F0-4973-A0FB-2DEAC3175C0B}" srcOrd="0" destOrd="0" presId="urn:microsoft.com/office/officeart/2005/8/layout/hChevron3"/>
    <dgm:cxn modelId="{A55947EA-2302-48A1-BA76-0A9A5B7D85C3}" type="presOf" srcId="{A70FE66C-F7F4-44E0-894C-2389253C7C33}" destId="{C91A8DD1-0F22-4D7B-8B26-4EFDD3A319C6}" srcOrd="0" destOrd="0" presId="urn:microsoft.com/office/officeart/2005/8/layout/hChevron3"/>
    <dgm:cxn modelId="{4A955F03-55FD-4A4D-970F-858B5B965FB2}" type="presParOf" srcId="{30E090E6-3C92-487F-8254-9F35422B8D7F}" destId="{B1857239-07F0-4973-A0FB-2DEAC3175C0B}" srcOrd="0" destOrd="0" presId="urn:microsoft.com/office/officeart/2005/8/layout/hChevron3"/>
    <dgm:cxn modelId="{3236DB0D-474A-46CA-8ED7-B7FCD3D5505B}" type="presParOf" srcId="{30E090E6-3C92-487F-8254-9F35422B8D7F}" destId="{9BADBEC6-B59E-41A7-A48A-B43FC12783F2}" srcOrd="1" destOrd="0" presId="urn:microsoft.com/office/officeart/2005/8/layout/hChevron3"/>
    <dgm:cxn modelId="{42393B3B-725C-420D-8197-BAA78BCAC395}" type="presParOf" srcId="{30E090E6-3C92-487F-8254-9F35422B8D7F}" destId="{82E25C89-F63D-49B2-A0F5-8F301A5D1396}" srcOrd="2" destOrd="0" presId="urn:microsoft.com/office/officeart/2005/8/layout/hChevron3"/>
    <dgm:cxn modelId="{2ED51FC5-60BD-4F73-B6A9-5748B4A73206}" type="presParOf" srcId="{30E090E6-3C92-487F-8254-9F35422B8D7F}" destId="{77C62638-289F-47BA-9BBD-E6468930A333}" srcOrd="3" destOrd="0" presId="urn:microsoft.com/office/officeart/2005/8/layout/hChevron3"/>
    <dgm:cxn modelId="{77E5DCA5-D3CE-4DFB-ADF0-E3EA58E2DD73}" type="presParOf" srcId="{30E090E6-3C92-487F-8254-9F35422B8D7F}" destId="{C250EB50-3261-4296-B9C1-B2F3BCF9D5DB}" srcOrd="4" destOrd="0" presId="urn:microsoft.com/office/officeart/2005/8/layout/hChevron3"/>
    <dgm:cxn modelId="{F031B91B-369C-4DD7-89B4-3A68876D992F}" type="presParOf" srcId="{30E090E6-3C92-487F-8254-9F35422B8D7F}" destId="{5037967A-841D-4EBD-8B8E-A4031303E6FF}" srcOrd="5" destOrd="0" presId="urn:microsoft.com/office/officeart/2005/8/layout/hChevron3"/>
    <dgm:cxn modelId="{8ED138C7-F107-4C40-BF21-9DAB29E54FC2}" type="presParOf" srcId="{30E090E6-3C92-487F-8254-9F35422B8D7F}" destId="{C91A8DD1-0F22-4D7B-8B26-4EFDD3A319C6}" srcOrd="6" destOrd="0" presId="urn:microsoft.com/office/officeart/2005/8/layout/hChevron3"/>
    <dgm:cxn modelId="{1124669D-A116-4C42-9296-39BFEB91C132}" type="presParOf" srcId="{30E090E6-3C92-487F-8254-9F35422B8D7F}" destId="{04CE23FF-48E4-4194-B24C-3A704CAFE241}" srcOrd="7" destOrd="0" presId="urn:microsoft.com/office/officeart/2005/8/layout/hChevron3"/>
    <dgm:cxn modelId="{6E605323-B46E-43B2-8338-FA7CDC414504}" type="presParOf" srcId="{30E090E6-3C92-487F-8254-9F35422B8D7F}" destId="{7E89C8FF-D8D7-4F0E-9CE4-14C2B2DFA30E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8.xml><?xml version="1.0" encoding="utf-8"?>
<dgm:dataModel xmlns:dgm="http://schemas.openxmlformats.org/drawingml/2006/diagram" xmlns:a="http://schemas.openxmlformats.org/drawingml/2006/main">
  <dgm:ptLst>
    <dgm:pt modelId="{ECE651AB-C365-446F-97EC-4F19BE34B8B0}" type="doc">
      <dgm:prSet loTypeId="urn:microsoft.com/office/officeart/2005/8/layout/chevron1" loCatId="process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446CBEE-73AB-471D-99DE-D943B93B9CCC}">
      <dgm:prSet phldrT="[Texte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ln/>
      </dgm:spPr>
      <dgm:t>
        <a:bodyPr spcFirstLastPara="0" vert="horz" wrap="square" lIns="112014" tIns="37338" rIns="37338" bIns="37338" numCol="1" spcCol="1270" anchor="ctr" anchorCtr="0"/>
        <a:lstStyle/>
        <a:p>
          <a:r>
            <a:rPr lang="fr-FR" sz="2800" b="1" kern="1200" dirty="0">
              <a:solidFill>
                <a:prstClr val="white"/>
              </a:solidFill>
              <a:latin typeface="Ubuntu"/>
              <a:ea typeface="Spica Neue P"/>
              <a:cs typeface="+mn-cs"/>
            </a:rPr>
            <a:t>Entreprise</a:t>
          </a:r>
          <a:r>
            <a:rPr lang="fr-FR" sz="2800" b="1" kern="1200" dirty="0"/>
            <a:t> d’accueil et projet de stage</a:t>
          </a:r>
        </a:p>
      </dgm:t>
    </dgm:pt>
    <dgm:pt modelId="{1E2F07F0-F6D4-497A-B4AC-8D66B7E4DCE6}" type="parTrans" cxnId="{25939C65-72A0-48BA-AD64-A7CE8B30E237}">
      <dgm:prSet/>
      <dgm:spPr/>
      <dgm:t>
        <a:bodyPr/>
        <a:lstStyle/>
        <a:p>
          <a:endParaRPr lang="fr-FR"/>
        </a:p>
      </dgm:t>
    </dgm:pt>
    <dgm:pt modelId="{3D807523-F7E0-4EBF-96C8-2F7317763A68}" type="sibTrans" cxnId="{25939C65-72A0-48BA-AD64-A7CE8B30E237}">
      <dgm:prSet/>
      <dgm:spPr/>
      <dgm:t>
        <a:bodyPr/>
        <a:lstStyle/>
        <a:p>
          <a:endParaRPr lang="fr-FR"/>
        </a:p>
      </dgm:t>
    </dgm:pt>
    <dgm:pt modelId="{3D7103AC-5D8E-4A9F-9E2D-F7690B99A78D}">
      <dgm:prSet phldrT="[Texte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ln/>
      </dgm:spPr>
      <dgm:t>
        <a:bodyPr spcFirstLastPara="0" vert="horz" wrap="square" lIns="112014" tIns="37338" rIns="37338" bIns="37338" numCol="1" spcCol="1270" anchor="ctr" anchorCtr="0"/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b="1" kern="1200" dirty="0">
              <a:solidFill>
                <a:prstClr val="white"/>
              </a:solidFill>
              <a:latin typeface="Ubuntu"/>
              <a:ea typeface="Spica Neue P"/>
              <a:cs typeface="+mn-cs"/>
            </a:rPr>
            <a:t>Contexte général</a:t>
          </a:r>
        </a:p>
      </dgm:t>
    </dgm:pt>
    <dgm:pt modelId="{BA4814D6-8789-4770-B261-10E1FC7B4C7D}" type="parTrans" cxnId="{4537CBC7-F732-481D-ABAF-CCAAEEC38AF1}">
      <dgm:prSet/>
      <dgm:spPr/>
      <dgm:t>
        <a:bodyPr/>
        <a:lstStyle/>
        <a:p>
          <a:endParaRPr lang="fr-FR"/>
        </a:p>
      </dgm:t>
    </dgm:pt>
    <dgm:pt modelId="{51E67CE7-C732-4CEC-AAA2-526AF31139DF}" type="sibTrans" cxnId="{4537CBC7-F732-481D-ABAF-CCAAEEC38AF1}">
      <dgm:prSet/>
      <dgm:spPr/>
      <dgm:t>
        <a:bodyPr/>
        <a:lstStyle/>
        <a:p>
          <a:endParaRPr lang="fr-FR"/>
        </a:p>
      </dgm:t>
    </dgm:pt>
    <dgm:pt modelId="{4AFA8197-D6AA-4DC0-B143-C22F1E2D2DED}">
      <dgm:prSet phldrT="[Texte]" custT="1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>
        <a:ln/>
      </dgm:spPr>
      <dgm:t>
        <a:bodyPr spcFirstLastPara="0" vert="horz" wrap="square" lIns="112014" tIns="37338" rIns="37338" bIns="37338" numCol="1" spcCol="1270" anchor="ctr" anchorCtr="0"/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b="1" kern="1200" dirty="0">
              <a:solidFill>
                <a:prstClr val="white"/>
              </a:solidFill>
              <a:latin typeface="Ubuntu"/>
              <a:ea typeface="Spica Neue P"/>
              <a:cs typeface="+mn-cs"/>
            </a:rPr>
            <a:t>Développement de la solution</a:t>
          </a:r>
        </a:p>
      </dgm:t>
    </dgm:pt>
    <dgm:pt modelId="{9D6B8767-A276-4E1D-9CA5-EC7E60F76084}" type="parTrans" cxnId="{27B2A6D1-FA58-4F60-91C3-9C1067B38264}">
      <dgm:prSet/>
      <dgm:spPr/>
      <dgm:t>
        <a:bodyPr/>
        <a:lstStyle/>
        <a:p>
          <a:endParaRPr lang="fr-FR"/>
        </a:p>
      </dgm:t>
    </dgm:pt>
    <dgm:pt modelId="{A27B59F2-B43D-4CF9-9509-A6793E27BC8D}" type="sibTrans" cxnId="{27B2A6D1-FA58-4F60-91C3-9C1067B38264}">
      <dgm:prSet/>
      <dgm:spPr/>
      <dgm:t>
        <a:bodyPr/>
        <a:lstStyle/>
        <a:p>
          <a:endParaRPr lang="fr-FR"/>
        </a:p>
      </dgm:t>
    </dgm:pt>
    <dgm:pt modelId="{7535929A-DB06-4992-9925-2775DD8F4EA8}">
      <dgm:prSet phldrT="[Texte]" custT="1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>
        <a:ln/>
      </dgm:spPr>
      <dgm:t>
        <a:bodyPr spcFirstLastPara="0" vert="horz" wrap="square" lIns="116015" tIns="38672" rIns="38672" bIns="38672" numCol="1" spcCol="1270" anchor="ctr" anchorCtr="0"/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900" b="1" kern="1200" dirty="0">
              <a:solidFill>
                <a:prstClr val="white"/>
              </a:solidFill>
              <a:latin typeface="Ubuntu"/>
              <a:ea typeface="Spica Neue P"/>
              <a:cs typeface="+mn-cs"/>
            </a:rPr>
            <a:t>Conclusion</a:t>
          </a:r>
        </a:p>
      </dgm:t>
    </dgm:pt>
    <dgm:pt modelId="{9856422E-CB2D-4F35-8795-AEF6DFB3C426}" type="parTrans" cxnId="{40CC5C0F-D9EA-4F62-BFAB-8159F494A8DE}">
      <dgm:prSet/>
      <dgm:spPr/>
      <dgm:t>
        <a:bodyPr/>
        <a:lstStyle/>
        <a:p>
          <a:endParaRPr lang="fr-FR"/>
        </a:p>
      </dgm:t>
    </dgm:pt>
    <dgm:pt modelId="{5A7095E4-44F7-410A-BD34-AEC61A9B6055}" type="sibTrans" cxnId="{40CC5C0F-D9EA-4F62-BFAB-8159F494A8DE}">
      <dgm:prSet/>
      <dgm:spPr/>
      <dgm:t>
        <a:bodyPr/>
        <a:lstStyle/>
        <a:p>
          <a:endParaRPr lang="fr-FR"/>
        </a:p>
      </dgm:t>
    </dgm:pt>
    <dgm:pt modelId="{6EB63FCF-72E1-4F6F-BC70-95E813D68024}" type="pres">
      <dgm:prSet presAssocID="{ECE651AB-C365-446F-97EC-4F19BE34B8B0}" presName="Name0" presStyleCnt="0">
        <dgm:presLayoutVars>
          <dgm:dir/>
          <dgm:animLvl val="lvl"/>
          <dgm:resizeHandles val="exact"/>
        </dgm:presLayoutVars>
      </dgm:prSet>
      <dgm:spPr/>
    </dgm:pt>
    <dgm:pt modelId="{3A385627-F526-403F-89C9-B3E9D12812F8}" type="pres">
      <dgm:prSet presAssocID="{6446CBEE-73AB-471D-99DE-D943B93B9CCC}" presName="parTxOnly" presStyleLbl="node1" presStyleIdx="0" presStyleCnt="4">
        <dgm:presLayoutVars>
          <dgm:chMax val="0"/>
          <dgm:chPref val="0"/>
          <dgm:bulletEnabled val="1"/>
        </dgm:presLayoutVars>
      </dgm:prSet>
      <dgm:spPr>
        <a:xfrm>
          <a:off x="6869" y="0"/>
          <a:ext cx="3998503" cy="914400"/>
        </a:xfrm>
        <a:prstGeom prst="chevron">
          <a:avLst/>
        </a:prstGeom>
      </dgm:spPr>
    </dgm:pt>
    <dgm:pt modelId="{ABB0D716-897A-4577-AFC9-D4B1C25178EE}" type="pres">
      <dgm:prSet presAssocID="{3D807523-F7E0-4EBF-96C8-2F7317763A68}" presName="parTxOnlySpace" presStyleCnt="0"/>
      <dgm:spPr/>
    </dgm:pt>
    <dgm:pt modelId="{8E8C5F46-8428-4E48-8113-706CC0D981A0}" type="pres">
      <dgm:prSet presAssocID="{3D7103AC-5D8E-4A9F-9E2D-F7690B99A78D}" presName="parTxOnly" presStyleLbl="node1" presStyleIdx="1" presStyleCnt="4" custLinFactNeighborY="-31095">
        <dgm:presLayoutVars>
          <dgm:chMax val="0"/>
          <dgm:chPref val="0"/>
          <dgm:bulletEnabled val="1"/>
        </dgm:presLayoutVars>
      </dgm:prSet>
      <dgm:spPr>
        <a:xfrm>
          <a:off x="3605521" y="0"/>
          <a:ext cx="3998503" cy="914400"/>
        </a:xfrm>
        <a:prstGeom prst="chevron">
          <a:avLst/>
        </a:prstGeom>
      </dgm:spPr>
    </dgm:pt>
    <dgm:pt modelId="{914F2132-7581-4D13-A37D-7E8747AC7E52}" type="pres">
      <dgm:prSet presAssocID="{51E67CE7-C732-4CEC-AAA2-526AF31139DF}" presName="parTxOnlySpace" presStyleCnt="0"/>
      <dgm:spPr/>
    </dgm:pt>
    <dgm:pt modelId="{2B41EBE7-D789-47F7-9534-557C62BA0E48}" type="pres">
      <dgm:prSet presAssocID="{4AFA8197-D6AA-4DC0-B143-C22F1E2D2DED}" presName="parTxOnly" presStyleLbl="node1" presStyleIdx="2" presStyleCnt="4">
        <dgm:presLayoutVars>
          <dgm:chMax val="0"/>
          <dgm:chPref val="0"/>
          <dgm:bulletEnabled val="1"/>
        </dgm:presLayoutVars>
      </dgm:prSet>
      <dgm:spPr>
        <a:xfrm>
          <a:off x="7204174" y="0"/>
          <a:ext cx="3998503" cy="914400"/>
        </a:xfrm>
        <a:prstGeom prst="chevron">
          <a:avLst/>
        </a:prstGeom>
      </dgm:spPr>
    </dgm:pt>
    <dgm:pt modelId="{141E9424-582F-468E-B587-61DB0A98E35A}" type="pres">
      <dgm:prSet presAssocID="{A27B59F2-B43D-4CF9-9509-A6793E27BC8D}" presName="parTxOnlySpace" presStyleCnt="0"/>
      <dgm:spPr/>
    </dgm:pt>
    <dgm:pt modelId="{8622A846-379A-4F76-BE6B-9D2A67935330}" type="pres">
      <dgm:prSet presAssocID="{7535929A-DB06-4992-9925-2775DD8F4EA8}" presName="parTxOnly" presStyleLbl="node1" presStyleIdx="3" presStyleCnt="4">
        <dgm:presLayoutVars>
          <dgm:chMax val="0"/>
          <dgm:chPref val="0"/>
          <dgm:bulletEnabled val="1"/>
        </dgm:presLayoutVars>
      </dgm:prSet>
      <dgm:spPr>
        <a:xfrm>
          <a:off x="10802827" y="0"/>
          <a:ext cx="3998503" cy="914400"/>
        </a:xfrm>
        <a:prstGeom prst="chevron">
          <a:avLst/>
        </a:prstGeom>
      </dgm:spPr>
    </dgm:pt>
  </dgm:ptLst>
  <dgm:cxnLst>
    <dgm:cxn modelId="{695FD700-5A37-4AE1-B23A-2B5F3E3D18E4}" type="presOf" srcId="{7535929A-DB06-4992-9925-2775DD8F4EA8}" destId="{8622A846-379A-4F76-BE6B-9D2A67935330}" srcOrd="0" destOrd="0" presId="urn:microsoft.com/office/officeart/2005/8/layout/chevron1"/>
    <dgm:cxn modelId="{7CC7B605-88EB-4E19-B07E-C5CF2FC0FAA0}" type="presOf" srcId="{6446CBEE-73AB-471D-99DE-D943B93B9CCC}" destId="{3A385627-F526-403F-89C9-B3E9D12812F8}" srcOrd="0" destOrd="0" presId="urn:microsoft.com/office/officeart/2005/8/layout/chevron1"/>
    <dgm:cxn modelId="{B9AFF907-F5D1-487A-ADEF-8B22C1E206F8}" type="presOf" srcId="{ECE651AB-C365-446F-97EC-4F19BE34B8B0}" destId="{6EB63FCF-72E1-4F6F-BC70-95E813D68024}" srcOrd="0" destOrd="0" presId="urn:microsoft.com/office/officeart/2005/8/layout/chevron1"/>
    <dgm:cxn modelId="{B725CE0D-7AD6-4070-A539-C880BB2B7721}" type="presOf" srcId="{4AFA8197-D6AA-4DC0-B143-C22F1E2D2DED}" destId="{2B41EBE7-D789-47F7-9534-557C62BA0E48}" srcOrd="0" destOrd="0" presId="urn:microsoft.com/office/officeart/2005/8/layout/chevron1"/>
    <dgm:cxn modelId="{40CC5C0F-D9EA-4F62-BFAB-8159F494A8DE}" srcId="{ECE651AB-C365-446F-97EC-4F19BE34B8B0}" destId="{7535929A-DB06-4992-9925-2775DD8F4EA8}" srcOrd="3" destOrd="0" parTransId="{9856422E-CB2D-4F35-8795-AEF6DFB3C426}" sibTransId="{5A7095E4-44F7-410A-BD34-AEC61A9B6055}"/>
    <dgm:cxn modelId="{25939C65-72A0-48BA-AD64-A7CE8B30E237}" srcId="{ECE651AB-C365-446F-97EC-4F19BE34B8B0}" destId="{6446CBEE-73AB-471D-99DE-D943B93B9CCC}" srcOrd="0" destOrd="0" parTransId="{1E2F07F0-F6D4-497A-B4AC-8D66B7E4DCE6}" sibTransId="{3D807523-F7E0-4EBF-96C8-2F7317763A68}"/>
    <dgm:cxn modelId="{4537CBC7-F732-481D-ABAF-CCAAEEC38AF1}" srcId="{ECE651AB-C365-446F-97EC-4F19BE34B8B0}" destId="{3D7103AC-5D8E-4A9F-9E2D-F7690B99A78D}" srcOrd="1" destOrd="0" parTransId="{BA4814D6-8789-4770-B261-10E1FC7B4C7D}" sibTransId="{51E67CE7-C732-4CEC-AAA2-526AF31139DF}"/>
    <dgm:cxn modelId="{D286A0CA-9079-455A-ADD6-E1306D7EE73D}" type="presOf" srcId="{3D7103AC-5D8E-4A9F-9E2D-F7690B99A78D}" destId="{8E8C5F46-8428-4E48-8113-706CC0D981A0}" srcOrd="0" destOrd="0" presId="urn:microsoft.com/office/officeart/2005/8/layout/chevron1"/>
    <dgm:cxn modelId="{27B2A6D1-FA58-4F60-91C3-9C1067B38264}" srcId="{ECE651AB-C365-446F-97EC-4F19BE34B8B0}" destId="{4AFA8197-D6AA-4DC0-B143-C22F1E2D2DED}" srcOrd="2" destOrd="0" parTransId="{9D6B8767-A276-4E1D-9CA5-EC7E60F76084}" sibTransId="{A27B59F2-B43D-4CF9-9509-A6793E27BC8D}"/>
    <dgm:cxn modelId="{5DC2511E-152A-43FE-AF42-6DFAFB28F075}" type="presParOf" srcId="{6EB63FCF-72E1-4F6F-BC70-95E813D68024}" destId="{3A385627-F526-403F-89C9-B3E9D12812F8}" srcOrd="0" destOrd="0" presId="urn:microsoft.com/office/officeart/2005/8/layout/chevron1"/>
    <dgm:cxn modelId="{46F778EA-C393-49CC-8D2C-3CCDC3CDF829}" type="presParOf" srcId="{6EB63FCF-72E1-4F6F-BC70-95E813D68024}" destId="{ABB0D716-897A-4577-AFC9-D4B1C25178EE}" srcOrd="1" destOrd="0" presId="urn:microsoft.com/office/officeart/2005/8/layout/chevron1"/>
    <dgm:cxn modelId="{7A0A8224-2E4E-4D99-9AAA-95929AD5FB6D}" type="presParOf" srcId="{6EB63FCF-72E1-4F6F-BC70-95E813D68024}" destId="{8E8C5F46-8428-4E48-8113-706CC0D981A0}" srcOrd="2" destOrd="0" presId="urn:microsoft.com/office/officeart/2005/8/layout/chevron1"/>
    <dgm:cxn modelId="{2F0157B4-9B9E-4504-BAA2-0B113FF85D72}" type="presParOf" srcId="{6EB63FCF-72E1-4F6F-BC70-95E813D68024}" destId="{914F2132-7581-4D13-A37D-7E8747AC7E52}" srcOrd="3" destOrd="0" presId="urn:microsoft.com/office/officeart/2005/8/layout/chevron1"/>
    <dgm:cxn modelId="{20FCC90B-4175-454D-9C8B-FB1D0D98CA57}" type="presParOf" srcId="{6EB63FCF-72E1-4F6F-BC70-95E813D68024}" destId="{2B41EBE7-D789-47F7-9534-557C62BA0E48}" srcOrd="4" destOrd="0" presId="urn:microsoft.com/office/officeart/2005/8/layout/chevron1"/>
    <dgm:cxn modelId="{C170D21E-D7FA-43F6-A6FE-9597973D2A16}" type="presParOf" srcId="{6EB63FCF-72E1-4F6F-BC70-95E813D68024}" destId="{141E9424-582F-468E-B587-61DB0A98E35A}" srcOrd="5" destOrd="0" presId="urn:microsoft.com/office/officeart/2005/8/layout/chevron1"/>
    <dgm:cxn modelId="{73CB39EB-E0E2-48A5-9127-5A4190CAF262}" type="presParOf" srcId="{6EB63FCF-72E1-4F6F-BC70-95E813D68024}" destId="{8622A846-379A-4F76-BE6B-9D2A67935330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39.xml><?xml version="1.0" encoding="utf-8"?>
<dgm:dataModel xmlns:dgm="http://schemas.openxmlformats.org/drawingml/2006/diagram" xmlns:a="http://schemas.openxmlformats.org/drawingml/2006/main">
  <dgm:ptLst>
    <dgm:pt modelId="{CBE84BC5-F8FE-4B3F-AA4B-DB8FF208B905}" type="doc">
      <dgm:prSet loTypeId="urn:microsoft.com/office/officeart/2005/8/layout/hChevron3" loCatId="process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69EC1E-749C-412D-94C4-1A292708BE51}">
      <dgm:prSet phldrT="[Texte]"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>
        <a:solidFill>
          <a:schemeClr val="accent1"/>
        </a:solidFill>
      </dgm:spPr>
      <dgm:t>
        <a:bodyPr/>
        <a:lstStyle/>
        <a:p>
          <a:r>
            <a:rPr lang="fr-FR" sz="2800" dirty="0"/>
            <a:t>Spécifications</a:t>
          </a:r>
        </a:p>
      </dgm:t>
    </dgm:pt>
    <dgm:pt modelId="{09C16884-DC9E-4DA7-B7B3-2D79C0D33464}" type="parTrans" cxnId="{BBB179A5-D4A2-4767-8F75-8F6B86F9A91D}">
      <dgm:prSet/>
      <dgm:spPr/>
      <dgm:t>
        <a:bodyPr/>
        <a:lstStyle/>
        <a:p>
          <a:endParaRPr lang="fr-FR"/>
        </a:p>
      </dgm:t>
    </dgm:pt>
    <dgm:pt modelId="{78B3E95A-597B-404F-AD85-D5663AF50D4A}" type="sibTrans" cxnId="{BBB179A5-D4A2-4767-8F75-8F6B86F9A91D}">
      <dgm:prSet/>
      <dgm:spPr/>
      <dgm:t>
        <a:bodyPr/>
        <a:lstStyle/>
        <a:p>
          <a:endParaRPr lang="fr-FR"/>
        </a:p>
      </dgm:t>
    </dgm:pt>
    <dgm:pt modelId="{70171D58-E713-4032-9AFD-9A25A7DB39EE}">
      <dgm:prSet phldrT="[Texte]" custT="1"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>
        <a:solidFill>
          <a:schemeClr val="accent5"/>
        </a:solidFill>
        <a:ln/>
      </dgm:spPr>
      <dgm:t>
        <a:bodyPr/>
        <a:lstStyle/>
        <a:p>
          <a:r>
            <a:rPr lang="fr-FR" sz="2400" dirty="0"/>
            <a:t>Réseaux de neurones à convolution</a:t>
          </a:r>
        </a:p>
      </dgm:t>
    </dgm:pt>
    <dgm:pt modelId="{15733C53-6AB7-4EFE-A5EA-7AE097ACA13B}" type="parTrans" cxnId="{995BB696-656C-421C-AB2C-2F8AD038BD86}">
      <dgm:prSet/>
      <dgm:spPr/>
      <dgm:t>
        <a:bodyPr/>
        <a:lstStyle/>
        <a:p>
          <a:endParaRPr lang="fr-FR"/>
        </a:p>
      </dgm:t>
    </dgm:pt>
    <dgm:pt modelId="{6E591FB7-B7F0-4250-A1C5-E1DE1CC590BD}" type="sibTrans" cxnId="{995BB696-656C-421C-AB2C-2F8AD038BD86}">
      <dgm:prSet/>
      <dgm:spPr/>
      <dgm:t>
        <a:bodyPr/>
        <a:lstStyle/>
        <a:p>
          <a:endParaRPr lang="fr-FR"/>
        </a:p>
      </dgm:t>
    </dgm:pt>
    <dgm:pt modelId="{2B564A01-EAE8-4961-88F9-357CA7DB95F6}">
      <dgm:prSet phldrT="[Texte]"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sz="2800" dirty="0"/>
            <a:t>Prétraitement</a:t>
          </a:r>
        </a:p>
      </dgm:t>
    </dgm:pt>
    <dgm:pt modelId="{8B9E143A-9D5E-4FFA-B20D-7F008F60D4D9}" type="sibTrans" cxnId="{90F6E07C-0BD2-4E75-8EC5-F9ACCA9933AA}">
      <dgm:prSet/>
      <dgm:spPr/>
      <dgm:t>
        <a:bodyPr/>
        <a:lstStyle/>
        <a:p>
          <a:endParaRPr lang="fr-FR"/>
        </a:p>
      </dgm:t>
    </dgm:pt>
    <dgm:pt modelId="{CB10DF31-FD23-4D47-9344-79BFAC8A7EF4}" type="parTrans" cxnId="{90F6E07C-0BD2-4E75-8EC5-F9ACCA9933AA}">
      <dgm:prSet/>
      <dgm:spPr/>
      <dgm:t>
        <a:bodyPr/>
        <a:lstStyle/>
        <a:p>
          <a:endParaRPr lang="fr-FR"/>
        </a:p>
      </dgm:t>
    </dgm:pt>
    <dgm:pt modelId="{A70FE66C-F7F4-44E0-894C-2389253C7C33}">
      <dgm:prSet phldrT="[Texte]"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sz="2800" dirty="0"/>
            <a:t>Implémentation et résultats</a:t>
          </a:r>
        </a:p>
      </dgm:t>
    </dgm:pt>
    <dgm:pt modelId="{FAB1BCCB-AD35-49C1-AC00-AA6AD0071877}" type="parTrans" cxnId="{F0823797-0C0D-4E29-BE05-99E570650DBC}">
      <dgm:prSet/>
      <dgm:spPr/>
      <dgm:t>
        <a:bodyPr/>
        <a:lstStyle/>
        <a:p>
          <a:endParaRPr lang="en-US"/>
        </a:p>
      </dgm:t>
    </dgm:pt>
    <dgm:pt modelId="{77578BB3-17E6-4B54-9FA5-8E10503E686B}" type="sibTrans" cxnId="{F0823797-0C0D-4E29-BE05-99E570650DBC}">
      <dgm:prSet/>
      <dgm:spPr/>
      <dgm:t>
        <a:bodyPr/>
        <a:lstStyle/>
        <a:p>
          <a:endParaRPr lang="en-US"/>
        </a:p>
      </dgm:t>
    </dgm:pt>
    <dgm:pt modelId="{248A1CDA-8FA1-4339-9223-3173F0964465}">
      <dgm:prSet phldrT="[Texte]"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sz="2800"/>
            <a:t>Industrialisation</a:t>
          </a:r>
          <a:endParaRPr lang="fr-FR" sz="2800" dirty="0"/>
        </a:p>
      </dgm:t>
    </dgm:pt>
    <dgm:pt modelId="{B295B8D9-3FD6-4690-99C5-269F9D292C60}" type="parTrans" cxnId="{DD83D872-DBF0-4B55-8F54-5ED444B78E9B}">
      <dgm:prSet/>
      <dgm:spPr/>
      <dgm:t>
        <a:bodyPr/>
        <a:lstStyle/>
        <a:p>
          <a:endParaRPr lang="en-US"/>
        </a:p>
      </dgm:t>
    </dgm:pt>
    <dgm:pt modelId="{80862F89-E4BE-4412-BD72-1445A04E667F}" type="sibTrans" cxnId="{DD83D872-DBF0-4B55-8F54-5ED444B78E9B}">
      <dgm:prSet/>
      <dgm:spPr/>
      <dgm:t>
        <a:bodyPr/>
        <a:lstStyle/>
        <a:p>
          <a:endParaRPr lang="en-US"/>
        </a:p>
      </dgm:t>
    </dgm:pt>
    <dgm:pt modelId="{30E090E6-3C92-487F-8254-9F35422B8D7F}" type="pres">
      <dgm:prSet presAssocID="{CBE84BC5-F8FE-4B3F-AA4B-DB8FF208B905}" presName="Name0" presStyleCnt="0">
        <dgm:presLayoutVars>
          <dgm:dir/>
          <dgm:resizeHandles val="exact"/>
        </dgm:presLayoutVars>
      </dgm:prSet>
      <dgm:spPr/>
    </dgm:pt>
    <dgm:pt modelId="{B1857239-07F0-4973-A0FB-2DEAC3175C0B}" type="pres">
      <dgm:prSet presAssocID="{6269EC1E-749C-412D-94C4-1A292708BE51}" presName="parTxOnly" presStyleLbl="node1" presStyleIdx="0" presStyleCnt="5">
        <dgm:presLayoutVars>
          <dgm:bulletEnabled val="1"/>
        </dgm:presLayoutVars>
      </dgm:prSet>
      <dgm:spPr/>
    </dgm:pt>
    <dgm:pt modelId="{9BADBEC6-B59E-41A7-A48A-B43FC12783F2}" type="pres">
      <dgm:prSet presAssocID="{78B3E95A-597B-404F-AD85-D5663AF50D4A}" presName="parSpace" presStyleCnt="0"/>
      <dgm:spPr/>
    </dgm:pt>
    <dgm:pt modelId="{82E25C89-F63D-49B2-A0F5-8F301A5D1396}" type="pres">
      <dgm:prSet presAssocID="{70171D58-E713-4032-9AFD-9A25A7DB39EE}" presName="parTxOnly" presStyleLbl="node1" presStyleIdx="1" presStyleCnt="5" custScaleX="109912" custLinFactNeighborX="-328">
        <dgm:presLayoutVars>
          <dgm:bulletEnabled val="1"/>
        </dgm:presLayoutVars>
      </dgm:prSet>
      <dgm:spPr/>
    </dgm:pt>
    <dgm:pt modelId="{77C62638-289F-47BA-9BBD-E6468930A333}" type="pres">
      <dgm:prSet presAssocID="{6E591FB7-B7F0-4250-A1C5-E1DE1CC590BD}" presName="parSpace" presStyleCnt="0"/>
      <dgm:spPr/>
    </dgm:pt>
    <dgm:pt modelId="{C250EB50-3261-4296-B9C1-B2F3BCF9D5DB}" type="pres">
      <dgm:prSet presAssocID="{2B564A01-EAE8-4961-88F9-357CA7DB95F6}" presName="parTxOnly" presStyleLbl="node1" presStyleIdx="2" presStyleCnt="5" custScaleX="99869" custLinFactNeighborX="5985" custLinFactNeighborY="0">
        <dgm:presLayoutVars>
          <dgm:bulletEnabled val="1"/>
        </dgm:presLayoutVars>
      </dgm:prSet>
      <dgm:spPr/>
    </dgm:pt>
    <dgm:pt modelId="{5037967A-841D-4EBD-8B8E-A4031303E6FF}" type="pres">
      <dgm:prSet presAssocID="{8B9E143A-9D5E-4FFA-B20D-7F008F60D4D9}" presName="parSpace" presStyleCnt="0"/>
      <dgm:spPr/>
    </dgm:pt>
    <dgm:pt modelId="{C91A8DD1-0F22-4D7B-8B26-4EFDD3A319C6}" type="pres">
      <dgm:prSet presAssocID="{A70FE66C-F7F4-44E0-894C-2389253C7C33}" presName="parTxOnly" presStyleLbl="node1" presStyleIdx="3" presStyleCnt="5">
        <dgm:presLayoutVars>
          <dgm:bulletEnabled val="1"/>
        </dgm:presLayoutVars>
      </dgm:prSet>
      <dgm:spPr/>
    </dgm:pt>
    <dgm:pt modelId="{04CE23FF-48E4-4194-B24C-3A704CAFE241}" type="pres">
      <dgm:prSet presAssocID="{77578BB3-17E6-4B54-9FA5-8E10503E686B}" presName="parSpace" presStyleCnt="0"/>
      <dgm:spPr/>
    </dgm:pt>
    <dgm:pt modelId="{7E89C8FF-D8D7-4F0E-9CE4-14C2B2DFA30E}" type="pres">
      <dgm:prSet presAssocID="{248A1CDA-8FA1-4339-9223-3173F0964465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08C07A0F-DBD0-4B5A-885C-F69207C5A6F4}" type="presOf" srcId="{248A1CDA-8FA1-4339-9223-3173F0964465}" destId="{7E89C8FF-D8D7-4F0E-9CE4-14C2B2DFA30E}" srcOrd="0" destOrd="0" presId="urn:microsoft.com/office/officeart/2005/8/layout/hChevron3"/>
    <dgm:cxn modelId="{AA6D863E-B494-43D3-B98B-068D4BBDA274}" type="presOf" srcId="{2B564A01-EAE8-4961-88F9-357CA7DB95F6}" destId="{C250EB50-3261-4296-B9C1-B2F3BCF9D5DB}" srcOrd="0" destOrd="0" presId="urn:microsoft.com/office/officeart/2005/8/layout/hChevron3"/>
    <dgm:cxn modelId="{4012B06F-E6C8-4DBB-A349-9D451C5BCB4B}" type="presOf" srcId="{70171D58-E713-4032-9AFD-9A25A7DB39EE}" destId="{82E25C89-F63D-49B2-A0F5-8F301A5D1396}" srcOrd="0" destOrd="0" presId="urn:microsoft.com/office/officeart/2005/8/layout/hChevron3"/>
    <dgm:cxn modelId="{DD83D872-DBF0-4B55-8F54-5ED444B78E9B}" srcId="{CBE84BC5-F8FE-4B3F-AA4B-DB8FF208B905}" destId="{248A1CDA-8FA1-4339-9223-3173F0964465}" srcOrd="4" destOrd="0" parTransId="{B295B8D9-3FD6-4690-99C5-269F9D292C60}" sibTransId="{80862F89-E4BE-4412-BD72-1445A04E667F}"/>
    <dgm:cxn modelId="{90F6E07C-0BD2-4E75-8EC5-F9ACCA9933AA}" srcId="{CBE84BC5-F8FE-4B3F-AA4B-DB8FF208B905}" destId="{2B564A01-EAE8-4961-88F9-357CA7DB95F6}" srcOrd="2" destOrd="0" parTransId="{CB10DF31-FD23-4D47-9344-79BFAC8A7EF4}" sibTransId="{8B9E143A-9D5E-4FFA-B20D-7F008F60D4D9}"/>
    <dgm:cxn modelId="{995BB696-656C-421C-AB2C-2F8AD038BD86}" srcId="{CBE84BC5-F8FE-4B3F-AA4B-DB8FF208B905}" destId="{70171D58-E713-4032-9AFD-9A25A7DB39EE}" srcOrd="1" destOrd="0" parTransId="{15733C53-6AB7-4EFE-A5EA-7AE097ACA13B}" sibTransId="{6E591FB7-B7F0-4250-A1C5-E1DE1CC590BD}"/>
    <dgm:cxn modelId="{F0823797-0C0D-4E29-BE05-99E570650DBC}" srcId="{CBE84BC5-F8FE-4B3F-AA4B-DB8FF208B905}" destId="{A70FE66C-F7F4-44E0-894C-2389253C7C33}" srcOrd="3" destOrd="0" parTransId="{FAB1BCCB-AD35-49C1-AC00-AA6AD0071877}" sibTransId="{77578BB3-17E6-4B54-9FA5-8E10503E686B}"/>
    <dgm:cxn modelId="{BBB179A5-D4A2-4767-8F75-8F6B86F9A91D}" srcId="{CBE84BC5-F8FE-4B3F-AA4B-DB8FF208B905}" destId="{6269EC1E-749C-412D-94C4-1A292708BE51}" srcOrd="0" destOrd="0" parTransId="{09C16884-DC9E-4DA7-B7B3-2D79C0D33464}" sibTransId="{78B3E95A-597B-404F-AD85-D5663AF50D4A}"/>
    <dgm:cxn modelId="{C57E83B3-981F-4714-8E3B-DE8A62708DD7}" type="presOf" srcId="{CBE84BC5-F8FE-4B3F-AA4B-DB8FF208B905}" destId="{30E090E6-3C92-487F-8254-9F35422B8D7F}" srcOrd="0" destOrd="0" presId="urn:microsoft.com/office/officeart/2005/8/layout/hChevron3"/>
    <dgm:cxn modelId="{5B6C2FD4-8DC8-4CA1-91C6-16EFA59D4A3F}" type="presOf" srcId="{6269EC1E-749C-412D-94C4-1A292708BE51}" destId="{B1857239-07F0-4973-A0FB-2DEAC3175C0B}" srcOrd="0" destOrd="0" presId="urn:microsoft.com/office/officeart/2005/8/layout/hChevron3"/>
    <dgm:cxn modelId="{A55947EA-2302-48A1-BA76-0A9A5B7D85C3}" type="presOf" srcId="{A70FE66C-F7F4-44E0-894C-2389253C7C33}" destId="{C91A8DD1-0F22-4D7B-8B26-4EFDD3A319C6}" srcOrd="0" destOrd="0" presId="urn:microsoft.com/office/officeart/2005/8/layout/hChevron3"/>
    <dgm:cxn modelId="{4A955F03-55FD-4A4D-970F-858B5B965FB2}" type="presParOf" srcId="{30E090E6-3C92-487F-8254-9F35422B8D7F}" destId="{B1857239-07F0-4973-A0FB-2DEAC3175C0B}" srcOrd="0" destOrd="0" presId="urn:microsoft.com/office/officeart/2005/8/layout/hChevron3"/>
    <dgm:cxn modelId="{3236DB0D-474A-46CA-8ED7-B7FCD3D5505B}" type="presParOf" srcId="{30E090E6-3C92-487F-8254-9F35422B8D7F}" destId="{9BADBEC6-B59E-41A7-A48A-B43FC12783F2}" srcOrd="1" destOrd="0" presId="urn:microsoft.com/office/officeart/2005/8/layout/hChevron3"/>
    <dgm:cxn modelId="{42393B3B-725C-420D-8197-BAA78BCAC395}" type="presParOf" srcId="{30E090E6-3C92-487F-8254-9F35422B8D7F}" destId="{82E25C89-F63D-49B2-A0F5-8F301A5D1396}" srcOrd="2" destOrd="0" presId="urn:microsoft.com/office/officeart/2005/8/layout/hChevron3"/>
    <dgm:cxn modelId="{2ED51FC5-60BD-4F73-B6A9-5748B4A73206}" type="presParOf" srcId="{30E090E6-3C92-487F-8254-9F35422B8D7F}" destId="{77C62638-289F-47BA-9BBD-E6468930A333}" srcOrd="3" destOrd="0" presId="urn:microsoft.com/office/officeart/2005/8/layout/hChevron3"/>
    <dgm:cxn modelId="{77E5DCA5-D3CE-4DFB-ADF0-E3EA58E2DD73}" type="presParOf" srcId="{30E090E6-3C92-487F-8254-9F35422B8D7F}" destId="{C250EB50-3261-4296-B9C1-B2F3BCF9D5DB}" srcOrd="4" destOrd="0" presId="urn:microsoft.com/office/officeart/2005/8/layout/hChevron3"/>
    <dgm:cxn modelId="{F031B91B-369C-4DD7-89B4-3A68876D992F}" type="presParOf" srcId="{30E090E6-3C92-487F-8254-9F35422B8D7F}" destId="{5037967A-841D-4EBD-8B8E-A4031303E6FF}" srcOrd="5" destOrd="0" presId="urn:microsoft.com/office/officeart/2005/8/layout/hChevron3"/>
    <dgm:cxn modelId="{8ED138C7-F107-4C40-BF21-9DAB29E54FC2}" type="presParOf" srcId="{30E090E6-3C92-487F-8254-9F35422B8D7F}" destId="{C91A8DD1-0F22-4D7B-8B26-4EFDD3A319C6}" srcOrd="6" destOrd="0" presId="urn:microsoft.com/office/officeart/2005/8/layout/hChevron3"/>
    <dgm:cxn modelId="{1124669D-A116-4C42-9296-39BFEB91C132}" type="presParOf" srcId="{30E090E6-3C92-487F-8254-9F35422B8D7F}" destId="{04CE23FF-48E4-4194-B24C-3A704CAFE241}" srcOrd="7" destOrd="0" presId="urn:microsoft.com/office/officeart/2005/8/layout/hChevron3"/>
    <dgm:cxn modelId="{6E605323-B46E-43B2-8338-FA7CDC414504}" type="presParOf" srcId="{30E090E6-3C92-487F-8254-9F35422B8D7F}" destId="{7E89C8FF-D8D7-4F0E-9CE4-14C2B2DFA30E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BE84BC5-F8FE-4B3F-AA4B-DB8FF208B905}" type="doc">
      <dgm:prSet loTypeId="urn:microsoft.com/office/officeart/2005/8/layout/hChevron3" loCatId="process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69EC1E-749C-412D-94C4-1A292708BE51}">
      <dgm:prSet phldrT="[Texte]" custT="1"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sz="2800" dirty="0"/>
            <a:t>Organisme</a:t>
          </a:r>
        </a:p>
      </dgm:t>
    </dgm:pt>
    <dgm:pt modelId="{09C16884-DC9E-4DA7-B7B3-2D79C0D33464}" type="parTrans" cxnId="{BBB179A5-D4A2-4767-8F75-8F6B86F9A91D}">
      <dgm:prSet/>
      <dgm:spPr/>
      <dgm:t>
        <a:bodyPr/>
        <a:lstStyle/>
        <a:p>
          <a:endParaRPr lang="fr-FR"/>
        </a:p>
      </dgm:t>
    </dgm:pt>
    <dgm:pt modelId="{78B3E95A-597B-404F-AD85-D5663AF50D4A}" type="sibTrans" cxnId="{BBB179A5-D4A2-4767-8F75-8F6B86F9A91D}">
      <dgm:prSet/>
      <dgm:spPr/>
      <dgm:t>
        <a:bodyPr/>
        <a:lstStyle/>
        <a:p>
          <a:endParaRPr lang="fr-FR"/>
        </a:p>
      </dgm:t>
    </dgm:pt>
    <dgm:pt modelId="{2CD294A9-D387-4ABA-B50A-CB57D896AFB9}">
      <dgm:prSet phldrT="[Texte]"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sz="2800" dirty="0"/>
            <a:t>Projets IA</a:t>
          </a:r>
        </a:p>
      </dgm:t>
    </dgm:pt>
    <dgm:pt modelId="{06E33691-C2AF-4D96-8886-0D85F4B03F62}" type="parTrans" cxnId="{48B0CAC4-F82A-4D0F-8290-C39B7F35A1F9}">
      <dgm:prSet/>
      <dgm:spPr/>
      <dgm:t>
        <a:bodyPr/>
        <a:lstStyle/>
        <a:p>
          <a:endParaRPr lang="fr-FR"/>
        </a:p>
      </dgm:t>
    </dgm:pt>
    <dgm:pt modelId="{F9EBAA11-E3E7-4AE5-9691-F2E67427EDB1}" type="sibTrans" cxnId="{48B0CAC4-F82A-4D0F-8290-C39B7F35A1F9}">
      <dgm:prSet/>
      <dgm:spPr/>
      <dgm:t>
        <a:bodyPr/>
        <a:lstStyle/>
        <a:p>
          <a:endParaRPr lang="fr-FR"/>
        </a:p>
      </dgm:t>
    </dgm:pt>
    <dgm:pt modelId="{7843F2A8-D588-45A6-93A6-F783EF45845F}">
      <dgm:prSet phldrT="[Texte]"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sz="2800" dirty="0"/>
            <a:t>Problématique</a:t>
          </a:r>
        </a:p>
      </dgm:t>
    </dgm:pt>
    <dgm:pt modelId="{057F8793-B415-4803-9511-FA3BF20CDB24}" type="parTrans" cxnId="{DDF219A6-2E3D-4FFA-857B-0345C2072930}">
      <dgm:prSet/>
      <dgm:spPr/>
      <dgm:t>
        <a:bodyPr/>
        <a:lstStyle/>
        <a:p>
          <a:endParaRPr lang="fr-FR"/>
        </a:p>
      </dgm:t>
    </dgm:pt>
    <dgm:pt modelId="{5BF86910-20A6-445D-BEBC-7292EF45F3AE}" type="sibTrans" cxnId="{DDF219A6-2E3D-4FFA-857B-0345C2072930}">
      <dgm:prSet/>
      <dgm:spPr/>
      <dgm:t>
        <a:bodyPr/>
        <a:lstStyle/>
        <a:p>
          <a:endParaRPr lang="fr-FR"/>
        </a:p>
      </dgm:t>
    </dgm:pt>
    <dgm:pt modelId="{783E59A2-946F-426B-A470-30573C016C52}">
      <dgm:prSet phldrT="[Texte]"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sz="2800" dirty="0"/>
            <a:t>Démarche</a:t>
          </a:r>
        </a:p>
      </dgm:t>
    </dgm:pt>
    <dgm:pt modelId="{763BDF54-6EC0-460D-A0AB-B29EBCDB4CA5}" type="parTrans" cxnId="{987ECE87-5A38-4B95-A5C4-51BE0B4A21F7}">
      <dgm:prSet/>
      <dgm:spPr/>
      <dgm:t>
        <a:bodyPr/>
        <a:lstStyle/>
        <a:p>
          <a:endParaRPr lang="fr-FR"/>
        </a:p>
      </dgm:t>
    </dgm:pt>
    <dgm:pt modelId="{FAB39BE7-F674-4179-9540-551972EDF278}" type="sibTrans" cxnId="{987ECE87-5A38-4B95-A5C4-51BE0B4A21F7}">
      <dgm:prSet/>
      <dgm:spPr/>
      <dgm:t>
        <a:bodyPr/>
        <a:lstStyle/>
        <a:p>
          <a:endParaRPr lang="fr-FR"/>
        </a:p>
      </dgm:t>
    </dgm:pt>
    <dgm:pt modelId="{30E090E6-3C92-487F-8254-9F35422B8D7F}" type="pres">
      <dgm:prSet presAssocID="{CBE84BC5-F8FE-4B3F-AA4B-DB8FF208B905}" presName="Name0" presStyleCnt="0">
        <dgm:presLayoutVars>
          <dgm:dir/>
          <dgm:resizeHandles val="exact"/>
        </dgm:presLayoutVars>
      </dgm:prSet>
      <dgm:spPr/>
    </dgm:pt>
    <dgm:pt modelId="{B1857239-07F0-4973-A0FB-2DEAC3175C0B}" type="pres">
      <dgm:prSet presAssocID="{6269EC1E-749C-412D-94C4-1A292708BE51}" presName="parTxOnly" presStyleLbl="node1" presStyleIdx="0" presStyleCnt="4">
        <dgm:presLayoutVars>
          <dgm:bulletEnabled val="1"/>
        </dgm:presLayoutVars>
      </dgm:prSet>
      <dgm:spPr/>
    </dgm:pt>
    <dgm:pt modelId="{9BADBEC6-B59E-41A7-A48A-B43FC12783F2}" type="pres">
      <dgm:prSet presAssocID="{78B3E95A-597B-404F-AD85-D5663AF50D4A}" presName="parSpace" presStyleCnt="0"/>
      <dgm:spPr/>
    </dgm:pt>
    <dgm:pt modelId="{FEFDD890-E11F-4231-8386-B53B8BBB9081}" type="pres">
      <dgm:prSet presAssocID="{2CD294A9-D387-4ABA-B50A-CB57D896AFB9}" presName="parTxOnly" presStyleLbl="node1" presStyleIdx="1" presStyleCnt="4">
        <dgm:presLayoutVars>
          <dgm:bulletEnabled val="1"/>
        </dgm:presLayoutVars>
      </dgm:prSet>
      <dgm:spPr/>
    </dgm:pt>
    <dgm:pt modelId="{BD933DA5-DACD-4A7B-8B3B-3E509D2DA706}" type="pres">
      <dgm:prSet presAssocID="{F9EBAA11-E3E7-4AE5-9691-F2E67427EDB1}" presName="parSpace" presStyleCnt="0"/>
      <dgm:spPr/>
    </dgm:pt>
    <dgm:pt modelId="{675387EB-D58D-4978-8C0D-A7A080DBB0AB}" type="pres">
      <dgm:prSet presAssocID="{7843F2A8-D588-45A6-93A6-F783EF45845F}" presName="parTxOnly" presStyleLbl="node1" presStyleIdx="2" presStyleCnt="4">
        <dgm:presLayoutVars>
          <dgm:bulletEnabled val="1"/>
        </dgm:presLayoutVars>
      </dgm:prSet>
      <dgm:spPr/>
    </dgm:pt>
    <dgm:pt modelId="{E45B9CE5-EDDA-4AF8-AEEF-5A32AE415C0B}" type="pres">
      <dgm:prSet presAssocID="{5BF86910-20A6-445D-BEBC-7292EF45F3AE}" presName="parSpace" presStyleCnt="0"/>
      <dgm:spPr/>
    </dgm:pt>
    <dgm:pt modelId="{0C76F085-7540-411D-87CC-65A465ECED8F}" type="pres">
      <dgm:prSet presAssocID="{783E59A2-946F-426B-A470-30573C016C52}" presName="parTxOnly" presStyleLbl="node1" presStyleIdx="3" presStyleCnt="4" custLinFactNeighborX="76469">
        <dgm:presLayoutVars>
          <dgm:bulletEnabled val="1"/>
        </dgm:presLayoutVars>
      </dgm:prSet>
      <dgm:spPr/>
    </dgm:pt>
  </dgm:ptLst>
  <dgm:cxnLst>
    <dgm:cxn modelId="{7D23695B-3E1B-4BBB-9736-FF945EACDD00}" type="presOf" srcId="{CBE84BC5-F8FE-4B3F-AA4B-DB8FF208B905}" destId="{30E090E6-3C92-487F-8254-9F35422B8D7F}" srcOrd="0" destOrd="0" presId="urn:microsoft.com/office/officeart/2005/8/layout/hChevron3"/>
    <dgm:cxn modelId="{265DC25D-AE4C-4B79-A305-C06A4F752EF5}" type="presOf" srcId="{783E59A2-946F-426B-A470-30573C016C52}" destId="{0C76F085-7540-411D-87CC-65A465ECED8F}" srcOrd="0" destOrd="0" presId="urn:microsoft.com/office/officeart/2005/8/layout/hChevron3"/>
    <dgm:cxn modelId="{987ECE87-5A38-4B95-A5C4-51BE0B4A21F7}" srcId="{CBE84BC5-F8FE-4B3F-AA4B-DB8FF208B905}" destId="{783E59A2-946F-426B-A470-30573C016C52}" srcOrd="3" destOrd="0" parTransId="{763BDF54-6EC0-460D-A0AB-B29EBCDB4CA5}" sibTransId="{FAB39BE7-F674-4179-9540-551972EDF278}"/>
    <dgm:cxn modelId="{DC9B979A-B235-4C8F-AD80-4912BB070938}" type="presOf" srcId="{2CD294A9-D387-4ABA-B50A-CB57D896AFB9}" destId="{FEFDD890-E11F-4231-8386-B53B8BBB9081}" srcOrd="0" destOrd="0" presId="urn:microsoft.com/office/officeart/2005/8/layout/hChevron3"/>
    <dgm:cxn modelId="{BBB179A5-D4A2-4767-8F75-8F6B86F9A91D}" srcId="{CBE84BC5-F8FE-4B3F-AA4B-DB8FF208B905}" destId="{6269EC1E-749C-412D-94C4-1A292708BE51}" srcOrd="0" destOrd="0" parTransId="{09C16884-DC9E-4DA7-B7B3-2D79C0D33464}" sibTransId="{78B3E95A-597B-404F-AD85-D5663AF50D4A}"/>
    <dgm:cxn modelId="{DDF219A6-2E3D-4FFA-857B-0345C2072930}" srcId="{CBE84BC5-F8FE-4B3F-AA4B-DB8FF208B905}" destId="{7843F2A8-D588-45A6-93A6-F783EF45845F}" srcOrd="2" destOrd="0" parTransId="{057F8793-B415-4803-9511-FA3BF20CDB24}" sibTransId="{5BF86910-20A6-445D-BEBC-7292EF45F3AE}"/>
    <dgm:cxn modelId="{B304CCB1-D16D-4A28-8930-469C573EF0E5}" type="presOf" srcId="{6269EC1E-749C-412D-94C4-1A292708BE51}" destId="{B1857239-07F0-4973-A0FB-2DEAC3175C0B}" srcOrd="0" destOrd="0" presId="urn:microsoft.com/office/officeart/2005/8/layout/hChevron3"/>
    <dgm:cxn modelId="{48B0CAC4-F82A-4D0F-8290-C39B7F35A1F9}" srcId="{CBE84BC5-F8FE-4B3F-AA4B-DB8FF208B905}" destId="{2CD294A9-D387-4ABA-B50A-CB57D896AFB9}" srcOrd="1" destOrd="0" parTransId="{06E33691-C2AF-4D96-8886-0D85F4B03F62}" sibTransId="{F9EBAA11-E3E7-4AE5-9691-F2E67427EDB1}"/>
    <dgm:cxn modelId="{103086CC-C50B-43CC-92E8-42C6AB92C7FC}" type="presOf" srcId="{7843F2A8-D588-45A6-93A6-F783EF45845F}" destId="{675387EB-D58D-4978-8C0D-A7A080DBB0AB}" srcOrd="0" destOrd="0" presId="urn:microsoft.com/office/officeart/2005/8/layout/hChevron3"/>
    <dgm:cxn modelId="{B6706D8F-A03D-4D0C-8665-DA9C27815D67}" type="presParOf" srcId="{30E090E6-3C92-487F-8254-9F35422B8D7F}" destId="{B1857239-07F0-4973-A0FB-2DEAC3175C0B}" srcOrd="0" destOrd="0" presId="urn:microsoft.com/office/officeart/2005/8/layout/hChevron3"/>
    <dgm:cxn modelId="{DED0E132-422C-4F9B-9A30-83A92B15C024}" type="presParOf" srcId="{30E090E6-3C92-487F-8254-9F35422B8D7F}" destId="{9BADBEC6-B59E-41A7-A48A-B43FC12783F2}" srcOrd="1" destOrd="0" presId="urn:microsoft.com/office/officeart/2005/8/layout/hChevron3"/>
    <dgm:cxn modelId="{41E147B3-2049-4B33-99B8-EF3B3EB970FC}" type="presParOf" srcId="{30E090E6-3C92-487F-8254-9F35422B8D7F}" destId="{FEFDD890-E11F-4231-8386-B53B8BBB9081}" srcOrd="2" destOrd="0" presId="urn:microsoft.com/office/officeart/2005/8/layout/hChevron3"/>
    <dgm:cxn modelId="{0AFD7832-1849-4286-A76A-EA60440DDC9C}" type="presParOf" srcId="{30E090E6-3C92-487F-8254-9F35422B8D7F}" destId="{BD933DA5-DACD-4A7B-8B3B-3E509D2DA706}" srcOrd="3" destOrd="0" presId="urn:microsoft.com/office/officeart/2005/8/layout/hChevron3"/>
    <dgm:cxn modelId="{32D2ED10-40C1-4574-8F26-7366F9551A61}" type="presParOf" srcId="{30E090E6-3C92-487F-8254-9F35422B8D7F}" destId="{675387EB-D58D-4978-8C0D-A7A080DBB0AB}" srcOrd="4" destOrd="0" presId="urn:microsoft.com/office/officeart/2005/8/layout/hChevron3"/>
    <dgm:cxn modelId="{55EB66D3-B74D-43C1-BB77-FC10FA21A41C}" type="presParOf" srcId="{30E090E6-3C92-487F-8254-9F35422B8D7F}" destId="{E45B9CE5-EDDA-4AF8-AEEF-5A32AE415C0B}" srcOrd="5" destOrd="0" presId="urn:microsoft.com/office/officeart/2005/8/layout/hChevron3"/>
    <dgm:cxn modelId="{15998505-9720-47DD-9CCA-17703A0D80CA}" type="presParOf" srcId="{30E090E6-3C92-487F-8254-9F35422B8D7F}" destId="{0C76F085-7540-411D-87CC-65A465ECED8F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0.xml><?xml version="1.0" encoding="utf-8"?>
<dgm:dataModel xmlns:dgm="http://schemas.openxmlformats.org/drawingml/2006/diagram" xmlns:a="http://schemas.openxmlformats.org/drawingml/2006/main">
  <dgm:ptLst>
    <dgm:pt modelId="{ECE651AB-C365-446F-97EC-4F19BE34B8B0}" type="doc">
      <dgm:prSet loTypeId="urn:microsoft.com/office/officeart/2005/8/layout/chevron1" loCatId="process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446CBEE-73AB-471D-99DE-D943B93B9CCC}">
      <dgm:prSet phldrT="[Texte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ln/>
      </dgm:spPr>
      <dgm:t>
        <a:bodyPr spcFirstLastPara="0" vert="horz" wrap="square" lIns="112014" tIns="37338" rIns="37338" bIns="37338" numCol="1" spcCol="1270" anchor="ctr" anchorCtr="0"/>
        <a:lstStyle/>
        <a:p>
          <a:r>
            <a:rPr lang="fr-FR" sz="2800" b="1" kern="1200" dirty="0">
              <a:solidFill>
                <a:prstClr val="white"/>
              </a:solidFill>
              <a:latin typeface="Ubuntu"/>
              <a:ea typeface="Spica Neue P"/>
              <a:cs typeface="+mn-cs"/>
            </a:rPr>
            <a:t>Entreprise</a:t>
          </a:r>
          <a:r>
            <a:rPr lang="fr-FR" sz="2800" b="1" kern="1200" dirty="0"/>
            <a:t> d’accueil et projet de stage</a:t>
          </a:r>
        </a:p>
      </dgm:t>
    </dgm:pt>
    <dgm:pt modelId="{1E2F07F0-F6D4-497A-B4AC-8D66B7E4DCE6}" type="parTrans" cxnId="{25939C65-72A0-48BA-AD64-A7CE8B30E237}">
      <dgm:prSet/>
      <dgm:spPr/>
      <dgm:t>
        <a:bodyPr/>
        <a:lstStyle/>
        <a:p>
          <a:endParaRPr lang="fr-FR"/>
        </a:p>
      </dgm:t>
    </dgm:pt>
    <dgm:pt modelId="{3D807523-F7E0-4EBF-96C8-2F7317763A68}" type="sibTrans" cxnId="{25939C65-72A0-48BA-AD64-A7CE8B30E237}">
      <dgm:prSet/>
      <dgm:spPr/>
      <dgm:t>
        <a:bodyPr/>
        <a:lstStyle/>
        <a:p>
          <a:endParaRPr lang="fr-FR"/>
        </a:p>
      </dgm:t>
    </dgm:pt>
    <dgm:pt modelId="{3D7103AC-5D8E-4A9F-9E2D-F7690B99A78D}">
      <dgm:prSet phldrT="[Texte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ln/>
      </dgm:spPr>
      <dgm:t>
        <a:bodyPr spcFirstLastPara="0" vert="horz" wrap="square" lIns="112014" tIns="37338" rIns="37338" bIns="37338" numCol="1" spcCol="1270" anchor="ctr" anchorCtr="0"/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b="1" kern="1200" dirty="0">
              <a:solidFill>
                <a:prstClr val="white"/>
              </a:solidFill>
              <a:latin typeface="Ubuntu"/>
              <a:ea typeface="Spica Neue P"/>
              <a:cs typeface="+mn-cs"/>
            </a:rPr>
            <a:t>Contexte général</a:t>
          </a:r>
        </a:p>
      </dgm:t>
    </dgm:pt>
    <dgm:pt modelId="{BA4814D6-8789-4770-B261-10E1FC7B4C7D}" type="parTrans" cxnId="{4537CBC7-F732-481D-ABAF-CCAAEEC38AF1}">
      <dgm:prSet/>
      <dgm:spPr/>
      <dgm:t>
        <a:bodyPr/>
        <a:lstStyle/>
        <a:p>
          <a:endParaRPr lang="fr-FR"/>
        </a:p>
      </dgm:t>
    </dgm:pt>
    <dgm:pt modelId="{51E67CE7-C732-4CEC-AAA2-526AF31139DF}" type="sibTrans" cxnId="{4537CBC7-F732-481D-ABAF-CCAAEEC38AF1}">
      <dgm:prSet/>
      <dgm:spPr/>
      <dgm:t>
        <a:bodyPr/>
        <a:lstStyle/>
        <a:p>
          <a:endParaRPr lang="fr-FR"/>
        </a:p>
      </dgm:t>
    </dgm:pt>
    <dgm:pt modelId="{4AFA8197-D6AA-4DC0-B143-C22F1E2D2DED}">
      <dgm:prSet phldrT="[Texte]" custT="1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>
        <a:ln/>
      </dgm:spPr>
      <dgm:t>
        <a:bodyPr spcFirstLastPara="0" vert="horz" wrap="square" lIns="112014" tIns="37338" rIns="37338" bIns="37338" numCol="1" spcCol="1270" anchor="ctr" anchorCtr="0"/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b="1" kern="1200" dirty="0">
              <a:solidFill>
                <a:prstClr val="white"/>
              </a:solidFill>
              <a:latin typeface="Ubuntu"/>
              <a:ea typeface="Spica Neue P"/>
              <a:cs typeface="+mn-cs"/>
            </a:rPr>
            <a:t>Développement de la solution</a:t>
          </a:r>
        </a:p>
      </dgm:t>
    </dgm:pt>
    <dgm:pt modelId="{9D6B8767-A276-4E1D-9CA5-EC7E60F76084}" type="parTrans" cxnId="{27B2A6D1-FA58-4F60-91C3-9C1067B38264}">
      <dgm:prSet/>
      <dgm:spPr/>
      <dgm:t>
        <a:bodyPr/>
        <a:lstStyle/>
        <a:p>
          <a:endParaRPr lang="fr-FR"/>
        </a:p>
      </dgm:t>
    </dgm:pt>
    <dgm:pt modelId="{A27B59F2-B43D-4CF9-9509-A6793E27BC8D}" type="sibTrans" cxnId="{27B2A6D1-FA58-4F60-91C3-9C1067B38264}">
      <dgm:prSet/>
      <dgm:spPr/>
      <dgm:t>
        <a:bodyPr/>
        <a:lstStyle/>
        <a:p>
          <a:endParaRPr lang="fr-FR"/>
        </a:p>
      </dgm:t>
    </dgm:pt>
    <dgm:pt modelId="{7535929A-DB06-4992-9925-2775DD8F4EA8}">
      <dgm:prSet phldrT="[Texte]" custT="1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>
        <a:ln/>
      </dgm:spPr>
      <dgm:t>
        <a:bodyPr spcFirstLastPara="0" vert="horz" wrap="square" lIns="116015" tIns="38672" rIns="38672" bIns="38672" numCol="1" spcCol="1270" anchor="ctr" anchorCtr="0"/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900" b="1" kern="1200" dirty="0">
              <a:solidFill>
                <a:prstClr val="white"/>
              </a:solidFill>
              <a:latin typeface="Ubuntu"/>
              <a:ea typeface="Spica Neue P"/>
              <a:cs typeface="+mn-cs"/>
            </a:rPr>
            <a:t>Conclusion</a:t>
          </a:r>
        </a:p>
      </dgm:t>
    </dgm:pt>
    <dgm:pt modelId="{9856422E-CB2D-4F35-8795-AEF6DFB3C426}" type="parTrans" cxnId="{40CC5C0F-D9EA-4F62-BFAB-8159F494A8DE}">
      <dgm:prSet/>
      <dgm:spPr/>
      <dgm:t>
        <a:bodyPr/>
        <a:lstStyle/>
        <a:p>
          <a:endParaRPr lang="fr-FR"/>
        </a:p>
      </dgm:t>
    </dgm:pt>
    <dgm:pt modelId="{5A7095E4-44F7-410A-BD34-AEC61A9B6055}" type="sibTrans" cxnId="{40CC5C0F-D9EA-4F62-BFAB-8159F494A8DE}">
      <dgm:prSet/>
      <dgm:spPr/>
      <dgm:t>
        <a:bodyPr/>
        <a:lstStyle/>
        <a:p>
          <a:endParaRPr lang="fr-FR"/>
        </a:p>
      </dgm:t>
    </dgm:pt>
    <dgm:pt modelId="{6EB63FCF-72E1-4F6F-BC70-95E813D68024}" type="pres">
      <dgm:prSet presAssocID="{ECE651AB-C365-446F-97EC-4F19BE34B8B0}" presName="Name0" presStyleCnt="0">
        <dgm:presLayoutVars>
          <dgm:dir/>
          <dgm:animLvl val="lvl"/>
          <dgm:resizeHandles val="exact"/>
        </dgm:presLayoutVars>
      </dgm:prSet>
      <dgm:spPr/>
    </dgm:pt>
    <dgm:pt modelId="{3A385627-F526-403F-89C9-B3E9D12812F8}" type="pres">
      <dgm:prSet presAssocID="{6446CBEE-73AB-471D-99DE-D943B93B9CCC}" presName="parTxOnly" presStyleLbl="node1" presStyleIdx="0" presStyleCnt="4">
        <dgm:presLayoutVars>
          <dgm:chMax val="0"/>
          <dgm:chPref val="0"/>
          <dgm:bulletEnabled val="1"/>
        </dgm:presLayoutVars>
      </dgm:prSet>
      <dgm:spPr>
        <a:xfrm>
          <a:off x="6869" y="0"/>
          <a:ext cx="3998503" cy="914400"/>
        </a:xfrm>
        <a:prstGeom prst="chevron">
          <a:avLst/>
        </a:prstGeom>
      </dgm:spPr>
    </dgm:pt>
    <dgm:pt modelId="{ABB0D716-897A-4577-AFC9-D4B1C25178EE}" type="pres">
      <dgm:prSet presAssocID="{3D807523-F7E0-4EBF-96C8-2F7317763A68}" presName="parTxOnlySpace" presStyleCnt="0"/>
      <dgm:spPr/>
    </dgm:pt>
    <dgm:pt modelId="{8E8C5F46-8428-4E48-8113-706CC0D981A0}" type="pres">
      <dgm:prSet presAssocID="{3D7103AC-5D8E-4A9F-9E2D-F7690B99A78D}" presName="parTxOnly" presStyleLbl="node1" presStyleIdx="1" presStyleCnt="4" custLinFactNeighborY="-31095">
        <dgm:presLayoutVars>
          <dgm:chMax val="0"/>
          <dgm:chPref val="0"/>
          <dgm:bulletEnabled val="1"/>
        </dgm:presLayoutVars>
      </dgm:prSet>
      <dgm:spPr>
        <a:xfrm>
          <a:off x="3605521" y="0"/>
          <a:ext cx="3998503" cy="914400"/>
        </a:xfrm>
        <a:prstGeom prst="chevron">
          <a:avLst/>
        </a:prstGeom>
      </dgm:spPr>
    </dgm:pt>
    <dgm:pt modelId="{914F2132-7581-4D13-A37D-7E8747AC7E52}" type="pres">
      <dgm:prSet presAssocID="{51E67CE7-C732-4CEC-AAA2-526AF31139DF}" presName="parTxOnlySpace" presStyleCnt="0"/>
      <dgm:spPr/>
    </dgm:pt>
    <dgm:pt modelId="{2B41EBE7-D789-47F7-9534-557C62BA0E48}" type="pres">
      <dgm:prSet presAssocID="{4AFA8197-D6AA-4DC0-B143-C22F1E2D2DED}" presName="parTxOnly" presStyleLbl="node1" presStyleIdx="2" presStyleCnt="4">
        <dgm:presLayoutVars>
          <dgm:chMax val="0"/>
          <dgm:chPref val="0"/>
          <dgm:bulletEnabled val="1"/>
        </dgm:presLayoutVars>
      </dgm:prSet>
      <dgm:spPr>
        <a:xfrm>
          <a:off x="7204174" y="0"/>
          <a:ext cx="3998503" cy="914400"/>
        </a:xfrm>
        <a:prstGeom prst="chevron">
          <a:avLst/>
        </a:prstGeom>
      </dgm:spPr>
    </dgm:pt>
    <dgm:pt modelId="{141E9424-582F-468E-B587-61DB0A98E35A}" type="pres">
      <dgm:prSet presAssocID="{A27B59F2-B43D-4CF9-9509-A6793E27BC8D}" presName="parTxOnlySpace" presStyleCnt="0"/>
      <dgm:spPr/>
    </dgm:pt>
    <dgm:pt modelId="{8622A846-379A-4F76-BE6B-9D2A67935330}" type="pres">
      <dgm:prSet presAssocID="{7535929A-DB06-4992-9925-2775DD8F4EA8}" presName="parTxOnly" presStyleLbl="node1" presStyleIdx="3" presStyleCnt="4">
        <dgm:presLayoutVars>
          <dgm:chMax val="0"/>
          <dgm:chPref val="0"/>
          <dgm:bulletEnabled val="1"/>
        </dgm:presLayoutVars>
      </dgm:prSet>
      <dgm:spPr>
        <a:xfrm>
          <a:off x="10802827" y="0"/>
          <a:ext cx="3998503" cy="914400"/>
        </a:xfrm>
        <a:prstGeom prst="chevron">
          <a:avLst/>
        </a:prstGeom>
      </dgm:spPr>
    </dgm:pt>
  </dgm:ptLst>
  <dgm:cxnLst>
    <dgm:cxn modelId="{695FD700-5A37-4AE1-B23A-2B5F3E3D18E4}" type="presOf" srcId="{7535929A-DB06-4992-9925-2775DD8F4EA8}" destId="{8622A846-379A-4F76-BE6B-9D2A67935330}" srcOrd="0" destOrd="0" presId="urn:microsoft.com/office/officeart/2005/8/layout/chevron1"/>
    <dgm:cxn modelId="{7CC7B605-88EB-4E19-B07E-C5CF2FC0FAA0}" type="presOf" srcId="{6446CBEE-73AB-471D-99DE-D943B93B9CCC}" destId="{3A385627-F526-403F-89C9-B3E9D12812F8}" srcOrd="0" destOrd="0" presId="urn:microsoft.com/office/officeart/2005/8/layout/chevron1"/>
    <dgm:cxn modelId="{B9AFF907-F5D1-487A-ADEF-8B22C1E206F8}" type="presOf" srcId="{ECE651AB-C365-446F-97EC-4F19BE34B8B0}" destId="{6EB63FCF-72E1-4F6F-BC70-95E813D68024}" srcOrd="0" destOrd="0" presId="urn:microsoft.com/office/officeart/2005/8/layout/chevron1"/>
    <dgm:cxn modelId="{B725CE0D-7AD6-4070-A539-C880BB2B7721}" type="presOf" srcId="{4AFA8197-D6AA-4DC0-B143-C22F1E2D2DED}" destId="{2B41EBE7-D789-47F7-9534-557C62BA0E48}" srcOrd="0" destOrd="0" presId="urn:microsoft.com/office/officeart/2005/8/layout/chevron1"/>
    <dgm:cxn modelId="{40CC5C0F-D9EA-4F62-BFAB-8159F494A8DE}" srcId="{ECE651AB-C365-446F-97EC-4F19BE34B8B0}" destId="{7535929A-DB06-4992-9925-2775DD8F4EA8}" srcOrd="3" destOrd="0" parTransId="{9856422E-CB2D-4F35-8795-AEF6DFB3C426}" sibTransId="{5A7095E4-44F7-410A-BD34-AEC61A9B6055}"/>
    <dgm:cxn modelId="{25939C65-72A0-48BA-AD64-A7CE8B30E237}" srcId="{ECE651AB-C365-446F-97EC-4F19BE34B8B0}" destId="{6446CBEE-73AB-471D-99DE-D943B93B9CCC}" srcOrd="0" destOrd="0" parTransId="{1E2F07F0-F6D4-497A-B4AC-8D66B7E4DCE6}" sibTransId="{3D807523-F7E0-4EBF-96C8-2F7317763A68}"/>
    <dgm:cxn modelId="{4537CBC7-F732-481D-ABAF-CCAAEEC38AF1}" srcId="{ECE651AB-C365-446F-97EC-4F19BE34B8B0}" destId="{3D7103AC-5D8E-4A9F-9E2D-F7690B99A78D}" srcOrd="1" destOrd="0" parTransId="{BA4814D6-8789-4770-B261-10E1FC7B4C7D}" sibTransId="{51E67CE7-C732-4CEC-AAA2-526AF31139DF}"/>
    <dgm:cxn modelId="{D286A0CA-9079-455A-ADD6-E1306D7EE73D}" type="presOf" srcId="{3D7103AC-5D8E-4A9F-9E2D-F7690B99A78D}" destId="{8E8C5F46-8428-4E48-8113-706CC0D981A0}" srcOrd="0" destOrd="0" presId="urn:microsoft.com/office/officeart/2005/8/layout/chevron1"/>
    <dgm:cxn modelId="{27B2A6D1-FA58-4F60-91C3-9C1067B38264}" srcId="{ECE651AB-C365-446F-97EC-4F19BE34B8B0}" destId="{4AFA8197-D6AA-4DC0-B143-C22F1E2D2DED}" srcOrd="2" destOrd="0" parTransId="{9D6B8767-A276-4E1D-9CA5-EC7E60F76084}" sibTransId="{A27B59F2-B43D-4CF9-9509-A6793E27BC8D}"/>
    <dgm:cxn modelId="{5DC2511E-152A-43FE-AF42-6DFAFB28F075}" type="presParOf" srcId="{6EB63FCF-72E1-4F6F-BC70-95E813D68024}" destId="{3A385627-F526-403F-89C9-B3E9D12812F8}" srcOrd="0" destOrd="0" presId="urn:microsoft.com/office/officeart/2005/8/layout/chevron1"/>
    <dgm:cxn modelId="{46F778EA-C393-49CC-8D2C-3CCDC3CDF829}" type="presParOf" srcId="{6EB63FCF-72E1-4F6F-BC70-95E813D68024}" destId="{ABB0D716-897A-4577-AFC9-D4B1C25178EE}" srcOrd="1" destOrd="0" presId="urn:microsoft.com/office/officeart/2005/8/layout/chevron1"/>
    <dgm:cxn modelId="{7A0A8224-2E4E-4D99-9AAA-95929AD5FB6D}" type="presParOf" srcId="{6EB63FCF-72E1-4F6F-BC70-95E813D68024}" destId="{8E8C5F46-8428-4E48-8113-706CC0D981A0}" srcOrd="2" destOrd="0" presId="urn:microsoft.com/office/officeart/2005/8/layout/chevron1"/>
    <dgm:cxn modelId="{2F0157B4-9B9E-4504-BAA2-0B113FF85D72}" type="presParOf" srcId="{6EB63FCF-72E1-4F6F-BC70-95E813D68024}" destId="{914F2132-7581-4D13-A37D-7E8747AC7E52}" srcOrd="3" destOrd="0" presId="urn:microsoft.com/office/officeart/2005/8/layout/chevron1"/>
    <dgm:cxn modelId="{20FCC90B-4175-454D-9C8B-FB1D0D98CA57}" type="presParOf" srcId="{6EB63FCF-72E1-4F6F-BC70-95E813D68024}" destId="{2B41EBE7-D789-47F7-9534-557C62BA0E48}" srcOrd="4" destOrd="0" presId="urn:microsoft.com/office/officeart/2005/8/layout/chevron1"/>
    <dgm:cxn modelId="{C170D21E-D7FA-43F6-A6FE-9597973D2A16}" type="presParOf" srcId="{6EB63FCF-72E1-4F6F-BC70-95E813D68024}" destId="{141E9424-582F-468E-B587-61DB0A98E35A}" srcOrd="5" destOrd="0" presId="urn:microsoft.com/office/officeart/2005/8/layout/chevron1"/>
    <dgm:cxn modelId="{73CB39EB-E0E2-48A5-9127-5A4190CAF262}" type="presParOf" srcId="{6EB63FCF-72E1-4F6F-BC70-95E813D68024}" destId="{8622A846-379A-4F76-BE6B-9D2A67935330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1.xml><?xml version="1.0" encoding="utf-8"?>
<dgm:dataModel xmlns:dgm="http://schemas.openxmlformats.org/drawingml/2006/diagram" xmlns:a="http://schemas.openxmlformats.org/drawingml/2006/main">
  <dgm:ptLst>
    <dgm:pt modelId="{CBE84BC5-F8FE-4B3F-AA4B-DB8FF208B905}" type="doc">
      <dgm:prSet loTypeId="urn:microsoft.com/office/officeart/2005/8/layout/hChevron3" loCatId="process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69EC1E-749C-412D-94C4-1A292708BE51}">
      <dgm:prSet phldrT="[Texte]"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>
        <a:solidFill>
          <a:schemeClr val="accent1"/>
        </a:solidFill>
      </dgm:spPr>
      <dgm:t>
        <a:bodyPr/>
        <a:lstStyle/>
        <a:p>
          <a:r>
            <a:rPr lang="fr-FR" sz="2800" dirty="0"/>
            <a:t>Spécifications</a:t>
          </a:r>
        </a:p>
      </dgm:t>
    </dgm:pt>
    <dgm:pt modelId="{09C16884-DC9E-4DA7-B7B3-2D79C0D33464}" type="parTrans" cxnId="{BBB179A5-D4A2-4767-8F75-8F6B86F9A91D}">
      <dgm:prSet/>
      <dgm:spPr/>
      <dgm:t>
        <a:bodyPr/>
        <a:lstStyle/>
        <a:p>
          <a:endParaRPr lang="fr-FR"/>
        </a:p>
      </dgm:t>
    </dgm:pt>
    <dgm:pt modelId="{78B3E95A-597B-404F-AD85-D5663AF50D4A}" type="sibTrans" cxnId="{BBB179A5-D4A2-4767-8F75-8F6B86F9A91D}">
      <dgm:prSet/>
      <dgm:spPr/>
      <dgm:t>
        <a:bodyPr/>
        <a:lstStyle/>
        <a:p>
          <a:endParaRPr lang="fr-FR"/>
        </a:p>
      </dgm:t>
    </dgm:pt>
    <dgm:pt modelId="{70171D58-E713-4032-9AFD-9A25A7DB39EE}">
      <dgm:prSet phldrT="[Texte]" custT="1"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>
        <a:solidFill>
          <a:schemeClr val="accent5"/>
        </a:solidFill>
        <a:ln/>
      </dgm:spPr>
      <dgm:t>
        <a:bodyPr/>
        <a:lstStyle/>
        <a:p>
          <a:r>
            <a:rPr lang="fr-FR" sz="2400" dirty="0"/>
            <a:t>Réseaux de neurones à convolution</a:t>
          </a:r>
        </a:p>
      </dgm:t>
    </dgm:pt>
    <dgm:pt modelId="{15733C53-6AB7-4EFE-A5EA-7AE097ACA13B}" type="parTrans" cxnId="{995BB696-656C-421C-AB2C-2F8AD038BD86}">
      <dgm:prSet/>
      <dgm:spPr/>
      <dgm:t>
        <a:bodyPr/>
        <a:lstStyle/>
        <a:p>
          <a:endParaRPr lang="fr-FR"/>
        </a:p>
      </dgm:t>
    </dgm:pt>
    <dgm:pt modelId="{6E591FB7-B7F0-4250-A1C5-E1DE1CC590BD}" type="sibTrans" cxnId="{995BB696-656C-421C-AB2C-2F8AD038BD86}">
      <dgm:prSet/>
      <dgm:spPr/>
      <dgm:t>
        <a:bodyPr/>
        <a:lstStyle/>
        <a:p>
          <a:endParaRPr lang="fr-FR"/>
        </a:p>
      </dgm:t>
    </dgm:pt>
    <dgm:pt modelId="{2B564A01-EAE8-4961-88F9-357CA7DB95F6}">
      <dgm:prSet phldrT="[Texte]"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sz="2800" dirty="0"/>
            <a:t>Prétraitement</a:t>
          </a:r>
        </a:p>
      </dgm:t>
    </dgm:pt>
    <dgm:pt modelId="{8B9E143A-9D5E-4FFA-B20D-7F008F60D4D9}" type="sibTrans" cxnId="{90F6E07C-0BD2-4E75-8EC5-F9ACCA9933AA}">
      <dgm:prSet/>
      <dgm:spPr/>
      <dgm:t>
        <a:bodyPr/>
        <a:lstStyle/>
        <a:p>
          <a:endParaRPr lang="fr-FR"/>
        </a:p>
      </dgm:t>
    </dgm:pt>
    <dgm:pt modelId="{CB10DF31-FD23-4D47-9344-79BFAC8A7EF4}" type="parTrans" cxnId="{90F6E07C-0BD2-4E75-8EC5-F9ACCA9933AA}">
      <dgm:prSet/>
      <dgm:spPr/>
      <dgm:t>
        <a:bodyPr/>
        <a:lstStyle/>
        <a:p>
          <a:endParaRPr lang="fr-FR"/>
        </a:p>
      </dgm:t>
    </dgm:pt>
    <dgm:pt modelId="{A70FE66C-F7F4-44E0-894C-2389253C7C33}">
      <dgm:prSet phldrT="[Texte]"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sz="2800" dirty="0"/>
            <a:t>Implémentation et résultats</a:t>
          </a:r>
        </a:p>
      </dgm:t>
    </dgm:pt>
    <dgm:pt modelId="{FAB1BCCB-AD35-49C1-AC00-AA6AD0071877}" type="parTrans" cxnId="{F0823797-0C0D-4E29-BE05-99E570650DBC}">
      <dgm:prSet/>
      <dgm:spPr/>
      <dgm:t>
        <a:bodyPr/>
        <a:lstStyle/>
        <a:p>
          <a:endParaRPr lang="en-US"/>
        </a:p>
      </dgm:t>
    </dgm:pt>
    <dgm:pt modelId="{77578BB3-17E6-4B54-9FA5-8E10503E686B}" type="sibTrans" cxnId="{F0823797-0C0D-4E29-BE05-99E570650DBC}">
      <dgm:prSet/>
      <dgm:spPr/>
      <dgm:t>
        <a:bodyPr/>
        <a:lstStyle/>
        <a:p>
          <a:endParaRPr lang="en-US"/>
        </a:p>
      </dgm:t>
    </dgm:pt>
    <dgm:pt modelId="{248A1CDA-8FA1-4339-9223-3173F0964465}">
      <dgm:prSet phldrT="[Texte]"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sz="2800"/>
            <a:t>Industrialisation</a:t>
          </a:r>
          <a:endParaRPr lang="fr-FR" sz="2800" dirty="0"/>
        </a:p>
      </dgm:t>
    </dgm:pt>
    <dgm:pt modelId="{B295B8D9-3FD6-4690-99C5-269F9D292C60}" type="parTrans" cxnId="{DD83D872-DBF0-4B55-8F54-5ED444B78E9B}">
      <dgm:prSet/>
      <dgm:spPr/>
      <dgm:t>
        <a:bodyPr/>
        <a:lstStyle/>
        <a:p>
          <a:endParaRPr lang="en-US"/>
        </a:p>
      </dgm:t>
    </dgm:pt>
    <dgm:pt modelId="{80862F89-E4BE-4412-BD72-1445A04E667F}" type="sibTrans" cxnId="{DD83D872-DBF0-4B55-8F54-5ED444B78E9B}">
      <dgm:prSet/>
      <dgm:spPr/>
      <dgm:t>
        <a:bodyPr/>
        <a:lstStyle/>
        <a:p>
          <a:endParaRPr lang="en-US"/>
        </a:p>
      </dgm:t>
    </dgm:pt>
    <dgm:pt modelId="{30E090E6-3C92-487F-8254-9F35422B8D7F}" type="pres">
      <dgm:prSet presAssocID="{CBE84BC5-F8FE-4B3F-AA4B-DB8FF208B905}" presName="Name0" presStyleCnt="0">
        <dgm:presLayoutVars>
          <dgm:dir/>
          <dgm:resizeHandles val="exact"/>
        </dgm:presLayoutVars>
      </dgm:prSet>
      <dgm:spPr/>
    </dgm:pt>
    <dgm:pt modelId="{B1857239-07F0-4973-A0FB-2DEAC3175C0B}" type="pres">
      <dgm:prSet presAssocID="{6269EC1E-749C-412D-94C4-1A292708BE51}" presName="parTxOnly" presStyleLbl="node1" presStyleIdx="0" presStyleCnt="5">
        <dgm:presLayoutVars>
          <dgm:bulletEnabled val="1"/>
        </dgm:presLayoutVars>
      </dgm:prSet>
      <dgm:spPr/>
    </dgm:pt>
    <dgm:pt modelId="{9BADBEC6-B59E-41A7-A48A-B43FC12783F2}" type="pres">
      <dgm:prSet presAssocID="{78B3E95A-597B-404F-AD85-D5663AF50D4A}" presName="parSpace" presStyleCnt="0"/>
      <dgm:spPr/>
    </dgm:pt>
    <dgm:pt modelId="{82E25C89-F63D-49B2-A0F5-8F301A5D1396}" type="pres">
      <dgm:prSet presAssocID="{70171D58-E713-4032-9AFD-9A25A7DB39EE}" presName="parTxOnly" presStyleLbl="node1" presStyleIdx="1" presStyleCnt="5" custScaleX="109912" custLinFactNeighborX="-328">
        <dgm:presLayoutVars>
          <dgm:bulletEnabled val="1"/>
        </dgm:presLayoutVars>
      </dgm:prSet>
      <dgm:spPr/>
    </dgm:pt>
    <dgm:pt modelId="{77C62638-289F-47BA-9BBD-E6468930A333}" type="pres">
      <dgm:prSet presAssocID="{6E591FB7-B7F0-4250-A1C5-E1DE1CC590BD}" presName="parSpace" presStyleCnt="0"/>
      <dgm:spPr/>
    </dgm:pt>
    <dgm:pt modelId="{C250EB50-3261-4296-B9C1-B2F3BCF9D5DB}" type="pres">
      <dgm:prSet presAssocID="{2B564A01-EAE8-4961-88F9-357CA7DB95F6}" presName="parTxOnly" presStyleLbl="node1" presStyleIdx="2" presStyleCnt="5" custScaleX="99869" custLinFactNeighborX="5985" custLinFactNeighborY="0">
        <dgm:presLayoutVars>
          <dgm:bulletEnabled val="1"/>
        </dgm:presLayoutVars>
      </dgm:prSet>
      <dgm:spPr/>
    </dgm:pt>
    <dgm:pt modelId="{5037967A-841D-4EBD-8B8E-A4031303E6FF}" type="pres">
      <dgm:prSet presAssocID="{8B9E143A-9D5E-4FFA-B20D-7F008F60D4D9}" presName="parSpace" presStyleCnt="0"/>
      <dgm:spPr/>
    </dgm:pt>
    <dgm:pt modelId="{C91A8DD1-0F22-4D7B-8B26-4EFDD3A319C6}" type="pres">
      <dgm:prSet presAssocID="{A70FE66C-F7F4-44E0-894C-2389253C7C33}" presName="parTxOnly" presStyleLbl="node1" presStyleIdx="3" presStyleCnt="5">
        <dgm:presLayoutVars>
          <dgm:bulletEnabled val="1"/>
        </dgm:presLayoutVars>
      </dgm:prSet>
      <dgm:spPr/>
    </dgm:pt>
    <dgm:pt modelId="{04CE23FF-48E4-4194-B24C-3A704CAFE241}" type="pres">
      <dgm:prSet presAssocID="{77578BB3-17E6-4B54-9FA5-8E10503E686B}" presName="parSpace" presStyleCnt="0"/>
      <dgm:spPr/>
    </dgm:pt>
    <dgm:pt modelId="{7E89C8FF-D8D7-4F0E-9CE4-14C2B2DFA30E}" type="pres">
      <dgm:prSet presAssocID="{248A1CDA-8FA1-4339-9223-3173F0964465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08C07A0F-DBD0-4B5A-885C-F69207C5A6F4}" type="presOf" srcId="{248A1CDA-8FA1-4339-9223-3173F0964465}" destId="{7E89C8FF-D8D7-4F0E-9CE4-14C2B2DFA30E}" srcOrd="0" destOrd="0" presId="urn:microsoft.com/office/officeart/2005/8/layout/hChevron3"/>
    <dgm:cxn modelId="{AA6D863E-B494-43D3-B98B-068D4BBDA274}" type="presOf" srcId="{2B564A01-EAE8-4961-88F9-357CA7DB95F6}" destId="{C250EB50-3261-4296-B9C1-B2F3BCF9D5DB}" srcOrd="0" destOrd="0" presId="urn:microsoft.com/office/officeart/2005/8/layout/hChevron3"/>
    <dgm:cxn modelId="{4012B06F-E6C8-4DBB-A349-9D451C5BCB4B}" type="presOf" srcId="{70171D58-E713-4032-9AFD-9A25A7DB39EE}" destId="{82E25C89-F63D-49B2-A0F5-8F301A5D1396}" srcOrd="0" destOrd="0" presId="urn:microsoft.com/office/officeart/2005/8/layout/hChevron3"/>
    <dgm:cxn modelId="{DD83D872-DBF0-4B55-8F54-5ED444B78E9B}" srcId="{CBE84BC5-F8FE-4B3F-AA4B-DB8FF208B905}" destId="{248A1CDA-8FA1-4339-9223-3173F0964465}" srcOrd="4" destOrd="0" parTransId="{B295B8D9-3FD6-4690-99C5-269F9D292C60}" sibTransId="{80862F89-E4BE-4412-BD72-1445A04E667F}"/>
    <dgm:cxn modelId="{90F6E07C-0BD2-4E75-8EC5-F9ACCA9933AA}" srcId="{CBE84BC5-F8FE-4B3F-AA4B-DB8FF208B905}" destId="{2B564A01-EAE8-4961-88F9-357CA7DB95F6}" srcOrd="2" destOrd="0" parTransId="{CB10DF31-FD23-4D47-9344-79BFAC8A7EF4}" sibTransId="{8B9E143A-9D5E-4FFA-B20D-7F008F60D4D9}"/>
    <dgm:cxn modelId="{995BB696-656C-421C-AB2C-2F8AD038BD86}" srcId="{CBE84BC5-F8FE-4B3F-AA4B-DB8FF208B905}" destId="{70171D58-E713-4032-9AFD-9A25A7DB39EE}" srcOrd="1" destOrd="0" parTransId="{15733C53-6AB7-4EFE-A5EA-7AE097ACA13B}" sibTransId="{6E591FB7-B7F0-4250-A1C5-E1DE1CC590BD}"/>
    <dgm:cxn modelId="{F0823797-0C0D-4E29-BE05-99E570650DBC}" srcId="{CBE84BC5-F8FE-4B3F-AA4B-DB8FF208B905}" destId="{A70FE66C-F7F4-44E0-894C-2389253C7C33}" srcOrd="3" destOrd="0" parTransId="{FAB1BCCB-AD35-49C1-AC00-AA6AD0071877}" sibTransId="{77578BB3-17E6-4B54-9FA5-8E10503E686B}"/>
    <dgm:cxn modelId="{BBB179A5-D4A2-4767-8F75-8F6B86F9A91D}" srcId="{CBE84BC5-F8FE-4B3F-AA4B-DB8FF208B905}" destId="{6269EC1E-749C-412D-94C4-1A292708BE51}" srcOrd="0" destOrd="0" parTransId="{09C16884-DC9E-4DA7-B7B3-2D79C0D33464}" sibTransId="{78B3E95A-597B-404F-AD85-D5663AF50D4A}"/>
    <dgm:cxn modelId="{C57E83B3-981F-4714-8E3B-DE8A62708DD7}" type="presOf" srcId="{CBE84BC5-F8FE-4B3F-AA4B-DB8FF208B905}" destId="{30E090E6-3C92-487F-8254-9F35422B8D7F}" srcOrd="0" destOrd="0" presId="urn:microsoft.com/office/officeart/2005/8/layout/hChevron3"/>
    <dgm:cxn modelId="{5B6C2FD4-8DC8-4CA1-91C6-16EFA59D4A3F}" type="presOf" srcId="{6269EC1E-749C-412D-94C4-1A292708BE51}" destId="{B1857239-07F0-4973-A0FB-2DEAC3175C0B}" srcOrd="0" destOrd="0" presId="urn:microsoft.com/office/officeart/2005/8/layout/hChevron3"/>
    <dgm:cxn modelId="{A55947EA-2302-48A1-BA76-0A9A5B7D85C3}" type="presOf" srcId="{A70FE66C-F7F4-44E0-894C-2389253C7C33}" destId="{C91A8DD1-0F22-4D7B-8B26-4EFDD3A319C6}" srcOrd="0" destOrd="0" presId="urn:microsoft.com/office/officeart/2005/8/layout/hChevron3"/>
    <dgm:cxn modelId="{4A955F03-55FD-4A4D-970F-858B5B965FB2}" type="presParOf" srcId="{30E090E6-3C92-487F-8254-9F35422B8D7F}" destId="{B1857239-07F0-4973-A0FB-2DEAC3175C0B}" srcOrd="0" destOrd="0" presId="urn:microsoft.com/office/officeart/2005/8/layout/hChevron3"/>
    <dgm:cxn modelId="{3236DB0D-474A-46CA-8ED7-B7FCD3D5505B}" type="presParOf" srcId="{30E090E6-3C92-487F-8254-9F35422B8D7F}" destId="{9BADBEC6-B59E-41A7-A48A-B43FC12783F2}" srcOrd="1" destOrd="0" presId="urn:microsoft.com/office/officeart/2005/8/layout/hChevron3"/>
    <dgm:cxn modelId="{42393B3B-725C-420D-8197-BAA78BCAC395}" type="presParOf" srcId="{30E090E6-3C92-487F-8254-9F35422B8D7F}" destId="{82E25C89-F63D-49B2-A0F5-8F301A5D1396}" srcOrd="2" destOrd="0" presId="urn:microsoft.com/office/officeart/2005/8/layout/hChevron3"/>
    <dgm:cxn modelId="{2ED51FC5-60BD-4F73-B6A9-5748B4A73206}" type="presParOf" srcId="{30E090E6-3C92-487F-8254-9F35422B8D7F}" destId="{77C62638-289F-47BA-9BBD-E6468930A333}" srcOrd="3" destOrd="0" presId="urn:microsoft.com/office/officeart/2005/8/layout/hChevron3"/>
    <dgm:cxn modelId="{77E5DCA5-D3CE-4DFB-ADF0-E3EA58E2DD73}" type="presParOf" srcId="{30E090E6-3C92-487F-8254-9F35422B8D7F}" destId="{C250EB50-3261-4296-B9C1-B2F3BCF9D5DB}" srcOrd="4" destOrd="0" presId="urn:microsoft.com/office/officeart/2005/8/layout/hChevron3"/>
    <dgm:cxn modelId="{F031B91B-369C-4DD7-89B4-3A68876D992F}" type="presParOf" srcId="{30E090E6-3C92-487F-8254-9F35422B8D7F}" destId="{5037967A-841D-4EBD-8B8E-A4031303E6FF}" srcOrd="5" destOrd="0" presId="urn:microsoft.com/office/officeart/2005/8/layout/hChevron3"/>
    <dgm:cxn modelId="{8ED138C7-F107-4C40-BF21-9DAB29E54FC2}" type="presParOf" srcId="{30E090E6-3C92-487F-8254-9F35422B8D7F}" destId="{C91A8DD1-0F22-4D7B-8B26-4EFDD3A319C6}" srcOrd="6" destOrd="0" presId="urn:microsoft.com/office/officeart/2005/8/layout/hChevron3"/>
    <dgm:cxn modelId="{1124669D-A116-4C42-9296-39BFEB91C132}" type="presParOf" srcId="{30E090E6-3C92-487F-8254-9F35422B8D7F}" destId="{04CE23FF-48E4-4194-B24C-3A704CAFE241}" srcOrd="7" destOrd="0" presId="urn:microsoft.com/office/officeart/2005/8/layout/hChevron3"/>
    <dgm:cxn modelId="{6E605323-B46E-43B2-8338-FA7CDC414504}" type="presParOf" srcId="{30E090E6-3C92-487F-8254-9F35422B8D7F}" destId="{7E89C8FF-D8D7-4F0E-9CE4-14C2B2DFA30E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2.xml><?xml version="1.0" encoding="utf-8"?>
<dgm:dataModel xmlns:dgm="http://schemas.openxmlformats.org/drawingml/2006/diagram" xmlns:a="http://schemas.openxmlformats.org/drawingml/2006/main">
  <dgm:ptLst>
    <dgm:pt modelId="{ECE651AB-C365-446F-97EC-4F19BE34B8B0}" type="doc">
      <dgm:prSet loTypeId="urn:microsoft.com/office/officeart/2005/8/layout/chevron1" loCatId="process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446CBEE-73AB-471D-99DE-D943B93B9CCC}">
      <dgm:prSet phldrT="[Texte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ln/>
      </dgm:spPr>
      <dgm:t>
        <a:bodyPr spcFirstLastPara="0" vert="horz" wrap="square" lIns="112014" tIns="37338" rIns="37338" bIns="37338" numCol="1" spcCol="1270" anchor="ctr" anchorCtr="0"/>
        <a:lstStyle/>
        <a:p>
          <a:r>
            <a:rPr lang="fr-FR" sz="2800" b="1" kern="1200" dirty="0">
              <a:solidFill>
                <a:prstClr val="white"/>
              </a:solidFill>
              <a:latin typeface="Ubuntu"/>
              <a:ea typeface="Spica Neue P"/>
              <a:cs typeface="+mn-cs"/>
            </a:rPr>
            <a:t>Entreprise</a:t>
          </a:r>
          <a:r>
            <a:rPr lang="fr-FR" sz="2800" b="1" kern="1200" dirty="0"/>
            <a:t> d’accueil et projet de stage</a:t>
          </a:r>
        </a:p>
      </dgm:t>
    </dgm:pt>
    <dgm:pt modelId="{1E2F07F0-F6D4-497A-B4AC-8D66B7E4DCE6}" type="parTrans" cxnId="{25939C65-72A0-48BA-AD64-A7CE8B30E237}">
      <dgm:prSet/>
      <dgm:spPr/>
      <dgm:t>
        <a:bodyPr/>
        <a:lstStyle/>
        <a:p>
          <a:endParaRPr lang="fr-FR"/>
        </a:p>
      </dgm:t>
    </dgm:pt>
    <dgm:pt modelId="{3D807523-F7E0-4EBF-96C8-2F7317763A68}" type="sibTrans" cxnId="{25939C65-72A0-48BA-AD64-A7CE8B30E237}">
      <dgm:prSet/>
      <dgm:spPr/>
      <dgm:t>
        <a:bodyPr/>
        <a:lstStyle/>
        <a:p>
          <a:endParaRPr lang="fr-FR"/>
        </a:p>
      </dgm:t>
    </dgm:pt>
    <dgm:pt modelId="{3D7103AC-5D8E-4A9F-9E2D-F7690B99A78D}">
      <dgm:prSet phldrT="[Texte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ln/>
      </dgm:spPr>
      <dgm:t>
        <a:bodyPr spcFirstLastPara="0" vert="horz" wrap="square" lIns="112014" tIns="37338" rIns="37338" bIns="37338" numCol="1" spcCol="1270" anchor="ctr" anchorCtr="0"/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b="1" kern="1200" dirty="0">
              <a:solidFill>
                <a:prstClr val="white"/>
              </a:solidFill>
              <a:latin typeface="Ubuntu"/>
              <a:ea typeface="Spica Neue P"/>
              <a:cs typeface="+mn-cs"/>
            </a:rPr>
            <a:t>Contexte général</a:t>
          </a:r>
        </a:p>
      </dgm:t>
    </dgm:pt>
    <dgm:pt modelId="{BA4814D6-8789-4770-B261-10E1FC7B4C7D}" type="parTrans" cxnId="{4537CBC7-F732-481D-ABAF-CCAAEEC38AF1}">
      <dgm:prSet/>
      <dgm:spPr/>
      <dgm:t>
        <a:bodyPr/>
        <a:lstStyle/>
        <a:p>
          <a:endParaRPr lang="fr-FR"/>
        </a:p>
      </dgm:t>
    </dgm:pt>
    <dgm:pt modelId="{51E67CE7-C732-4CEC-AAA2-526AF31139DF}" type="sibTrans" cxnId="{4537CBC7-F732-481D-ABAF-CCAAEEC38AF1}">
      <dgm:prSet/>
      <dgm:spPr/>
      <dgm:t>
        <a:bodyPr/>
        <a:lstStyle/>
        <a:p>
          <a:endParaRPr lang="fr-FR"/>
        </a:p>
      </dgm:t>
    </dgm:pt>
    <dgm:pt modelId="{4AFA8197-D6AA-4DC0-B143-C22F1E2D2DED}">
      <dgm:prSet phldrT="[Texte]" custT="1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>
        <a:ln/>
      </dgm:spPr>
      <dgm:t>
        <a:bodyPr spcFirstLastPara="0" vert="horz" wrap="square" lIns="112014" tIns="37338" rIns="37338" bIns="37338" numCol="1" spcCol="1270" anchor="ctr" anchorCtr="0"/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b="1" kern="1200" dirty="0">
              <a:solidFill>
                <a:prstClr val="white"/>
              </a:solidFill>
              <a:latin typeface="Ubuntu"/>
              <a:ea typeface="Spica Neue P"/>
              <a:cs typeface="+mn-cs"/>
            </a:rPr>
            <a:t>Développement de la solution</a:t>
          </a:r>
        </a:p>
      </dgm:t>
    </dgm:pt>
    <dgm:pt modelId="{9D6B8767-A276-4E1D-9CA5-EC7E60F76084}" type="parTrans" cxnId="{27B2A6D1-FA58-4F60-91C3-9C1067B38264}">
      <dgm:prSet/>
      <dgm:spPr/>
      <dgm:t>
        <a:bodyPr/>
        <a:lstStyle/>
        <a:p>
          <a:endParaRPr lang="fr-FR"/>
        </a:p>
      </dgm:t>
    </dgm:pt>
    <dgm:pt modelId="{A27B59F2-B43D-4CF9-9509-A6793E27BC8D}" type="sibTrans" cxnId="{27B2A6D1-FA58-4F60-91C3-9C1067B38264}">
      <dgm:prSet/>
      <dgm:spPr/>
      <dgm:t>
        <a:bodyPr/>
        <a:lstStyle/>
        <a:p>
          <a:endParaRPr lang="fr-FR"/>
        </a:p>
      </dgm:t>
    </dgm:pt>
    <dgm:pt modelId="{7535929A-DB06-4992-9925-2775DD8F4EA8}">
      <dgm:prSet phldrT="[Texte]" custT="1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>
        <a:ln/>
      </dgm:spPr>
      <dgm:t>
        <a:bodyPr spcFirstLastPara="0" vert="horz" wrap="square" lIns="116015" tIns="38672" rIns="38672" bIns="38672" numCol="1" spcCol="1270" anchor="ctr" anchorCtr="0"/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900" b="1" kern="1200" dirty="0">
              <a:solidFill>
                <a:prstClr val="white"/>
              </a:solidFill>
              <a:latin typeface="Ubuntu"/>
              <a:ea typeface="Spica Neue P"/>
              <a:cs typeface="+mn-cs"/>
            </a:rPr>
            <a:t>Conclusion</a:t>
          </a:r>
        </a:p>
      </dgm:t>
    </dgm:pt>
    <dgm:pt modelId="{9856422E-CB2D-4F35-8795-AEF6DFB3C426}" type="parTrans" cxnId="{40CC5C0F-D9EA-4F62-BFAB-8159F494A8DE}">
      <dgm:prSet/>
      <dgm:spPr/>
      <dgm:t>
        <a:bodyPr/>
        <a:lstStyle/>
        <a:p>
          <a:endParaRPr lang="fr-FR"/>
        </a:p>
      </dgm:t>
    </dgm:pt>
    <dgm:pt modelId="{5A7095E4-44F7-410A-BD34-AEC61A9B6055}" type="sibTrans" cxnId="{40CC5C0F-D9EA-4F62-BFAB-8159F494A8DE}">
      <dgm:prSet/>
      <dgm:spPr/>
      <dgm:t>
        <a:bodyPr/>
        <a:lstStyle/>
        <a:p>
          <a:endParaRPr lang="fr-FR"/>
        </a:p>
      </dgm:t>
    </dgm:pt>
    <dgm:pt modelId="{6EB63FCF-72E1-4F6F-BC70-95E813D68024}" type="pres">
      <dgm:prSet presAssocID="{ECE651AB-C365-446F-97EC-4F19BE34B8B0}" presName="Name0" presStyleCnt="0">
        <dgm:presLayoutVars>
          <dgm:dir/>
          <dgm:animLvl val="lvl"/>
          <dgm:resizeHandles val="exact"/>
        </dgm:presLayoutVars>
      </dgm:prSet>
      <dgm:spPr/>
    </dgm:pt>
    <dgm:pt modelId="{3A385627-F526-403F-89C9-B3E9D12812F8}" type="pres">
      <dgm:prSet presAssocID="{6446CBEE-73AB-471D-99DE-D943B93B9CCC}" presName="parTxOnly" presStyleLbl="node1" presStyleIdx="0" presStyleCnt="4">
        <dgm:presLayoutVars>
          <dgm:chMax val="0"/>
          <dgm:chPref val="0"/>
          <dgm:bulletEnabled val="1"/>
        </dgm:presLayoutVars>
      </dgm:prSet>
      <dgm:spPr>
        <a:xfrm>
          <a:off x="6869" y="0"/>
          <a:ext cx="3998503" cy="914400"/>
        </a:xfrm>
        <a:prstGeom prst="chevron">
          <a:avLst/>
        </a:prstGeom>
      </dgm:spPr>
    </dgm:pt>
    <dgm:pt modelId="{ABB0D716-897A-4577-AFC9-D4B1C25178EE}" type="pres">
      <dgm:prSet presAssocID="{3D807523-F7E0-4EBF-96C8-2F7317763A68}" presName="parTxOnlySpace" presStyleCnt="0"/>
      <dgm:spPr/>
    </dgm:pt>
    <dgm:pt modelId="{8E8C5F46-8428-4E48-8113-706CC0D981A0}" type="pres">
      <dgm:prSet presAssocID="{3D7103AC-5D8E-4A9F-9E2D-F7690B99A78D}" presName="parTxOnly" presStyleLbl="node1" presStyleIdx="1" presStyleCnt="4" custLinFactNeighborY="-31095">
        <dgm:presLayoutVars>
          <dgm:chMax val="0"/>
          <dgm:chPref val="0"/>
          <dgm:bulletEnabled val="1"/>
        </dgm:presLayoutVars>
      </dgm:prSet>
      <dgm:spPr>
        <a:xfrm>
          <a:off x="3605521" y="0"/>
          <a:ext cx="3998503" cy="914400"/>
        </a:xfrm>
        <a:prstGeom prst="chevron">
          <a:avLst/>
        </a:prstGeom>
      </dgm:spPr>
    </dgm:pt>
    <dgm:pt modelId="{914F2132-7581-4D13-A37D-7E8747AC7E52}" type="pres">
      <dgm:prSet presAssocID="{51E67CE7-C732-4CEC-AAA2-526AF31139DF}" presName="parTxOnlySpace" presStyleCnt="0"/>
      <dgm:spPr/>
    </dgm:pt>
    <dgm:pt modelId="{2B41EBE7-D789-47F7-9534-557C62BA0E48}" type="pres">
      <dgm:prSet presAssocID="{4AFA8197-D6AA-4DC0-B143-C22F1E2D2DED}" presName="parTxOnly" presStyleLbl="node1" presStyleIdx="2" presStyleCnt="4">
        <dgm:presLayoutVars>
          <dgm:chMax val="0"/>
          <dgm:chPref val="0"/>
          <dgm:bulletEnabled val="1"/>
        </dgm:presLayoutVars>
      </dgm:prSet>
      <dgm:spPr>
        <a:xfrm>
          <a:off x="7204174" y="0"/>
          <a:ext cx="3998503" cy="914400"/>
        </a:xfrm>
        <a:prstGeom prst="chevron">
          <a:avLst/>
        </a:prstGeom>
      </dgm:spPr>
    </dgm:pt>
    <dgm:pt modelId="{141E9424-582F-468E-B587-61DB0A98E35A}" type="pres">
      <dgm:prSet presAssocID="{A27B59F2-B43D-4CF9-9509-A6793E27BC8D}" presName="parTxOnlySpace" presStyleCnt="0"/>
      <dgm:spPr/>
    </dgm:pt>
    <dgm:pt modelId="{8622A846-379A-4F76-BE6B-9D2A67935330}" type="pres">
      <dgm:prSet presAssocID="{7535929A-DB06-4992-9925-2775DD8F4EA8}" presName="parTxOnly" presStyleLbl="node1" presStyleIdx="3" presStyleCnt="4">
        <dgm:presLayoutVars>
          <dgm:chMax val="0"/>
          <dgm:chPref val="0"/>
          <dgm:bulletEnabled val="1"/>
        </dgm:presLayoutVars>
      </dgm:prSet>
      <dgm:spPr>
        <a:xfrm>
          <a:off x="10802827" y="0"/>
          <a:ext cx="3998503" cy="914400"/>
        </a:xfrm>
        <a:prstGeom prst="chevron">
          <a:avLst/>
        </a:prstGeom>
      </dgm:spPr>
    </dgm:pt>
  </dgm:ptLst>
  <dgm:cxnLst>
    <dgm:cxn modelId="{695FD700-5A37-4AE1-B23A-2B5F3E3D18E4}" type="presOf" srcId="{7535929A-DB06-4992-9925-2775DD8F4EA8}" destId="{8622A846-379A-4F76-BE6B-9D2A67935330}" srcOrd="0" destOrd="0" presId="urn:microsoft.com/office/officeart/2005/8/layout/chevron1"/>
    <dgm:cxn modelId="{7CC7B605-88EB-4E19-B07E-C5CF2FC0FAA0}" type="presOf" srcId="{6446CBEE-73AB-471D-99DE-D943B93B9CCC}" destId="{3A385627-F526-403F-89C9-B3E9D12812F8}" srcOrd="0" destOrd="0" presId="urn:microsoft.com/office/officeart/2005/8/layout/chevron1"/>
    <dgm:cxn modelId="{B9AFF907-F5D1-487A-ADEF-8B22C1E206F8}" type="presOf" srcId="{ECE651AB-C365-446F-97EC-4F19BE34B8B0}" destId="{6EB63FCF-72E1-4F6F-BC70-95E813D68024}" srcOrd="0" destOrd="0" presId="urn:microsoft.com/office/officeart/2005/8/layout/chevron1"/>
    <dgm:cxn modelId="{B725CE0D-7AD6-4070-A539-C880BB2B7721}" type="presOf" srcId="{4AFA8197-D6AA-4DC0-B143-C22F1E2D2DED}" destId="{2B41EBE7-D789-47F7-9534-557C62BA0E48}" srcOrd="0" destOrd="0" presId="urn:microsoft.com/office/officeart/2005/8/layout/chevron1"/>
    <dgm:cxn modelId="{40CC5C0F-D9EA-4F62-BFAB-8159F494A8DE}" srcId="{ECE651AB-C365-446F-97EC-4F19BE34B8B0}" destId="{7535929A-DB06-4992-9925-2775DD8F4EA8}" srcOrd="3" destOrd="0" parTransId="{9856422E-CB2D-4F35-8795-AEF6DFB3C426}" sibTransId="{5A7095E4-44F7-410A-BD34-AEC61A9B6055}"/>
    <dgm:cxn modelId="{25939C65-72A0-48BA-AD64-A7CE8B30E237}" srcId="{ECE651AB-C365-446F-97EC-4F19BE34B8B0}" destId="{6446CBEE-73AB-471D-99DE-D943B93B9CCC}" srcOrd="0" destOrd="0" parTransId="{1E2F07F0-F6D4-497A-B4AC-8D66B7E4DCE6}" sibTransId="{3D807523-F7E0-4EBF-96C8-2F7317763A68}"/>
    <dgm:cxn modelId="{4537CBC7-F732-481D-ABAF-CCAAEEC38AF1}" srcId="{ECE651AB-C365-446F-97EC-4F19BE34B8B0}" destId="{3D7103AC-5D8E-4A9F-9E2D-F7690B99A78D}" srcOrd="1" destOrd="0" parTransId="{BA4814D6-8789-4770-B261-10E1FC7B4C7D}" sibTransId="{51E67CE7-C732-4CEC-AAA2-526AF31139DF}"/>
    <dgm:cxn modelId="{D286A0CA-9079-455A-ADD6-E1306D7EE73D}" type="presOf" srcId="{3D7103AC-5D8E-4A9F-9E2D-F7690B99A78D}" destId="{8E8C5F46-8428-4E48-8113-706CC0D981A0}" srcOrd="0" destOrd="0" presId="urn:microsoft.com/office/officeart/2005/8/layout/chevron1"/>
    <dgm:cxn modelId="{27B2A6D1-FA58-4F60-91C3-9C1067B38264}" srcId="{ECE651AB-C365-446F-97EC-4F19BE34B8B0}" destId="{4AFA8197-D6AA-4DC0-B143-C22F1E2D2DED}" srcOrd="2" destOrd="0" parTransId="{9D6B8767-A276-4E1D-9CA5-EC7E60F76084}" sibTransId="{A27B59F2-B43D-4CF9-9509-A6793E27BC8D}"/>
    <dgm:cxn modelId="{5DC2511E-152A-43FE-AF42-6DFAFB28F075}" type="presParOf" srcId="{6EB63FCF-72E1-4F6F-BC70-95E813D68024}" destId="{3A385627-F526-403F-89C9-B3E9D12812F8}" srcOrd="0" destOrd="0" presId="urn:microsoft.com/office/officeart/2005/8/layout/chevron1"/>
    <dgm:cxn modelId="{46F778EA-C393-49CC-8D2C-3CCDC3CDF829}" type="presParOf" srcId="{6EB63FCF-72E1-4F6F-BC70-95E813D68024}" destId="{ABB0D716-897A-4577-AFC9-D4B1C25178EE}" srcOrd="1" destOrd="0" presId="urn:microsoft.com/office/officeart/2005/8/layout/chevron1"/>
    <dgm:cxn modelId="{7A0A8224-2E4E-4D99-9AAA-95929AD5FB6D}" type="presParOf" srcId="{6EB63FCF-72E1-4F6F-BC70-95E813D68024}" destId="{8E8C5F46-8428-4E48-8113-706CC0D981A0}" srcOrd="2" destOrd="0" presId="urn:microsoft.com/office/officeart/2005/8/layout/chevron1"/>
    <dgm:cxn modelId="{2F0157B4-9B9E-4504-BAA2-0B113FF85D72}" type="presParOf" srcId="{6EB63FCF-72E1-4F6F-BC70-95E813D68024}" destId="{914F2132-7581-4D13-A37D-7E8747AC7E52}" srcOrd="3" destOrd="0" presId="urn:microsoft.com/office/officeart/2005/8/layout/chevron1"/>
    <dgm:cxn modelId="{20FCC90B-4175-454D-9C8B-FB1D0D98CA57}" type="presParOf" srcId="{6EB63FCF-72E1-4F6F-BC70-95E813D68024}" destId="{2B41EBE7-D789-47F7-9534-557C62BA0E48}" srcOrd="4" destOrd="0" presId="urn:microsoft.com/office/officeart/2005/8/layout/chevron1"/>
    <dgm:cxn modelId="{C170D21E-D7FA-43F6-A6FE-9597973D2A16}" type="presParOf" srcId="{6EB63FCF-72E1-4F6F-BC70-95E813D68024}" destId="{141E9424-582F-468E-B587-61DB0A98E35A}" srcOrd="5" destOrd="0" presId="urn:microsoft.com/office/officeart/2005/8/layout/chevron1"/>
    <dgm:cxn modelId="{73CB39EB-E0E2-48A5-9127-5A4190CAF262}" type="presParOf" srcId="{6EB63FCF-72E1-4F6F-BC70-95E813D68024}" destId="{8622A846-379A-4F76-BE6B-9D2A67935330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3.xml><?xml version="1.0" encoding="utf-8"?>
<dgm:dataModel xmlns:dgm="http://schemas.openxmlformats.org/drawingml/2006/diagram" xmlns:a="http://schemas.openxmlformats.org/drawingml/2006/main">
  <dgm:ptLst>
    <dgm:pt modelId="{CBE84BC5-F8FE-4B3F-AA4B-DB8FF208B905}" type="doc">
      <dgm:prSet loTypeId="urn:microsoft.com/office/officeart/2005/8/layout/hChevron3" loCatId="process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69EC1E-749C-412D-94C4-1A292708BE51}">
      <dgm:prSet phldrT="[Texte]"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>
        <a:solidFill>
          <a:schemeClr val="accent1"/>
        </a:solidFill>
      </dgm:spPr>
      <dgm:t>
        <a:bodyPr/>
        <a:lstStyle/>
        <a:p>
          <a:r>
            <a:rPr lang="fr-FR" sz="2800" dirty="0"/>
            <a:t>Spécifications</a:t>
          </a:r>
        </a:p>
      </dgm:t>
    </dgm:pt>
    <dgm:pt modelId="{09C16884-DC9E-4DA7-B7B3-2D79C0D33464}" type="parTrans" cxnId="{BBB179A5-D4A2-4767-8F75-8F6B86F9A91D}">
      <dgm:prSet/>
      <dgm:spPr/>
      <dgm:t>
        <a:bodyPr/>
        <a:lstStyle/>
        <a:p>
          <a:endParaRPr lang="fr-FR"/>
        </a:p>
      </dgm:t>
    </dgm:pt>
    <dgm:pt modelId="{78B3E95A-597B-404F-AD85-D5663AF50D4A}" type="sibTrans" cxnId="{BBB179A5-D4A2-4767-8F75-8F6B86F9A91D}">
      <dgm:prSet/>
      <dgm:spPr/>
      <dgm:t>
        <a:bodyPr/>
        <a:lstStyle/>
        <a:p>
          <a:endParaRPr lang="fr-FR"/>
        </a:p>
      </dgm:t>
    </dgm:pt>
    <dgm:pt modelId="{70171D58-E713-4032-9AFD-9A25A7DB39EE}">
      <dgm:prSet phldrT="[Texte]" custT="1"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>
        <a:solidFill>
          <a:schemeClr val="accent1"/>
        </a:solidFill>
        <a:ln/>
      </dgm:spPr>
      <dgm:t>
        <a:bodyPr/>
        <a:lstStyle/>
        <a:p>
          <a:r>
            <a:rPr lang="fr-FR" sz="2400" dirty="0"/>
            <a:t>Réseaux de neurones à convolution</a:t>
          </a:r>
        </a:p>
      </dgm:t>
    </dgm:pt>
    <dgm:pt modelId="{15733C53-6AB7-4EFE-A5EA-7AE097ACA13B}" type="parTrans" cxnId="{995BB696-656C-421C-AB2C-2F8AD038BD86}">
      <dgm:prSet/>
      <dgm:spPr/>
      <dgm:t>
        <a:bodyPr/>
        <a:lstStyle/>
        <a:p>
          <a:endParaRPr lang="fr-FR"/>
        </a:p>
      </dgm:t>
    </dgm:pt>
    <dgm:pt modelId="{6E591FB7-B7F0-4250-A1C5-E1DE1CC590BD}" type="sibTrans" cxnId="{995BB696-656C-421C-AB2C-2F8AD038BD86}">
      <dgm:prSet/>
      <dgm:spPr/>
      <dgm:t>
        <a:bodyPr/>
        <a:lstStyle/>
        <a:p>
          <a:endParaRPr lang="fr-FR"/>
        </a:p>
      </dgm:t>
    </dgm:pt>
    <dgm:pt modelId="{2B564A01-EAE8-4961-88F9-357CA7DB95F6}">
      <dgm:prSet phldrT="[Texte]"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>
        <a:solidFill>
          <a:schemeClr val="accent5"/>
        </a:solidFill>
      </dgm:spPr>
      <dgm:t>
        <a:bodyPr/>
        <a:lstStyle/>
        <a:p>
          <a:r>
            <a:rPr lang="fr-FR" sz="2800" dirty="0"/>
            <a:t>Prétraitement</a:t>
          </a:r>
        </a:p>
      </dgm:t>
    </dgm:pt>
    <dgm:pt modelId="{8B9E143A-9D5E-4FFA-B20D-7F008F60D4D9}" type="sibTrans" cxnId="{90F6E07C-0BD2-4E75-8EC5-F9ACCA9933AA}">
      <dgm:prSet/>
      <dgm:spPr/>
      <dgm:t>
        <a:bodyPr/>
        <a:lstStyle/>
        <a:p>
          <a:endParaRPr lang="fr-FR"/>
        </a:p>
      </dgm:t>
    </dgm:pt>
    <dgm:pt modelId="{CB10DF31-FD23-4D47-9344-79BFAC8A7EF4}" type="parTrans" cxnId="{90F6E07C-0BD2-4E75-8EC5-F9ACCA9933AA}">
      <dgm:prSet/>
      <dgm:spPr/>
      <dgm:t>
        <a:bodyPr/>
        <a:lstStyle/>
        <a:p>
          <a:endParaRPr lang="fr-FR"/>
        </a:p>
      </dgm:t>
    </dgm:pt>
    <dgm:pt modelId="{A70FE66C-F7F4-44E0-894C-2389253C7C33}">
      <dgm:prSet phldrT="[Texte]"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sz="2800" dirty="0"/>
            <a:t>Implémentation et résultats</a:t>
          </a:r>
        </a:p>
      </dgm:t>
    </dgm:pt>
    <dgm:pt modelId="{FAB1BCCB-AD35-49C1-AC00-AA6AD0071877}" type="parTrans" cxnId="{F0823797-0C0D-4E29-BE05-99E570650DBC}">
      <dgm:prSet/>
      <dgm:spPr/>
      <dgm:t>
        <a:bodyPr/>
        <a:lstStyle/>
        <a:p>
          <a:endParaRPr lang="en-US"/>
        </a:p>
      </dgm:t>
    </dgm:pt>
    <dgm:pt modelId="{77578BB3-17E6-4B54-9FA5-8E10503E686B}" type="sibTrans" cxnId="{F0823797-0C0D-4E29-BE05-99E570650DBC}">
      <dgm:prSet/>
      <dgm:spPr/>
      <dgm:t>
        <a:bodyPr/>
        <a:lstStyle/>
        <a:p>
          <a:endParaRPr lang="en-US"/>
        </a:p>
      </dgm:t>
    </dgm:pt>
    <dgm:pt modelId="{248A1CDA-8FA1-4339-9223-3173F0964465}">
      <dgm:prSet phldrT="[Texte]"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sz="2800"/>
            <a:t>Industrialisation</a:t>
          </a:r>
          <a:endParaRPr lang="fr-FR" sz="2800" dirty="0"/>
        </a:p>
      </dgm:t>
    </dgm:pt>
    <dgm:pt modelId="{B295B8D9-3FD6-4690-99C5-269F9D292C60}" type="parTrans" cxnId="{DD83D872-DBF0-4B55-8F54-5ED444B78E9B}">
      <dgm:prSet/>
      <dgm:spPr/>
      <dgm:t>
        <a:bodyPr/>
        <a:lstStyle/>
        <a:p>
          <a:endParaRPr lang="en-US"/>
        </a:p>
      </dgm:t>
    </dgm:pt>
    <dgm:pt modelId="{80862F89-E4BE-4412-BD72-1445A04E667F}" type="sibTrans" cxnId="{DD83D872-DBF0-4B55-8F54-5ED444B78E9B}">
      <dgm:prSet/>
      <dgm:spPr/>
      <dgm:t>
        <a:bodyPr/>
        <a:lstStyle/>
        <a:p>
          <a:endParaRPr lang="en-US"/>
        </a:p>
      </dgm:t>
    </dgm:pt>
    <dgm:pt modelId="{30E090E6-3C92-487F-8254-9F35422B8D7F}" type="pres">
      <dgm:prSet presAssocID="{CBE84BC5-F8FE-4B3F-AA4B-DB8FF208B905}" presName="Name0" presStyleCnt="0">
        <dgm:presLayoutVars>
          <dgm:dir/>
          <dgm:resizeHandles val="exact"/>
        </dgm:presLayoutVars>
      </dgm:prSet>
      <dgm:spPr/>
    </dgm:pt>
    <dgm:pt modelId="{B1857239-07F0-4973-A0FB-2DEAC3175C0B}" type="pres">
      <dgm:prSet presAssocID="{6269EC1E-749C-412D-94C4-1A292708BE51}" presName="parTxOnly" presStyleLbl="node1" presStyleIdx="0" presStyleCnt="5">
        <dgm:presLayoutVars>
          <dgm:bulletEnabled val="1"/>
        </dgm:presLayoutVars>
      </dgm:prSet>
      <dgm:spPr/>
    </dgm:pt>
    <dgm:pt modelId="{9BADBEC6-B59E-41A7-A48A-B43FC12783F2}" type="pres">
      <dgm:prSet presAssocID="{78B3E95A-597B-404F-AD85-D5663AF50D4A}" presName="parSpace" presStyleCnt="0"/>
      <dgm:spPr/>
    </dgm:pt>
    <dgm:pt modelId="{82E25C89-F63D-49B2-A0F5-8F301A5D1396}" type="pres">
      <dgm:prSet presAssocID="{70171D58-E713-4032-9AFD-9A25A7DB39EE}" presName="parTxOnly" presStyleLbl="node1" presStyleIdx="1" presStyleCnt="5" custScaleX="109912" custLinFactNeighborX="-328">
        <dgm:presLayoutVars>
          <dgm:bulletEnabled val="1"/>
        </dgm:presLayoutVars>
      </dgm:prSet>
      <dgm:spPr/>
    </dgm:pt>
    <dgm:pt modelId="{77C62638-289F-47BA-9BBD-E6468930A333}" type="pres">
      <dgm:prSet presAssocID="{6E591FB7-B7F0-4250-A1C5-E1DE1CC590BD}" presName="parSpace" presStyleCnt="0"/>
      <dgm:spPr/>
    </dgm:pt>
    <dgm:pt modelId="{C250EB50-3261-4296-B9C1-B2F3BCF9D5DB}" type="pres">
      <dgm:prSet presAssocID="{2B564A01-EAE8-4961-88F9-357CA7DB95F6}" presName="parTxOnly" presStyleLbl="node1" presStyleIdx="2" presStyleCnt="5" custScaleX="99869" custLinFactNeighborX="5985" custLinFactNeighborY="0">
        <dgm:presLayoutVars>
          <dgm:bulletEnabled val="1"/>
        </dgm:presLayoutVars>
      </dgm:prSet>
      <dgm:spPr/>
    </dgm:pt>
    <dgm:pt modelId="{5037967A-841D-4EBD-8B8E-A4031303E6FF}" type="pres">
      <dgm:prSet presAssocID="{8B9E143A-9D5E-4FFA-B20D-7F008F60D4D9}" presName="parSpace" presStyleCnt="0"/>
      <dgm:spPr/>
    </dgm:pt>
    <dgm:pt modelId="{C91A8DD1-0F22-4D7B-8B26-4EFDD3A319C6}" type="pres">
      <dgm:prSet presAssocID="{A70FE66C-F7F4-44E0-894C-2389253C7C33}" presName="parTxOnly" presStyleLbl="node1" presStyleIdx="3" presStyleCnt="5">
        <dgm:presLayoutVars>
          <dgm:bulletEnabled val="1"/>
        </dgm:presLayoutVars>
      </dgm:prSet>
      <dgm:spPr/>
    </dgm:pt>
    <dgm:pt modelId="{04CE23FF-48E4-4194-B24C-3A704CAFE241}" type="pres">
      <dgm:prSet presAssocID="{77578BB3-17E6-4B54-9FA5-8E10503E686B}" presName="parSpace" presStyleCnt="0"/>
      <dgm:spPr/>
    </dgm:pt>
    <dgm:pt modelId="{7E89C8FF-D8D7-4F0E-9CE4-14C2B2DFA30E}" type="pres">
      <dgm:prSet presAssocID="{248A1CDA-8FA1-4339-9223-3173F0964465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08C07A0F-DBD0-4B5A-885C-F69207C5A6F4}" type="presOf" srcId="{248A1CDA-8FA1-4339-9223-3173F0964465}" destId="{7E89C8FF-D8D7-4F0E-9CE4-14C2B2DFA30E}" srcOrd="0" destOrd="0" presId="urn:microsoft.com/office/officeart/2005/8/layout/hChevron3"/>
    <dgm:cxn modelId="{AA6D863E-B494-43D3-B98B-068D4BBDA274}" type="presOf" srcId="{2B564A01-EAE8-4961-88F9-357CA7DB95F6}" destId="{C250EB50-3261-4296-B9C1-B2F3BCF9D5DB}" srcOrd="0" destOrd="0" presId="urn:microsoft.com/office/officeart/2005/8/layout/hChevron3"/>
    <dgm:cxn modelId="{4012B06F-E6C8-4DBB-A349-9D451C5BCB4B}" type="presOf" srcId="{70171D58-E713-4032-9AFD-9A25A7DB39EE}" destId="{82E25C89-F63D-49B2-A0F5-8F301A5D1396}" srcOrd="0" destOrd="0" presId="urn:microsoft.com/office/officeart/2005/8/layout/hChevron3"/>
    <dgm:cxn modelId="{DD83D872-DBF0-4B55-8F54-5ED444B78E9B}" srcId="{CBE84BC5-F8FE-4B3F-AA4B-DB8FF208B905}" destId="{248A1CDA-8FA1-4339-9223-3173F0964465}" srcOrd="4" destOrd="0" parTransId="{B295B8D9-3FD6-4690-99C5-269F9D292C60}" sibTransId="{80862F89-E4BE-4412-BD72-1445A04E667F}"/>
    <dgm:cxn modelId="{90F6E07C-0BD2-4E75-8EC5-F9ACCA9933AA}" srcId="{CBE84BC5-F8FE-4B3F-AA4B-DB8FF208B905}" destId="{2B564A01-EAE8-4961-88F9-357CA7DB95F6}" srcOrd="2" destOrd="0" parTransId="{CB10DF31-FD23-4D47-9344-79BFAC8A7EF4}" sibTransId="{8B9E143A-9D5E-4FFA-B20D-7F008F60D4D9}"/>
    <dgm:cxn modelId="{995BB696-656C-421C-AB2C-2F8AD038BD86}" srcId="{CBE84BC5-F8FE-4B3F-AA4B-DB8FF208B905}" destId="{70171D58-E713-4032-9AFD-9A25A7DB39EE}" srcOrd="1" destOrd="0" parTransId="{15733C53-6AB7-4EFE-A5EA-7AE097ACA13B}" sibTransId="{6E591FB7-B7F0-4250-A1C5-E1DE1CC590BD}"/>
    <dgm:cxn modelId="{F0823797-0C0D-4E29-BE05-99E570650DBC}" srcId="{CBE84BC5-F8FE-4B3F-AA4B-DB8FF208B905}" destId="{A70FE66C-F7F4-44E0-894C-2389253C7C33}" srcOrd="3" destOrd="0" parTransId="{FAB1BCCB-AD35-49C1-AC00-AA6AD0071877}" sibTransId="{77578BB3-17E6-4B54-9FA5-8E10503E686B}"/>
    <dgm:cxn modelId="{BBB179A5-D4A2-4767-8F75-8F6B86F9A91D}" srcId="{CBE84BC5-F8FE-4B3F-AA4B-DB8FF208B905}" destId="{6269EC1E-749C-412D-94C4-1A292708BE51}" srcOrd="0" destOrd="0" parTransId="{09C16884-DC9E-4DA7-B7B3-2D79C0D33464}" sibTransId="{78B3E95A-597B-404F-AD85-D5663AF50D4A}"/>
    <dgm:cxn modelId="{C57E83B3-981F-4714-8E3B-DE8A62708DD7}" type="presOf" srcId="{CBE84BC5-F8FE-4B3F-AA4B-DB8FF208B905}" destId="{30E090E6-3C92-487F-8254-9F35422B8D7F}" srcOrd="0" destOrd="0" presId="urn:microsoft.com/office/officeart/2005/8/layout/hChevron3"/>
    <dgm:cxn modelId="{5B6C2FD4-8DC8-4CA1-91C6-16EFA59D4A3F}" type="presOf" srcId="{6269EC1E-749C-412D-94C4-1A292708BE51}" destId="{B1857239-07F0-4973-A0FB-2DEAC3175C0B}" srcOrd="0" destOrd="0" presId="urn:microsoft.com/office/officeart/2005/8/layout/hChevron3"/>
    <dgm:cxn modelId="{A55947EA-2302-48A1-BA76-0A9A5B7D85C3}" type="presOf" srcId="{A70FE66C-F7F4-44E0-894C-2389253C7C33}" destId="{C91A8DD1-0F22-4D7B-8B26-4EFDD3A319C6}" srcOrd="0" destOrd="0" presId="urn:microsoft.com/office/officeart/2005/8/layout/hChevron3"/>
    <dgm:cxn modelId="{4A955F03-55FD-4A4D-970F-858B5B965FB2}" type="presParOf" srcId="{30E090E6-3C92-487F-8254-9F35422B8D7F}" destId="{B1857239-07F0-4973-A0FB-2DEAC3175C0B}" srcOrd="0" destOrd="0" presId="urn:microsoft.com/office/officeart/2005/8/layout/hChevron3"/>
    <dgm:cxn modelId="{3236DB0D-474A-46CA-8ED7-B7FCD3D5505B}" type="presParOf" srcId="{30E090E6-3C92-487F-8254-9F35422B8D7F}" destId="{9BADBEC6-B59E-41A7-A48A-B43FC12783F2}" srcOrd="1" destOrd="0" presId="urn:microsoft.com/office/officeart/2005/8/layout/hChevron3"/>
    <dgm:cxn modelId="{42393B3B-725C-420D-8197-BAA78BCAC395}" type="presParOf" srcId="{30E090E6-3C92-487F-8254-9F35422B8D7F}" destId="{82E25C89-F63D-49B2-A0F5-8F301A5D1396}" srcOrd="2" destOrd="0" presId="urn:microsoft.com/office/officeart/2005/8/layout/hChevron3"/>
    <dgm:cxn modelId="{2ED51FC5-60BD-4F73-B6A9-5748B4A73206}" type="presParOf" srcId="{30E090E6-3C92-487F-8254-9F35422B8D7F}" destId="{77C62638-289F-47BA-9BBD-E6468930A333}" srcOrd="3" destOrd="0" presId="urn:microsoft.com/office/officeart/2005/8/layout/hChevron3"/>
    <dgm:cxn modelId="{77E5DCA5-D3CE-4DFB-ADF0-E3EA58E2DD73}" type="presParOf" srcId="{30E090E6-3C92-487F-8254-9F35422B8D7F}" destId="{C250EB50-3261-4296-B9C1-B2F3BCF9D5DB}" srcOrd="4" destOrd="0" presId="urn:microsoft.com/office/officeart/2005/8/layout/hChevron3"/>
    <dgm:cxn modelId="{F031B91B-369C-4DD7-89B4-3A68876D992F}" type="presParOf" srcId="{30E090E6-3C92-487F-8254-9F35422B8D7F}" destId="{5037967A-841D-4EBD-8B8E-A4031303E6FF}" srcOrd="5" destOrd="0" presId="urn:microsoft.com/office/officeart/2005/8/layout/hChevron3"/>
    <dgm:cxn modelId="{8ED138C7-F107-4C40-BF21-9DAB29E54FC2}" type="presParOf" srcId="{30E090E6-3C92-487F-8254-9F35422B8D7F}" destId="{C91A8DD1-0F22-4D7B-8B26-4EFDD3A319C6}" srcOrd="6" destOrd="0" presId="urn:microsoft.com/office/officeart/2005/8/layout/hChevron3"/>
    <dgm:cxn modelId="{1124669D-A116-4C42-9296-39BFEB91C132}" type="presParOf" srcId="{30E090E6-3C92-487F-8254-9F35422B8D7F}" destId="{04CE23FF-48E4-4194-B24C-3A704CAFE241}" srcOrd="7" destOrd="0" presId="urn:microsoft.com/office/officeart/2005/8/layout/hChevron3"/>
    <dgm:cxn modelId="{6E605323-B46E-43B2-8338-FA7CDC414504}" type="presParOf" srcId="{30E090E6-3C92-487F-8254-9F35422B8D7F}" destId="{7E89C8FF-D8D7-4F0E-9CE4-14C2B2DFA30E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44.xml><?xml version="1.0" encoding="utf-8"?>
<dgm:dataModel xmlns:dgm="http://schemas.openxmlformats.org/drawingml/2006/diagram" xmlns:a="http://schemas.openxmlformats.org/drawingml/2006/main">
  <dgm:ptLst>
    <dgm:pt modelId="{ECE651AB-C365-446F-97EC-4F19BE34B8B0}" type="doc">
      <dgm:prSet loTypeId="urn:microsoft.com/office/officeart/2005/8/layout/chevron1" loCatId="process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446CBEE-73AB-471D-99DE-D943B93B9CCC}">
      <dgm:prSet phldrT="[Texte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ln/>
      </dgm:spPr>
      <dgm:t>
        <a:bodyPr spcFirstLastPara="0" vert="horz" wrap="square" lIns="112014" tIns="37338" rIns="37338" bIns="37338" numCol="1" spcCol="1270" anchor="ctr" anchorCtr="0"/>
        <a:lstStyle/>
        <a:p>
          <a:r>
            <a:rPr lang="fr-FR" sz="2800" b="1" kern="1200" dirty="0">
              <a:solidFill>
                <a:prstClr val="white"/>
              </a:solidFill>
              <a:latin typeface="Ubuntu"/>
              <a:ea typeface="Spica Neue P"/>
              <a:cs typeface="+mn-cs"/>
            </a:rPr>
            <a:t>Entreprise</a:t>
          </a:r>
          <a:r>
            <a:rPr lang="fr-FR" sz="2800" b="1" kern="1200" dirty="0"/>
            <a:t> d’accueil et projet de stage</a:t>
          </a:r>
        </a:p>
      </dgm:t>
    </dgm:pt>
    <dgm:pt modelId="{1E2F07F0-F6D4-497A-B4AC-8D66B7E4DCE6}" type="parTrans" cxnId="{25939C65-72A0-48BA-AD64-A7CE8B30E237}">
      <dgm:prSet/>
      <dgm:spPr/>
      <dgm:t>
        <a:bodyPr/>
        <a:lstStyle/>
        <a:p>
          <a:endParaRPr lang="fr-FR"/>
        </a:p>
      </dgm:t>
    </dgm:pt>
    <dgm:pt modelId="{3D807523-F7E0-4EBF-96C8-2F7317763A68}" type="sibTrans" cxnId="{25939C65-72A0-48BA-AD64-A7CE8B30E237}">
      <dgm:prSet/>
      <dgm:spPr/>
      <dgm:t>
        <a:bodyPr/>
        <a:lstStyle/>
        <a:p>
          <a:endParaRPr lang="fr-FR"/>
        </a:p>
      </dgm:t>
    </dgm:pt>
    <dgm:pt modelId="{3D7103AC-5D8E-4A9F-9E2D-F7690B99A78D}">
      <dgm:prSet phldrT="[Texte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ln/>
      </dgm:spPr>
      <dgm:t>
        <a:bodyPr spcFirstLastPara="0" vert="horz" wrap="square" lIns="112014" tIns="37338" rIns="37338" bIns="37338" numCol="1" spcCol="1270" anchor="ctr" anchorCtr="0"/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b="1" kern="1200" dirty="0">
              <a:solidFill>
                <a:prstClr val="white"/>
              </a:solidFill>
              <a:latin typeface="Ubuntu"/>
              <a:ea typeface="Spica Neue P"/>
              <a:cs typeface="+mn-cs"/>
            </a:rPr>
            <a:t>Contexte général</a:t>
          </a:r>
        </a:p>
      </dgm:t>
    </dgm:pt>
    <dgm:pt modelId="{BA4814D6-8789-4770-B261-10E1FC7B4C7D}" type="parTrans" cxnId="{4537CBC7-F732-481D-ABAF-CCAAEEC38AF1}">
      <dgm:prSet/>
      <dgm:spPr/>
      <dgm:t>
        <a:bodyPr/>
        <a:lstStyle/>
        <a:p>
          <a:endParaRPr lang="fr-FR"/>
        </a:p>
      </dgm:t>
    </dgm:pt>
    <dgm:pt modelId="{51E67CE7-C732-4CEC-AAA2-526AF31139DF}" type="sibTrans" cxnId="{4537CBC7-F732-481D-ABAF-CCAAEEC38AF1}">
      <dgm:prSet/>
      <dgm:spPr/>
      <dgm:t>
        <a:bodyPr/>
        <a:lstStyle/>
        <a:p>
          <a:endParaRPr lang="fr-FR"/>
        </a:p>
      </dgm:t>
    </dgm:pt>
    <dgm:pt modelId="{4AFA8197-D6AA-4DC0-B143-C22F1E2D2DED}">
      <dgm:prSet phldrT="[Texte]" custT="1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>
        <a:ln/>
      </dgm:spPr>
      <dgm:t>
        <a:bodyPr spcFirstLastPara="0" vert="horz" wrap="square" lIns="112014" tIns="37338" rIns="37338" bIns="37338" numCol="1" spcCol="1270" anchor="ctr" anchorCtr="0"/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b="1" kern="1200" dirty="0">
              <a:solidFill>
                <a:prstClr val="white"/>
              </a:solidFill>
              <a:latin typeface="Ubuntu"/>
              <a:ea typeface="Spica Neue P"/>
              <a:cs typeface="+mn-cs"/>
            </a:rPr>
            <a:t>Développement de la solution</a:t>
          </a:r>
        </a:p>
      </dgm:t>
    </dgm:pt>
    <dgm:pt modelId="{9D6B8767-A276-4E1D-9CA5-EC7E60F76084}" type="parTrans" cxnId="{27B2A6D1-FA58-4F60-91C3-9C1067B38264}">
      <dgm:prSet/>
      <dgm:spPr/>
      <dgm:t>
        <a:bodyPr/>
        <a:lstStyle/>
        <a:p>
          <a:endParaRPr lang="fr-FR"/>
        </a:p>
      </dgm:t>
    </dgm:pt>
    <dgm:pt modelId="{A27B59F2-B43D-4CF9-9509-A6793E27BC8D}" type="sibTrans" cxnId="{27B2A6D1-FA58-4F60-91C3-9C1067B38264}">
      <dgm:prSet/>
      <dgm:spPr/>
      <dgm:t>
        <a:bodyPr/>
        <a:lstStyle/>
        <a:p>
          <a:endParaRPr lang="fr-FR"/>
        </a:p>
      </dgm:t>
    </dgm:pt>
    <dgm:pt modelId="{7535929A-DB06-4992-9925-2775DD8F4EA8}">
      <dgm:prSet phldrT="[Texte]" custT="1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>
        <a:ln/>
      </dgm:spPr>
      <dgm:t>
        <a:bodyPr spcFirstLastPara="0" vert="horz" wrap="square" lIns="116015" tIns="38672" rIns="38672" bIns="38672" numCol="1" spcCol="1270" anchor="ctr" anchorCtr="0"/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900" b="1" kern="1200" dirty="0">
              <a:solidFill>
                <a:prstClr val="white"/>
              </a:solidFill>
              <a:latin typeface="Ubuntu"/>
              <a:ea typeface="Spica Neue P"/>
              <a:cs typeface="+mn-cs"/>
            </a:rPr>
            <a:t>Conclusion</a:t>
          </a:r>
        </a:p>
      </dgm:t>
    </dgm:pt>
    <dgm:pt modelId="{9856422E-CB2D-4F35-8795-AEF6DFB3C426}" type="parTrans" cxnId="{40CC5C0F-D9EA-4F62-BFAB-8159F494A8DE}">
      <dgm:prSet/>
      <dgm:spPr/>
      <dgm:t>
        <a:bodyPr/>
        <a:lstStyle/>
        <a:p>
          <a:endParaRPr lang="fr-FR"/>
        </a:p>
      </dgm:t>
    </dgm:pt>
    <dgm:pt modelId="{5A7095E4-44F7-410A-BD34-AEC61A9B6055}" type="sibTrans" cxnId="{40CC5C0F-D9EA-4F62-BFAB-8159F494A8DE}">
      <dgm:prSet/>
      <dgm:spPr/>
      <dgm:t>
        <a:bodyPr/>
        <a:lstStyle/>
        <a:p>
          <a:endParaRPr lang="fr-FR"/>
        </a:p>
      </dgm:t>
    </dgm:pt>
    <dgm:pt modelId="{6EB63FCF-72E1-4F6F-BC70-95E813D68024}" type="pres">
      <dgm:prSet presAssocID="{ECE651AB-C365-446F-97EC-4F19BE34B8B0}" presName="Name0" presStyleCnt="0">
        <dgm:presLayoutVars>
          <dgm:dir/>
          <dgm:animLvl val="lvl"/>
          <dgm:resizeHandles val="exact"/>
        </dgm:presLayoutVars>
      </dgm:prSet>
      <dgm:spPr/>
    </dgm:pt>
    <dgm:pt modelId="{3A385627-F526-403F-89C9-B3E9D12812F8}" type="pres">
      <dgm:prSet presAssocID="{6446CBEE-73AB-471D-99DE-D943B93B9CCC}" presName="parTxOnly" presStyleLbl="node1" presStyleIdx="0" presStyleCnt="4">
        <dgm:presLayoutVars>
          <dgm:chMax val="0"/>
          <dgm:chPref val="0"/>
          <dgm:bulletEnabled val="1"/>
        </dgm:presLayoutVars>
      </dgm:prSet>
      <dgm:spPr>
        <a:xfrm>
          <a:off x="6869" y="0"/>
          <a:ext cx="3998503" cy="914400"/>
        </a:xfrm>
        <a:prstGeom prst="chevron">
          <a:avLst/>
        </a:prstGeom>
      </dgm:spPr>
    </dgm:pt>
    <dgm:pt modelId="{ABB0D716-897A-4577-AFC9-D4B1C25178EE}" type="pres">
      <dgm:prSet presAssocID="{3D807523-F7E0-4EBF-96C8-2F7317763A68}" presName="parTxOnlySpace" presStyleCnt="0"/>
      <dgm:spPr/>
    </dgm:pt>
    <dgm:pt modelId="{8E8C5F46-8428-4E48-8113-706CC0D981A0}" type="pres">
      <dgm:prSet presAssocID="{3D7103AC-5D8E-4A9F-9E2D-F7690B99A78D}" presName="parTxOnly" presStyleLbl="node1" presStyleIdx="1" presStyleCnt="4" custLinFactNeighborY="-31095">
        <dgm:presLayoutVars>
          <dgm:chMax val="0"/>
          <dgm:chPref val="0"/>
          <dgm:bulletEnabled val="1"/>
        </dgm:presLayoutVars>
      </dgm:prSet>
      <dgm:spPr>
        <a:xfrm>
          <a:off x="3605521" y="0"/>
          <a:ext cx="3998503" cy="914400"/>
        </a:xfrm>
        <a:prstGeom prst="chevron">
          <a:avLst/>
        </a:prstGeom>
      </dgm:spPr>
    </dgm:pt>
    <dgm:pt modelId="{914F2132-7581-4D13-A37D-7E8747AC7E52}" type="pres">
      <dgm:prSet presAssocID="{51E67CE7-C732-4CEC-AAA2-526AF31139DF}" presName="parTxOnlySpace" presStyleCnt="0"/>
      <dgm:spPr/>
    </dgm:pt>
    <dgm:pt modelId="{2B41EBE7-D789-47F7-9534-557C62BA0E48}" type="pres">
      <dgm:prSet presAssocID="{4AFA8197-D6AA-4DC0-B143-C22F1E2D2DED}" presName="parTxOnly" presStyleLbl="node1" presStyleIdx="2" presStyleCnt="4">
        <dgm:presLayoutVars>
          <dgm:chMax val="0"/>
          <dgm:chPref val="0"/>
          <dgm:bulletEnabled val="1"/>
        </dgm:presLayoutVars>
      </dgm:prSet>
      <dgm:spPr>
        <a:xfrm>
          <a:off x="7204174" y="0"/>
          <a:ext cx="3998503" cy="914400"/>
        </a:xfrm>
        <a:prstGeom prst="chevron">
          <a:avLst/>
        </a:prstGeom>
      </dgm:spPr>
    </dgm:pt>
    <dgm:pt modelId="{141E9424-582F-468E-B587-61DB0A98E35A}" type="pres">
      <dgm:prSet presAssocID="{A27B59F2-B43D-4CF9-9509-A6793E27BC8D}" presName="parTxOnlySpace" presStyleCnt="0"/>
      <dgm:spPr/>
    </dgm:pt>
    <dgm:pt modelId="{8622A846-379A-4F76-BE6B-9D2A67935330}" type="pres">
      <dgm:prSet presAssocID="{7535929A-DB06-4992-9925-2775DD8F4EA8}" presName="parTxOnly" presStyleLbl="node1" presStyleIdx="3" presStyleCnt="4">
        <dgm:presLayoutVars>
          <dgm:chMax val="0"/>
          <dgm:chPref val="0"/>
          <dgm:bulletEnabled val="1"/>
        </dgm:presLayoutVars>
      </dgm:prSet>
      <dgm:spPr>
        <a:xfrm>
          <a:off x="10802827" y="0"/>
          <a:ext cx="3998503" cy="914400"/>
        </a:xfrm>
        <a:prstGeom prst="chevron">
          <a:avLst/>
        </a:prstGeom>
      </dgm:spPr>
    </dgm:pt>
  </dgm:ptLst>
  <dgm:cxnLst>
    <dgm:cxn modelId="{695FD700-5A37-4AE1-B23A-2B5F3E3D18E4}" type="presOf" srcId="{7535929A-DB06-4992-9925-2775DD8F4EA8}" destId="{8622A846-379A-4F76-BE6B-9D2A67935330}" srcOrd="0" destOrd="0" presId="urn:microsoft.com/office/officeart/2005/8/layout/chevron1"/>
    <dgm:cxn modelId="{7CC7B605-88EB-4E19-B07E-C5CF2FC0FAA0}" type="presOf" srcId="{6446CBEE-73AB-471D-99DE-D943B93B9CCC}" destId="{3A385627-F526-403F-89C9-B3E9D12812F8}" srcOrd="0" destOrd="0" presId="urn:microsoft.com/office/officeart/2005/8/layout/chevron1"/>
    <dgm:cxn modelId="{B9AFF907-F5D1-487A-ADEF-8B22C1E206F8}" type="presOf" srcId="{ECE651AB-C365-446F-97EC-4F19BE34B8B0}" destId="{6EB63FCF-72E1-4F6F-BC70-95E813D68024}" srcOrd="0" destOrd="0" presId="urn:microsoft.com/office/officeart/2005/8/layout/chevron1"/>
    <dgm:cxn modelId="{B725CE0D-7AD6-4070-A539-C880BB2B7721}" type="presOf" srcId="{4AFA8197-D6AA-4DC0-B143-C22F1E2D2DED}" destId="{2B41EBE7-D789-47F7-9534-557C62BA0E48}" srcOrd="0" destOrd="0" presId="urn:microsoft.com/office/officeart/2005/8/layout/chevron1"/>
    <dgm:cxn modelId="{40CC5C0F-D9EA-4F62-BFAB-8159F494A8DE}" srcId="{ECE651AB-C365-446F-97EC-4F19BE34B8B0}" destId="{7535929A-DB06-4992-9925-2775DD8F4EA8}" srcOrd="3" destOrd="0" parTransId="{9856422E-CB2D-4F35-8795-AEF6DFB3C426}" sibTransId="{5A7095E4-44F7-410A-BD34-AEC61A9B6055}"/>
    <dgm:cxn modelId="{25939C65-72A0-48BA-AD64-A7CE8B30E237}" srcId="{ECE651AB-C365-446F-97EC-4F19BE34B8B0}" destId="{6446CBEE-73AB-471D-99DE-D943B93B9CCC}" srcOrd="0" destOrd="0" parTransId="{1E2F07F0-F6D4-497A-B4AC-8D66B7E4DCE6}" sibTransId="{3D807523-F7E0-4EBF-96C8-2F7317763A68}"/>
    <dgm:cxn modelId="{4537CBC7-F732-481D-ABAF-CCAAEEC38AF1}" srcId="{ECE651AB-C365-446F-97EC-4F19BE34B8B0}" destId="{3D7103AC-5D8E-4A9F-9E2D-F7690B99A78D}" srcOrd="1" destOrd="0" parTransId="{BA4814D6-8789-4770-B261-10E1FC7B4C7D}" sibTransId="{51E67CE7-C732-4CEC-AAA2-526AF31139DF}"/>
    <dgm:cxn modelId="{D286A0CA-9079-455A-ADD6-E1306D7EE73D}" type="presOf" srcId="{3D7103AC-5D8E-4A9F-9E2D-F7690B99A78D}" destId="{8E8C5F46-8428-4E48-8113-706CC0D981A0}" srcOrd="0" destOrd="0" presId="urn:microsoft.com/office/officeart/2005/8/layout/chevron1"/>
    <dgm:cxn modelId="{27B2A6D1-FA58-4F60-91C3-9C1067B38264}" srcId="{ECE651AB-C365-446F-97EC-4F19BE34B8B0}" destId="{4AFA8197-D6AA-4DC0-B143-C22F1E2D2DED}" srcOrd="2" destOrd="0" parTransId="{9D6B8767-A276-4E1D-9CA5-EC7E60F76084}" sibTransId="{A27B59F2-B43D-4CF9-9509-A6793E27BC8D}"/>
    <dgm:cxn modelId="{5DC2511E-152A-43FE-AF42-6DFAFB28F075}" type="presParOf" srcId="{6EB63FCF-72E1-4F6F-BC70-95E813D68024}" destId="{3A385627-F526-403F-89C9-B3E9D12812F8}" srcOrd="0" destOrd="0" presId="urn:microsoft.com/office/officeart/2005/8/layout/chevron1"/>
    <dgm:cxn modelId="{46F778EA-C393-49CC-8D2C-3CCDC3CDF829}" type="presParOf" srcId="{6EB63FCF-72E1-4F6F-BC70-95E813D68024}" destId="{ABB0D716-897A-4577-AFC9-D4B1C25178EE}" srcOrd="1" destOrd="0" presId="urn:microsoft.com/office/officeart/2005/8/layout/chevron1"/>
    <dgm:cxn modelId="{7A0A8224-2E4E-4D99-9AAA-95929AD5FB6D}" type="presParOf" srcId="{6EB63FCF-72E1-4F6F-BC70-95E813D68024}" destId="{8E8C5F46-8428-4E48-8113-706CC0D981A0}" srcOrd="2" destOrd="0" presId="urn:microsoft.com/office/officeart/2005/8/layout/chevron1"/>
    <dgm:cxn modelId="{2F0157B4-9B9E-4504-BAA2-0B113FF85D72}" type="presParOf" srcId="{6EB63FCF-72E1-4F6F-BC70-95E813D68024}" destId="{914F2132-7581-4D13-A37D-7E8747AC7E52}" srcOrd="3" destOrd="0" presId="urn:microsoft.com/office/officeart/2005/8/layout/chevron1"/>
    <dgm:cxn modelId="{20FCC90B-4175-454D-9C8B-FB1D0D98CA57}" type="presParOf" srcId="{6EB63FCF-72E1-4F6F-BC70-95E813D68024}" destId="{2B41EBE7-D789-47F7-9534-557C62BA0E48}" srcOrd="4" destOrd="0" presId="urn:microsoft.com/office/officeart/2005/8/layout/chevron1"/>
    <dgm:cxn modelId="{C170D21E-D7FA-43F6-A6FE-9597973D2A16}" type="presParOf" srcId="{6EB63FCF-72E1-4F6F-BC70-95E813D68024}" destId="{141E9424-582F-468E-B587-61DB0A98E35A}" srcOrd="5" destOrd="0" presId="urn:microsoft.com/office/officeart/2005/8/layout/chevron1"/>
    <dgm:cxn modelId="{73CB39EB-E0E2-48A5-9127-5A4190CAF262}" type="presParOf" srcId="{6EB63FCF-72E1-4F6F-BC70-95E813D68024}" destId="{8622A846-379A-4F76-BE6B-9D2A67935330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ata45.xml><?xml version="1.0" encoding="utf-8"?>
<dgm:dataModel xmlns:dgm="http://schemas.openxmlformats.org/drawingml/2006/diagram" xmlns:a="http://schemas.openxmlformats.org/drawingml/2006/main">
  <dgm:ptLst>
    <dgm:pt modelId="{CBE84BC5-F8FE-4B3F-AA4B-DB8FF208B905}" type="doc">
      <dgm:prSet loTypeId="urn:microsoft.com/office/officeart/2005/8/layout/hChevron3" loCatId="process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69EC1E-749C-412D-94C4-1A292708BE51}">
      <dgm:prSet phldrT="[Texte]"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>
        <a:solidFill>
          <a:schemeClr val="accent1"/>
        </a:solidFill>
      </dgm:spPr>
      <dgm:t>
        <a:bodyPr/>
        <a:lstStyle/>
        <a:p>
          <a:r>
            <a:rPr lang="fr-FR" sz="2800" dirty="0"/>
            <a:t>Spécifications</a:t>
          </a:r>
        </a:p>
      </dgm:t>
    </dgm:pt>
    <dgm:pt modelId="{09C16884-DC9E-4DA7-B7B3-2D79C0D33464}" type="parTrans" cxnId="{BBB179A5-D4A2-4767-8F75-8F6B86F9A91D}">
      <dgm:prSet/>
      <dgm:spPr/>
      <dgm:t>
        <a:bodyPr/>
        <a:lstStyle/>
        <a:p>
          <a:endParaRPr lang="fr-FR"/>
        </a:p>
      </dgm:t>
    </dgm:pt>
    <dgm:pt modelId="{78B3E95A-597B-404F-AD85-D5663AF50D4A}" type="sibTrans" cxnId="{BBB179A5-D4A2-4767-8F75-8F6B86F9A91D}">
      <dgm:prSet/>
      <dgm:spPr/>
      <dgm:t>
        <a:bodyPr/>
        <a:lstStyle/>
        <a:p>
          <a:endParaRPr lang="fr-FR"/>
        </a:p>
      </dgm:t>
    </dgm:pt>
    <dgm:pt modelId="{70171D58-E713-4032-9AFD-9A25A7DB39EE}">
      <dgm:prSet phldrT="[Texte]" custT="1"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>
        <a:solidFill>
          <a:schemeClr val="accent1"/>
        </a:solidFill>
        <a:ln/>
      </dgm:spPr>
      <dgm:t>
        <a:bodyPr/>
        <a:lstStyle/>
        <a:p>
          <a:r>
            <a:rPr lang="fr-FR" sz="2400" dirty="0"/>
            <a:t>Réseaux de neurones à convolution</a:t>
          </a:r>
        </a:p>
      </dgm:t>
    </dgm:pt>
    <dgm:pt modelId="{15733C53-6AB7-4EFE-A5EA-7AE097ACA13B}" type="parTrans" cxnId="{995BB696-656C-421C-AB2C-2F8AD038BD86}">
      <dgm:prSet/>
      <dgm:spPr/>
      <dgm:t>
        <a:bodyPr/>
        <a:lstStyle/>
        <a:p>
          <a:endParaRPr lang="fr-FR"/>
        </a:p>
      </dgm:t>
    </dgm:pt>
    <dgm:pt modelId="{6E591FB7-B7F0-4250-A1C5-E1DE1CC590BD}" type="sibTrans" cxnId="{995BB696-656C-421C-AB2C-2F8AD038BD86}">
      <dgm:prSet/>
      <dgm:spPr/>
      <dgm:t>
        <a:bodyPr/>
        <a:lstStyle/>
        <a:p>
          <a:endParaRPr lang="fr-FR"/>
        </a:p>
      </dgm:t>
    </dgm:pt>
    <dgm:pt modelId="{2B564A01-EAE8-4961-88F9-357CA7DB95F6}">
      <dgm:prSet phldrT="[Texte]"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>
        <a:solidFill>
          <a:schemeClr val="accent5"/>
        </a:solidFill>
      </dgm:spPr>
      <dgm:t>
        <a:bodyPr/>
        <a:lstStyle/>
        <a:p>
          <a:r>
            <a:rPr lang="fr-FR" sz="2800" dirty="0"/>
            <a:t>Prétraitement</a:t>
          </a:r>
        </a:p>
      </dgm:t>
    </dgm:pt>
    <dgm:pt modelId="{8B9E143A-9D5E-4FFA-B20D-7F008F60D4D9}" type="sibTrans" cxnId="{90F6E07C-0BD2-4E75-8EC5-F9ACCA9933AA}">
      <dgm:prSet/>
      <dgm:spPr/>
      <dgm:t>
        <a:bodyPr/>
        <a:lstStyle/>
        <a:p>
          <a:endParaRPr lang="fr-FR"/>
        </a:p>
      </dgm:t>
    </dgm:pt>
    <dgm:pt modelId="{CB10DF31-FD23-4D47-9344-79BFAC8A7EF4}" type="parTrans" cxnId="{90F6E07C-0BD2-4E75-8EC5-F9ACCA9933AA}">
      <dgm:prSet/>
      <dgm:spPr/>
      <dgm:t>
        <a:bodyPr/>
        <a:lstStyle/>
        <a:p>
          <a:endParaRPr lang="fr-FR"/>
        </a:p>
      </dgm:t>
    </dgm:pt>
    <dgm:pt modelId="{A70FE66C-F7F4-44E0-894C-2389253C7C33}">
      <dgm:prSet phldrT="[Texte]"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sz="2800" dirty="0"/>
            <a:t>Implémentation et résultats</a:t>
          </a:r>
        </a:p>
      </dgm:t>
    </dgm:pt>
    <dgm:pt modelId="{FAB1BCCB-AD35-49C1-AC00-AA6AD0071877}" type="parTrans" cxnId="{F0823797-0C0D-4E29-BE05-99E570650DBC}">
      <dgm:prSet/>
      <dgm:spPr/>
      <dgm:t>
        <a:bodyPr/>
        <a:lstStyle/>
        <a:p>
          <a:endParaRPr lang="en-US"/>
        </a:p>
      </dgm:t>
    </dgm:pt>
    <dgm:pt modelId="{77578BB3-17E6-4B54-9FA5-8E10503E686B}" type="sibTrans" cxnId="{F0823797-0C0D-4E29-BE05-99E570650DBC}">
      <dgm:prSet/>
      <dgm:spPr/>
      <dgm:t>
        <a:bodyPr/>
        <a:lstStyle/>
        <a:p>
          <a:endParaRPr lang="en-US"/>
        </a:p>
      </dgm:t>
    </dgm:pt>
    <dgm:pt modelId="{248A1CDA-8FA1-4339-9223-3173F0964465}">
      <dgm:prSet phldrT="[Texte]"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sz="2800"/>
            <a:t>Industrialisation</a:t>
          </a:r>
          <a:endParaRPr lang="fr-FR" sz="2800" dirty="0"/>
        </a:p>
      </dgm:t>
    </dgm:pt>
    <dgm:pt modelId="{B295B8D9-3FD6-4690-99C5-269F9D292C60}" type="parTrans" cxnId="{DD83D872-DBF0-4B55-8F54-5ED444B78E9B}">
      <dgm:prSet/>
      <dgm:spPr/>
      <dgm:t>
        <a:bodyPr/>
        <a:lstStyle/>
        <a:p>
          <a:endParaRPr lang="en-US"/>
        </a:p>
      </dgm:t>
    </dgm:pt>
    <dgm:pt modelId="{80862F89-E4BE-4412-BD72-1445A04E667F}" type="sibTrans" cxnId="{DD83D872-DBF0-4B55-8F54-5ED444B78E9B}">
      <dgm:prSet/>
      <dgm:spPr/>
      <dgm:t>
        <a:bodyPr/>
        <a:lstStyle/>
        <a:p>
          <a:endParaRPr lang="en-US"/>
        </a:p>
      </dgm:t>
    </dgm:pt>
    <dgm:pt modelId="{30E090E6-3C92-487F-8254-9F35422B8D7F}" type="pres">
      <dgm:prSet presAssocID="{CBE84BC5-F8FE-4B3F-AA4B-DB8FF208B905}" presName="Name0" presStyleCnt="0">
        <dgm:presLayoutVars>
          <dgm:dir/>
          <dgm:resizeHandles val="exact"/>
        </dgm:presLayoutVars>
      </dgm:prSet>
      <dgm:spPr/>
    </dgm:pt>
    <dgm:pt modelId="{B1857239-07F0-4973-A0FB-2DEAC3175C0B}" type="pres">
      <dgm:prSet presAssocID="{6269EC1E-749C-412D-94C4-1A292708BE51}" presName="parTxOnly" presStyleLbl="node1" presStyleIdx="0" presStyleCnt="5">
        <dgm:presLayoutVars>
          <dgm:bulletEnabled val="1"/>
        </dgm:presLayoutVars>
      </dgm:prSet>
      <dgm:spPr/>
    </dgm:pt>
    <dgm:pt modelId="{9BADBEC6-B59E-41A7-A48A-B43FC12783F2}" type="pres">
      <dgm:prSet presAssocID="{78B3E95A-597B-404F-AD85-D5663AF50D4A}" presName="parSpace" presStyleCnt="0"/>
      <dgm:spPr/>
    </dgm:pt>
    <dgm:pt modelId="{82E25C89-F63D-49B2-A0F5-8F301A5D1396}" type="pres">
      <dgm:prSet presAssocID="{70171D58-E713-4032-9AFD-9A25A7DB39EE}" presName="parTxOnly" presStyleLbl="node1" presStyleIdx="1" presStyleCnt="5" custScaleX="109912" custLinFactNeighborX="-328">
        <dgm:presLayoutVars>
          <dgm:bulletEnabled val="1"/>
        </dgm:presLayoutVars>
      </dgm:prSet>
      <dgm:spPr/>
    </dgm:pt>
    <dgm:pt modelId="{77C62638-289F-47BA-9BBD-E6468930A333}" type="pres">
      <dgm:prSet presAssocID="{6E591FB7-B7F0-4250-A1C5-E1DE1CC590BD}" presName="parSpace" presStyleCnt="0"/>
      <dgm:spPr/>
    </dgm:pt>
    <dgm:pt modelId="{C250EB50-3261-4296-B9C1-B2F3BCF9D5DB}" type="pres">
      <dgm:prSet presAssocID="{2B564A01-EAE8-4961-88F9-357CA7DB95F6}" presName="parTxOnly" presStyleLbl="node1" presStyleIdx="2" presStyleCnt="5" custScaleX="99869" custLinFactNeighborX="5985" custLinFactNeighborY="0">
        <dgm:presLayoutVars>
          <dgm:bulletEnabled val="1"/>
        </dgm:presLayoutVars>
      </dgm:prSet>
      <dgm:spPr/>
    </dgm:pt>
    <dgm:pt modelId="{5037967A-841D-4EBD-8B8E-A4031303E6FF}" type="pres">
      <dgm:prSet presAssocID="{8B9E143A-9D5E-4FFA-B20D-7F008F60D4D9}" presName="parSpace" presStyleCnt="0"/>
      <dgm:spPr/>
    </dgm:pt>
    <dgm:pt modelId="{C91A8DD1-0F22-4D7B-8B26-4EFDD3A319C6}" type="pres">
      <dgm:prSet presAssocID="{A70FE66C-F7F4-44E0-894C-2389253C7C33}" presName="parTxOnly" presStyleLbl="node1" presStyleIdx="3" presStyleCnt="5">
        <dgm:presLayoutVars>
          <dgm:bulletEnabled val="1"/>
        </dgm:presLayoutVars>
      </dgm:prSet>
      <dgm:spPr/>
    </dgm:pt>
    <dgm:pt modelId="{04CE23FF-48E4-4194-B24C-3A704CAFE241}" type="pres">
      <dgm:prSet presAssocID="{77578BB3-17E6-4B54-9FA5-8E10503E686B}" presName="parSpace" presStyleCnt="0"/>
      <dgm:spPr/>
    </dgm:pt>
    <dgm:pt modelId="{7E89C8FF-D8D7-4F0E-9CE4-14C2B2DFA30E}" type="pres">
      <dgm:prSet presAssocID="{248A1CDA-8FA1-4339-9223-3173F0964465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08C07A0F-DBD0-4B5A-885C-F69207C5A6F4}" type="presOf" srcId="{248A1CDA-8FA1-4339-9223-3173F0964465}" destId="{7E89C8FF-D8D7-4F0E-9CE4-14C2B2DFA30E}" srcOrd="0" destOrd="0" presId="urn:microsoft.com/office/officeart/2005/8/layout/hChevron3"/>
    <dgm:cxn modelId="{AA6D863E-B494-43D3-B98B-068D4BBDA274}" type="presOf" srcId="{2B564A01-EAE8-4961-88F9-357CA7DB95F6}" destId="{C250EB50-3261-4296-B9C1-B2F3BCF9D5DB}" srcOrd="0" destOrd="0" presId="urn:microsoft.com/office/officeart/2005/8/layout/hChevron3"/>
    <dgm:cxn modelId="{4012B06F-E6C8-4DBB-A349-9D451C5BCB4B}" type="presOf" srcId="{70171D58-E713-4032-9AFD-9A25A7DB39EE}" destId="{82E25C89-F63D-49B2-A0F5-8F301A5D1396}" srcOrd="0" destOrd="0" presId="urn:microsoft.com/office/officeart/2005/8/layout/hChevron3"/>
    <dgm:cxn modelId="{DD83D872-DBF0-4B55-8F54-5ED444B78E9B}" srcId="{CBE84BC5-F8FE-4B3F-AA4B-DB8FF208B905}" destId="{248A1CDA-8FA1-4339-9223-3173F0964465}" srcOrd="4" destOrd="0" parTransId="{B295B8D9-3FD6-4690-99C5-269F9D292C60}" sibTransId="{80862F89-E4BE-4412-BD72-1445A04E667F}"/>
    <dgm:cxn modelId="{90F6E07C-0BD2-4E75-8EC5-F9ACCA9933AA}" srcId="{CBE84BC5-F8FE-4B3F-AA4B-DB8FF208B905}" destId="{2B564A01-EAE8-4961-88F9-357CA7DB95F6}" srcOrd="2" destOrd="0" parTransId="{CB10DF31-FD23-4D47-9344-79BFAC8A7EF4}" sibTransId="{8B9E143A-9D5E-4FFA-B20D-7F008F60D4D9}"/>
    <dgm:cxn modelId="{995BB696-656C-421C-AB2C-2F8AD038BD86}" srcId="{CBE84BC5-F8FE-4B3F-AA4B-DB8FF208B905}" destId="{70171D58-E713-4032-9AFD-9A25A7DB39EE}" srcOrd="1" destOrd="0" parTransId="{15733C53-6AB7-4EFE-A5EA-7AE097ACA13B}" sibTransId="{6E591FB7-B7F0-4250-A1C5-E1DE1CC590BD}"/>
    <dgm:cxn modelId="{F0823797-0C0D-4E29-BE05-99E570650DBC}" srcId="{CBE84BC5-F8FE-4B3F-AA4B-DB8FF208B905}" destId="{A70FE66C-F7F4-44E0-894C-2389253C7C33}" srcOrd="3" destOrd="0" parTransId="{FAB1BCCB-AD35-49C1-AC00-AA6AD0071877}" sibTransId="{77578BB3-17E6-4B54-9FA5-8E10503E686B}"/>
    <dgm:cxn modelId="{BBB179A5-D4A2-4767-8F75-8F6B86F9A91D}" srcId="{CBE84BC5-F8FE-4B3F-AA4B-DB8FF208B905}" destId="{6269EC1E-749C-412D-94C4-1A292708BE51}" srcOrd="0" destOrd="0" parTransId="{09C16884-DC9E-4DA7-B7B3-2D79C0D33464}" sibTransId="{78B3E95A-597B-404F-AD85-D5663AF50D4A}"/>
    <dgm:cxn modelId="{C57E83B3-981F-4714-8E3B-DE8A62708DD7}" type="presOf" srcId="{CBE84BC5-F8FE-4B3F-AA4B-DB8FF208B905}" destId="{30E090E6-3C92-487F-8254-9F35422B8D7F}" srcOrd="0" destOrd="0" presId="urn:microsoft.com/office/officeart/2005/8/layout/hChevron3"/>
    <dgm:cxn modelId="{5B6C2FD4-8DC8-4CA1-91C6-16EFA59D4A3F}" type="presOf" srcId="{6269EC1E-749C-412D-94C4-1A292708BE51}" destId="{B1857239-07F0-4973-A0FB-2DEAC3175C0B}" srcOrd="0" destOrd="0" presId="urn:microsoft.com/office/officeart/2005/8/layout/hChevron3"/>
    <dgm:cxn modelId="{A55947EA-2302-48A1-BA76-0A9A5B7D85C3}" type="presOf" srcId="{A70FE66C-F7F4-44E0-894C-2389253C7C33}" destId="{C91A8DD1-0F22-4D7B-8B26-4EFDD3A319C6}" srcOrd="0" destOrd="0" presId="urn:microsoft.com/office/officeart/2005/8/layout/hChevron3"/>
    <dgm:cxn modelId="{4A955F03-55FD-4A4D-970F-858B5B965FB2}" type="presParOf" srcId="{30E090E6-3C92-487F-8254-9F35422B8D7F}" destId="{B1857239-07F0-4973-A0FB-2DEAC3175C0B}" srcOrd="0" destOrd="0" presId="urn:microsoft.com/office/officeart/2005/8/layout/hChevron3"/>
    <dgm:cxn modelId="{3236DB0D-474A-46CA-8ED7-B7FCD3D5505B}" type="presParOf" srcId="{30E090E6-3C92-487F-8254-9F35422B8D7F}" destId="{9BADBEC6-B59E-41A7-A48A-B43FC12783F2}" srcOrd="1" destOrd="0" presId="urn:microsoft.com/office/officeart/2005/8/layout/hChevron3"/>
    <dgm:cxn modelId="{42393B3B-725C-420D-8197-BAA78BCAC395}" type="presParOf" srcId="{30E090E6-3C92-487F-8254-9F35422B8D7F}" destId="{82E25C89-F63D-49B2-A0F5-8F301A5D1396}" srcOrd="2" destOrd="0" presId="urn:microsoft.com/office/officeart/2005/8/layout/hChevron3"/>
    <dgm:cxn modelId="{2ED51FC5-60BD-4F73-B6A9-5748B4A73206}" type="presParOf" srcId="{30E090E6-3C92-487F-8254-9F35422B8D7F}" destId="{77C62638-289F-47BA-9BBD-E6468930A333}" srcOrd="3" destOrd="0" presId="urn:microsoft.com/office/officeart/2005/8/layout/hChevron3"/>
    <dgm:cxn modelId="{77E5DCA5-D3CE-4DFB-ADF0-E3EA58E2DD73}" type="presParOf" srcId="{30E090E6-3C92-487F-8254-9F35422B8D7F}" destId="{C250EB50-3261-4296-B9C1-B2F3BCF9D5DB}" srcOrd="4" destOrd="0" presId="urn:microsoft.com/office/officeart/2005/8/layout/hChevron3"/>
    <dgm:cxn modelId="{F031B91B-369C-4DD7-89B4-3A68876D992F}" type="presParOf" srcId="{30E090E6-3C92-487F-8254-9F35422B8D7F}" destId="{5037967A-841D-4EBD-8B8E-A4031303E6FF}" srcOrd="5" destOrd="0" presId="urn:microsoft.com/office/officeart/2005/8/layout/hChevron3"/>
    <dgm:cxn modelId="{8ED138C7-F107-4C40-BF21-9DAB29E54FC2}" type="presParOf" srcId="{30E090E6-3C92-487F-8254-9F35422B8D7F}" destId="{C91A8DD1-0F22-4D7B-8B26-4EFDD3A319C6}" srcOrd="6" destOrd="0" presId="urn:microsoft.com/office/officeart/2005/8/layout/hChevron3"/>
    <dgm:cxn modelId="{1124669D-A116-4C42-9296-39BFEB91C132}" type="presParOf" srcId="{30E090E6-3C92-487F-8254-9F35422B8D7F}" destId="{04CE23FF-48E4-4194-B24C-3A704CAFE241}" srcOrd="7" destOrd="0" presId="urn:microsoft.com/office/officeart/2005/8/layout/hChevron3"/>
    <dgm:cxn modelId="{6E605323-B46E-43B2-8338-FA7CDC414504}" type="presParOf" srcId="{30E090E6-3C92-487F-8254-9F35422B8D7F}" destId="{7E89C8FF-D8D7-4F0E-9CE4-14C2B2DFA30E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6.xml><?xml version="1.0" encoding="utf-8"?>
<dgm:dataModel xmlns:dgm="http://schemas.openxmlformats.org/drawingml/2006/diagram" xmlns:a="http://schemas.openxmlformats.org/drawingml/2006/main">
  <dgm:ptLst>
    <dgm:pt modelId="{ECE651AB-C365-446F-97EC-4F19BE34B8B0}" type="doc">
      <dgm:prSet loTypeId="urn:microsoft.com/office/officeart/2005/8/layout/chevron1" loCatId="process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446CBEE-73AB-471D-99DE-D943B93B9CCC}">
      <dgm:prSet phldrT="[Texte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ln/>
      </dgm:spPr>
      <dgm:t>
        <a:bodyPr spcFirstLastPara="0" vert="horz" wrap="square" lIns="112014" tIns="37338" rIns="37338" bIns="37338" numCol="1" spcCol="1270" anchor="ctr" anchorCtr="0"/>
        <a:lstStyle/>
        <a:p>
          <a:r>
            <a:rPr lang="fr-FR" sz="2800" b="1" kern="1200" dirty="0">
              <a:solidFill>
                <a:prstClr val="white"/>
              </a:solidFill>
              <a:latin typeface="Ubuntu"/>
              <a:ea typeface="Spica Neue P"/>
              <a:cs typeface="+mn-cs"/>
            </a:rPr>
            <a:t>Entreprise</a:t>
          </a:r>
          <a:r>
            <a:rPr lang="fr-FR" sz="2800" b="1" kern="1200" dirty="0"/>
            <a:t> d’accueil et projet de stage</a:t>
          </a:r>
        </a:p>
      </dgm:t>
    </dgm:pt>
    <dgm:pt modelId="{1E2F07F0-F6D4-497A-B4AC-8D66B7E4DCE6}" type="parTrans" cxnId="{25939C65-72A0-48BA-AD64-A7CE8B30E237}">
      <dgm:prSet/>
      <dgm:spPr/>
      <dgm:t>
        <a:bodyPr/>
        <a:lstStyle/>
        <a:p>
          <a:endParaRPr lang="fr-FR"/>
        </a:p>
      </dgm:t>
    </dgm:pt>
    <dgm:pt modelId="{3D807523-F7E0-4EBF-96C8-2F7317763A68}" type="sibTrans" cxnId="{25939C65-72A0-48BA-AD64-A7CE8B30E237}">
      <dgm:prSet/>
      <dgm:spPr/>
      <dgm:t>
        <a:bodyPr/>
        <a:lstStyle/>
        <a:p>
          <a:endParaRPr lang="fr-FR"/>
        </a:p>
      </dgm:t>
    </dgm:pt>
    <dgm:pt modelId="{3D7103AC-5D8E-4A9F-9E2D-F7690B99A78D}">
      <dgm:prSet phldrT="[Texte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ln/>
      </dgm:spPr>
      <dgm:t>
        <a:bodyPr spcFirstLastPara="0" vert="horz" wrap="square" lIns="112014" tIns="37338" rIns="37338" bIns="37338" numCol="1" spcCol="1270" anchor="ctr" anchorCtr="0"/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b="1" kern="1200" dirty="0">
              <a:solidFill>
                <a:prstClr val="white"/>
              </a:solidFill>
              <a:latin typeface="Ubuntu"/>
              <a:ea typeface="Spica Neue P"/>
              <a:cs typeface="+mn-cs"/>
            </a:rPr>
            <a:t>Contexte général</a:t>
          </a:r>
        </a:p>
      </dgm:t>
    </dgm:pt>
    <dgm:pt modelId="{BA4814D6-8789-4770-B261-10E1FC7B4C7D}" type="parTrans" cxnId="{4537CBC7-F732-481D-ABAF-CCAAEEC38AF1}">
      <dgm:prSet/>
      <dgm:spPr/>
      <dgm:t>
        <a:bodyPr/>
        <a:lstStyle/>
        <a:p>
          <a:endParaRPr lang="fr-FR"/>
        </a:p>
      </dgm:t>
    </dgm:pt>
    <dgm:pt modelId="{51E67CE7-C732-4CEC-AAA2-526AF31139DF}" type="sibTrans" cxnId="{4537CBC7-F732-481D-ABAF-CCAAEEC38AF1}">
      <dgm:prSet/>
      <dgm:spPr/>
      <dgm:t>
        <a:bodyPr/>
        <a:lstStyle/>
        <a:p>
          <a:endParaRPr lang="fr-FR"/>
        </a:p>
      </dgm:t>
    </dgm:pt>
    <dgm:pt modelId="{4AFA8197-D6AA-4DC0-B143-C22F1E2D2DED}">
      <dgm:prSet phldrT="[Texte]" custT="1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>
        <a:ln/>
      </dgm:spPr>
      <dgm:t>
        <a:bodyPr spcFirstLastPara="0" vert="horz" wrap="square" lIns="112014" tIns="37338" rIns="37338" bIns="37338" numCol="1" spcCol="1270" anchor="ctr" anchorCtr="0"/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b="1" kern="1200" dirty="0">
              <a:solidFill>
                <a:prstClr val="white"/>
              </a:solidFill>
              <a:latin typeface="Ubuntu"/>
              <a:ea typeface="Spica Neue P"/>
              <a:cs typeface="+mn-cs"/>
            </a:rPr>
            <a:t>Développement de la solution</a:t>
          </a:r>
        </a:p>
      </dgm:t>
    </dgm:pt>
    <dgm:pt modelId="{9D6B8767-A276-4E1D-9CA5-EC7E60F76084}" type="parTrans" cxnId="{27B2A6D1-FA58-4F60-91C3-9C1067B38264}">
      <dgm:prSet/>
      <dgm:spPr/>
      <dgm:t>
        <a:bodyPr/>
        <a:lstStyle/>
        <a:p>
          <a:endParaRPr lang="fr-FR"/>
        </a:p>
      </dgm:t>
    </dgm:pt>
    <dgm:pt modelId="{A27B59F2-B43D-4CF9-9509-A6793E27BC8D}" type="sibTrans" cxnId="{27B2A6D1-FA58-4F60-91C3-9C1067B38264}">
      <dgm:prSet/>
      <dgm:spPr/>
      <dgm:t>
        <a:bodyPr/>
        <a:lstStyle/>
        <a:p>
          <a:endParaRPr lang="fr-FR"/>
        </a:p>
      </dgm:t>
    </dgm:pt>
    <dgm:pt modelId="{7535929A-DB06-4992-9925-2775DD8F4EA8}">
      <dgm:prSet phldrT="[Texte]" custT="1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>
        <a:ln/>
      </dgm:spPr>
      <dgm:t>
        <a:bodyPr spcFirstLastPara="0" vert="horz" wrap="square" lIns="116015" tIns="38672" rIns="38672" bIns="38672" numCol="1" spcCol="1270" anchor="ctr" anchorCtr="0"/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900" b="1" kern="1200" dirty="0">
              <a:solidFill>
                <a:prstClr val="white"/>
              </a:solidFill>
              <a:latin typeface="Ubuntu"/>
              <a:ea typeface="Spica Neue P"/>
              <a:cs typeface="+mn-cs"/>
            </a:rPr>
            <a:t>Conclusion</a:t>
          </a:r>
        </a:p>
      </dgm:t>
    </dgm:pt>
    <dgm:pt modelId="{9856422E-CB2D-4F35-8795-AEF6DFB3C426}" type="parTrans" cxnId="{40CC5C0F-D9EA-4F62-BFAB-8159F494A8DE}">
      <dgm:prSet/>
      <dgm:spPr/>
      <dgm:t>
        <a:bodyPr/>
        <a:lstStyle/>
        <a:p>
          <a:endParaRPr lang="fr-FR"/>
        </a:p>
      </dgm:t>
    </dgm:pt>
    <dgm:pt modelId="{5A7095E4-44F7-410A-BD34-AEC61A9B6055}" type="sibTrans" cxnId="{40CC5C0F-D9EA-4F62-BFAB-8159F494A8DE}">
      <dgm:prSet/>
      <dgm:spPr/>
      <dgm:t>
        <a:bodyPr/>
        <a:lstStyle/>
        <a:p>
          <a:endParaRPr lang="fr-FR"/>
        </a:p>
      </dgm:t>
    </dgm:pt>
    <dgm:pt modelId="{6EB63FCF-72E1-4F6F-BC70-95E813D68024}" type="pres">
      <dgm:prSet presAssocID="{ECE651AB-C365-446F-97EC-4F19BE34B8B0}" presName="Name0" presStyleCnt="0">
        <dgm:presLayoutVars>
          <dgm:dir/>
          <dgm:animLvl val="lvl"/>
          <dgm:resizeHandles val="exact"/>
        </dgm:presLayoutVars>
      </dgm:prSet>
      <dgm:spPr/>
    </dgm:pt>
    <dgm:pt modelId="{3A385627-F526-403F-89C9-B3E9D12812F8}" type="pres">
      <dgm:prSet presAssocID="{6446CBEE-73AB-471D-99DE-D943B93B9CCC}" presName="parTxOnly" presStyleLbl="node1" presStyleIdx="0" presStyleCnt="4">
        <dgm:presLayoutVars>
          <dgm:chMax val="0"/>
          <dgm:chPref val="0"/>
          <dgm:bulletEnabled val="1"/>
        </dgm:presLayoutVars>
      </dgm:prSet>
      <dgm:spPr>
        <a:xfrm>
          <a:off x="6869" y="0"/>
          <a:ext cx="3998503" cy="914400"/>
        </a:xfrm>
        <a:prstGeom prst="chevron">
          <a:avLst/>
        </a:prstGeom>
      </dgm:spPr>
    </dgm:pt>
    <dgm:pt modelId="{ABB0D716-897A-4577-AFC9-D4B1C25178EE}" type="pres">
      <dgm:prSet presAssocID="{3D807523-F7E0-4EBF-96C8-2F7317763A68}" presName="parTxOnlySpace" presStyleCnt="0"/>
      <dgm:spPr/>
    </dgm:pt>
    <dgm:pt modelId="{8E8C5F46-8428-4E48-8113-706CC0D981A0}" type="pres">
      <dgm:prSet presAssocID="{3D7103AC-5D8E-4A9F-9E2D-F7690B99A78D}" presName="parTxOnly" presStyleLbl="node1" presStyleIdx="1" presStyleCnt="4" custLinFactNeighborY="-31095">
        <dgm:presLayoutVars>
          <dgm:chMax val="0"/>
          <dgm:chPref val="0"/>
          <dgm:bulletEnabled val="1"/>
        </dgm:presLayoutVars>
      </dgm:prSet>
      <dgm:spPr>
        <a:xfrm>
          <a:off x="3605521" y="0"/>
          <a:ext cx="3998503" cy="914400"/>
        </a:xfrm>
        <a:prstGeom prst="chevron">
          <a:avLst/>
        </a:prstGeom>
      </dgm:spPr>
    </dgm:pt>
    <dgm:pt modelId="{914F2132-7581-4D13-A37D-7E8747AC7E52}" type="pres">
      <dgm:prSet presAssocID="{51E67CE7-C732-4CEC-AAA2-526AF31139DF}" presName="parTxOnlySpace" presStyleCnt="0"/>
      <dgm:spPr/>
    </dgm:pt>
    <dgm:pt modelId="{2B41EBE7-D789-47F7-9534-557C62BA0E48}" type="pres">
      <dgm:prSet presAssocID="{4AFA8197-D6AA-4DC0-B143-C22F1E2D2DED}" presName="parTxOnly" presStyleLbl="node1" presStyleIdx="2" presStyleCnt="4">
        <dgm:presLayoutVars>
          <dgm:chMax val="0"/>
          <dgm:chPref val="0"/>
          <dgm:bulletEnabled val="1"/>
        </dgm:presLayoutVars>
      </dgm:prSet>
      <dgm:spPr>
        <a:xfrm>
          <a:off x="7204174" y="0"/>
          <a:ext cx="3998503" cy="914400"/>
        </a:xfrm>
        <a:prstGeom prst="chevron">
          <a:avLst/>
        </a:prstGeom>
      </dgm:spPr>
    </dgm:pt>
    <dgm:pt modelId="{141E9424-582F-468E-B587-61DB0A98E35A}" type="pres">
      <dgm:prSet presAssocID="{A27B59F2-B43D-4CF9-9509-A6793E27BC8D}" presName="parTxOnlySpace" presStyleCnt="0"/>
      <dgm:spPr/>
    </dgm:pt>
    <dgm:pt modelId="{8622A846-379A-4F76-BE6B-9D2A67935330}" type="pres">
      <dgm:prSet presAssocID="{7535929A-DB06-4992-9925-2775DD8F4EA8}" presName="parTxOnly" presStyleLbl="node1" presStyleIdx="3" presStyleCnt="4">
        <dgm:presLayoutVars>
          <dgm:chMax val="0"/>
          <dgm:chPref val="0"/>
          <dgm:bulletEnabled val="1"/>
        </dgm:presLayoutVars>
      </dgm:prSet>
      <dgm:spPr>
        <a:xfrm>
          <a:off x="10802827" y="0"/>
          <a:ext cx="3998503" cy="914400"/>
        </a:xfrm>
        <a:prstGeom prst="chevron">
          <a:avLst/>
        </a:prstGeom>
      </dgm:spPr>
    </dgm:pt>
  </dgm:ptLst>
  <dgm:cxnLst>
    <dgm:cxn modelId="{695FD700-5A37-4AE1-B23A-2B5F3E3D18E4}" type="presOf" srcId="{7535929A-DB06-4992-9925-2775DD8F4EA8}" destId="{8622A846-379A-4F76-BE6B-9D2A67935330}" srcOrd="0" destOrd="0" presId="urn:microsoft.com/office/officeart/2005/8/layout/chevron1"/>
    <dgm:cxn modelId="{7CC7B605-88EB-4E19-B07E-C5CF2FC0FAA0}" type="presOf" srcId="{6446CBEE-73AB-471D-99DE-D943B93B9CCC}" destId="{3A385627-F526-403F-89C9-B3E9D12812F8}" srcOrd="0" destOrd="0" presId="urn:microsoft.com/office/officeart/2005/8/layout/chevron1"/>
    <dgm:cxn modelId="{B9AFF907-F5D1-487A-ADEF-8B22C1E206F8}" type="presOf" srcId="{ECE651AB-C365-446F-97EC-4F19BE34B8B0}" destId="{6EB63FCF-72E1-4F6F-BC70-95E813D68024}" srcOrd="0" destOrd="0" presId="urn:microsoft.com/office/officeart/2005/8/layout/chevron1"/>
    <dgm:cxn modelId="{B725CE0D-7AD6-4070-A539-C880BB2B7721}" type="presOf" srcId="{4AFA8197-D6AA-4DC0-B143-C22F1E2D2DED}" destId="{2B41EBE7-D789-47F7-9534-557C62BA0E48}" srcOrd="0" destOrd="0" presId="urn:microsoft.com/office/officeart/2005/8/layout/chevron1"/>
    <dgm:cxn modelId="{40CC5C0F-D9EA-4F62-BFAB-8159F494A8DE}" srcId="{ECE651AB-C365-446F-97EC-4F19BE34B8B0}" destId="{7535929A-DB06-4992-9925-2775DD8F4EA8}" srcOrd="3" destOrd="0" parTransId="{9856422E-CB2D-4F35-8795-AEF6DFB3C426}" sibTransId="{5A7095E4-44F7-410A-BD34-AEC61A9B6055}"/>
    <dgm:cxn modelId="{25939C65-72A0-48BA-AD64-A7CE8B30E237}" srcId="{ECE651AB-C365-446F-97EC-4F19BE34B8B0}" destId="{6446CBEE-73AB-471D-99DE-D943B93B9CCC}" srcOrd="0" destOrd="0" parTransId="{1E2F07F0-F6D4-497A-B4AC-8D66B7E4DCE6}" sibTransId="{3D807523-F7E0-4EBF-96C8-2F7317763A68}"/>
    <dgm:cxn modelId="{4537CBC7-F732-481D-ABAF-CCAAEEC38AF1}" srcId="{ECE651AB-C365-446F-97EC-4F19BE34B8B0}" destId="{3D7103AC-5D8E-4A9F-9E2D-F7690B99A78D}" srcOrd="1" destOrd="0" parTransId="{BA4814D6-8789-4770-B261-10E1FC7B4C7D}" sibTransId="{51E67CE7-C732-4CEC-AAA2-526AF31139DF}"/>
    <dgm:cxn modelId="{D286A0CA-9079-455A-ADD6-E1306D7EE73D}" type="presOf" srcId="{3D7103AC-5D8E-4A9F-9E2D-F7690B99A78D}" destId="{8E8C5F46-8428-4E48-8113-706CC0D981A0}" srcOrd="0" destOrd="0" presId="urn:microsoft.com/office/officeart/2005/8/layout/chevron1"/>
    <dgm:cxn modelId="{27B2A6D1-FA58-4F60-91C3-9C1067B38264}" srcId="{ECE651AB-C365-446F-97EC-4F19BE34B8B0}" destId="{4AFA8197-D6AA-4DC0-B143-C22F1E2D2DED}" srcOrd="2" destOrd="0" parTransId="{9D6B8767-A276-4E1D-9CA5-EC7E60F76084}" sibTransId="{A27B59F2-B43D-4CF9-9509-A6793E27BC8D}"/>
    <dgm:cxn modelId="{5DC2511E-152A-43FE-AF42-6DFAFB28F075}" type="presParOf" srcId="{6EB63FCF-72E1-4F6F-BC70-95E813D68024}" destId="{3A385627-F526-403F-89C9-B3E9D12812F8}" srcOrd="0" destOrd="0" presId="urn:microsoft.com/office/officeart/2005/8/layout/chevron1"/>
    <dgm:cxn modelId="{46F778EA-C393-49CC-8D2C-3CCDC3CDF829}" type="presParOf" srcId="{6EB63FCF-72E1-4F6F-BC70-95E813D68024}" destId="{ABB0D716-897A-4577-AFC9-D4B1C25178EE}" srcOrd="1" destOrd="0" presId="urn:microsoft.com/office/officeart/2005/8/layout/chevron1"/>
    <dgm:cxn modelId="{7A0A8224-2E4E-4D99-9AAA-95929AD5FB6D}" type="presParOf" srcId="{6EB63FCF-72E1-4F6F-BC70-95E813D68024}" destId="{8E8C5F46-8428-4E48-8113-706CC0D981A0}" srcOrd="2" destOrd="0" presId="urn:microsoft.com/office/officeart/2005/8/layout/chevron1"/>
    <dgm:cxn modelId="{2F0157B4-9B9E-4504-BAA2-0B113FF85D72}" type="presParOf" srcId="{6EB63FCF-72E1-4F6F-BC70-95E813D68024}" destId="{914F2132-7581-4D13-A37D-7E8747AC7E52}" srcOrd="3" destOrd="0" presId="urn:microsoft.com/office/officeart/2005/8/layout/chevron1"/>
    <dgm:cxn modelId="{20FCC90B-4175-454D-9C8B-FB1D0D98CA57}" type="presParOf" srcId="{6EB63FCF-72E1-4F6F-BC70-95E813D68024}" destId="{2B41EBE7-D789-47F7-9534-557C62BA0E48}" srcOrd="4" destOrd="0" presId="urn:microsoft.com/office/officeart/2005/8/layout/chevron1"/>
    <dgm:cxn modelId="{C170D21E-D7FA-43F6-A6FE-9597973D2A16}" type="presParOf" srcId="{6EB63FCF-72E1-4F6F-BC70-95E813D68024}" destId="{141E9424-582F-468E-B587-61DB0A98E35A}" srcOrd="5" destOrd="0" presId="urn:microsoft.com/office/officeart/2005/8/layout/chevron1"/>
    <dgm:cxn modelId="{73CB39EB-E0E2-48A5-9127-5A4190CAF262}" type="presParOf" srcId="{6EB63FCF-72E1-4F6F-BC70-95E813D68024}" destId="{8622A846-379A-4F76-BE6B-9D2A67935330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7.xml><?xml version="1.0" encoding="utf-8"?>
<dgm:dataModel xmlns:dgm="http://schemas.openxmlformats.org/drawingml/2006/diagram" xmlns:a="http://schemas.openxmlformats.org/drawingml/2006/main">
  <dgm:ptLst>
    <dgm:pt modelId="{CBE84BC5-F8FE-4B3F-AA4B-DB8FF208B905}" type="doc">
      <dgm:prSet loTypeId="urn:microsoft.com/office/officeart/2005/8/layout/hChevron3" loCatId="process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69EC1E-749C-412D-94C4-1A292708BE51}">
      <dgm:prSet phldrT="[Texte]"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>
        <a:solidFill>
          <a:schemeClr val="accent1"/>
        </a:solidFill>
      </dgm:spPr>
      <dgm:t>
        <a:bodyPr/>
        <a:lstStyle/>
        <a:p>
          <a:r>
            <a:rPr lang="fr-FR" sz="2800" dirty="0"/>
            <a:t>Spécifications</a:t>
          </a:r>
        </a:p>
      </dgm:t>
    </dgm:pt>
    <dgm:pt modelId="{09C16884-DC9E-4DA7-B7B3-2D79C0D33464}" type="parTrans" cxnId="{BBB179A5-D4A2-4767-8F75-8F6B86F9A91D}">
      <dgm:prSet/>
      <dgm:spPr/>
      <dgm:t>
        <a:bodyPr/>
        <a:lstStyle/>
        <a:p>
          <a:endParaRPr lang="fr-FR"/>
        </a:p>
      </dgm:t>
    </dgm:pt>
    <dgm:pt modelId="{78B3E95A-597B-404F-AD85-D5663AF50D4A}" type="sibTrans" cxnId="{BBB179A5-D4A2-4767-8F75-8F6B86F9A91D}">
      <dgm:prSet/>
      <dgm:spPr/>
      <dgm:t>
        <a:bodyPr/>
        <a:lstStyle/>
        <a:p>
          <a:endParaRPr lang="fr-FR"/>
        </a:p>
      </dgm:t>
    </dgm:pt>
    <dgm:pt modelId="{70171D58-E713-4032-9AFD-9A25A7DB39EE}">
      <dgm:prSet phldrT="[Texte]" custT="1"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>
        <a:solidFill>
          <a:schemeClr val="accent1"/>
        </a:solidFill>
        <a:ln/>
      </dgm:spPr>
      <dgm:t>
        <a:bodyPr/>
        <a:lstStyle/>
        <a:p>
          <a:r>
            <a:rPr lang="fr-FR" sz="2400" dirty="0"/>
            <a:t>Réseaux de neurones à convolution</a:t>
          </a:r>
        </a:p>
      </dgm:t>
    </dgm:pt>
    <dgm:pt modelId="{15733C53-6AB7-4EFE-A5EA-7AE097ACA13B}" type="parTrans" cxnId="{995BB696-656C-421C-AB2C-2F8AD038BD86}">
      <dgm:prSet/>
      <dgm:spPr/>
      <dgm:t>
        <a:bodyPr/>
        <a:lstStyle/>
        <a:p>
          <a:endParaRPr lang="fr-FR"/>
        </a:p>
      </dgm:t>
    </dgm:pt>
    <dgm:pt modelId="{6E591FB7-B7F0-4250-A1C5-E1DE1CC590BD}" type="sibTrans" cxnId="{995BB696-656C-421C-AB2C-2F8AD038BD86}">
      <dgm:prSet/>
      <dgm:spPr/>
      <dgm:t>
        <a:bodyPr/>
        <a:lstStyle/>
        <a:p>
          <a:endParaRPr lang="fr-FR"/>
        </a:p>
      </dgm:t>
    </dgm:pt>
    <dgm:pt modelId="{2B564A01-EAE8-4961-88F9-357CA7DB95F6}">
      <dgm:prSet phldrT="[Texte]"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sz="2800" dirty="0"/>
            <a:t>Prétraitement</a:t>
          </a:r>
        </a:p>
      </dgm:t>
    </dgm:pt>
    <dgm:pt modelId="{8B9E143A-9D5E-4FFA-B20D-7F008F60D4D9}" type="sibTrans" cxnId="{90F6E07C-0BD2-4E75-8EC5-F9ACCA9933AA}">
      <dgm:prSet/>
      <dgm:spPr/>
      <dgm:t>
        <a:bodyPr/>
        <a:lstStyle/>
        <a:p>
          <a:endParaRPr lang="fr-FR"/>
        </a:p>
      </dgm:t>
    </dgm:pt>
    <dgm:pt modelId="{CB10DF31-FD23-4D47-9344-79BFAC8A7EF4}" type="parTrans" cxnId="{90F6E07C-0BD2-4E75-8EC5-F9ACCA9933AA}">
      <dgm:prSet/>
      <dgm:spPr/>
      <dgm:t>
        <a:bodyPr/>
        <a:lstStyle/>
        <a:p>
          <a:endParaRPr lang="fr-FR"/>
        </a:p>
      </dgm:t>
    </dgm:pt>
    <dgm:pt modelId="{A70FE66C-F7F4-44E0-894C-2389253C7C33}">
      <dgm:prSet phldrT="[Texte]"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>
        <a:solidFill>
          <a:schemeClr val="accent5"/>
        </a:solidFill>
      </dgm:spPr>
      <dgm:t>
        <a:bodyPr/>
        <a:lstStyle/>
        <a:p>
          <a:r>
            <a:rPr lang="fr-FR" sz="2800" dirty="0"/>
            <a:t>Implémentation et résultats</a:t>
          </a:r>
        </a:p>
      </dgm:t>
    </dgm:pt>
    <dgm:pt modelId="{FAB1BCCB-AD35-49C1-AC00-AA6AD0071877}" type="parTrans" cxnId="{F0823797-0C0D-4E29-BE05-99E570650DBC}">
      <dgm:prSet/>
      <dgm:spPr/>
      <dgm:t>
        <a:bodyPr/>
        <a:lstStyle/>
        <a:p>
          <a:endParaRPr lang="en-US"/>
        </a:p>
      </dgm:t>
    </dgm:pt>
    <dgm:pt modelId="{77578BB3-17E6-4B54-9FA5-8E10503E686B}" type="sibTrans" cxnId="{F0823797-0C0D-4E29-BE05-99E570650DBC}">
      <dgm:prSet/>
      <dgm:spPr/>
      <dgm:t>
        <a:bodyPr/>
        <a:lstStyle/>
        <a:p>
          <a:endParaRPr lang="en-US"/>
        </a:p>
      </dgm:t>
    </dgm:pt>
    <dgm:pt modelId="{248A1CDA-8FA1-4339-9223-3173F0964465}">
      <dgm:prSet phldrT="[Texte]"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sz="2800"/>
            <a:t>Industrialisation</a:t>
          </a:r>
          <a:endParaRPr lang="fr-FR" sz="2800" dirty="0"/>
        </a:p>
      </dgm:t>
    </dgm:pt>
    <dgm:pt modelId="{B295B8D9-3FD6-4690-99C5-269F9D292C60}" type="parTrans" cxnId="{DD83D872-DBF0-4B55-8F54-5ED444B78E9B}">
      <dgm:prSet/>
      <dgm:spPr/>
      <dgm:t>
        <a:bodyPr/>
        <a:lstStyle/>
        <a:p>
          <a:endParaRPr lang="en-US"/>
        </a:p>
      </dgm:t>
    </dgm:pt>
    <dgm:pt modelId="{80862F89-E4BE-4412-BD72-1445A04E667F}" type="sibTrans" cxnId="{DD83D872-DBF0-4B55-8F54-5ED444B78E9B}">
      <dgm:prSet/>
      <dgm:spPr/>
      <dgm:t>
        <a:bodyPr/>
        <a:lstStyle/>
        <a:p>
          <a:endParaRPr lang="en-US"/>
        </a:p>
      </dgm:t>
    </dgm:pt>
    <dgm:pt modelId="{30E090E6-3C92-487F-8254-9F35422B8D7F}" type="pres">
      <dgm:prSet presAssocID="{CBE84BC5-F8FE-4B3F-AA4B-DB8FF208B905}" presName="Name0" presStyleCnt="0">
        <dgm:presLayoutVars>
          <dgm:dir/>
          <dgm:resizeHandles val="exact"/>
        </dgm:presLayoutVars>
      </dgm:prSet>
      <dgm:spPr/>
    </dgm:pt>
    <dgm:pt modelId="{B1857239-07F0-4973-A0FB-2DEAC3175C0B}" type="pres">
      <dgm:prSet presAssocID="{6269EC1E-749C-412D-94C4-1A292708BE51}" presName="parTxOnly" presStyleLbl="node1" presStyleIdx="0" presStyleCnt="5">
        <dgm:presLayoutVars>
          <dgm:bulletEnabled val="1"/>
        </dgm:presLayoutVars>
      </dgm:prSet>
      <dgm:spPr/>
    </dgm:pt>
    <dgm:pt modelId="{9BADBEC6-B59E-41A7-A48A-B43FC12783F2}" type="pres">
      <dgm:prSet presAssocID="{78B3E95A-597B-404F-AD85-D5663AF50D4A}" presName="parSpace" presStyleCnt="0"/>
      <dgm:spPr/>
    </dgm:pt>
    <dgm:pt modelId="{82E25C89-F63D-49B2-A0F5-8F301A5D1396}" type="pres">
      <dgm:prSet presAssocID="{70171D58-E713-4032-9AFD-9A25A7DB39EE}" presName="parTxOnly" presStyleLbl="node1" presStyleIdx="1" presStyleCnt="5" custScaleX="109912" custLinFactNeighborX="-328">
        <dgm:presLayoutVars>
          <dgm:bulletEnabled val="1"/>
        </dgm:presLayoutVars>
      </dgm:prSet>
      <dgm:spPr/>
    </dgm:pt>
    <dgm:pt modelId="{77C62638-289F-47BA-9BBD-E6468930A333}" type="pres">
      <dgm:prSet presAssocID="{6E591FB7-B7F0-4250-A1C5-E1DE1CC590BD}" presName="parSpace" presStyleCnt="0"/>
      <dgm:spPr/>
    </dgm:pt>
    <dgm:pt modelId="{C250EB50-3261-4296-B9C1-B2F3BCF9D5DB}" type="pres">
      <dgm:prSet presAssocID="{2B564A01-EAE8-4961-88F9-357CA7DB95F6}" presName="parTxOnly" presStyleLbl="node1" presStyleIdx="2" presStyleCnt="5" custScaleX="99869" custLinFactNeighborX="5985" custLinFactNeighborY="0">
        <dgm:presLayoutVars>
          <dgm:bulletEnabled val="1"/>
        </dgm:presLayoutVars>
      </dgm:prSet>
      <dgm:spPr/>
    </dgm:pt>
    <dgm:pt modelId="{5037967A-841D-4EBD-8B8E-A4031303E6FF}" type="pres">
      <dgm:prSet presAssocID="{8B9E143A-9D5E-4FFA-B20D-7F008F60D4D9}" presName="parSpace" presStyleCnt="0"/>
      <dgm:spPr/>
    </dgm:pt>
    <dgm:pt modelId="{C91A8DD1-0F22-4D7B-8B26-4EFDD3A319C6}" type="pres">
      <dgm:prSet presAssocID="{A70FE66C-F7F4-44E0-894C-2389253C7C33}" presName="parTxOnly" presStyleLbl="node1" presStyleIdx="3" presStyleCnt="5">
        <dgm:presLayoutVars>
          <dgm:bulletEnabled val="1"/>
        </dgm:presLayoutVars>
      </dgm:prSet>
      <dgm:spPr/>
    </dgm:pt>
    <dgm:pt modelId="{04CE23FF-48E4-4194-B24C-3A704CAFE241}" type="pres">
      <dgm:prSet presAssocID="{77578BB3-17E6-4B54-9FA5-8E10503E686B}" presName="parSpace" presStyleCnt="0"/>
      <dgm:spPr/>
    </dgm:pt>
    <dgm:pt modelId="{7E89C8FF-D8D7-4F0E-9CE4-14C2B2DFA30E}" type="pres">
      <dgm:prSet presAssocID="{248A1CDA-8FA1-4339-9223-3173F0964465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08C07A0F-DBD0-4B5A-885C-F69207C5A6F4}" type="presOf" srcId="{248A1CDA-8FA1-4339-9223-3173F0964465}" destId="{7E89C8FF-D8D7-4F0E-9CE4-14C2B2DFA30E}" srcOrd="0" destOrd="0" presId="urn:microsoft.com/office/officeart/2005/8/layout/hChevron3"/>
    <dgm:cxn modelId="{AA6D863E-B494-43D3-B98B-068D4BBDA274}" type="presOf" srcId="{2B564A01-EAE8-4961-88F9-357CA7DB95F6}" destId="{C250EB50-3261-4296-B9C1-B2F3BCF9D5DB}" srcOrd="0" destOrd="0" presId="urn:microsoft.com/office/officeart/2005/8/layout/hChevron3"/>
    <dgm:cxn modelId="{4012B06F-E6C8-4DBB-A349-9D451C5BCB4B}" type="presOf" srcId="{70171D58-E713-4032-9AFD-9A25A7DB39EE}" destId="{82E25C89-F63D-49B2-A0F5-8F301A5D1396}" srcOrd="0" destOrd="0" presId="urn:microsoft.com/office/officeart/2005/8/layout/hChevron3"/>
    <dgm:cxn modelId="{DD83D872-DBF0-4B55-8F54-5ED444B78E9B}" srcId="{CBE84BC5-F8FE-4B3F-AA4B-DB8FF208B905}" destId="{248A1CDA-8FA1-4339-9223-3173F0964465}" srcOrd="4" destOrd="0" parTransId="{B295B8D9-3FD6-4690-99C5-269F9D292C60}" sibTransId="{80862F89-E4BE-4412-BD72-1445A04E667F}"/>
    <dgm:cxn modelId="{90F6E07C-0BD2-4E75-8EC5-F9ACCA9933AA}" srcId="{CBE84BC5-F8FE-4B3F-AA4B-DB8FF208B905}" destId="{2B564A01-EAE8-4961-88F9-357CA7DB95F6}" srcOrd="2" destOrd="0" parTransId="{CB10DF31-FD23-4D47-9344-79BFAC8A7EF4}" sibTransId="{8B9E143A-9D5E-4FFA-B20D-7F008F60D4D9}"/>
    <dgm:cxn modelId="{995BB696-656C-421C-AB2C-2F8AD038BD86}" srcId="{CBE84BC5-F8FE-4B3F-AA4B-DB8FF208B905}" destId="{70171D58-E713-4032-9AFD-9A25A7DB39EE}" srcOrd="1" destOrd="0" parTransId="{15733C53-6AB7-4EFE-A5EA-7AE097ACA13B}" sibTransId="{6E591FB7-B7F0-4250-A1C5-E1DE1CC590BD}"/>
    <dgm:cxn modelId="{F0823797-0C0D-4E29-BE05-99E570650DBC}" srcId="{CBE84BC5-F8FE-4B3F-AA4B-DB8FF208B905}" destId="{A70FE66C-F7F4-44E0-894C-2389253C7C33}" srcOrd="3" destOrd="0" parTransId="{FAB1BCCB-AD35-49C1-AC00-AA6AD0071877}" sibTransId="{77578BB3-17E6-4B54-9FA5-8E10503E686B}"/>
    <dgm:cxn modelId="{BBB179A5-D4A2-4767-8F75-8F6B86F9A91D}" srcId="{CBE84BC5-F8FE-4B3F-AA4B-DB8FF208B905}" destId="{6269EC1E-749C-412D-94C4-1A292708BE51}" srcOrd="0" destOrd="0" parTransId="{09C16884-DC9E-4DA7-B7B3-2D79C0D33464}" sibTransId="{78B3E95A-597B-404F-AD85-D5663AF50D4A}"/>
    <dgm:cxn modelId="{C57E83B3-981F-4714-8E3B-DE8A62708DD7}" type="presOf" srcId="{CBE84BC5-F8FE-4B3F-AA4B-DB8FF208B905}" destId="{30E090E6-3C92-487F-8254-9F35422B8D7F}" srcOrd="0" destOrd="0" presId="urn:microsoft.com/office/officeart/2005/8/layout/hChevron3"/>
    <dgm:cxn modelId="{5B6C2FD4-8DC8-4CA1-91C6-16EFA59D4A3F}" type="presOf" srcId="{6269EC1E-749C-412D-94C4-1A292708BE51}" destId="{B1857239-07F0-4973-A0FB-2DEAC3175C0B}" srcOrd="0" destOrd="0" presId="urn:microsoft.com/office/officeart/2005/8/layout/hChevron3"/>
    <dgm:cxn modelId="{A55947EA-2302-48A1-BA76-0A9A5B7D85C3}" type="presOf" srcId="{A70FE66C-F7F4-44E0-894C-2389253C7C33}" destId="{C91A8DD1-0F22-4D7B-8B26-4EFDD3A319C6}" srcOrd="0" destOrd="0" presId="urn:microsoft.com/office/officeart/2005/8/layout/hChevron3"/>
    <dgm:cxn modelId="{4A955F03-55FD-4A4D-970F-858B5B965FB2}" type="presParOf" srcId="{30E090E6-3C92-487F-8254-9F35422B8D7F}" destId="{B1857239-07F0-4973-A0FB-2DEAC3175C0B}" srcOrd="0" destOrd="0" presId="urn:microsoft.com/office/officeart/2005/8/layout/hChevron3"/>
    <dgm:cxn modelId="{3236DB0D-474A-46CA-8ED7-B7FCD3D5505B}" type="presParOf" srcId="{30E090E6-3C92-487F-8254-9F35422B8D7F}" destId="{9BADBEC6-B59E-41A7-A48A-B43FC12783F2}" srcOrd="1" destOrd="0" presId="urn:microsoft.com/office/officeart/2005/8/layout/hChevron3"/>
    <dgm:cxn modelId="{42393B3B-725C-420D-8197-BAA78BCAC395}" type="presParOf" srcId="{30E090E6-3C92-487F-8254-9F35422B8D7F}" destId="{82E25C89-F63D-49B2-A0F5-8F301A5D1396}" srcOrd="2" destOrd="0" presId="urn:microsoft.com/office/officeart/2005/8/layout/hChevron3"/>
    <dgm:cxn modelId="{2ED51FC5-60BD-4F73-B6A9-5748B4A73206}" type="presParOf" srcId="{30E090E6-3C92-487F-8254-9F35422B8D7F}" destId="{77C62638-289F-47BA-9BBD-E6468930A333}" srcOrd="3" destOrd="0" presId="urn:microsoft.com/office/officeart/2005/8/layout/hChevron3"/>
    <dgm:cxn modelId="{77E5DCA5-D3CE-4DFB-ADF0-E3EA58E2DD73}" type="presParOf" srcId="{30E090E6-3C92-487F-8254-9F35422B8D7F}" destId="{C250EB50-3261-4296-B9C1-B2F3BCF9D5DB}" srcOrd="4" destOrd="0" presId="urn:microsoft.com/office/officeart/2005/8/layout/hChevron3"/>
    <dgm:cxn modelId="{F031B91B-369C-4DD7-89B4-3A68876D992F}" type="presParOf" srcId="{30E090E6-3C92-487F-8254-9F35422B8D7F}" destId="{5037967A-841D-4EBD-8B8E-A4031303E6FF}" srcOrd="5" destOrd="0" presId="urn:microsoft.com/office/officeart/2005/8/layout/hChevron3"/>
    <dgm:cxn modelId="{8ED138C7-F107-4C40-BF21-9DAB29E54FC2}" type="presParOf" srcId="{30E090E6-3C92-487F-8254-9F35422B8D7F}" destId="{C91A8DD1-0F22-4D7B-8B26-4EFDD3A319C6}" srcOrd="6" destOrd="0" presId="urn:microsoft.com/office/officeart/2005/8/layout/hChevron3"/>
    <dgm:cxn modelId="{1124669D-A116-4C42-9296-39BFEB91C132}" type="presParOf" srcId="{30E090E6-3C92-487F-8254-9F35422B8D7F}" destId="{04CE23FF-48E4-4194-B24C-3A704CAFE241}" srcOrd="7" destOrd="0" presId="urn:microsoft.com/office/officeart/2005/8/layout/hChevron3"/>
    <dgm:cxn modelId="{6E605323-B46E-43B2-8338-FA7CDC414504}" type="presParOf" srcId="{30E090E6-3C92-487F-8254-9F35422B8D7F}" destId="{7E89C8FF-D8D7-4F0E-9CE4-14C2B2DFA30E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8.xml><?xml version="1.0" encoding="utf-8"?>
<dgm:dataModel xmlns:dgm="http://schemas.openxmlformats.org/drawingml/2006/diagram" xmlns:a="http://schemas.openxmlformats.org/drawingml/2006/main">
  <dgm:ptLst>
    <dgm:pt modelId="{ECE651AB-C365-446F-97EC-4F19BE34B8B0}" type="doc">
      <dgm:prSet loTypeId="urn:microsoft.com/office/officeart/2005/8/layout/chevron1" loCatId="process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446CBEE-73AB-471D-99DE-D943B93B9CCC}">
      <dgm:prSet phldrT="[Texte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ln/>
      </dgm:spPr>
      <dgm:t>
        <a:bodyPr spcFirstLastPara="0" vert="horz" wrap="square" lIns="112014" tIns="37338" rIns="37338" bIns="37338" numCol="1" spcCol="1270" anchor="ctr" anchorCtr="0"/>
        <a:lstStyle/>
        <a:p>
          <a:r>
            <a:rPr lang="fr-FR" sz="2800" b="1" kern="1200" dirty="0">
              <a:solidFill>
                <a:prstClr val="white"/>
              </a:solidFill>
              <a:latin typeface="Ubuntu"/>
              <a:ea typeface="Spica Neue P"/>
              <a:cs typeface="+mn-cs"/>
            </a:rPr>
            <a:t>Entreprise</a:t>
          </a:r>
          <a:r>
            <a:rPr lang="fr-FR" sz="2800" b="1" kern="1200" dirty="0"/>
            <a:t> d’accueil et projet de stage</a:t>
          </a:r>
        </a:p>
      </dgm:t>
    </dgm:pt>
    <dgm:pt modelId="{1E2F07F0-F6D4-497A-B4AC-8D66B7E4DCE6}" type="parTrans" cxnId="{25939C65-72A0-48BA-AD64-A7CE8B30E237}">
      <dgm:prSet/>
      <dgm:spPr/>
      <dgm:t>
        <a:bodyPr/>
        <a:lstStyle/>
        <a:p>
          <a:endParaRPr lang="fr-FR"/>
        </a:p>
      </dgm:t>
    </dgm:pt>
    <dgm:pt modelId="{3D807523-F7E0-4EBF-96C8-2F7317763A68}" type="sibTrans" cxnId="{25939C65-72A0-48BA-AD64-A7CE8B30E237}">
      <dgm:prSet/>
      <dgm:spPr/>
      <dgm:t>
        <a:bodyPr/>
        <a:lstStyle/>
        <a:p>
          <a:endParaRPr lang="fr-FR"/>
        </a:p>
      </dgm:t>
    </dgm:pt>
    <dgm:pt modelId="{3D7103AC-5D8E-4A9F-9E2D-F7690B99A78D}">
      <dgm:prSet phldrT="[Texte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ln/>
      </dgm:spPr>
      <dgm:t>
        <a:bodyPr spcFirstLastPara="0" vert="horz" wrap="square" lIns="112014" tIns="37338" rIns="37338" bIns="37338" numCol="1" spcCol="1270" anchor="ctr" anchorCtr="0"/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b="1" kern="1200" dirty="0">
              <a:solidFill>
                <a:prstClr val="white"/>
              </a:solidFill>
              <a:latin typeface="Ubuntu"/>
              <a:ea typeface="Spica Neue P"/>
              <a:cs typeface="+mn-cs"/>
            </a:rPr>
            <a:t>Contexte général</a:t>
          </a:r>
        </a:p>
      </dgm:t>
    </dgm:pt>
    <dgm:pt modelId="{BA4814D6-8789-4770-B261-10E1FC7B4C7D}" type="parTrans" cxnId="{4537CBC7-F732-481D-ABAF-CCAAEEC38AF1}">
      <dgm:prSet/>
      <dgm:spPr/>
      <dgm:t>
        <a:bodyPr/>
        <a:lstStyle/>
        <a:p>
          <a:endParaRPr lang="fr-FR"/>
        </a:p>
      </dgm:t>
    </dgm:pt>
    <dgm:pt modelId="{51E67CE7-C732-4CEC-AAA2-526AF31139DF}" type="sibTrans" cxnId="{4537CBC7-F732-481D-ABAF-CCAAEEC38AF1}">
      <dgm:prSet/>
      <dgm:spPr/>
      <dgm:t>
        <a:bodyPr/>
        <a:lstStyle/>
        <a:p>
          <a:endParaRPr lang="fr-FR"/>
        </a:p>
      </dgm:t>
    </dgm:pt>
    <dgm:pt modelId="{4AFA8197-D6AA-4DC0-B143-C22F1E2D2DED}">
      <dgm:prSet phldrT="[Texte]" custT="1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>
        <a:ln/>
      </dgm:spPr>
      <dgm:t>
        <a:bodyPr spcFirstLastPara="0" vert="horz" wrap="square" lIns="112014" tIns="37338" rIns="37338" bIns="37338" numCol="1" spcCol="1270" anchor="ctr" anchorCtr="0"/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b="1" kern="1200" dirty="0">
              <a:solidFill>
                <a:prstClr val="white"/>
              </a:solidFill>
              <a:latin typeface="Ubuntu"/>
              <a:ea typeface="Spica Neue P"/>
              <a:cs typeface="+mn-cs"/>
            </a:rPr>
            <a:t>Développement de la solution</a:t>
          </a:r>
        </a:p>
      </dgm:t>
    </dgm:pt>
    <dgm:pt modelId="{9D6B8767-A276-4E1D-9CA5-EC7E60F76084}" type="parTrans" cxnId="{27B2A6D1-FA58-4F60-91C3-9C1067B38264}">
      <dgm:prSet/>
      <dgm:spPr/>
      <dgm:t>
        <a:bodyPr/>
        <a:lstStyle/>
        <a:p>
          <a:endParaRPr lang="fr-FR"/>
        </a:p>
      </dgm:t>
    </dgm:pt>
    <dgm:pt modelId="{A27B59F2-B43D-4CF9-9509-A6793E27BC8D}" type="sibTrans" cxnId="{27B2A6D1-FA58-4F60-91C3-9C1067B38264}">
      <dgm:prSet/>
      <dgm:spPr/>
      <dgm:t>
        <a:bodyPr/>
        <a:lstStyle/>
        <a:p>
          <a:endParaRPr lang="fr-FR"/>
        </a:p>
      </dgm:t>
    </dgm:pt>
    <dgm:pt modelId="{7535929A-DB06-4992-9925-2775DD8F4EA8}">
      <dgm:prSet phldrT="[Texte]" custT="1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>
        <a:ln/>
      </dgm:spPr>
      <dgm:t>
        <a:bodyPr spcFirstLastPara="0" vert="horz" wrap="square" lIns="116015" tIns="38672" rIns="38672" bIns="38672" numCol="1" spcCol="1270" anchor="ctr" anchorCtr="0"/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900" b="1" kern="1200" dirty="0">
              <a:solidFill>
                <a:prstClr val="white"/>
              </a:solidFill>
              <a:latin typeface="Ubuntu"/>
              <a:ea typeface="Spica Neue P"/>
              <a:cs typeface="+mn-cs"/>
            </a:rPr>
            <a:t>Conclusion</a:t>
          </a:r>
        </a:p>
      </dgm:t>
    </dgm:pt>
    <dgm:pt modelId="{9856422E-CB2D-4F35-8795-AEF6DFB3C426}" type="parTrans" cxnId="{40CC5C0F-D9EA-4F62-BFAB-8159F494A8DE}">
      <dgm:prSet/>
      <dgm:spPr/>
      <dgm:t>
        <a:bodyPr/>
        <a:lstStyle/>
        <a:p>
          <a:endParaRPr lang="fr-FR"/>
        </a:p>
      </dgm:t>
    </dgm:pt>
    <dgm:pt modelId="{5A7095E4-44F7-410A-BD34-AEC61A9B6055}" type="sibTrans" cxnId="{40CC5C0F-D9EA-4F62-BFAB-8159F494A8DE}">
      <dgm:prSet/>
      <dgm:spPr/>
      <dgm:t>
        <a:bodyPr/>
        <a:lstStyle/>
        <a:p>
          <a:endParaRPr lang="fr-FR"/>
        </a:p>
      </dgm:t>
    </dgm:pt>
    <dgm:pt modelId="{6EB63FCF-72E1-4F6F-BC70-95E813D68024}" type="pres">
      <dgm:prSet presAssocID="{ECE651AB-C365-446F-97EC-4F19BE34B8B0}" presName="Name0" presStyleCnt="0">
        <dgm:presLayoutVars>
          <dgm:dir/>
          <dgm:animLvl val="lvl"/>
          <dgm:resizeHandles val="exact"/>
        </dgm:presLayoutVars>
      </dgm:prSet>
      <dgm:spPr/>
    </dgm:pt>
    <dgm:pt modelId="{3A385627-F526-403F-89C9-B3E9D12812F8}" type="pres">
      <dgm:prSet presAssocID="{6446CBEE-73AB-471D-99DE-D943B93B9CCC}" presName="parTxOnly" presStyleLbl="node1" presStyleIdx="0" presStyleCnt="4">
        <dgm:presLayoutVars>
          <dgm:chMax val="0"/>
          <dgm:chPref val="0"/>
          <dgm:bulletEnabled val="1"/>
        </dgm:presLayoutVars>
      </dgm:prSet>
      <dgm:spPr>
        <a:xfrm>
          <a:off x="6869" y="0"/>
          <a:ext cx="3998503" cy="914400"/>
        </a:xfrm>
        <a:prstGeom prst="chevron">
          <a:avLst/>
        </a:prstGeom>
      </dgm:spPr>
    </dgm:pt>
    <dgm:pt modelId="{ABB0D716-897A-4577-AFC9-D4B1C25178EE}" type="pres">
      <dgm:prSet presAssocID="{3D807523-F7E0-4EBF-96C8-2F7317763A68}" presName="parTxOnlySpace" presStyleCnt="0"/>
      <dgm:spPr/>
    </dgm:pt>
    <dgm:pt modelId="{8E8C5F46-8428-4E48-8113-706CC0D981A0}" type="pres">
      <dgm:prSet presAssocID="{3D7103AC-5D8E-4A9F-9E2D-F7690B99A78D}" presName="parTxOnly" presStyleLbl="node1" presStyleIdx="1" presStyleCnt="4" custLinFactNeighborY="-31095">
        <dgm:presLayoutVars>
          <dgm:chMax val="0"/>
          <dgm:chPref val="0"/>
          <dgm:bulletEnabled val="1"/>
        </dgm:presLayoutVars>
      </dgm:prSet>
      <dgm:spPr>
        <a:xfrm>
          <a:off x="3605521" y="0"/>
          <a:ext cx="3998503" cy="914400"/>
        </a:xfrm>
        <a:prstGeom prst="chevron">
          <a:avLst/>
        </a:prstGeom>
      </dgm:spPr>
    </dgm:pt>
    <dgm:pt modelId="{914F2132-7581-4D13-A37D-7E8747AC7E52}" type="pres">
      <dgm:prSet presAssocID="{51E67CE7-C732-4CEC-AAA2-526AF31139DF}" presName="parTxOnlySpace" presStyleCnt="0"/>
      <dgm:spPr/>
    </dgm:pt>
    <dgm:pt modelId="{2B41EBE7-D789-47F7-9534-557C62BA0E48}" type="pres">
      <dgm:prSet presAssocID="{4AFA8197-D6AA-4DC0-B143-C22F1E2D2DED}" presName="parTxOnly" presStyleLbl="node1" presStyleIdx="2" presStyleCnt="4">
        <dgm:presLayoutVars>
          <dgm:chMax val="0"/>
          <dgm:chPref val="0"/>
          <dgm:bulletEnabled val="1"/>
        </dgm:presLayoutVars>
      </dgm:prSet>
      <dgm:spPr>
        <a:xfrm>
          <a:off x="7204174" y="0"/>
          <a:ext cx="3998503" cy="914400"/>
        </a:xfrm>
        <a:prstGeom prst="chevron">
          <a:avLst/>
        </a:prstGeom>
      </dgm:spPr>
    </dgm:pt>
    <dgm:pt modelId="{141E9424-582F-468E-B587-61DB0A98E35A}" type="pres">
      <dgm:prSet presAssocID="{A27B59F2-B43D-4CF9-9509-A6793E27BC8D}" presName="parTxOnlySpace" presStyleCnt="0"/>
      <dgm:spPr/>
    </dgm:pt>
    <dgm:pt modelId="{8622A846-379A-4F76-BE6B-9D2A67935330}" type="pres">
      <dgm:prSet presAssocID="{7535929A-DB06-4992-9925-2775DD8F4EA8}" presName="parTxOnly" presStyleLbl="node1" presStyleIdx="3" presStyleCnt="4">
        <dgm:presLayoutVars>
          <dgm:chMax val="0"/>
          <dgm:chPref val="0"/>
          <dgm:bulletEnabled val="1"/>
        </dgm:presLayoutVars>
      </dgm:prSet>
      <dgm:spPr>
        <a:xfrm>
          <a:off x="10802827" y="0"/>
          <a:ext cx="3998503" cy="914400"/>
        </a:xfrm>
        <a:prstGeom prst="chevron">
          <a:avLst/>
        </a:prstGeom>
      </dgm:spPr>
    </dgm:pt>
  </dgm:ptLst>
  <dgm:cxnLst>
    <dgm:cxn modelId="{695FD700-5A37-4AE1-B23A-2B5F3E3D18E4}" type="presOf" srcId="{7535929A-DB06-4992-9925-2775DD8F4EA8}" destId="{8622A846-379A-4F76-BE6B-9D2A67935330}" srcOrd="0" destOrd="0" presId="urn:microsoft.com/office/officeart/2005/8/layout/chevron1"/>
    <dgm:cxn modelId="{7CC7B605-88EB-4E19-B07E-C5CF2FC0FAA0}" type="presOf" srcId="{6446CBEE-73AB-471D-99DE-D943B93B9CCC}" destId="{3A385627-F526-403F-89C9-B3E9D12812F8}" srcOrd="0" destOrd="0" presId="urn:microsoft.com/office/officeart/2005/8/layout/chevron1"/>
    <dgm:cxn modelId="{B9AFF907-F5D1-487A-ADEF-8B22C1E206F8}" type="presOf" srcId="{ECE651AB-C365-446F-97EC-4F19BE34B8B0}" destId="{6EB63FCF-72E1-4F6F-BC70-95E813D68024}" srcOrd="0" destOrd="0" presId="urn:microsoft.com/office/officeart/2005/8/layout/chevron1"/>
    <dgm:cxn modelId="{B725CE0D-7AD6-4070-A539-C880BB2B7721}" type="presOf" srcId="{4AFA8197-D6AA-4DC0-B143-C22F1E2D2DED}" destId="{2B41EBE7-D789-47F7-9534-557C62BA0E48}" srcOrd="0" destOrd="0" presId="urn:microsoft.com/office/officeart/2005/8/layout/chevron1"/>
    <dgm:cxn modelId="{40CC5C0F-D9EA-4F62-BFAB-8159F494A8DE}" srcId="{ECE651AB-C365-446F-97EC-4F19BE34B8B0}" destId="{7535929A-DB06-4992-9925-2775DD8F4EA8}" srcOrd="3" destOrd="0" parTransId="{9856422E-CB2D-4F35-8795-AEF6DFB3C426}" sibTransId="{5A7095E4-44F7-410A-BD34-AEC61A9B6055}"/>
    <dgm:cxn modelId="{25939C65-72A0-48BA-AD64-A7CE8B30E237}" srcId="{ECE651AB-C365-446F-97EC-4F19BE34B8B0}" destId="{6446CBEE-73AB-471D-99DE-D943B93B9CCC}" srcOrd="0" destOrd="0" parTransId="{1E2F07F0-F6D4-497A-B4AC-8D66B7E4DCE6}" sibTransId="{3D807523-F7E0-4EBF-96C8-2F7317763A68}"/>
    <dgm:cxn modelId="{4537CBC7-F732-481D-ABAF-CCAAEEC38AF1}" srcId="{ECE651AB-C365-446F-97EC-4F19BE34B8B0}" destId="{3D7103AC-5D8E-4A9F-9E2D-F7690B99A78D}" srcOrd="1" destOrd="0" parTransId="{BA4814D6-8789-4770-B261-10E1FC7B4C7D}" sibTransId="{51E67CE7-C732-4CEC-AAA2-526AF31139DF}"/>
    <dgm:cxn modelId="{D286A0CA-9079-455A-ADD6-E1306D7EE73D}" type="presOf" srcId="{3D7103AC-5D8E-4A9F-9E2D-F7690B99A78D}" destId="{8E8C5F46-8428-4E48-8113-706CC0D981A0}" srcOrd="0" destOrd="0" presId="urn:microsoft.com/office/officeart/2005/8/layout/chevron1"/>
    <dgm:cxn modelId="{27B2A6D1-FA58-4F60-91C3-9C1067B38264}" srcId="{ECE651AB-C365-446F-97EC-4F19BE34B8B0}" destId="{4AFA8197-D6AA-4DC0-B143-C22F1E2D2DED}" srcOrd="2" destOrd="0" parTransId="{9D6B8767-A276-4E1D-9CA5-EC7E60F76084}" sibTransId="{A27B59F2-B43D-4CF9-9509-A6793E27BC8D}"/>
    <dgm:cxn modelId="{5DC2511E-152A-43FE-AF42-6DFAFB28F075}" type="presParOf" srcId="{6EB63FCF-72E1-4F6F-BC70-95E813D68024}" destId="{3A385627-F526-403F-89C9-B3E9D12812F8}" srcOrd="0" destOrd="0" presId="urn:microsoft.com/office/officeart/2005/8/layout/chevron1"/>
    <dgm:cxn modelId="{46F778EA-C393-49CC-8D2C-3CCDC3CDF829}" type="presParOf" srcId="{6EB63FCF-72E1-4F6F-BC70-95E813D68024}" destId="{ABB0D716-897A-4577-AFC9-D4B1C25178EE}" srcOrd="1" destOrd="0" presId="urn:microsoft.com/office/officeart/2005/8/layout/chevron1"/>
    <dgm:cxn modelId="{7A0A8224-2E4E-4D99-9AAA-95929AD5FB6D}" type="presParOf" srcId="{6EB63FCF-72E1-4F6F-BC70-95E813D68024}" destId="{8E8C5F46-8428-4E48-8113-706CC0D981A0}" srcOrd="2" destOrd="0" presId="urn:microsoft.com/office/officeart/2005/8/layout/chevron1"/>
    <dgm:cxn modelId="{2F0157B4-9B9E-4504-BAA2-0B113FF85D72}" type="presParOf" srcId="{6EB63FCF-72E1-4F6F-BC70-95E813D68024}" destId="{914F2132-7581-4D13-A37D-7E8747AC7E52}" srcOrd="3" destOrd="0" presId="urn:microsoft.com/office/officeart/2005/8/layout/chevron1"/>
    <dgm:cxn modelId="{20FCC90B-4175-454D-9C8B-FB1D0D98CA57}" type="presParOf" srcId="{6EB63FCF-72E1-4F6F-BC70-95E813D68024}" destId="{2B41EBE7-D789-47F7-9534-557C62BA0E48}" srcOrd="4" destOrd="0" presId="urn:microsoft.com/office/officeart/2005/8/layout/chevron1"/>
    <dgm:cxn modelId="{C170D21E-D7FA-43F6-A6FE-9597973D2A16}" type="presParOf" srcId="{6EB63FCF-72E1-4F6F-BC70-95E813D68024}" destId="{141E9424-582F-468E-B587-61DB0A98E35A}" srcOrd="5" destOrd="0" presId="urn:microsoft.com/office/officeart/2005/8/layout/chevron1"/>
    <dgm:cxn modelId="{73CB39EB-E0E2-48A5-9127-5A4190CAF262}" type="presParOf" srcId="{6EB63FCF-72E1-4F6F-BC70-95E813D68024}" destId="{8622A846-379A-4F76-BE6B-9D2A67935330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49.xml><?xml version="1.0" encoding="utf-8"?>
<dgm:dataModel xmlns:dgm="http://schemas.openxmlformats.org/drawingml/2006/diagram" xmlns:a="http://schemas.openxmlformats.org/drawingml/2006/main">
  <dgm:ptLst>
    <dgm:pt modelId="{CBE84BC5-F8FE-4B3F-AA4B-DB8FF208B905}" type="doc">
      <dgm:prSet loTypeId="urn:microsoft.com/office/officeart/2005/8/layout/hChevron3" loCatId="process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69EC1E-749C-412D-94C4-1A292708BE51}">
      <dgm:prSet phldrT="[Texte]"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>
        <a:solidFill>
          <a:schemeClr val="accent1"/>
        </a:solidFill>
      </dgm:spPr>
      <dgm:t>
        <a:bodyPr/>
        <a:lstStyle/>
        <a:p>
          <a:r>
            <a:rPr lang="fr-FR" sz="2800" dirty="0"/>
            <a:t>Spécifications</a:t>
          </a:r>
        </a:p>
      </dgm:t>
    </dgm:pt>
    <dgm:pt modelId="{09C16884-DC9E-4DA7-B7B3-2D79C0D33464}" type="parTrans" cxnId="{BBB179A5-D4A2-4767-8F75-8F6B86F9A91D}">
      <dgm:prSet/>
      <dgm:spPr/>
      <dgm:t>
        <a:bodyPr/>
        <a:lstStyle/>
        <a:p>
          <a:endParaRPr lang="fr-FR"/>
        </a:p>
      </dgm:t>
    </dgm:pt>
    <dgm:pt modelId="{78B3E95A-597B-404F-AD85-D5663AF50D4A}" type="sibTrans" cxnId="{BBB179A5-D4A2-4767-8F75-8F6B86F9A91D}">
      <dgm:prSet/>
      <dgm:spPr/>
      <dgm:t>
        <a:bodyPr/>
        <a:lstStyle/>
        <a:p>
          <a:endParaRPr lang="fr-FR"/>
        </a:p>
      </dgm:t>
    </dgm:pt>
    <dgm:pt modelId="{70171D58-E713-4032-9AFD-9A25A7DB39EE}">
      <dgm:prSet phldrT="[Texte]" custT="1"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>
        <a:solidFill>
          <a:schemeClr val="accent1"/>
        </a:solidFill>
        <a:ln/>
      </dgm:spPr>
      <dgm:t>
        <a:bodyPr/>
        <a:lstStyle/>
        <a:p>
          <a:r>
            <a:rPr lang="fr-FR" sz="2400" dirty="0"/>
            <a:t>Réseaux de neurones à convolution</a:t>
          </a:r>
        </a:p>
      </dgm:t>
    </dgm:pt>
    <dgm:pt modelId="{15733C53-6AB7-4EFE-A5EA-7AE097ACA13B}" type="parTrans" cxnId="{995BB696-656C-421C-AB2C-2F8AD038BD86}">
      <dgm:prSet/>
      <dgm:spPr/>
      <dgm:t>
        <a:bodyPr/>
        <a:lstStyle/>
        <a:p>
          <a:endParaRPr lang="fr-FR"/>
        </a:p>
      </dgm:t>
    </dgm:pt>
    <dgm:pt modelId="{6E591FB7-B7F0-4250-A1C5-E1DE1CC590BD}" type="sibTrans" cxnId="{995BB696-656C-421C-AB2C-2F8AD038BD86}">
      <dgm:prSet/>
      <dgm:spPr/>
      <dgm:t>
        <a:bodyPr/>
        <a:lstStyle/>
        <a:p>
          <a:endParaRPr lang="fr-FR"/>
        </a:p>
      </dgm:t>
    </dgm:pt>
    <dgm:pt modelId="{2B564A01-EAE8-4961-88F9-357CA7DB95F6}">
      <dgm:prSet phldrT="[Texte]"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sz="2800" dirty="0"/>
            <a:t>Prétraitement</a:t>
          </a:r>
        </a:p>
      </dgm:t>
    </dgm:pt>
    <dgm:pt modelId="{8B9E143A-9D5E-4FFA-B20D-7F008F60D4D9}" type="sibTrans" cxnId="{90F6E07C-0BD2-4E75-8EC5-F9ACCA9933AA}">
      <dgm:prSet/>
      <dgm:spPr/>
      <dgm:t>
        <a:bodyPr/>
        <a:lstStyle/>
        <a:p>
          <a:endParaRPr lang="fr-FR"/>
        </a:p>
      </dgm:t>
    </dgm:pt>
    <dgm:pt modelId="{CB10DF31-FD23-4D47-9344-79BFAC8A7EF4}" type="parTrans" cxnId="{90F6E07C-0BD2-4E75-8EC5-F9ACCA9933AA}">
      <dgm:prSet/>
      <dgm:spPr/>
      <dgm:t>
        <a:bodyPr/>
        <a:lstStyle/>
        <a:p>
          <a:endParaRPr lang="fr-FR"/>
        </a:p>
      </dgm:t>
    </dgm:pt>
    <dgm:pt modelId="{A70FE66C-F7F4-44E0-894C-2389253C7C33}">
      <dgm:prSet phldrT="[Texte]"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>
        <a:solidFill>
          <a:schemeClr val="accent5"/>
        </a:solidFill>
      </dgm:spPr>
      <dgm:t>
        <a:bodyPr/>
        <a:lstStyle/>
        <a:p>
          <a:r>
            <a:rPr lang="fr-FR" sz="2800" dirty="0"/>
            <a:t>Implémentation et résultats</a:t>
          </a:r>
        </a:p>
      </dgm:t>
    </dgm:pt>
    <dgm:pt modelId="{FAB1BCCB-AD35-49C1-AC00-AA6AD0071877}" type="parTrans" cxnId="{F0823797-0C0D-4E29-BE05-99E570650DBC}">
      <dgm:prSet/>
      <dgm:spPr/>
      <dgm:t>
        <a:bodyPr/>
        <a:lstStyle/>
        <a:p>
          <a:endParaRPr lang="en-US"/>
        </a:p>
      </dgm:t>
    </dgm:pt>
    <dgm:pt modelId="{77578BB3-17E6-4B54-9FA5-8E10503E686B}" type="sibTrans" cxnId="{F0823797-0C0D-4E29-BE05-99E570650DBC}">
      <dgm:prSet/>
      <dgm:spPr/>
      <dgm:t>
        <a:bodyPr/>
        <a:lstStyle/>
        <a:p>
          <a:endParaRPr lang="en-US"/>
        </a:p>
      </dgm:t>
    </dgm:pt>
    <dgm:pt modelId="{248A1CDA-8FA1-4339-9223-3173F0964465}">
      <dgm:prSet phldrT="[Texte]"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sz="2800"/>
            <a:t>Industrialisation</a:t>
          </a:r>
          <a:endParaRPr lang="fr-FR" sz="2800" dirty="0"/>
        </a:p>
      </dgm:t>
    </dgm:pt>
    <dgm:pt modelId="{B295B8D9-3FD6-4690-99C5-269F9D292C60}" type="parTrans" cxnId="{DD83D872-DBF0-4B55-8F54-5ED444B78E9B}">
      <dgm:prSet/>
      <dgm:spPr/>
      <dgm:t>
        <a:bodyPr/>
        <a:lstStyle/>
        <a:p>
          <a:endParaRPr lang="en-US"/>
        </a:p>
      </dgm:t>
    </dgm:pt>
    <dgm:pt modelId="{80862F89-E4BE-4412-BD72-1445A04E667F}" type="sibTrans" cxnId="{DD83D872-DBF0-4B55-8F54-5ED444B78E9B}">
      <dgm:prSet/>
      <dgm:spPr/>
      <dgm:t>
        <a:bodyPr/>
        <a:lstStyle/>
        <a:p>
          <a:endParaRPr lang="en-US"/>
        </a:p>
      </dgm:t>
    </dgm:pt>
    <dgm:pt modelId="{30E090E6-3C92-487F-8254-9F35422B8D7F}" type="pres">
      <dgm:prSet presAssocID="{CBE84BC5-F8FE-4B3F-AA4B-DB8FF208B905}" presName="Name0" presStyleCnt="0">
        <dgm:presLayoutVars>
          <dgm:dir/>
          <dgm:resizeHandles val="exact"/>
        </dgm:presLayoutVars>
      </dgm:prSet>
      <dgm:spPr/>
    </dgm:pt>
    <dgm:pt modelId="{B1857239-07F0-4973-A0FB-2DEAC3175C0B}" type="pres">
      <dgm:prSet presAssocID="{6269EC1E-749C-412D-94C4-1A292708BE51}" presName="parTxOnly" presStyleLbl="node1" presStyleIdx="0" presStyleCnt="5">
        <dgm:presLayoutVars>
          <dgm:bulletEnabled val="1"/>
        </dgm:presLayoutVars>
      </dgm:prSet>
      <dgm:spPr/>
    </dgm:pt>
    <dgm:pt modelId="{9BADBEC6-B59E-41A7-A48A-B43FC12783F2}" type="pres">
      <dgm:prSet presAssocID="{78B3E95A-597B-404F-AD85-D5663AF50D4A}" presName="parSpace" presStyleCnt="0"/>
      <dgm:spPr/>
    </dgm:pt>
    <dgm:pt modelId="{82E25C89-F63D-49B2-A0F5-8F301A5D1396}" type="pres">
      <dgm:prSet presAssocID="{70171D58-E713-4032-9AFD-9A25A7DB39EE}" presName="parTxOnly" presStyleLbl="node1" presStyleIdx="1" presStyleCnt="5" custScaleX="109912" custLinFactNeighborX="-328">
        <dgm:presLayoutVars>
          <dgm:bulletEnabled val="1"/>
        </dgm:presLayoutVars>
      </dgm:prSet>
      <dgm:spPr/>
    </dgm:pt>
    <dgm:pt modelId="{77C62638-289F-47BA-9BBD-E6468930A333}" type="pres">
      <dgm:prSet presAssocID="{6E591FB7-B7F0-4250-A1C5-E1DE1CC590BD}" presName="parSpace" presStyleCnt="0"/>
      <dgm:spPr/>
    </dgm:pt>
    <dgm:pt modelId="{C250EB50-3261-4296-B9C1-B2F3BCF9D5DB}" type="pres">
      <dgm:prSet presAssocID="{2B564A01-EAE8-4961-88F9-357CA7DB95F6}" presName="parTxOnly" presStyleLbl="node1" presStyleIdx="2" presStyleCnt="5" custScaleX="99869" custLinFactNeighborX="5985" custLinFactNeighborY="0">
        <dgm:presLayoutVars>
          <dgm:bulletEnabled val="1"/>
        </dgm:presLayoutVars>
      </dgm:prSet>
      <dgm:spPr/>
    </dgm:pt>
    <dgm:pt modelId="{5037967A-841D-4EBD-8B8E-A4031303E6FF}" type="pres">
      <dgm:prSet presAssocID="{8B9E143A-9D5E-4FFA-B20D-7F008F60D4D9}" presName="parSpace" presStyleCnt="0"/>
      <dgm:spPr/>
    </dgm:pt>
    <dgm:pt modelId="{C91A8DD1-0F22-4D7B-8B26-4EFDD3A319C6}" type="pres">
      <dgm:prSet presAssocID="{A70FE66C-F7F4-44E0-894C-2389253C7C33}" presName="parTxOnly" presStyleLbl="node1" presStyleIdx="3" presStyleCnt="5">
        <dgm:presLayoutVars>
          <dgm:bulletEnabled val="1"/>
        </dgm:presLayoutVars>
      </dgm:prSet>
      <dgm:spPr/>
    </dgm:pt>
    <dgm:pt modelId="{04CE23FF-48E4-4194-B24C-3A704CAFE241}" type="pres">
      <dgm:prSet presAssocID="{77578BB3-17E6-4B54-9FA5-8E10503E686B}" presName="parSpace" presStyleCnt="0"/>
      <dgm:spPr/>
    </dgm:pt>
    <dgm:pt modelId="{7E89C8FF-D8D7-4F0E-9CE4-14C2B2DFA30E}" type="pres">
      <dgm:prSet presAssocID="{248A1CDA-8FA1-4339-9223-3173F0964465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08C07A0F-DBD0-4B5A-885C-F69207C5A6F4}" type="presOf" srcId="{248A1CDA-8FA1-4339-9223-3173F0964465}" destId="{7E89C8FF-D8D7-4F0E-9CE4-14C2B2DFA30E}" srcOrd="0" destOrd="0" presId="urn:microsoft.com/office/officeart/2005/8/layout/hChevron3"/>
    <dgm:cxn modelId="{AA6D863E-B494-43D3-B98B-068D4BBDA274}" type="presOf" srcId="{2B564A01-EAE8-4961-88F9-357CA7DB95F6}" destId="{C250EB50-3261-4296-B9C1-B2F3BCF9D5DB}" srcOrd="0" destOrd="0" presId="urn:microsoft.com/office/officeart/2005/8/layout/hChevron3"/>
    <dgm:cxn modelId="{4012B06F-E6C8-4DBB-A349-9D451C5BCB4B}" type="presOf" srcId="{70171D58-E713-4032-9AFD-9A25A7DB39EE}" destId="{82E25C89-F63D-49B2-A0F5-8F301A5D1396}" srcOrd="0" destOrd="0" presId="urn:microsoft.com/office/officeart/2005/8/layout/hChevron3"/>
    <dgm:cxn modelId="{DD83D872-DBF0-4B55-8F54-5ED444B78E9B}" srcId="{CBE84BC5-F8FE-4B3F-AA4B-DB8FF208B905}" destId="{248A1CDA-8FA1-4339-9223-3173F0964465}" srcOrd="4" destOrd="0" parTransId="{B295B8D9-3FD6-4690-99C5-269F9D292C60}" sibTransId="{80862F89-E4BE-4412-BD72-1445A04E667F}"/>
    <dgm:cxn modelId="{90F6E07C-0BD2-4E75-8EC5-F9ACCA9933AA}" srcId="{CBE84BC5-F8FE-4B3F-AA4B-DB8FF208B905}" destId="{2B564A01-EAE8-4961-88F9-357CA7DB95F6}" srcOrd="2" destOrd="0" parTransId="{CB10DF31-FD23-4D47-9344-79BFAC8A7EF4}" sibTransId="{8B9E143A-9D5E-4FFA-B20D-7F008F60D4D9}"/>
    <dgm:cxn modelId="{995BB696-656C-421C-AB2C-2F8AD038BD86}" srcId="{CBE84BC5-F8FE-4B3F-AA4B-DB8FF208B905}" destId="{70171D58-E713-4032-9AFD-9A25A7DB39EE}" srcOrd="1" destOrd="0" parTransId="{15733C53-6AB7-4EFE-A5EA-7AE097ACA13B}" sibTransId="{6E591FB7-B7F0-4250-A1C5-E1DE1CC590BD}"/>
    <dgm:cxn modelId="{F0823797-0C0D-4E29-BE05-99E570650DBC}" srcId="{CBE84BC5-F8FE-4B3F-AA4B-DB8FF208B905}" destId="{A70FE66C-F7F4-44E0-894C-2389253C7C33}" srcOrd="3" destOrd="0" parTransId="{FAB1BCCB-AD35-49C1-AC00-AA6AD0071877}" sibTransId="{77578BB3-17E6-4B54-9FA5-8E10503E686B}"/>
    <dgm:cxn modelId="{BBB179A5-D4A2-4767-8F75-8F6B86F9A91D}" srcId="{CBE84BC5-F8FE-4B3F-AA4B-DB8FF208B905}" destId="{6269EC1E-749C-412D-94C4-1A292708BE51}" srcOrd="0" destOrd="0" parTransId="{09C16884-DC9E-4DA7-B7B3-2D79C0D33464}" sibTransId="{78B3E95A-597B-404F-AD85-D5663AF50D4A}"/>
    <dgm:cxn modelId="{C57E83B3-981F-4714-8E3B-DE8A62708DD7}" type="presOf" srcId="{CBE84BC5-F8FE-4B3F-AA4B-DB8FF208B905}" destId="{30E090E6-3C92-487F-8254-9F35422B8D7F}" srcOrd="0" destOrd="0" presId="urn:microsoft.com/office/officeart/2005/8/layout/hChevron3"/>
    <dgm:cxn modelId="{5B6C2FD4-8DC8-4CA1-91C6-16EFA59D4A3F}" type="presOf" srcId="{6269EC1E-749C-412D-94C4-1A292708BE51}" destId="{B1857239-07F0-4973-A0FB-2DEAC3175C0B}" srcOrd="0" destOrd="0" presId="urn:microsoft.com/office/officeart/2005/8/layout/hChevron3"/>
    <dgm:cxn modelId="{A55947EA-2302-48A1-BA76-0A9A5B7D85C3}" type="presOf" srcId="{A70FE66C-F7F4-44E0-894C-2389253C7C33}" destId="{C91A8DD1-0F22-4D7B-8B26-4EFDD3A319C6}" srcOrd="0" destOrd="0" presId="urn:microsoft.com/office/officeart/2005/8/layout/hChevron3"/>
    <dgm:cxn modelId="{4A955F03-55FD-4A4D-970F-858B5B965FB2}" type="presParOf" srcId="{30E090E6-3C92-487F-8254-9F35422B8D7F}" destId="{B1857239-07F0-4973-A0FB-2DEAC3175C0B}" srcOrd="0" destOrd="0" presId="urn:microsoft.com/office/officeart/2005/8/layout/hChevron3"/>
    <dgm:cxn modelId="{3236DB0D-474A-46CA-8ED7-B7FCD3D5505B}" type="presParOf" srcId="{30E090E6-3C92-487F-8254-9F35422B8D7F}" destId="{9BADBEC6-B59E-41A7-A48A-B43FC12783F2}" srcOrd="1" destOrd="0" presId="urn:microsoft.com/office/officeart/2005/8/layout/hChevron3"/>
    <dgm:cxn modelId="{42393B3B-725C-420D-8197-BAA78BCAC395}" type="presParOf" srcId="{30E090E6-3C92-487F-8254-9F35422B8D7F}" destId="{82E25C89-F63D-49B2-A0F5-8F301A5D1396}" srcOrd="2" destOrd="0" presId="urn:microsoft.com/office/officeart/2005/8/layout/hChevron3"/>
    <dgm:cxn modelId="{2ED51FC5-60BD-4F73-B6A9-5748B4A73206}" type="presParOf" srcId="{30E090E6-3C92-487F-8254-9F35422B8D7F}" destId="{77C62638-289F-47BA-9BBD-E6468930A333}" srcOrd="3" destOrd="0" presId="urn:microsoft.com/office/officeart/2005/8/layout/hChevron3"/>
    <dgm:cxn modelId="{77E5DCA5-D3CE-4DFB-ADF0-E3EA58E2DD73}" type="presParOf" srcId="{30E090E6-3C92-487F-8254-9F35422B8D7F}" destId="{C250EB50-3261-4296-B9C1-B2F3BCF9D5DB}" srcOrd="4" destOrd="0" presId="urn:microsoft.com/office/officeart/2005/8/layout/hChevron3"/>
    <dgm:cxn modelId="{F031B91B-369C-4DD7-89B4-3A68876D992F}" type="presParOf" srcId="{30E090E6-3C92-487F-8254-9F35422B8D7F}" destId="{5037967A-841D-4EBD-8B8E-A4031303E6FF}" srcOrd="5" destOrd="0" presId="urn:microsoft.com/office/officeart/2005/8/layout/hChevron3"/>
    <dgm:cxn modelId="{8ED138C7-F107-4C40-BF21-9DAB29E54FC2}" type="presParOf" srcId="{30E090E6-3C92-487F-8254-9F35422B8D7F}" destId="{C91A8DD1-0F22-4D7B-8B26-4EFDD3A319C6}" srcOrd="6" destOrd="0" presId="urn:microsoft.com/office/officeart/2005/8/layout/hChevron3"/>
    <dgm:cxn modelId="{1124669D-A116-4C42-9296-39BFEB91C132}" type="presParOf" srcId="{30E090E6-3C92-487F-8254-9F35422B8D7F}" destId="{04CE23FF-48E4-4194-B24C-3A704CAFE241}" srcOrd="7" destOrd="0" presId="urn:microsoft.com/office/officeart/2005/8/layout/hChevron3"/>
    <dgm:cxn modelId="{6E605323-B46E-43B2-8338-FA7CDC414504}" type="presParOf" srcId="{30E090E6-3C92-487F-8254-9F35422B8D7F}" destId="{7E89C8FF-D8D7-4F0E-9CE4-14C2B2DFA30E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CE651AB-C365-446F-97EC-4F19BE34B8B0}" type="doc">
      <dgm:prSet loTypeId="urn:microsoft.com/office/officeart/2005/8/layout/chevron1" loCatId="process" qsTypeId="urn:microsoft.com/office/officeart/2005/8/quickstyle/3d1" qsCatId="3D" csTypeId="urn:microsoft.com/office/officeart/2005/8/colors/accent1_2" csCatId="accent1" phldr="1"/>
      <dgm:spPr/>
    </dgm:pt>
    <dgm:pt modelId="{6446CBEE-73AB-471D-99DE-D943B93B9CCC}">
      <dgm:prSet phldrT="[Texte]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b="1" dirty="0"/>
            <a:t>Entreprise d’accueil et projet de stage</a:t>
          </a:r>
        </a:p>
      </dgm:t>
    </dgm:pt>
    <dgm:pt modelId="{1E2F07F0-F6D4-497A-B4AC-8D66B7E4DCE6}" type="parTrans" cxnId="{25939C65-72A0-48BA-AD64-A7CE8B30E237}">
      <dgm:prSet/>
      <dgm:spPr/>
      <dgm:t>
        <a:bodyPr/>
        <a:lstStyle/>
        <a:p>
          <a:endParaRPr lang="fr-FR"/>
        </a:p>
      </dgm:t>
    </dgm:pt>
    <dgm:pt modelId="{3D807523-F7E0-4EBF-96C8-2F7317763A68}" type="sibTrans" cxnId="{25939C65-72A0-48BA-AD64-A7CE8B30E237}">
      <dgm:prSet/>
      <dgm:spPr/>
      <dgm:t>
        <a:bodyPr/>
        <a:lstStyle/>
        <a:p>
          <a:endParaRPr lang="fr-FR"/>
        </a:p>
      </dgm:t>
    </dgm:pt>
    <dgm:pt modelId="{8050CF16-0F5B-47A8-89F9-E469BD290AC0}">
      <dgm:prSet phldrT="[Texte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b="1" dirty="0"/>
            <a:t>Contexte général</a:t>
          </a:r>
        </a:p>
      </dgm:t>
    </dgm:pt>
    <dgm:pt modelId="{4748CA75-CA51-48AD-AA14-539A32AF1538}" type="parTrans" cxnId="{A78085B4-064D-4168-A10C-C9CB91627EE0}">
      <dgm:prSet/>
      <dgm:spPr/>
      <dgm:t>
        <a:bodyPr/>
        <a:lstStyle/>
        <a:p>
          <a:endParaRPr lang="en-US"/>
        </a:p>
      </dgm:t>
    </dgm:pt>
    <dgm:pt modelId="{8208F01B-F70A-4EF1-8588-70E657D8B21B}" type="sibTrans" cxnId="{A78085B4-064D-4168-A10C-C9CB91627EE0}">
      <dgm:prSet/>
      <dgm:spPr/>
      <dgm:t>
        <a:bodyPr/>
        <a:lstStyle/>
        <a:p>
          <a:endParaRPr lang="en-US"/>
        </a:p>
      </dgm:t>
    </dgm:pt>
    <dgm:pt modelId="{92B918B7-1858-4BDD-A1E1-5B59939E06E2}">
      <dgm:prSet phldrT="[Texte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r>
            <a:rPr lang="fr-FR" b="1" dirty="0"/>
            <a:t>Développement de la solution</a:t>
          </a:r>
        </a:p>
      </dgm:t>
    </dgm:pt>
    <dgm:pt modelId="{C06ECB98-4E56-471F-A15D-8BA1673348F8}" type="parTrans" cxnId="{D0C3D8ED-0A66-4291-8816-0F333C5807E7}">
      <dgm:prSet/>
      <dgm:spPr/>
      <dgm:t>
        <a:bodyPr/>
        <a:lstStyle/>
        <a:p>
          <a:endParaRPr lang="en-US"/>
        </a:p>
      </dgm:t>
    </dgm:pt>
    <dgm:pt modelId="{FDF61932-4DB6-44B1-A96D-282E57B2D0CA}" type="sibTrans" cxnId="{D0C3D8ED-0A66-4291-8816-0F333C5807E7}">
      <dgm:prSet/>
      <dgm:spPr/>
      <dgm:t>
        <a:bodyPr/>
        <a:lstStyle/>
        <a:p>
          <a:endParaRPr lang="en-US"/>
        </a:p>
      </dgm:t>
    </dgm:pt>
    <dgm:pt modelId="{FB30FF4B-C0E3-49C6-A253-570DAD3FF87D}">
      <dgm:prSet phldrT="[Texte]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b="1" dirty="0"/>
            <a:t>Conclusion</a:t>
          </a:r>
        </a:p>
      </dgm:t>
    </dgm:pt>
    <dgm:pt modelId="{27EF2F30-D969-4EF1-BE22-18567EA7AC67}" type="parTrans" cxnId="{54DEEC31-2ACA-4D0F-B956-FFAC909E4AB9}">
      <dgm:prSet/>
      <dgm:spPr/>
      <dgm:t>
        <a:bodyPr/>
        <a:lstStyle/>
        <a:p>
          <a:endParaRPr lang="en-US"/>
        </a:p>
      </dgm:t>
    </dgm:pt>
    <dgm:pt modelId="{9915F060-9148-4D91-B66C-A11144CDA1A6}" type="sibTrans" cxnId="{54DEEC31-2ACA-4D0F-B956-FFAC909E4AB9}">
      <dgm:prSet/>
      <dgm:spPr/>
      <dgm:t>
        <a:bodyPr/>
        <a:lstStyle/>
        <a:p>
          <a:endParaRPr lang="en-US"/>
        </a:p>
      </dgm:t>
    </dgm:pt>
    <dgm:pt modelId="{6EB63FCF-72E1-4F6F-BC70-95E813D68024}" type="pres">
      <dgm:prSet presAssocID="{ECE651AB-C365-446F-97EC-4F19BE34B8B0}" presName="Name0" presStyleCnt="0">
        <dgm:presLayoutVars>
          <dgm:dir/>
          <dgm:animLvl val="lvl"/>
          <dgm:resizeHandles val="exact"/>
        </dgm:presLayoutVars>
      </dgm:prSet>
      <dgm:spPr/>
    </dgm:pt>
    <dgm:pt modelId="{3A385627-F526-403F-89C9-B3E9D12812F8}" type="pres">
      <dgm:prSet presAssocID="{6446CBEE-73AB-471D-99DE-D943B93B9CCC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ABB0D716-897A-4577-AFC9-D4B1C25178EE}" type="pres">
      <dgm:prSet presAssocID="{3D807523-F7E0-4EBF-96C8-2F7317763A68}" presName="parTxOnlySpace" presStyleCnt="0"/>
      <dgm:spPr/>
    </dgm:pt>
    <dgm:pt modelId="{EDE16818-8CDD-466C-A0F8-AF79C0F1E69E}" type="pres">
      <dgm:prSet presAssocID="{8050CF16-0F5B-47A8-89F9-E469BD290AC0}" presName="parTxOnly" presStyleLbl="node1" presStyleIdx="1" presStyleCnt="4" custLinFactNeighborY="-31095">
        <dgm:presLayoutVars>
          <dgm:chMax val="0"/>
          <dgm:chPref val="0"/>
          <dgm:bulletEnabled val="1"/>
        </dgm:presLayoutVars>
      </dgm:prSet>
      <dgm:spPr/>
    </dgm:pt>
    <dgm:pt modelId="{C7F2054D-B336-4412-84CE-7A0CA6CFA397}" type="pres">
      <dgm:prSet presAssocID="{8208F01B-F70A-4EF1-8588-70E657D8B21B}" presName="parTxOnlySpace" presStyleCnt="0"/>
      <dgm:spPr/>
    </dgm:pt>
    <dgm:pt modelId="{A5CCCF53-4196-4118-9989-BE5422AEB9BD}" type="pres">
      <dgm:prSet presAssocID="{92B918B7-1858-4BDD-A1E1-5B59939E06E2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C3D507F2-A83E-462C-A025-587E5890044B}" type="pres">
      <dgm:prSet presAssocID="{FDF61932-4DB6-44B1-A96D-282E57B2D0CA}" presName="parTxOnlySpace" presStyleCnt="0"/>
      <dgm:spPr/>
    </dgm:pt>
    <dgm:pt modelId="{08B10470-4146-4C0A-958F-200E568045FD}" type="pres">
      <dgm:prSet presAssocID="{FB30FF4B-C0E3-49C6-A253-570DAD3FF87D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7CC7B605-88EB-4E19-B07E-C5CF2FC0FAA0}" type="presOf" srcId="{6446CBEE-73AB-471D-99DE-D943B93B9CCC}" destId="{3A385627-F526-403F-89C9-B3E9D12812F8}" srcOrd="0" destOrd="0" presId="urn:microsoft.com/office/officeart/2005/8/layout/chevron1"/>
    <dgm:cxn modelId="{B9AFF907-F5D1-487A-ADEF-8B22C1E206F8}" type="presOf" srcId="{ECE651AB-C365-446F-97EC-4F19BE34B8B0}" destId="{6EB63FCF-72E1-4F6F-BC70-95E813D68024}" srcOrd="0" destOrd="0" presId="urn:microsoft.com/office/officeart/2005/8/layout/chevron1"/>
    <dgm:cxn modelId="{54DEEC31-2ACA-4D0F-B956-FFAC909E4AB9}" srcId="{ECE651AB-C365-446F-97EC-4F19BE34B8B0}" destId="{FB30FF4B-C0E3-49C6-A253-570DAD3FF87D}" srcOrd="3" destOrd="0" parTransId="{27EF2F30-D969-4EF1-BE22-18567EA7AC67}" sibTransId="{9915F060-9148-4D91-B66C-A11144CDA1A6}"/>
    <dgm:cxn modelId="{25939C65-72A0-48BA-AD64-A7CE8B30E237}" srcId="{ECE651AB-C365-446F-97EC-4F19BE34B8B0}" destId="{6446CBEE-73AB-471D-99DE-D943B93B9CCC}" srcOrd="0" destOrd="0" parTransId="{1E2F07F0-F6D4-497A-B4AC-8D66B7E4DCE6}" sibTransId="{3D807523-F7E0-4EBF-96C8-2F7317763A68}"/>
    <dgm:cxn modelId="{1CF9F49C-124B-41EF-8AD3-B5B6712D839A}" type="presOf" srcId="{FB30FF4B-C0E3-49C6-A253-570DAD3FF87D}" destId="{08B10470-4146-4C0A-958F-200E568045FD}" srcOrd="0" destOrd="0" presId="urn:microsoft.com/office/officeart/2005/8/layout/chevron1"/>
    <dgm:cxn modelId="{A78085B4-064D-4168-A10C-C9CB91627EE0}" srcId="{ECE651AB-C365-446F-97EC-4F19BE34B8B0}" destId="{8050CF16-0F5B-47A8-89F9-E469BD290AC0}" srcOrd="1" destOrd="0" parTransId="{4748CA75-CA51-48AD-AA14-539A32AF1538}" sibTransId="{8208F01B-F70A-4EF1-8588-70E657D8B21B}"/>
    <dgm:cxn modelId="{1964DFBA-A4B7-427F-B78B-0354AFB3E8ED}" type="presOf" srcId="{92B918B7-1858-4BDD-A1E1-5B59939E06E2}" destId="{A5CCCF53-4196-4118-9989-BE5422AEB9BD}" srcOrd="0" destOrd="0" presId="urn:microsoft.com/office/officeart/2005/8/layout/chevron1"/>
    <dgm:cxn modelId="{D0C3D8ED-0A66-4291-8816-0F333C5807E7}" srcId="{ECE651AB-C365-446F-97EC-4F19BE34B8B0}" destId="{92B918B7-1858-4BDD-A1E1-5B59939E06E2}" srcOrd="2" destOrd="0" parTransId="{C06ECB98-4E56-471F-A15D-8BA1673348F8}" sibTransId="{FDF61932-4DB6-44B1-A96D-282E57B2D0CA}"/>
    <dgm:cxn modelId="{6A2997F8-4659-4502-B6F8-82C523735795}" type="presOf" srcId="{8050CF16-0F5B-47A8-89F9-E469BD290AC0}" destId="{EDE16818-8CDD-466C-A0F8-AF79C0F1E69E}" srcOrd="0" destOrd="0" presId="urn:microsoft.com/office/officeart/2005/8/layout/chevron1"/>
    <dgm:cxn modelId="{5DC2511E-152A-43FE-AF42-6DFAFB28F075}" type="presParOf" srcId="{6EB63FCF-72E1-4F6F-BC70-95E813D68024}" destId="{3A385627-F526-403F-89C9-B3E9D12812F8}" srcOrd="0" destOrd="0" presId="urn:microsoft.com/office/officeart/2005/8/layout/chevron1"/>
    <dgm:cxn modelId="{46F778EA-C393-49CC-8D2C-3CCDC3CDF829}" type="presParOf" srcId="{6EB63FCF-72E1-4F6F-BC70-95E813D68024}" destId="{ABB0D716-897A-4577-AFC9-D4B1C25178EE}" srcOrd="1" destOrd="0" presId="urn:microsoft.com/office/officeart/2005/8/layout/chevron1"/>
    <dgm:cxn modelId="{D1B11AA7-EED8-4872-A7FA-2F089D612A42}" type="presParOf" srcId="{6EB63FCF-72E1-4F6F-BC70-95E813D68024}" destId="{EDE16818-8CDD-466C-A0F8-AF79C0F1E69E}" srcOrd="2" destOrd="0" presId="urn:microsoft.com/office/officeart/2005/8/layout/chevron1"/>
    <dgm:cxn modelId="{3978D38D-B4B9-494B-B2BA-8D383505E8F7}" type="presParOf" srcId="{6EB63FCF-72E1-4F6F-BC70-95E813D68024}" destId="{C7F2054D-B336-4412-84CE-7A0CA6CFA397}" srcOrd="3" destOrd="0" presId="urn:microsoft.com/office/officeart/2005/8/layout/chevron1"/>
    <dgm:cxn modelId="{3D47B05A-9B99-4A7A-A396-CBC58E129896}" type="presParOf" srcId="{6EB63FCF-72E1-4F6F-BC70-95E813D68024}" destId="{A5CCCF53-4196-4118-9989-BE5422AEB9BD}" srcOrd="4" destOrd="0" presId="urn:microsoft.com/office/officeart/2005/8/layout/chevron1"/>
    <dgm:cxn modelId="{5E934273-726D-4649-BEC2-8CF576C5B3AF}" type="presParOf" srcId="{6EB63FCF-72E1-4F6F-BC70-95E813D68024}" destId="{C3D507F2-A83E-462C-A025-587E5890044B}" srcOrd="5" destOrd="0" presId="urn:microsoft.com/office/officeart/2005/8/layout/chevron1"/>
    <dgm:cxn modelId="{E152B14E-0574-4E82-92F6-E3B9038D0DA8}" type="presParOf" srcId="{6EB63FCF-72E1-4F6F-BC70-95E813D68024}" destId="{08B10470-4146-4C0A-958F-200E568045FD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0.xml><?xml version="1.0" encoding="utf-8"?>
<dgm:dataModel xmlns:dgm="http://schemas.openxmlformats.org/drawingml/2006/diagram" xmlns:a="http://schemas.openxmlformats.org/drawingml/2006/main">
  <dgm:ptLst>
    <dgm:pt modelId="{ECE651AB-C365-446F-97EC-4F19BE34B8B0}" type="doc">
      <dgm:prSet loTypeId="urn:microsoft.com/office/officeart/2005/8/layout/chevron1" loCatId="process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446CBEE-73AB-471D-99DE-D943B93B9CCC}">
      <dgm:prSet phldrT="[Texte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ln/>
      </dgm:spPr>
      <dgm:t>
        <a:bodyPr spcFirstLastPara="0" vert="horz" wrap="square" lIns="112014" tIns="37338" rIns="37338" bIns="37338" numCol="1" spcCol="1270" anchor="ctr" anchorCtr="0"/>
        <a:lstStyle/>
        <a:p>
          <a:r>
            <a:rPr lang="fr-FR" sz="2800" b="1" kern="1200" dirty="0">
              <a:solidFill>
                <a:prstClr val="white"/>
              </a:solidFill>
              <a:latin typeface="Ubuntu"/>
              <a:ea typeface="Spica Neue P"/>
              <a:cs typeface="+mn-cs"/>
            </a:rPr>
            <a:t>Entreprise</a:t>
          </a:r>
          <a:r>
            <a:rPr lang="fr-FR" sz="2800" b="1" kern="1200" dirty="0"/>
            <a:t> d’accueil et projet de stage</a:t>
          </a:r>
        </a:p>
      </dgm:t>
    </dgm:pt>
    <dgm:pt modelId="{1E2F07F0-F6D4-497A-B4AC-8D66B7E4DCE6}" type="parTrans" cxnId="{25939C65-72A0-48BA-AD64-A7CE8B30E237}">
      <dgm:prSet/>
      <dgm:spPr/>
      <dgm:t>
        <a:bodyPr/>
        <a:lstStyle/>
        <a:p>
          <a:endParaRPr lang="fr-FR"/>
        </a:p>
      </dgm:t>
    </dgm:pt>
    <dgm:pt modelId="{3D807523-F7E0-4EBF-96C8-2F7317763A68}" type="sibTrans" cxnId="{25939C65-72A0-48BA-AD64-A7CE8B30E237}">
      <dgm:prSet/>
      <dgm:spPr/>
      <dgm:t>
        <a:bodyPr/>
        <a:lstStyle/>
        <a:p>
          <a:endParaRPr lang="fr-FR"/>
        </a:p>
      </dgm:t>
    </dgm:pt>
    <dgm:pt modelId="{3D7103AC-5D8E-4A9F-9E2D-F7690B99A78D}">
      <dgm:prSet phldrT="[Texte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ln/>
      </dgm:spPr>
      <dgm:t>
        <a:bodyPr spcFirstLastPara="0" vert="horz" wrap="square" lIns="112014" tIns="37338" rIns="37338" bIns="37338" numCol="1" spcCol="1270" anchor="ctr" anchorCtr="0"/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b="1" kern="1200" dirty="0">
              <a:solidFill>
                <a:prstClr val="white"/>
              </a:solidFill>
              <a:latin typeface="Ubuntu"/>
              <a:ea typeface="Spica Neue P"/>
              <a:cs typeface="+mn-cs"/>
            </a:rPr>
            <a:t>Contexte général</a:t>
          </a:r>
        </a:p>
      </dgm:t>
    </dgm:pt>
    <dgm:pt modelId="{BA4814D6-8789-4770-B261-10E1FC7B4C7D}" type="parTrans" cxnId="{4537CBC7-F732-481D-ABAF-CCAAEEC38AF1}">
      <dgm:prSet/>
      <dgm:spPr/>
      <dgm:t>
        <a:bodyPr/>
        <a:lstStyle/>
        <a:p>
          <a:endParaRPr lang="fr-FR"/>
        </a:p>
      </dgm:t>
    </dgm:pt>
    <dgm:pt modelId="{51E67CE7-C732-4CEC-AAA2-526AF31139DF}" type="sibTrans" cxnId="{4537CBC7-F732-481D-ABAF-CCAAEEC38AF1}">
      <dgm:prSet/>
      <dgm:spPr/>
      <dgm:t>
        <a:bodyPr/>
        <a:lstStyle/>
        <a:p>
          <a:endParaRPr lang="fr-FR"/>
        </a:p>
      </dgm:t>
    </dgm:pt>
    <dgm:pt modelId="{4AFA8197-D6AA-4DC0-B143-C22F1E2D2DED}">
      <dgm:prSet phldrT="[Texte]" custT="1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>
        <a:ln/>
      </dgm:spPr>
      <dgm:t>
        <a:bodyPr spcFirstLastPara="0" vert="horz" wrap="square" lIns="112014" tIns="37338" rIns="37338" bIns="37338" numCol="1" spcCol="1270" anchor="ctr" anchorCtr="0"/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b="1" kern="1200" dirty="0">
              <a:solidFill>
                <a:prstClr val="white"/>
              </a:solidFill>
              <a:latin typeface="Ubuntu"/>
              <a:ea typeface="Spica Neue P"/>
              <a:cs typeface="+mn-cs"/>
            </a:rPr>
            <a:t>Développement de la solution</a:t>
          </a:r>
        </a:p>
      </dgm:t>
    </dgm:pt>
    <dgm:pt modelId="{9D6B8767-A276-4E1D-9CA5-EC7E60F76084}" type="parTrans" cxnId="{27B2A6D1-FA58-4F60-91C3-9C1067B38264}">
      <dgm:prSet/>
      <dgm:spPr/>
      <dgm:t>
        <a:bodyPr/>
        <a:lstStyle/>
        <a:p>
          <a:endParaRPr lang="fr-FR"/>
        </a:p>
      </dgm:t>
    </dgm:pt>
    <dgm:pt modelId="{A27B59F2-B43D-4CF9-9509-A6793E27BC8D}" type="sibTrans" cxnId="{27B2A6D1-FA58-4F60-91C3-9C1067B38264}">
      <dgm:prSet/>
      <dgm:spPr/>
      <dgm:t>
        <a:bodyPr/>
        <a:lstStyle/>
        <a:p>
          <a:endParaRPr lang="fr-FR"/>
        </a:p>
      </dgm:t>
    </dgm:pt>
    <dgm:pt modelId="{7535929A-DB06-4992-9925-2775DD8F4EA8}">
      <dgm:prSet phldrT="[Texte]" custT="1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>
        <a:ln/>
      </dgm:spPr>
      <dgm:t>
        <a:bodyPr spcFirstLastPara="0" vert="horz" wrap="square" lIns="116015" tIns="38672" rIns="38672" bIns="38672" numCol="1" spcCol="1270" anchor="ctr" anchorCtr="0"/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900" b="1" kern="1200" dirty="0">
              <a:solidFill>
                <a:prstClr val="white"/>
              </a:solidFill>
              <a:latin typeface="Ubuntu"/>
              <a:ea typeface="Spica Neue P"/>
              <a:cs typeface="+mn-cs"/>
            </a:rPr>
            <a:t>Conclusion</a:t>
          </a:r>
        </a:p>
      </dgm:t>
    </dgm:pt>
    <dgm:pt modelId="{9856422E-CB2D-4F35-8795-AEF6DFB3C426}" type="parTrans" cxnId="{40CC5C0F-D9EA-4F62-BFAB-8159F494A8DE}">
      <dgm:prSet/>
      <dgm:spPr/>
      <dgm:t>
        <a:bodyPr/>
        <a:lstStyle/>
        <a:p>
          <a:endParaRPr lang="fr-FR"/>
        </a:p>
      </dgm:t>
    </dgm:pt>
    <dgm:pt modelId="{5A7095E4-44F7-410A-BD34-AEC61A9B6055}" type="sibTrans" cxnId="{40CC5C0F-D9EA-4F62-BFAB-8159F494A8DE}">
      <dgm:prSet/>
      <dgm:spPr/>
      <dgm:t>
        <a:bodyPr/>
        <a:lstStyle/>
        <a:p>
          <a:endParaRPr lang="fr-FR"/>
        </a:p>
      </dgm:t>
    </dgm:pt>
    <dgm:pt modelId="{6EB63FCF-72E1-4F6F-BC70-95E813D68024}" type="pres">
      <dgm:prSet presAssocID="{ECE651AB-C365-446F-97EC-4F19BE34B8B0}" presName="Name0" presStyleCnt="0">
        <dgm:presLayoutVars>
          <dgm:dir/>
          <dgm:animLvl val="lvl"/>
          <dgm:resizeHandles val="exact"/>
        </dgm:presLayoutVars>
      </dgm:prSet>
      <dgm:spPr/>
    </dgm:pt>
    <dgm:pt modelId="{3A385627-F526-403F-89C9-B3E9D12812F8}" type="pres">
      <dgm:prSet presAssocID="{6446CBEE-73AB-471D-99DE-D943B93B9CCC}" presName="parTxOnly" presStyleLbl="node1" presStyleIdx="0" presStyleCnt="4">
        <dgm:presLayoutVars>
          <dgm:chMax val="0"/>
          <dgm:chPref val="0"/>
          <dgm:bulletEnabled val="1"/>
        </dgm:presLayoutVars>
      </dgm:prSet>
      <dgm:spPr>
        <a:xfrm>
          <a:off x="6869" y="0"/>
          <a:ext cx="3998503" cy="914400"/>
        </a:xfrm>
        <a:prstGeom prst="chevron">
          <a:avLst/>
        </a:prstGeom>
      </dgm:spPr>
    </dgm:pt>
    <dgm:pt modelId="{ABB0D716-897A-4577-AFC9-D4B1C25178EE}" type="pres">
      <dgm:prSet presAssocID="{3D807523-F7E0-4EBF-96C8-2F7317763A68}" presName="parTxOnlySpace" presStyleCnt="0"/>
      <dgm:spPr/>
    </dgm:pt>
    <dgm:pt modelId="{8E8C5F46-8428-4E48-8113-706CC0D981A0}" type="pres">
      <dgm:prSet presAssocID="{3D7103AC-5D8E-4A9F-9E2D-F7690B99A78D}" presName="parTxOnly" presStyleLbl="node1" presStyleIdx="1" presStyleCnt="4" custLinFactNeighborY="-31095">
        <dgm:presLayoutVars>
          <dgm:chMax val="0"/>
          <dgm:chPref val="0"/>
          <dgm:bulletEnabled val="1"/>
        </dgm:presLayoutVars>
      </dgm:prSet>
      <dgm:spPr>
        <a:xfrm>
          <a:off x="3605521" y="0"/>
          <a:ext cx="3998503" cy="914400"/>
        </a:xfrm>
        <a:prstGeom prst="chevron">
          <a:avLst/>
        </a:prstGeom>
      </dgm:spPr>
    </dgm:pt>
    <dgm:pt modelId="{914F2132-7581-4D13-A37D-7E8747AC7E52}" type="pres">
      <dgm:prSet presAssocID="{51E67CE7-C732-4CEC-AAA2-526AF31139DF}" presName="parTxOnlySpace" presStyleCnt="0"/>
      <dgm:spPr/>
    </dgm:pt>
    <dgm:pt modelId="{2B41EBE7-D789-47F7-9534-557C62BA0E48}" type="pres">
      <dgm:prSet presAssocID="{4AFA8197-D6AA-4DC0-B143-C22F1E2D2DED}" presName="parTxOnly" presStyleLbl="node1" presStyleIdx="2" presStyleCnt="4">
        <dgm:presLayoutVars>
          <dgm:chMax val="0"/>
          <dgm:chPref val="0"/>
          <dgm:bulletEnabled val="1"/>
        </dgm:presLayoutVars>
      </dgm:prSet>
      <dgm:spPr>
        <a:xfrm>
          <a:off x="7204174" y="0"/>
          <a:ext cx="3998503" cy="914400"/>
        </a:xfrm>
        <a:prstGeom prst="chevron">
          <a:avLst/>
        </a:prstGeom>
      </dgm:spPr>
    </dgm:pt>
    <dgm:pt modelId="{141E9424-582F-468E-B587-61DB0A98E35A}" type="pres">
      <dgm:prSet presAssocID="{A27B59F2-B43D-4CF9-9509-A6793E27BC8D}" presName="parTxOnlySpace" presStyleCnt="0"/>
      <dgm:spPr/>
    </dgm:pt>
    <dgm:pt modelId="{8622A846-379A-4F76-BE6B-9D2A67935330}" type="pres">
      <dgm:prSet presAssocID="{7535929A-DB06-4992-9925-2775DD8F4EA8}" presName="parTxOnly" presStyleLbl="node1" presStyleIdx="3" presStyleCnt="4">
        <dgm:presLayoutVars>
          <dgm:chMax val="0"/>
          <dgm:chPref val="0"/>
          <dgm:bulletEnabled val="1"/>
        </dgm:presLayoutVars>
      </dgm:prSet>
      <dgm:spPr>
        <a:xfrm>
          <a:off x="10802827" y="0"/>
          <a:ext cx="3998503" cy="914400"/>
        </a:xfrm>
        <a:prstGeom prst="chevron">
          <a:avLst/>
        </a:prstGeom>
      </dgm:spPr>
    </dgm:pt>
  </dgm:ptLst>
  <dgm:cxnLst>
    <dgm:cxn modelId="{695FD700-5A37-4AE1-B23A-2B5F3E3D18E4}" type="presOf" srcId="{7535929A-DB06-4992-9925-2775DD8F4EA8}" destId="{8622A846-379A-4F76-BE6B-9D2A67935330}" srcOrd="0" destOrd="0" presId="urn:microsoft.com/office/officeart/2005/8/layout/chevron1"/>
    <dgm:cxn modelId="{7CC7B605-88EB-4E19-B07E-C5CF2FC0FAA0}" type="presOf" srcId="{6446CBEE-73AB-471D-99DE-D943B93B9CCC}" destId="{3A385627-F526-403F-89C9-B3E9D12812F8}" srcOrd="0" destOrd="0" presId="urn:microsoft.com/office/officeart/2005/8/layout/chevron1"/>
    <dgm:cxn modelId="{B9AFF907-F5D1-487A-ADEF-8B22C1E206F8}" type="presOf" srcId="{ECE651AB-C365-446F-97EC-4F19BE34B8B0}" destId="{6EB63FCF-72E1-4F6F-BC70-95E813D68024}" srcOrd="0" destOrd="0" presId="urn:microsoft.com/office/officeart/2005/8/layout/chevron1"/>
    <dgm:cxn modelId="{B725CE0D-7AD6-4070-A539-C880BB2B7721}" type="presOf" srcId="{4AFA8197-D6AA-4DC0-B143-C22F1E2D2DED}" destId="{2B41EBE7-D789-47F7-9534-557C62BA0E48}" srcOrd="0" destOrd="0" presId="urn:microsoft.com/office/officeart/2005/8/layout/chevron1"/>
    <dgm:cxn modelId="{40CC5C0F-D9EA-4F62-BFAB-8159F494A8DE}" srcId="{ECE651AB-C365-446F-97EC-4F19BE34B8B0}" destId="{7535929A-DB06-4992-9925-2775DD8F4EA8}" srcOrd="3" destOrd="0" parTransId="{9856422E-CB2D-4F35-8795-AEF6DFB3C426}" sibTransId="{5A7095E4-44F7-410A-BD34-AEC61A9B6055}"/>
    <dgm:cxn modelId="{25939C65-72A0-48BA-AD64-A7CE8B30E237}" srcId="{ECE651AB-C365-446F-97EC-4F19BE34B8B0}" destId="{6446CBEE-73AB-471D-99DE-D943B93B9CCC}" srcOrd="0" destOrd="0" parTransId="{1E2F07F0-F6D4-497A-B4AC-8D66B7E4DCE6}" sibTransId="{3D807523-F7E0-4EBF-96C8-2F7317763A68}"/>
    <dgm:cxn modelId="{4537CBC7-F732-481D-ABAF-CCAAEEC38AF1}" srcId="{ECE651AB-C365-446F-97EC-4F19BE34B8B0}" destId="{3D7103AC-5D8E-4A9F-9E2D-F7690B99A78D}" srcOrd="1" destOrd="0" parTransId="{BA4814D6-8789-4770-B261-10E1FC7B4C7D}" sibTransId="{51E67CE7-C732-4CEC-AAA2-526AF31139DF}"/>
    <dgm:cxn modelId="{D286A0CA-9079-455A-ADD6-E1306D7EE73D}" type="presOf" srcId="{3D7103AC-5D8E-4A9F-9E2D-F7690B99A78D}" destId="{8E8C5F46-8428-4E48-8113-706CC0D981A0}" srcOrd="0" destOrd="0" presId="urn:microsoft.com/office/officeart/2005/8/layout/chevron1"/>
    <dgm:cxn modelId="{27B2A6D1-FA58-4F60-91C3-9C1067B38264}" srcId="{ECE651AB-C365-446F-97EC-4F19BE34B8B0}" destId="{4AFA8197-D6AA-4DC0-B143-C22F1E2D2DED}" srcOrd="2" destOrd="0" parTransId="{9D6B8767-A276-4E1D-9CA5-EC7E60F76084}" sibTransId="{A27B59F2-B43D-4CF9-9509-A6793E27BC8D}"/>
    <dgm:cxn modelId="{5DC2511E-152A-43FE-AF42-6DFAFB28F075}" type="presParOf" srcId="{6EB63FCF-72E1-4F6F-BC70-95E813D68024}" destId="{3A385627-F526-403F-89C9-B3E9D12812F8}" srcOrd="0" destOrd="0" presId="urn:microsoft.com/office/officeart/2005/8/layout/chevron1"/>
    <dgm:cxn modelId="{46F778EA-C393-49CC-8D2C-3CCDC3CDF829}" type="presParOf" srcId="{6EB63FCF-72E1-4F6F-BC70-95E813D68024}" destId="{ABB0D716-897A-4577-AFC9-D4B1C25178EE}" srcOrd="1" destOrd="0" presId="urn:microsoft.com/office/officeart/2005/8/layout/chevron1"/>
    <dgm:cxn modelId="{7A0A8224-2E4E-4D99-9AAA-95929AD5FB6D}" type="presParOf" srcId="{6EB63FCF-72E1-4F6F-BC70-95E813D68024}" destId="{8E8C5F46-8428-4E48-8113-706CC0D981A0}" srcOrd="2" destOrd="0" presId="urn:microsoft.com/office/officeart/2005/8/layout/chevron1"/>
    <dgm:cxn modelId="{2F0157B4-9B9E-4504-BAA2-0B113FF85D72}" type="presParOf" srcId="{6EB63FCF-72E1-4F6F-BC70-95E813D68024}" destId="{914F2132-7581-4D13-A37D-7E8747AC7E52}" srcOrd="3" destOrd="0" presId="urn:microsoft.com/office/officeart/2005/8/layout/chevron1"/>
    <dgm:cxn modelId="{20FCC90B-4175-454D-9C8B-FB1D0D98CA57}" type="presParOf" srcId="{6EB63FCF-72E1-4F6F-BC70-95E813D68024}" destId="{2B41EBE7-D789-47F7-9534-557C62BA0E48}" srcOrd="4" destOrd="0" presId="urn:microsoft.com/office/officeart/2005/8/layout/chevron1"/>
    <dgm:cxn modelId="{C170D21E-D7FA-43F6-A6FE-9597973D2A16}" type="presParOf" srcId="{6EB63FCF-72E1-4F6F-BC70-95E813D68024}" destId="{141E9424-582F-468E-B587-61DB0A98E35A}" srcOrd="5" destOrd="0" presId="urn:microsoft.com/office/officeart/2005/8/layout/chevron1"/>
    <dgm:cxn modelId="{73CB39EB-E0E2-48A5-9127-5A4190CAF262}" type="presParOf" srcId="{6EB63FCF-72E1-4F6F-BC70-95E813D68024}" destId="{8622A846-379A-4F76-BE6B-9D2A67935330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51.xml><?xml version="1.0" encoding="utf-8"?>
<dgm:dataModel xmlns:dgm="http://schemas.openxmlformats.org/drawingml/2006/diagram" xmlns:a="http://schemas.openxmlformats.org/drawingml/2006/main">
  <dgm:ptLst>
    <dgm:pt modelId="{CBE84BC5-F8FE-4B3F-AA4B-DB8FF208B905}" type="doc">
      <dgm:prSet loTypeId="urn:microsoft.com/office/officeart/2005/8/layout/hChevron3" loCatId="process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69EC1E-749C-412D-94C4-1A292708BE51}">
      <dgm:prSet phldrT="[Texte]"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>
        <a:solidFill>
          <a:schemeClr val="accent1"/>
        </a:solidFill>
      </dgm:spPr>
      <dgm:t>
        <a:bodyPr/>
        <a:lstStyle/>
        <a:p>
          <a:r>
            <a:rPr lang="fr-FR" sz="2800" dirty="0"/>
            <a:t>Spécifications</a:t>
          </a:r>
        </a:p>
      </dgm:t>
    </dgm:pt>
    <dgm:pt modelId="{09C16884-DC9E-4DA7-B7B3-2D79C0D33464}" type="parTrans" cxnId="{BBB179A5-D4A2-4767-8F75-8F6B86F9A91D}">
      <dgm:prSet/>
      <dgm:spPr/>
      <dgm:t>
        <a:bodyPr/>
        <a:lstStyle/>
        <a:p>
          <a:endParaRPr lang="fr-FR"/>
        </a:p>
      </dgm:t>
    </dgm:pt>
    <dgm:pt modelId="{78B3E95A-597B-404F-AD85-D5663AF50D4A}" type="sibTrans" cxnId="{BBB179A5-D4A2-4767-8F75-8F6B86F9A91D}">
      <dgm:prSet/>
      <dgm:spPr/>
      <dgm:t>
        <a:bodyPr/>
        <a:lstStyle/>
        <a:p>
          <a:endParaRPr lang="fr-FR"/>
        </a:p>
      </dgm:t>
    </dgm:pt>
    <dgm:pt modelId="{70171D58-E713-4032-9AFD-9A25A7DB39EE}">
      <dgm:prSet phldrT="[Texte]" custT="1"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>
        <a:solidFill>
          <a:schemeClr val="accent1"/>
        </a:solidFill>
        <a:ln/>
      </dgm:spPr>
      <dgm:t>
        <a:bodyPr/>
        <a:lstStyle/>
        <a:p>
          <a:r>
            <a:rPr lang="fr-FR" sz="2400" dirty="0"/>
            <a:t>Réseaux de neurones à convolution</a:t>
          </a:r>
        </a:p>
      </dgm:t>
    </dgm:pt>
    <dgm:pt modelId="{15733C53-6AB7-4EFE-A5EA-7AE097ACA13B}" type="parTrans" cxnId="{995BB696-656C-421C-AB2C-2F8AD038BD86}">
      <dgm:prSet/>
      <dgm:spPr/>
      <dgm:t>
        <a:bodyPr/>
        <a:lstStyle/>
        <a:p>
          <a:endParaRPr lang="fr-FR"/>
        </a:p>
      </dgm:t>
    </dgm:pt>
    <dgm:pt modelId="{6E591FB7-B7F0-4250-A1C5-E1DE1CC590BD}" type="sibTrans" cxnId="{995BB696-656C-421C-AB2C-2F8AD038BD86}">
      <dgm:prSet/>
      <dgm:spPr/>
      <dgm:t>
        <a:bodyPr/>
        <a:lstStyle/>
        <a:p>
          <a:endParaRPr lang="fr-FR"/>
        </a:p>
      </dgm:t>
    </dgm:pt>
    <dgm:pt modelId="{2B564A01-EAE8-4961-88F9-357CA7DB95F6}">
      <dgm:prSet phldrT="[Texte]"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sz="2800" dirty="0"/>
            <a:t>Prétraitement</a:t>
          </a:r>
        </a:p>
      </dgm:t>
    </dgm:pt>
    <dgm:pt modelId="{8B9E143A-9D5E-4FFA-B20D-7F008F60D4D9}" type="sibTrans" cxnId="{90F6E07C-0BD2-4E75-8EC5-F9ACCA9933AA}">
      <dgm:prSet/>
      <dgm:spPr/>
      <dgm:t>
        <a:bodyPr/>
        <a:lstStyle/>
        <a:p>
          <a:endParaRPr lang="fr-FR"/>
        </a:p>
      </dgm:t>
    </dgm:pt>
    <dgm:pt modelId="{CB10DF31-FD23-4D47-9344-79BFAC8A7EF4}" type="parTrans" cxnId="{90F6E07C-0BD2-4E75-8EC5-F9ACCA9933AA}">
      <dgm:prSet/>
      <dgm:spPr/>
      <dgm:t>
        <a:bodyPr/>
        <a:lstStyle/>
        <a:p>
          <a:endParaRPr lang="fr-FR"/>
        </a:p>
      </dgm:t>
    </dgm:pt>
    <dgm:pt modelId="{A70FE66C-F7F4-44E0-894C-2389253C7C33}">
      <dgm:prSet phldrT="[Texte]"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>
        <a:solidFill>
          <a:schemeClr val="accent5"/>
        </a:solidFill>
      </dgm:spPr>
      <dgm:t>
        <a:bodyPr/>
        <a:lstStyle/>
        <a:p>
          <a:r>
            <a:rPr lang="fr-FR" sz="2800" dirty="0"/>
            <a:t>Implémentation et résultats</a:t>
          </a:r>
        </a:p>
      </dgm:t>
    </dgm:pt>
    <dgm:pt modelId="{FAB1BCCB-AD35-49C1-AC00-AA6AD0071877}" type="parTrans" cxnId="{F0823797-0C0D-4E29-BE05-99E570650DBC}">
      <dgm:prSet/>
      <dgm:spPr/>
      <dgm:t>
        <a:bodyPr/>
        <a:lstStyle/>
        <a:p>
          <a:endParaRPr lang="en-US"/>
        </a:p>
      </dgm:t>
    </dgm:pt>
    <dgm:pt modelId="{77578BB3-17E6-4B54-9FA5-8E10503E686B}" type="sibTrans" cxnId="{F0823797-0C0D-4E29-BE05-99E570650DBC}">
      <dgm:prSet/>
      <dgm:spPr/>
      <dgm:t>
        <a:bodyPr/>
        <a:lstStyle/>
        <a:p>
          <a:endParaRPr lang="en-US"/>
        </a:p>
      </dgm:t>
    </dgm:pt>
    <dgm:pt modelId="{248A1CDA-8FA1-4339-9223-3173F0964465}">
      <dgm:prSet phldrT="[Texte]"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sz="2800"/>
            <a:t>Industrialisation</a:t>
          </a:r>
          <a:endParaRPr lang="fr-FR" sz="2800" dirty="0"/>
        </a:p>
      </dgm:t>
    </dgm:pt>
    <dgm:pt modelId="{B295B8D9-3FD6-4690-99C5-269F9D292C60}" type="parTrans" cxnId="{DD83D872-DBF0-4B55-8F54-5ED444B78E9B}">
      <dgm:prSet/>
      <dgm:spPr/>
      <dgm:t>
        <a:bodyPr/>
        <a:lstStyle/>
        <a:p>
          <a:endParaRPr lang="en-US"/>
        </a:p>
      </dgm:t>
    </dgm:pt>
    <dgm:pt modelId="{80862F89-E4BE-4412-BD72-1445A04E667F}" type="sibTrans" cxnId="{DD83D872-DBF0-4B55-8F54-5ED444B78E9B}">
      <dgm:prSet/>
      <dgm:spPr/>
      <dgm:t>
        <a:bodyPr/>
        <a:lstStyle/>
        <a:p>
          <a:endParaRPr lang="en-US"/>
        </a:p>
      </dgm:t>
    </dgm:pt>
    <dgm:pt modelId="{30E090E6-3C92-487F-8254-9F35422B8D7F}" type="pres">
      <dgm:prSet presAssocID="{CBE84BC5-F8FE-4B3F-AA4B-DB8FF208B905}" presName="Name0" presStyleCnt="0">
        <dgm:presLayoutVars>
          <dgm:dir/>
          <dgm:resizeHandles val="exact"/>
        </dgm:presLayoutVars>
      </dgm:prSet>
      <dgm:spPr/>
    </dgm:pt>
    <dgm:pt modelId="{B1857239-07F0-4973-A0FB-2DEAC3175C0B}" type="pres">
      <dgm:prSet presAssocID="{6269EC1E-749C-412D-94C4-1A292708BE51}" presName="parTxOnly" presStyleLbl="node1" presStyleIdx="0" presStyleCnt="5">
        <dgm:presLayoutVars>
          <dgm:bulletEnabled val="1"/>
        </dgm:presLayoutVars>
      </dgm:prSet>
      <dgm:spPr/>
    </dgm:pt>
    <dgm:pt modelId="{9BADBEC6-B59E-41A7-A48A-B43FC12783F2}" type="pres">
      <dgm:prSet presAssocID="{78B3E95A-597B-404F-AD85-D5663AF50D4A}" presName="parSpace" presStyleCnt="0"/>
      <dgm:spPr/>
    </dgm:pt>
    <dgm:pt modelId="{82E25C89-F63D-49B2-A0F5-8F301A5D1396}" type="pres">
      <dgm:prSet presAssocID="{70171D58-E713-4032-9AFD-9A25A7DB39EE}" presName="parTxOnly" presStyleLbl="node1" presStyleIdx="1" presStyleCnt="5" custScaleX="109912" custLinFactNeighborX="-328">
        <dgm:presLayoutVars>
          <dgm:bulletEnabled val="1"/>
        </dgm:presLayoutVars>
      </dgm:prSet>
      <dgm:spPr/>
    </dgm:pt>
    <dgm:pt modelId="{77C62638-289F-47BA-9BBD-E6468930A333}" type="pres">
      <dgm:prSet presAssocID="{6E591FB7-B7F0-4250-A1C5-E1DE1CC590BD}" presName="parSpace" presStyleCnt="0"/>
      <dgm:spPr/>
    </dgm:pt>
    <dgm:pt modelId="{C250EB50-3261-4296-B9C1-B2F3BCF9D5DB}" type="pres">
      <dgm:prSet presAssocID="{2B564A01-EAE8-4961-88F9-357CA7DB95F6}" presName="parTxOnly" presStyleLbl="node1" presStyleIdx="2" presStyleCnt="5" custScaleX="99869" custLinFactNeighborX="5985" custLinFactNeighborY="0">
        <dgm:presLayoutVars>
          <dgm:bulletEnabled val="1"/>
        </dgm:presLayoutVars>
      </dgm:prSet>
      <dgm:spPr/>
    </dgm:pt>
    <dgm:pt modelId="{5037967A-841D-4EBD-8B8E-A4031303E6FF}" type="pres">
      <dgm:prSet presAssocID="{8B9E143A-9D5E-4FFA-B20D-7F008F60D4D9}" presName="parSpace" presStyleCnt="0"/>
      <dgm:spPr/>
    </dgm:pt>
    <dgm:pt modelId="{C91A8DD1-0F22-4D7B-8B26-4EFDD3A319C6}" type="pres">
      <dgm:prSet presAssocID="{A70FE66C-F7F4-44E0-894C-2389253C7C33}" presName="parTxOnly" presStyleLbl="node1" presStyleIdx="3" presStyleCnt="5">
        <dgm:presLayoutVars>
          <dgm:bulletEnabled val="1"/>
        </dgm:presLayoutVars>
      </dgm:prSet>
      <dgm:spPr/>
    </dgm:pt>
    <dgm:pt modelId="{04CE23FF-48E4-4194-B24C-3A704CAFE241}" type="pres">
      <dgm:prSet presAssocID="{77578BB3-17E6-4B54-9FA5-8E10503E686B}" presName="parSpace" presStyleCnt="0"/>
      <dgm:spPr/>
    </dgm:pt>
    <dgm:pt modelId="{7E89C8FF-D8D7-4F0E-9CE4-14C2B2DFA30E}" type="pres">
      <dgm:prSet presAssocID="{248A1CDA-8FA1-4339-9223-3173F0964465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08C07A0F-DBD0-4B5A-885C-F69207C5A6F4}" type="presOf" srcId="{248A1CDA-8FA1-4339-9223-3173F0964465}" destId="{7E89C8FF-D8D7-4F0E-9CE4-14C2B2DFA30E}" srcOrd="0" destOrd="0" presId="urn:microsoft.com/office/officeart/2005/8/layout/hChevron3"/>
    <dgm:cxn modelId="{AA6D863E-B494-43D3-B98B-068D4BBDA274}" type="presOf" srcId="{2B564A01-EAE8-4961-88F9-357CA7DB95F6}" destId="{C250EB50-3261-4296-B9C1-B2F3BCF9D5DB}" srcOrd="0" destOrd="0" presId="urn:microsoft.com/office/officeart/2005/8/layout/hChevron3"/>
    <dgm:cxn modelId="{4012B06F-E6C8-4DBB-A349-9D451C5BCB4B}" type="presOf" srcId="{70171D58-E713-4032-9AFD-9A25A7DB39EE}" destId="{82E25C89-F63D-49B2-A0F5-8F301A5D1396}" srcOrd="0" destOrd="0" presId="urn:microsoft.com/office/officeart/2005/8/layout/hChevron3"/>
    <dgm:cxn modelId="{DD83D872-DBF0-4B55-8F54-5ED444B78E9B}" srcId="{CBE84BC5-F8FE-4B3F-AA4B-DB8FF208B905}" destId="{248A1CDA-8FA1-4339-9223-3173F0964465}" srcOrd="4" destOrd="0" parTransId="{B295B8D9-3FD6-4690-99C5-269F9D292C60}" sibTransId="{80862F89-E4BE-4412-BD72-1445A04E667F}"/>
    <dgm:cxn modelId="{90F6E07C-0BD2-4E75-8EC5-F9ACCA9933AA}" srcId="{CBE84BC5-F8FE-4B3F-AA4B-DB8FF208B905}" destId="{2B564A01-EAE8-4961-88F9-357CA7DB95F6}" srcOrd="2" destOrd="0" parTransId="{CB10DF31-FD23-4D47-9344-79BFAC8A7EF4}" sibTransId="{8B9E143A-9D5E-4FFA-B20D-7F008F60D4D9}"/>
    <dgm:cxn modelId="{995BB696-656C-421C-AB2C-2F8AD038BD86}" srcId="{CBE84BC5-F8FE-4B3F-AA4B-DB8FF208B905}" destId="{70171D58-E713-4032-9AFD-9A25A7DB39EE}" srcOrd="1" destOrd="0" parTransId="{15733C53-6AB7-4EFE-A5EA-7AE097ACA13B}" sibTransId="{6E591FB7-B7F0-4250-A1C5-E1DE1CC590BD}"/>
    <dgm:cxn modelId="{F0823797-0C0D-4E29-BE05-99E570650DBC}" srcId="{CBE84BC5-F8FE-4B3F-AA4B-DB8FF208B905}" destId="{A70FE66C-F7F4-44E0-894C-2389253C7C33}" srcOrd="3" destOrd="0" parTransId="{FAB1BCCB-AD35-49C1-AC00-AA6AD0071877}" sibTransId="{77578BB3-17E6-4B54-9FA5-8E10503E686B}"/>
    <dgm:cxn modelId="{BBB179A5-D4A2-4767-8F75-8F6B86F9A91D}" srcId="{CBE84BC5-F8FE-4B3F-AA4B-DB8FF208B905}" destId="{6269EC1E-749C-412D-94C4-1A292708BE51}" srcOrd="0" destOrd="0" parTransId="{09C16884-DC9E-4DA7-B7B3-2D79C0D33464}" sibTransId="{78B3E95A-597B-404F-AD85-D5663AF50D4A}"/>
    <dgm:cxn modelId="{C57E83B3-981F-4714-8E3B-DE8A62708DD7}" type="presOf" srcId="{CBE84BC5-F8FE-4B3F-AA4B-DB8FF208B905}" destId="{30E090E6-3C92-487F-8254-9F35422B8D7F}" srcOrd="0" destOrd="0" presId="urn:microsoft.com/office/officeart/2005/8/layout/hChevron3"/>
    <dgm:cxn modelId="{5B6C2FD4-8DC8-4CA1-91C6-16EFA59D4A3F}" type="presOf" srcId="{6269EC1E-749C-412D-94C4-1A292708BE51}" destId="{B1857239-07F0-4973-A0FB-2DEAC3175C0B}" srcOrd="0" destOrd="0" presId="urn:microsoft.com/office/officeart/2005/8/layout/hChevron3"/>
    <dgm:cxn modelId="{A55947EA-2302-48A1-BA76-0A9A5B7D85C3}" type="presOf" srcId="{A70FE66C-F7F4-44E0-894C-2389253C7C33}" destId="{C91A8DD1-0F22-4D7B-8B26-4EFDD3A319C6}" srcOrd="0" destOrd="0" presId="urn:microsoft.com/office/officeart/2005/8/layout/hChevron3"/>
    <dgm:cxn modelId="{4A955F03-55FD-4A4D-970F-858B5B965FB2}" type="presParOf" srcId="{30E090E6-3C92-487F-8254-9F35422B8D7F}" destId="{B1857239-07F0-4973-A0FB-2DEAC3175C0B}" srcOrd="0" destOrd="0" presId="urn:microsoft.com/office/officeart/2005/8/layout/hChevron3"/>
    <dgm:cxn modelId="{3236DB0D-474A-46CA-8ED7-B7FCD3D5505B}" type="presParOf" srcId="{30E090E6-3C92-487F-8254-9F35422B8D7F}" destId="{9BADBEC6-B59E-41A7-A48A-B43FC12783F2}" srcOrd="1" destOrd="0" presId="urn:microsoft.com/office/officeart/2005/8/layout/hChevron3"/>
    <dgm:cxn modelId="{42393B3B-725C-420D-8197-BAA78BCAC395}" type="presParOf" srcId="{30E090E6-3C92-487F-8254-9F35422B8D7F}" destId="{82E25C89-F63D-49B2-A0F5-8F301A5D1396}" srcOrd="2" destOrd="0" presId="urn:microsoft.com/office/officeart/2005/8/layout/hChevron3"/>
    <dgm:cxn modelId="{2ED51FC5-60BD-4F73-B6A9-5748B4A73206}" type="presParOf" srcId="{30E090E6-3C92-487F-8254-9F35422B8D7F}" destId="{77C62638-289F-47BA-9BBD-E6468930A333}" srcOrd="3" destOrd="0" presId="urn:microsoft.com/office/officeart/2005/8/layout/hChevron3"/>
    <dgm:cxn modelId="{77E5DCA5-D3CE-4DFB-ADF0-E3EA58E2DD73}" type="presParOf" srcId="{30E090E6-3C92-487F-8254-9F35422B8D7F}" destId="{C250EB50-3261-4296-B9C1-B2F3BCF9D5DB}" srcOrd="4" destOrd="0" presId="urn:microsoft.com/office/officeart/2005/8/layout/hChevron3"/>
    <dgm:cxn modelId="{F031B91B-369C-4DD7-89B4-3A68876D992F}" type="presParOf" srcId="{30E090E6-3C92-487F-8254-9F35422B8D7F}" destId="{5037967A-841D-4EBD-8B8E-A4031303E6FF}" srcOrd="5" destOrd="0" presId="urn:microsoft.com/office/officeart/2005/8/layout/hChevron3"/>
    <dgm:cxn modelId="{8ED138C7-F107-4C40-BF21-9DAB29E54FC2}" type="presParOf" srcId="{30E090E6-3C92-487F-8254-9F35422B8D7F}" destId="{C91A8DD1-0F22-4D7B-8B26-4EFDD3A319C6}" srcOrd="6" destOrd="0" presId="urn:microsoft.com/office/officeart/2005/8/layout/hChevron3"/>
    <dgm:cxn modelId="{1124669D-A116-4C42-9296-39BFEB91C132}" type="presParOf" srcId="{30E090E6-3C92-487F-8254-9F35422B8D7F}" destId="{04CE23FF-48E4-4194-B24C-3A704CAFE241}" srcOrd="7" destOrd="0" presId="urn:microsoft.com/office/officeart/2005/8/layout/hChevron3"/>
    <dgm:cxn modelId="{6E605323-B46E-43B2-8338-FA7CDC414504}" type="presParOf" srcId="{30E090E6-3C92-487F-8254-9F35422B8D7F}" destId="{7E89C8FF-D8D7-4F0E-9CE4-14C2B2DFA30E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2.xml><?xml version="1.0" encoding="utf-8"?>
<dgm:dataModel xmlns:dgm="http://schemas.openxmlformats.org/drawingml/2006/diagram" xmlns:a="http://schemas.openxmlformats.org/drawingml/2006/main">
  <dgm:ptLst>
    <dgm:pt modelId="{ECE651AB-C365-446F-97EC-4F19BE34B8B0}" type="doc">
      <dgm:prSet loTypeId="urn:microsoft.com/office/officeart/2005/8/layout/chevron1" loCatId="process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446CBEE-73AB-471D-99DE-D943B93B9CCC}">
      <dgm:prSet phldrT="[Texte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ln/>
      </dgm:spPr>
      <dgm:t>
        <a:bodyPr spcFirstLastPara="0" vert="horz" wrap="square" lIns="112014" tIns="37338" rIns="37338" bIns="37338" numCol="1" spcCol="1270" anchor="ctr" anchorCtr="0"/>
        <a:lstStyle/>
        <a:p>
          <a:r>
            <a:rPr lang="fr-FR" sz="2800" b="1" kern="1200" dirty="0">
              <a:solidFill>
                <a:prstClr val="white"/>
              </a:solidFill>
              <a:latin typeface="Ubuntu"/>
              <a:ea typeface="Spica Neue P"/>
              <a:cs typeface="+mn-cs"/>
            </a:rPr>
            <a:t>Entreprise</a:t>
          </a:r>
          <a:r>
            <a:rPr lang="fr-FR" sz="2800" b="1" kern="1200" dirty="0"/>
            <a:t> d’accueil et projet de stage</a:t>
          </a:r>
        </a:p>
      </dgm:t>
    </dgm:pt>
    <dgm:pt modelId="{1E2F07F0-F6D4-497A-B4AC-8D66B7E4DCE6}" type="parTrans" cxnId="{25939C65-72A0-48BA-AD64-A7CE8B30E237}">
      <dgm:prSet/>
      <dgm:spPr/>
      <dgm:t>
        <a:bodyPr/>
        <a:lstStyle/>
        <a:p>
          <a:endParaRPr lang="fr-FR"/>
        </a:p>
      </dgm:t>
    </dgm:pt>
    <dgm:pt modelId="{3D807523-F7E0-4EBF-96C8-2F7317763A68}" type="sibTrans" cxnId="{25939C65-72A0-48BA-AD64-A7CE8B30E237}">
      <dgm:prSet/>
      <dgm:spPr/>
      <dgm:t>
        <a:bodyPr/>
        <a:lstStyle/>
        <a:p>
          <a:endParaRPr lang="fr-FR"/>
        </a:p>
      </dgm:t>
    </dgm:pt>
    <dgm:pt modelId="{3D7103AC-5D8E-4A9F-9E2D-F7690B99A78D}">
      <dgm:prSet phldrT="[Texte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ln/>
      </dgm:spPr>
      <dgm:t>
        <a:bodyPr spcFirstLastPara="0" vert="horz" wrap="square" lIns="112014" tIns="37338" rIns="37338" bIns="37338" numCol="1" spcCol="1270" anchor="ctr" anchorCtr="0"/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b="1" kern="1200" dirty="0">
              <a:solidFill>
                <a:prstClr val="white"/>
              </a:solidFill>
              <a:latin typeface="Ubuntu"/>
              <a:ea typeface="Spica Neue P"/>
              <a:cs typeface="+mn-cs"/>
            </a:rPr>
            <a:t>Contexte général</a:t>
          </a:r>
        </a:p>
      </dgm:t>
    </dgm:pt>
    <dgm:pt modelId="{BA4814D6-8789-4770-B261-10E1FC7B4C7D}" type="parTrans" cxnId="{4537CBC7-F732-481D-ABAF-CCAAEEC38AF1}">
      <dgm:prSet/>
      <dgm:spPr/>
      <dgm:t>
        <a:bodyPr/>
        <a:lstStyle/>
        <a:p>
          <a:endParaRPr lang="fr-FR"/>
        </a:p>
      </dgm:t>
    </dgm:pt>
    <dgm:pt modelId="{51E67CE7-C732-4CEC-AAA2-526AF31139DF}" type="sibTrans" cxnId="{4537CBC7-F732-481D-ABAF-CCAAEEC38AF1}">
      <dgm:prSet/>
      <dgm:spPr/>
      <dgm:t>
        <a:bodyPr/>
        <a:lstStyle/>
        <a:p>
          <a:endParaRPr lang="fr-FR"/>
        </a:p>
      </dgm:t>
    </dgm:pt>
    <dgm:pt modelId="{4AFA8197-D6AA-4DC0-B143-C22F1E2D2DED}">
      <dgm:prSet phldrT="[Texte]" custT="1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>
        <a:ln/>
      </dgm:spPr>
      <dgm:t>
        <a:bodyPr spcFirstLastPara="0" vert="horz" wrap="square" lIns="112014" tIns="37338" rIns="37338" bIns="37338" numCol="1" spcCol="1270" anchor="ctr" anchorCtr="0"/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b="1" kern="1200" dirty="0">
              <a:solidFill>
                <a:prstClr val="white"/>
              </a:solidFill>
              <a:latin typeface="Ubuntu"/>
              <a:ea typeface="Spica Neue P"/>
              <a:cs typeface="+mn-cs"/>
            </a:rPr>
            <a:t>Développement de la solution</a:t>
          </a:r>
        </a:p>
      </dgm:t>
    </dgm:pt>
    <dgm:pt modelId="{9D6B8767-A276-4E1D-9CA5-EC7E60F76084}" type="parTrans" cxnId="{27B2A6D1-FA58-4F60-91C3-9C1067B38264}">
      <dgm:prSet/>
      <dgm:spPr/>
      <dgm:t>
        <a:bodyPr/>
        <a:lstStyle/>
        <a:p>
          <a:endParaRPr lang="fr-FR"/>
        </a:p>
      </dgm:t>
    </dgm:pt>
    <dgm:pt modelId="{A27B59F2-B43D-4CF9-9509-A6793E27BC8D}" type="sibTrans" cxnId="{27B2A6D1-FA58-4F60-91C3-9C1067B38264}">
      <dgm:prSet/>
      <dgm:spPr/>
      <dgm:t>
        <a:bodyPr/>
        <a:lstStyle/>
        <a:p>
          <a:endParaRPr lang="fr-FR"/>
        </a:p>
      </dgm:t>
    </dgm:pt>
    <dgm:pt modelId="{7535929A-DB06-4992-9925-2775DD8F4EA8}">
      <dgm:prSet phldrT="[Texte]" custT="1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>
        <a:ln/>
      </dgm:spPr>
      <dgm:t>
        <a:bodyPr spcFirstLastPara="0" vert="horz" wrap="square" lIns="116015" tIns="38672" rIns="38672" bIns="38672" numCol="1" spcCol="1270" anchor="ctr" anchorCtr="0"/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900" b="1" kern="1200" dirty="0">
              <a:solidFill>
                <a:prstClr val="white"/>
              </a:solidFill>
              <a:latin typeface="Ubuntu"/>
              <a:ea typeface="Spica Neue P"/>
              <a:cs typeface="+mn-cs"/>
            </a:rPr>
            <a:t>Conclusion</a:t>
          </a:r>
        </a:p>
      </dgm:t>
    </dgm:pt>
    <dgm:pt modelId="{9856422E-CB2D-4F35-8795-AEF6DFB3C426}" type="parTrans" cxnId="{40CC5C0F-D9EA-4F62-BFAB-8159F494A8DE}">
      <dgm:prSet/>
      <dgm:spPr/>
      <dgm:t>
        <a:bodyPr/>
        <a:lstStyle/>
        <a:p>
          <a:endParaRPr lang="fr-FR"/>
        </a:p>
      </dgm:t>
    </dgm:pt>
    <dgm:pt modelId="{5A7095E4-44F7-410A-BD34-AEC61A9B6055}" type="sibTrans" cxnId="{40CC5C0F-D9EA-4F62-BFAB-8159F494A8DE}">
      <dgm:prSet/>
      <dgm:spPr/>
      <dgm:t>
        <a:bodyPr/>
        <a:lstStyle/>
        <a:p>
          <a:endParaRPr lang="fr-FR"/>
        </a:p>
      </dgm:t>
    </dgm:pt>
    <dgm:pt modelId="{6EB63FCF-72E1-4F6F-BC70-95E813D68024}" type="pres">
      <dgm:prSet presAssocID="{ECE651AB-C365-446F-97EC-4F19BE34B8B0}" presName="Name0" presStyleCnt="0">
        <dgm:presLayoutVars>
          <dgm:dir/>
          <dgm:animLvl val="lvl"/>
          <dgm:resizeHandles val="exact"/>
        </dgm:presLayoutVars>
      </dgm:prSet>
      <dgm:spPr/>
    </dgm:pt>
    <dgm:pt modelId="{3A385627-F526-403F-89C9-B3E9D12812F8}" type="pres">
      <dgm:prSet presAssocID="{6446CBEE-73AB-471D-99DE-D943B93B9CCC}" presName="parTxOnly" presStyleLbl="node1" presStyleIdx="0" presStyleCnt="4">
        <dgm:presLayoutVars>
          <dgm:chMax val="0"/>
          <dgm:chPref val="0"/>
          <dgm:bulletEnabled val="1"/>
        </dgm:presLayoutVars>
      </dgm:prSet>
      <dgm:spPr>
        <a:xfrm>
          <a:off x="6869" y="0"/>
          <a:ext cx="3998503" cy="914400"/>
        </a:xfrm>
        <a:prstGeom prst="chevron">
          <a:avLst/>
        </a:prstGeom>
      </dgm:spPr>
    </dgm:pt>
    <dgm:pt modelId="{ABB0D716-897A-4577-AFC9-D4B1C25178EE}" type="pres">
      <dgm:prSet presAssocID="{3D807523-F7E0-4EBF-96C8-2F7317763A68}" presName="parTxOnlySpace" presStyleCnt="0"/>
      <dgm:spPr/>
    </dgm:pt>
    <dgm:pt modelId="{8E8C5F46-8428-4E48-8113-706CC0D981A0}" type="pres">
      <dgm:prSet presAssocID="{3D7103AC-5D8E-4A9F-9E2D-F7690B99A78D}" presName="parTxOnly" presStyleLbl="node1" presStyleIdx="1" presStyleCnt="4" custLinFactNeighborY="-31095">
        <dgm:presLayoutVars>
          <dgm:chMax val="0"/>
          <dgm:chPref val="0"/>
          <dgm:bulletEnabled val="1"/>
        </dgm:presLayoutVars>
      </dgm:prSet>
      <dgm:spPr>
        <a:xfrm>
          <a:off x="3605521" y="0"/>
          <a:ext cx="3998503" cy="914400"/>
        </a:xfrm>
        <a:prstGeom prst="chevron">
          <a:avLst/>
        </a:prstGeom>
      </dgm:spPr>
    </dgm:pt>
    <dgm:pt modelId="{914F2132-7581-4D13-A37D-7E8747AC7E52}" type="pres">
      <dgm:prSet presAssocID="{51E67CE7-C732-4CEC-AAA2-526AF31139DF}" presName="parTxOnlySpace" presStyleCnt="0"/>
      <dgm:spPr/>
    </dgm:pt>
    <dgm:pt modelId="{2B41EBE7-D789-47F7-9534-557C62BA0E48}" type="pres">
      <dgm:prSet presAssocID="{4AFA8197-D6AA-4DC0-B143-C22F1E2D2DED}" presName="parTxOnly" presStyleLbl="node1" presStyleIdx="2" presStyleCnt="4">
        <dgm:presLayoutVars>
          <dgm:chMax val="0"/>
          <dgm:chPref val="0"/>
          <dgm:bulletEnabled val="1"/>
        </dgm:presLayoutVars>
      </dgm:prSet>
      <dgm:spPr>
        <a:xfrm>
          <a:off x="7204174" y="0"/>
          <a:ext cx="3998503" cy="914400"/>
        </a:xfrm>
        <a:prstGeom prst="chevron">
          <a:avLst/>
        </a:prstGeom>
      </dgm:spPr>
    </dgm:pt>
    <dgm:pt modelId="{141E9424-582F-468E-B587-61DB0A98E35A}" type="pres">
      <dgm:prSet presAssocID="{A27B59F2-B43D-4CF9-9509-A6793E27BC8D}" presName="parTxOnlySpace" presStyleCnt="0"/>
      <dgm:spPr/>
    </dgm:pt>
    <dgm:pt modelId="{8622A846-379A-4F76-BE6B-9D2A67935330}" type="pres">
      <dgm:prSet presAssocID="{7535929A-DB06-4992-9925-2775DD8F4EA8}" presName="parTxOnly" presStyleLbl="node1" presStyleIdx="3" presStyleCnt="4">
        <dgm:presLayoutVars>
          <dgm:chMax val="0"/>
          <dgm:chPref val="0"/>
          <dgm:bulletEnabled val="1"/>
        </dgm:presLayoutVars>
      </dgm:prSet>
      <dgm:spPr>
        <a:xfrm>
          <a:off x="10802827" y="0"/>
          <a:ext cx="3998503" cy="914400"/>
        </a:xfrm>
        <a:prstGeom prst="chevron">
          <a:avLst/>
        </a:prstGeom>
      </dgm:spPr>
    </dgm:pt>
  </dgm:ptLst>
  <dgm:cxnLst>
    <dgm:cxn modelId="{695FD700-5A37-4AE1-B23A-2B5F3E3D18E4}" type="presOf" srcId="{7535929A-DB06-4992-9925-2775DD8F4EA8}" destId="{8622A846-379A-4F76-BE6B-9D2A67935330}" srcOrd="0" destOrd="0" presId="urn:microsoft.com/office/officeart/2005/8/layout/chevron1"/>
    <dgm:cxn modelId="{7CC7B605-88EB-4E19-B07E-C5CF2FC0FAA0}" type="presOf" srcId="{6446CBEE-73AB-471D-99DE-D943B93B9CCC}" destId="{3A385627-F526-403F-89C9-B3E9D12812F8}" srcOrd="0" destOrd="0" presId="urn:microsoft.com/office/officeart/2005/8/layout/chevron1"/>
    <dgm:cxn modelId="{B9AFF907-F5D1-487A-ADEF-8B22C1E206F8}" type="presOf" srcId="{ECE651AB-C365-446F-97EC-4F19BE34B8B0}" destId="{6EB63FCF-72E1-4F6F-BC70-95E813D68024}" srcOrd="0" destOrd="0" presId="urn:microsoft.com/office/officeart/2005/8/layout/chevron1"/>
    <dgm:cxn modelId="{B725CE0D-7AD6-4070-A539-C880BB2B7721}" type="presOf" srcId="{4AFA8197-D6AA-4DC0-B143-C22F1E2D2DED}" destId="{2B41EBE7-D789-47F7-9534-557C62BA0E48}" srcOrd="0" destOrd="0" presId="urn:microsoft.com/office/officeart/2005/8/layout/chevron1"/>
    <dgm:cxn modelId="{40CC5C0F-D9EA-4F62-BFAB-8159F494A8DE}" srcId="{ECE651AB-C365-446F-97EC-4F19BE34B8B0}" destId="{7535929A-DB06-4992-9925-2775DD8F4EA8}" srcOrd="3" destOrd="0" parTransId="{9856422E-CB2D-4F35-8795-AEF6DFB3C426}" sibTransId="{5A7095E4-44F7-410A-BD34-AEC61A9B6055}"/>
    <dgm:cxn modelId="{25939C65-72A0-48BA-AD64-A7CE8B30E237}" srcId="{ECE651AB-C365-446F-97EC-4F19BE34B8B0}" destId="{6446CBEE-73AB-471D-99DE-D943B93B9CCC}" srcOrd="0" destOrd="0" parTransId="{1E2F07F0-F6D4-497A-B4AC-8D66B7E4DCE6}" sibTransId="{3D807523-F7E0-4EBF-96C8-2F7317763A68}"/>
    <dgm:cxn modelId="{4537CBC7-F732-481D-ABAF-CCAAEEC38AF1}" srcId="{ECE651AB-C365-446F-97EC-4F19BE34B8B0}" destId="{3D7103AC-5D8E-4A9F-9E2D-F7690B99A78D}" srcOrd="1" destOrd="0" parTransId="{BA4814D6-8789-4770-B261-10E1FC7B4C7D}" sibTransId="{51E67CE7-C732-4CEC-AAA2-526AF31139DF}"/>
    <dgm:cxn modelId="{D286A0CA-9079-455A-ADD6-E1306D7EE73D}" type="presOf" srcId="{3D7103AC-5D8E-4A9F-9E2D-F7690B99A78D}" destId="{8E8C5F46-8428-4E48-8113-706CC0D981A0}" srcOrd="0" destOrd="0" presId="urn:microsoft.com/office/officeart/2005/8/layout/chevron1"/>
    <dgm:cxn modelId="{27B2A6D1-FA58-4F60-91C3-9C1067B38264}" srcId="{ECE651AB-C365-446F-97EC-4F19BE34B8B0}" destId="{4AFA8197-D6AA-4DC0-B143-C22F1E2D2DED}" srcOrd="2" destOrd="0" parTransId="{9D6B8767-A276-4E1D-9CA5-EC7E60F76084}" sibTransId="{A27B59F2-B43D-4CF9-9509-A6793E27BC8D}"/>
    <dgm:cxn modelId="{5DC2511E-152A-43FE-AF42-6DFAFB28F075}" type="presParOf" srcId="{6EB63FCF-72E1-4F6F-BC70-95E813D68024}" destId="{3A385627-F526-403F-89C9-B3E9D12812F8}" srcOrd="0" destOrd="0" presId="urn:microsoft.com/office/officeart/2005/8/layout/chevron1"/>
    <dgm:cxn modelId="{46F778EA-C393-49CC-8D2C-3CCDC3CDF829}" type="presParOf" srcId="{6EB63FCF-72E1-4F6F-BC70-95E813D68024}" destId="{ABB0D716-897A-4577-AFC9-D4B1C25178EE}" srcOrd="1" destOrd="0" presId="urn:microsoft.com/office/officeart/2005/8/layout/chevron1"/>
    <dgm:cxn modelId="{7A0A8224-2E4E-4D99-9AAA-95929AD5FB6D}" type="presParOf" srcId="{6EB63FCF-72E1-4F6F-BC70-95E813D68024}" destId="{8E8C5F46-8428-4E48-8113-706CC0D981A0}" srcOrd="2" destOrd="0" presId="urn:microsoft.com/office/officeart/2005/8/layout/chevron1"/>
    <dgm:cxn modelId="{2F0157B4-9B9E-4504-BAA2-0B113FF85D72}" type="presParOf" srcId="{6EB63FCF-72E1-4F6F-BC70-95E813D68024}" destId="{914F2132-7581-4D13-A37D-7E8747AC7E52}" srcOrd="3" destOrd="0" presId="urn:microsoft.com/office/officeart/2005/8/layout/chevron1"/>
    <dgm:cxn modelId="{20FCC90B-4175-454D-9C8B-FB1D0D98CA57}" type="presParOf" srcId="{6EB63FCF-72E1-4F6F-BC70-95E813D68024}" destId="{2B41EBE7-D789-47F7-9534-557C62BA0E48}" srcOrd="4" destOrd="0" presId="urn:microsoft.com/office/officeart/2005/8/layout/chevron1"/>
    <dgm:cxn modelId="{C170D21E-D7FA-43F6-A6FE-9597973D2A16}" type="presParOf" srcId="{6EB63FCF-72E1-4F6F-BC70-95E813D68024}" destId="{141E9424-582F-468E-B587-61DB0A98E35A}" srcOrd="5" destOrd="0" presId="urn:microsoft.com/office/officeart/2005/8/layout/chevron1"/>
    <dgm:cxn modelId="{73CB39EB-E0E2-48A5-9127-5A4190CAF262}" type="presParOf" srcId="{6EB63FCF-72E1-4F6F-BC70-95E813D68024}" destId="{8622A846-379A-4F76-BE6B-9D2A67935330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53.xml><?xml version="1.0" encoding="utf-8"?>
<dgm:dataModel xmlns:dgm="http://schemas.openxmlformats.org/drawingml/2006/diagram" xmlns:a="http://schemas.openxmlformats.org/drawingml/2006/main">
  <dgm:ptLst>
    <dgm:pt modelId="{CBE84BC5-F8FE-4B3F-AA4B-DB8FF208B905}" type="doc">
      <dgm:prSet loTypeId="urn:microsoft.com/office/officeart/2005/8/layout/hChevron3" loCatId="process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69EC1E-749C-412D-94C4-1A292708BE51}">
      <dgm:prSet phldrT="[Texte]"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>
        <a:solidFill>
          <a:schemeClr val="accent1"/>
        </a:solidFill>
      </dgm:spPr>
      <dgm:t>
        <a:bodyPr/>
        <a:lstStyle/>
        <a:p>
          <a:r>
            <a:rPr lang="fr-FR" sz="2800" dirty="0"/>
            <a:t>Spécifications</a:t>
          </a:r>
        </a:p>
      </dgm:t>
    </dgm:pt>
    <dgm:pt modelId="{09C16884-DC9E-4DA7-B7B3-2D79C0D33464}" type="parTrans" cxnId="{BBB179A5-D4A2-4767-8F75-8F6B86F9A91D}">
      <dgm:prSet/>
      <dgm:spPr/>
      <dgm:t>
        <a:bodyPr/>
        <a:lstStyle/>
        <a:p>
          <a:endParaRPr lang="fr-FR"/>
        </a:p>
      </dgm:t>
    </dgm:pt>
    <dgm:pt modelId="{78B3E95A-597B-404F-AD85-D5663AF50D4A}" type="sibTrans" cxnId="{BBB179A5-D4A2-4767-8F75-8F6B86F9A91D}">
      <dgm:prSet/>
      <dgm:spPr/>
      <dgm:t>
        <a:bodyPr/>
        <a:lstStyle/>
        <a:p>
          <a:endParaRPr lang="fr-FR"/>
        </a:p>
      </dgm:t>
    </dgm:pt>
    <dgm:pt modelId="{70171D58-E713-4032-9AFD-9A25A7DB39EE}">
      <dgm:prSet phldrT="[Texte]" custT="1"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>
        <a:solidFill>
          <a:schemeClr val="accent1"/>
        </a:solidFill>
        <a:ln/>
      </dgm:spPr>
      <dgm:t>
        <a:bodyPr/>
        <a:lstStyle/>
        <a:p>
          <a:r>
            <a:rPr lang="fr-FR" sz="2400" dirty="0"/>
            <a:t>Réseaux de neurones à convolution</a:t>
          </a:r>
        </a:p>
      </dgm:t>
    </dgm:pt>
    <dgm:pt modelId="{15733C53-6AB7-4EFE-A5EA-7AE097ACA13B}" type="parTrans" cxnId="{995BB696-656C-421C-AB2C-2F8AD038BD86}">
      <dgm:prSet/>
      <dgm:spPr/>
      <dgm:t>
        <a:bodyPr/>
        <a:lstStyle/>
        <a:p>
          <a:endParaRPr lang="fr-FR"/>
        </a:p>
      </dgm:t>
    </dgm:pt>
    <dgm:pt modelId="{6E591FB7-B7F0-4250-A1C5-E1DE1CC590BD}" type="sibTrans" cxnId="{995BB696-656C-421C-AB2C-2F8AD038BD86}">
      <dgm:prSet/>
      <dgm:spPr/>
      <dgm:t>
        <a:bodyPr/>
        <a:lstStyle/>
        <a:p>
          <a:endParaRPr lang="fr-FR"/>
        </a:p>
      </dgm:t>
    </dgm:pt>
    <dgm:pt modelId="{2B564A01-EAE8-4961-88F9-357CA7DB95F6}">
      <dgm:prSet phldrT="[Texte]"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sz="2800" dirty="0"/>
            <a:t>Prétraitement</a:t>
          </a:r>
        </a:p>
      </dgm:t>
    </dgm:pt>
    <dgm:pt modelId="{8B9E143A-9D5E-4FFA-B20D-7F008F60D4D9}" type="sibTrans" cxnId="{90F6E07C-0BD2-4E75-8EC5-F9ACCA9933AA}">
      <dgm:prSet/>
      <dgm:spPr/>
      <dgm:t>
        <a:bodyPr/>
        <a:lstStyle/>
        <a:p>
          <a:endParaRPr lang="fr-FR"/>
        </a:p>
      </dgm:t>
    </dgm:pt>
    <dgm:pt modelId="{CB10DF31-FD23-4D47-9344-79BFAC8A7EF4}" type="parTrans" cxnId="{90F6E07C-0BD2-4E75-8EC5-F9ACCA9933AA}">
      <dgm:prSet/>
      <dgm:spPr/>
      <dgm:t>
        <a:bodyPr/>
        <a:lstStyle/>
        <a:p>
          <a:endParaRPr lang="fr-FR"/>
        </a:p>
      </dgm:t>
    </dgm:pt>
    <dgm:pt modelId="{A70FE66C-F7F4-44E0-894C-2389253C7C33}">
      <dgm:prSet phldrT="[Texte]"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>
        <a:solidFill>
          <a:schemeClr val="accent5"/>
        </a:solidFill>
      </dgm:spPr>
      <dgm:t>
        <a:bodyPr/>
        <a:lstStyle/>
        <a:p>
          <a:r>
            <a:rPr lang="fr-FR" sz="2800" dirty="0"/>
            <a:t>Implémentation et résultats</a:t>
          </a:r>
        </a:p>
      </dgm:t>
    </dgm:pt>
    <dgm:pt modelId="{FAB1BCCB-AD35-49C1-AC00-AA6AD0071877}" type="parTrans" cxnId="{F0823797-0C0D-4E29-BE05-99E570650DBC}">
      <dgm:prSet/>
      <dgm:spPr/>
      <dgm:t>
        <a:bodyPr/>
        <a:lstStyle/>
        <a:p>
          <a:endParaRPr lang="en-US"/>
        </a:p>
      </dgm:t>
    </dgm:pt>
    <dgm:pt modelId="{77578BB3-17E6-4B54-9FA5-8E10503E686B}" type="sibTrans" cxnId="{F0823797-0C0D-4E29-BE05-99E570650DBC}">
      <dgm:prSet/>
      <dgm:spPr/>
      <dgm:t>
        <a:bodyPr/>
        <a:lstStyle/>
        <a:p>
          <a:endParaRPr lang="en-US"/>
        </a:p>
      </dgm:t>
    </dgm:pt>
    <dgm:pt modelId="{248A1CDA-8FA1-4339-9223-3173F0964465}">
      <dgm:prSet phldrT="[Texte]"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sz="2800"/>
            <a:t>Industrialisation</a:t>
          </a:r>
          <a:endParaRPr lang="fr-FR" sz="2800" dirty="0"/>
        </a:p>
      </dgm:t>
    </dgm:pt>
    <dgm:pt modelId="{B295B8D9-3FD6-4690-99C5-269F9D292C60}" type="parTrans" cxnId="{DD83D872-DBF0-4B55-8F54-5ED444B78E9B}">
      <dgm:prSet/>
      <dgm:spPr/>
      <dgm:t>
        <a:bodyPr/>
        <a:lstStyle/>
        <a:p>
          <a:endParaRPr lang="en-US"/>
        </a:p>
      </dgm:t>
    </dgm:pt>
    <dgm:pt modelId="{80862F89-E4BE-4412-BD72-1445A04E667F}" type="sibTrans" cxnId="{DD83D872-DBF0-4B55-8F54-5ED444B78E9B}">
      <dgm:prSet/>
      <dgm:spPr/>
      <dgm:t>
        <a:bodyPr/>
        <a:lstStyle/>
        <a:p>
          <a:endParaRPr lang="en-US"/>
        </a:p>
      </dgm:t>
    </dgm:pt>
    <dgm:pt modelId="{30E090E6-3C92-487F-8254-9F35422B8D7F}" type="pres">
      <dgm:prSet presAssocID="{CBE84BC5-F8FE-4B3F-AA4B-DB8FF208B905}" presName="Name0" presStyleCnt="0">
        <dgm:presLayoutVars>
          <dgm:dir/>
          <dgm:resizeHandles val="exact"/>
        </dgm:presLayoutVars>
      </dgm:prSet>
      <dgm:spPr/>
    </dgm:pt>
    <dgm:pt modelId="{B1857239-07F0-4973-A0FB-2DEAC3175C0B}" type="pres">
      <dgm:prSet presAssocID="{6269EC1E-749C-412D-94C4-1A292708BE51}" presName="parTxOnly" presStyleLbl="node1" presStyleIdx="0" presStyleCnt="5">
        <dgm:presLayoutVars>
          <dgm:bulletEnabled val="1"/>
        </dgm:presLayoutVars>
      </dgm:prSet>
      <dgm:spPr/>
    </dgm:pt>
    <dgm:pt modelId="{9BADBEC6-B59E-41A7-A48A-B43FC12783F2}" type="pres">
      <dgm:prSet presAssocID="{78B3E95A-597B-404F-AD85-D5663AF50D4A}" presName="parSpace" presStyleCnt="0"/>
      <dgm:spPr/>
    </dgm:pt>
    <dgm:pt modelId="{82E25C89-F63D-49B2-A0F5-8F301A5D1396}" type="pres">
      <dgm:prSet presAssocID="{70171D58-E713-4032-9AFD-9A25A7DB39EE}" presName="parTxOnly" presStyleLbl="node1" presStyleIdx="1" presStyleCnt="5" custScaleX="109912" custLinFactNeighborX="-328">
        <dgm:presLayoutVars>
          <dgm:bulletEnabled val="1"/>
        </dgm:presLayoutVars>
      </dgm:prSet>
      <dgm:spPr/>
    </dgm:pt>
    <dgm:pt modelId="{77C62638-289F-47BA-9BBD-E6468930A333}" type="pres">
      <dgm:prSet presAssocID="{6E591FB7-B7F0-4250-A1C5-E1DE1CC590BD}" presName="parSpace" presStyleCnt="0"/>
      <dgm:spPr/>
    </dgm:pt>
    <dgm:pt modelId="{C250EB50-3261-4296-B9C1-B2F3BCF9D5DB}" type="pres">
      <dgm:prSet presAssocID="{2B564A01-EAE8-4961-88F9-357CA7DB95F6}" presName="parTxOnly" presStyleLbl="node1" presStyleIdx="2" presStyleCnt="5" custScaleX="99869" custLinFactNeighborX="5985" custLinFactNeighborY="0">
        <dgm:presLayoutVars>
          <dgm:bulletEnabled val="1"/>
        </dgm:presLayoutVars>
      </dgm:prSet>
      <dgm:spPr/>
    </dgm:pt>
    <dgm:pt modelId="{5037967A-841D-4EBD-8B8E-A4031303E6FF}" type="pres">
      <dgm:prSet presAssocID="{8B9E143A-9D5E-4FFA-B20D-7F008F60D4D9}" presName="parSpace" presStyleCnt="0"/>
      <dgm:spPr/>
    </dgm:pt>
    <dgm:pt modelId="{C91A8DD1-0F22-4D7B-8B26-4EFDD3A319C6}" type="pres">
      <dgm:prSet presAssocID="{A70FE66C-F7F4-44E0-894C-2389253C7C33}" presName="parTxOnly" presStyleLbl="node1" presStyleIdx="3" presStyleCnt="5">
        <dgm:presLayoutVars>
          <dgm:bulletEnabled val="1"/>
        </dgm:presLayoutVars>
      </dgm:prSet>
      <dgm:spPr/>
    </dgm:pt>
    <dgm:pt modelId="{04CE23FF-48E4-4194-B24C-3A704CAFE241}" type="pres">
      <dgm:prSet presAssocID="{77578BB3-17E6-4B54-9FA5-8E10503E686B}" presName="parSpace" presStyleCnt="0"/>
      <dgm:spPr/>
    </dgm:pt>
    <dgm:pt modelId="{7E89C8FF-D8D7-4F0E-9CE4-14C2B2DFA30E}" type="pres">
      <dgm:prSet presAssocID="{248A1CDA-8FA1-4339-9223-3173F0964465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08C07A0F-DBD0-4B5A-885C-F69207C5A6F4}" type="presOf" srcId="{248A1CDA-8FA1-4339-9223-3173F0964465}" destId="{7E89C8FF-D8D7-4F0E-9CE4-14C2B2DFA30E}" srcOrd="0" destOrd="0" presId="urn:microsoft.com/office/officeart/2005/8/layout/hChevron3"/>
    <dgm:cxn modelId="{AA6D863E-B494-43D3-B98B-068D4BBDA274}" type="presOf" srcId="{2B564A01-EAE8-4961-88F9-357CA7DB95F6}" destId="{C250EB50-3261-4296-B9C1-B2F3BCF9D5DB}" srcOrd="0" destOrd="0" presId="urn:microsoft.com/office/officeart/2005/8/layout/hChevron3"/>
    <dgm:cxn modelId="{4012B06F-E6C8-4DBB-A349-9D451C5BCB4B}" type="presOf" srcId="{70171D58-E713-4032-9AFD-9A25A7DB39EE}" destId="{82E25C89-F63D-49B2-A0F5-8F301A5D1396}" srcOrd="0" destOrd="0" presId="urn:microsoft.com/office/officeart/2005/8/layout/hChevron3"/>
    <dgm:cxn modelId="{DD83D872-DBF0-4B55-8F54-5ED444B78E9B}" srcId="{CBE84BC5-F8FE-4B3F-AA4B-DB8FF208B905}" destId="{248A1CDA-8FA1-4339-9223-3173F0964465}" srcOrd="4" destOrd="0" parTransId="{B295B8D9-3FD6-4690-99C5-269F9D292C60}" sibTransId="{80862F89-E4BE-4412-BD72-1445A04E667F}"/>
    <dgm:cxn modelId="{90F6E07C-0BD2-4E75-8EC5-F9ACCA9933AA}" srcId="{CBE84BC5-F8FE-4B3F-AA4B-DB8FF208B905}" destId="{2B564A01-EAE8-4961-88F9-357CA7DB95F6}" srcOrd="2" destOrd="0" parTransId="{CB10DF31-FD23-4D47-9344-79BFAC8A7EF4}" sibTransId="{8B9E143A-9D5E-4FFA-B20D-7F008F60D4D9}"/>
    <dgm:cxn modelId="{995BB696-656C-421C-AB2C-2F8AD038BD86}" srcId="{CBE84BC5-F8FE-4B3F-AA4B-DB8FF208B905}" destId="{70171D58-E713-4032-9AFD-9A25A7DB39EE}" srcOrd="1" destOrd="0" parTransId="{15733C53-6AB7-4EFE-A5EA-7AE097ACA13B}" sibTransId="{6E591FB7-B7F0-4250-A1C5-E1DE1CC590BD}"/>
    <dgm:cxn modelId="{F0823797-0C0D-4E29-BE05-99E570650DBC}" srcId="{CBE84BC5-F8FE-4B3F-AA4B-DB8FF208B905}" destId="{A70FE66C-F7F4-44E0-894C-2389253C7C33}" srcOrd="3" destOrd="0" parTransId="{FAB1BCCB-AD35-49C1-AC00-AA6AD0071877}" sibTransId="{77578BB3-17E6-4B54-9FA5-8E10503E686B}"/>
    <dgm:cxn modelId="{BBB179A5-D4A2-4767-8F75-8F6B86F9A91D}" srcId="{CBE84BC5-F8FE-4B3F-AA4B-DB8FF208B905}" destId="{6269EC1E-749C-412D-94C4-1A292708BE51}" srcOrd="0" destOrd="0" parTransId="{09C16884-DC9E-4DA7-B7B3-2D79C0D33464}" sibTransId="{78B3E95A-597B-404F-AD85-D5663AF50D4A}"/>
    <dgm:cxn modelId="{C57E83B3-981F-4714-8E3B-DE8A62708DD7}" type="presOf" srcId="{CBE84BC5-F8FE-4B3F-AA4B-DB8FF208B905}" destId="{30E090E6-3C92-487F-8254-9F35422B8D7F}" srcOrd="0" destOrd="0" presId="urn:microsoft.com/office/officeart/2005/8/layout/hChevron3"/>
    <dgm:cxn modelId="{5B6C2FD4-8DC8-4CA1-91C6-16EFA59D4A3F}" type="presOf" srcId="{6269EC1E-749C-412D-94C4-1A292708BE51}" destId="{B1857239-07F0-4973-A0FB-2DEAC3175C0B}" srcOrd="0" destOrd="0" presId="urn:microsoft.com/office/officeart/2005/8/layout/hChevron3"/>
    <dgm:cxn modelId="{A55947EA-2302-48A1-BA76-0A9A5B7D85C3}" type="presOf" srcId="{A70FE66C-F7F4-44E0-894C-2389253C7C33}" destId="{C91A8DD1-0F22-4D7B-8B26-4EFDD3A319C6}" srcOrd="0" destOrd="0" presId="urn:microsoft.com/office/officeart/2005/8/layout/hChevron3"/>
    <dgm:cxn modelId="{4A955F03-55FD-4A4D-970F-858B5B965FB2}" type="presParOf" srcId="{30E090E6-3C92-487F-8254-9F35422B8D7F}" destId="{B1857239-07F0-4973-A0FB-2DEAC3175C0B}" srcOrd="0" destOrd="0" presId="urn:microsoft.com/office/officeart/2005/8/layout/hChevron3"/>
    <dgm:cxn modelId="{3236DB0D-474A-46CA-8ED7-B7FCD3D5505B}" type="presParOf" srcId="{30E090E6-3C92-487F-8254-9F35422B8D7F}" destId="{9BADBEC6-B59E-41A7-A48A-B43FC12783F2}" srcOrd="1" destOrd="0" presId="urn:microsoft.com/office/officeart/2005/8/layout/hChevron3"/>
    <dgm:cxn modelId="{42393B3B-725C-420D-8197-BAA78BCAC395}" type="presParOf" srcId="{30E090E6-3C92-487F-8254-9F35422B8D7F}" destId="{82E25C89-F63D-49B2-A0F5-8F301A5D1396}" srcOrd="2" destOrd="0" presId="urn:microsoft.com/office/officeart/2005/8/layout/hChevron3"/>
    <dgm:cxn modelId="{2ED51FC5-60BD-4F73-B6A9-5748B4A73206}" type="presParOf" srcId="{30E090E6-3C92-487F-8254-9F35422B8D7F}" destId="{77C62638-289F-47BA-9BBD-E6468930A333}" srcOrd="3" destOrd="0" presId="urn:microsoft.com/office/officeart/2005/8/layout/hChevron3"/>
    <dgm:cxn modelId="{77E5DCA5-D3CE-4DFB-ADF0-E3EA58E2DD73}" type="presParOf" srcId="{30E090E6-3C92-487F-8254-9F35422B8D7F}" destId="{C250EB50-3261-4296-B9C1-B2F3BCF9D5DB}" srcOrd="4" destOrd="0" presId="urn:microsoft.com/office/officeart/2005/8/layout/hChevron3"/>
    <dgm:cxn modelId="{F031B91B-369C-4DD7-89B4-3A68876D992F}" type="presParOf" srcId="{30E090E6-3C92-487F-8254-9F35422B8D7F}" destId="{5037967A-841D-4EBD-8B8E-A4031303E6FF}" srcOrd="5" destOrd="0" presId="urn:microsoft.com/office/officeart/2005/8/layout/hChevron3"/>
    <dgm:cxn modelId="{8ED138C7-F107-4C40-BF21-9DAB29E54FC2}" type="presParOf" srcId="{30E090E6-3C92-487F-8254-9F35422B8D7F}" destId="{C91A8DD1-0F22-4D7B-8B26-4EFDD3A319C6}" srcOrd="6" destOrd="0" presId="urn:microsoft.com/office/officeart/2005/8/layout/hChevron3"/>
    <dgm:cxn modelId="{1124669D-A116-4C42-9296-39BFEB91C132}" type="presParOf" srcId="{30E090E6-3C92-487F-8254-9F35422B8D7F}" destId="{04CE23FF-48E4-4194-B24C-3A704CAFE241}" srcOrd="7" destOrd="0" presId="urn:microsoft.com/office/officeart/2005/8/layout/hChevron3"/>
    <dgm:cxn modelId="{6E605323-B46E-43B2-8338-FA7CDC414504}" type="presParOf" srcId="{30E090E6-3C92-487F-8254-9F35422B8D7F}" destId="{7E89C8FF-D8D7-4F0E-9CE4-14C2B2DFA30E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4.xml><?xml version="1.0" encoding="utf-8"?>
<dgm:dataModel xmlns:dgm="http://schemas.openxmlformats.org/drawingml/2006/diagram" xmlns:a="http://schemas.openxmlformats.org/drawingml/2006/main">
  <dgm:ptLst>
    <dgm:pt modelId="{ECE651AB-C365-446F-97EC-4F19BE34B8B0}" type="doc">
      <dgm:prSet loTypeId="urn:microsoft.com/office/officeart/2005/8/layout/chevron1" loCatId="process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446CBEE-73AB-471D-99DE-D943B93B9CCC}">
      <dgm:prSet phldrT="[Texte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ln/>
      </dgm:spPr>
      <dgm:t>
        <a:bodyPr spcFirstLastPara="0" vert="horz" wrap="square" lIns="112014" tIns="37338" rIns="37338" bIns="37338" numCol="1" spcCol="1270" anchor="ctr" anchorCtr="0"/>
        <a:lstStyle/>
        <a:p>
          <a:r>
            <a:rPr lang="fr-FR" sz="2800" b="1" kern="1200" dirty="0">
              <a:solidFill>
                <a:prstClr val="white"/>
              </a:solidFill>
              <a:latin typeface="Ubuntu"/>
              <a:ea typeface="Spica Neue P"/>
              <a:cs typeface="+mn-cs"/>
            </a:rPr>
            <a:t>Entreprise</a:t>
          </a:r>
          <a:r>
            <a:rPr lang="fr-FR" sz="2800" b="1" kern="1200" dirty="0"/>
            <a:t> d’accueil et projet de stage</a:t>
          </a:r>
        </a:p>
      </dgm:t>
    </dgm:pt>
    <dgm:pt modelId="{1E2F07F0-F6D4-497A-B4AC-8D66B7E4DCE6}" type="parTrans" cxnId="{25939C65-72A0-48BA-AD64-A7CE8B30E237}">
      <dgm:prSet/>
      <dgm:spPr/>
      <dgm:t>
        <a:bodyPr/>
        <a:lstStyle/>
        <a:p>
          <a:endParaRPr lang="fr-FR"/>
        </a:p>
      </dgm:t>
    </dgm:pt>
    <dgm:pt modelId="{3D807523-F7E0-4EBF-96C8-2F7317763A68}" type="sibTrans" cxnId="{25939C65-72A0-48BA-AD64-A7CE8B30E237}">
      <dgm:prSet/>
      <dgm:spPr/>
      <dgm:t>
        <a:bodyPr/>
        <a:lstStyle/>
        <a:p>
          <a:endParaRPr lang="fr-FR"/>
        </a:p>
      </dgm:t>
    </dgm:pt>
    <dgm:pt modelId="{3D7103AC-5D8E-4A9F-9E2D-F7690B99A78D}">
      <dgm:prSet phldrT="[Texte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ln/>
      </dgm:spPr>
      <dgm:t>
        <a:bodyPr spcFirstLastPara="0" vert="horz" wrap="square" lIns="112014" tIns="37338" rIns="37338" bIns="37338" numCol="1" spcCol="1270" anchor="ctr" anchorCtr="0"/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b="1" kern="1200" dirty="0">
              <a:solidFill>
                <a:prstClr val="white"/>
              </a:solidFill>
              <a:latin typeface="Ubuntu"/>
              <a:ea typeface="Spica Neue P"/>
              <a:cs typeface="+mn-cs"/>
            </a:rPr>
            <a:t>Contexte général</a:t>
          </a:r>
        </a:p>
      </dgm:t>
    </dgm:pt>
    <dgm:pt modelId="{BA4814D6-8789-4770-B261-10E1FC7B4C7D}" type="parTrans" cxnId="{4537CBC7-F732-481D-ABAF-CCAAEEC38AF1}">
      <dgm:prSet/>
      <dgm:spPr/>
      <dgm:t>
        <a:bodyPr/>
        <a:lstStyle/>
        <a:p>
          <a:endParaRPr lang="fr-FR"/>
        </a:p>
      </dgm:t>
    </dgm:pt>
    <dgm:pt modelId="{51E67CE7-C732-4CEC-AAA2-526AF31139DF}" type="sibTrans" cxnId="{4537CBC7-F732-481D-ABAF-CCAAEEC38AF1}">
      <dgm:prSet/>
      <dgm:spPr/>
      <dgm:t>
        <a:bodyPr/>
        <a:lstStyle/>
        <a:p>
          <a:endParaRPr lang="fr-FR"/>
        </a:p>
      </dgm:t>
    </dgm:pt>
    <dgm:pt modelId="{4AFA8197-D6AA-4DC0-B143-C22F1E2D2DED}">
      <dgm:prSet phldrT="[Texte]" custT="1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>
        <a:ln/>
      </dgm:spPr>
      <dgm:t>
        <a:bodyPr spcFirstLastPara="0" vert="horz" wrap="square" lIns="112014" tIns="37338" rIns="37338" bIns="37338" numCol="1" spcCol="1270" anchor="ctr" anchorCtr="0"/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b="1" kern="1200" dirty="0">
              <a:solidFill>
                <a:prstClr val="white"/>
              </a:solidFill>
              <a:latin typeface="Ubuntu"/>
              <a:ea typeface="Spica Neue P"/>
              <a:cs typeface="+mn-cs"/>
            </a:rPr>
            <a:t>Développement de la solution</a:t>
          </a:r>
        </a:p>
      </dgm:t>
    </dgm:pt>
    <dgm:pt modelId="{9D6B8767-A276-4E1D-9CA5-EC7E60F76084}" type="parTrans" cxnId="{27B2A6D1-FA58-4F60-91C3-9C1067B38264}">
      <dgm:prSet/>
      <dgm:spPr/>
      <dgm:t>
        <a:bodyPr/>
        <a:lstStyle/>
        <a:p>
          <a:endParaRPr lang="fr-FR"/>
        </a:p>
      </dgm:t>
    </dgm:pt>
    <dgm:pt modelId="{A27B59F2-B43D-4CF9-9509-A6793E27BC8D}" type="sibTrans" cxnId="{27B2A6D1-FA58-4F60-91C3-9C1067B38264}">
      <dgm:prSet/>
      <dgm:spPr/>
      <dgm:t>
        <a:bodyPr/>
        <a:lstStyle/>
        <a:p>
          <a:endParaRPr lang="fr-FR"/>
        </a:p>
      </dgm:t>
    </dgm:pt>
    <dgm:pt modelId="{7535929A-DB06-4992-9925-2775DD8F4EA8}">
      <dgm:prSet phldrT="[Texte]" custT="1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>
        <a:ln/>
      </dgm:spPr>
      <dgm:t>
        <a:bodyPr spcFirstLastPara="0" vert="horz" wrap="square" lIns="116015" tIns="38672" rIns="38672" bIns="38672" numCol="1" spcCol="1270" anchor="ctr" anchorCtr="0"/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900" b="1" kern="1200" dirty="0">
              <a:solidFill>
                <a:prstClr val="white"/>
              </a:solidFill>
              <a:latin typeface="Ubuntu"/>
              <a:ea typeface="Spica Neue P"/>
              <a:cs typeface="+mn-cs"/>
            </a:rPr>
            <a:t>Conclusion</a:t>
          </a:r>
        </a:p>
      </dgm:t>
    </dgm:pt>
    <dgm:pt modelId="{9856422E-CB2D-4F35-8795-AEF6DFB3C426}" type="parTrans" cxnId="{40CC5C0F-D9EA-4F62-BFAB-8159F494A8DE}">
      <dgm:prSet/>
      <dgm:spPr/>
      <dgm:t>
        <a:bodyPr/>
        <a:lstStyle/>
        <a:p>
          <a:endParaRPr lang="fr-FR"/>
        </a:p>
      </dgm:t>
    </dgm:pt>
    <dgm:pt modelId="{5A7095E4-44F7-410A-BD34-AEC61A9B6055}" type="sibTrans" cxnId="{40CC5C0F-D9EA-4F62-BFAB-8159F494A8DE}">
      <dgm:prSet/>
      <dgm:spPr/>
      <dgm:t>
        <a:bodyPr/>
        <a:lstStyle/>
        <a:p>
          <a:endParaRPr lang="fr-FR"/>
        </a:p>
      </dgm:t>
    </dgm:pt>
    <dgm:pt modelId="{6EB63FCF-72E1-4F6F-BC70-95E813D68024}" type="pres">
      <dgm:prSet presAssocID="{ECE651AB-C365-446F-97EC-4F19BE34B8B0}" presName="Name0" presStyleCnt="0">
        <dgm:presLayoutVars>
          <dgm:dir/>
          <dgm:animLvl val="lvl"/>
          <dgm:resizeHandles val="exact"/>
        </dgm:presLayoutVars>
      </dgm:prSet>
      <dgm:spPr/>
    </dgm:pt>
    <dgm:pt modelId="{3A385627-F526-403F-89C9-B3E9D12812F8}" type="pres">
      <dgm:prSet presAssocID="{6446CBEE-73AB-471D-99DE-D943B93B9CCC}" presName="parTxOnly" presStyleLbl="node1" presStyleIdx="0" presStyleCnt="4">
        <dgm:presLayoutVars>
          <dgm:chMax val="0"/>
          <dgm:chPref val="0"/>
          <dgm:bulletEnabled val="1"/>
        </dgm:presLayoutVars>
      </dgm:prSet>
      <dgm:spPr>
        <a:xfrm>
          <a:off x="6869" y="0"/>
          <a:ext cx="3998503" cy="914400"/>
        </a:xfrm>
        <a:prstGeom prst="chevron">
          <a:avLst/>
        </a:prstGeom>
      </dgm:spPr>
    </dgm:pt>
    <dgm:pt modelId="{ABB0D716-897A-4577-AFC9-D4B1C25178EE}" type="pres">
      <dgm:prSet presAssocID="{3D807523-F7E0-4EBF-96C8-2F7317763A68}" presName="parTxOnlySpace" presStyleCnt="0"/>
      <dgm:spPr/>
    </dgm:pt>
    <dgm:pt modelId="{8E8C5F46-8428-4E48-8113-706CC0D981A0}" type="pres">
      <dgm:prSet presAssocID="{3D7103AC-5D8E-4A9F-9E2D-F7690B99A78D}" presName="parTxOnly" presStyleLbl="node1" presStyleIdx="1" presStyleCnt="4" custLinFactNeighborY="-31095">
        <dgm:presLayoutVars>
          <dgm:chMax val="0"/>
          <dgm:chPref val="0"/>
          <dgm:bulletEnabled val="1"/>
        </dgm:presLayoutVars>
      </dgm:prSet>
      <dgm:spPr>
        <a:xfrm>
          <a:off x="3605521" y="0"/>
          <a:ext cx="3998503" cy="914400"/>
        </a:xfrm>
        <a:prstGeom prst="chevron">
          <a:avLst/>
        </a:prstGeom>
      </dgm:spPr>
    </dgm:pt>
    <dgm:pt modelId="{914F2132-7581-4D13-A37D-7E8747AC7E52}" type="pres">
      <dgm:prSet presAssocID="{51E67CE7-C732-4CEC-AAA2-526AF31139DF}" presName="parTxOnlySpace" presStyleCnt="0"/>
      <dgm:spPr/>
    </dgm:pt>
    <dgm:pt modelId="{2B41EBE7-D789-47F7-9534-557C62BA0E48}" type="pres">
      <dgm:prSet presAssocID="{4AFA8197-D6AA-4DC0-B143-C22F1E2D2DED}" presName="parTxOnly" presStyleLbl="node1" presStyleIdx="2" presStyleCnt="4">
        <dgm:presLayoutVars>
          <dgm:chMax val="0"/>
          <dgm:chPref val="0"/>
          <dgm:bulletEnabled val="1"/>
        </dgm:presLayoutVars>
      </dgm:prSet>
      <dgm:spPr>
        <a:xfrm>
          <a:off x="7204174" y="0"/>
          <a:ext cx="3998503" cy="914400"/>
        </a:xfrm>
        <a:prstGeom prst="chevron">
          <a:avLst/>
        </a:prstGeom>
      </dgm:spPr>
    </dgm:pt>
    <dgm:pt modelId="{141E9424-582F-468E-B587-61DB0A98E35A}" type="pres">
      <dgm:prSet presAssocID="{A27B59F2-B43D-4CF9-9509-A6793E27BC8D}" presName="parTxOnlySpace" presStyleCnt="0"/>
      <dgm:spPr/>
    </dgm:pt>
    <dgm:pt modelId="{8622A846-379A-4F76-BE6B-9D2A67935330}" type="pres">
      <dgm:prSet presAssocID="{7535929A-DB06-4992-9925-2775DD8F4EA8}" presName="parTxOnly" presStyleLbl="node1" presStyleIdx="3" presStyleCnt="4">
        <dgm:presLayoutVars>
          <dgm:chMax val="0"/>
          <dgm:chPref val="0"/>
          <dgm:bulletEnabled val="1"/>
        </dgm:presLayoutVars>
      </dgm:prSet>
      <dgm:spPr>
        <a:xfrm>
          <a:off x="10802827" y="0"/>
          <a:ext cx="3998503" cy="914400"/>
        </a:xfrm>
        <a:prstGeom prst="chevron">
          <a:avLst/>
        </a:prstGeom>
      </dgm:spPr>
    </dgm:pt>
  </dgm:ptLst>
  <dgm:cxnLst>
    <dgm:cxn modelId="{695FD700-5A37-4AE1-B23A-2B5F3E3D18E4}" type="presOf" srcId="{7535929A-DB06-4992-9925-2775DD8F4EA8}" destId="{8622A846-379A-4F76-BE6B-9D2A67935330}" srcOrd="0" destOrd="0" presId="urn:microsoft.com/office/officeart/2005/8/layout/chevron1"/>
    <dgm:cxn modelId="{7CC7B605-88EB-4E19-B07E-C5CF2FC0FAA0}" type="presOf" srcId="{6446CBEE-73AB-471D-99DE-D943B93B9CCC}" destId="{3A385627-F526-403F-89C9-B3E9D12812F8}" srcOrd="0" destOrd="0" presId="urn:microsoft.com/office/officeart/2005/8/layout/chevron1"/>
    <dgm:cxn modelId="{B9AFF907-F5D1-487A-ADEF-8B22C1E206F8}" type="presOf" srcId="{ECE651AB-C365-446F-97EC-4F19BE34B8B0}" destId="{6EB63FCF-72E1-4F6F-BC70-95E813D68024}" srcOrd="0" destOrd="0" presId="urn:microsoft.com/office/officeart/2005/8/layout/chevron1"/>
    <dgm:cxn modelId="{B725CE0D-7AD6-4070-A539-C880BB2B7721}" type="presOf" srcId="{4AFA8197-D6AA-4DC0-B143-C22F1E2D2DED}" destId="{2B41EBE7-D789-47F7-9534-557C62BA0E48}" srcOrd="0" destOrd="0" presId="urn:microsoft.com/office/officeart/2005/8/layout/chevron1"/>
    <dgm:cxn modelId="{40CC5C0F-D9EA-4F62-BFAB-8159F494A8DE}" srcId="{ECE651AB-C365-446F-97EC-4F19BE34B8B0}" destId="{7535929A-DB06-4992-9925-2775DD8F4EA8}" srcOrd="3" destOrd="0" parTransId="{9856422E-CB2D-4F35-8795-AEF6DFB3C426}" sibTransId="{5A7095E4-44F7-410A-BD34-AEC61A9B6055}"/>
    <dgm:cxn modelId="{25939C65-72A0-48BA-AD64-A7CE8B30E237}" srcId="{ECE651AB-C365-446F-97EC-4F19BE34B8B0}" destId="{6446CBEE-73AB-471D-99DE-D943B93B9CCC}" srcOrd="0" destOrd="0" parTransId="{1E2F07F0-F6D4-497A-B4AC-8D66B7E4DCE6}" sibTransId="{3D807523-F7E0-4EBF-96C8-2F7317763A68}"/>
    <dgm:cxn modelId="{4537CBC7-F732-481D-ABAF-CCAAEEC38AF1}" srcId="{ECE651AB-C365-446F-97EC-4F19BE34B8B0}" destId="{3D7103AC-5D8E-4A9F-9E2D-F7690B99A78D}" srcOrd="1" destOrd="0" parTransId="{BA4814D6-8789-4770-B261-10E1FC7B4C7D}" sibTransId="{51E67CE7-C732-4CEC-AAA2-526AF31139DF}"/>
    <dgm:cxn modelId="{D286A0CA-9079-455A-ADD6-E1306D7EE73D}" type="presOf" srcId="{3D7103AC-5D8E-4A9F-9E2D-F7690B99A78D}" destId="{8E8C5F46-8428-4E48-8113-706CC0D981A0}" srcOrd="0" destOrd="0" presId="urn:microsoft.com/office/officeart/2005/8/layout/chevron1"/>
    <dgm:cxn modelId="{27B2A6D1-FA58-4F60-91C3-9C1067B38264}" srcId="{ECE651AB-C365-446F-97EC-4F19BE34B8B0}" destId="{4AFA8197-D6AA-4DC0-B143-C22F1E2D2DED}" srcOrd="2" destOrd="0" parTransId="{9D6B8767-A276-4E1D-9CA5-EC7E60F76084}" sibTransId="{A27B59F2-B43D-4CF9-9509-A6793E27BC8D}"/>
    <dgm:cxn modelId="{5DC2511E-152A-43FE-AF42-6DFAFB28F075}" type="presParOf" srcId="{6EB63FCF-72E1-4F6F-BC70-95E813D68024}" destId="{3A385627-F526-403F-89C9-B3E9D12812F8}" srcOrd="0" destOrd="0" presId="urn:microsoft.com/office/officeart/2005/8/layout/chevron1"/>
    <dgm:cxn modelId="{46F778EA-C393-49CC-8D2C-3CCDC3CDF829}" type="presParOf" srcId="{6EB63FCF-72E1-4F6F-BC70-95E813D68024}" destId="{ABB0D716-897A-4577-AFC9-D4B1C25178EE}" srcOrd="1" destOrd="0" presId="urn:microsoft.com/office/officeart/2005/8/layout/chevron1"/>
    <dgm:cxn modelId="{7A0A8224-2E4E-4D99-9AAA-95929AD5FB6D}" type="presParOf" srcId="{6EB63FCF-72E1-4F6F-BC70-95E813D68024}" destId="{8E8C5F46-8428-4E48-8113-706CC0D981A0}" srcOrd="2" destOrd="0" presId="urn:microsoft.com/office/officeart/2005/8/layout/chevron1"/>
    <dgm:cxn modelId="{2F0157B4-9B9E-4504-BAA2-0B113FF85D72}" type="presParOf" srcId="{6EB63FCF-72E1-4F6F-BC70-95E813D68024}" destId="{914F2132-7581-4D13-A37D-7E8747AC7E52}" srcOrd="3" destOrd="0" presId="urn:microsoft.com/office/officeart/2005/8/layout/chevron1"/>
    <dgm:cxn modelId="{20FCC90B-4175-454D-9C8B-FB1D0D98CA57}" type="presParOf" srcId="{6EB63FCF-72E1-4F6F-BC70-95E813D68024}" destId="{2B41EBE7-D789-47F7-9534-557C62BA0E48}" srcOrd="4" destOrd="0" presId="urn:microsoft.com/office/officeart/2005/8/layout/chevron1"/>
    <dgm:cxn modelId="{C170D21E-D7FA-43F6-A6FE-9597973D2A16}" type="presParOf" srcId="{6EB63FCF-72E1-4F6F-BC70-95E813D68024}" destId="{141E9424-582F-468E-B587-61DB0A98E35A}" srcOrd="5" destOrd="0" presId="urn:microsoft.com/office/officeart/2005/8/layout/chevron1"/>
    <dgm:cxn modelId="{73CB39EB-E0E2-48A5-9127-5A4190CAF262}" type="presParOf" srcId="{6EB63FCF-72E1-4F6F-BC70-95E813D68024}" destId="{8622A846-379A-4F76-BE6B-9D2A67935330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55.xml><?xml version="1.0" encoding="utf-8"?>
<dgm:dataModel xmlns:dgm="http://schemas.openxmlformats.org/drawingml/2006/diagram" xmlns:a="http://schemas.openxmlformats.org/drawingml/2006/main">
  <dgm:ptLst>
    <dgm:pt modelId="{CBE84BC5-F8FE-4B3F-AA4B-DB8FF208B905}" type="doc">
      <dgm:prSet loTypeId="urn:microsoft.com/office/officeart/2005/8/layout/hChevron3" loCatId="process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69EC1E-749C-412D-94C4-1A292708BE51}">
      <dgm:prSet phldrT="[Texte]"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>
        <a:solidFill>
          <a:schemeClr val="accent1"/>
        </a:solidFill>
      </dgm:spPr>
      <dgm:t>
        <a:bodyPr/>
        <a:lstStyle/>
        <a:p>
          <a:r>
            <a:rPr lang="fr-FR" sz="2800" dirty="0"/>
            <a:t>Spécifications</a:t>
          </a:r>
        </a:p>
      </dgm:t>
    </dgm:pt>
    <dgm:pt modelId="{09C16884-DC9E-4DA7-B7B3-2D79C0D33464}" type="parTrans" cxnId="{BBB179A5-D4A2-4767-8F75-8F6B86F9A91D}">
      <dgm:prSet/>
      <dgm:spPr/>
      <dgm:t>
        <a:bodyPr/>
        <a:lstStyle/>
        <a:p>
          <a:endParaRPr lang="fr-FR"/>
        </a:p>
      </dgm:t>
    </dgm:pt>
    <dgm:pt modelId="{78B3E95A-597B-404F-AD85-D5663AF50D4A}" type="sibTrans" cxnId="{BBB179A5-D4A2-4767-8F75-8F6B86F9A91D}">
      <dgm:prSet/>
      <dgm:spPr/>
      <dgm:t>
        <a:bodyPr/>
        <a:lstStyle/>
        <a:p>
          <a:endParaRPr lang="fr-FR"/>
        </a:p>
      </dgm:t>
    </dgm:pt>
    <dgm:pt modelId="{70171D58-E713-4032-9AFD-9A25A7DB39EE}">
      <dgm:prSet phldrT="[Texte]" custT="1"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>
        <a:solidFill>
          <a:schemeClr val="accent1"/>
        </a:solidFill>
        <a:ln/>
      </dgm:spPr>
      <dgm:t>
        <a:bodyPr/>
        <a:lstStyle/>
        <a:p>
          <a:r>
            <a:rPr lang="fr-FR" sz="2400" dirty="0"/>
            <a:t>Réseaux de neurones à convolution</a:t>
          </a:r>
        </a:p>
      </dgm:t>
    </dgm:pt>
    <dgm:pt modelId="{15733C53-6AB7-4EFE-A5EA-7AE097ACA13B}" type="parTrans" cxnId="{995BB696-656C-421C-AB2C-2F8AD038BD86}">
      <dgm:prSet/>
      <dgm:spPr/>
      <dgm:t>
        <a:bodyPr/>
        <a:lstStyle/>
        <a:p>
          <a:endParaRPr lang="fr-FR"/>
        </a:p>
      </dgm:t>
    </dgm:pt>
    <dgm:pt modelId="{6E591FB7-B7F0-4250-A1C5-E1DE1CC590BD}" type="sibTrans" cxnId="{995BB696-656C-421C-AB2C-2F8AD038BD86}">
      <dgm:prSet/>
      <dgm:spPr/>
      <dgm:t>
        <a:bodyPr/>
        <a:lstStyle/>
        <a:p>
          <a:endParaRPr lang="fr-FR"/>
        </a:p>
      </dgm:t>
    </dgm:pt>
    <dgm:pt modelId="{2B564A01-EAE8-4961-88F9-357CA7DB95F6}">
      <dgm:prSet phldrT="[Texte]"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sz="2800" dirty="0"/>
            <a:t>Prétraitement</a:t>
          </a:r>
        </a:p>
      </dgm:t>
    </dgm:pt>
    <dgm:pt modelId="{8B9E143A-9D5E-4FFA-B20D-7F008F60D4D9}" type="sibTrans" cxnId="{90F6E07C-0BD2-4E75-8EC5-F9ACCA9933AA}">
      <dgm:prSet/>
      <dgm:spPr/>
      <dgm:t>
        <a:bodyPr/>
        <a:lstStyle/>
        <a:p>
          <a:endParaRPr lang="fr-FR"/>
        </a:p>
      </dgm:t>
    </dgm:pt>
    <dgm:pt modelId="{CB10DF31-FD23-4D47-9344-79BFAC8A7EF4}" type="parTrans" cxnId="{90F6E07C-0BD2-4E75-8EC5-F9ACCA9933AA}">
      <dgm:prSet/>
      <dgm:spPr/>
      <dgm:t>
        <a:bodyPr/>
        <a:lstStyle/>
        <a:p>
          <a:endParaRPr lang="fr-FR"/>
        </a:p>
      </dgm:t>
    </dgm:pt>
    <dgm:pt modelId="{A70FE66C-F7F4-44E0-894C-2389253C7C33}">
      <dgm:prSet phldrT="[Texte]"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>
        <a:solidFill>
          <a:schemeClr val="accent1"/>
        </a:solidFill>
      </dgm:spPr>
      <dgm:t>
        <a:bodyPr/>
        <a:lstStyle/>
        <a:p>
          <a:r>
            <a:rPr lang="fr-FR" sz="2800" dirty="0"/>
            <a:t>Implémentation et résultats</a:t>
          </a:r>
        </a:p>
      </dgm:t>
    </dgm:pt>
    <dgm:pt modelId="{FAB1BCCB-AD35-49C1-AC00-AA6AD0071877}" type="parTrans" cxnId="{F0823797-0C0D-4E29-BE05-99E570650DBC}">
      <dgm:prSet/>
      <dgm:spPr/>
      <dgm:t>
        <a:bodyPr/>
        <a:lstStyle/>
        <a:p>
          <a:endParaRPr lang="en-US"/>
        </a:p>
      </dgm:t>
    </dgm:pt>
    <dgm:pt modelId="{77578BB3-17E6-4B54-9FA5-8E10503E686B}" type="sibTrans" cxnId="{F0823797-0C0D-4E29-BE05-99E570650DBC}">
      <dgm:prSet/>
      <dgm:spPr/>
      <dgm:t>
        <a:bodyPr/>
        <a:lstStyle/>
        <a:p>
          <a:endParaRPr lang="en-US"/>
        </a:p>
      </dgm:t>
    </dgm:pt>
    <dgm:pt modelId="{248A1CDA-8FA1-4339-9223-3173F0964465}">
      <dgm:prSet phldrT="[Texte]"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>
        <a:solidFill>
          <a:schemeClr val="accent5"/>
        </a:solidFill>
      </dgm:spPr>
      <dgm:t>
        <a:bodyPr/>
        <a:lstStyle/>
        <a:p>
          <a:r>
            <a:rPr lang="fr-FR" sz="2800"/>
            <a:t>Industrialisation</a:t>
          </a:r>
          <a:endParaRPr lang="fr-FR" sz="2800" dirty="0"/>
        </a:p>
      </dgm:t>
    </dgm:pt>
    <dgm:pt modelId="{B295B8D9-3FD6-4690-99C5-269F9D292C60}" type="parTrans" cxnId="{DD83D872-DBF0-4B55-8F54-5ED444B78E9B}">
      <dgm:prSet/>
      <dgm:spPr/>
      <dgm:t>
        <a:bodyPr/>
        <a:lstStyle/>
        <a:p>
          <a:endParaRPr lang="en-US"/>
        </a:p>
      </dgm:t>
    </dgm:pt>
    <dgm:pt modelId="{80862F89-E4BE-4412-BD72-1445A04E667F}" type="sibTrans" cxnId="{DD83D872-DBF0-4B55-8F54-5ED444B78E9B}">
      <dgm:prSet/>
      <dgm:spPr/>
      <dgm:t>
        <a:bodyPr/>
        <a:lstStyle/>
        <a:p>
          <a:endParaRPr lang="en-US"/>
        </a:p>
      </dgm:t>
    </dgm:pt>
    <dgm:pt modelId="{30E090E6-3C92-487F-8254-9F35422B8D7F}" type="pres">
      <dgm:prSet presAssocID="{CBE84BC5-F8FE-4B3F-AA4B-DB8FF208B905}" presName="Name0" presStyleCnt="0">
        <dgm:presLayoutVars>
          <dgm:dir/>
          <dgm:resizeHandles val="exact"/>
        </dgm:presLayoutVars>
      </dgm:prSet>
      <dgm:spPr/>
    </dgm:pt>
    <dgm:pt modelId="{B1857239-07F0-4973-A0FB-2DEAC3175C0B}" type="pres">
      <dgm:prSet presAssocID="{6269EC1E-749C-412D-94C4-1A292708BE51}" presName="parTxOnly" presStyleLbl="node1" presStyleIdx="0" presStyleCnt="5">
        <dgm:presLayoutVars>
          <dgm:bulletEnabled val="1"/>
        </dgm:presLayoutVars>
      </dgm:prSet>
      <dgm:spPr/>
    </dgm:pt>
    <dgm:pt modelId="{9BADBEC6-B59E-41A7-A48A-B43FC12783F2}" type="pres">
      <dgm:prSet presAssocID="{78B3E95A-597B-404F-AD85-D5663AF50D4A}" presName="parSpace" presStyleCnt="0"/>
      <dgm:spPr/>
    </dgm:pt>
    <dgm:pt modelId="{82E25C89-F63D-49B2-A0F5-8F301A5D1396}" type="pres">
      <dgm:prSet presAssocID="{70171D58-E713-4032-9AFD-9A25A7DB39EE}" presName="parTxOnly" presStyleLbl="node1" presStyleIdx="1" presStyleCnt="5" custScaleX="109912" custLinFactNeighborX="-328">
        <dgm:presLayoutVars>
          <dgm:bulletEnabled val="1"/>
        </dgm:presLayoutVars>
      </dgm:prSet>
      <dgm:spPr/>
    </dgm:pt>
    <dgm:pt modelId="{77C62638-289F-47BA-9BBD-E6468930A333}" type="pres">
      <dgm:prSet presAssocID="{6E591FB7-B7F0-4250-A1C5-E1DE1CC590BD}" presName="parSpace" presStyleCnt="0"/>
      <dgm:spPr/>
    </dgm:pt>
    <dgm:pt modelId="{C250EB50-3261-4296-B9C1-B2F3BCF9D5DB}" type="pres">
      <dgm:prSet presAssocID="{2B564A01-EAE8-4961-88F9-357CA7DB95F6}" presName="parTxOnly" presStyleLbl="node1" presStyleIdx="2" presStyleCnt="5" custScaleX="99869" custLinFactNeighborX="5985" custLinFactNeighborY="0">
        <dgm:presLayoutVars>
          <dgm:bulletEnabled val="1"/>
        </dgm:presLayoutVars>
      </dgm:prSet>
      <dgm:spPr/>
    </dgm:pt>
    <dgm:pt modelId="{5037967A-841D-4EBD-8B8E-A4031303E6FF}" type="pres">
      <dgm:prSet presAssocID="{8B9E143A-9D5E-4FFA-B20D-7F008F60D4D9}" presName="parSpace" presStyleCnt="0"/>
      <dgm:spPr/>
    </dgm:pt>
    <dgm:pt modelId="{C91A8DD1-0F22-4D7B-8B26-4EFDD3A319C6}" type="pres">
      <dgm:prSet presAssocID="{A70FE66C-F7F4-44E0-894C-2389253C7C33}" presName="parTxOnly" presStyleLbl="node1" presStyleIdx="3" presStyleCnt="5">
        <dgm:presLayoutVars>
          <dgm:bulletEnabled val="1"/>
        </dgm:presLayoutVars>
      </dgm:prSet>
      <dgm:spPr/>
    </dgm:pt>
    <dgm:pt modelId="{04CE23FF-48E4-4194-B24C-3A704CAFE241}" type="pres">
      <dgm:prSet presAssocID="{77578BB3-17E6-4B54-9FA5-8E10503E686B}" presName="parSpace" presStyleCnt="0"/>
      <dgm:spPr/>
    </dgm:pt>
    <dgm:pt modelId="{7E89C8FF-D8D7-4F0E-9CE4-14C2B2DFA30E}" type="pres">
      <dgm:prSet presAssocID="{248A1CDA-8FA1-4339-9223-3173F0964465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08C07A0F-DBD0-4B5A-885C-F69207C5A6F4}" type="presOf" srcId="{248A1CDA-8FA1-4339-9223-3173F0964465}" destId="{7E89C8FF-D8D7-4F0E-9CE4-14C2B2DFA30E}" srcOrd="0" destOrd="0" presId="urn:microsoft.com/office/officeart/2005/8/layout/hChevron3"/>
    <dgm:cxn modelId="{AA6D863E-B494-43D3-B98B-068D4BBDA274}" type="presOf" srcId="{2B564A01-EAE8-4961-88F9-357CA7DB95F6}" destId="{C250EB50-3261-4296-B9C1-B2F3BCF9D5DB}" srcOrd="0" destOrd="0" presId="urn:microsoft.com/office/officeart/2005/8/layout/hChevron3"/>
    <dgm:cxn modelId="{4012B06F-E6C8-4DBB-A349-9D451C5BCB4B}" type="presOf" srcId="{70171D58-E713-4032-9AFD-9A25A7DB39EE}" destId="{82E25C89-F63D-49B2-A0F5-8F301A5D1396}" srcOrd="0" destOrd="0" presId="urn:microsoft.com/office/officeart/2005/8/layout/hChevron3"/>
    <dgm:cxn modelId="{DD83D872-DBF0-4B55-8F54-5ED444B78E9B}" srcId="{CBE84BC5-F8FE-4B3F-AA4B-DB8FF208B905}" destId="{248A1CDA-8FA1-4339-9223-3173F0964465}" srcOrd="4" destOrd="0" parTransId="{B295B8D9-3FD6-4690-99C5-269F9D292C60}" sibTransId="{80862F89-E4BE-4412-BD72-1445A04E667F}"/>
    <dgm:cxn modelId="{90F6E07C-0BD2-4E75-8EC5-F9ACCA9933AA}" srcId="{CBE84BC5-F8FE-4B3F-AA4B-DB8FF208B905}" destId="{2B564A01-EAE8-4961-88F9-357CA7DB95F6}" srcOrd="2" destOrd="0" parTransId="{CB10DF31-FD23-4D47-9344-79BFAC8A7EF4}" sibTransId="{8B9E143A-9D5E-4FFA-B20D-7F008F60D4D9}"/>
    <dgm:cxn modelId="{995BB696-656C-421C-AB2C-2F8AD038BD86}" srcId="{CBE84BC5-F8FE-4B3F-AA4B-DB8FF208B905}" destId="{70171D58-E713-4032-9AFD-9A25A7DB39EE}" srcOrd="1" destOrd="0" parTransId="{15733C53-6AB7-4EFE-A5EA-7AE097ACA13B}" sibTransId="{6E591FB7-B7F0-4250-A1C5-E1DE1CC590BD}"/>
    <dgm:cxn modelId="{F0823797-0C0D-4E29-BE05-99E570650DBC}" srcId="{CBE84BC5-F8FE-4B3F-AA4B-DB8FF208B905}" destId="{A70FE66C-F7F4-44E0-894C-2389253C7C33}" srcOrd="3" destOrd="0" parTransId="{FAB1BCCB-AD35-49C1-AC00-AA6AD0071877}" sibTransId="{77578BB3-17E6-4B54-9FA5-8E10503E686B}"/>
    <dgm:cxn modelId="{BBB179A5-D4A2-4767-8F75-8F6B86F9A91D}" srcId="{CBE84BC5-F8FE-4B3F-AA4B-DB8FF208B905}" destId="{6269EC1E-749C-412D-94C4-1A292708BE51}" srcOrd="0" destOrd="0" parTransId="{09C16884-DC9E-4DA7-B7B3-2D79C0D33464}" sibTransId="{78B3E95A-597B-404F-AD85-D5663AF50D4A}"/>
    <dgm:cxn modelId="{C57E83B3-981F-4714-8E3B-DE8A62708DD7}" type="presOf" srcId="{CBE84BC5-F8FE-4B3F-AA4B-DB8FF208B905}" destId="{30E090E6-3C92-487F-8254-9F35422B8D7F}" srcOrd="0" destOrd="0" presId="urn:microsoft.com/office/officeart/2005/8/layout/hChevron3"/>
    <dgm:cxn modelId="{5B6C2FD4-8DC8-4CA1-91C6-16EFA59D4A3F}" type="presOf" srcId="{6269EC1E-749C-412D-94C4-1A292708BE51}" destId="{B1857239-07F0-4973-A0FB-2DEAC3175C0B}" srcOrd="0" destOrd="0" presId="urn:microsoft.com/office/officeart/2005/8/layout/hChevron3"/>
    <dgm:cxn modelId="{A55947EA-2302-48A1-BA76-0A9A5B7D85C3}" type="presOf" srcId="{A70FE66C-F7F4-44E0-894C-2389253C7C33}" destId="{C91A8DD1-0F22-4D7B-8B26-4EFDD3A319C6}" srcOrd="0" destOrd="0" presId="urn:microsoft.com/office/officeart/2005/8/layout/hChevron3"/>
    <dgm:cxn modelId="{4A955F03-55FD-4A4D-970F-858B5B965FB2}" type="presParOf" srcId="{30E090E6-3C92-487F-8254-9F35422B8D7F}" destId="{B1857239-07F0-4973-A0FB-2DEAC3175C0B}" srcOrd="0" destOrd="0" presId="urn:microsoft.com/office/officeart/2005/8/layout/hChevron3"/>
    <dgm:cxn modelId="{3236DB0D-474A-46CA-8ED7-B7FCD3D5505B}" type="presParOf" srcId="{30E090E6-3C92-487F-8254-9F35422B8D7F}" destId="{9BADBEC6-B59E-41A7-A48A-B43FC12783F2}" srcOrd="1" destOrd="0" presId="urn:microsoft.com/office/officeart/2005/8/layout/hChevron3"/>
    <dgm:cxn modelId="{42393B3B-725C-420D-8197-BAA78BCAC395}" type="presParOf" srcId="{30E090E6-3C92-487F-8254-9F35422B8D7F}" destId="{82E25C89-F63D-49B2-A0F5-8F301A5D1396}" srcOrd="2" destOrd="0" presId="urn:microsoft.com/office/officeart/2005/8/layout/hChevron3"/>
    <dgm:cxn modelId="{2ED51FC5-60BD-4F73-B6A9-5748B4A73206}" type="presParOf" srcId="{30E090E6-3C92-487F-8254-9F35422B8D7F}" destId="{77C62638-289F-47BA-9BBD-E6468930A333}" srcOrd="3" destOrd="0" presId="urn:microsoft.com/office/officeart/2005/8/layout/hChevron3"/>
    <dgm:cxn modelId="{77E5DCA5-D3CE-4DFB-ADF0-E3EA58E2DD73}" type="presParOf" srcId="{30E090E6-3C92-487F-8254-9F35422B8D7F}" destId="{C250EB50-3261-4296-B9C1-B2F3BCF9D5DB}" srcOrd="4" destOrd="0" presId="urn:microsoft.com/office/officeart/2005/8/layout/hChevron3"/>
    <dgm:cxn modelId="{F031B91B-369C-4DD7-89B4-3A68876D992F}" type="presParOf" srcId="{30E090E6-3C92-487F-8254-9F35422B8D7F}" destId="{5037967A-841D-4EBD-8B8E-A4031303E6FF}" srcOrd="5" destOrd="0" presId="urn:microsoft.com/office/officeart/2005/8/layout/hChevron3"/>
    <dgm:cxn modelId="{8ED138C7-F107-4C40-BF21-9DAB29E54FC2}" type="presParOf" srcId="{30E090E6-3C92-487F-8254-9F35422B8D7F}" destId="{C91A8DD1-0F22-4D7B-8B26-4EFDD3A319C6}" srcOrd="6" destOrd="0" presId="urn:microsoft.com/office/officeart/2005/8/layout/hChevron3"/>
    <dgm:cxn modelId="{1124669D-A116-4C42-9296-39BFEB91C132}" type="presParOf" srcId="{30E090E6-3C92-487F-8254-9F35422B8D7F}" destId="{04CE23FF-48E4-4194-B24C-3A704CAFE241}" srcOrd="7" destOrd="0" presId="urn:microsoft.com/office/officeart/2005/8/layout/hChevron3"/>
    <dgm:cxn modelId="{6E605323-B46E-43B2-8338-FA7CDC414504}" type="presParOf" srcId="{30E090E6-3C92-487F-8254-9F35422B8D7F}" destId="{7E89C8FF-D8D7-4F0E-9CE4-14C2B2DFA30E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6.xml><?xml version="1.0" encoding="utf-8"?>
<dgm:dataModel xmlns:dgm="http://schemas.openxmlformats.org/drawingml/2006/diagram" xmlns:a="http://schemas.openxmlformats.org/drawingml/2006/main">
  <dgm:ptLst>
    <dgm:pt modelId="{ECE651AB-C365-446F-97EC-4F19BE34B8B0}" type="doc">
      <dgm:prSet loTypeId="urn:microsoft.com/office/officeart/2005/8/layout/chevron1" loCatId="process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446CBEE-73AB-471D-99DE-D943B93B9CCC}">
      <dgm:prSet phldrT="[Texte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ln/>
      </dgm:spPr>
      <dgm:t>
        <a:bodyPr spcFirstLastPara="0" vert="horz" wrap="square" lIns="112014" tIns="37338" rIns="37338" bIns="37338" numCol="1" spcCol="1270" anchor="ctr" anchorCtr="0"/>
        <a:lstStyle/>
        <a:p>
          <a:r>
            <a:rPr lang="fr-FR" sz="2800" b="1" kern="1200" dirty="0">
              <a:solidFill>
                <a:prstClr val="white"/>
              </a:solidFill>
              <a:latin typeface="Ubuntu"/>
              <a:ea typeface="Spica Neue P"/>
              <a:cs typeface="+mn-cs"/>
            </a:rPr>
            <a:t>Entreprise</a:t>
          </a:r>
          <a:r>
            <a:rPr lang="fr-FR" sz="2800" b="1" kern="1200" dirty="0"/>
            <a:t> d’accueil et projet de stage</a:t>
          </a:r>
        </a:p>
      </dgm:t>
    </dgm:pt>
    <dgm:pt modelId="{1E2F07F0-F6D4-497A-B4AC-8D66B7E4DCE6}" type="parTrans" cxnId="{25939C65-72A0-48BA-AD64-A7CE8B30E237}">
      <dgm:prSet/>
      <dgm:spPr/>
      <dgm:t>
        <a:bodyPr/>
        <a:lstStyle/>
        <a:p>
          <a:endParaRPr lang="fr-FR"/>
        </a:p>
      </dgm:t>
    </dgm:pt>
    <dgm:pt modelId="{3D807523-F7E0-4EBF-96C8-2F7317763A68}" type="sibTrans" cxnId="{25939C65-72A0-48BA-AD64-A7CE8B30E237}">
      <dgm:prSet/>
      <dgm:spPr/>
      <dgm:t>
        <a:bodyPr/>
        <a:lstStyle/>
        <a:p>
          <a:endParaRPr lang="fr-FR"/>
        </a:p>
      </dgm:t>
    </dgm:pt>
    <dgm:pt modelId="{3D7103AC-5D8E-4A9F-9E2D-F7690B99A78D}">
      <dgm:prSet phldrT="[Texte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ln/>
      </dgm:spPr>
      <dgm:t>
        <a:bodyPr spcFirstLastPara="0" vert="horz" wrap="square" lIns="112014" tIns="37338" rIns="37338" bIns="37338" numCol="1" spcCol="1270" anchor="ctr" anchorCtr="0"/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b="1" kern="1200" dirty="0">
              <a:solidFill>
                <a:prstClr val="white"/>
              </a:solidFill>
              <a:latin typeface="Ubuntu"/>
              <a:ea typeface="Spica Neue P"/>
              <a:cs typeface="+mn-cs"/>
            </a:rPr>
            <a:t>Contexte général</a:t>
          </a:r>
        </a:p>
      </dgm:t>
    </dgm:pt>
    <dgm:pt modelId="{BA4814D6-8789-4770-B261-10E1FC7B4C7D}" type="parTrans" cxnId="{4537CBC7-F732-481D-ABAF-CCAAEEC38AF1}">
      <dgm:prSet/>
      <dgm:spPr/>
      <dgm:t>
        <a:bodyPr/>
        <a:lstStyle/>
        <a:p>
          <a:endParaRPr lang="fr-FR"/>
        </a:p>
      </dgm:t>
    </dgm:pt>
    <dgm:pt modelId="{51E67CE7-C732-4CEC-AAA2-526AF31139DF}" type="sibTrans" cxnId="{4537CBC7-F732-481D-ABAF-CCAAEEC38AF1}">
      <dgm:prSet/>
      <dgm:spPr/>
      <dgm:t>
        <a:bodyPr/>
        <a:lstStyle/>
        <a:p>
          <a:endParaRPr lang="fr-FR"/>
        </a:p>
      </dgm:t>
    </dgm:pt>
    <dgm:pt modelId="{4AFA8197-D6AA-4DC0-B143-C22F1E2D2DED}">
      <dgm:prSet phldrT="[Texte]" custT="1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>
        <a:ln/>
      </dgm:spPr>
      <dgm:t>
        <a:bodyPr spcFirstLastPara="0" vert="horz" wrap="square" lIns="112014" tIns="37338" rIns="37338" bIns="37338" numCol="1" spcCol="1270" anchor="ctr" anchorCtr="0"/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b="1" kern="1200" dirty="0">
              <a:solidFill>
                <a:prstClr val="white"/>
              </a:solidFill>
              <a:latin typeface="Ubuntu"/>
              <a:ea typeface="Spica Neue P"/>
              <a:cs typeface="+mn-cs"/>
            </a:rPr>
            <a:t>Développement de la solution</a:t>
          </a:r>
        </a:p>
      </dgm:t>
    </dgm:pt>
    <dgm:pt modelId="{9D6B8767-A276-4E1D-9CA5-EC7E60F76084}" type="parTrans" cxnId="{27B2A6D1-FA58-4F60-91C3-9C1067B38264}">
      <dgm:prSet/>
      <dgm:spPr/>
      <dgm:t>
        <a:bodyPr/>
        <a:lstStyle/>
        <a:p>
          <a:endParaRPr lang="fr-FR"/>
        </a:p>
      </dgm:t>
    </dgm:pt>
    <dgm:pt modelId="{A27B59F2-B43D-4CF9-9509-A6793E27BC8D}" type="sibTrans" cxnId="{27B2A6D1-FA58-4F60-91C3-9C1067B38264}">
      <dgm:prSet/>
      <dgm:spPr/>
      <dgm:t>
        <a:bodyPr/>
        <a:lstStyle/>
        <a:p>
          <a:endParaRPr lang="fr-FR"/>
        </a:p>
      </dgm:t>
    </dgm:pt>
    <dgm:pt modelId="{7535929A-DB06-4992-9925-2775DD8F4EA8}">
      <dgm:prSet phldrT="[Texte]" custT="1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>
        <a:ln/>
      </dgm:spPr>
      <dgm:t>
        <a:bodyPr spcFirstLastPara="0" vert="horz" wrap="square" lIns="116015" tIns="38672" rIns="38672" bIns="38672" numCol="1" spcCol="1270" anchor="ctr" anchorCtr="0"/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900" b="1" kern="1200" dirty="0">
              <a:solidFill>
                <a:prstClr val="white"/>
              </a:solidFill>
              <a:latin typeface="Ubuntu"/>
              <a:ea typeface="Spica Neue P"/>
              <a:cs typeface="+mn-cs"/>
            </a:rPr>
            <a:t>Conclusion</a:t>
          </a:r>
        </a:p>
      </dgm:t>
    </dgm:pt>
    <dgm:pt modelId="{9856422E-CB2D-4F35-8795-AEF6DFB3C426}" type="parTrans" cxnId="{40CC5C0F-D9EA-4F62-BFAB-8159F494A8DE}">
      <dgm:prSet/>
      <dgm:spPr/>
      <dgm:t>
        <a:bodyPr/>
        <a:lstStyle/>
        <a:p>
          <a:endParaRPr lang="fr-FR"/>
        </a:p>
      </dgm:t>
    </dgm:pt>
    <dgm:pt modelId="{5A7095E4-44F7-410A-BD34-AEC61A9B6055}" type="sibTrans" cxnId="{40CC5C0F-D9EA-4F62-BFAB-8159F494A8DE}">
      <dgm:prSet/>
      <dgm:spPr/>
      <dgm:t>
        <a:bodyPr/>
        <a:lstStyle/>
        <a:p>
          <a:endParaRPr lang="fr-FR"/>
        </a:p>
      </dgm:t>
    </dgm:pt>
    <dgm:pt modelId="{6EB63FCF-72E1-4F6F-BC70-95E813D68024}" type="pres">
      <dgm:prSet presAssocID="{ECE651AB-C365-446F-97EC-4F19BE34B8B0}" presName="Name0" presStyleCnt="0">
        <dgm:presLayoutVars>
          <dgm:dir/>
          <dgm:animLvl val="lvl"/>
          <dgm:resizeHandles val="exact"/>
        </dgm:presLayoutVars>
      </dgm:prSet>
      <dgm:spPr/>
    </dgm:pt>
    <dgm:pt modelId="{3A385627-F526-403F-89C9-B3E9D12812F8}" type="pres">
      <dgm:prSet presAssocID="{6446CBEE-73AB-471D-99DE-D943B93B9CCC}" presName="parTxOnly" presStyleLbl="node1" presStyleIdx="0" presStyleCnt="4">
        <dgm:presLayoutVars>
          <dgm:chMax val="0"/>
          <dgm:chPref val="0"/>
          <dgm:bulletEnabled val="1"/>
        </dgm:presLayoutVars>
      </dgm:prSet>
      <dgm:spPr>
        <a:xfrm>
          <a:off x="6869" y="0"/>
          <a:ext cx="3998503" cy="914400"/>
        </a:xfrm>
        <a:prstGeom prst="chevron">
          <a:avLst/>
        </a:prstGeom>
      </dgm:spPr>
    </dgm:pt>
    <dgm:pt modelId="{ABB0D716-897A-4577-AFC9-D4B1C25178EE}" type="pres">
      <dgm:prSet presAssocID="{3D807523-F7E0-4EBF-96C8-2F7317763A68}" presName="parTxOnlySpace" presStyleCnt="0"/>
      <dgm:spPr/>
    </dgm:pt>
    <dgm:pt modelId="{8E8C5F46-8428-4E48-8113-706CC0D981A0}" type="pres">
      <dgm:prSet presAssocID="{3D7103AC-5D8E-4A9F-9E2D-F7690B99A78D}" presName="parTxOnly" presStyleLbl="node1" presStyleIdx="1" presStyleCnt="4" custLinFactNeighborY="-31095">
        <dgm:presLayoutVars>
          <dgm:chMax val="0"/>
          <dgm:chPref val="0"/>
          <dgm:bulletEnabled val="1"/>
        </dgm:presLayoutVars>
      </dgm:prSet>
      <dgm:spPr>
        <a:xfrm>
          <a:off x="3605521" y="0"/>
          <a:ext cx="3998503" cy="914400"/>
        </a:xfrm>
        <a:prstGeom prst="chevron">
          <a:avLst/>
        </a:prstGeom>
      </dgm:spPr>
    </dgm:pt>
    <dgm:pt modelId="{914F2132-7581-4D13-A37D-7E8747AC7E52}" type="pres">
      <dgm:prSet presAssocID="{51E67CE7-C732-4CEC-AAA2-526AF31139DF}" presName="parTxOnlySpace" presStyleCnt="0"/>
      <dgm:spPr/>
    </dgm:pt>
    <dgm:pt modelId="{2B41EBE7-D789-47F7-9534-557C62BA0E48}" type="pres">
      <dgm:prSet presAssocID="{4AFA8197-D6AA-4DC0-B143-C22F1E2D2DED}" presName="parTxOnly" presStyleLbl="node1" presStyleIdx="2" presStyleCnt="4">
        <dgm:presLayoutVars>
          <dgm:chMax val="0"/>
          <dgm:chPref val="0"/>
          <dgm:bulletEnabled val="1"/>
        </dgm:presLayoutVars>
      </dgm:prSet>
      <dgm:spPr>
        <a:xfrm>
          <a:off x="7204174" y="0"/>
          <a:ext cx="3998503" cy="914400"/>
        </a:xfrm>
        <a:prstGeom prst="chevron">
          <a:avLst/>
        </a:prstGeom>
      </dgm:spPr>
    </dgm:pt>
    <dgm:pt modelId="{141E9424-582F-468E-B587-61DB0A98E35A}" type="pres">
      <dgm:prSet presAssocID="{A27B59F2-B43D-4CF9-9509-A6793E27BC8D}" presName="parTxOnlySpace" presStyleCnt="0"/>
      <dgm:spPr/>
    </dgm:pt>
    <dgm:pt modelId="{8622A846-379A-4F76-BE6B-9D2A67935330}" type="pres">
      <dgm:prSet presAssocID="{7535929A-DB06-4992-9925-2775DD8F4EA8}" presName="parTxOnly" presStyleLbl="node1" presStyleIdx="3" presStyleCnt="4">
        <dgm:presLayoutVars>
          <dgm:chMax val="0"/>
          <dgm:chPref val="0"/>
          <dgm:bulletEnabled val="1"/>
        </dgm:presLayoutVars>
      </dgm:prSet>
      <dgm:spPr>
        <a:xfrm>
          <a:off x="10802827" y="0"/>
          <a:ext cx="3998503" cy="914400"/>
        </a:xfrm>
        <a:prstGeom prst="chevron">
          <a:avLst/>
        </a:prstGeom>
      </dgm:spPr>
    </dgm:pt>
  </dgm:ptLst>
  <dgm:cxnLst>
    <dgm:cxn modelId="{695FD700-5A37-4AE1-B23A-2B5F3E3D18E4}" type="presOf" srcId="{7535929A-DB06-4992-9925-2775DD8F4EA8}" destId="{8622A846-379A-4F76-BE6B-9D2A67935330}" srcOrd="0" destOrd="0" presId="urn:microsoft.com/office/officeart/2005/8/layout/chevron1"/>
    <dgm:cxn modelId="{7CC7B605-88EB-4E19-B07E-C5CF2FC0FAA0}" type="presOf" srcId="{6446CBEE-73AB-471D-99DE-D943B93B9CCC}" destId="{3A385627-F526-403F-89C9-B3E9D12812F8}" srcOrd="0" destOrd="0" presId="urn:microsoft.com/office/officeart/2005/8/layout/chevron1"/>
    <dgm:cxn modelId="{B9AFF907-F5D1-487A-ADEF-8B22C1E206F8}" type="presOf" srcId="{ECE651AB-C365-446F-97EC-4F19BE34B8B0}" destId="{6EB63FCF-72E1-4F6F-BC70-95E813D68024}" srcOrd="0" destOrd="0" presId="urn:microsoft.com/office/officeart/2005/8/layout/chevron1"/>
    <dgm:cxn modelId="{B725CE0D-7AD6-4070-A539-C880BB2B7721}" type="presOf" srcId="{4AFA8197-D6AA-4DC0-B143-C22F1E2D2DED}" destId="{2B41EBE7-D789-47F7-9534-557C62BA0E48}" srcOrd="0" destOrd="0" presId="urn:microsoft.com/office/officeart/2005/8/layout/chevron1"/>
    <dgm:cxn modelId="{40CC5C0F-D9EA-4F62-BFAB-8159F494A8DE}" srcId="{ECE651AB-C365-446F-97EC-4F19BE34B8B0}" destId="{7535929A-DB06-4992-9925-2775DD8F4EA8}" srcOrd="3" destOrd="0" parTransId="{9856422E-CB2D-4F35-8795-AEF6DFB3C426}" sibTransId="{5A7095E4-44F7-410A-BD34-AEC61A9B6055}"/>
    <dgm:cxn modelId="{25939C65-72A0-48BA-AD64-A7CE8B30E237}" srcId="{ECE651AB-C365-446F-97EC-4F19BE34B8B0}" destId="{6446CBEE-73AB-471D-99DE-D943B93B9CCC}" srcOrd="0" destOrd="0" parTransId="{1E2F07F0-F6D4-497A-B4AC-8D66B7E4DCE6}" sibTransId="{3D807523-F7E0-4EBF-96C8-2F7317763A68}"/>
    <dgm:cxn modelId="{4537CBC7-F732-481D-ABAF-CCAAEEC38AF1}" srcId="{ECE651AB-C365-446F-97EC-4F19BE34B8B0}" destId="{3D7103AC-5D8E-4A9F-9E2D-F7690B99A78D}" srcOrd="1" destOrd="0" parTransId="{BA4814D6-8789-4770-B261-10E1FC7B4C7D}" sibTransId="{51E67CE7-C732-4CEC-AAA2-526AF31139DF}"/>
    <dgm:cxn modelId="{D286A0CA-9079-455A-ADD6-E1306D7EE73D}" type="presOf" srcId="{3D7103AC-5D8E-4A9F-9E2D-F7690B99A78D}" destId="{8E8C5F46-8428-4E48-8113-706CC0D981A0}" srcOrd="0" destOrd="0" presId="urn:microsoft.com/office/officeart/2005/8/layout/chevron1"/>
    <dgm:cxn modelId="{27B2A6D1-FA58-4F60-91C3-9C1067B38264}" srcId="{ECE651AB-C365-446F-97EC-4F19BE34B8B0}" destId="{4AFA8197-D6AA-4DC0-B143-C22F1E2D2DED}" srcOrd="2" destOrd="0" parTransId="{9D6B8767-A276-4E1D-9CA5-EC7E60F76084}" sibTransId="{A27B59F2-B43D-4CF9-9509-A6793E27BC8D}"/>
    <dgm:cxn modelId="{5DC2511E-152A-43FE-AF42-6DFAFB28F075}" type="presParOf" srcId="{6EB63FCF-72E1-4F6F-BC70-95E813D68024}" destId="{3A385627-F526-403F-89C9-B3E9D12812F8}" srcOrd="0" destOrd="0" presId="urn:microsoft.com/office/officeart/2005/8/layout/chevron1"/>
    <dgm:cxn modelId="{46F778EA-C393-49CC-8D2C-3CCDC3CDF829}" type="presParOf" srcId="{6EB63FCF-72E1-4F6F-BC70-95E813D68024}" destId="{ABB0D716-897A-4577-AFC9-D4B1C25178EE}" srcOrd="1" destOrd="0" presId="urn:microsoft.com/office/officeart/2005/8/layout/chevron1"/>
    <dgm:cxn modelId="{7A0A8224-2E4E-4D99-9AAA-95929AD5FB6D}" type="presParOf" srcId="{6EB63FCF-72E1-4F6F-BC70-95E813D68024}" destId="{8E8C5F46-8428-4E48-8113-706CC0D981A0}" srcOrd="2" destOrd="0" presId="urn:microsoft.com/office/officeart/2005/8/layout/chevron1"/>
    <dgm:cxn modelId="{2F0157B4-9B9E-4504-BAA2-0B113FF85D72}" type="presParOf" srcId="{6EB63FCF-72E1-4F6F-BC70-95E813D68024}" destId="{914F2132-7581-4D13-A37D-7E8747AC7E52}" srcOrd="3" destOrd="0" presId="urn:microsoft.com/office/officeart/2005/8/layout/chevron1"/>
    <dgm:cxn modelId="{20FCC90B-4175-454D-9C8B-FB1D0D98CA57}" type="presParOf" srcId="{6EB63FCF-72E1-4F6F-BC70-95E813D68024}" destId="{2B41EBE7-D789-47F7-9534-557C62BA0E48}" srcOrd="4" destOrd="0" presId="urn:microsoft.com/office/officeart/2005/8/layout/chevron1"/>
    <dgm:cxn modelId="{C170D21E-D7FA-43F6-A6FE-9597973D2A16}" type="presParOf" srcId="{6EB63FCF-72E1-4F6F-BC70-95E813D68024}" destId="{141E9424-582F-468E-B587-61DB0A98E35A}" srcOrd="5" destOrd="0" presId="urn:microsoft.com/office/officeart/2005/8/layout/chevron1"/>
    <dgm:cxn modelId="{73CB39EB-E0E2-48A5-9127-5A4190CAF262}" type="presParOf" srcId="{6EB63FCF-72E1-4F6F-BC70-95E813D68024}" destId="{8622A846-379A-4F76-BE6B-9D2A67935330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57.xml><?xml version="1.0" encoding="utf-8"?>
<dgm:dataModel xmlns:dgm="http://schemas.openxmlformats.org/drawingml/2006/diagram" xmlns:a="http://schemas.openxmlformats.org/drawingml/2006/main">
  <dgm:ptLst>
    <dgm:pt modelId="{CBE84BC5-F8FE-4B3F-AA4B-DB8FF208B905}" type="doc">
      <dgm:prSet loTypeId="urn:microsoft.com/office/officeart/2005/8/layout/hChevron3" loCatId="process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69EC1E-749C-412D-94C4-1A292708BE51}">
      <dgm:prSet phldrT="[Texte]"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>
        <a:solidFill>
          <a:schemeClr val="accent5"/>
        </a:solidFill>
      </dgm:spPr>
      <dgm:t>
        <a:bodyPr/>
        <a:lstStyle/>
        <a:p>
          <a:r>
            <a:rPr lang="fr-FR" sz="2800" dirty="0"/>
            <a:t>Conclusion générale</a:t>
          </a:r>
        </a:p>
      </dgm:t>
    </dgm:pt>
    <dgm:pt modelId="{09C16884-DC9E-4DA7-B7B3-2D79C0D33464}" type="parTrans" cxnId="{BBB179A5-D4A2-4767-8F75-8F6B86F9A91D}">
      <dgm:prSet/>
      <dgm:spPr/>
      <dgm:t>
        <a:bodyPr/>
        <a:lstStyle/>
        <a:p>
          <a:endParaRPr lang="fr-FR"/>
        </a:p>
      </dgm:t>
    </dgm:pt>
    <dgm:pt modelId="{78B3E95A-597B-404F-AD85-D5663AF50D4A}" type="sibTrans" cxnId="{BBB179A5-D4A2-4767-8F75-8F6B86F9A91D}">
      <dgm:prSet/>
      <dgm:spPr/>
      <dgm:t>
        <a:bodyPr/>
        <a:lstStyle/>
        <a:p>
          <a:endParaRPr lang="fr-FR"/>
        </a:p>
      </dgm:t>
    </dgm:pt>
    <dgm:pt modelId="{70171D58-E713-4032-9AFD-9A25A7DB39EE}">
      <dgm:prSet phldrT="[Texte]" custT="1"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>
        <a:solidFill>
          <a:schemeClr val="accent1"/>
        </a:solidFill>
        <a:ln/>
      </dgm:spPr>
      <dgm:t>
        <a:bodyPr/>
        <a:lstStyle/>
        <a:p>
          <a:r>
            <a:rPr lang="fr-FR" sz="2800" dirty="0"/>
            <a:t>Impact personnel</a:t>
          </a:r>
        </a:p>
      </dgm:t>
    </dgm:pt>
    <dgm:pt modelId="{15733C53-6AB7-4EFE-A5EA-7AE097ACA13B}" type="parTrans" cxnId="{995BB696-656C-421C-AB2C-2F8AD038BD86}">
      <dgm:prSet/>
      <dgm:spPr/>
      <dgm:t>
        <a:bodyPr/>
        <a:lstStyle/>
        <a:p>
          <a:endParaRPr lang="fr-FR"/>
        </a:p>
      </dgm:t>
    </dgm:pt>
    <dgm:pt modelId="{6E591FB7-B7F0-4250-A1C5-E1DE1CC590BD}" type="sibTrans" cxnId="{995BB696-656C-421C-AB2C-2F8AD038BD86}">
      <dgm:prSet/>
      <dgm:spPr/>
      <dgm:t>
        <a:bodyPr/>
        <a:lstStyle/>
        <a:p>
          <a:endParaRPr lang="fr-FR"/>
        </a:p>
      </dgm:t>
    </dgm:pt>
    <dgm:pt modelId="{30E090E6-3C92-487F-8254-9F35422B8D7F}" type="pres">
      <dgm:prSet presAssocID="{CBE84BC5-F8FE-4B3F-AA4B-DB8FF208B905}" presName="Name0" presStyleCnt="0">
        <dgm:presLayoutVars>
          <dgm:dir/>
          <dgm:resizeHandles val="exact"/>
        </dgm:presLayoutVars>
      </dgm:prSet>
      <dgm:spPr/>
    </dgm:pt>
    <dgm:pt modelId="{B1857239-07F0-4973-A0FB-2DEAC3175C0B}" type="pres">
      <dgm:prSet presAssocID="{6269EC1E-749C-412D-94C4-1A292708BE51}" presName="parTxOnly" presStyleLbl="node1" presStyleIdx="0" presStyleCnt="2">
        <dgm:presLayoutVars>
          <dgm:bulletEnabled val="1"/>
        </dgm:presLayoutVars>
      </dgm:prSet>
      <dgm:spPr/>
    </dgm:pt>
    <dgm:pt modelId="{9BADBEC6-B59E-41A7-A48A-B43FC12783F2}" type="pres">
      <dgm:prSet presAssocID="{78B3E95A-597B-404F-AD85-D5663AF50D4A}" presName="parSpace" presStyleCnt="0"/>
      <dgm:spPr/>
    </dgm:pt>
    <dgm:pt modelId="{82E25C89-F63D-49B2-A0F5-8F301A5D1396}" type="pres">
      <dgm:prSet presAssocID="{70171D58-E713-4032-9AFD-9A25A7DB39EE}" presName="parTxOnly" presStyleLbl="node1" presStyleIdx="1" presStyleCnt="2" custScaleX="109912" custLinFactNeighborX="-328">
        <dgm:presLayoutVars>
          <dgm:bulletEnabled val="1"/>
        </dgm:presLayoutVars>
      </dgm:prSet>
      <dgm:spPr/>
    </dgm:pt>
  </dgm:ptLst>
  <dgm:cxnLst>
    <dgm:cxn modelId="{4012B06F-E6C8-4DBB-A349-9D451C5BCB4B}" type="presOf" srcId="{70171D58-E713-4032-9AFD-9A25A7DB39EE}" destId="{82E25C89-F63D-49B2-A0F5-8F301A5D1396}" srcOrd="0" destOrd="0" presId="urn:microsoft.com/office/officeart/2005/8/layout/hChevron3"/>
    <dgm:cxn modelId="{995BB696-656C-421C-AB2C-2F8AD038BD86}" srcId="{CBE84BC5-F8FE-4B3F-AA4B-DB8FF208B905}" destId="{70171D58-E713-4032-9AFD-9A25A7DB39EE}" srcOrd="1" destOrd="0" parTransId="{15733C53-6AB7-4EFE-A5EA-7AE097ACA13B}" sibTransId="{6E591FB7-B7F0-4250-A1C5-E1DE1CC590BD}"/>
    <dgm:cxn modelId="{BBB179A5-D4A2-4767-8F75-8F6B86F9A91D}" srcId="{CBE84BC5-F8FE-4B3F-AA4B-DB8FF208B905}" destId="{6269EC1E-749C-412D-94C4-1A292708BE51}" srcOrd="0" destOrd="0" parTransId="{09C16884-DC9E-4DA7-B7B3-2D79C0D33464}" sibTransId="{78B3E95A-597B-404F-AD85-D5663AF50D4A}"/>
    <dgm:cxn modelId="{C57E83B3-981F-4714-8E3B-DE8A62708DD7}" type="presOf" srcId="{CBE84BC5-F8FE-4B3F-AA4B-DB8FF208B905}" destId="{30E090E6-3C92-487F-8254-9F35422B8D7F}" srcOrd="0" destOrd="0" presId="urn:microsoft.com/office/officeart/2005/8/layout/hChevron3"/>
    <dgm:cxn modelId="{5B6C2FD4-8DC8-4CA1-91C6-16EFA59D4A3F}" type="presOf" srcId="{6269EC1E-749C-412D-94C4-1A292708BE51}" destId="{B1857239-07F0-4973-A0FB-2DEAC3175C0B}" srcOrd="0" destOrd="0" presId="urn:microsoft.com/office/officeart/2005/8/layout/hChevron3"/>
    <dgm:cxn modelId="{4A955F03-55FD-4A4D-970F-858B5B965FB2}" type="presParOf" srcId="{30E090E6-3C92-487F-8254-9F35422B8D7F}" destId="{B1857239-07F0-4973-A0FB-2DEAC3175C0B}" srcOrd="0" destOrd="0" presId="urn:microsoft.com/office/officeart/2005/8/layout/hChevron3"/>
    <dgm:cxn modelId="{3236DB0D-474A-46CA-8ED7-B7FCD3D5505B}" type="presParOf" srcId="{30E090E6-3C92-487F-8254-9F35422B8D7F}" destId="{9BADBEC6-B59E-41A7-A48A-B43FC12783F2}" srcOrd="1" destOrd="0" presId="urn:microsoft.com/office/officeart/2005/8/layout/hChevron3"/>
    <dgm:cxn modelId="{42393B3B-725C-420D-8197-BAA78BCAC395}" type="presParOf" srcId="{30E090E6-3C92-487F-8254-9F35422B8D7F}" destId="{82E25C89-F63D-49B2-A0F5-8F301A5D1396}" srcOrd="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8.xml><?xml version="1.0" encoding="utf-8"?>
<dgm:dataModel xmlns:dgm="http://schemas.openxmlformats.org/drawingml/2006/diagram" xmlns:a="http://schemas.openxmlformats.org/drawingml/2006/main">
  <dgm:ptLst>
    <dgm:pt modelId="{ECE651AB-C365-446F-97EC-4F19BE34B8B0}" type="doc">
      <dgm:prSet loTypeId="urn:microsoft.com/office/officeart/2005/8/layout/chevron1" loCatId="process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446CBEE-73AB-471D-99DE-D943B93B9CCC}">
      <dgm:prSet phldrT="[Texte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ln/>
      </dgm:spPr>
      <dgm:t>
        <a:bodyPr spcFirstLastPara="0" vert="horz" wrap="square" lIns="112014" tIns="37338" rIns="37338" bIns="37338" numCol="1" spcCol="1270" anchor="ctr" anchorCtr="0"/>
        <a:lstStyle/>
        <a:p>
          <a:r>
            <a:rPr lang="fr-FR" sz="2800" b="1" kern="1200" dirty="0">
              <a:solidFill>
                <a:prstClr val="white"/>
              </a:solidFill>
              <a:latin typeface="Ubuntu"/>
              <a:ea typeface="Spica Neue P"/>
              <a:cs typeface="+mn-cs"/>
            </a:rPr>
            <a:t>Entreprise</a:t>
          </a:r>
          <a:r>
            <a:rPr lang="fr-FR" sz="2800" b="1" kern="1200" dirty="0"/>
            <a:t> d’accueil et projet de stage</a:t>
          </a:r>
        </a:p>
      </dgm:t>
    </dgm:pt>
    <dgm:pt modelId="{1E2F07F0-F6D4-497A-B4AC-8D66B7E4DCE6}" type="parTrans" cxnId="{25939C65-72A0-48BA-AD64-A7CE8B30E237}">
      <dgm:prSet/>
      <dgm:spPr/>
      <dgm:t>
        <a:bodyPr/>
        <a:lstStyle/>
        <a:p>
          <a:endParaRPr lang="fr-FR"/>
        </a:p>
      </dgm:t>
    </dgm:pt>
    <dgm:pt modelId="{3D807523-F7E0-4EBF-96C8-2F7317763A68}" type="sibTrans" cxnId="{25939C65-72A0-48BA-AD64-A7CE8B30E237}">
      <dgm:prSet/>
      <dgm:spPr/>
      <dgm:t>
        <a:bodyPr/>
        <a:lstStyle/>
        <a:p>
          <a:endParaRPr lang="fr-FR"/>
        </a:p>
      </dgm:t>
    </dgm:pt>
    <dgm:pt modelId="{3D7103AC-5D8E-4A9F-9E2D-F7690B99A78D}">
      <dgm:prSet phldrT="[Texte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ln/>
      </dgm:spPr>
      <dgm:t>
        <a:bodyPr spcFirstLastPara="0" vert="horz" wrap="square" lIns="112014" tIns="37338" rIns="37338" bIns="37338" numCol="1" spcCol="1270" anchor="ctr" anchorCtr="0"/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b="1" kern="1200" dirty="0">
              <a:solidFill>
                <a:prstClr val="white"/>
              </a:solidFill>
              <a:latin typeface="Ubuntu"/>
              <a:ea typeface="Spica Neue P"/>
              <a:cs typeface="+mn-cs"/>
            </a:rPr>
            <a:t>Contexte général</a:t>
          </a:r>
        </a:p>
      </dgm:t>
    </dgm:pt>
    <dgm:pt modelId="{BA4814D6-8789-4770-B261-10E1FC7B4C7D}" type="parTrans" cxnId="{4537CBC7-F732-481D-ABAF-CCAAEEC38AF1}">
      <dgm:prSet/>
      <dgm:spPr/>
      <dgm:t>
        <a:bodyPr/>
        <a:lstStyle/>
        <a:p>
          <a:endParaRPr lang="fr-FR"/>
        </a:p>
      </dgm:t>
    </dgm:pt>
    <dgm:pt modelId="{51E67CE7-C732-4CEC-AAA2-526AF31139DF}" type="sibTrans" cxnId="{4537CBC7-F732-481D-ABAF-CCAAEEC38AF1}">
      <dgm:prSet/>
      <dgm:spPr/>
      <dgm:t>
        <a:bodyPr/>
        <a:lstStyle/>
        <a:p>
          <a:endParaRPr lang="fr-FR"/>
        </a:p>
      </dgm:t>
    </dgm:pt>
    <dgm:pt modelId="{4AFA8197-D6AA-4DC0-B143-C22F1E2D2DED}">
      <dgm:prSet phldrT="[Texte]" custT="1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>
        <a:solidFill>
          <a:schemeClr val="accent1"/>
        </a:solidFill>
        <a:ln/>
      </dgm:spPr>
      <dgm:t>
        <a:bodyPr spcFirstLastPara="0" vert="horz" wrap="square" lIns="112014" tIns="37338" rIns="37338" bIns="37338" numCol="1" spcCol="1270" anchor="ctr" anchorCtr="0"/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b="1" kern="1200" dirty="0">
              <a:solidFill>
                <a:prstClr val="white"/>
              </a:solidFill>
              <a:latin typeface="Ubuntu"/>
              <a:ea typeface="Spica Neue P"/>
              <a:cs typeface="+mn-cs"/>
            </a:rPr>
            <a:t>Développement de la solution</a:t>
          </a:r>
        </a:p>
      </dgm:t>
    </dgm:pt>
    <dgm:pt modelId="{9D6B8767-A276-4E1D-9CA5-EC7E60F76084}" type="parTrans" cxnId="{27B2A6D1-FA58-4F60-91C3-9C1067B38264}">
      <dgm:prSet/>
      <dgm:spPr/>
      <dgm:t>
        <a:bodyPr/>
        <a:lstStyle/>
        <a:p>
          <a:endParaRPr lang="fr-FR"/>
        </a:p>
      </dgm:t>
    </dgm:pt>
    <dgm:pt modelId="{A27B59F2-B43D-4CF9-9509-A6793E27BC8D}" type="sibTrans" cxnId="{27B2A6D1-FA58-4F60-91C3-9C1067B38264}">
      <dgm:prSet/>
      <dgm:spPr/>
      <dgm:t>
        <a:bodyPr/>
        <a:lstStyle/>
        <a:p>
          <a:endParaRPr lang="fr-FR"/>
        </a:p>
      </dgm:t>
    </dgm:pt>
    <dgm:pt modelId="{7535929A-DB06-4992-9925-2775DD8F4EA8}">
      <dgm:prSet phldrT="[Texte]" custT="1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>
        <a:solidFill>
          <a:schemeClr val="accent5"/>
        </a:solidFill>
        <a:ln/>
      </dgm:spPr>
      <dgm:t>
        <a:bodyPr spcFirstLastPara="0" vert="horz" wrap="square" lIns="116015" tIns="38672" rIns="38672" bIns="38672" numCol="1" spcCol="1270" anchor="ctr" anchorCtr="0"/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900" b="1" kern="1200" dirty="0">
              <a:solidFill>
                <a:prstClr val="white"/>
              </a:solidFill>
              <a:latin typeface="Ubuntu"/>
              <a:ea typeface="Spica Neue P"/>
              <a:cs typeface="+mn-cs"/>
            </a:rPr>
            <a:t>Conclusion</a:t>
          </a:r>
        </a:p>
      </dgm:t>
    </dgm:pt>
    <dgm:pt modelId="{9856422E-CB2D-4F35-8795-AEF6DFB3C426}" type="parTrans" cxnId="{40CC5C0F-D9EA-4F62-BFAB-8159F494A8DE}">
      <dgm:prSet/>
      <dgm:spPr/>
      <dgm:t>
        <a:bodyPr/>
        <a:lstStyle/>
        <a:p>
          <a:endParaRPr lang="fr-FR"/>
        </a:p>
      </dgm:t>
    </dgm:pt>
    <dgm:pt modelId="{5A7095E4-44F7-410A-BD34-AEC61A9B6055}" type="sibTrans" cxnId="{40CC5C0F-D9EA-4F62-BFAB-8159F494A8DE}">
      <dgm:prSet/>
      <dgm:spPr/>
      <dgm:t>
        <a:bodyPr/>
        <a:lstStyle/>
        <a:p>
          <a:endParaRPr lang="fr-FR"/>
        </a:p>
      </dgm:t>
    </dgm:pt>
    <dgm:pt modelId="{6EB63FCF-72E1-4F6F-BC70-95E813D68024}" type="pres">
      <dgm:prSet presAssocID="{ECE651AB-C365-446F-97EC-4F19BE34B8B0}" presName="Name0" presStyleCnt="0">
        <dgm:presLayoutVars>
          <dgm:dir/>
          <dgm:animLvl val="lvl"/>
          <dgm:resizeHandles val="exact"/>
        </dgm:presLayoutVars>
      </dgm:prSet>
      <dgm:spPr/>
    </dgm:pt>
    <dgm:pt modelId="{3A385627-F526-403F-89C9-B3E9D12812F8}" type="pres">
      <dgm:prSet presAssocID="{6446CBEE-73AB-471D-99DE-D943B93B9CCC}" presName="parTxOnly" presStyleLbl="node1" presStyleIdx="0" presStyleCnt="4">
        <dgm:presLayoutVars>
          <dgm:chMax val="0"/>
          <dgm:chPref val="0"/>
          <dgm:bulletEnabled val="1"/>
        </dgm:presLayoutVars>
      </dgm:prSet>
      <dgm:spPr>
        <a:xfrm>
          <a:off x="6869" y="0"/>
          <a:ext cx="3998503" cy="914400"/>
        </a:xfrm>
        <a:prstGeom prst="chevron">
          <a:avLst/>
        </a:prstGeom>
      </dgm:spPr>
    </dgm:pt>
    <dgm:pt modelId="{ABB0D716-897A-4577-AFC9-D4B1C25178EE}" type="pres">
      <dgm:prSet presAssocID="{3D807523-F7E0-4EBF-96C8-2F7317763A68}" presName="parTxOnlySpace" presStyleCnt="0"/>
      <dgm:spPr/>
    </dgm:pt>
    <dgm:pt modelId="{8E8C5F46-8428-4E48-8113-706CC0D981A0}" type="pres">
      <dgm:prSet presAssocID="{3D7103AC-5D8E-4A9F-9E2D-F7690B99A78D}" presName="parTxOnly" presStyleLbl="node1" presStyleIdx="1" presStyleCnt="4" custLinFactNeighborY="-31095">
        <dgm:presLayoutVars>
          <dgm:chMax val="0"/>
          <dgm:chPref val="0"/>
          <dgm:bulletEnabled val="1"/>
        </dgm:presLayoutVars>
      </dgm:prSet>
      <dgm:spPr>
        <a:xfrm>
          <a:off x="3605521" y="0"/>
          <a:ext cx="3998503" cy="914400"/>
        </a:xfrm>
        <a:prstGeom prst="chevron">
          <a:avLst/>
        </a:prstGeom>
      </dgm:spPr>
    </dgm:pt>
    <dgm:pt modelId="{914F2132-7581-4D13-A37D-7E8747AC7E52}" type="pres">
      <dgm:prSet presAssocID="{51E67CE7-C732-4CEC-AAA2-526AF31139DF}" presName="parTxOnlySpace" presStyleCnt="0"/>
      <dgm:spPr/>
    </dgm:pt>
    <dgm:pt modelId="{2B41EBE7-D789-47F7-9534-557C62BA0E48}" type="pres">
      <dgm:prSet presAssocID="{4AFA8197-D6AA-4DC0-B143-C22F1E2D2DED}" presName="parTxOnly" presStyleLbl="node1" presStyleIdx="2" presStyleCnt="4">
        <dgm:presLayoutVars>
          <dgm:chMax val="0"/>
          <dgm:chPref val="0"/>
          <dgm:bulletEnabled val="1"/>
        </dgm:presLayoutVars>
      </dgm:prSet>
      <dgm:spPr>
        <a:xfrm>
          <a:off x="7204174" y="0"/>
          <a:ext cx="3998503" cy="914400"/>
        </a:xfrm>
        <a:prstGeom prst="chevron">
          <a:avLst/>
        </a:prstGeom>
      </dgm:spPr>
    </dgm:pt>
    <dgm:pt modelId="{141E9424-582F-468E-B587-61DB0A98E35A}" type="pres">
      <dgm:prSet presAssocID="{A27B59F2-B43D-4CF9-9509-A6793E27BC8D}" presName="parTxOnlySpace" presStyleCnt="0"/>
      <dgm:spPr/>
    </dgm:pt>
    <dgm:pt modelId="{8622A846-379A-4F76-BE6B-9D2A67935330}" type="pres">
      <dgm:prSet presAssocID="{7535929A-DB06-4992-9925-2775DD8F4EA8}" presName="parTxOnly" presStyleLbl="node1" presStyleIdx="3" presStyleCnt="4">
        <dgm:presLayoutVars>
          <dgm:chMax val="0"/>
          <dgm:chPref val="0"/>
          <dgm:bulletEnabled val="1"/>
        </dgm:presLayoutVars>
      </dgm:prSet>
      <dgm:spPr>
        <a:xfrm>
          <a:off x="10802827" y="0"/>
          <a:ext cx="3998503" cy="914400"/>
        </a:xfrm>
        <a:prstGeom prst="chevron">
          <a:avLst/>
        </a:prstGeom>
      </dgm:spPr>
    </dgm:pt>
  </dgm:ptLst>
  <dgm:cxnLst>
    <dgm:cxn modelId="{695FD700-5A37-4AE1-B23A-2B5F3E3D18E4}" type="presOf" srcId="{7535929A-DB06-4992-9925-2775DD8F4EA8}" destId="{8622A846-379A-4F76-BE6B-9D2A67935330}" srcOrd="0" destOrd="0" presId="urn:microsoft.com/office/officeart/2005/8/layout/chevron1"/>
    <dgm:cxn modelId="{7CC7B605-88EB-4E19-B07E-C5CF2FC0FAA0}" type="presOf" srcId="{6446CBEE-73AB-471D-99DE-D943B93B9CCC}" destId="{3A385627-F526-403F-89C9-B3E9D12812F8}" srcOrd="0" destOrd="0" presId="urn:microsoft.com/office/officeart/2005/8/layout/chevron1"/>
    <dgm:cxn modelId="{B9AFF907-F5D1-487A-ADEF-8B22C1E206F8}" type="presOf" srcId="{ECE651AB-C365-446F-97EC-4F19BE34B8B0}" destId="{6EB63FCF-72E1-4F6F-BC70-95E813D68024}" srcOrd="0" destOrd="0" presId="urn:microsoft.com/office/officeart/2005/8/layout/chevron1"/>
    <dgm:cxn modelId="{B725CE0D-7AD6-4070-A539-C880BB2B7721}" type="presOf" srcId="{4AFA8197-D6AA-4DC0-B143-C22F1E2D2DED}" destId="{2B41EBE7-D789-47F7-9534-557C62BA0E48}" srcOrd="0" destOrd="0" presId="urn:microsoft.com/office/officeart/2005/8/layout/chevron1"/>
    <dgm:cxn modelId="{40CC5C0F-D9EA-4F62-BFAB-8159F494A8DE}" srcId="{ECE651AB-C365-446F-97EC-4F19BE34B8B0}" destId="{7535929A-DB06-4992-9925-2775DD8F4EA8}" srcOrd="3" destOrd="0" parTransId="{9856422E-CB2D-4F35-8795-AEF6DFB3C426}" sibTransId="{5A7095E4-44F7-410A-BD34-AEC61A9B6055}"/>
    <dgm:cxn modelId="{25939C65-72A0-48BA-AD64-A7CE8B30E237}" srcId="{ECE651AB-C365-446F-97EC-4F19BE34B8B0}" destId="{6446CBEE-73AB-471D-99DE-D943B93B9CCC}" srcOrd="0" destOrd="0" parTransId="{1E2F07F0-F6D4-497A-B4AC-8D66B7E4DCE6}" sibTransId="{3D807523-F7E0-4EBF-96C8-2F7317763A68}"/>
    <dgm:cxn modelId="{4537CBC7-F732-481D-ABAF-CCAAEEC38AF1}" srcId="{ECE651AB-C365-446F-97EC-4F19BE34B8B0}" destId="{3D7103AC-5D8E-4A9F-9E2D-F7690B99A78D}" srcOrd="1" destOrd="0" parTransId="{BA4814D6-8789-4770-B261-10E1FC7B4C7D}" sibTransId="{51E67CE7-C732-4CEC-AAA2-526AF31139DF}"/>
    <dgm:cxn modelId="{D286A0CA-9079-455A-ADD6-E1306D7EE73D}" type="presOf" srcId="{3D7103AC-5D8E-4A9F-9E2D-F7690B99A78D}" destId="{8E8C5F46-8428-4E48-8113-706CC0D981A0}" srcOrd="0" destOrd="0" presId="urn:microsoft.com/office/officeart/2005/8/layout/chevron1"/>
    <dgm:cxn modelId="{27B2A6D1-FA58-4F60-91C3-9C1067B38264}" srcId="{ECE651AB-C365-446F-97EC-4F19BE34B8B0}" destId="{4AFA8197-D6AA-4DC0-B143-C22F1E2D2DED}" srcOrd="2" destOrd="0" parTransId="{9D6B8767-A276-4E1D-9CA5-EC7E60F76084}" sibTransId="{A27B59F2-B43D-4CF9-9509-A6793E27BC8D}"/>
    <dgm:cxn modelId="{5DC2511E-152A-43FE-AF42-6DFAFB28F075}" type="presParOf" srcId="{6EB63FCF-72E1-4F6F-BC70-95E813D68024}" destId="{3A385627-F526-403F-89C9-B3E9D12812F8}" srcOrd="0" destOrd="0" presId="urn:microsoft.com/office/officeart/2005/8/layout/chevron1"/>
    <dgm:cxn modelId="{46F778EA-C393-49CC-8D2C-3CCDC3CDF829}" type="presParOf" srcId="{6EB63FCF-72E1-4F6F-BC70-95E813D68024}" destId="{ABB0D716-897A-4577-AFC9-D4B1C25178EE}" srcOrd="1" destOrd="0" presId="urn:microsoft.com/office/officeart/2005/8/layout/chevron1"/>
    <dgm:cxn modelId="{7A0A8224-2E4E-4D99-9AAA-95929AD5FB6D}" type="presParOf" srcId="{6EB63FCF-72E1-4F6F-BC70-95E813D68024}" destId="{8E8C5F46-8428-4E48-8113-706CC0D981A0}" srcOrd="2" destOrd="0" presId="urn:microsoft.com/office/officeart/2005/8/layout/chevron1"/>
    <dgm:cxn modelId="{2F0157B4-9B9E-4504-BAA2-0B113FF85D72}" type="presParOf" srcId="{6EB63FCF-72E1-4F6F-BC70-95E813D68024}" destId="{914F2132-7581-4D13-A37D-7E8747AC7E52}" srcOrd="3" destOrd="0" presId="urn:microsoft.com/office/officeart/2005/8/layout/chevron1"/>
    <dgm:cxn modelId="{20FCC90B-4175-454D-9C8B-FB1D0D98CA57}" type="presParOf" srcId="{6EB63FCF-72E1-4F6F-BC70-95E813D68024}" destId="{2B41EBE7-D789-47F7-9534-557C62BA0E48}" srcOrd="4" destOrd="0" presId="urn:microsoft.com/office/officeart/2005/8/layout/chevron1"/>
    <dgm:cxn modelId="{C170D21E-D7FA-43F6-A6FE-9597973D2A16}" type="presParOf" srcId="{6EB63FCF-72E1-4F6F-BC70-95E813D68024}" destId="{141E9424-582F-468E-B587-61DB0A98E35A}" srcOrd="5" destOrd="0" presId="urn:microsoft.com/office/officeart/2005/8/layout/chevron1"/>
    <dgm:cxn modelId="{73CB39EB-E0E2-48A5-9127-5A4190CAF262}" type="presParOf" srcId="{6EB63FCF-72E1-4F6F-BC70-95E813D68024}" destId="{8622A846-379A-4F76-BE6B-9D2A67935330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59.xml><?xml version="1.0" encoding="utf-8"?>
<dgm:dataModel xmlns:dgm="http://schemas.openxmlformats.org/drawingml/2006/diagram" xmlns:a="http://schemas.openxmlformats.org/drawingml/2006/main">
  <dgm:ptLst>
    <dgm:pt modelId="{1C5FD620-60CF-4D7F-B93C-68EFD0629B97}" type="doc">
      <dgm:prSet loTypeId="urn:microsoft.com/office/officeart/2005/8/layout/hProcess9" loCatId="process" qsTypeId="urn:microsoft.com/office/officeart/2005/8/quickstyle/simple1" qsCatId="simple" csTypeId="urn:microsoft.com/office/officeart/2005/8/colors/accent2_5" csCatId="accent2" phldr="1"/>
      <dgm:spPr/>
      <dgm:t>
        <a:bodyPr/>
        <a:lstStyle/>
        <a:p>
          <a:endParaRPr lang="en-US"/>
        </a:p>
      </dgm:t>
    </dgm:pt>
    <dgm:pt modelId="{EAD3CAC7-7225-43B1-9BF5-D4BBFF4B807C}">
      <dgm:prSet phldrT="[Texte]" phldr="0"/>
      <dgm:spPr/>
      <dgm:t>
        <a:bodyPr/>
        <a:lstStyle/>
        <a:p>
          <a:r>
            <a:rPr lang="fr-FR" dirty="0"/>
            <a:t>Etude de la problématique</a:t>
          </a:r>
          <a:endParaRPr lang="en-US" dirty="0"/>
        </a:p>
      </dgm:t>
    </dgm:pt>
    <dgm:pt modelId="{D2A2C867-7F3A-4D41-8D09-3F564DF59CF6}" type="parTrans" cxnId="{F611E88F-55FA-41DD-A332-088B7BF8D611}">
      <dgm:prSet/>
      <dgm:spPr/>
      <dgm:t>
        <a:bodyPr/>
        <a:lstStyle/>
        <a:p>
          <a:endParaRPr lang="en-US"/>
        </a:p>
      </dgm:t>
    </dgm:pt>
    <dgm:pt modelId="{E123D3C6-1410-4764-861C-06A801A16D06}" type="sibTrans" cxnId="{F611E88F-55FA-41DD-A332-088B7BF8D611}">
      <dgm:prSet/>
      <dgm:spPr/>
      <dgm:t>
        <a:bodyPr/>
        <a:lstStyle/>
        <a:p>
          <a:endParaRPr lang="en-US"/>
        </a:p>
      </dgm:t>
    </dgm:pt>
    <dgm:pt modelId="{B75D8A82-A26D-48CD-A01D-F2FED545485B}">
      <dgm:prSet phldrT="[Texte]" phldr="0"/>
      <dgm:spPr/>
      <dgm:t>
        <a:bodyPr/>
        <a:lstStyle/>
        <a:p>
          <a:r>
            <a:rPr lang="fr-FR" dirty="0"/>
            <a:t>Elaboration d’une approche: Etude comparative</a:t>
          </a:r>
          <a:endParaRPr lang="en-US" dirty="0"/>
        </a:p>
      </dgm:t>
    </dgm:pt>
    <dgm:pt modelId="{80626B53-5058-46F6-ABC7-421F1C611AED}" type="parTrans" cxnId="{6A269F3E-C41F-4F33-A8F0-EC5DB9E77857}">
      <dgm:prSet/>
      <dgm:spPr/>
      <dgm:t>
        <a:bodyPr/>
        <a:lstStyle/>
        <a:p>
          <a:endParaRPr lang="en-US"/>
        </a:p>
      </dgm:t>
    </dgm:pt>
    <dgm:pt modelId="{27F1FA49-1A45-496E-891F-BDEDD121FA5F}" type="sibTrans" cxnId="{6A269F3E-C41F-4F33-A8F0-EC5DB9E77857}">
      <dgm:prSet/>
      <dgm:spPr/>
      <dgm:t>
        <a:bodyPr/>
        <a:lstStyle/>
        <a:p>
          <a:endParaRPr lang="en-US"/>
        </a:p>
      </dgm:t>
    </dgm:pt>
    <dgm:pt modelId="{A6E04D89-A5E9-4734-A6D9-E239C2509ECC}">
      <dgm:prSet phldrT="[Texte]" phldr="0"/>
      <dgm:spPr/>
      <dgm:t>
        <a:bodyPr/>
        <a:lstStyle/>
        <a:p>
          <a:r>
            <a:rPr lang="fr-FR" dirty="0"/>
            <a:t>Mise en œuvre de l’environnement et lancement des modèles</a:t>
          </a:r>
          <a:endParaRPr lang="en-US" dirty="0"/>
        </a:p>
      </dgm:t>
    </dgm:pt>
    <dgm:pt modelId="{DB692C95-66CB-4294-895D-0F89EDE68B44}" type="parTrans" cxnId="{1606FC72-371A-4E24-9B85-F4E36E39188C}">
      <dgm:prSet/>
      <dgm:spPr/>
      <dgm:t>
        <a:bodyPr/>
        <a:lstStyle/>
        <a:p>
          <a:endParaRPr lang="en-US"/>
        </a:p>
      </dgm:t>
    </dgm:pt>
    <dgm:pt modelId="{6DE87FA0-711F-4A25-9878-1D7980993352}" type="sibTrans" cxnId="{1606FC72-371A-4E24-9B85-F4E36E39188C}">
      <dgm:prSet/>
      <dgm:spPr/>
      <dgm:t>
        <a:bodyPr/>
        <a:lstStyle/>
        <a:p>
          <a:endParaRPr lang="en-US"/>
        </a:p>
      </dgm:t>
    </dgm:pt>
    <dgm:pt modelId="{1CB3A63F-02FC-4BEF-B638-9A541E258EAD}">
      <dgm:prSet phldrT="[Texte]" phldr="0"/>
      <dgm:spPr/>
      <dgm:t>
        <a:bodyPr/>
        <a:lstStyle/>
        <a:p>
          <a:r>
            <a:rPr lang="fr-FR" dirty="0"/>
            <a:t>Décisions et industrialisation</a:t>
          </a:r>
          <a:endParaRPr lang="en-US" dirty="0"/>
        </a:p>
      </dgm:t>
    </dgm:pt>
    <dgm:pt modelId="{7B7F0F50-B237-4B20-8579-B7EAD4691234}" type="parTrans" cxnId="{F2A837F4-7917-4545-85BF-A0B369C2C661}">
      <dgm:prSet/>
      <dgm:spPr/>
      <dgm:t>
        <a:bodyPr/>
        <a:lstStyle/>
        <a:p>
          <a:endParaRPr lang="en-US"/>
        </a:p>
      </dgm:t>
    </dgm:pt>
    <dgm:pt modelId="{76E53626-F5C3-4B86-B0C4-F07CA2F18427}" type="sibTrans" cxnId="{F2A837F4-7917-4545-85BF-A0B369C2C661}">
      <dgm:prSet/>
      <dgm:spPr/>
      <dgm:t>
        <a:bodyPr/>
        <a:lstStyle/>
        <a:p>
          <a:endParaRPr lang="en-US"/>
        </a:p>
      </dgm:t>
    </dgm:pt>
    <dgm:pt modelId="{CA16E17C-F1C2-4BC3-9632-B247D7948D84}" type="pres">
      <dgm:prSet presAssocID="{1C5FD620-60CF-4D7F-B93C-68EFD0629B97}" presName="CompostProcess" presStyleCnt="0">
        <dgm:presLayoutVars>
          <dgm:dir/>
          <dgm:resizeHandles val="exact"/>
        </dgm:presLayoutVars>
      </dgm:prSet>
      <dgm:spPr/>
    </dgm:pt>
    <dgm:pt modelId="{9A234BD2-3FFA-4ED7-9A85-1B121B27D3FE}" type="pres">
      <dgm:prSet presAssocID="{1C5FD620-60CF-4D7F-B93C-68EFD0629B97}" presName="arrow" presStyleLbl="bgShp" presStyleIdx="0" presStyleCnt="1"/>
      <dgm:spPr/>
    </dgm:pt>
    <dgm:pt modelId="{ECDE3803-0662-4D96-8BF3-B86A3DFC6F5A}" type="pres">
      <dgm:prSet presAssocID="{1C5FD620-60CF-4D7F-B93C-68EFD0629B97}" presName="linearProcess" presStyleCnt="0"/>
      <dgm:spPr/>
    </dgm:pt>
    <dgm:pt modelId="{7B19BE67-0C69-410C-85EC-8AE2B07CDF86}" type="pres">
      <dgm:prSet presAssocID="{EAD3CAC7-7225-43B1-9BF5-D4BBFF4B807C}" presName="textNode" presStyleLbl="node1" presStyleIdx="0" presStyleCnt="4">
        <dgm:presLayoutVars>
          <dgm:bulletEnabled val="1"/>
        </dgm:presLayoutVars>
      </dgm:prSet>
      <dgm:spPr/>
    </dgm:pt>
    <dgm:pt modelId="{3DF8948A-4CA2-47CA-9BBA-0CB32E5088DC}" type="pres">
      <dgm:prSet presAssocID="{E123D3C6-1410-4764-861C-06A801A16D06}" presName="sibTrans" presStyleCnt="0"/>
      <dgm:spPr/>
    </dgm:pt>
    <dgm:pt modelId="{28FADA00-DA8E-454D-AF89-C756B8DA9BD7}" type="pres">
      <dgm:prSet presAssocID="{B75D8A82-A26D-48CD-A01D-F2FED545485B}" presName="textNode" presStyleLbl="node1" presStyleIdx="1" presStyleCnt="4">
        <dgm:presLayoutVars>
          <dgm:bulletEnabled val="1"/>
        </dgm:presLayoutVars>
      </dgm:prSet>
      <dgm:spPr/>
    </dgm:pt>
    <dgm:pt modelId="{8C778186-A917-42A6-9038-EB814375060E}" type="pres">
      <dgm:prSet presAssocID="{27F1FA49-1A45-496E-891F-BDEDD121FA5F}" presName="sibTrans" presStyleCnt="0"/>
      <dgm:spPr/>
    </dgm:pt>
    <dgm:pt modelId="{D22459C4-FF09-40BB-9108-D0E5268CE1B0}" type="pres">
      <dgm:prSet presAssocID="{A6E04D89-A5E9-4734-A6D9-E239C2509ECC}" presName="textNode" presStyleLbl="node1" presStyleIdx="2" presStyleCnt="4">
        <dgm:presLayoutVars>
          <dgm:bulletEnabled val="1"/>
        </dgm:presLayoutVars>
      </dgm:prSet>
      <dgm:spPr/>
    </dgm:pt>
    <dgm:pt modelId="{513356C1-E0A0-4B96-801E-75CA87CD4C86}" type="pres">
      <dgm:prSet presAssocID="{6DE87FA0-711F-4A25-9878-1D7980993352}" presName="sibTrans" presStyleCnt="0"/>
      <dgm:spPr/>
    </dgm:pt>
    <dgm:pt modelId="{F83CCEE0-5145-4DAD-9984-8576158EB5C8}" type="pres">
      <dgm:prSet presAssocID="{1CB3A63F-02FC-4BEF-B638-9A541E258EAD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65A71625-6CB7-425B-8CE4-454FA5EE553C}" type="presOf" srcId="{EAD3CAC7-7225-43B1-9BF5-D4BBFF4B807C}" destId="{7B19BE67-0C69-410C-85EC-8AE2B07CDF86}" srcOrd="0" destOrd="0" presId="urn:microsoft.com/office/officeart/2005/8/layout/hProcess9"/>
    <dgm:cxn modelId="{6A269F3E-C41F-4F33-A8F0-EC5DB9E77857}" srcId="{1C5FD620-60CF-4D7F-B93C-68EFD0629B97}" destId="{B75D8A82-A26D-48CD-A01D-F2FED545485B}" srcOrd="1" destOrd="0" parTransId="{80626B53-5058-46F6-ABC7-421F1C611AED}" sibTransId="{27F1FA49-1A45-496E-891F-BDEDD121FA5F}"/>
    <dgm:cxn modelId="{21643752-702F-4D0A-9496-9F9E27585D0C}" type="presOf" srcId="{1CB3A63F-02FC-4BEF-B638-9A541E258EAD}" destId="{F83CCEE0-5145-4DAD-9984-8576158EB5C8}" srcOrd="0" destOrd="0" presId="urn:microsoft.com/office/officeart/2005/8/layout/hProcess9"/>
    <dgm:cxn modelId="{1606FC72-371A-4E24-9B85-F4E36E39188C}" srcId="{1C5FD620-60CF-4D7F-B93C-68EFD0629B97}" destId="{A6E04D89-A5E9-4734-A6D9-E239C2509ECC}" srcOrd="2" destOrd="0" parTransId="{DB692C95-66CB-4294-895D-0F89EDE68B44}" sibTransId="{6DE87FA0-711F-4A25-9878-1D7980993352}"/>
    <dgm:cxn modelId="{257D4C55-1123-4B1B-BF6C-D82DB85408BF}" type="presOf" srcId="{B75D8A82-A26D-48CD-A01D-F2FED545485B}" destId="{28FADA00-DA8E-454D-AF89-C756B8DA9BD7}" srcOrd="0" destOrd="0" presId="urn:microsoft.com/office/officeart/2005/8/layout/hProcess9"/>
    <dgm:cxn modelId="{F611E88F-55FA-41DD-A332-088B7BF8D611}" srcId="{1C5FD620-60CF-4D7F-B93C-68EFD0629B97}" destId="{EAD3CAC7-7225-43B1-9BF5-D4BBFF4B807C}" srcOrd="0" destOrd="0" parTransId="{D2A2C867-7F3A-4D41-8D09-3F564DF59CF6}" sibTransId="{E123D3C6-1410-4764-861C-06A801A16D06}"/>
    <dgm:cxn modelId="{AD6B72CE-F6BF-4B7C-B450-975008FB73A1}" type="presOf" srcId="{1C5FD620-60CF-4D7F-B93C-68EFD0629B97}" destId="{CA16E17C-F1C2-4BC3-9632-B247D7948D84}" srcOrd="0" destOrd="0" presId="urn:microsoft.com/office/officeart/2005/8/layout/hProcess9"/>
    <dgm:cxn modelId="{F2A837F4-7917-4545-85BF-A0B369C2C661}" srcId="{1C5FD620-60CF-4D7F-B93C-68EFD0629B97}" destId="{1CB3A63F-02FC-4BEF-B638-9A541E258EAD}" srcOrd="3" destOrd="0" parTransId="{7B7F0F50-B237-4B20-8579-B7EAD4691234}" sibTransId="{76E53626-F5C3-4B86-B0C4-F07CA2F18427}"/>
    <dgm:cxn modelId="{147DCCFD-FDAB-4FFE-9078-090E47F9DF28}" type="presOf" srcId="{A6E04D89-A5E9-4734-A6D9-E239C2509ECC}" destId="{D22459C4-FF09-40BB-9108-D0E5268CE1B0}" srcOrd="0" destOrd="0" presId="urn:microsoft.com/office/officeart/2005/8/layout/hProcess9"/>
    <dgm:cxn modelId="{3A96FE63-C196-4E18-A467-3C2DF2FA936D}" type="presParOf" srcId="{CA16E17C-F1C2-4BC3-9632-B247D7948D84}" destId="{9A234BD2-3FFA-4ED7-9A85-1B121B27D3FE}" srcOrd="0" destOrd="0" presId="urn:microsoft.com/office/officeart/2005/8/layout/hProcess9"/>
    <dgm:cxn modelId="{8570EDF9-D7C2-493F-8B95-880BF84CEFD7}" type="presParOf" srcId="{CA16E17C-F1C2-4BC3-9632-B247D7948D84}" destId="{ECDE3803-0662-4D96-8BF3-B86A3DFC6F5A}" srcOrd="1" destOrd="0" presId="urn:microsoft.com/office/officeart/2005/8/layout/hProcess9"/>
    <dgm:cxn modelId="{84D19D90-8EE1-4D60-B7FE-884F6BAE6059}" type="presParOf" srcId="{ECDE3803-0662-4D96-8BF3-B86A3DFC6F5A}" destId="{7B19BE67-0C69-410C-85EC-8AE2B07CDF86}" srcOrd="0" destOrd="0" presId="urn:microsoft.com/office/officeart/2005/8/layout/hProcess9"/>
    <dgm:cxn modelId="{E46CC3EE-6DF9-4049-8035-AA7F19E8B38B}" type="presParOf" srcId="{ECDE3803-0662-4D96-8BF3-B86A3DFC6F5A}" destId="{3DF8948A-4CA2-47CA-9BBA-0CB32E5088DC}" srcOrd="1" destOrd="0" presId="urn:microsoft.com/office/officeart/2005/8/layout/hProcess9"/>
    <dgm:cxn modelId="{DCF84AB2-0214-44CD-AE2C-F92CE935446F}" type="presParOf" srcId="{ECDE3803-0662-4D96-8BF3-B86A3DFC6F5A}" destId="{28FADA00-DA8E-454D-AF89-C756B8DA9BD7}" srcOrd="2" destOrd="0" presId="urn:microsoft.com/office/officeart/2005/8/layout/hProcess9"/>
    <dgm:cxn modelId="{D508F6E8-F1A6-462C-83D7-8D006CA7D5C7}" type="presParOf" srcId="{ECDE3803-0662-4D96-8BF3-B86A3DFC6F5A}" destId="{8C778186-A917-42A6-9038-EB814375060E}" srcOrd="3" destOrd="0" presId="urn:microsoft.com/office/officeart/2005/8/layout/hProcess9"/>
    <dgm:cxn modelId="{3CF86C7C-8DF4-4042-8EA0-A8A76DBF65C5}" type="presParOf" srcId="{ECDE3803-0662-4D96-8BF3-B86A3DFC6F5A}" destId="{D22459C4-FF09-40BB-9108-D0E5268CE1B0}" srcOrd="4" destOrd="0" presId="urn:microsoft.com/office/officeart/2005/8/layout/hProcess9"/>
    <dgm:cxn modelId="{4475F156-CDC0-4AE2-BCC2-A46DBF8A2784}" type="presParOf" srcId="{ECDE3803-0662-4D96-8BF3-B86A3DFC6F5A}" destId="{513356C1-E0A0-4B96-801E-75CA87CD4C86}" srcOrd="5" destOrd="0" presId="urn:microsoft.com/office/officeart/2005/8/layout/hProcess9"/>
    <dgm:cxn modelId="{11DCC970-BEBC-400B-B79C-2D5DA07BC0D6}" type="presParOf" srcId="{ECDE3803-0662-4D96-8BF3-B86A3DFC6F5A}" destId="{F83CCEE0-5145-4DAD-9984-8576158EB5C8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BE84BC5-F8FE-4B3F-AA4B-DB8FF208B905}" type="doc">
      <dgm:prSet loTypeId="urn:microsoft.com/office/officeart/2005/8/layout/hChevron3" loCatId="process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69EC1E-749C-412D-94C4-1A292708BE51}">
      <dgm:prSet phldrT="[Texte]" custT="1"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sz="2800" dirty="0"/>
            <a:t>Organisme</a:t>
          </a:r>
        </a:p>
      </dgm:t>
    </dgm:pt>
    <dgm:pt modelId="{09C16884-DC9E-4DA7-B7B3-2D79C0D33464}" type="parTrans" cxnId="{BBB179A5-D4A2-4767-8F75-8F6B86F9A91D}">
      <dgm:prSet/>
      <dgm:spPr/>
      <dgm:t>
        <a:bodyPr/>
        <a:lstStyle/>
        <a:p>
          <a:endParaRPr lang="fr-FR"/>
        </a:p>
      </dgm:t>
    </dgm:pt>
    <dgm:pt modelId="{78B3E95A-597B-404F-AD85-D5663AF50D4A}" type="sibTrans" cxnId="{BBB179A5-D4A2-4767-8F75-8F6B86F9A91D}">
      <dgm:prSet/>
      <dgm:spPr/>
      <dgm:t>
        <a:bodyPr/>
        <a:lstStyle/>
        <a:p>
          <a:endParaRPr lang="fr-FR"/>
        </a:p>
      </dgm:t>
    </dgm:pt>
    <dgm:pt modelId="{2CD294A9-D387-4ABA-B50A-CB57D896AFB9}">
      <dgm:prSet phldrT="[Texte]"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sz="2800" dirty="0"/>
            <a:t>Projets IA</a:t>
          </a:r>
        </a:p>
      </dgm:t>
    </dgm:pt>
    <dgm:pt modelId="{06E33691-C2AF-4D96-8886-0D85F4B03F62}" type="parTrans" cxnId="{48B0CAC4-F82A-4D0F-8290-C39B7F35A1F9}">
      <dgm:prSet/>
      <dgm:spPr/>
      <dgm:t>
        <a:bodyPr/>
        <a:lstStyle/>
        <a:p>
          <a:endParaRPr lang="fr-FR"/>
        </a:p>
      </dgm:t>
    </dgm:pt>
    <dgm:pt modelId="{F9EBAA11-E3E7-4AE5-9691-F2E67427EDB1}" type="sibTrans" cxnId="{48B0CAC4-F82A-4D0F-8290-C39B7F35A1F9}">
      <dgm:prSet/>
      <dgm:spPr/>
      <dgm:t>
        <a:bodyPr/>
        <a:lstStyle/>
        <a:p>
          <a:endParaRPr lang="fr-FR"/>
        </a:p>
      </dgm:t>
    </dgm:pt>
    <dgm:pt modelId="{7843F2A8-D588-45A6-93A6-F783EF45845F}">
      <dgm:prSet phldrT="[Texte]"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sz="2800" dirty="0"/>
            <a:t>Problématique</a:t>
          </a:r>
        </a:p>
      </dgm:t>
    </dgm:pt>
    <dgm:pt modelId="{057F8793-B415-4803-9511-FA3BF20CDB24}" type="parTrans" cxnId="{DDF219A6-2E3D-4FFA-857B-0345C2072930}">
      <dgm:prSet/>
      <dgm:spPr/>
      <dgm:t>
        <a:bodyPr/>
        <a:lstStyle/>
        <a:p>
          <a:endParaRPr lang="fr-FR"/>
        </a:p>
      </dgm:t>
    </dgm:pt>
    <dgm:pt modelId="{5BF86910-20A6-445D-BEBC-7292EF45F3AE}" type="sibTrans" cxnId="{DDF219A6-2E3D-4FFA-857B-0345C2072930}">
      <dgm:prSet/>
      <dgm:spPr/>
      <dgm:t>
        <a:bodyPr/>
        <a:lstStyle/>
        <a:p>
          <a:endParaRPr lang="fr-FR"/>
        </a:p>
      </dgm:t>
    </dgm:pt>
    <dgm:pt modelId="{783E59A2-946F-426B-A470-30573C016C52}">
      <dgm:prSet phldrT="[Texte]"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sz="2800" dirty="0"/>
            <a:t>Démarche</a:t>
          </a:r>
        </a:p>
      </dgm:t>
    </dgm:pt>
    <dgm:pt modelId="{763BDF54-6EC0-460D-A0AB-B29EBCDB4CA5}" type="parTrans" cxnId="{987ECE87-5A38-4B95-A5C4-51BE0B4A21F7}">
      <dgm:prSet/>
      <dgm:spPr/>
      <dgm:t>
        <a:bodyPr/>
        <a:lstStyle/>
        <a:p>
          <a:endParaRPr lang="fr-FR"/>
        </a:p>
      </dgm:t>
    </dgm:pt>
    <dgm:pt modelId="{FAB39BE7-F674-4179-9540-551972EDF278}" type="sibTrans" cxnId="{987ECE87-5A38-4B95-A5C4-51BE0B4A21F7}">
      <dgm:prSet/>
      <dgm:spPr/>
      <dgm:t>
        <a:bodyPr/>
        <a:lstStyle/>
        <a:p>
          <a:endParaRPr lang="fr-FR"/>
        </a:p>
      </dgm:t>
    </dgm:pt>
    <dgm:pt modelId="{30E090E6-3C92-487F-8254-9F35422B8D7F}" type="pres">
      <dgm:prSet presAssocID="{CBE84BC5-F8FE-4B3F-AA4B-DB8FF208B905}" presName="Name0" presStyleCnt="0">
        <dgm:presLayoutVars>
          <dgm:dir/>
          <dgm:resizeHandles val="exact"/>
        </dgm:presLayoutVars>
      </dgm:prSet>
      <dgm:spPr/>
    </dgm:pt>
    <dgm:pt modelId="{B1857239-07F0-4973-A0FB-2DEAC3175C0B}" type="pres">
      <dgm:prSet presAssocID="{6269EC1E-749C-412D-94C4-1A292708BE51}" presName="parTxOnly" presStyleLbl="node1" presStyleIdx="0" presStyleCnt="4">
        <dgm:presLayoutVars>
          <dgm:bulletEnabled val="1"/>
        </dgm:presLayoutVars>
      </dgm:prSet>
      <dgm:spPr/>
    </dgm:pt>
    <dgm:pt modelId="{9BADBEC6-B59E-41A7-A48A-B43FC12783F2}" type="pres">
      <dgm:prSet presAssocID="{78B3E95A-597B-404F-AD85-D5663AF50D4A}" presName="parSpace" presStyleCnt="0"/>
      <dgm:spPr/>
    </dgm:pt>
    <dgm:pt modelId="{FEFDD890-E11F-4231-8386-B53B8BBB9081}" type="pres">
      <dgm:prSet presAssocID="{2CD294A9-D387-4ABA-B50A-CB57D896AFB9}" presName="parTxOnly" presStyleLbl="node1" presStyleIdx="1" presStyleCnt="4">
        <dgm:presLayoutVars>
          <dgm:bulletEnabled val="1"/>
        </dgm:presLayoutVars>
      </dgm:prSet>
      <dgm:spPr/>
    </dgm:pt>
    <dgm:pt modelId="{BD933DA5-DACD-4A7B-8B3B-3E509D2DA706}" type="pres">
      <dgm:prSet presAssocID="{F9EBAA11-E3E7-4AE5-9691-F2E67427EDB1}" presName="parSpace" presStyleCnt="0"/>
      <dgm:spPr/>
    </dgm:pt>
    <dgm:pt modelId="{675387EB-D58D-4978-8C0D-A7A080DBB0AB}" type="pres">
      <dgm:prSet presAssocID="{7843F2A8-D588-45A6-93A6-F783EF45845F}" presName="parTxOnly" presStyleLbl="node1" presStyleIdx="2" presStyleCnt="4">
        <dgm:presLayoutVars>
          <dgm:bulletEnabled val="1"/>
        </dgm:presLayoutVars>
      </dgm:prSet>
      <dgm:spPr/>
    </dgm:pt>
    <dgm:pt modelId="{E45B9CE5-EDDA-4AF8-AEEF-5A32AE415C0B}" type="pres">
      <dgm:prSet presAssocID="{5BF86910-20A6-445D-BEBC-7292EF45F3AE}" presName="parSpace" presStyleCnt="0"/>
      <dgm:spPr/>
    </dgm:pt>
    <dgm:pt modelId="{0C76F085-7540-411D-87CC-65A465ECED8F}" type="pres">
      <dgm:prSet presAssocID="{783E59A2-946F-426B-A470-30573C016C52}" presName="parTxOnly" presStyleLbl="node1" presStyleIdx="3" presStyleCnt="4" custLinFactNeighborX="76469">
        <dgm:presLayoutVars>
          <dgm:bulletEnabled val="1"/>
        </dgm:presLayoutVars>
      </dgm:prSet>
      <dgm:spPr/>
    </dgm:pt>
  </dgm:ptLst>
  <dgm:cxnLst>
    <dgm:cxn modelId="{7D23695B-3E1B-4BBB-9736-FF945EACDD00}" type="presOf" srcId="{CBE84BC5-F8FE-4B3F-AA4B-DB8FF208B905}" destId="{30E090E6-3C92-487F-8254-9F35422B8D7F}" srcOrd="0" destOrd="0" presId="urn:microsoft.com/office/officeart/2005/8/layout/hChevron3"/>
    <dgm:cxn modelId="{265DC25D-AE4C-4B79-A305-C06A4F752EF5}" type="presOf" srcId="{783E59A2-946F-426B-A470-30573C016C52}" destId="{0C76F085-7540-411D-87CC-65A465ECED8F}" srcOrd="0" destOrd="0" presId="urn:microsoft.com/office/officeart/2005/8/layout/hChevron3"/>
    <dgm:cxn modelId="{987ECE87-5A38-4B95-A5C4-51BE0B4A21F7}" srcId="{CBE84BC5-F8FE-4B3F-AA4B-DB8FF208B905}" destId="{783E59A2-946F-426B-A470-30573C016C52}" srcOrd="3" destOrd="0" parTransId="{763BDF54-6EC0-460D-A0AB-B29EBCDB4CA5}" sibTransId="{FAB39BE7-F674-4179-9540-551972EDF278}"/>
    <dgm:cxn modelId="{DC9B979A-B235-4C8F-AD80-4912BB070938}" type="presOf" srcId="{2CD294A9-D387-4ABA-B50A-CB57D896AFB9}" destId="{FEFDD890-E11F-4231-8386-B53B8BBB9081}" srcOrd="0" destOrd="0" presId="urn:microsoft.com/office/officeart/2005/8/layout/hChevron3"/>
    <dgm:cxn modelId="{BBB179A5-D4A2-4767-8F75-8F6B86F9A91D}" srcId="{CBE84BC5-F8FE-4B3F-AA4B-DB8FF208B905}" destId="{6269EC1E-749C-412D-94C4-1A292708BE51}" srcOrd="0" destOrd="0" parTransId="{09C16884-DC9E-4DA7-B7B3-2D79C0D33464}" sibTransId="{78B3E95A-597B-404F-AD85-D5663AF50D4A}"/>
    <dgm:cxn modelId="{DDF219A6-2E3D-4FFA-857B-0345C2072930}" srcId="{CBE84BC5-F8FE-4B3F-AA4B-DB8FF208B905}" destId="{7843F2A8-D588-45A6-93A6-F783EF45845F}" srcOrd="2" destOrd="0" parTransId="{057F8793-B415-4803-9511-FA3BF20CDB24}" sibTransId="{5BF86910-20A6-445D-BEBC-7292EF45F3AE}"/>
    <dgm:cxn modelId="{B304CCB1-D16D-4A28-8930-469C573EF0E5}" type="presOf" srcId="{6269EC1E-749C-412D-94C4-1A292708BE51}" destId="{B1857239-07F0-4973-A0FB-2DEAC3175C0B}" srcOrd="0" destOrd="0" presId="urn:microsoft.com/office/officeart/2005/8/layout/hChevron3"/>
    <dgm:cxn modelId="{48B0CAC4-F82A-4D0F-8290-C39B7F35A1F9}" srcId="{CBE84BC5-F8FE-4B3F-AA4B-DB8FF208B905}" destId="{2CD294A9-D387-4ABA-B50A-CB57D896AFB9}" srcOrd="1" destOrd="0" parTransId="{06E33691-C2AF-4D96-8886-0D85F4B03F62}" sibTransId="{F9EBAA11-E3E7-4AE5-9691-F2E67427EDB1}"/>
    <dgm:cxn modelId="{103086CC-C50B-43CC-92E8-42C6AB92C7FC}" type="presOf" srcId="{7843F2A8-D588-45A6-93A6-F783EF45845F}" destId="{675387EB-D58D-4978-8C0D-A7A080DBB0AB}" srcOrd="0" destOrd="0" presId="urn:microsoft.com/office/officeart/2005/8/layout/hChevron3"/>
    <dgm:cxn modelId="{B6706D8F-A03D-4D0C-8665-DA9C27815D67}" type="presParOf" srcId="{30E090E6-3C92-487F-8254-9F35422B8D7F}" destId="{B1857239-07F0-4973-A0FB-2DEAC3175C0B}" srcOrd="0" destOrd="0" presId="urn:microsoft.com/office/officeart/2005/8/layout/hChevron3"/>
    <dgm:cxn modelId="{DED0E132-422C-4F9B-9A30-83A92B15C024}" type="presParOf" srcId="{30E090E6-3C92-487F-8254-9F35422B8D7F}" destId="{9BADBEC6-B59E-41A7-A48A-B43FC12783F2}" srcOrd="1" destOrd="0" presId="urn:microsoft.com/office/officeart/2005/8/layout/hChevron3"/>
    <dgm:cxn modelId="{41E147B3-2049-4B33-99B8-EF3B3EB970FC}" type="presParOf" srcId="{30E090E6-3C92-487F-8254-9F35422B8D7F}" destId="{FEFDD890-E11F-4231-8386-B53B8BBB9081}" srcOrd="2" destOrd="0" presId="urn:microsoft.com/office/officeart/2005/8/layout/hChevron3"/>
    <dgm:cxn modelId="{0AFD7832-1849-4286-A76A-EA60440DDC9C}" type="presParOf" srcId="{30E090E6-3C92-487F-8254-9F35422B8D7F}" destId="{BD933DA5-DACD-4A7B-8B3B-3E509D2DA706}" srcOrd="3" destOrd="0" presId="urn:microsoft.com/office/officeart/2005/8/layout/hChevron3"/>
    <dgm:cxn modelId="{32D2ED10-40C1-4574-8F26-7366F9551A61}" type="presParOf" srcId="{30E090E6-3C92-487F-8254-9F35422B8D7F}" destId="{675387EB-D58D-4978-8C0D-A7A080DBB0AB}" srcOrd="4" destOrd="0" presId="urn:microsoft.com/office/officeart/2005/8/layout/hChevron3"/>
    <dgm:cxn modelId="{55EB66D3-B74D-43C1-BB77-FC10FA21A41C}" type="presParOf" srcId="{30E090E6-3C92-487F-8254-9F35422B8D7F}" destId="{E45B9CE5-EDDA-4AF8-AEEF-5A32AE415C0B}" srcOrd="5" destOrd="0" presId="urn:microsoft.com/office/officeart/2005/8/layout/hChevron3"/>
    <dgm:cxn modelId="{15998505-9720-47DD-9CCA-17703A0D80CA}" type="presParOf" srcId="{30E090E6-3C92-487F-8254-9F35422B8D7F}" destId="{0C76F085-7540-411D-87CC-65A465ECED8F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60.xml><?xml version="1.0" encoding="utf-8"?>
<dgm:dataModel xmlns:dgm="http://schemas.openxmlformats.org/drawingml/2006/diagram" xmlns:a="http://schemas.openxmlformats.org/drawingml/2006/main">
  <dgm:ptLst>
    <dgm:pt modelId="{CBE84BC5-F8FE-4B3F-AA4B-DB8FF208B905}" type="doc">
      <dgm:prSet loTypeId="urn:microsoft.com/office/officeart/2005/8/layout/hChevron3" loCatId="process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69EC1E-749C-412D-94C4-1A292708BE51}">
      <dgm:prSet phldrT="[Texte]"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>
        <a:solidFill>
          <a:schemeClr val="accent1"/>
        </a:solidFill>
      </dgm:spPr>
      <dgm:t>
        <a:bodyPr/>
        <a:lstStyle/>
        <a:p>
          <a:r>
            <a:rPr lang="fr-FR" sz="2800" dirty="0"/>
            <a:t>Conclusion générale</a:t>
          </a:r>
        </a:p>
      </dgm:t>
    </dgm:pt>
    <dgm:pt modelId="{09C16884-DC9E-4DA7-B7B3-2D79C0D33464}" type="parTrans" cxnId="{BBB179A5-D4A2-4767-8F75-8F6B86F9A91D}">
      <dgm:prSet/>
      <dgm:spPr/>
      <dgm:t>
        <a:bodyPr/>
        <a:lstStyle/>
        <a:p>
          <a:endParaRPr lang="fr-FR"/>
        </a:p>
      </dgm:t>
    </dgm:pt>
    <dgm:pt modelId="{78B3E95A-597B-404F-AD85-D5663AF50D4A}" type="sibTrans" cxnId="{BBB179A5-D4A2-4767-8F75-8F6B86F9A91D}">
      <dgm:prSet/>
      <dgm:spPr/>
      <dgm:t>
        <a:bodyPr/>
        <a:lstStyle/>
        <a:p>
          <a:endParaRPr lang="fr-FR"/>
        </a:p>
      </dgm:t>
    </dgm:pt>
    <dgm:pt modelId="{70171D58-E713-4032-9AFD-9A25A7DB39EE}">
      <dgm:prSet phldrT="[Texte]" custT="1"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>
        <a:solidFill>
          <a:schemeClr val="accent5"/>
        </a:solidFill>
        <a:ln/>
      </dgm:spPr>
      <dgm:t>
        <a:bodyPr/>
        <a:lstStyle/>
        <a:p>
          <a:r>
            <a:rPr lang="fr-FR" sz="2800" dirty="0"/>
            <a:t>Impact personnel</a:t>
          </a:r>
        </a:p>
      </dgm:t>
    </dgm:pt>
    <dgm:pt modelId="{15733C53-6AB7-4EFE-A5EA-7AE097ACA13B}" type="parTrans" cxnId="{995BB696-656C-421C-AB2C-2F8AD038BD86}">
      <dgm:prSet/>
      <dgm:spPr/>
      <dgm:t>
        <a:bodyPr/>
        <a:lstStyle/>
        <a:p>
          <a:endParaRPr lang="fr-FR"/>
        </a:p>
      </dgm:t>
    </dgm:pt>
    <dgm:pt modelId="{6E591FB7-B7F0-4250-A1C5-E1DE1CC590BD}" type="sibTrans" cxnId="{995BB696-656C-421C-AB2C-2F8AD038BD86}">
      <dgm:prSet/>
      <dgm:spPr/>
      <dgm:t>
        <a:bodyPr/>
        <a:lstStyle/>
        <a:p>
          <a:endParaRPr lang="fr-FR"/>
        </a:p>
      </dgm:t>
    </dgm:pt>
    <dgm:pt modelId="{30E090E6-3C92-487F-8254-9F35422B8D7F}" type="pres">
      <dgm:prSet presAssocID="{CBE84BC5-F8FE-4B3F-AA4B-DB8FF208B905}" presName="Name0" presStyleCnt="0">
        <dgm:presLayoutVars>
          <dgm:dir/>
          <dgm:resizeHandles val="exact"/>
        </dgm:presLayoutVars>
      </dgm:prSet>
      <dgm:spPr/>
    </dgm:pt>
    <dgm:pt modelId="{B1857239-07F0-4973-A0FB-2DEAC3175C0B}" type="pres">
      <dgm:prSet presAssocID="{6269EC1E-749C-412D-94C4-1A292708BE51}" presName="parTxOnly" presStyleLbl="node1" presStyleIdx="0" presStyleCnt="2">
        <dgm:presLayoutVars>
          <dgm:bulletEnabled val="1"/>
        </dgm:presLayoutVars>
      </dgm:prSet>
      <dgm:spPr/>
    </dgm:pt>
    <dgm:pt modelId="{9BADBEC6-B59E-41A7-A48A-B43FC12783F2}" type="pres">
      <dgm:prSet presAssocID="{78B3E95A-597B-404F-AD85-D5663AF50D4A}" presName="parSpace" presStyleCnt="0"/>
      <dgm:spPr/>
    </dgm:pt>
    <dgm:pt modelId="{82E25C89-F63D-49B2-A0F5-8F301A5D1396}" type="pres">
      <dgm:prSet presAssocID="{70171D58-E713-4032-9AFD-9A25A7DB39EE}" presName="parTxOnly" presStyleLbl="node1" presStyleIdx="1" presStyleCnt="2" custScaleX="109912" custLinFactNeighborX="-328">
        <dgm:presLayoutVars>
          <dgm:bulletEnabled val="1"/>
        </dgm:presLayoutVars>
      </dgm:prSet>
      <dgm:spPr/>
    </dgm:pt>
  </dgm:ptLst>
  <dgm:cxnLst>
    <dgm:cxn modelId="{4012B06F-E6C8-4DBB-A349-9D451C5BCB4B}" type="presOf" srcId="{70171D58-E713-4032-9AFD-9A25A7DB39EE}" destId="{82E25C89-F63D-49B2-A0F5-8F301A5D1396}" srcOrd="0" destOrd="0" presId="urn:microsoft.com/office/officeart/2005/8/layout/hChevron3"/>
    <dgm:cxn modelId="{995BB696-656C-421C-AB2C-2F8AD038BD86}" srcId="{CBE84BC5-F8FE-4B3F-AA4B-DB8FF208B905}" destId="{70171D58-E713-4032-9AFD-9A25A7DB39EE}" srcOrd="1" destOrd="0" parTransId="{15733C53-6AB7-4EFE-A5EA-7AE097ACA13B}" sibTransId="{6E591FB7-B7F0-4250-A1C5-E1DE1CC590BD}"/>
    <dgm:cxn modelId="{BBB179A5-D4A2-4767-8F75-8F6B86F9A91D}" srcId="{CBE84BC5-F8FE-4B3F-AA4B-DB8FF208B905}" destId="{6269EC1E-749C-412D-94C4-1A292708BE51}" srcOrd="0" destOrd="0" parTransId="{09C16884-DC9E-4DA7-B7B3-2D79C0D33464}" sibTransId="{78B3E95A-597B-404F-AD85-D5663AF50D4A}"/>
    <dgm:cxn modelId="{C57E83B3-981F-4714-8E3B-DE8A62708DD7}" type="presOf" srcId="{CBE84BC5-F8FE-4B3F-AA4B-DB8FF208B905}" destId="{30E090E6-3C92-487F-8254-9F35422B8D7F}" srcOrd="0" destOrd="0" presId="urn:microsoft.com/office/officeart/2005/8/layout/hChevron3"/>
    <dgm:cxn modelId="{5B6C2FD4-8DC8-4CA1-91C6-16EFA59D4A3F}" type="presOf" srcId="{6269EC1E-749C-412D-94C4-1A292708BE51}" destId="{B1857239-07F0-4973-A0FB-2DEAC3175C0B}" srcOrd="0" destOrd="0" presId="urn:microsoft.com/office/officeart/2005/8/layout/hChevron3"/>
    <dgm:cxn modelId="{4A955F03-55FD-4A4D-970F-858B5B965FB2}" type="presParOf" srcId="{30E090E6-3C92-487F-8254-9F35422B8D7F}" destId="{B1857239-07F0-4973-A0FB-2DEAC3175C0B}" srcOrd="0" destOrd="0" presId="urn:microsoft.com/office/officeart/2005/8/layout/hChevron3"/>
    <dgm:cxn modelId="{3236DB0D-474A-46CA-8ED7-B7FCD3D5505B}" type="presParOf" srcId="{30E090E6-3C92-487F-8254-9F35422B8D7F}" destId="{9BADBEC6-B59E-41A7-A48A-B43FC12783F2}" srcOrd="1" destOrd="0" presId="urn:microsoft.com/office/officeart/2005/8/layout/hChevron3"/>
    <dgm:cxn modelId="{42393B3B-725C-420D-8197-BAA78BCAC395}" type="presParOf" srcId="{30E090E6-3C92-487F-8254-9F35422B8D7F}" destId="{82E25C89-F63D-49B2-A0F5-8F301A5D1396}" srcOrd="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1.xml><?xml version="1.0" encoding="utf-8"?>
<dgm:dataModel xmlns:dgm="http://schemas.openxmlformats.org/drawingml/2006/diagram" xmlns:a="http://schemas.openxmlformats.org/drawingml/2006/main">
  <dgm:ptLst>
    <dgm:pt modelId="{ECE651AB-C365-446F-97EC-4F19BE34B8B0}" type="doc">
      <dgm:prSet loTypeId="urn:microsoft.com/office/officeart/2005/8/layout/chevron1" loCatId="process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446CBEE-73AB-471D-99DE-D943B93B9CCC}">
      <dgm:prSet phldrT="[Texte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ln/>
      </dgm:spPr>
      <dgm:t>
        <a:bodyPr spcFirstLastPara="0" vert="horz" wrap="square" lIns="112014" tIns="37338" rIns="37338" bIns="37338" numCol="1" spcCol="1270" anchor="ctr" anchorCtr="0"/>
        <a:lstStyle/>
        <a:p>
          <a:r>
            <a:rPr lang="fr-FR" sz="2800" b="1" kern="1200" dirty="0">
              <a:solidFill>
                <a:prstClr val="white"/>
              </a:solidFill>
              <a:latin typeface="Ubuntu"/>
              <a:ea typeface="Spica Neue P"/>
              <a:cs typeface="+mn-cs"/>
            </a:rPr>
            <a:t>Entreprise</a:t>
          </a:r>
          <a:r>
            <a:rPr lang="fr-FR" sz="2800" b="1" kern="1200" dirty="0"/>
            <a:t> d’accueil et projet de stage</a:t>
          </a:r>
        </a:p>
      </dgm:t>
    </dgm:pt>
    <dgm:pt modelId="{1E2F07F0-F6D4-497A-B4AC-8D66B7E4DCE6}" type="parTrans" cxnId="{25939C65-72A0-48BA-AD64-A7CE8B30E237}">
      <dgm:prSet/>
      <dgm:spPr/>
      <dgm:t>
        <a:bodyPr/>
        <a:lstStyle/>
        <a:p>
          <a:endParaRPr lang="fr-FR"/>
        </a:p>
      </dgm:t>
    </dgm:pt>
    <dgm:pt modelId="{3D807523-F7E0-4EBF-96C8-2F7317763A68}" type="sibTrans" cxnId="{25939C65-72A0-48BA-AD64-A7CE8B30E237}">
      <dgm:prSet/>
      <dgm:spPr/>
      <dgm:t>
        <a:bodyPr/>
        <a:lstStyle/>
        <a:p>
          <a:endParaRPr lang="fr-FR"/>
        </a:p>
      </dgm:t>
    </dgm:pt>
    <dgm:pt modelId="{3D7103AC-5D8E-4A9F-9E2D-F7690B99A78D}">
      <dgm:prSet phldrT="[Texte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ln/>
      </dgm:spPr>
      <dgm:t>
        <a:bodyPr spcFirstLastPara="0" vert="horz" wrap="square" lIns="112014" tIns="37338" rIns="37338" bIns="37338" numCol="1" spcCol="1270" anchor="ctr" anchorCtr="0"/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b="1" kern="1200" dirty="0">
              <a:solidFill>
                <a:prstClr val="white"/>
              </a:solidFill>
              <a:latin typeface="Ubuntu"/>
              <a:ea typeface="Spica Neue P"/>
              <a:cs typeface="+mn-cs"/>
            </a:rPr>
            <a:t>Contexte général</a:t>
          </a:r>
        </a:p>
      </dgm:t>
    </dgm:pt>
    <dgm:pt modelId="{BA4814D6-8789-4770-B261-10E1FC7B4C7D}" type="parTrans" cxnId="{4537CBC7-F732-481D-ABAF-CCAAEEC38AF1}">
      <dgm:prSet/>
      <dgm:spPr/>
      <dgm:t>
        <a:bodyPr/>
        <a:lstStyle/>
        <a:p>
          <a:endParaRPr lang="fr-FR"/>
        </a:p>
      </dgm:t>
    </dgm:pt>
    <dgm:pt modelId="{51E67CE7-C732-4CEC-AAA2-526AF31139DF}" type="sibTrans" cxnId="{4537CBC7-F732-481D-ABAF-CCAAEEC38AF1}">
      <dgm:prSet/>
      <dgm:spPr/>
      <dgm:t>
        <a:bodyPr/>
        <a:lstStyle/>
        <a:p>
          <a:endParaRPr lang="fr-FR"/>
        </a:p>
      </dgm:t>
    </dgm:pt>
    <dgm:pt modelId="{4AFA8197-D6AA-4DC0-B143-C22F1E2D2DED}">
      <dgm:prSet phldrT="[Texte]" custT="1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>
        <a:solidFill>
          <a:schemeClr val="accent1"/>
        </a:solidFill>
        <a:ln/>
      </dgm:spPr>
      <dgm:t>
        <a:bodyPr spcFirstLastPara="0" vert="horz" wrap="square" lIns="112014" tIns="37338" rIns="37338" bIns="37338" numCol="1" spcCol="1270" anchor="ctr" anchorCtr="0"/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b="1" kern="1200" dirty="0">
              <a:solidFill>
                <a:prstClr val="white"/>
              </a:solidFill>
              <a:latin typeface="Ubuntu"/>
              <a:ea typeface="Spica Neue P"/>
              <a:cs typeface="+mn-cs"/>
            </a:rPr>
            <a:t>Développement de la solution</a:t>
          </a:r>
        </a:p>
      </dgm:t>
    </dgm:pt>
    <dgm:pt modelId="{9D6B8767-A276-4E1D-9CA5-EC7E60F76084}" type="parTrans" cxnId="{27B2A6D1-FA58-4F60-91C3-9C1067B38264}">
      <dgm:prSet/>
      <dgm:spPr/>
      <dgm:t>
        <a:bodyPr/>
        <a:lstStyle/>
        <a:p>
          <a:endParaRPr lang="fr-FR"/>
        </a:p>
      </dgm:t>
    </dgm:pt>
    <dgm:pt modelId="{A27B59F2-B43D-4CF9-9509-A6793E27BC8D}" type="sibTrans" cxnId="{27B2A6D1-FA58-4F60-91C3-9C1067B38264}">
      <dgm:prSet/>
      <dgm:spPr/>
      <dgm:t>
        <a:bodyPr/>
        <a:lstStyle/>
        <a:p>
          <a:endParaRPr lang="fr-FR"/>
        </a:p>
      </dgm:t>
    </dgm:pt>
    <dgm:pt modelId="{7535929A-DB06-4992-9925-2775DD8F4EA8}">
      <dgm:prSet phldrT="[Texte]" custT="1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>
        <a:solidFill>
          <a:schemeClr val="accent5"/>
        </a:solidFill>
        <a:ln/>
      </dgm:spPr>
      <dgm:t>
        <a:bodyPr spcFirstLastPara="0" vert="horz" wrap="square" lIns="116015" tIns="38672" rIns="38672" bIns="38672" numCol="1" spcCol="1270" anchor="ctr" anchorCtr="0"/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900" b="1" kern="1200" dirty="0">
              <a:solidFill>
                <a:prstClr val="white"/>
              </a:solidFill>
              <a:latin typeface="Ubuntu"/>
              <a:ea typeface="Spica Neue P"/>
              <a:cs typeface="+mn-cs"/>
            </a:rPr>
            <a:t>Conclusion</a:t>
          </a:r>
        </a:p>
      </dgm:t>
    </dgm:pt>
    <dgm:pt modelId="{9856422E-CB2D-4F35-8795-AEF6DFB3C426}" type="parTrans" cxnId="{40CC5C0F-D9EA-4F62-BFAB-8159F494A8DE}">
      <dgm:prSet/>
      <dgm:spPr/>
      <dgm:t>
        <a:bodyPr/>
        <a:lstStyle/>
        <a:p>
          <a:endParaRPr lang="fr-FR"/>
        </a:p>
      </dgm:t>
    </dgm:pt>
    <dgm:pt modelId="{5A7095E4-44F7-410A-BD34-AEC61A9B6055}" type="sibTrans" cxnId="{40CC5C0F-D9EA-4F62-BFAB-8159F494A8DE}">
      <dgm:prSet/>
      <dgm:spPr/>
      <dgm:t>
        <a:bodyPr/>
        <a:lstStyle/>
        <a:p>
          <a:endParaRPr lang="fr-FR"/>
        </a:p>
      </dgm:t>
    </dgm:pt>
    <dgm:pt modelId="{6EB63FCF-72E1-4F6F-BC70-95E813D68024}" type="pres">
      <dgm:prSet presAssocID="{ECE651AB-C365-446F-97EC-4F19BE34B8B0}" presName="Name0" presStyleCnt="0">
        <dgm:presLayoutVars>
          <dgm:dir/>
          <dgm:animLvl val="lvl"/>
          <dgm:resizeHandles val="exact"/>
        </dgm:presLayoutVars>
      </dgm:prSet>
      <dgm:spPr/>
    </dgm:pt>
    <dgm:pt modelId="{3A385627-F526-403F-89C9-B3E9D12812F8}" type="pres">
      <dgm:prSet presAssocID="{6446CBEE-73AB-471D-99DE-D943B93B9CCC}" presName="parTxOnly" presStyleLbl="node1" presStyleIdx="0" presStyleCnt="4">
        <dgm:presLayoutVars>
          <dgm:chMax val="0"/>
          <dgm:chPref val="0"/>
          <dgm:bulletEnabled val="1"/>
        </dgm:presLayoutVars>
      </dgm:prSet>
      <dgm:spPr>
        <a:xfrm>
          <a:off x="6869" y="0"/>
          <a:ext cx="3998503" cy="914400"/>
        </a:xfrm>
        <a:prstGeom prst="chevron">
          <a:avLst/>
        </a:prstGeom>
      </dgm:spPr>
    </dgm:pt>
    <dgm:pt modelId="{ABB0D716-897A-4577-AFC9-D4B1C25178EE}" type="pres">
      <dgm:prSet presAssocID="{3D807523-F7E0-4EBF-96C8-2F7317763A68}" presName="parTxOnlySpace" presStyleCnt="0"/>
      <dgm:spPr/>
    </dgm:pt>
    <dgm:pt modelId="{8E8C5F46-8428-4E48-8113-706CC0D981A0}" type="pres">
      <dgm:prSet presAssocID="{3D7103AC-5D8E-4A9F-9E2D-F7690B99A78D}" presName="parTxOnly" presStyleLbl="node1" presStyleIdx="1" presStyleCnt="4" custLinFactNeighborY="-31095">
        <dgm:presLayoutVars>
          <dgm:chMax val="0"/>
          <dgm:chPref val="0"/>
          <dgm:bulletEnabled val="1"/>
        </dgm:presLayoutVars>
      </dgm:prSet>
      <dgm:spPr>
        <a:xfrm>
          <a:off x="3605521" y="0"/>
          <a:ext cx="3998503" cy="914400"/>
        </a:xfrm>
        <a:prstGeom prst="chevron">
          <a:avLst/>
        </a:prstGeom>
      </dgm:spPr>
    </dgm:pt>
    <dgm:pt modelId="{914F2132-7581-4D13-A37D-7E8747AC7E52}" type="pres">
      <dgm:prSet presAssocID="{51E67CE7-C732-4CEC-AAA2-526AF31139DF}" presName="parTxOnlySpace" presStyleCnt="0"/>
      <dgm:spPr/>
    </dgm:pt>
    <dgm:pt modelId="{2B41EBE7-D789-47F7-9534-557C62BA0E48}" type="pres">
      <dgm:prSet presAssocID="{4AFA8197-D6AA-4DC0-B143-C22F1E2D2DED}" presName="parTxOnly" presStyleLbl="node1" presStyleIdx="2" presStyleCnt="4">
        <dgm:presLayoutVars>
          <dgm:chMax val="0"/>
          <dgm:chPref val="0"/>
          <dgm:bulletEnabled val="1"/>
        </dgm:presLayoutVars>
      </dgm:prSet>
      <dgm:spPr>
        <a:xfrm>
          <a:off x="7204174" y="0"/>
          <a:ext cx="3998503" cy="914400"/>
        </a:xfrm>
        <a:prstGeom prst="chevron">
          <a:avLst/>
        </a:prstGeom>
      </dgm:spPr>
    </dgm:pt>
    <dgm:pt modelId="{141E9424-582F-468E-B587-61DB0A98E35A}" type="pres">
      <dgm:prSet presAssocID="{A27B59F2-B43D-4CF9-9509-A6793E27BC8D}" presName="parTxOnlySpace" presStyleCnt="0"/>
      <dgm:spPr/>
    </dgm:pt>
    <dgm:pt modelId="{8622A846-379A-4F76-BE6B-9D2A67935330}" type="pres">
      <dgm:prSet presAssocID="{7535929A-DB06-4992-9925-2775DD8F4EA8}" presName="parTxOnly" presStyleLbl="node1" presStyleIdx="3" presStyleCnt="4">
        <dgm:presLayoutVars>
          <dgm:chMax val="0"/>
          <dgm:chPref val="0"/>
          <dgm:bulletEnabled val="1"/>
        </dgm:presLayoutVars>
      </dgm:prSet>
      <dgm:spPr>
        <a:xfrm>
          <a:off x="10802827" y="0"/>
          <a:ext cx="3998503" cy="914400"/>
        </a:xfrm>
        <a:prstGeom prst="chevron">
          <a:avLst/>
        </a:prstGeom>
      </dgm:spPr>
    </dgm:pt>
  </dgm:ptLst>
  <dgm:cxnLst>
    <dgm:cxn modelId="{695FD700-5A37-4AE1-B23A-2B5F3E3D18E4}" type="presOf" srcId="{7535929A-DB06-4992-9925-2775DD8F4EA8}" destId="{8622A846-379A-4F76-BE6B-9D2A67935330}" srcOrd="0" destOrd="0" presId="urn:microsoft.com/office/officeart/2005/8/layout/chevron1"/>
    <dgm:cxn modelId="{7CC7B605-88EB-4E19-B07E-C5CF2FC0FAA0}" type="presOf" srcId="{6446CBEE-73AB-471D-99DE-D943B93B9CCC}" destId="{3A385627-F526-403F-89C9-B3E9D12812F8}" srcOrd="0" destOrd="0" presId="urn:microsoft.com/office/officeart/2005/8/layout/chevron1"/>
    <dgm:cxn modelId="{B9AFF907-F5D1-487A-ADEF-8B22C1E206F8}" type="presOf" srcId="{ECE651AB-C365-446F-97EC-4F19BE34B8B0}" destId="{6EB63FCF-72E1-4F6F-BC70-95E813D68024}" srcOrd="0" destOrd="0" presId="urn:microsoft.com/office/officeart/2005/8/layout/chevron1"/>
    <dgm:cxn modelId="{B725CE0D-7AD6-4070-A539-C880BB2B7721}" type="presOf" srcId="{4AFA8197-D6AA-4DC0-B143-C22F1E2D2DED}" destId="{2B41EBE7-D789-47F7-9534-557C62BA0E48}" srcOrd="0" destOrd="0" presId="urn:microsoft.com/office/officeart/2005/8/layout/chevron1"/>
    <dgm:cxn modelId="{40CC5C0F-D9EA-4F62-BFAB-8159F494A8DE}" srcId="{ECE651AB-C365-446F-97EC-4F19BE34B8B0}" destId="{7535929A-DB06-4992-9925-2775DD8F4EA8}" srcOrd="3" destOrd="0" parTransId="{9856422E-CB2D-4F35-8795-AEF6DFB3C426}" sibTransId="{5A7095E4-44F7-410A-BD34-AEC61A9B6055}"/>
    <dgm:cxn modelId="{25939C65-72A0-48BA-AD64-A7CE8B30E237}" srcId="{ECE651AB-C365-446F-97EC-4F19BE34B8B0}" destId="{6446CBEE-73AB-471D-99DE-D943B93B9CCC}" srcOrd="0" destOrd="0" parTransId="{1E2F07F0-F6D4-497A-B4AC-8D66B7E4DCE6}" sibTransId="{3D807523-F7E0-4EBF-96C8-2F7317763A68}"/>
    <dgm:cxn modelId="{4537CBC7-F732-481D-ABAF-CCAAEEC38AF1}" srcId="{ECE651AB-C365-446F-97EC-4F19BE34B8B0}" destId="{3D7103AC-5D8E-4A9F-9E2D-F7690B99A78D}" srcOrd="1" destOrd="0" parTransId="{BA4814D6-8789-4770-B261-10E1FC7B4C7D}" sibTransId="{51E67CE7-C732-4CEC-AAA2-526AF31139DF}"/>
    <dgm:cxn modelId="{D286A0CA-9079-455A-ADD6-E1306D7EE73D}" type="presOf" srcId="{3D7103AC-5D8E-4A9F-9E2D-F7690B99A78D}" destId="{8E8C5F46-8428-4E48-8113-706CC0D981A0}" srcOrd="0" destOrd="0" presId="urn:microsoft.com/office/officeart/2005/8/layout/chevron1"/>
    <dgm:cxn modelId="{27B2A6D1-FA58-4F60-91C3-9C1067B38264}" srcId="{ECE651AB-C365-446F-97EC-4F19BE34B8B0}" destId="{4AFA8197-D6AA-4DC0-B143-C22F1E2D2DED}" srcOrd="2" destOrd="0" parTransId="{9D6B8767-A276-4E1D-9CA5-EC7E60F76084}" sibTransId="{A27B59F2-B43D-4CF9-9509-A6793E27BC8D}"/>
    <dgm:cxn modelId="{5DC2511E-152A-43FE-AF42-6DFAFB28F075}" type="presParOf" srcId="{6EB63FCF-72E1-4F6F-BC70-95E813D68024}" destId="{3A385627-F526-403F-89C9-B3E9D12812F8}" srcOrd="0" destOrd="0" presId="urn:microsoft.com/office/officeart/2005/8/layout/chevron1"/>
    <dgm:cxn modelId="{46F778EA-C393-49CC-8D2C-3CCDC3CDF829}" type="presParOf" srcId="{6EB63FCF-72E1-4F6F-BC70-95E813D68024}" destId="{ABB0D716-897A-4577-AFC9-D4B1C25178EE}" srcOrd="1" destOrd="0" presId="urn:microsoft.com/office/officeart/2005/8/layout/chevron1"/>
    <dgm:cxn modelId="{7A0A8224-2E4E-4D99-9AAA-95929AD5FB6D}" type="presParOf" srcId="{6EB63FCF-72E1-4F6F-BC70-95E813D68024}" destId="{8E8C5F46-8428-4E48-8113-706CC0D981A0}" srcOrd="2" destOrd="0" presId="urn:microsoft.com/office/officeart/2005/8/layout/chevron1"/>
    <dgm:cxn modelId="{2F0157B4-9B9E-4504-BAA2-0B113FF85D72}" type="presParOf" srcId="{6EB63FCF-72E1-4F6F-BC70-95E813D68024}" destId="{914F2132-7581-4D13-A37D-7E8747AC7E52}" srcOrd="3" destOrd="0" presId="urn:microsoft.com/office/officeart/2005/8/layout/chevron1"/>
    <dgm:cxn modelId="{20FCC90B-4175-454D-9C8B-FB1D0D98CA57}" type="presParOf" srcId="{6EB63FCF-72E1-4F6F-BC70-95E813D68024}" destId="{2B41EBE7-D789-47F7-9534-557C62BA0E48}" srcOrd="4" destOrd="0" presId="urn:microsoft.com/office/officeart/2005/8/layout/chevron1"/>
    <dgm:cxn modelId="{C170D21E-D7FA-43F6-A6FE-9597973D2A16}" type="presParOf" srcId="{6EB63FCF-72E1-4F6F-BC70-95E813D68024}" destId="{141E9424-582F-468E-B587-61DB0A98E35A}" srcOrd="5" destOrd="0" presId="urn:microsoft.com/office/officeart/2005/8/layout/chevron1"/>
    <dgm:cxn modelId="{73CB39EB-E0E2-48A5-9127-5A4190CAF262}" type="presParOf" srcId="{6EB63FCF-72E1-4F6F-BC70-95E813D68024}" destId="{8622A846-379A-4F76-BE6B-9D2A67935330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62.xml><?xml version="1.0" encoding="utf-8"?>
<dgm:dataModel xmlns:dgm="http://schemas.openxmlformats.org/drawingml/2006/diagram" xmlns:a="http://schemas.openxmlformats.org/drawingml/2006/main">
  <dgm:ptLst>
    <dgm:pt modelId="{DDB5C376-C6FB-45D0-99CE-EC179B32E87D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B4E81A5-5FD3-43B7-8B63-A5892CB8880B}">
      <dgm:prSet phldrT="[Texte]" phldr="0"/>
      <dgm:spPr/>
      <dgm:t>
        <a:bodyPr/>
        <a:lstStyle/>
        <a:p>
          <a:r>
            <a:rPr lang="fr-FR" dirty="0"/>
            <a:t>Retour d’expérience</a:t>
          </a:r>
          <a:endParaRPr lang="en-US" dirty="0"/>
        </a:p>
      </dgm:t>
    </dgm:pt>
    <dgm:pt modelId="{4BE74742-F11A-4704-9C3E-C7113F846078}" type="parTrans" cxnId="{FC715121-6E52-40E6-BCC2-0A956567E1B5}">
      <dgm:prSet/>
      <dgm:spPr/>
      <dgm:t>
        <a:bodyPr/>
        <a:lstStyle/>
        <a:p>
          <a:endParaRPr lang="en-US"/>
        </a:p>
      </dgm:t>
    </dgm:pt>
    <dgm:pt modelId="{3950565A-60A9-4B31-B799-BE0D94CACC79}" type="sibTrans" cxnId="{FC715121-6E52-40E6-BCC2-0A956567E1B5}">
      <dgm:prSet/>
      <dgm:spPr/>
      <dgm:t>
        <a:bodyPr/>
        <a:lstStyle/>
        <a:p>
          <a:endParaRPr lang="en-US"/>
        </a:p>
      </dgm:t>
    </dgm:pt>
    <dgm:pt modelId="{26C58F9F-E101-48BD-AB25-D1598EE1FDA9}">
      <dgm:prSet phldrT="[Texte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fr-FR" sz="4000" dirty="0"/>
            <a:t>Expérience très instructive: découverte de nouveaux domaines d’étude. </a:t>
          </a:r>
          <a:endParaRPr lang="en-US" sz="4000" dirty="0"/>
        </a:p>
      </dgm:t>
    </dgm:pt>
    <dgm:pt modelId="{579781AD-7252-4AE6-9003-2C6E68AFA72E}" type="parTrans" cxnId="{883B2137-F5EF-4500-BC0B-2E5051F82F21}">
      <dgm:prSet/>
      <dgm:spPr/>
      <dgm:t>
        <a:bodyPr/>
        <a:lstStyle/>
        <a:p>
          <a:endParaRPr lang="en-US"/>
        </a:p>
      </dgm:t>
    </dgm:pt>
    <dgm:pt modelId="{4768847D-527A-4369-BE9A-5C2B35432D0E}" type="sibTrans" cxnId="{883B2137-F5EF-4500-BC0B-2E5051F82F21}">
      <dgm:prSet/>
      <dgm:spPr/>
      <dgm:t>
        <a:bodyPr/>
        <a:lstStyle/>
        <a:p>
          <a:endParaRPr lang="en-US"/>
        </a:p>
      </dgm:t>
    </dgm:pt>
    <dgm:pt modelId="{A50F094A-4775-402B-A91B-9E4DB3FA68E1}">
      <dgm:prSet phldrT="[Texte]" phldr="0" custT="1"/>
      <dgm:spPr/>
      <dgm:t>
        <a:bodyPr/>
        <a:lstStyle/>
        <a:p>
          <a:r>
            <a:rPr lang="fr-FR" sz="4000" dirty="0"/>
            <a:t>Manque de documentation de Tensorflow-Slim.</a:t>
          </a:r>
          <a:endParaRPr lang="en-US" sz="4000" dirty="0"/>
        </a:p>
      </dgm:t>
    </dgm:pt>
    <dgm:pt modelId="{C4795A7F-F007-4CF0-B147-5C4026D2177B}" type="parTrans" cxnId="{A741FF77-3528-4C1A-A2B9-E7E1BE8C30B4}">
      <dgm:prSet/>
      <dgm:spPr/>
      <dgm:t>
        <a:bodyPr/>
        <a:lstStyle/>
        <a:p>
          <a:endParaRPr lang="en-US"/>
        </a:p>
      </dgm:t>
    </dgm:pt>
    <dgm:pt modelId="{F94896C9-9610-4A35-8C5C-84AD7E70B50A}" type="sibTrans" cxnId="{A741FF77-3528-4C1A-A2B9-E7E1BE8C30B4}">
      <dgm:prSet/>
      <dgm:spPr/>
      <dgm:t>
        <a:bodyPr/>
        <a:lstStyle/>
        <a:p>
          <a:endParaRPr lang="en-US"/>
        </a:p>
      </dgm:t>
    </dgm:pt>
    <dgm:pt modelId="{DFFD010A-D63D-486F-9A42-47C7B64A05D5}">
      <dgm:prSet phldrT="[Texte]" phldr="0" custT="1"/>
      <dgm:spPr/>
      <dgm:t>
        <a:bodyPr/>
        <a:lstStyle/>
        <a:p>
          <a:r>
            <a:rPr lang="fr-FR" sz="4000" dirty="0"/>
            <a:t>Ouverture au monde de la recherche.</a:t>
          </a:r>
          <a:endParaRPr lang="en-US" sz="4000" dirty="0"/>
        </a:p>
      </dgm:t>
    </dgm:pt>
    <dgm:pt modelId="{B078848D-2985-495B-9773-6C52ED93472B}" type="parTrans" cxnId="{F070E642-8F28-4C82-96FB-175346274BCF}">
      <dgm:prSet/>
      <dgm:spPr/>
      <dgm:t>
        <a:bodyPr/>
        <a:lstStyle/>
        <a:p>
          <a:endParaRPr lang="en-US"/>
        </a:p>
      </dgm:t>
    </dgm:pt>
    <dgm:pt modelId="{26690876-F3BB-4631-8963-E1047A60ACCF}" type="sibTrans" cxnId="{F070E642-8F28-4C82-96FB-175346274BCF}">
      <dgm:prSet/>
      <dgm:spPr/>
      <dgm:t>
        <a:bodyPr/>
        <a:lstStyle/>
        <a:p>
          <a:endParaRPr lang="en-US"/>
        </a:p>
      </dgm:t>
    </dgm:pt>
    <dgm:pt modelId="{799395E2-8DB3-4123-BC92-227341519A1A}" type="pres">
      <dgm:prSet presAssocID="{DDB5C376-C6FB-45D0-99CE-EC179B32E87D}" presName="vert0" presStyleCnt="0">
        <dgm:presLayoutVars>
          <dgm:dir/>
          <dgm:animOne val="branch"/>
          <dgm:animLvl val="lvl"/>
        </dgm:presLayoutVars>
      </dgm:prSet>
      <dgm:spPr/>
    </dgm:pt>
    <dgm:pt modelId="{DB0F269E-7086-4543-B69C-49F48DFB9BB6}" type="pres">
      <dgm:prSet presAssocID="{2B4E81A5-5FD3-43B7-8B63-A5892CB8880B}" presName="thickLine" presStyleLbl="alignNode1" presStyleIdx="0" presStyleCnt="1"/>
      <dgm:spPr/>
    </dgm:pt>
    <dgm:pt modelId="{CFF8FF73-4793-4EA8-A885-661DC4D82264}" type="pres">
      <dgm:prSet presAssocID="{2B4E81A5-5FD3-43B7-8B63-A5892CB8880B}" presName="horz1" presStyleCnt="0"/>
      <dgm:spPr/>
    </dgm:pt>
    <dgm:pt modelId="{8CDE6EC7-D609-42FB-A60F-E2E9A6707D6D}" type="pres">
      <dgm:prSet presAssocID="{2B4E81A5-5FD3-43B7-8B63-A5892CB8880B}" presName="tx1" presStyleLbl="revTx" presStyleIdx="0" presStyleCnt="4"/>
      <dgm:spPr/>
    </dgm:pt>
    <dgm:pt modelId="{BC41F15F-A2A3-4BF7-8B73-095E4C646BF7}" type="pres">
      <dgm:prSet presAssocID="{2B4E81A5-5FD3-43B7-8B63-A5892CB8880B}" presName="vert1" presStyleCnt="0"/>
      <dgm:spPr/>
    </dgm:pt>
    <dgm:pt modelId="{E1AD8135-6EB0-437D-B93E-66804F218808}" type="pres">
      <dgm:prSet presAssocID="{26C58F9F-E101-48BD-AB25-D1598EE1FDA9}" presName="vertSpace2a" presStyleCnt="0"/>
      <dgm:spPr/>
    </dgm:pt>
    <dgm:pt modelId="{DEE25A27-A624-418A-9C7D-F3BC80AAEB92}" type="pres">
      <dgm:prSet presAssocID="{26C58F9F-E101-48BD-AB25-D1598EE1FDA9}" presName="horz2" presStyleCnt="0"/>
      <dgm:spPr/>
    </dgm:pt>
    <dgm:pt modelId="{AE32D507-B7B1-4FF7-9A74-F253FA8A54F9}" type="pres">
      <dgm:prSet presAssocID="{26C58F9F-E101-48BD-AB25-D1598EE1FDA9}" presName="horzSpace2" presStyleCnt="0"/>
      <dgm:spPr/>
    </dgm:pt>
    <dgm:pt modelId="{061F7C37-CB4C-4167-9D98-DE24798EEC90}" type="pres">
      <dgm:prSet presAssocID="{26C58F9F-E101-48BD-AB25-D1598EE1FDA9}" presName="tx2" presStyleLbl="revTx" presStyleIdx="1" presStyleCnt="4"/>
      <dgm:spPr/>
    </dgm:pt>
    <dgm:pt modelId="{1160D950-F9C8-4E2E-B2E6-36385854B11C}" type="pres">
      <dgm:prSet presAssocID="{26C58F9F-E101-48BD-AB25-D1598EE1FDA9}" presName="vert2" presStyleCnt="0"/>
      <dgm:spPr/>
    </dgm:pt>
    <dgm:pt modelId="{CFA0EEF0-C76B-4791-971C-D391A909257A}" type="pres">
      <dgm:prSet presAssocID="{26C58F9F-E101-48BD-AB25-D1598EE1FDA9}" presName="thinLine2b" presStyleLbl="callout" presStyleIdx="0" presStyleCnt="3"/>
      <dgm:spPr/>
    </dgm:pt>
    <dgm:pt modelId="{3CD181F9-5E08-4FB7-9FF7-7C9E99010FFD}" type="pres">
      <dgm:prSet presAssocID="{26C58F9F-E101-48BD-AB25-D1598EE1FDA9}" presName="vertSpace2b" presStyleCnt="0"/>
      <dgm:spPr/>
    </dgm:pt>
    <dgm:pt modelId="{20491C45-5D9E-4EBC-8F71-20C184C9E0A9}" type="pres">
      <dgm:prSet presAssocID="{A50F094A-4775-402B-A91B-9E4DB3FA68E1}" presName="horz2" presStyleCnt="0"/>
      <dgm:spPr/>
    </dgm:pt>
    <dgm:pt modelId="{713A6A79-C0E7-4620-AC44-F2CC437866D0}" type="pres">
      <dgm:prSet presAssocID="{A50F094A-4775-402B-A91B-9E4DB3FA68E1}" presName="horzSpace2" presStyleCnt="0"/>
      <dgm:spPr/>
    </dgm:pt>
    <dgm:pt modelId="{4E9D5F9F-5699-46A5-80E9-A194849707A0}" type="pres">
      <dgm:prSet presAssocID="{A50F094A-4775-402B-A91B-9E4DB3FA68E1}" presName="tx2" presStyleLbl="revTx" presStyleIdx="2" presStyleCnt="4"/>
      <dgm:spPr/>
    </dgm:pt>
    <dgm:pt modelId="{39BB344F-1D46-4B3E-AD47-464B16EC4D63}" type="pres">
      <dgm:prSet presAssocID="{A50F094A-4775-402B-A91B-9E4DB3FA68E1}" presName="vert2" presStyleCnt="0"/>
      <dgm:spPr/>
    </dgm:pt>
    <dgm:pt modelId="{A66882B7-A5EE-4ABA-A39E-83DC0A1D9D37}" type="pres">
      <dgm:prSet presAssocID="{A50F094A-4775-402B-A91B-9E4DB3FA68E1}" presName="thinLine2b" presStyleLbl="callout" presStyleIdx="1" presStyleCnt="3"/>
      <dgm:spPr/>
    </dgm:pt>
    <dgm:pt modelId="{367E74DE-2BA6-4E2C-BF46-2B15ACBF2E3E}" type="pres">
      <dgm:prSet presAssocID="{A50F094A-4775-402B-A91B-9E4DB3FA68E1}" presName="vertSpace2b" presStyleCnt="0"/>
      <dgm:spPr/>
    </dgm:pt>
    <dgm:pt modelId="{394659D6-B101-4EAF-AC62-6881DEC907D3}" type="pres">
      <dgm:prSet presAssocID="{DFFD010A-D63D-486F-9A42-47C7B64A05D5}" presName="horz2" presStyleCnt="0"/>
      <dgm:spPr/>
    </dgm:pt>
    <dgm:pt modelId="{E140BDD7-A9CB-4ABB-8441-941E6AB398F9}" type="pres">
      <dgm:prSet presAssocID="{DFFD010A-D63D-486F-9A42-47C7B64A05D5}" presName="horzSpace2" presStyleCnt="0"/>
      <dgm:spPr/>
    </dgm:pt>
    <dgm:pt modelId="{283E4B45-D645-4A35-B8D1-71DFBE37DA43}" type="pres">
      <dgm:prSet presAssocID="{DFFD010A-D63D-486F-9A42-47C7B64A05D5}" presName="tx2" presStyleLbl="revTx" presStyleIdx="3" presStyleCnt="4"/>
      <dgm:spPr/>
    </dgm:pt>
    <dgm:pt modelId="{58C08B05-0C95-4919-ADA4-289645129814}" type="pres">
      <dgm:prSet presAssocID="{DFFD010A-D63D-486F-9A42-47C7B64A05D5}" presName="vert2" presStyleCnt="0"/>
      <dgm:spPr/>
    </dgm:pt>
    <dgm:pt modelId="{E3C258D0-BB0D-4B3D-AD86-C1618D544266}" type="pres">
      <dgm:prSet presAssocID="{DFFD010A-D63D-486F-9A42-47C7B64A05D5}" presName="thinLine2b" presStyleLbl="callout" presStyleIdx="2" presStyleCnt="3"/>
      <dgm:spPr/>
    </dgm:pt>
    <dgm:pt modelId="{ED6AFB0B-FDAE-486A-82DB-8BB8B7D10CE4}" type="pres">
      <dgm:prSet presAssocID="{DFFD010A-D63D-486F-9A42-47C7B64A05D5}" presName="vertSpace2b" presStyleCnt="0"/>
      <dgm:spPr/>
    </dgm:pt>
  </dgm:ptLst>
  <dgm:cxnLst>
    <dgm:cxn modelId="{E3A6A11C-5837-452F-A060-0301A47CC474}" type="presOf" srcId="{DFFD010A-D63D-486F-9A42-47C7B64A05D5}" destId="{283E4B45-D645-4A35-B8D1-71DFBE37DA43}" srcOrd="0" destOrd="0" presId="urn:microsoft.com/office/officeart/2008/layout/LinedList"/>
    <dgm:cxn modelId="{FC715121-6E52-40E6-BCC2-0A956567E1B5}" srcId="{DDB5C376-C6FB-45D0-99CE-EC179B32E87D}" destId="{2B4E81A5-5FD3-43B7-8B63-A5892CB8880B}" srcOrd="0" destOrd="0" parTransId="{4BE74742-F11A-4704-9C3E-C7113F846078}" sibTransId="{3950565A-60A9-4B31-B799-BE0D94CACC79}"/>
    <dgm:cxn modelId="{883B2137-F5EF-4500-BC0B-2E5051F82F21}" srcId="{2B4E81A5-5FD3-43B7-8B63-A5892CB8880B}" destId="{26C58F9F-E101-48BD-AB25-D1598EE1FDA9}" srcOrd="0" destOrd="0" parTransId="{579781AD-7252-4AE6-9003-2C6E68AFA72E}" sibTransId="{4768847D-527A-4369-BE9A-5C2B35432D0E}"/>
    <dgm:cxn modelId="{F070E642-8F28-4C82-96FB-175346274BCF}" srcId="{2B4E81A5-5FD3-43B7-8B63-A5892CB8880B}" destId="{DFFD010A-D63D-486F-9A42-47C7B64A05D5}" srcOrd="2" destOrd="0" parTransId="{B078848D-2985-495B-9773-6C52ED93472B}" sibTransId="{26690876-F3BB-4631-8963-E1047A60ACCF}"/>
    <dgm:cxn modelId="{9AB1CB6E-F102-4B87-8F17-81873F1D1E00}" type="presOf" srcId="{2B4E81A5-5FD3-43B7-8B63-A5892CB8880B}" destId="{8CDE6EC7-D609-42FB-A60F-E2E9A6707D6D}" srcOrd="0" destOrd="0" presId="urn:microsoft.com/office/officeart/2008/layout/LinedList"/>
    <dgm:cxn modelId="{A741FF77-3528-4C1A-A2B9-E7E1BE8C30B4}" srcId="{2B4E81A5-5FD3-43B7-8B63-A5892CB8880B}" destId="{A50F094A-4775-402B-A91B-9E4DB3FA68E1}" srcOrd="1" destOrd="0" parTransId="{C4795A7F-F007-4CF0-B147-5C4026D2177B}" sibTransId="{F94896C9-9610-4A35-8C5C-84AD7E70B50A}"/>
    <dgm:cxn modelId="{44DE1094-3219-4314-982F-2377DAEC6473}" type="presOf" srcId="{26C58F9F-E101-48BD-AB25-D1598EE1FDA9}" destId="{061F7C37-CB4C-4167-9D98-DE24798EEC90}" srcOrd="0" destOrd="0" presId="urn:microsoft.com/office/officeart/2008/layout/LinedList"/>
    <dgm:cxn modelId="{CA20B4DA-B399-4364-B5CD-5038A1ACA1A5}" type="presOf" srcId="{DDB5C376-C6FB-45D0-99CE-EC179B32E87D}" destId="{799395E2-8DB3-4123-BC92-227341519A1A}" srcOrd="0" destOrd="0" presId="urn:microsoft.com/office/officeart/2008/layout/LinedList"/>
    <dgm:cxn modelId="{09DC92E0-56F2-4684-9EE0-EB29E78B0E93}" type="presOf" srcId="{A50F094A-4775-402B-A91B-9E4DB3FA68E1}" destId="{4E9D5F9F-5699-46A5-80E9-A194849707A0}" srcOrd="0" destOrd="0" presId="urn:microsoft.com/office/officeart/2008/layout/LinedList"/>
    <dgm:cxn modelId="{F7075868-69F3-49AF-92B0-5E95223243F4}" type="presParOf" srcId="{799395E2-8DB3-4123-BC92-227341519A1A}" destId="{DB0F269E-7086-4543-B69C-49F48DFB9BB6}" srcOrd="0" destOrd="0" presId="urn:microsoft.com/office/officeart/2008/layout/LinedList"/>
    <dgm:cxn modelId="{D38D3C6F-085D-48E3-983A-B31D0CC424B5}" type="presParOf" srcId="{799395E2-8DB3-4123-BC92-227341519A1A}" destId="{CFF8FF73-4793-4EA8-A885-661DC4D82264}" srcOrd="1" destOrd="0" presId="urn:microsoft.com/office/officeart/2008/layout/LinedList"/>
    <dgm:cxn modelId="{40D30838-37C1-4506-80DB-45EE18E89BA4}" type="presParOf" srcId="{CFF8FF73-4793-4EA8-A885-661DC4D82264}" destId="{8CDE6EC7-D609-42FB-A60F-E2E9A6707D6D}" srcOrd="0" destOrd="0" presId="urn:microsoft.com/office/officeart/2008/layout/LinedList"/>
    <dgm:cxn modelId="{7DD69A43-D74E-42C4-98DD-D1310E445287}" type="presParOf" srcId="{CFF8FF73-4793-4EA8-A885-661DC4D82264}" destId="{BC41F15F-A2A3-4BF7-8B73-095E4C646BF7}" srcOrd="1" destOrd="0" presId="urn:microsoft.com/office/officeart/2008/layout/LinedList"/>
    <dgm:cxn modelId="{9CB00851-D174-4EEE-8710-300B7739669A}" type="presParOf" srcId="{BC41F15F-A2A3-4BF7-8B73-095E4C646BF7}" destId="{E1AD8135-6EB0-437D-B93E-66804F218808}" srcOrd="0" destOrd="0" presId="urn:microsoft.com/office/officeart/2008/layout/LinedList"/>
    <dgm:cxn modelId="{68D7C1D7-86D4-4293-8E98-A9B2897BDD0A}" type="presParOf" srcId="{BC41F15F-A2A3-4BF7-8B73-095E4C646BF7}" destId="{DEE25A27-A624-418A-9C7D-F3BC80AAEB92}" srcOrd="1" destOrd="0" presId="urn:microsoft.com/office/officeart/2008/layout/LinedList"/>
    <dgm:cxn modelId="{C7F3FEC3-22B0-4A15-A33D-8F64AD1539DE}" type="presParOf" srcId="{DEE25A27-A624-418A-9C7D-F3BC80AAEB92}" destId="{AE32D507-B7B1-4FF7-9A74-F253FA8A54F9}" srcOrd="0" destOrd="0" presId="urn:microsoft.com/office/officeart/2008/layout/LinedList"/>
    <dgm:cxn modelId="{C33E3388-2D6B-4633-8D50-71BA45913C7E}" type="presParOf" srcId="{DEE25A27-A624-418A-9C7D-F3BC80AAEB92}" destId="{061F7C37-CB4C-4167-9D98-DE24798EEC90}" srcOrd="1" destOrd="0" presId="urn:microsoft.com/office/officeart/2008/layout/LinedList"/>
    <dgm:cxn modelId="{37535134-E6D2-47D2-A516-8CC78BE201D1}" type="presParOf" srcId="{DEE25A27-A624-418A-9C7D-F3BC80AAEB92}" destId="{1160D950-F9C8-4E2E-B2E6-36385854B11C}" srcOrd="2" destOrd="0" presId="urn:microsoft.com/office/officeart/2008/layout/LinedList"/>
    <dgm:cxn modelId="{CC2D78C6-FB74-4C53-918D-DED4D0B0AAA1}" type="presParOf" srcId="{BC41F15F-A2A3-4BF7-8B73-095E4C646BF7}" destId="{CFA0EEF0-C76B-4791-971C-D391A909257A}" srcOrd="2" destOrd="0" presId="urn:microsoft.com/office/officeart/2008/layout/LinedList"/>
    <dgm:cxn modelId="{1D9A257B-C000-4253-B87E-93C583038174}" type="presParOf" srcId="{BC41F15F-A2A3-4BF7-8B73-095E4C646BF7}" destId="{3CD181F9-5E08-4FB7-9FF7-7C9E99010FFD}" srcOrd="3" destOrd="0" presId="urn:microsoft.com/office/officeart/2008/layout/LinedList"/>
    <dgm:cxn modelId="{A76CAD26-FDF9-4D4B-B078-00EC0A017D42}" type="presParOf" srcId="{BC41F15F-A2A3-4BF7-8B73-095E4C646BF7}" destId="{20491C45-5D9E-4EBC-8F71-20C184C9E0A9}" srcOrd="4" destOrd="0" presId="urn:microsoft.com/office/officeart/2008/layout/LinedList"/>
    <dgm:cxn modelId="{9A8CF827-7DDB-449C-9B0B-F188793E62D0}" type="presParOf" srcId="{20491C45-5D9E-4EBC-8F71-20C184C9E0A9}" destId="{713A6A79-C0E7-4620-AC44-F2CC437866D0}" srcOrd="0" destOrd="0" presId="urn:microsoft.com/office/officeart/2008/layout/LinedList"/>
    <dgm:cxn modelId="{F0DA93C7-CD8E-4C87-A10D-87E0F25C303A}" type="presParOf" srcId="{20491C45-5D9E-4EBC-8F71-20C184C9E0A9}" destId="{4E9D5F9F-5699-46A5-80E9-A194849707A0}" srcOrd="1" destOrd="0" presId="urn:microsoft.com/office/officeart/2008/layout/LinedList"/>
    <dgm:cxn modelId="{76DE5C24-BA10-4F16-A2DA-58B4569C08FC}" type="presParOf" srcId="{20491C45-5D9E-4EBC-8F71-20C184C9E0A9}" destId="{39BB344F-1D46-4B3E-AD47-464B16EC4D63}" srcOrd="2" destOrd="0" presId="urn:microsoft.com/office/officeart/2008/layout/LinedList"/>
    <dgm:cxn modelId="{7D774B18-1D48-4AD0-BDB6-4D488FCEA984}" type="presParOf" srcId="{BC41F15F-A2A3-4BF7-8B73-095E4C646BF7}" destId="{A66882B7-A5EE-4ABA-A39E-83DC0A1D9D37}" srcOrd="5" destOrd="0" presId="urn:microsoft.com/office/officeart/2008/layout/LinedList"/>
    <dgm:cxn modelId="{C65005AC-3288-4403-B1C7-006367AE29DC}" type="presParOf" srcId="{BC41F15F-A2A3-4BF7-8B73-095E4C646BF7}" destId="{367E74DE-2BA6-4E2C-BF46-2B15ACBF2E3E}" srcOrd="6" destOrd="0" presId="urn:microsoft.com/office/officeart/2008/layout/LinedList"/>
    <dgm:cxn modelId="{ED99CB36-5C72-462E-822F-AC53EB89A4DB}" type="presParOf" srcId="{BC41F15F-A2A3-4BF7-8B73-095E4C646BF7}" destId="{394659D6-B101-4EAF-AC62-6881DEC907D3}" srcOrd="7" destOrd="0" presId="urn:microsoft.com/office/officeart/2008/layout/LinedList"/>
    <dgm:cxn modelId="{AE9A989C-2085-4CBE-A7DD-9124458274D0}" type="presParOf" srcId="{394659D6-B101-4EAF-AC62-6881DEC907D3}" destId="{E140BDD7-A9CB-4ABB-8441-941E6AB398F9}" srcOrd="0" destOrd="0" presId="urn:microsoft.com/office/officeart/2008/layout/LinedList"/>
    <dgm:cxn modelId="{B8658254-BD1C-44BA-B852-3F277B0BCDD8}" type="presParOf" srcId="{394659D6-B101-4EAF-AC62-6881DEC907D3}" destId="{283E4B45-D645-4A35-B8D1-71DFBE37DA43}" srcOrd="1" destOrd="0" presId="urn:microsoft.com/office/officeart/2008/layout/LinedList"/>
    <dgm:cxn modelId="{1D454CB6-39F0-40D3-B355-859194256B87}" type="presParOf" srcId="{394659D6-B101-4EAF-AC62-6881DEC907D3}" destId="{58C08B05-0C95-4919-ADA4-289645129814}" srcOrd="2" destOrd="0" presId="urn:microsoft.com/office/officeart/2008/layout/LinedList"/>
    <dgm:cxn modelId="{1F03C061-CFE1-4AF6-89C6-0A53100D2783}" type="presParOf" srcId="{BC41F15F-A2A3-4BF7-8B73-095E4C646BF7}" destId="{E3C258D0-BB0D-4B3D-AD86-C1618D544266}" srcOrd="8" destOrd="0" presId="urn:microsoft.com/office/officeart/2008/layout/LinedList"/>
    <dgm:cxn modelId="{F82FD8CE-B1FE-44A7-BFAC-75984567D87E}" type="presParOf" srcId="{BC41F15F-A2A3-4BF7-8B73-095E4C646BF7}" destId="{ED6AFB0B-FDAE-486A-82DB-8BB8B7D10CE4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CE651AB-C365-446F-97EC-4F19BE34B8B0}" type="doc">
      <dgm:prSet loTypeId="urn:microsoft.com/office/officeart/2005/8/layout/chevron1" loCatId="process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446CBEE-73AB-471D-99DE-D943B93B9CCC}">
      <dgm:prSet phldrT="[Texte]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b="1" dirty="0"/>
            <a:t>Entreprise d’accueil et projet de stage</a:t>
          </a:r>
        </a:p>
      </dgm:t>
    </dgm:pt>
    <dgm:pt modelId="{1E2F07F0-F6D4-497A-B4AC-8D66B7E4DCE6}" type="parTrans" cxnId="{25939C65-72A0-48BA-AD64-A7CE8B30E237}">
      <dgm:prSet/>
      <dgm:spPr/>
      <dgm:t>
        <a:bodyPr/>
        <a:lstStyle/>
        <a:p>
          <a:endParaRPr lang="fr-FR"/>
        </a:p>
      </dgm:t>
    </dgm:pt>
    <dgm:pt modelId="{3D807523-F7E0-4EBF-96C8-2F7317763A68}" type="sibTrans" cxnId="{25939C65-72A0-48BA-AD64-A7CE8B30E237}">
      <dgm:prSet/>
      <dgm:spPr/>
      <dgm:t>
        <a:bodyPr/>
        <a:lstStyle/>
        <a:p>
          <a:endParaRPr lang="fr-FR"/>
        </a:p>
      </dgm:t>
    </dgm:pt>
    <dgm:pt modelId="{3D7103AC-5D8E-4A9F-9E2D-F7690B99A78D}">
      <dgm:prSet phldrT="[Texte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b="1" dirty="0"/>
            <a:t>Contexte général</a:t>
          </a:r>
        </a:p>
      </dgm:t>
    </dgm:pt>
    <dgm:pt modelId="{BA4814D6-8789-4770-B261-10E1FC7B4C7D}" type="parTrans" cxnId="{4537CBC7-F732-481D-ABAF-CCAAEEC38AF1}">
      <dgm:prSet/>
      <dgm:spPr/>
      <dgm:t>
        <a:bodyPr/>
        <a:lstStyle/>
        <a:p>
          <a:endParaRPr lang="fr-FR"/>
        </a:p>
      </dgm:t>
    </dgm:pt>
    <dgm:pt modelId="{51E67CE7-C732-4CEC-AAA2-526AF31139DF}" type="sibTrans" cxnId="{4537CBC7-F732-481D-ABAF-CCAAEEC38AF1}">
      <dgm:prSet/>
      <dgm:spPr/>
      <dgm:t>
        <a:bodyPr/>
        <a:lstStyle/>
        <a:p>
          <a:endParaRPr lang="fr-FR"/>
        </a:p>
      </dgm:t>
    </dgm:pt>
    <dgm:pt modelId="{4AFA8197-D6AA-4DC0-B143-C22F1E2D2DED}">
      <dgm:prSet phldrT="[Texte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r>
            <a:rPr lang="fr-FR" b="1" dirty="0"/>
            <a:t>Développement de la solution</a:t>
          </a:r>
        </a:p>
      </dgm:t>
    </dgm:pt>
    <dgm:pt modelId="{9D6B8767-A276-4E1D-9CA5-EC7E60F76084}" type="parTrans" cxnId="{27B2A6D1-FA58-4F60-91C3-9C1067B38264}">
      <dgm:prSet/>
      <dgm:spPr/>
      <dgm:t>
        <a:bodyPr/>
        <a:lstStyle/>
        <a:p>
          <a:endParaRPr lang="fr-FR"/>
        </a:p>
      </dgm:t>
    </dgm:pt>
    <dgm:pt modelId="{A27B59F2-B43D-4CF9-9509-A6793E27BC8D}" type="sibTrans" cxnId="{27B2A6D1-FA58-4F60-91C3-9C1067B38264}">
      <dgm:prSet/>
      <dgm:spPr/>
      <dgm:t>
        <a:bodyPr/>
        <a:lstStyle/>
        <a:p>
          <a:endParaRPr lang="fr-FR"/>
        </a:p>
      </dgm:t>
    </dgm:pt>
    <dgm:pt modelId="{7535929A-DB06-4992-9925-2775DD8F4EA8}">
      <dgm:prSet phldrT="[Texte]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b="1" dirty="0"/>
            <a:t>Conclusion</a:t>
          </a:r>
        </a:p>
      </dgm:t>
    </dgm:pt>
    <dgm:pt modelId="{9856422E-CB2D-4F35-8795-AEF6DFB3C426}" type="parTrans" cxnId="{40CC5C0F-D9EA-4F62-BFAB-8159F494A8DE}">
      <dgm:prSet/>
      <dgm:spPr/>
      <dgm:t>
        <a:bodyPr/>
        <a:lstStyle/>
        <a:p>
          <a:endParaRPr lang="fr-FR"/>
        </a:p>
      </dgm:t>
    </dgm:pt>
    <dgm:pt modelId="{5A7095E4-44F7-410A-BD34-AEC61A9B6055}" type="sibTrans" cxnId="{40CC5C0F-D9EA-4F62-BFAB-8159F494A8DE}">
      <dgm:prSet/>
      <dgm:spPr/>
      <dgm:t>
        <a:bodyPr/>
        <a:lstStyle/>
        <a:p>
          <a:endParaRPr lang="fr-FR"/>
        </a:p>
      </dgm:t>
    </dgm:pt>
    <dgm:pt modelId="{6EB63FCF-72E1-4F6F-BC70-95E813D68024}" type="pres">
      <dgm:prSet presAssocID="{ECE651AB-C365-446F-97EC-4F19BE34B8B0}" presName="Name0" presStyleCnt="0">
        <dgm:presLayoutVars>
          <dgm:dir/>
          <dgm:animLvl val="lvl"/>
          <dgm:resizeHandles val="exact"/>
        </dgm:presLayoutVars>
      </dgm:prSet>
      <dgm:spPr/>
    </dgm:pt>
    <dgm:pt modelId="{3A385627-F526-403F-89C9-B3E9D12812F8}" type="pres">
      <dgm:prSet presAssocID="{6446CBEE-73AB-471D-99DE-D943B93B9CCC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ABB0D716-897A-4577-AFC9-D4B1C25178EE}" type="pres">
      <dgm:prSet presAssocID="{3D807523-F7E0-4EBF-96C8-2F7317763A68}" presName="parTxOnlySpace" presStyleCnt="0"/>
      <dgm:spPr/>
    </dgm:pt>
    <dgm:pt modelId="{8E8C5F46-8428-4E48-8113-706CC0D981A0}" type="pres">
      <dgm:prSet presAssocID="{3D7103AC-5D8E-4A9F-9E2D-F7690B99A78D}" presName="parTxOnly" presStyleLbl="node1" presStyleIdx="1" presStyleCnt="4" custLinFactNeighborY="-31095">
        <dgm:presLayoutVars>
          <dgm:chMax val="0"/>
          <dgm:chPref val="0"/>
          <dgm:bulletEnabled val="1"/>
        </dgm:presLayoutVars>
      </dgm:prSet>
      <dgm:spPr/>
    </dgm:pt>
    <dgm:pt modelId="{914F2132-7581-4D13-A37D-7E8747AC7E52}" type="pres">
      <dgm:prSet presAssocID="{51E67CE7-C732-4CEC-AAA2-526AF31139DF}" presName="parTxOnlySpace" presStyleCnt="0"/>
      <dgm:spPr/>
    </dgm:pt>
    <dgm:pt modelId="{2B41EBE7-D789-47F7-9534-557C62BA0E48}" type="pres">
      <dgm:prSet presAssocID="{4AFA8197-D6AA-4DC0-B143-C22F1E2D2DED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141E9424-582F-468E-B587-61DB0A98E35A}" type="pres">
      <dgm:prSet presAssocID="{A27B59F2-B43D-4CF9-9509-A6793E27BC8D}" presName="parTxOnlySpace" presStyleCnt="0"/>
      <dgm:spPr/>
    </dgm:pt>
    <dgm:pt modelId="{8622A846-379A-4F76-BE6B-9D2A67935330}" type="pres">
      <dgm:prSet presAssocID="{7535929A-DB06-4992-9925-2775DD8F4EA8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695FD700-5A37-4AE1-B23A-2B5F3E3D18E4}" type="presOf" srcId="{7535929A-DB06-4992-9925-2775DD8F4EA8}" destId="{8622A846-379A-4F76-BE6B-9D2A67935330}" srcOrd="0" destOrd="0" presId="urn:microsoft.com/office/officeart/2005/8/layout/chevron1"/>
    <dgm:cxn modelId="{7CC7B605-88EB-4E19-B07E-C5CF2FC0FAA0}" type="presOf" srcId="{6446CBEE-73AB-471D-99DE-D943B93B9CCC}" destId="{3A385627-F526-403F-89C9-B3E9D12812F8}" srcOrd="0" destOrd="0" presId="urn:microsoft.com/office/officeart/2005/8/layout/chevron1"/>
    <dgm:cxn modelId="{B9AFF907-F5D1-487A-ADEF-8B22C1E206F8}" type="presOf" srcId="{ECE651AB-C365-446F-97EC-4F19BE34B8B0}" destId="{6EB63FCF-72E1-4F6F-BC70-95E813D68024}" srcOrd="0" destOrd="0" presId="urn:microsoft.com/office/officeart/2005/8/layout/chevron1"/>
    <dgm:cxn modelId="{B725CE0D-7AD6-4070-A539-C880BB2B7721}" type="presOf" srcId="{4AFA8197-D6AA-4DC0-B143-C22F1E2D2DED}" destId="{2B41EBE7-D789-47F7-9534-557C62BA0E48}" srcOrd="0" destOrd="0" presId="urn:microsoft.com/office/officeart/2005/8/layout/chevron1"/>
    <dgm:cxn modelId="{40CC5C0F-D9EA-4F62-BFAB-8159F494A8DE}" srcId="{ECE651AB-C365-446F-97EC-4F19BE34B8B0}" destId="{7535929A-DB06-4992-9925-2775DD8F4EA8}" srcOrd="3" destOrd="0" parTransId="{9856422E-CB2D-4F35-8795-AEF6DFB3C426}" sibTransId="{5A7095E4-44F7-410A-BD34-AEC61A9B6055}"/>
    <dgm:cxn modelId="{25939C65-72A0-48BA-AD64-A7CE8B30E237}" srcId="{ECE651AB-C365-446F-97EC-4F19BE34B8B0}" destId="{6446CBEE-73AB-471D-99DE-D943B93B9CCC}" srcOrd="0" destOrd="0" parTransId="{1E2F07F0-F6D4-497A-B4AC-8D66B7E4DCE6}" sibTransId="{3D807523-F7E0-4EBF-96C8-2F7317763A68}"/>
    <dgm:cxn modelId="{4537CBC7-F732-481D-ABAF-CCAAEEC38AF1}" srcId="{ECE651AB-C365-446F-97EC-4F19BE34B8B0}" destId="{3D7103AC-5D8E-4A9F-9E2D-F7690B99A78D}" srcOrd="1" destOrd="0" parTransId="{BA4814D6-8789-4770-B261-10E1FC7B4C7D}" sibTransId="{51E67CE7-C732-4CEC-AAA2-526AF31139DF}"/>
    <dgm:cxn modelId="{D286A0CA-9079-455A-ADD6-E1306D7EE73D}" type="presOf" srcId="{3D7103AC-5D8E-4A9F-9E2D-F7690B99A78D}" destId="{8E8C5F46-8428-4E48-8113-706CC0D981A0}" srcOrd="0" destOrd="0" presId="urn:microsoft.com/office/officeart/2005/8/layout/chevron1"/>
    <dgm:cxn modelId="{27B2A6D1-FA58-4F60-91C3-9C1067B38264}" srcId="{ECE651AB-C365-446F-97EC-4F19BE34B8B0}" destId="{4AFA8197-D6AA-4DC0-B143-C22F1E2D2DED}" srcOrd="2" destOrd="0" parTransId="{9D6B8767-A276-4E1D-9CA5-EC7E60F76084}" sibTransId="{A27B59F2-B43D-4CF9-9509-A6793E27BC8D}"/>
    <dgm:cxn modelId="{5DC2511E-152A-43FE-AF42-6DFAFB28F075}" type="presParOf" srcId="{6EB63FCF-72E1-4F6F-BC70-95E813D68024}" destId="{3A385627-F526-403F-89C9-B3E9D12812F8}" srcOrd="0" destOrd="0" presId="urn:microsoft.com/office/officeart/2005/8/layout/chevron1"/>
    <dgm:cxn modelId="{46F778EA-C393-49CC-8D2C-3CCDC3CDF829}" type="presParOf" srcId="{6EB63FCF-72E1-4F6F-BC70-95E813D68024}" destId="{ABB0D716-897A-4577-AFC9-D4B1C25178EE}" srcOrd="1" destOrd="0" presId="urn:microsoft.com/office/officeart/2005/8/layout/chevron1"/>
    <dgm:cxn modelId="{7A0A8224-2E4E-4D99-9AAA-95929AD5FB6D}" type="presParOf" srcId="{6EB63FCF-72E1-4F6F-BC70-95E813D68024}" destId="{8E8C5F46-8428-4E48-8113-706CC0D981A0}" srcOrd="2" destOrd="0" presId="urn:microsoft.com/office/officeart/2005/8/layout/chevron1"/>
    <dgm:cxn modelId="{2F0157B4-9B9E-4504-BAA2-0B113FF85D72}" type="presParOf" srcId="{6EB63FCF-72E1-4F6F-BC70-95E813D68024}" destId="{914F2132-7581-4D13-A37D-7E8747AC7E52}" srcOrd="3" destOrd="0" presId="urn:microsoft.com/office/officeart/2005/8/layout/chevron1"/>
    <dgm:cxn modelId="{20FCC90B-4175-454D-9C8B-FB1D0D98CA57}" type="presParOf" srcId="{6EB63FCF-72E1-4F6F-BC70-95E813D68024}" destId="{2B41EBE7-D789-47F7-9534-557C62BA0E48}" srcOrd="4" destOrd="0" presId="urn:microsoft.com/office/officeart/2005/8/layout/chevron1"/>
    <dgm:cxn modelId="{C170D21E-D7FA-43F6-A6FE-9597973D2A16}" type="presParOf" srcId="{6EB63FCF-72E1-4F6F-BC70-95E813D68024}" destId="{141E9424-582F-468E-B587-61DB0A98E35A}" srcOrd="5" destOrd="0" presId="urn:microsoft.com/office/officeart/2005/8/layout/chevron1"/>
    <dgm:cxn modelId="{73CB39EB-E0E2-48A5-9127-5A4190CAF262}" type="presParOf" srcId="{6EB63FCF-72E1-4F6F-BC70-95E813D68024}" destId="{8622A846-379A-4F76-BE6B-9D2A67935330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BE84BC5-F8FE-4B3F-AA4B-DB8FF208B905}" type="doc">
      <dgm:prSet loTypeId="urn:microsoft.com/office/officeart/2005/8/layout/hChevron3" loCatId="process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69EC1E-749C-412D-94C4-1A292708BE51}">
      <dgm:prSet phldrT="[Texte]"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>
        <a:ln/>
      </dgm:spPr>
      <dgm:t>
        <a:bodyPr spcFirstLastPara="0" vert="horz" wrap="square" lIns="112014" tIns="74676" rIns="37338" bIns="74676" numCol="1" spcCol="1270" anchor="ctr" anchorCtr="0"/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>
              <a:solidFill>
                <a:prstClr val="white"/>
              </a:solidFill>
              <a:latin typeface="Ubuntu"/>
              <a:ea typeface="Spica Neue P"/>
              <a:cs typeface="+mn-cs"/>
            </a:rPr>
            <a:t>Organisme</a:t>
          </a:r>
        </a:p>
      </dgm:t>
    </dgm:pt>
    <dgm:pt modelId="{09C16884-DC9E-4DA7-B7B3-2D79C0D33464}" type="parTrans" cxnId="{BBB179A5-D4A2-4767-8F75-8F6B86F9A91D}">
      <dgm:prSet/>
      <dgm:spPr/>
      <dgm:t>
        <a:bodyPr/>
        <a:lstStyle/>
        <a:p>
          <a:endParaRPr lang="fr-FR"/>
        </a:p>
      </dgm:t>
    </dgm:pt>
    <dgm:pt modelId="{78B3E95A-597B-404F-AD85-D5663AF50D4A}" type="sibTrans" cxnId="{BBB179A5-D4A2-4767-8F75-8F6B86F9A91D}">
      <dgm:prSet/>
      <dgm:spPr/>
      <dgm:t>
        <a:bodyPr/>
        <a:lstStyle/>
        <a:p>
          <a:endParaRPr lang="fr-FR"/>
        </a:p>
      </dgm:t>
    </dgm:pt>
    <dgm:pt modelId="{2CD294A9-D387-4ABA-B50A-CB57D896AFB9}">
      <dgm:prSet phldrT="[Texte]" custT="1"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>
        <a:ln/>
      </dgm:spPr>
      <dgm:t>
        <a:bodyPr spcFirstLastPara="0" vert="horz" wrap="square" lIns="149352" tIns="74676" rIns="37338" bIns="74676" numCol="1" spcCol="1270" anchor="ctr" anchorCtr="0"/>
        <a:lstStyle/>
        <a:p>
          <a:r>
            <a:rPr lang="fr-FR" sz="2800" kern="1200" dirty="0"/>
            <a:t>Projets IA</a:t>
          </a:r>
        </a:p>
      </dgm:t>
    </dgm:pt>
    <dgm:pt modelId="{06E33691-C2AF-4D96-8886-0D85F4B03F62}" type="parTrans" cxnId="{48B0CAC4-F82A-4D0F-8290-C39B7F35A1F9}">
      <dgm:prSet/>
      <dgm:spPr/>
      <dgm:t>
        <a:bodyPr/>
        <a:lstStyle/>
        <a:p>
          <a:endParaRPr lang="fr-FR"/>
        </a:p>
      </dgm:t>
    </dgm:pt>
    <dgm:pt modelId="{F9EBAA11-E3E7-4AE5-9691-F2E67427EDB1}" type="sibTrans" cxnId="{48B0CAC4-F82A-4D0F-8290-C39B7F35A1F9}">
      <dgm:prSet/>
      <dgm:spPr/>
      <dgm:t>
        <a:bodyPr/>
        <a:lstStyle/>
        <a:p>
          <a:endParaRPr lang="fr-FR"/>
        </a:p>
      </dgm:t>
    </dgm:pt>
    <dgm:pt modelId="{7843F2A8-D588-45A6-93A6-F783EF45845F}">
      <dgm:prSet phldrT="[Texte]"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sz="2800" dirty="0"/>
            <a:t>Problématique</a:t>
          </a:r>
        </a:p>
      </dgm:t>
    </dgm:pt>
    <dgm:pt modelId="{057F8793-B415-4803-9511-FA3BF20CDB24}" type="parTrans" cxnId="{DDF219A6-2E3D-4FFA-857B-0345C2072930}">
      <dgm:prSet/>
      <dgm:spPr/>
      <dgm:t>
        <a:bodyPr/>
        <a:lstStyle/>
        <a:p>
          <a:endParaRPr lang="fr-FR"/>
        </a:p>
      </dgm:t>
    </dgm:pt>
    <dgm:pt modelId="{5BF86910-20A6-445D-BEBC-7292EF45F3AE}" type="sibTrans" cxnId="{DDF219A6-2E3D-4FFA-857B-0345C2072930}">
      <dgm:prSet/>
      <dgm:spPr/>
      <dgm:t>
        <a:bodyPr/>
        <a:lstStyle/>
        <a:p>
          <a:endParaRPr lang="fr-FR"/>
        </a:p>
      </dgm:t>
    </dgm:pt>
    <dgm:pt modelId="{783E59A2-946F-426B-A470-30573C016C52}">
      <dgm:prSet phldrT="[Texte]"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sz="2800" dirty="0"/>
            <a:t>Démarche</a:t>
          </a:r>
        </a:p>
      </dgm:t>
    </dgm:pt>
    <dgm:pt modelId="{763BDF54-6EC0-460D-A0AB-B29EBCDB4CA5}" type="parTrans" cxnId="{987ECE87-5A38-4B95-A5C4-51BE0B4A21F7}">
      <dgm:prSet/>
      <dgm:spPr/>
      <dgm:t>
        <a:bodyPr/>
        <a:lstStyle/>
        <a:p>
          <a:endParaRPr lang="fr-FR"/>
        </a:p>
      </dgm:t>
    </dgm:pt>
    <dgm:pt modelId="{FAB39BE7-F674-4179-9540-551972EDF278}" type="sibTrans" cxnId="{987ECE87-5A38-4B95-A5C4-51BE0B4A21F7}">
      <dgm:prSet/>
      <dgm:spPr/>
      <dgm:t>
        <a:bodyPr/>
        <a:lstStyle/>
        <a:p>
          <a:endParaRPr lang="fr-FR"/>
        </a:p>
      </dgm:t>
    </dgm:pt>
    <dgm:pt modelId="{30E090E6-3C92-487F-8254-9F35422B8D7F}" type="pres">
      <dgm:prSet presAssocID="{CBE84BC5-F8FE-4B3F-AA4B-DB8FF208B905}" presName="Name0" presStyleCnt="0">
        <dgm:presLayoutVars>
          <dgm:dir/>
          <dgm:resizeHandles val="exact"/>
        </dgm:presLayoutVars>
      </dgm:prSet>
      <dgm:spPr/>
    </dgm:pt>
    <dgm:pt modelId="{B1857239-07F0-4973-A0FB-2DEAC3175C0B}" type="pres">
      <dgm:prSet presAssocID="{6269EC1E-749C-412D-94C4-1A292708BE51}" presName="parTxOnly" presStyleLbl="node1" presStyleIdx="0" presStyleCnt="4">
        <dgm:presLayoutVars>
          <dgm:bulletEnabled val="1"/>
        </dgm:presLayoutVars>
      </dgm:prSet>
      <dgm:spPr>
        <a:xfrm>
          <a:off x="4152" y="0"/>
          <a:ext cx="4166145" cy="838200"/>
        </a:xfrm>
        <a:prstGeom prst="homePlate">
          <a:avLst/>
        </a:prstGeom>
      </dgm:spPr>
    </dgm:pt>
    <dgm:pt modelId="{9BADBEC6-B59E-41A7-A48A-B43FC12783F2}" type="pres">
      <dgm:prSet presAssocID="{78B3E95A-597B-404F-AD85-D5663AF50D4A}" presName="parSpace" presStyleCnt="0"/>
      <dgm:spPr/>
    </dgm:pt>
    <dgm:pt modelId="{FEFDD890-E11F-4231-8386-B53B8BBB9081}" type="pres">
      <dgm:prSet presAssocID="{2CD294A9-D387-4ABA-B50A-CB57D896AFB9}" presName="parTxOnly" presStyleLbl="node1" presStyleIdx="1" presStyleCnt="4">
        <dgm:presLayoutVars>
          <dgm:bulletEnabled val="1"/>
        </dgm:presLayoutVars>
      </dgm:prSet>
      <dgm:spPr>
        <a:xfrm>
          <a:off x="3337068" y="0"/>
          <a:ext cx="4166145" cy="838200"/>
        </a:xfrm>
        <a:prstGeom prst="chevron">
          <a:avLst/>
        </a:prstGeom>
      </dgm:spPr>
    </dgm:pt>
    <dgm:pt modelId="{BD933DA5-DACD-4A7B-8B3B-3E509D2DA706}" type="pres">
      <dgm:prSet presAssocID="{F9EBAA11-E3E7-4AE5-9691-F2E67427EDB1}" presName="parSpace" presStyleCnt="0"/>
      <dgm:spPr/>
    </dgm:pt>
    <dgm:pt modelId="{675387EB-D58D-4978-8C0D-A7A080DBB0AB}" type="pres">
      <dgm:prSet presAssocID="{7843F2A8-D588-45A6-93A6-F783EF45845F}" presName="parTxOnly" presStyleLbl="node1" presStyleIdx="2" presStyleCnt="4">
        <dgm:presLayoutVars>
          <dgm:bulletEnabled val="1"/>
        </dgm:presLayoutVars>
      </dgm:prSet>
      <dgm:spPr/>
    </dgm:pt>
    <dgm:pt modelId="{E45B9CE5-EDDA-4AF8-AEEF-5A32AE415C0B}" type="pres">
      <dgm:prSet presAssocID="{5BF86910-20A6-445D-BEBC-7292EF45F3AE}" presName="parSpace" presStyleCnt="0"/>
      <dgm:spPr/>
    </dgm:pt>
    <dgm:pt modelId="{0C76F085-7540-411D-87CC-65A465ECED8F}" type="pres">
      <dgm:prSet presAssocID="{783E59A2-946F-426B-A470-30573C016C52}" presName="parTxOnly" presStyleLbl="node1" presStyleIdx="3" presStyleCnt="4" custLinFactNeighborX="76469">
        <dgm:presLayoutVars>
          <dgm:bulletEnabled val="1"/>
        </dgm:presLayoutVars>
      </dgm:prSet>
      <dgm:spPr/>
    </dgm:pt>
  </dgm:ptLst>
  <dgm:cxnLst>
    <dgm:cxn modelId="{7D23695B-3E1B-4BBB-9736-FF945EACDD00}" type="presOf" srcId="{CBE84BC5-F8FE-4B3F-AA4B-DB8FF208B905}" destId="{30E090E6-3C92-487F-8254-9F35422B8D7F}" srcOrd="0" destOrd="0" presId="urn:microsoft.com/office/officeart/2005/8/layout/hChevron3"/>
    <dgm:cxn modelId="{265DC25D-AE4C-4B79-A305-C06A4F752EF5}" type="presOf" srcId="{783E59A2-946F-426B-A470-30573C016C52}" destId="{0C76F085-7540-411D-87CC-65A465ECED8F}" srcOrd="0" destOrd="0" presId="urn:microsoft.com/office/officeart/2005/8/layout/hChevron3"/>
    <dgm:cxn modelId="{987ECE87-5A38-4B95-A5C4-51BE0B4A21F7}" srcId="{CBE84BC5-F8FE-4B3F-AA4B-DB8FF208B905}" destId="{783E59A2-946F-426B-A470-30573C016C52}" srcOrd="3" destOrd="0" parTransId="{763BDF54-6EC0-460D-A0AB-B29EBCDB4CA5}" sibTransId="{FAB39BE7-F674-4179-9540-551972EDF278}"/>
    <dgm:cxn modelId="{DC9B979A-B235-4C8F-AD80-4912BB070938}" type="presOf" srcId="{2CD294A9-D387-4ABA-B50A-CB57D896AFB9}" destId="{FEFDD890-E11F-4231-8386-B53B8BBB9081}" srcOrd="0" destOrd="0" presId="urn:microsoft.com/office/officeart/2005/8/layout/hChevron3"/>
    <dgm:cxn modelId="{BBB179A5-D4A2-4767-8F75-8F6B86F9A91D}" srcId="{CBE84BC5-F8FE-4B3F-AA4B-DB8FF208B905}" destId="{6269EC1E-749C-412D-94C4-1A292708BE51}" srcOrd="0" destOrd="0" parTransId="{09C16884-DC9E-4DA7-B7B3-2D79C0D33464}" sibTransId="{78B3E95A-597B-404F-AD85-D5663AF50D4A}"/>
    <dgm:cxn modelId="{DDF219A6-2E3D-4FFA-857B-0345C2072930}" srcId="{CBE84BC5-F8FE-4B3F-AA4B-DB8FF208B905}" destId="{7843F2A8-D588-45A6-93A6-F783EF45845F}" srcOrd="2" destOrd="0" parTransId="{057F8793-B415-4803-9511-FA3BF20CDB24}" sibTransId="{5BF86910-20A6-445D-BEBC-7292EF45F3AE}"/>
    <dgm:cxn modelId="{B304CCB1-D16D-4A28-8930-469C573EF0E5}" type="presOf" srcId="{6269EC1E-749C-412D-94C4-1A292708BE51}" destId="{B1857239-07F0-4973-A0FB-2DEAC3175C0B}" srcOrd="0" destOrd="0" presId="urn:microsoft.com/office/officeart/2005/8/layout/hChevron3"/>
    <dgm:cxn modelId="{48B0CAC4-F82A-4D0F-8290-C39B7F35A1F9}" srcId="{CBE84BC5-F8FE-4B3F-AA4B-DB8FF208B905}" destId="{2CD294A9-D387-4ABA-B50A-CB57D896AFB9}" srcOrd="1" destOrd="0" parTransId="{06E33691-C2AF-4D96-8886-0D85F4B03F62}" sibTransId="{F9EBAA11-E3E7-4AE5-9691-F2E67427EDB1}"/>
    <dgm:cxn modelId="{103086CC-C50B-43CC-92E8-42C6AB92C7FC}" type="presOf" srcId="{7843F2A8-D588-45A6-93A6-F783EF45845F}" destId="{675387EB-D58D-4978-8C0D-A7A080DBB0AB}" srcOrd="0" destOrd="0" presId="urn:microsoft.com/office/officeart/2005/8/layout/hChevron3"/>
    <dgm:cxn modelId="{B6706D8F-A03D-4D0C-8665-DA9C27815D67}" type="presParOf" srcId="{30E090E6-3C92-487F-8254-9F35422B8D7F}" destId="{B1857239-07F0-4973-A0FB-2DEAC3175C0B}" srcOrd="0" destOrd="0" presId="urn:microsoft.com/office/officeart/2005/8/layout/hChevron3"/>
    <dgm:cxn modelId="{DED0E132-422C-4F9B-9A30-83A92B15C024}" type="presParOf" srcId="{30E090E6-3C92-487F-8254-9F35422B8D7F}" destId="{9BADBEC6-B59E-41A7-A48A-B43FC12783F2}" srcOrd="1" destOrd="0" presId="urn:microsoft.com/office/officeart/2005/8/layout/hChevron3"/>
    <dgm:cxn modelId="{41E147B3-2049-4B33-99B8-EF3B3EB970FC}" type="presParOf" srcId="{30E090E6-3C92-487F-8254-9F35422B8D7F}" destId="{FEFDD890-E11F-4231-8386-B53B8BBB9081}" srcOrd="2" destOrd="0" presId="urn:microsoft.com/office/officeart/2005/8/layout/hChevron3"/>
    <dgm:cxn modelId="{0AFD7832-1849-4286-A76A-EA60440DDC9C}" type="presParOf" srcId="{30E090E6-3C92-487F-8254-9F35422B8D7F}" destId="{BD933DA5-DACD-4A7B-8B3B-3E509D2DA706}" srcOrd="3" destOrd="0" presId="urn:microsoft.com/office/officeart/2005/8/layout/hChevron3"/>
    <dgm:cxn modelId="{32D2ED10-40C1-4574-8F26-7366F9551A61}" type="presParOf" srcId="{30E090E6-3C92-487F-8254-9F35422B8D7F}" destId="{675387EB-D58D-4978-8C0D-A7A080DBB0AB}" srcOrd="4" destOrd="0" presId="urn:microsoft.com/office/officeart/2005/8/layout/hChevron3"/>
    <dgm:cxn modelId="{55EB66D3-B74D-43C1-BB77-FC10FA21A41C}" type="presParOf" srcId="{30E090E6-3C92-487F-8254-9F35422B8D7F}" destId="{E45B9CE5-EDDA-4AF8-AEEF-5A32AE415C0B}" srcOrd="5" destOrd="0" presId="urn:microsoft.com/office/officeart/2005/8/layout/hChevron3"/>
    <dgm:cxn modelId="{15998505-9720-47DD-9CCA-17703A0D80CA}" type="presParOf" srcId="{30E090E6-3C92-487F-8254-9F35422B8D7F}" destId="{0C76F085-7540-411D-87CC-65A465ECED8F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CBE84BC5-F8FE-4B3F-AA4B-DB8FF208B905}" type="doc">
      <dgm:prSet loTypeId="urn:microsoft.com/office/officeart/2005/8/layout/hChevron3" loCatId="process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69EC1E-749C-412D-94C4-1A292708BE51}">
      <dgm:prSet phldrT="[Texte]"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>
        <a:ln/>
      </dgm:spPr>
      <dgm:t>
        <a:bodyPr spcFirstLastPara="0" vert="horz" wrap="square" lIns="112014" tIns="74676" rIns="37338" bIns="74676" numCol="1" spcCol="1270" anchor="ctr" anchorCtr="0"/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>
              <a:solidFill>
                <a:prstClr val="white"/>
              </a:solidFill>
              <a:latin typeface="Ubuntu"/>
              <a:ea typeface="Spica Neue P"/>
              <a:cs typeface="+mn-cs"/>
            </a:rPr>
            <a:t>Organisme</a:t>
          </a:r>
        </a:p>
      </dgm:t>
    </dgm:pt>
    <dgm:pt modelId="{09C16884-DC9E-4DA7-B7B3-2D79C0D33464}" type="parTrans" cxnId="{BBB179A5-D4A2-4767-8F75-8F6B86F9A91D}">
      <dgm:prSet/>
      <dgm:spPr/>
      <dgm:t>
        <a:bodyPr/>
        <a:lstStyle/>
        <a:p>
          <a:endParaRPr lang="fr-FR"/>
        </a:p>
      </dgm:t>
    </dgm:pt>
    <dgm:pt modelId="{78B3E95A-597B-404F-AD85-D5663AF50D4A}" type="sibTrans" cxnId="{BBB179A5-D4A2-4767-8F75-8F6B86F9A91D}">
      <dgm:prSet/>
      <dgm:spPr/>
      <dgm:t>
        <a:bodyPr/>
        <a:lstStyle/>
        <a:p>
          <a:endParaRPr lang="fr-FR"/>
        </a:p>
      </dgm:t>
    </dgm:pt>
    <dgm:pt modelId="{2CD294A9-D387-4ABA-B50A-CB57D896AFB9}">
      <dgm:prSet phldrT="[Texte]" custT="1"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>
        <a:ln/>
      </dgm:spPr>
      <dgm:t>
        <a:bodyPr spcFirstLastPara="0" vert="horz" wrap="square" lIns="149352" tIns="74676" rIns="37338" bIns="74676" numCol="1" spcCol="1270" anchor="ctr" anchorCtr="0"/>
        <a:lstStyle/>
        <a:p>
          <a:r>
            <a:rPr lang="fr-FR" sz="2800" kern="1200" dirty="0">
              <a:solidFill>
                <a:prstClr val="white"/>
              </a:solidFill>
              <a:latin typeface="Ubuntu"/>
              <a:ea typeface="Spica Neue P"/>
              <a:cs typeface="+mn-cs"/>
            </a:rPr>
            <a:t>Projets IA</a:t>
          </a:r>
          <a:endParaRPr lang="fr-FR" sz="2800" kern="1200" dirty="0"/>
        </a:p>
      </dgm:t>
    </dgm:pt>
    <dgm:pt modelId="{06E33691-C2AF-4D96-8886-0D85F4B03F62}" type="parTrans" cxnId="{48B0CAC4-F82A-4D0F-8290-C39B7F35A1F9}">
      <dgm:prSet/>
      <dgm:spPr/>
      <dgm:t>
        <a:bodyPr/>
        <a:lstStyle/>
        <a:p>
          <a:endParaRPr lang="fr-FR"/>
        </a:p>
      </dgm:t>
    </dgm:pt>
    <dgm:pt modelId="{F9EBAA11-E3E7-4AE5-9691-F2E67427EDB1}" type="sibTrans" cxnId="{48B0CAC4-F82A-4D0F-8290-C39B7F35A1F9}">
      <dgm:prSet/>
      <dgm:spPr/>
      <dgm:t>
        <a:bodyPr/>
        <a:lstStyle/>
        <a:p>
          <a:endParaRPr lang="fr-FR"/>
        </a:p>
      </dgm:t>
    </dgm:pt>
    <dgm:pt modelId="{7843F2A8-D588-45A6-93A6-F783EF45845F}">
      <dgm:prSet phldrT="[Texte]"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sz="2800" dirty="0"/>
            <a:t>Problématique</a:t>
          </a:r>
        </a:p>
      </dgm:t>
    </dgm:pt>
    <dgm:pt modelId="{057F8793-B415-4803-9511-FA3BF20CDB24}" type="parTrans" cxnId="{DDF219A6-2E3D-4FFA-857B-0345C2072930}">
      <dgm:prSet/>
      <dgm:spPr/>
      <dgm:t>
        <a:bodyPr/>
        <a:lstStyle/>
        <a:p>
          <a:endParaRPr lang="fr-FR"/>
        </a:p>
      </dgm:t>
    </dgm:pt>
    <dgm:pt modelId="{5BF86910-20A6-445D-BEBC-7292EF45F3AE}" type="sibTrans" cxnId="{DDF219A6-2E3D-4FFA-857B-0345C2072930}">
      <dgm:prSet/>
      <dgm:spPr/>
      <dgm:t>
        <a:bodyPr/>
        <a:lstStyle/>
        <a:p>
          <a:endParaRPr lang="fr-FR"/>
        </a:p>
      </dgm:t>
    </dgm:pt>
    <dgm:pt modelId="{783E59A2-946F-426B-A470-30573C016C52}">
      <dgm:prSet phldrT="[Texte]"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sz="2800" dirty="0"/>
            <a:t>Démarche</a:t>
          </a:r>
        </a:p>
      </dgm:t>
    </dgm:pt>
    <dgm:pt modelId="{763BDF54-6EC0-460D-A0AB-B29EBCDB4CA5}" type="parTrans" cxnId="{987ECE87-5A38-4B95-A5C4-51BE0B4A21F7}">
      <dgm:prSet/>
      <dgm:spPr/>
      <dgm:t>
        <a:bodyPr/>
        <a:lstStyle/>
        <a:p>
          <a:endParaRPr lang="fr-FR"/>
        </a:p>
      </dgm:t>
    </dgm:pt>
    <dgm:pt modelId="{FAB39BE7-F674-4179-9540-551972EDF278}" type="sibTrans" cxnId="{987ECE87-5A38-4B95-A5C4-51BE0B4A21F7}">
      <dgm:prSet/>
      <dgm:spPr/>
      <dgm:t>
        <a:bodyPr/>
        <a:lstStyle/>
        <a:p>
          <a:endParaRPr lang="fr-FR"/>
        </a:p>
      </dgm:t>
    </dgm:pt>
    <dgm:pt modelId="{30E090E6-3C92-487F-8254-9F35422B8D7F}" type="pres">
      <dgm:prSet presAssocID="{CBE84BC5-F8FE-4B3F-AA4B-DB8FF208B905}" presName="Name0" presStyleCnt="0">
        <dgm:presLayoutVars>
          <dgm:dir/>
          <dgm:resizeHandles val="exact"/>
        </dgm:presLayoutVars>
      </dgm:prSet>
      <dgm:spPr/>
    </dgm:pt>
    <dgm:pt modelId="{B1857239-07F0-4973-A0FB-2DEAC3175C0B}" type="pres">
      <dgm:prSet presAssocID="{6269EC1E-749C-412D-94C4-1A292708BE51}" presName="parTxOnly" presStyleLbl="node1" presStyleIdx="0" presStyleCnt="4">
        <dgm:presLayoutVars>
          <dgm:bulletEnabled val="1"/>
        </dgm:presLayoutVars>
      </dgm:prSet>
      <dgm:spPr>
        <a:xfrm>
          <a:off x="4152" y="0"/>
          <a:ext cx="4166145" cy="838200"/>
        </a:xfrm>
        <a:prstGeom prst="homePlate">
          <a:avLst/>
        </a:prstGeom>
      </dgm:spPr>
    </dgm:pt>
    <dgm:pt modelId="{9BADBEC6-B59E-41A7-A48A-B43FC12783F2}" type="pres">
      <dgm:prSet presAssocID="{78B3E95A-597B-404F-AD85-D5663AF50D4A}" presName="parSpace" presStyleCnt="0"/>
      <dgm:spPr/>
    </dgm:pt>
    <dgm:pt modelId="{FEFDD890-E11F-4231-8386-B53B8BBB9081}" type="pres">
      <dgm:prSet presAssocID="{2CD294A9-D387-4ABA-B50A-CB57D896AFB9}" presName="parTxOnly" presStyleLbl="node1" presStyleIdx="1" presStyleCnt="4">
        <dgm:presLayoutVars>
          <dgm:bulletEnabled val="1"/>
        </dgm:presLayoutVars>
      </dgm:prSet>
      <dgm:spPr>
        <a:xfrm>
          <a:off x="3337068" y="0"/>
          <a:ext cx="4166145" cy="838200"/>
        </a:xfrm>
        <a:prstGeom prst="chevron">
          <a:avLst/>
        </a:prstGeom>
      </dgm:spPr>
    </dgm:pt>
    <dgm:pt modelId="{BD933DA5-DACD-4A7B-8B3B-3E509D2DA706}" type="pres">
      <dgm:prSet presAssocID="{F9EBAA11-E3E7-4AE5-9691-F2E67427EDB1}" presName="parSpace" presStyleCnt="0"/>
      <dgm:spPr/>
    </dgm:pt>
    <dgm:pt modelId="{675387EB-D58D-4978-8C0D-A7A080DBB0AB}" type="pres">
      <dgm:prSet presAssocID="{7843F2A8-D588-45A6-93A6-F783EF45845F}" presName="parTxOnly" presStyleLbl="node1" presStyleIdx="2" presStyleCnt="4">
        <dgm:presLayoutVars>
          <dgm:bulletEnabled val="1"/>
        </dgm:presLayoutVars>
      </dgm:prSet>
      <dgm:spPr/>
    </dgm:pt>
    <dgm:pt modelId="{E45B9CE5-EDDA-4AF8-AEEF-5A32AE415C0B}" type="pres">
      <dgm:prSet presAssocID="{5BF86910-20A6-445D-BEBC-7292EF45F3AE}" presName="parSpace" presStyleCnt="0"/>
      <dgm:spPr/>
    </dgm:pt>
    <dgm:pt modelId="{0C76F085-7540-411D-87CC-65A465ECED8F}" type="pres">
      <dgm:prSet presAssocID="{783E59A2-946F-426B-A470-30573C016C52}" presName="parTxOnly" presStyleLbl="node1" presStyleIdx="3" presStyleCnt="4" custLinFactNeighborX="76469">
        <dgm:presLayoutVars>
          <dgm:bulletEnabled val="1"/>
        </dgm:presLayoutVars>
      </dgm:prSet>
      <dgm:spPr/>
    </dgm:pt>
  </dgm:ptLst>
  <dgm:cxnLst>
    <dgm:cxn modelId="{7D23695B-3E1B-4BBB-9736-FF945EACDD00}" type="presOf" srcId="{CBE84BC5-F8FE-4B3F-AA4B-DB8FF208B905}" destId="{30E090E6-3C92-487F-8254-9F35422B8D7F}" srcOrd="0" destOrd="0" presId="urn:microsoft.com/office/officeart/2005/8/layout/hChevron3"/>
    <dgm:cxn modelId="{265DC25D-AE4C-4B79-A305-C06A4F752EF5}" type="presOf" srcId="{783E59A2-946F-426B-A470-30573C016C52}" destId="{0C76F085-7540-411D-87CC-65A465ECED8F}" srcOrd="0" destOrd="0" presId="urn:microsoft.com/office/officeart/2005/8/layout/hChevron3"/>
    <dgm:cxn modelId="{987ECE87-5A38-4B95-A5C4-51BE0B4A21F7}" srcId="{CBE84BC5-F8FE-4B3F-AA4B-DB8FF208B905}" destId="{783E59A2-946F-426B-A470-30573C016C52}" srcOrd="3" destOrd="0" parTransId="{763BDF54-6EC0-460D-A0AB-B29EBCDB4CA5}" sibTransId="{FAB39BE7-F674-4179-9540-551972EDF278}"/>
    <dgm:cxn modelId="{DC9B979A-B235-4C8F-AD80-4912BB070938}" type="presOf" srcId="{2CD294A9-D387-4ABA-B50A-CB57D896AFB9}" destId="{FEFDD890-E11F-4231-8386-B53B8BBB9081}" srcOrd="0" destOrd="0" presId="urn:microsoft.com/office/officeart/2005/8/layout/hChevron3"/>
    <dgm:cxn modelId="{BBB179A5-D4A2-4767-8F75-8F6B86F9A91D}" srcId="{CBE84BC5-F8FE-4B3F-AA4B-DB8FF208B905}" destId="{6269EC1E-749C-412D-94C4-1A292708BE51}" srcOrd="0" destOrd="0" parTransId="{09C16884-DC9E-4DA7-B7B3-2D79C0D33464}" sibTransId="{78B3E95A-597B-404F-AD85-D5663AF50D4A}"/>
    <dgm:cxn modelId="{DDF219A6-2E3D-4FFA-857B-0345C2072930}" srcId="{CBE84BC5-F8FE-4B3F-AA4B-DB8FF208B905}" destId="{7843F2A8-D588-45A6-93A6-F783EF45845F}" srcOrd="2" destOrd="0" parTransId="{057F8793-B415-4803-9511-FA3BF20CDB24}" sibTransId="{5BF86910-20A6-445D-BEBC-7292EF45F3AE}"/>
    <dgm:cxn modelId="{B304CCB1-D16D-4A28-8930-469C573EF0E5}" type="presOf" srcId="{6269EC1E-749C-412D-94C4-1A292708BE51}" destId="{B1857239-07F0-4973-A0FB-2DEAC3175C0B}" srcOrd="0" destOrd="0" presId="urn:microsoft.com/office/officeart/2005/8/layout/hChevron3"/>
    <dgm:cxn modelId="{48B0CAC4-F82A-4D0F-8290-C39B7F35A1F9}" srcId="{CBE84BC5-F8FE-4B3F-AA4B-DB8FF208B905}" destId="{2CD294A9-D387-4ABA-B50A-CB57D896AFB9}" srcOrd="1" destOrd="0" parTransId="{06E33691-C2AF-4D96-8886-0D85F4B03F62}" sibTransId="{F9EBAA11-E3E7-4AE5-9691-F2E67427EDB1}"/>
    <dgm:cxn modelId="{103086CC-C50B-43CC-92E8-42C6AB92C7FC}" type="presOf" srcId="{7843F2A8-D588-45A6-93A6-F783EF45845F}" destId="{675387EB-D58D-4978-8C0D-A7A080DBB0AB}" srcOrd="0" destOrd="0" presId="urn:microsoft.com/office/officeart/2005/8/layout/hChevron3"/>
    <dgm:cxn modelId="{B6706D8F-A03D-4D0C-8665-DA9C27815D67}" type="presParOf" srcId="{30E090E6-3C92-487F-8254-9F35422B8D7F}" destId="{B1857239-07F0-4973-A0FB-2DEAC3175C0B}" srcOrd="0" destOrd="0" presId="urn:microsoft.com/office/officeart/2005/8/layout/hChevron3"/>
    <dgm:cxn modelId="{DED0E132-422C-4F9B-9A30-83A92B15C024}" type="presParOf" srcId="{30E090E6-3C92-487F-8254-9F35422B8D7F}" destId="{9BADBEC6-B59E-41A7-A48A-B43FC12783F2}" srcOrd="1" destOrd="0" presId="urn:microsoft.com/office/officeart/2005/8/layout/hChevron3"/>
    <dgm:cxn modelId="{41E147B3-2049-4B33-99B8-EF3B3EB970FC}" type="presParOf" srcId="{30E090E6-3C92-487F-8254-9F35422B8D7F}" destId="{FEFDD890-E11F-4231-8386-B53B8BBB9081}" srcOrd="2" destOrd="0" presId="urn:microsoft.com/office/officeart/2005/8/layout/hChevron3"/>
    <dgm:cxn modelId="{0AFD7832-1849-4286-A76A-EA60440DDC9C}" type="presParOf" srcId="{30E090E6-3C92-487F-8254-9F35422B8D7F}" destId="{BD933DA5-DACD-4A7B-8B3B-3E509D2DA706}" srcOrd="3" destOrd="0" presId="urn:microsoft.com/office/officeart/2005/8/layout/hChevron3"/>
    <dgm:cxn modelId="{32D2ED10-40C1-4574-8F26-7366F9551A61}" type="presParOf" srcId="{30E090E6-3C92-487F-8254-9F35422B8D7F}" destId="{675387EB-D58D-4978-8C0D-A7A080DBB0AB}" srcOrd="4" destOrd="0" presId="urn:microsoft.com/office/officeart/2005/8/layout/hChevron3"/>
    <dgm:cxn modelId="{55EB66D3-B74D-43C1-BB77-FC10FA21A41C}" type="presParOf" srcId="{30E090E6-3C92-487F-8254-9F35422B8D7F}" destId="{E45B9CE5-EDDA-4AF8-AEEF-5A32AE415C0B}" srcOrd="5" destOrd="0" presId="urn:microsoft.com/office/officeart/2005/8/layout/hChevron3"/>
    <dgm:cxn modelId="{15998505-9720-47DD-9CCA-17703A0D80CA}" type="presParOf" srcId="{30E090E6-3C92-487F-8254-9F35422B8D7F}" destId="{0C76F085-7540-411D-87CC-65A465ECED8F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385627-F526-403F-89C9-B3E9D12812F8}">
      <dsp:nvSpPr>
        <dsp:cNvPr id="0" name=""/>
        <dsp:cNvSpPr/>
      </dsp:nvSpPr>
      <dsp:spPr>
        <a:xfrm>
          <a:off x="6869" y="0"/>
          <a:ext cx="3998503" cy="914400"/>
        </a:xfrm>
        <a:prstGeom prst="chevron">
          <a:avLst/>
        </a:prstGeom>
        <a:gradFill rotWithShape="1">
          <a:gsLst>
            <a:gs pos="0">
              <a:schemeClr val="accent5">
                <a:satMod val="103000"/>
                <a:lumMod val="102000"/>
                <a:tint val="94000"/>
              </a:schemeClr>
            </a:gs>
            <a:gs pos="50000">
              <a:schemeClr val="accent5">
                <a:satMod val="110000"/>
                <a:lumMod val="100000"/>
                <a:shade val="100000"/>
              </a:schemeClr>
            </a:gs>
            <a:gs pos="100000">
              <a:schemeClr val="accent5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b="1" kern="1200"/>
            <a:t>Entreprise d’accueil et projet de stage</a:t>
          </a:r>
          <a:endParaRPr lang="fr-FR" sz="2800" b="1" kern="1200" dirty="0"/>
        </a:p>
      </dsp:txBody>
      <dsp:txXfrm>
        <a:off x="464069" y="0"/>
        <a:ext cx="3084103" cy="914400"/>
      </dsp:txXfrm>
    </dsp:sp>
    <dsp:sp modelId="{C64805A6-BBF9-414F-829F-14983BC849E9}">
      <dsp:nvSpPr>
        <dsp:cNvPr id="0" name=""/>
        <dsp:cNvSpPr/>
      </dsp:nvSpPr>
      <dsp:spPr>
        <a:xfrm>
          <a:off x="3605521" y="0"/>
          <a:ext cx="3998503" cy="914400"/>
        </a:xfrm>
        <a:prstGeom prst="chevron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b="1" kern="1200" dirty="0"/>
            <a:t>Contexte général</a:t>
          </a:r>
        </a:p>
      </dsp:txBody>
      <dsp:txXfrm>
        <a:off x="4062721" y="0"/>
        <a:ext cx="3084103" cy="914400"/>
      </dsp:txXfrm>
    </dsp:sp>
    <dsp:sp modelId="{A38936B9-AFB1-4923-B0D5-6F6A21394A79}">
      <dsp:nvSpPr>
        <dsp:cNvPr id="0" name=""/>
        <dsp:cNvSpPr/>
      </dsp:nvSpPr>
      <dsp:spPr>
        <a:xfrm>
          <a:off x="7204174" y="0"/>
          <a:ext cx="3998503" cy="914400"/>
        </a:xfrm>
        <a:prstGeom prst="chevron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b="1" kern="1200" dirty="0"/>
            <a:t>Développement de la solution</a:t>
          </a:r>
        </a:p>
      </dsp:txBody>
      <dsp:txXfrm>
        <a:off x="7661374" y="0"/>
        <a:ext cx="3084103" cy="914400"/>
      </dsp:txXfrm>
    </dsp:sp>
    <dsp:sp modelId="{543A82BB-CB90-48F4-9E76-A38B994620E7}">
      <dsp:nvSpPr>
        <dsp:cNvPr id="0" name=""/>
        <dsp:cNvSpPr/>
      </dsp:nvSpPr>
      <dsp:spPr>
        <a:xfrm>
          <a:off x="10802827" y="0"/>
          <a:ext cx="3998503" cy="914400"/>
        </a:xfrm>
        <a:prstGeom prst="chevron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b="1" kern="1200" dirty="0"/>
            <a:t>Conclusion</a:t>
          </a:r>
        </a:p>
      </dsp:txBody>
      <dsp:txXfrm>
        <a:off x="11260027" y="0"/>
        <a:ext cx="3084103" cy="91440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385627-F526-403F-89C9-B3E9D12812F8}">
      <dsp:nvSpPr>
        <dsp:cNvPr id="0" name=""/>
        <dsp:cNvSpPr/>
      </dsp:nvSpPr>
      <dsp:spPr>
        <a:xfrm>
          <a:off x="6869" y="0"/>
          <a:ext cx="3998503" cy="914400"/>
        </a:xfrm>
        <a:prstGeom prst="chevron">
          <a:avLst/>
        </a:prstGeom>
        <a:gradFill rotWithShape="1">
          <a:gsLst>
            <a:gs pos="0">
              <a:schemeClr val="accent5">
                <a:satMod val="103000"/>
                <a:lumMod val="102000"/>
                <a:tint val="94000"/>
              </a:schemeClr>
            </a:gs>
            <a:gs pos="50000">
              <a:schemeClr val="accent5">
                <a:satMod val="110000"/>
                <a:lumMod val="100000"/>
                <a:shade val="100000"/>
              </a:schemeClr>
            </a:gs>
            <a:gs pos="100000">
              <a:schemeClr val="accent5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b="1" kern="1200" dirty="0"/>
            <a:t>Entreprise d’accueil et projet de stage</a:t>
          </a:r>
        </a:p>
      </dsp:txBody>
      <dsp:txXfrm>
        <a:off x="464069" y="0"/>
        <a:ext cx="3084103" cy="914400"/>
      </dsp:txXfrm>
    </dsp:sp>
    <dsp:sp modelId="{8E8C5F46-8428-4E48-8113-706CC0D981A0}">
      <dsp:nvSpPr>
        <dsp:cNvPr id="0" name=""/>
        <dsp:cNvSpPr/>
      </dsp:nvSpPr>
      <dsp:spPr>
        <a:xfrm>
          <a:off x="3605521" y="0"/>
          <a:ext cx="3998503" cy="914400"/>
        </a:xfrm>
        <a:prstGeom prst="chevron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b="1" kern="1200" dirty="0"/>
            <a:t>Contexte général</a:t>
          </a:r>
        </a:p>
      </dsp:txBody>
      <dsp:txXfrm>
        <a:off x="4062721" y="0"/>
        <a:ext cx="3084103" cy="914400"/>
      </dsp:txXfrm>
    </dsp:sp>
    <dsp:sp modelId="{2B41EBE7-D789-47F7-9534-557C62BA0E48}">
      <dsp:nvSpPr>
        <dsp:cNvPr id="0" name=""/>
        <dsp:cNvSpPr/>
      </dsp:nvSpPr>
      <dsp:spPr>
        <a:xfrm>
          <a:off x="7204174" y="0"/>
          <a:ext cx="3998503" cy="914400"/>
        </a:xfrm>
        <a:prstGeom prst="chevron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b="1" kern="1200" dirty="0"/>
            <a:t>Développement de la solution</a:t>
          </a:r>
        </a:p>
      </dsp:txBody>
      <dsp:txXfrm>
        <a:off x="7661374" y="0"/>
        <a:ext cx="3084103" cy="914400"/>
      </dsp:txXfrm>
    </dsp:sp>
    <dsp:sp modelId="{8622A846-379A-4F76-BE6B-9D2A67935330}">
      <dsp:nvSpPr>
        <dsp:cNvPr id="0" name=""/>
        <dsp:cNvSpPr/>
      </dsp:nvSpPr>
      <dsp:spPr>
        <a:xfrm>
          <a:off x="10802827" y="0"/>
          <a:ext cx="3998503" cy="914400"/>
        </a:xfrm>
        <a:prstGeom prst="chevron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b="1" kern="1200" dirty="0"/>
            <a:t>Conclusion</a:t>
          </a:r>
        </a:p>
      </dsp:txBody>
      <dsp:txXfrm>
        <a:off x="11260027" y="0"/>
        <a:ext cx="3084103" cy="91440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857239-07F0-4973-A0FB-2DEAC3175C0B}">
      <dsp:nvSpPr>
        <dsp:cNvPr id="0" name=""/>
        <dsp:cNvSpPr/>
      </dsp:nvSpPr>
      <dsp:spPr>
        <a:xfrm>
          <a:off x="4152" y="0"/>
          <a:ext cx="4166145" cy="838200"/>
        </a:xfrm>
        <a:prstGeom prst="homePlate">
          <a:avLst/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112014" tIns="74676" rIns="37338" bIns="7467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>
              <a:solidFill>
                <a:prstClr val="white"/>
              </a:solidFill>
              <a:latin typeface="Ubuntu"/>
              <a:ea typeface="Spica Neue P"/>
              <a:cs typeface="+mn-cs"/>
            </a:rPr>
            <a:t>Organisme</a:t>
          </a:r>
        </a:p>
      </dsp:txBody>
      <dsp:txXfrm>
        <a:off x="4152" y="0"/>
        <a:ext cx="3956595" cy="838200"/>
      </dsp:txXfrm>
    </dsp:sp>
    <dsp:sp modelId="{FEFDD890-E11F-4231-8386-B53B8BBB9081}">
      <dsp:nvSpPr>
        <dsp:cNvPr id="0" name=""/>
        <dsp:cNvSpPr/>
      </dsp:nvSpPr>
      <dsp:spPr>
        <a:xfrm>
          <a:off x="3337068" y="0"/>
          <a:ext cx="4166145" cy="838200"/>
        </a:xfrm>
        <a:prstGeom prst="chevron">
          <a:avLst/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112014" tIns="74676" rIns="37338" bIns="7467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>
              <a:solidFill>
                <a:prstClr val="white"/>
              </a:solidFill>
              <a:latin typeface="Ubuntu"/>
              <a:ea typeface="Spica Neue P"/>
              <a:cs typeface="+mn-cs"/>
            </a:rPr>
            <a:t>Projets IA</a:t>
          </a:r>
        </a:p>
      </dsp:txBody>
      <dsp:txXfrm>
        <a:off x="3756168" y="0"/>
        <a:ext cx="3327945" cy="838200"/>
      </dsp:txXfrm>
    </dsp:sp>
    <dsp:sp modelId="{675387EB-D58D-4978-8C0D-A7A080DBB0AB}">
      <dsp:nvSpPr>
        <dsp:cNvPr id="0" name=""/>
        <dsp:cNvSpPr/>
      </dsp:nvSpPr>
      <dsp:spPr>
        <a:xfrm>
          <a:off x="6669985" y="0"/>
          <a:ext cx="4166145" cy="838200"/>
        </a:xfrm>
        <a:prstGeom prst="chevron">
          <a:avLst/>
        </a:prstGeom>
        <a:gradFill rotWithShape="1">
          <a:gsLst>
            <a:gs pos="0">
              <a:schemeClr val="accent5">
                <a:satMod val="103000"/>
                <a:lumMod val="102000"/>
                <a:tint val="94000"/>
              </a:schemeClr>
            </a:gs>
            <a:gs pos="50000">
              <a:schemeClr val="accent5">
                <a:satMod val="110000"/>
                <a:lumMod val="100000"/>
                <a:shade val="100000"/>
              </a:schemeClr>
            </a:gs>
            <a:gs pos="100000">
              <a:schemeClr val="accent5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/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/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  <dsp:txBody>
        <a:bodyPr spcFirstLastPara="0" vert="horz" wrap="square" lIns="149352" tIns="74676" rIns="37338" bIns="7467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>
              <a:solidFill>
                <a:prstClr val="white"/>
              </a:solidFill>
              <a:latin typeface="Ubuntu"/>
              <a:ea typeface="Spica Neue P"/>
              <a:cs typeface="+mn-cs"/>
            </a:rPr>
            <a:t>Problématique</a:t>
          </a:r>
        </a:p>
      </dsp:txBody>
      <dsp:txXfrm>
        <a:off x="7089085" y="0"/>
        <a:ext cx="3327945" cy="838200"/>
      </dsp:txXfrm>
    </dsp:sp>
    <dsp:sp modelId="{0C76F085-7540-411D-87CC-65A465ECED8F}">
      <dsp:nvSpPr>
        <dsp:cNvPr id="0" name=""/>
        <dsp:cNvSpPr/>
      </dsp:nvSpPr>
      <dsp:spPr>
        <a:xfrm>
          <a:off x="10007054" y="0"/>
          <a:ext cx="4166145" cy="838200"/>
        </a:xfrm>
        <a:prstGeom prst="chevron">
          <a:avLst/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112014" tIns="74676" rIns="37338" bIns="7467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/>
            <a:t>Démarche</a:t>
          </a:r>
        </a:p>
      </dsp:txBody>
      <dsp:txXfrm>
        <a:off x="10426154" y="0"/>
        <a:ext cx="3327945" cy="83820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385627-F526-403F-89C9-B3E9D12812F8}">
      <dsp:nvSpPr>
        <dsp:cNvPr id="0" name=""/>
        <dsp:cNvSpPr/>
      </dsp:nvSpPr>
      <dsp:spPr>
        <a:xfrm>
          <a:off x="6869" y="0"/>
          <a:ext cx="3998503" cy="914400"/>
        </a:xfrm>
        <a:prstGeom prst="chevron">
          <a:avLst/>
        </a:prstGeom>
        <a:gradFill rotWithShape="1">
          <a:gsLst>
            <a:gs pos="0">
              <a:schemeClr val="accent5">
                <a:satMod val="103000"/>
                <a:lumMod val="102000"/>
                <a:tint val="94000"/>
              </a:schemeClr>
            </a:gs>
            <a:gs pos="50000">
              <a:schemeClr val="accent5">
                <a:satMod val="110000"/>
                <a:lumMod val="100000"/>
                <a:shade val="100000"/>
              </a:schemeClr>
            </a:gs>
            <a:gs pos="100000">
              <a:schemeClr val="accent5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b="1" kern="1200" dirty="0"/>
            <a:t>Entreprise d’accueil et projet de stage</a:t>
          </a:r>
        </a:p>
      </dsp:txBody>
      <dsp:txXfrm>
        <a:off x="464069" y="0"/>
        <a:ext cx="3084103" cy="914400"/>
      </dsp:txXfrm>
    </dsp:sp>
    <dsp:sp modelId="{8E8C5F46-8428-4E48-8113-706CC0D981A0}">
      <dsp:nvSpPr>
        <dsp:cNvPr id="0" name=""/>
        <dsp:cNvSpPr/>
      </dsp:nvSpPr>
      <dsp:spPr>
        <a:xfrm>
          <a:off x="3605521" y="0"/>
          <a:ext cx="3998503" cy="914400"/>
        </a:xfrm>
        <a:prstGeom prst="chevron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b="1" kern="1200" dirty="0"/>
            <a:t>Contexte général</a:t>
          </a:r>
        </a:p>
      </dsp:txBody>
      <dsp:txXfrm>
        <a:off x="4062721" y="0"/>
        <a:ext cx="3084103" cy="914400"/>
      </dsp:txXfrm>
    </dsp:sp>
    <dsp:sp modelId="{2B41EBE7-D789-47F7-9534-557C62BA0E48}">
      <dsp:nvSpPr>
        <dsp:cNvPr id="0" name=""/>
        <dsp:cNvSpPr/>
      </dsp:nvSpPr>
      <dsp:spPr>
        <a:xfrm>
          <a:off x="7204174" y="0"/>
          <a:ext cx="3998503" cy="914400"/>
        </a:xfrm>
        <a:prstGeom prst="chevron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b="1" kern="1200" dirty="0"/>
            <a:t>Développement de la solution</a:t>
          </a:r>
        </a:p>
      </dsp:txBody>
      <dsp:txXfrm>
        <a:off x="7661374" y="0"/>
        <a:ext cx="3084103" cy="914400"/>
      </dsp:txXfrm>
    </dsp:sp>
    <dsp:sp modelId="{8622A846-379A-4F76-BE6B-9D2A67935330}">
      <dsp:nvSpPr>
        <dsp:cNvPr id="0" name=""/>
        <dsp:cNvSpPr/>
      </dsp:nvSpPr>
      <dsp:spPr>
        <a:xfrm>
          <a:off x="10802827" y="0"/>
          <a:ext cx="3998503" cy="914400"/>
        </a:xfrm>
        <a:prstGeom prst="chevron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b="1" kern="1200" dirty="0"/>
            <a:t>Conclusion</a:t>
          </a:r>
        </a:p>
      </dsp:txBody>
      <dsp:txXfrm>
        <a:off x="11260027" y="0"/>
        <a:ext cx="3084103" cy="914400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857239-07F0-4973-A0FB-2DEAC3175C0B}">
      <dsp:nvSpPr>
        <dsp:cNvPr id="0" name=""/>
        <dsp:cNvSpPr/>
      </dsp:nvSpPr>
      <dsp:spPr>
        <a:xfrm>
          <a:off x="4152" y="0"/>
          <a:ext cx="4166145" cy="838200"/>
        </a:xfrm>
        <a:prstGeom prst="homePlate">
          <a:avLst/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112014" tIns="74676" rIns="37338" bIns="7467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>
              <a:solidFill>
                <a:prstClr val="white"/>
              </a:solidFill>
              <a:latin typeface="Ubuntu"/>
              <a:ea typeface="Spica Neue P"/>
              <a:cs typeface="+mn-cs"/>
            </a:rPr>
            <a:t>Organisme</a:t>
          </a:r>
        </a:p>
      </dsp:txBody>
      <dsp:txXfrm>
        <a:off x="4152" y="0"/>
        <a:ext cx="3956595" cy="838200"/>
      </dsp:txXfrm>
    </dsp:sp>
    <dsp:sp modelId="{FEFDD890-E11F-4231-8386-B53B8BBB9081}">
      <dsp:nvSpPr>
        <dsp:cNvPr id="0" name=""/>
        <dsp:cNvSpPr/>
      </dsp:nvSpPr>
      <dsp:spPr>
        <a:xfrm>
          <a:off x="3337068" y="0"/>
          <a:ext cx="4166145" cy="838200"/>
        </a:xfrm>
        <a:prstGeom prst="chevron">
          <a:avLst/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112014" tIns="74676" rIns="37338" bIns="7467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>
              <a:solidFill>
                <a:prstClr val="white"/>
              </a:solidFill>
              <a:latin typeface="Ubuntu"/>
              <a:ea typeface="Spica Neue P"/>
              <a:cs typeface="+mn-cs"/>
            </a:rPr>
            <a:t>Projets IA</a:t>
          </a:r>
        </a:p>
      </dsp:txBody>
      <dsp:txXfrm>
        <a:off x="3756168" y="0"/>
        <a:ext cx="3327945" cy="838200"/>
      </dsp:txXfrm>
    </dsp:sp>
    <dsp:sp modelId="{675387EB-D58D-4978-8C0D-A7A080DBB0AB}">
      <dsp:nvSpPr>
        <dsp:cNvPr id="0" name=""/>
        <dsp:cNvSpPr/>
      </dsp:nvSpPr>
      <dsp:spPr>
        <a:xfrm>
          <a:off x="6669985" y="0"/>
          <a:ext cx="4166145" cy="838200"/>
        </a:xfrm>
        <a:prstGeom prst="chevron">
          <a:avLst/>
        </a:prstGeom>
        <a:gradFill rotWithShape="1">
          <a:gsLst>
            <a:gs pos="0">
              <a:schemeClr val="accent5">
                <a:satMod val="103000"/>
                <a:lumMod val="102000"/>
                <a:tint val="94000"/>
              </a:schemeClr>
            </a:gs>
            <a:gs pos="50000">
              <a:schemeClr val="accent5">
                <a:satMod val="110000"/>
                <a:lumMod val="100000"/>
                <a:shade val="100000"/>
              </a:schemeClr>
            </a:gs>
            <a:gs pos="100000">
              <a:schemeClr val="accent5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/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/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  <dsp:txBody>
        <a:bodyPr spcFirstLastPara="0" vert="horz" wrap="square" lIns="149352" tIns="74676" rIns="37338" bIns="7467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>
              <a:solidFill>
                <a:prstClr val="white"/>
              </a:solidFill>
              <a:latin typeface="Ubuntu"/>
              <a:ea typeface="Spica Neue P"/>
              <a:cs typeface="+mn-cs"/>
            </a:rPr>
            <a:t>Problématique</a:t>
          </a:r>
        </a:p>
      </dsp:txBody>
      <dsp:txXfrm>
        <a:off x="7089085" y="0"/>
        <a:ext cx="3327945" cy="838200"/>
      </dsp:txXfrm>
    </dsp:sp>
    <dsp:sp modelId="{0C76F085-7540-411D-87CC-65A465ECED8F}">
      <dsp:nvSpPr>
        <dsp:cNvPr id="0" name=""/>
        <dsp:cNvSpPr/>
      </dsp:nvSpPr>
      <dsp:spPr>
        <a:xfrm>
          <a:off x="10007054" y="0"/>
          <a:ext cx="4166145" cy="838200"/>
        </a:xfrm>
        <a:prstGeom prst="chevron">
          <a:avLst/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112014" tIns="74676" rIns="37338" bIns="7467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/>
            <a:t>Démarche</a:t>
          </a:r>
        </a:p>
      </dsp:txBody>
      <dsp:txXfrm>
        <a:off x="10426154" y="0"/>
        <a:ext cx="3327945" cy="838200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385627-F526-403F-89C9-B3E9D12812F8}">
      <dsp:nvSpPr>
        <dsp:cNvPr id="0" name=""/>
        <dsp:cNvSpPr/>
      </dsp:nvSpPr>
      <dsp:spPr>
        <a:xfrm>
          <a:off x="6869" y="0"/>
          <a:ext cx="3998503" cy="914400"/>
        </a:xfrm>
        <a:prstGeom prst="chevron">
          <a:avLst/>
        </a:prstGeom>
        <a:gradFill rotWithShape="1">
          <a:gsLst>
            <a:gs pos="0">
              <a:schemeClr val="accent5">
                <a:satMod val="103000"/>
                <a:lumMod val="102000"/>
                <a:tint val="94000"/>
              </a:schemeClr>
            </a:gs>
            <a:gs pos="50000">
              <a:schemeClr val="accent5">
                <a:satMod val="110000"/>
                <a:lumMod val="100000"/>
                <a:shade val="100000"/>
              </a:schemeClr>
            </a:gs>
            <a:gs pos="100000">
              <a:schemeClr val="accent5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b="1" kern="1200" dirty="0"/>
            <a:t>Entreprise d’accueil et projet de stage</a:t>
          </a:r>
        </a:p>
      </dsp:txBody>
      <dsp:txXfrm>
        <a:off x="464069" y="0"/>
        <a:ext cx="3084103" cy="914400"/>
      </dsp:txXfrm>
    </dsp:sp>
    <dsp:sp modelId="{8E8C5F46-8428-4E48-8113-706CC0D981A0}">
      <dsp:nvSpPr>
        <dsp:cNvPr id="0" name=""/>
        <dsp:cNvSpPr/>
      </dsp:nvSpPr>
      <dsp:spPr>
        <a:xfrm>
          <a:off x="3605521" y="0"/>
          <a:ext cx="3998503" cy="914400"/>
        </a:xfrm>
        <a:prstGeom prst="chevron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b="1" kern="1200" dirty="0"/>
            <a:t>Contexte général</a:t>
          </a:r>
        </a:p>
      </dsp:txBody>
      <dsp:txXfrm>
        <a:off x="4062721" y="0"/>
        <a:ext cx="3084103" cy="914400"/>
      </dsp:txXfrm>
    </dsp:sp>
    <dsp:sp modelId="{2B41EBE7-D789-47F7-9534-557C62BA0E48}">
      <dsp:nvSpPr>
        <dsp:cNvPr id="0" name=""/>
        <dsp:cNvSpPr/>
      </dsp:nvSpPr>
      <dsp:spPr>
        <a:xfrm>
          <a:off x="7204174" y="0"/>
          <a:ext cx="3998503" cy="914400"/>
        </a:xfrm>
        <a:prstGeom prst="chevron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b="1" kern="1200" dirty="0"/>
            <a:t>Développement de la solution</a:t>
          </a:r>
        </a:p>
      </dsp:txBody>
      <dsp:txXfrm>
        <a:off x="7661374" y="0"/>
        <a:ext cx="3084103" cy="914400"/>
      </dsp:txXfrm>
    </dsp:sp>
    <dsp:sp modelId="{8622A846-379A-4F76-BE6B-9D2A67935330}">
      <dsp:nvSpPr>
        <dsp:cNvPr id="0" name=""/>
        <dsp:cNvSpPr/>
      </dsp:nvSpPr>
      <dsp:spPr>
        <a:xfrm>
          <a:off x="10802827" y="0"/>
          <a:ext cx="3998503" cy="914400"/>
        </a:xfrm>
        <a:prstGeom prst="chevron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b="1" kern="1200" dirty="0"/>
            <a:t>Conclusion</a:t>
          </a:r>
        </a:p>
      </dsp:txBody>
      <dsp:txXfrm>
        <a:off x="11260027" y="0"/>
        <a:ext cx="3084103" cy="914400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857239-07F0-4973-A0FB-2DEAC3175C0B}">
      <dsp:nvSpPr>
        <dsp:cNvPr id="0" name=""/>
        <dsp:cNvSpPr/>
      </dsp:nvSpPr>
      <dsp:spPr>
        <a:xfrm>
          <a:off x="4152" y="0"/>
          <a:ext cx="4166145" cy="838200"/>
        </a:xfrm>
        <a:prstGeom prst="homePlate">
          <a:avLst/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149352" tIns="74676" rIns="37338" bIns="7467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/>
            <a:t>Organisme</a:t>
          </a:r>
        </a:p>
      </dsp:txBody>
      <dsp:txXfrm>
        <a:off x="4152" y="0"/>
        <a:ext cx="3956595" cy="838200"/>
      </dsp:txXfrm>
    </dsp:sp>
    <dsp:sp modelId="{4FB4B907-B48A-4F8E-9C0C-196FAAD0410E}">
      <dsp:nvSpPr>
        <dsp:cNvPr id="0" name=""/>
        <dsp:cNvSpPr/>
      </dsp:nvSpPr>
      <dsp:spPr>
        <a:xfrm>
          <a:off x="3337068" y="0"/>
          <a:ext cx="4166145" cy="838200"/>
        </a:xfrm>
        <a:prstGeom prst="chevron">
          <a:avLst/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112014" tIns="74676" rIns="37338" bIns="7467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/>
            <a:t>Projets IA</a:t>
          </a:r>
        </a:p>
      </dsp:txBody>
      <dsp:txXfrm>
        <a:off x="3756168" y="0"/>
        <a:ext cx="3327945" cy="838200"/>
      </dsp:txXfrm>
    </dsp:sp>
    <dsp:sp modelId="{720403E2-FFC3-47FB-A826-82711D5C33D1}">
      <dsp:nvSpPr>
        <dsp:cNvPr id="0" name=""/>
        <dsp:cNvSpPr/>
      </dsp:nvSpPr>
      <dsp:spPr>
        <a:xfrm>
          <a:off x="6669985" y="0"/>
          <a:ext cx="4166145" cy="838200"/>
        </a:xfrm>
        <a:prstGeom prst="chevron">
          <a:avLst/>
        </a:prstGeom>
        <a:solidFill>
          <a:schemeClr val="accent5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/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  <dsp:txBody>
        <a:bodyPr spcFirstLastPara="0" vert="horz" wrap="square" lIns="112014" tIns="74676" rIns="37338" bIns="7467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/>
            <a:t>Objectifs</a:t>
          </a:r>
        </a:p>
      </dsp:txBody>
      <dsp:txXfrm>
        <a:off x="7089085" y="0"/>
        <a:ext cx="3327945" cy="838200"/>
      </dsp:txXfrm>
    </dsp:sp>
    <dsp:sp modelId="{07020EE8-D0A2-45F5-9DB8-C1147688D2F0}">
      <dsp:nvSpPr>
        <dsp:cNvPr id="0" name=""/>
        <dsp:cNvSpPr/>
      </dsp:nvSpPr>
      <dsp:spPr>
        <a:xfrm>
          <a:off x="10007054" y="0"/>
          <a:ext cx="4166145" cy="838200"/>
        </a:xfrm>
        <a:prstGeom prst="chevron">
          <a:avLst/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112014" tIns="74676" rIns="37338" bIns="7467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/>
            <a:t>Démarche</a:t>
          </a:r>
        </a:p>
      </dsp:txBody>
      <dsp:txXfrm>
        <a:off x="10426154" y="0"/>
        <a:ext cx="3327945" cy="838200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385627-F526-403F-89C9-B3E9D12812F8}">
      <dsp:nvSpPr>
        <dsp:cNvPr id="0" name=""/>
        <dsp:cNvSpPr/>
      </dsp:nvSpPr>
      <dsp:spPr>
        <a:xfrm>
          <a:off x="6869" y="0"/>
          <a:ext cx="3998503" cy="914400"/>
        </a:xfrm>
        <a:prstGeom prst="chevron">
          <a:avLst/>
        </a:prstGeom>
        <a:gradFill rotWithShape="1">
          <a:gsLst>
            <a:gs pos="0">
              <a:schemeClr val="accent5">
                <a:satMod val="103000"/>
                <a:lumMod val="102000"/>
                <a:tint val="94000"/>
              </a:schemeClr>
            </a:gs>
            <a:gs pos="50000">
              <a:schemeClr val="accent5">
                <a:satMod val="110000"/>
                <a:lumMod val="100000"/>
                <a:shade val="100000"/>
              </a:schemeClr>
            </a:gs>
            <a:gs pos="100000">
              <a:schemeClr val="accent5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b="1" kern="1200" dirty="0"/>
            <a:t>Entreprise d’accueil et projet de stage</a:t>
          </a:r>
        </a:p>
      </dsp:txBody>
      <dsp:txXfrm>
        <a:off x="464069" y="0"/>
        <a:ext cx="3084103" cy="914400"/>
      </dsp:txXfrm>
    </dsp:sp>
    <dsp:sp modelId="{8E8C5F46-8428-4E48-8113-706CC0D981A0}">
      <dsp:nvSpPr>
        <dsp:cNvPr id="0" name=""/>
        <dsp:cNvSpPr/>
      </dsp:nvSpPr>
      <dsp:spPr>
        <a:xfrm>
          <a:off x="3605521" y="0"/>
          <a:ext cx="3998503" cy="914400"/>
        </a:xfrm>
        <a:prstGeom prst="chevron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b="1" kern="1200" dirty="0"/>
            <a:t>Contexte général</a:t>
          </a:r>
        </a:p>
      </dsp:txBody>
      <dsp:txXfrm>
        <a:off x="4062721" y="0"/>
        <a:ext cx="3084103" cy="914400"/>
      </dsp:txXfrm>
    </dsp:sp>
    <dsp:sp modelId="{2B41EBE7-D789-47F7-9534-557C62BA0E48}">
      <dsp:nvSpPr>
        <dsp:cNvPr id="0" name=""/>
        <dsp:cNvSpPr/>
      </dsp:nvSpPr>
      <dsp:spPr>
        <a:xfrm>
          <a:off x="7204174" y="0"/>
          <a:ext cx="3998503" cy="914400"/>
        </a:xfrm>
        <a:prstGeom prst="chevron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b="1" kern="1200" dirty="0"/>
            <a:t>Développement de la solution</a:t>
          </a:r>
        </a:p>
      </dsp:txBody>
      <dsp:txXfrm>
        <a:off x="7661374" y="0"/>
        <a:ext cx="3084103" cy="914400"/>
      </dsp:txXfrm>
    </dsp:sp>
    <dsp:sp modelId="{8622A846-379A-4F76-BE6B-9D2A67935330}">
      <dsp:nvSpPr>
        <dsp:cNvPr id="0" name=""/>
        <dsp:cNvSpPr/>
      </dsp:nvSpPr>
      <dsp:spPr>
        <a:xfrm>
          <a:off x="10802827" y="0"/>
          <a:ext cx="3998503" cy="914400"/>
        </a:xfrm>
        <a:prstGeom prst="chevron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b="1" kern="1200" dirty="0"/>
            <a:t>Conclusion</a:t>
          </a:r>
        </a:p>
      </dsp:txBody>
      <dsp:txXfrm>
        <a:off x="11260027" y="0"/>
        <a:ext cx="3084103" cy="914400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857239-07F0-4973-A0FB-2DEAC3175C0B}">
      <dsp:nvSpPr>
        <dsp:cNvPr id="0" name=""/>
        <dsp:cNvSpPr/>
      </dsp:nvSpPr>
      <dsp:spPr>
        <a:xfrm>
          <a:off x="4152" y="0"/>
          <a:ext cx="4166145" cy="838200"/>
        </a:xfrm>
        <a:prstGeom prst="homePlate">
          <a:avLst/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149352" tIns="74676" rIns="37338" bIns="7467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/>
            <a:t>Organisme</a:t>
          </a:r>
        </a:p>
      </dsp:txBody>
      <dsp:txXfrm>
        <a:off x="4152" y="0"/>
        <a:ext cx="3956595" cy="838200"/>
      </dsp:txXfrm>
    </dsp:sp>
    <dsp:sp modelId="{82E25C89-F63D-49B2-A0F5-8F301A5D1396}">
      <dsp:nvSpPr>
        <dsp:cNvPr id="0" name=""/>
        <dsp:cNvSpPr/>
      </dsp:nvSpPr>
      <dsp:spPr>
        <a:xfrm>
          <a:off x="3337068" y="0"/>
          <a:ext cx="4166145" cy="838200"/>
        </a:xfrm>
        <a:prstGeom prst="chevron">
          <a:avLst/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112014" tIns="74676" rIns="37338" bIns="7467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/>
            <a:t>Projets IA</a:t>
          </a:r>
        </a:p>
      </dsp:txBody>
      <dsp:txXfrm>
        <a:off x="3756168" y="0"/>
        <a:ext cx="3327945" cy="838200"/>
      </dsp:txXfrm>
    </dsp:sp>
    <dsp:sp modelId="{EF0A177A-CCBE-434D-B075-C6AFDC63DB67}">
      <dsp:nvSpPr>
        <dsp:cNvPr id="0" name=""/>
        <dsp:cNvSpPr/>
      </dsp:nvSpPr>
      <dsp:spPr>
        <a:xfrm>
          <a:off x="6669985" y="0"/>
          <a:ext cx="4166145" cy="838200"/>
        </a:xfrm>
        <a:prstGeom prst="chevron">
          <a:avLst/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112014" tIns="74676" rIns="37338" bIns="7467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/>
            <a:t>Objectifs</a:t>
          </a:r>
        </a:p>
      </dsp:txBody>
      <dsp:txXfrm>
        <a:off x="7089085" y="0"/>
        <a:ext cx="3327945" cy="838200"/>
      </dsp:txXfrm>
    </dsp:sp>
    <dsp:sp modelId="{C250EB50-3261-4296-B9C1-B2F3BCF9D5DB}">
      <dsp:nvSpPr>
        <dsp:cNvPr id="0" name=""/>
        <dsp:cNvSpPr/>
      </dsp:nvSpPr>
      <dsp:spPr>
        <a:xfrm>
          <a:off x="10007054" y="0"/>
          <a:ext cx="4166145" cy="838200"/>
        </a:xfrm>
        <a:prstGeom prst="chevron">
          <a:avLst/>
        </a:prstGeom>
        <a:solidFill>
          <a:schemeClr val="accent5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/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  <dsp:txBody>
        <a:bodyPr spcFirstLastPara="0" vert="horz" wrap="square" lIns="112014" tIns="74676" rIns="37338" bIns="7467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/>
            <a:t>Démarche</a:t>
          </a:r>
        </a:p>
      </dsp:txBody>
      <dsp:txXfrm>
        <a:off x="10426154" y="0"/>
        <a:ext cx="3327945" cy="838200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BFF59D-5936-42E5-8B7F-F39DDB311A93}">
      <dsp:nvSpPr>
        <dsp:cNvPr id="0" name=""/>
        <dsp:cNvSpPr/>
      </dsp:nvSpPr>
      <dsp:spPr>
        <a:xfrm rot="5400000">
          <a:off x="3083768" y="1772280"/>
          <a:ext cx="1567429" cy="178446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50B9786F-D19A-4849-8410-AA5FC9C8A04F}">
      <dsp:nvSpPr>
        <dsp:cNvPr id="0" name=""/>
        <dsp:cNvSpPr/>
      </dsp:nvSpPr>
      <dsp:spPr>
        <a:xfrm>
          <a:off x="2668494" y="34753"/>
          <a:ext cx="2638628" cy="1846954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 dirty="0">
              <a:solidFill>
                <a:prstClr val="black"/>
              </a:solidFill>
              <a:latin typeface="Ubuntu"/>
              <a:ea typeface="Spica Neue P"/>
              <a:cs typeface="+mn-cs"/>
            </a:rPr>
            <a:t>Définition des classes et inspection des données</a:t>
          </a:r>
          <a:endParaRPr lang="en-US" sz="2600" kern="1200" dirty="0">
            <a:solidFill>
              <a:prstClr val="black"/>
            </a:solidFill>
            <a:latin typeface="Ubuntu"/>
            <a:ea typeface="Spica Neue P"/>
            <a:cs typeface="+mn-cs"/>
          </a:endParaRPr>
        </a:p>
      </dsp:txBody>
      <dsp:txXfrm>
        <a:off x="2758671" y="124930"/>
        <a:ext cx="2458274" cy="1666600"/>
      </dsp:txXfrm>
    </dsp:sp>
    <dsp:sp modelId="{F3CE2F38-A40C-43CE-A66B-DED057B2F3EB}">
      <dsp:nvSpPr>
        <dsp:cNvPr id="0" name=""/>
        <dsp:cNvSpPr/>
      </dsp:nvSpPr>
      <dsp:spPr>
        <a:xfrm>
          <a:off x="5307123" y="210902"/>
          <a:ext cx="1919087" cy="14927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21799D-89F0-4FFE-9825-B7DF361240DD}">
      <dsp:nvSpPr>
        <dsp:cNvPr id="0" name=""/>
        <dsp:cNvSpPr/>
      </dsp:nvSpPr>
      <dsp:spPr>
        <a:xfrm rot="5400000">
          <a:off x="5271472" y="3847020"/>
          <a:ext cx="1567429" cy="178446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429A121A-7EAB-4704-95EB-A2AECFFD22E7}">
      <dsp:nvSpPr>
        <dsp:cNvPr id="0" name=""/>
        <dsp:cNvSpPr/>
      </dsp:nvSpPr>
      <dsp:spPr>
        <a:xfrm>
          <a:off x="4891740" y="2109493"/>
          <a:ext cx="2638628" cy="1846954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 dirty="0"/>
            <a:t>Etude comparative des modèles et décisions</a:t>
          </a:r>
          <a:endParaRPr lang="en-US" sz="2600" kern="1200" dirty="0"/>
        </a:p>
      </dsp:txBody>
      <dsp:txXfrm>
        <a:off x="4981917" y="2199670"/>
        <a:ext cx="2458274" cy="1666600"/>
      </dsp:txXfrm>
    </dsp:sp>
    <dsp:sp modelId="{7F1370C1-3306-4AED-A9EB-97C238136207}">
      <dsp:nvSpPr>
        <dsp:cNvPr id="0" name=""/>
        <dsp:cNvSpPr/>
      </dsp:nvSpPr>
      <dsp:spPr>
        <a:xfrm>
          <a:off x="7494827" y="2285642"/>
          <a:ext cx="1919087" cy="14927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8B3BE6-21AE-45BB-A3C6-12E716C6079D}">
      <dsp:nvSpPr>
        <dsp:cNvPr id="0" name=""/>
        <dsp:cNvSpPr/>
      </dsp:nvSpPr>
      <dsp:spPr>
        <a:xfrm>
          <a:off x="7043902" y="4184232"/>
          <a:ext cx="2638628" cy="1846954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 dirty="0"/>
            <a:t>Intégration et industrialisation du modèle</a:t>
          </a:r>
          <a:endParaRPr lang="en-US" sz="2600" kern="1200" dirty="0"/>
        </a:p>
      </dsp:txBody>
      <dsp:txXfrm>
        <a:off x="7134079" y="4274409"/>
        <a:ext cx="2458274" cy="1666600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385627-F526-403F-89C9-B3E9D12812F8}">
      <dsp:nvSpPr>
        <dsp:cNvPr id="0" name=""/>
        <dsp:cNvSpPr/>
      </dsp:nvSpPr>
      <dsp:spPr>
        <a:xfrm>
          <a:off x="6869" y="0"/>
          <a:ext cx="3998503" cy="914400"/>
        </a:xfrm>
        <a:prstGeom prst="chevron">
          <a:avLst/>
        </a:prstGeom>
        <a:gradFill rotWithShape="1">
          <a:gsLst>
            <a:gs pos="0">
              <a:schemeClr val="accent5">
                <a:satMod val="103000"/>
                <a:lumMod val="102000"/>
                <a:tint val="94000"/>
              </a:schemeClr>
            </a:gs>
            <a:gs pos="50000">
              <a:schemeClr val="accent5">
                <a:satMod val="110000"/>
                <a:lumMod val="100000"/>
                <a:shade val="100000"/>
              </a:schemeClr>
            </a:gs>
            <a:gs pos="100000">
              <a:schemeClr val="accent5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b="1" kern="1200" dirty="0"/>
            <a:t>Entreprise d’accueil et projet de stage</a:t>
          </a:r>
        </a:p>
      </dsp:txBody>
      <dsp:txXfrm>
        <a:off x="464069" y="0"/>
        <a:ext cx="3084103" cy="914400"/>
      </dsp:txXfrm>
    </dsp:sp>
    <dsp:sp modelId="{8E8C5F46-8428-4E48-8113-706CC0D981A0}">
      <dsp:nvSpPr>
        <dsp:cNvPr id="0" name=""/>
        <dsp:cNvSpPr/>
      </dsp:nvSpPr>
      <dsp:spPr>
        <a:xfrm>
          <a:off x="3605521" y="0"/>
          <a:ext cx="3998503" cy="914400"/>
        </a:xfrm>
        <a:prstGeom prst="chevron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b="1" kern="1200" dirty="0"/>
            <a:t>Contexte général</a:t>
          </a:r>
        </a:p>
      </dsp:txBody>
      <dsp:txXfrm>
        <a:off x="4062721" y="0"/>
        <a:ext cx="3084103" cy="914400"/>
      </dsp:txXfrm>
    </dsp:sp>
    <dsp:sp modelId="{2B41EBE7-D789-47F7-9534-557C62BA0E48}">
      <dsp:nvSpPr>
        <dsp:cNvPr id="0" name=""/>
        <dsp:cNvSpPr/>
      </dsp:nvSpPr>
      <dsp:spPr>
        <a:xfrm>
          <a:off x="7204174" y="0"/>
          <a:ext cx="3998503" cy="914400"/>
        </a:xfrm>
        <a:prstGeom prst="chevron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b="1" kern="1200" dirty="0"/>
            <a:t>Développement de la solution</a:t>
          </a:r>
        </a:p>
      </dsp:txBody>
      <dsp:txXfrm>
        <a:off x="7661374" y="0"/>
        <a:ext cx="3084103" cy="914400"/>
      </dsp:txXfrm>
    </dsp:sp>
    <dsp:sp modelId="{8622A846-379A-4F76-BE6B-9D2A67935330}">
      <dsp:nvSpPr>
        <dsp:cNvPr id="0" name=""/>
        <dsp:cNvSpPr/>
      </dsp:nvSpPr>
      <dsp:spPr>
        <a:xfrm>
          <a:off x="10802827" y="0"/>
          <a:ext cx="3998503" cy="914400"/>
        </a:xfrm>
        <a:prstGeom prst="chevron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b="1" kern="1200" dirty="0"/>
            <a:t>Conclusion</a:t>
          </a:r>
        </a:p>
      </dsp:txBody>
      <dsp:txXfrm>
        <a:off x="11260027" y="0"/>
        <a:ext cx="3084103" cy="9144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857239-07F0-4973-A0FB-2DEAC3175C0B}">
      <dsp:nvSpPr>
        <dsp:cNvPr id="0" name=""/>
        <dsp:cNvSpPr/>
      </dsp:nvSpPr>
      <dsp:spPr>
        <a:xfrm>
          <a:off x="4152" y="0"/>
          <a:ext cx="4166145" cy="838200"/>
        </a:xfrm>
        <a:prstGeom prst="homePlate">
          <a:avLst/>
        </a:prstGeom>
        <a:gradFill rotWithShape="1">
          <a:gsLst>
            <a:gs pos="0">
              <a:schemeClr val="accent5">
                <a:satMod val="103000"/>
                <a:lumMod val="102000"/>
                <a:tint val="94000"/>
              </a:schemeClr>
            </a:gs>
            <a:gs pos="50000">
              <a:schemeClr val="accent5">
                <a:satMod val="110000"/>
                <a:lumMod val="100000"/>
                <a:shade val="100000"/>
              </a:schemeClr>
            </a:gs>
            <a:gs pos="100000">
              <a:schemeClr val="accent5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/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/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  <dsp:txBody>
        <a:bodyPr spcFirstLastPara="0" vert="horz" wrap="square" lIns="149352" tIns="74676" rIns="37338" bIns="7467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/>
            <a:t>Organisme</a:t>
          </a:r>
        </a:p>
      </dsp:txBody>
      <dsp:txXfrm>
        <a:off x="4152" y="0"/>
        <a:ext cx="3956595" cy="838200"/>
      </dsp:txXfrm>
    </dsp:sp>
    <dsp:sp modelId="{FEFDD890-E11F-4231-8386-B53B8BBB9081}">
      <dsp:nvSpPr>
        <dsp:cNvPr id="0" name=""/>
        <dsp:cNvSpPr/>
      </dsp:nvSpPr>
      <dsp:spPr>
        <a:xfrm>
          <a:off x="3337068" y="0"/>
          <a:ext cx="4166145" cy="838200"/>
        </a:xfrm>
        <a:prstGeom prst="chevron">
          <a:avLst/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112014" tIns="74676" rIns="37338" bIns="7467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/>
            <a:t>Projets IA</a:t>
          </a:r>
        </a:p>
      </dsp:txBody>
      <dsp:txXfrm>
        <a:off x="3756168" y="0"/>
        <a:ext cx="3327945" cy="838200"/>
      </dsp:txXfrm>
    </dsp:sp>
    <dsp:sp modelId="{675387EB-D58D-4978-8C0D-A7A080DBB0AB}">
      <dsp:nvSpPr>
        <dsp:cNvPr id="0" name=""/>
        <dsp:cNvSpPr/>
      </dsp:nvSpPr>
      <dsp:spPr>
        <a:xfrm>
          <a:off x="6669985" y="0"/>
          <a:ext cx="4166145" cy="838200"/>
        </a:xfrm>
        <a:prstGeom prst="chevron">
          <a:avLst/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112014" tIns="74676" rIns="37338" bIns="7467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/>
            <a:t>Problématique</a:t>
          </a:r>
        </a:p>
      </dsp:txBody>
      <dsp:txXfrm>
        <a:off x="7089085" y="0"/>
        <a:ext cx="3327945" cy="838200"/>
      </dsp:txXfrm>
    </dsp:sp>
    <dsp:sp modelId="{0C76F085-7540-411D-87CC-65A465ECED8F}">
      <dsp:nvSpPr>
        <dsp:cNvPr id="0" name=""/>
        <dsp:cNvSpPr/>
      </dsp:nvSpPr>
      <dsp:spPr>
        <a:xfrm>
          <a:off x="10007054" y="0"/>
          <a:ext cx="4166145" cy="838200"/>
        </a:xfrm>
        <a:prstGeom prst="chevron">
          <a:avLst/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112014" tIns="74676" rIns="37338" bIns="7467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/>
            <a:t>Démarche</a:t>
          </a:r>
        </a:p>
      </dsp:txBody>
      <dsp:txXfrm>
        <a:off x="10426154" y="0"/>
        <a:ext cx="3327945" cy="838200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857239-07F0-4973-A0FB-2DEAC3175C0B}">
      <dsp:nvSpPr>
        <dsp:cNvPr id="0" name=""/>
        <dsp:cNvSpPr/>
      </dsp:nvSpPr>
      <dsp:spPr>
        <a:xfrm>
          <a:off x="2632" y="0"/>
          <a:ext cx="7582692" cy="838200"/>
        </a:xfrm>
        <a:prstGeom prst="homePlate">
          <a:avLst/>
        </a:prstGeom>
        <a:solidFill>
          <a:schemeClr val="accent5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/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  <dsp:txBody>
        <a:bodyPr spcFirstLastPara="0" vert="horz" wrap="square" lIns="149352" tIns="74676" rIns="37338" bIns="7467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/>
            <a:t>Etat de l’art </a:t>
          </a:r>
        </a:p>
      </dsp:txBody>
      <dsp:txXfrm>
        <a:off x="2632" y="0"/>
        <a:ext cx="7373142" cy="838200"/>
      </dsp:txXfrm>
    </dsp:sp>
    <dsp:sp modelId="{82E25C89-F63D-49B2-A0F5-8F301A5D1396}">
      <dsp:nvSpPr>
        <dsp:cNvPr id="0" name=""/>
        <dsp:cNvSpPr/>
      </dsp:nvSpPr>
      <dsp:spPr>
        <a:xfrm>
          <a:off x="6068786" y="0"/>
          <a:ext cx="8334288" cy="838200"/>
        </a:xfrm>
        <a:prstGeom prst="chevron">
          <a:avLst/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112014" tIns="74676" rIns="37338" bIns="7467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/>
            <a:t>Données </a:t>
          </a:r>
        </a:p>
      </dsp:txBody>
      <dsp:txXfrm>
        <a:off x="6487886" y="0"/>
        <a:ext cx="7496088" cy="838200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385627-F526-403F-89C9-B3E9D12812F8}">
      <dsp:nvSpPr>
        <dsp:cNvPr id="0" name=""/>
        <dsp:cNvSpPr/>
      </dsp:nvSpPr>
      <dsp:spPr>
        <a:xfrm>
          <a:off x="6869" y="0"/>
          <a:ext cx="3998503" cy="914400"/>
        </a:xfrm>
        <a:prstGeom prst="chevron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b="1" kern="1200" dirty="0">
              <a:solidFill>
                <a:prstClr val="white"/>
              </a:solidFill>
              <a:latin typeface="Ubuntu"/>
              <a:ea typeface="Spica Neue P"/>
              <a:cs typeface="+mn-cs"/>
            </a:rPr>
            <a:t>Entreprise</a:t>
          </a:r>
          <a:r>
            <a:rPr lang="fr-FR" sz="2800" b="1" kern="1200" dirty="0"/>
            <a:t> d’accueil et projet de stage</a:t>
          </a:r>
        </a:p>
      </dsp:txBody>
      <dsp:txXfrm>
        <a:off x="464069" y="0"/>
        <a:ext cx="3084103" cy="914400"/>
      </dsp:txXfrm>
    </dsp:sp>
    <dsp:sp modelId="{8E8C5F46-8428-4E48-8113-706CC0D981A0}">
      <dsp:nvSpPr>
        <dsp:cNvPr id="0" name=""/>
        <dsp:cNvSpPr/>
      </dsp:nvSpPr>
      <dsp:spPr>
        <a:xfrm>
          <a:off x="3605521" y="0"/>
          <a:ext cx="3998503" cy="914400"/>
        </a:xfrm>
        <a:prstGeom prst="chevron">
          <a:avLst/>
        </a:prstGeom>
        <a:gradFill rotWithShape="1">
          <a:gsLst>
            <a:gs pos="0">
              <a:schemeClr val="accent5">
                <a:satMod val="103000"/>
                <a:lumMod val="102000"/>
                <a:tint val="94000"/>
              </a:schemeClr>
            </a:gs>
            <a:gs pos="50000">
              <a:schemeClr val="accent5">
                <a:satMod val="110000"/>
                <a:lumMod val="100000"/>
                <a:shade val="100000"/>
              </a:schemeClr>
            </a:gs>
            <a:gs pos="100000">
              <a:schemeClr val="accent5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b="1" kern="1200" dirty="0">
              <a:solidFill>
                <a:prstClr val="white"/>
              </a:solidFill>
              <a:latin typeface="Ubuntu"/>
              <a:ea typeface="Spica Neue P"/>
              <a:cs typeface="+mn-cs"/>
            </a:rPr>
            <a:t>Contexte général</a:t>
          </a:r>
        </a:p>
      </dsp:txBody>
      <dsp:txXfrm>
        <a:off x="4062721" y="0"/>
        <a:ext cx="3084103" cy="914400"/>
      </dsp:txXfrm>
    </dsp:sp>
    <dsp:sp modelId="{2B41EBE7-D789-47F7-9534-557C62BA0E48}">
      <dsp:nvSpPr>
        <dsp:cNvPr id="0" name=""/>
        <dsp:cNvSpPr/>
      </dsp:nvSpPr>
      <dsp:spPr>
        <a:xfrm>
          <a:off x="7204174" y="0"/>
          <a:ext cx="3998503" cy="914400"/>
        </a:xfrm>
        <a:prstGeom prst="chevron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116015" tIns="38672" rIns="38672" bIns="38672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900" b="1" kern="1200" dirty="0"/>
            <a:t>Développement de la solution</a:t>
          </a:r>
        </a:p>
      </dsp:txBody>
      <dsp:txXfrm>
        <a:off x="7661374" y="0"/>
        <a:ext cx="3084103" cy="914400"/>
      </dsp:txXfrm>
    </dsp:sp>
    <dsp:sp modelId="{8622A846-379A-4F76-BE6B-9D2A67935330}">
      <dsp:nvSpPr>
        <dsp:cNvPr id="0" name=""/>
        <dsp:cNvSpPr/>
      </dsp:nvSpPr>
      <dsp:spPr>
        <a:xfrm>
          <a:off x="10802827" y="0"/>
          <a:ext cx="3998503" cy="914400"/>
        </a:xfrm>
        <a:prstGeom prst="chevron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116015" tIns="38672" rIns="38672" bIns="38672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900" b="1" kern="1200" dirty="0"/>
            <a:t>Conclusion</a:t>
          </a:r>
        </a:p>
      </dsp:txBody>
      <dsp:txXfrm>
        <a:off x="11260027" y="0"/>
        <a:ext cx="3084103" cy="914400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857239-07F0-4973-A0FB-2DEAC3175C0B}">
      <dsp:nvSpPr>
        <dsp:cNvPr id="0" name=""/>
        <dsp:cNvSpPr/>
      </dsp:nvSpPr>
      <dsp:spPr>
        <a:xfrm>
          <a:off x="2632" y="0"/>
          <a:ext cx="7582692" cy="838200"/>
        </a:xfrm>
        <a:prstGeom prst="homePlate">
          <a:avLst/>
        </a:prstGeom>
        <a:solidFill>
          <a:schemeClr val="accent5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/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  <dsp:txBody>
        <a:bodyPr spcFirstLastPara="0" vert="horz" wrap="square" lIns="149352" tIns="74676" rIns="37338" bIns="7467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/>
            <a:t>Etat de l’art </a:t>
          </a:r>
        </a:p>
      </dsp:txBody>
      <dsp:txXfrm>
        <a:off x="2632" y="0"/>
        <a:ext cx="7373142" cy="838200"/>
      </dsp:txXfrm>
    </dsp:sp>
    <dsp:sp modelId="{82E25C89-F63D-49B2-A0F5-8F301A5D1396}">
      <dsp:nvSpPr>
        <dsp:cNvPr id="0" name=""/>
        <dsp:cNvSpPr/>
      </dsp:nvSpPr>
      <dsp:spPr>
        <a:xfrm>
          <a:off x="6068786" y="0"/>
          <a:ext cx="8334288" cy="838200"/>
        </a:xfrm>
        <a:prstGeom prst="chevron">
          <a:avLst/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112014" tIns="74676" rIns="37338" bIns="7467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/>
            <a:t>Données </a:t>
          </a:r>
        </a:p>
      </dsp:txBody>
      <dsp:txXfrm>
        <a:off x="6487886" y="0"/>
        <a:ext cx="7496088" cy="838200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385627-F526-403F-89C9-B3E9D12812F8}">
      <dsp:nvSpPr>
        <dsp:cNvPr id="0" name=""/>
        <dsp:cNvSpPr/>
      </dsp:nvSpPr>
      <dsp:spPr>
        <a:xfrm>
          <a:off x="6869" y="0"/>
          <a:ext cx="3998503" cy="914400"/>
        </a:xfrm>
        <a:prstGeom prst="chevron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b="1" kern="1200" dirty="0">
              <a:solidFill>
                <a:prstClr val="white"/>
              </a:solidFill>
              <a:latin typeface="Ubuntu"/>
              <a:ea typeface="Spica Neue P"/>
              <a:cs typeface="+mn-cs"/>
            </a:rPr>
            <a:t>Entreprise</a:t>
          </a:r>
          <a:r>
            <a:rPr lang="fr-FR" sz="2800" b="1" kern="1200" dirty="0"/>
            <a:t> d’accueil et projet de stage</a:t>
          </a:r>
        </a:p>
      </dsp:txBody>
      <dsp:txXfrm>
        <a:off x="464069" y="0"/>
        <a:ext cx="3084103" cy="914400"/>
      </dsp:txXfrm>
    </dsp:sp>
    <dsp:sp modelId="{8E8C5F46-8428-4E48-8113-706CC0D981A0}">
      <dsp:nvSpPr>
        <dsp:cNvPr id="0" name=""/>
        <dsp:cNvSpPr/>
      </dsp:nvSpPr>
      <dsp:spPr>
        <a:xfrm>
          <a:off x="3605521" y="0"/>
          <a:ext cx="3998503" cy="914400"/>
        </a:xfrm>
        <a:prstGeom prst="chevron">
          <a:avLst/>
        </a:prstGeom>
        <a:gradFill rotWithShape="1">
          <a:gsLst>
            <a:gs pos="0">
              <a:schemeClr val="accent5">
                <a:satMod val="103000"/>
                <a:lumMod val="102000"/>
                <a:tint val="94000"/>
              </a:schemeClr>
            </a:gs>
            <a:gs pos="50000">
              <a:schemeClr val="accent5">
                <a:satMod val="110000"/>
                <a:lumMod val="100000"/>
                <a:shade val="100000"/>
              </a:schemeClr>
            </a:gs>
            <a:gs pos="100000">
              <a:schemeClr val="accent5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b="1" kern="1200" dirty="0">
              <a:solidFill>
                <a:prstClr val="white"/>
              </a:solidFill>
              <a:latin typeface="Ubuntu"/>
              <a:ea typeface="Spica Neue P"/>
              <a:cs typeface="+mn-cs"/>
            </a:rPr>
            <a:t>Contexte général</a:t>
          </a:r>
        </a:p>
      </dsp:txBody>
      <dsp:txXfrm>
        <a:off x="4062721" y="0"/>
        <a:ext cx="3084103" cy="914400"/>
      </dsp:txXfrm>
    </dsp:sp>
    <dsp:sp modelId="{2B41EBE7-D789-47F7-9534-557C62BA0E48}">
      <dsp:nvSpPr>
        <dsp:cNvPr id="0" name=""/>
        <dsp:cNvSpPr/>
      </dsp:nvSpPr>
      <dsp:spPr>
        <a:xfrm>
          <a:off x="7204174" y="0"/>
          <a:ext cx="3998503" cy="914400"/>
        </a:xfrm>
        <a:prstGeom prst="chevron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116015" tIns="38672" rIns="38672" bIns="38672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900" b="1" kern="1200" dirty="0"/>
            <a:t>Développement de la solution</a:t>
          </a:r>
        </a:p>
      </dsp:txBody>
      <dsp:txXfrm>
        <a:off x="7661374" y="0"/>
        <a:ext cx="3084103" cy="914400"/>
      </dsp:txXfrm>
    </dsp:sp>
    <dsp:sp modelId="{8622A846-379A-4F76-BE6B-9D2A67935330}">
      <dsp:nvSpPr>
        <dsp:cNvPr id="0" name=""/>
        <dsp:cNvSpPr/>
      </dsp:nvSpPr>
      <dsp:spPr>
        <a:xfrm>
          <a:off x="10802827" y="0"/>
          <a:ext cx="3998503" cy="914400"/>
        </a:xfrm>
        <a:prstGeom prst="chevron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116015" tIns="38672" rIns="38672" bIns="38672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900" b="1" kern="1200" dirty="0"/>
            <a:t>Conclusion</a:t>
          </a:r>
        </a:p>
      </dsp:txBody>
      <dsp:txXfrm>
        <a:off x="11260027" y="0"/>
        <a:ext cx="3084103" cy="914400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857239-07F0-4973-A0FB-2DEAC3175C0B}">
      <dsp:nvSpPr>
        <dsp:cNvPr id="0" name=""/>
        <dsp:cNvSpPr/>
      </dsp:nvSpPr>
      <dsp:spPr>
        <a:xfrm>
          <a:off x="2632" y="0"/>
          <a:ext cx="7582692" cy="838200"/>
        </a:xfrm>
        <a:prstGeom prst="homePlate">
          <a:avLst/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112014" tIns="74676" rIns="37338" bIns="7467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>
              <a:solidFill>
                <a:prstClr val="white"/>
              </a:solidFill>
              <a:latin typeface="Ubuntu"/>
              <a:ea typeface="Spica Neue P"/>
              <a:cs typeface="+mn-cs"/>
            </a:rPr>
            <a:t>Etat de l’art </a:t>
          </a:r>
        </a:p>
      </dsp:txBody>
      <dsp:txXfrm>
        <a:off x="2632" y="0"/>
        <a:ext cx="7373142" cy="838200"/>
      </dsp:txXfrm>
    </dsp:sp>
    <dsp:sp modelId="{82E25C89-F63D-49B2-A0F5-8F301A5D1396}">
      <dsp:nvSpPr>
        <dsp:cNvPr id="0" name=""/>
        <dsp:cNvSpPr/>
      </dsp:nvSpPr>
      <dsp:spPr>
        <a:xfrm>
          <a:off x="6068786" y="0"/>
          <a:ext cx="8334288" cy="838200"/>
        </a:xfrm>
        <a:prstGeom prst="chevron">
          <a:avLst/>
        </a:prstGeom>
        <a:solidFill>
          <a:schemeClr val="accent5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/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  <dsp:txBody>
        <a:bodyPr spcFirstLastPara="0" vert="horz" wrap="square" lIns="149352" tIns="74676" rIns="37338" bIns="7467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>
              <a:solidFill>
                <a:prstClr val="white"/>
              </a:solidFill>
              <a:latin typeface="Ubuntu"/>
              <a:ea typeface="Spica Neue P"/>
              <a:cs typeface="+mn-cs"/>
            </a:rPr>
            <a:t>Données </a:t>
          </a:r>
        </a:p>
      </dsp:txBody>
      <dsp:txXfrm>
        <a:off x="6487886" y="0"/>
        <a:ext cx="7496088" cy="838200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385627-F526-403F-89C9-B3E9D12812F8}">
      <dsp:nvSpPr>
        <dsp:cNvPr id="0" name=""/>
        <dsp:cNvSpPr/>
      </dsp:nvSpPr>
      <dsp:spPr>
        <a:xfrm>
          <a:off x="6869" y="0"/>
          <a:ext cx="3998503" cy="914400"/>
        </a:xfrm>
        <a:prstGeom prst="chevron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b="1" kern="1200" dirty="0">
              <a:solidFill>
                <a:prstClr val="white"/>
              </a:solidFill>
              <a:latin typeface="Ubuntu"/>
              <a:ea typeface="Spica Neue P"/>
              <a:cs typeface="+mn-cs"/>
            </a:rPr>
            <a:t>Entreprise</a:t>
          </a:r>
          <a:r>
            <a:rPr lang="fr-FR" sz="2800" b="1" kern="1200" dirty="0"/>
            <a:t> d’accueil et projet de stage</a:t>
          </a:r>
        </a:p>
      </dsp:txBody>
      <dsp:txXfrm>
        <a:off x="464069" y="0"/>
        <a:ext cx="3084103" cy="914400"/>
      </dsp:txXfrm>
    </dsp:sp>
    <dsp:sp modelId="{8E8C5F46-8428-4E48-8113-706CC0D981A0}">
      <dsp:nvSpPr>
        <dsp:cNvPr id="0" name=""/>
        <dsp:cNvSpPr/>
      </dsp:nvSpPr>
      <dsp:spPr>
        <a:xfrm>
          <a:off x="3605521" y="0"/>
          <a:ext cx="3998503" cy="914400"/>
        </a:xfrm>
        <a:prstGeom prst="chevron">
          <a:avLst/>
        </a:prstGeom>
        <a:gradFill rotWithShape="1">
          <a:gsLst>
            <a:gs pos="0">
              <a:schemeClr val="accent5">
                <a:satMod val="103000"/>
                <a:lumMod val="102000"/>
                <a:tint val="94000"/>
              </a:schemeClr>
            </a:gs>
            <a:gs pos="50000">
              <a:schemeClr val="accent5">
                <a:satMod val="110000"/>
                <a:lumMod val="100000"/>
                <a:shade val="100000"/>
              </a:schemeClr>
            </a:gs>
            <a:gs pos="100000">
              <a:schemeClr val="accent5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b="1" kern="1200" dirty="0">
              <a:solidFill>
                <a:prstClr val="white"/>
              </a:solidFill>
              <a:latin typeface="Ubuntu"/>
              <a:ea typeface="Spica Neue P"/>
              <a:cs typeface="+mn-cs"/>
            </a:rPr>
            <a:t>Contexte général</a:t>
          </a:r>
        </a:p>
      </dsp:txBody>
      <dsp:txXfrm>
        <a:off x="4062721" y="0"/>
        <a:ext cx="3084103" cy="914400"/>
      </dsp:txXfrm>
    </dsp:sp>
    <dsp:sp modelId="{2B41EBE7-D789-47F7-9534-557C62BA0E48}">
      <dsp:nvSpPr>
        <dsp:cNvPr id="0" name=""/>
        <dsp:cNvSpPr/>
      </dsp:nvSpPr>
      <dsp:spPr>
        <a:xfrm>
          <a:off x="7204174" y="0"/>
          <a:ext cx="3998503" cy="914400"/>
        </a:xfrm>
        <a:prstGeom prst="chevron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116015" tIns="38672" rIns="38672" bIns="38672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900" b="1" kern="1200" dirty="0"/>
            <a:t>Développement de la solution</a:t>
          </a:r>
        </a:p>
      </dsp:txBody>
      <dsp:txXfrm>
        <a:off x="7661374" y="0"/>
        <a:ext cx="3084103" cy="914400"/>
      </dsp:txXfrm>
    </dsp:sp>
    <dsp:sp modelId="{8622A846-379A-4F76-BE6B-9D2A67935330}">
      <dsp:nvSpPr>
        <dsp:cNvPr id="0" name=""/>
        <dsp:cNvSpPr/>
      </dsp:nvSpPr>
      <dsp:spPr>
        <a:xfrm>
          <a:off x="10802827" y="0"/>
          <a:ext cx="3998503" cy="914400"/>
        </a:xfrm>
        <a:prstGeom prst="chevron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116015" tIns="38672" rIns="38672" bIns="38672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900" b="1" kern="1200" dirty="0"/>
            <a:t>Conclusion</a:t>
          </a:r>
        </a:p>
      </dsp:txBody>
      <dsp:txXfrm>
        <a:off x="11260027" y="0"/>
        <a:ext cx="3084103" cy="914400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857239-07F0-4973-A0FB-2DEAC3175C0B}">
      <dsp:nvSpPr>
        <dsp:cNvPr id="0" name=""/>
        <dsp:cNvSpPr/>
      </dsp:nvSpPr>
      <dsp:spPr>
        <a:xfrm>
          <a:off x="2632" y="0"/>
          <a:ext cx="7582692" cy="838200"/>
        </a:xfrm>
        <a:prstGeom prst="homePlate">
          <a:avLst/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112014" tIns="74676" rIns="37338" bIns="7467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>
              <a:solidFill>
                <a:prstClr val="white"/>
              </a:solidFill>
              <a:latin typeface="Ubuntu"/>
              <a:ea typeface="Spica Neue P"/>
              <a:cs typeface="+mn-cs"/>
            </a:rPr>
            <a:t>Etat de l’art </a:t>
          </a:r>
        </a:p>
      </dsp:txBody>
      <dsp:txXfrm>
        <a:off x="2632" y="0"/>
        <a:ext cx="7373142" cy="838200"/>
      </dsp:txXfrm>
    </dsp:sp>
    <dsp:sp modelId="{82E25C89-F63D-49B2-A0F5-8F301A5D1396}">
      <dsp:nvSpPr>
        <dsp:cNvPr id="0" name=""/>
        <dsp:cNvSpPr/>
      </dsp:nvSpPr>
      <dsp:spPr>
        <a:xfrm>
          <a:off x="6068786" y="0"/>
          <a:ext cx="8334288" cy="838200"/>
        </a:xfrm>
        <a:prstGeom prst="chevron">
          <a:avLst/>
        </a:prstGeom>
        <a:solidFill>
          <a:schemeClr val="accent5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/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  <dsp:txBody>
        <a:bodyPr spcFirstLastPara="0" vert="horz" wrap="square" lIns="149352" tIns="74676" rIns="37338" bIns="7467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>
              <a:solidFill>
                <a:prstClr val="white"/>
              </a:solidFill>
              <a:latin typeface="Ubuntu"/>
              <a:ea typeface="Spica Neue P"/>
              <a:cs typeface="+mn-cs"/>
            </a:rPr>
            <a:t>Données </a:t>
          </a:r>
        </a:p>
      </dsp:txBody>
      <dsp:txXfrm>
        <a:off x="6487886" y="0"/>
        <a:ext cx="7496088" cy="838200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385627-F526-403F-89C9-B3E9D12812F8}">
      <dsp:nvSpPr>
        <dsp:cNvPr id="0" name=""/>
        <dsp:cNvSpPr/>
      </dsp:nvSpPr>
      <dsp:spPr>
        <a:xfrm>
          <a:off x="6869" y="0"/>
          <a:ext cx="3998503" cy="914400"/>
        </a:xfrm>
        <a:prstGeom prst="chevron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b="1" kern="1200" dirty="0">
              <a:solidFill>
                <a:prstClr val="white"/>
              </a:solidFill>
              <a:latin typeface="Ubuntu"/>
              <a:ea typeface="Spica Neue P"/>
              <a:cs typeface="+mn-cs"/>
            </a:rPr>
            <a:t>Entreprise</a:t>
          </a:r>
          <a:r>
            <a:rPr lang="fr-FR" sz="2800" b="1" kern="1200" dirty="0"/>
            <a:t> d’accueil et projet de stage</a:t>
          </a:r>
        </a:p>
      </dsp:txBody>
      <dsp:txXfrm>
        <a:off x="464069" y="0"/>
        <a:ext cx="3084103" cy="914400"/>
      </dsp:txXfrm>
    </dsp:sp>
    <dsp:sp modelId="{8E8C5F46-8428-4E48-8113-706CC0D981A0}">
      <dsp:nvSpPr>
        <dsp:cNvPr id="0" name=""/>
        <dsp:cNvSpPr/>
      </dsp:nvSpPr>
      <dsp:spPr>
        <a:xfrm>
          <a:off x="3605521" y="0"/>
          <a:ext cx="3998503" cy="914400"/>
        </a:xfrm>
        <a:prstGeom prst="chevron">
          <a:avLst/>
        </a:prstGeom>
        <a:gradFill rotWithShape="1">
          <a:gsLst>
            <a:gs pos="0">
              <a:schemeClr val="accent5">
                <a:satMod val="103000"/>
                <a:lumMod val="102000"/>
                <a:tint val="94000"/>
              </a:schemeClr>
            </a:gs>
            <a:gs pos="50000">
              <a:schemeClr val="accent5">
                <a:satMod val="110000"/>
                <a:lumMod val="100000"/>
                <a:shade val="100000"/>
              </a:schemeClr>
            </a:gs>
            <a:gs pos="100000">
              <a:schemeClr val="accent5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b="1" kern="1200" dirty="0">
              <a:solidFill>
                <a:prstClr val="white"/>
              </a:solidFill>
              <a:latin typeface="Ubuntu"/>
              <a:ea typeface="Spica Neue P"/>
              <a:cs typeface="+mn-cs"/>
            </a:rPr>
            <a:t>Contexte général</a:t>
          </a:r>
        </a:p>
      </dsp:txBody>
      <dsp:txXfrm>
        <a:off x="4062721" y="0"/>
        <a:ext cx="3084103" cy="914400"/>
      </dsp:txXfrm>
    </dsp:sp>
    <dsp:sp modelId="{2B41EBE7-D789-47F7-9534-557C62BA0E48}">
      <dsp:nvSpPr>
        <dsp:cNvPr id="0" name=""/>
        <dsp:cNvSpPr/>
      </dsp:nvSpPr>
      <dsp:spPr>
        <a:xfrm>
          <a:off x="7204174" y="0"/>
          <a:ext cx="3998503" cy="914400"/>
        </a:xfrm>
        <a:prstGeom prst="chevron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116015" tIns="38672" rIns="38672" bIns="38672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900" b="1" kern="1200" dirty="0"/>
            <a:t>Développement de la solution</a:t>
          </a:r>
        </a:p>
      </dsp:txBody>
      <dsp:txXfrm>
        <a:off x="7661374" y="0"/>
        <a:ext cx="3084103" cy="914400"/>
      </dsp:txXfrm>
    </dsp:sp>
    <dsp:sp modelId="{8622A846-379A-4F76-BE6B-9D2A67935330}">
      <dsp:nvSpPr>
        <dsp:cNvPr id="0" name=""/>
        <dsp:cNvSpPr/>
      </dsp:nvSpPr>
      <dsp:spPr>
        <a:xfrm>
          <a:off x="10802827" y="0"/>
          <a:ext cx="3998503" cy="914400"/>
        </a:xfrm>
        <a:prstGeom prst="chevron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116015" tIns="38672" rIns="38672" bIns="38672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900" b="1" kern="1200" dirty="0"/>
            <a:t>Conclusion</a:t>
          </a:r>
        </a:p>
      </dsp:txBody>
      <dsp:txXfrm>
        <a:off x="11260027" y="0"/>
        <a:ext cx="3084103" cy="914400"/>
      </dsp:txXfrm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857239-07F0-4973-A0FB-2DEAC3175C0B}">
      <dsp:nvSpPr>
        <dsp:cNvPr id="0" name=""/>
        <dsp:cNvSpPr/>
      </dsp:nvSpPr>
      <dsp:spPr>
        <a:xfrm>
          <a:off x="2632" y="0"/>
          <a:ext cx="7582692" cy="838200"/>
        </a:xfrm>
        <a:prstGeom prst="homePlate">
          <a:avLst/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112014" tIns="74676" rIns="37338" bIns="7467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>
              <a:solidFill>
                <a:prstClr val="white"/>
              </a:solidFill>
              <a:latin typeface="Ubuntu"/>
              <a:ea typeface="Spica Neue P"/>
              <a:cs typeface="+mn-cs"/>
            </a:rPr>
            <a:t>Etat de l’art </a:t>
          </a:r>
        </a:p>
      </dsp:txBody>
      <dsp:txXfrm>
        <a:off x="2632" y="0"/>
        <a:ext cx="7373142" cy="838200"/>
      </dsp:txXfrm>
    </dsp:sp>
    <dsp:sp modelId="{82E25C89-F63D-49B2-A0F5-8F301A5D1396}">
      <dsp:nvSpPr>
        <dsp:cNvPr id="0" name=""/>
        <dsp:cNvSpPr/>
      </dsp:nvSpPr>
      <dsp:spPr>
        <a:xfrm>
          <a:off x="6068786" y="0"/>
          <a:ext cx="8334288" cy="838200"/>
        </a:xfrm>
        <a:prstGeom prst="chevron">
          <a:avLst/>
        </a:prstGeom>
        <a:solidFill>
          <a:schemeClr val="accent5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/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  <dsp:txBody>
        <a:bodyPr spcFirstLastPara="0" vert="horz" wrap="square" lIns="149352" tIns="74676" rIns="37338" bIns="7467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>
              <a:solidFill>
                <a:prstClr val="white"/>
              </a:solidFill>
              <a:latin typeface="Ubuntu"/>
              <a:ea typeface="Spica Neue P"/>
              <a:cs typeface="+mn-cs"/>
            </a:rPr>
            <a:t>Données </a:t>
          </a:r>
        </a:p>
      </dsp:txBody>
      <dsp:txXfrm>
        <a:off x="6487886" y="0"/>
        <a:ext cx="7496088" cy="838200"/>
      </dsp:txXfrm>
    </dsp:sp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385627-F526-403F-89C9-B3E9D12812F8}">
      <dsp:nvSpPr>
        <dsp:cNvPr id="0" name=""/>
        <dsp:cNvSpPr/>
      </dsp:nvSpPr>
      <dsp:spPr>
        <a:xfrm>
          <a:off x="6869" y="0"/>
          <a:ext cx="3998503" cy="914400"/>
        </a:xfrm>
        <a:prstGeom prst="chevron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b="1" kern="1200" dirty="0">
              <a:solidFill>
                <a:prstClr val="white"/>
              </a:solidFill>
              <a:latin typeface="Ubuntu"/>
              <a:ea typeface="Spica Neue P"/>
              <a:cs typeface="+mn-cs"/>
            </a:rPr>
            <a:t>Entreprise</a:t>
          </a:r>
          <a:r>
            <a:rPr lang="fr-FR" sz="2800" b="1" kern="1200" dirty="0"/>
            <a:t> d’accueil et projet de stage</a:t>
          </a:r>
        </a:p>
      </dsp:txBody>
      <dsp:txXfrm>
        <a:off x="464069" y="0"/>
        <a:ext cx="3084103" cy="914400"/>
      </dsp:txXfrm>
    </dsp:sp>
    <dsp:sp modelId="{8E8C5F46-8428-4E48-8113-706CC0D981A0}">
      <dsp:nvSpPr>
        <dsp:cNvPr id="0" name=""/>
        <dsp:cNvSpPr/>
      </dsp:nvSpPr>
      <dsp:spPr>
        <a:xfrm>
          <a:off x="3605521" y="0"/>
          <a:ext cx="3998503" cy="914400"/>
        </a:xfrm>
        <a:prstGeom prst="chevron">
          <a:avLst/>
        </a:prstGeom>
        <a:gradFill rotWithShape="1">
          <a:gsLst>
            <a:gs pos="0">
              <a:schemeClr val="accent5">
                <a:satMod val="103000"/>
                <a:lumMod val="102000"/>
                <a:tint val="94000"/>
              </a:schemeClr>
            </a:gs>
            <a:gs pos="50000">
              <a:schemeClr val="accent5">
                <a:satMod val="110000"/>
                <a:lumMod val="100000"/>
                <a:shade val="100000"/>
              </a:schemeClr>
            </a:gs>
            <a:gs pos="100000">
              <a:schemeClr val="accent5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b="1" kern="1200" dirty="0">
              <a:solidFill>
                <a:prstClr val="white"/>
              </a:solidFill>
              <a:latin typeface="Ubuntu"/>
              <a:ea typeface="Spica Neue P"/>
              <a:cs typeface="+mn-cs"/>
            </a:rPr>
            <a:t>Contexte général</a:t>
          </a:r>
        </a:p>
      </dsp:txBody>
      <dsp:txXfrm>
        <a:off x="4062721" y="0"/>
        <a:ext cx="3084103" cy="914400"/>
      </dsp:txXfrm>
    </dsp:sp>
    <dsp:sp modelId="{2B41EBE7-D789-47F7-9534-557C62BA0E48}">
      <dsp:nvSpPr>
        <dsp:cNvPr id="0" name=""/>
        <dsp:cNvSpPr/>
      </dsp:nvSpPr>
      <dsp:spPr>
        <a:xfrm>
          <a:off x="7204174" y="0"/>
          <a:ext cx="3998503" cy="914400"/>
        </a:xfrm>
        <a:prstGeom prst="chevron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116015" tIns="38672" rIns="38672" bIns="38672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900" b="1" kern="1200" dirty="0"/>
            <a:t>Développement de la solution</a:t>
          </a:r>
        </a:p>
      </dsp:txBody>
      <dsp:txXfrm>
        <a:off x="7661374" y="0"/>
        <a:ext cx="3084103" cy="914400"/>
      </dsp:txXfrm>
    </dsp:sp>
    <dsp:sp modelId="{8622A846-379A-4F76-BE6B-9D2A67935330}">
      <dsp:nvSpPr>
        <dsp:cNvPr id="0" name=""/>
        <dsp:cNvSpPr/>
      </dsp:nvSpPr>
      <dsp:spPr>
        <a:xfrm>
          <a:off x="10802827" y="0"/>
          <a:ext cx="3998503" cy="914400"/>
        </a:xfrm>
        <a:prstGeom prst="chevron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116015" tIns="38672" rIns="38672" bIns="38672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900" b="1" kern="1200" dirty="0"/>
            <a:t>Conclusion</a:t>
          </a:r>
        </a:p>
      </dsp:txBody>
      <dsp:txXfrm>
        <a:off x="11260027" y="0"/>
        <a:ext cx="3084103" cy="9144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385627-F526-403F-89C9-B3E9D12812F8}">
      <dsp:nvSpPr>
        <dsp:cNvPr id="0" name=""/>
        <dsp:cNvSpPr/>
      </dsp:nvSpPr>
      <dsp:spPr>
        <a:xfrm>
          <a:off x="6869" y="0"/>
          <a:ext cx="3998503" cy="914400"/>
        </a:xfrm>
        <a:prstGeom prst="chevron">
          <a:avLst/>
        </a:prstGeom>
        <a:gradFill rotWithShape="1">
          <a:gsLst>
            <a:gs pos="0">
              <a:schemeClr val="accent5">
                <a:satMod val="103000"/>
                <a:lumMod val="102000"/>
                <a:tint val="94000"/>
              </a:schemeClr>
            </a:gs>
            <a:gs pos="50000">
              <a:schemeClr val="accent5">
                <a:satMod val="110000"/>
                <a:lumMod val="100000"/>
                <a:shade val="100000"/>
              </a:schemeClr>
            </a:gs>
            <a:gs pos="100000">
              <a:schemeClr val="accent5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b="1" kern="1200" dirty="0"/>
            <a:t>Entreprise d’accueil et projet de stage</a:t>
          </a:r>
        </a:p>
      </dsp:txBody>
      <dsp:txXfrm>
        <a:off x="464069" y="0"/>
        <a:ext cx="3084103" cy="914400"/>
      </dsp:txXfrm>
    </dsp:sp>
    <dsp:sp modelId="{BA96CBF1-7E51-49E2-A90A-22DEB0A7116E}">
      <dsp:nvSpPr>
        <dsp:cNvPr id="0" name=""/>
        <dsp:cNvSpPr/>
      </dsp:nvSpPr>
      <dsp:spPr>
        <a:xfrm>
          <a:off x="3605521" y="0"/>
          <a:ext cx="3998503" cy="914400"/>
        </a:xfrm>
        <a:prstGeom prst="chevron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b="1" kern="1200" dirty="0"/>
            <a:t>Contexte général</a:t>
          </a:r>
        </a:p>
      </dsp:txBody>
      <dsp:txXfrm>
        <a:off x="4062721" y="0"/>
        <a:ext cx="3084103" cy="914400"/>
      </dsp:txXfrm>
    </dsp:sp>
    <dsp:sp modelId="{BB24FBB0-6CDD-4AB7-98F6-3218A9A66373}">
      <dsp:nvSpPr>
        <dsp:cNvPr id="0" name=""/>
        <dsp:cNvSpPr/>
      </dsp:nvSpPr>
      <dsp:spPr>
        <a:xfrm>
          <a:off x="7204174" y="0"/>
          <a:ext cx="3998503" cy="914400"/>
        </a:xfrm>
        <a:prstGeom prst="chevron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b="1" kern="1200" dirty="0"/>
            <a:t>Développement de la solution</a:t>
          </a:r>
        </a:p>
      </dsp:txBody>
      <dsp:txXfrm>
        <a:off x="7661374" y="0"/>
        <a:ext cx="3084103" cy="914400"/>
      </dsp:txXfrm>
    </dsp:sp>
    <dsp:sp modelId="{7B29CE98-F7A5-4341-8850-8E3CBB99E867}">
      <dsp:nvSpPr>
        <dsp:cNvPr id="0" name=""/>
        <dsp:cNvSpPr/>
      </dsp:nvSpPr>
      <dsp:spPr>
        <a:xfrm>
          <a:off x="10802827" y="0"/>
          <a:ext cx="3998503" cy="914400"/>
        </a:xfrm>
        <a:prstGeom prst="chevron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b="1" kern="1200" dirty="0"/>
            <a:t>Conclusion</a:t>
          </a:r>
        </a:p>
      </dsp:txBody>
      <dsp:txXfrm>
        <a:off x="11260027" y="0"/>
        <a:ext cx="3084103" cy="914400"/>
      </dsp:txXfrm>
    </dsp:sp>
  </dsp:spTree>
</dsp:drawing>
</file>

<file path=ppt/diagrams/drawing3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857239-07F0-4973-A0FB-2DEAC3175C0B}">
      <dsp:nvSpPr>
        <dsp:cNvPr id="0" name=""/>
        <dsp:cNvSpPr/>
      </dsp:nvSpPr>
      <dsp:spPr>
        <a:xfrm>
          <a:off x="328" y="0"/>
          <a:ext cx="3351718" cy="838200"/>
        </a:xfrm>
        <a:prstGeom prst="homePlate">
          <a:avLst/>
        </a:prstGeom>
        <a:solidFill>
          <a:schemeClr val="accent5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149352" tIns="74676" rIns="37338" bIns="7467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/>
            <a:t>Spécifications</a:t>
          </a:r>
        </a:p>
      </dsp:txBody>
      <dsp:txXfrm>
        <a:off x="328" y="0"/>
        <a:ext cx="3142168" cy="838200"/>
      </dsp:txXfrm>
    </dsp:sp>
    <dsp:sp modelId="{82E25C89-F63D-49B2-A0F5-8F301A5D1396}">
      <dsp:nvSpPr>
        <dsp:cNvPr id="0" name=""/>
        <dsp:cNvSpPr/>
      </dsp:nvSpPr>
      <dsp:spPr>
        <a:xfrm>
          <a:off x="2679505" y="0"/>
          <a:ext cx="3683941" cy="838200"/>
        </a:xfrm>
        <a:prstGeom prst="chevron">
          <a:avLst/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/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Réseaux de neurones à convolution</a:t>
          </a:r>
        </a:p>
      </dsp:txBody>
      <dsp:txXfrm>
        <a:off x="3098605" y="0"/>
        <a:ext cx="2845741" cy="838200"/>
      </dsp:txXfrm>
    </dsp:sp>
    <dsp:sp modelId="{C250EB50-3261-4296-B9C1-B2F3BCF9D5DB}">
      <dsp:nvSpPr>
        <dsp:cNvPr id="0" name=""/>
        <dsp:cNvSpPr/>
      </dsp:nvSpPr>
      <dsp:spPr>
        <a:xfrm>
          <a:off x="5735421" y="0"/>
          <a:ext cx="3347327" cy="838200"/>
        </a:xfrm>
        <a:prstGeom prst="chevron">
          <a:avLst/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112014" tIns="74676" rIns="37338" bIns="7467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/>
            <a:t>Prétraitement</a:t>
          </a:r>
        </a:p>
      </dsp:txBody>
      <dsp:txXfrm>
        <a:off x="6154521" y="0"/>
        <a:ext cx="2509127" cy="838200"/>
      </dsp:txXfrm>
    </dsp:sp>
    <dsp:sp modelId="{C91A8DD1-0F22-4D7B-8B26-4EFDD3A319C6}">
      <dsp:nvSpPr>
        <dsp:cNvPr id="0" name=""/>
        <dsp:cNvSpPr/>
      </dsp:nvSpPr>
      <dsp:spPr>
        <a:xfrm>
          <a:off x="8372285" y="0"/>
          <a:ext cx="3351718" cy="838200"/>
        </a:xfrm>
        <a:prstGeom prst="chevron">
          <a:avLst/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112014" tIns="74676" rIns="37338" bIns="7467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/>
            <a:t>Implémentation et résultats</a:t>
          </a:r>
        </a:p>
      </dsp:txBody>
      <dsp:txXfrm>
        <a:off x="8791385" y="0"/>
        <a:ext cx="2513518" cy="838200"/>
      </dsp:txXfrm>
    </dsp:sp>
    <dsp:sp modelId="{7E89C8FF-D8D7-4F0E-9CE4-14C2B2DFA30E}">
      <dsp:nvSpPr>
        <dsp:cNvPr id="0" name=""/>
        <dsp:cNvSpPr/>
      </dsp:nvSpPr>
      <dsp:spPr>
        <a:xfrm>
          <a:off x="11053660" y="0"/>
          <a:ext cx="3351718" cy="838200"/>
        </a:xfrm>
        <a:prstGeom prst="chevron">
          <a:avLst/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112014" tIns="74676" rIns="37338" bIns="7467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/>
            <a:t>Industrialisation</a:t>
          </a:r>
          <a:endParaRPr lang="fr-FR" sz="2800" kern="1200" dirty="0"/>
        </a:p>
      </dsp:txBody>
      <dsp:txXfrm>
        <a:off x="11472760" y="0"/>
        <a:ext cx="2513518" cy="838200"/>
      </dsp:txXfrm>
    </dsp:sp>
  </dsp:spTree>
</dsp:drawing>
</file>

<file path=ppt/diagrams/drawing3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F71FD2-1F8C-494B-8C34-4F465F67E3C7}">
      <dsp:nvSpPr>
        <dsp:cNvPr id="0" name=""/>
        <dsp:cNvSpPr/>
      </dsp:nvSpPr>
      <dsp:spPr>
        <a:xfrm>
          <a:off x="-7573993" y="-1158058"/>
          <a:ext cx="9017617" cy="9017617"/>
        </a:xfrm>
        <a:prstGeom prst="blockArc">
          <a:avLst>
            <a:gd name="adj1" fmla="val 18900000"/>
            <a:gd name="adj2" fmla="val 2700000"/>
            <a:gd name="adj3" fmla="val 240"/>
          </a:avLst>
        </a:pr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4037B9-9EE3-4B0B-B6AF-9A7C6874993B}">
      <dsp:nvSpPr>
        <dsp:cNvPr id="0" name=""/>
        <dsp:cNvSpPr/>
      </dsp:nvSpPr>
      <dsp:spPr>
        <a:xfrm>
          <a:off x="930168" y="670150"/>
          <a:ext cx="9895871" cy="13403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3863" tIns="91440" rIns="9144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600" kern="1200" baseline="0" dirty="0"/>
            <a:t>Modèle puissant et confiance élevée</a:t>
          </a:r>
          <a:endParaRPr lang="fr-FR" sz="3600" kern="1200" dirty="0"/>
        </a:p>
      </dsp:txBody>
      <dsp:txXfrm>
        <a:off x="930168" y="670150"/>
        <a:ext cx="9895871" cy="1340300"/>
      </dsp:txXfrm>
    </dsp:sp>
    <dsp:sp modelId="{EEE685CD-5129-4257-B00B-A39F826373BF}">
      <dsp:nvSpPr>
        <dsp:cNvPr id="0" name=""/>
        <dsp:cNvSpPr/>
      </dsp:nvSpPr>
      <dsp:spPr>
        <a:xfrm>
          <a:off x="92480" y="502612"/>
          <a:ext cx="1675375" cy="167537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4D5FF4-EC9B-4FD3-8996-D8FB7FB91ACE}">
      <dsp:nvSpPr>
        <dsp:cNvPr id="0" name=""/>
        <dsp:cNvSpPr/>
      </dsp:nvSpPr>
      <dsp:spPr>
        <a:xfrm>
          <a:off x="1417367" y="2680600"/>
          <a:ext cx="9408672" cy="13403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3863" tIns="91440" rIns="9144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600" kern="1200" dirty="0"/>
            <a:t>Flexibilité face aux changements des classes en entrée</a:t>
          </a:r>
        </a:p>
      </dsp:txBody>
      <dsp:txXfrm>
        <a:off x="1417367" y="2680600"/>
        <a:ext cx="9408672" cy="1340300"/>
      </dsp:txXfrm>
    </dsp:sp>
    <dsp:sp modelId="{FA27BE4B-4FBA-4FFC-91F4-9272E1FF330B}">
      <dsp:nvSpPr>
        <dsp:cNvPr id="0" name=""/>
        <dsp:cNvSpPr/>
      </dsp:nvSpPr>
      <dsp:spPr>
        <a:xfrm>
          <a:off x="579679" y="2513062"/>
          <a:ext cx="1675375" cy="167537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536EC5-8D07-4F60-A347-EF45E8748C0C}">
      <dsp:nvSpPr>
        <dsp:cNvPr id="0" name=""/>
        <dsp:cNvSpPr/>
      </dsp:nvSpPr>
      <dsp:spPr>
        <a:xfrm>
          <a:off x="930168" y="4691050"/>
          <a:ext cx="9895871" cy="13403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3863" tIns="91440" rIns="9144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600" kern="1200" dirty="0"/>
            <a:t>Adaptabilité au contexte d’utilisation </a:t>
          </a:r>
        </a:p>
      </dsp:txBody>
      <dsp:txXfrm>
        <a:off x="930168" y="4691050"/>
        <a:ext cx="9895871" cy="1340300"/>
      </dsp:txXfrm>
    </dsp:sp>
    <dsp:sp modelId="{4F413CC6-25C1-42D1-88BA-2113E1F42B39}">
      <dsp:nvSpPr>
        <dsp:cNvPr id="0" name=""/>
        <dsp:cNvSpPr/>
      </dsp:nvSpPr>
      <dsp:spPr>
        <a:xfrm>
          <a:off x="92480" y="4523513"/>
          <a:ext cx="1675375" cy="167537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385627-F526-403F-89C9-B3E9D12812F8}">
      <dsp:nvSpPr>
        <dsp:cNvPr id="0" name=""/>
        <dsp:cNvSpPr/>
      </dsp:nvSpPr>
      <dsp:spPr>
        <a:xfrm>
          <a:off x="6869" y="0"/>
          <a:ext cx="3998503" cy="914400"/>
        </a:xfrm>
        <a:prstGeom prst="chevron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b="1" kern="1200" dirty="0">
              <a:solidFill>
                <a:prstClr val="white"/>
              </a:solidFill>
              <a:latin typeface="Ubuntu"/>
              <a:ea typeface="Spica Neue P"/>
              <a:cs typeface="+mn-cs"/>
            </a:rPr>
            <a:t>Entreprise</a:t>
          </a:r>
          <a:r>
            <a:rPr lang="fr-FR" sz="2800" b="1" kern="1200" dirty="0"/>
            <a:t> d’accueil et projet de stage</a:t>
          </a:r>
        </a:p>
      </dsp:txBody>
      <dsp:txXfrm>
        <a:off x="464069" y="0"/>
        <a:ext cx="3084103" cy="914400"/>
      </dsp:txXfrm>
    </dsp:sp>
    <dsp:sp modelId="{8E8C5F46-8428-4E48-8113-706CC0D981A0}">
      <dsp:nvSpPr>
        <dsp:cNvPr id="0" name=""/>
        <dsp:cNvSpPr/>
      </dsp:nvSpPr>
      <dsp:spPr>
        <a:xfrm>
          <a:off x="3605521" y="0"/>
          <a:ext cx="3998503" cy="914400"/>
        </a:xfrm>
        <a:prstGeom prst="chevron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b="1" kern="1200" dirty="0">
              <a:solidFill>
                <a:prstClr val="white"/>
              </a:solidFill>
              <a:latin typeface="Ubuntu"/>
              <a:ea typeface="Spica Neue P"/>
              <a:cs typeface="+mn-cs"/>
            </a:rPr>
            <a:t>Contexte général</a:t>
          </a:r>
        </a:p>
      </dsp:txBody>
      <dsp:txXfrm>
        <a:off x="4062721" y="0"/>
        <a:ext cx="3084103" cy="914400"/>
      </dsp:txXfrm>
    </dsp:sp>
    <dsp:sp modelId="{2B41EBE7-D789-47F7-9534-557C62BA0E48}">
      <dsp:nvSpPr>
        <dsp:cNvPr id="0" name=""/>
        <dsp:cNvSpPr/>
      </dsp:nvSpPr>
      <dsp:spPr>
        <a:xfrm>
          <a:off x="7204174" y="0"/>
          <a:ext cx="3998503" cy="914400"/>
        </a:xfrm>
        <a:prstGeom prst="chevron">
          <a:avLst/>
        </a:prstGeom>
        <a:gradFill rotWithShape="1">
          <a:gsLst>
            <a:gs pos="0">
              <a:schemeClr val="accent5">
                <a:satMod val="103000"/>
                <a:lumMod val="102000"/>
                <a:tint val="94000"/>
              </a:schemeClr>
            </a:gs>
            <a:gs pos="50000">
              <a:schemeClr val="accent5">
                <a:satMod val="110000"/>
                <a:lumMod val="100000"/>
                <a:shade val="100000"/>
              </a:schemeClr>
            </a:gs>
            <a:gs pos="100000">
              <a:schemeClr val="accent5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b="1" kern="1200" dirty="0">
              <a:solidFill>
                <a:prstClr val="white"/>
              </a:solidFill>
              <a:latin typeface="Ubuntu"/>
              <a:ea typeface="Spica Neue P"/>
              <a:cs typeface="+mn-cs"/>
            </a:rPr>
            <a:t>Développement de la solution</a:t>
          </a:r>
        </a:p>
      </dsp:txBody>
      <dsp:txXfrm>
        <a:off x="7661374" y="0"/>
        <a:ext cx="3084103" cy="914400"/>
      </dsp:txXfrm>
    </dsp:sp>
    <dsp:sp modelId="{8622A846-379A-4F76-BE6B-9D2A67935330}">
      <dsp:nvSpPr>
        <dsp:cNvPr id="0" name=""/>
        <dsp:cNvSpPr/>
      </dsp:nvSpPr>
      <dsp:spPr>
        <a:xfrm>
          <a:off x="10802827" y="0"/>
          <a:ext cx="3998503" cy="914400"/>
        </a:xfrm>
        <a:prstGeom prst="chevron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116015" tIns="38672" rIns="38672" bIns="38672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900" b="1" kern="1200" dirty="0">
              <a:solidFill>
                <a:prstClr val="white"/>
              </a:solidFill>
              <a:latin typeface="Ubuntu"/>
              <a:ea typeface="Spica Neue P"/>
              <a:cs typeface="+mn-cs"/>
            </a:rPr>
            <a:t>Conclusion</a:t>
          </a:r>
        </a:p>
      </dsp:txBody>
      <dsp:txXfrm>
        <a:off x="11260027" y="0"/>
        <a:ext cx="3084103" cy="914400"/>
      </dsp:txXfrm>
    </dsp:sp>
  </dsp:spTree>
</dsp:drawing>
</file>

<file path=ppt/diagrams/drawing3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857239-07F0-4973-A0FB-2DEAC3175C0B}">
      <dsp:nvSpPr>
        <dsp:cNvPr id="0" name=""/>
        <dsp:cNvSpPr/>
      </dsp:nvSpPr>
      <dsp:spPr>
        <a:xfrm>
          <a:off x="328" y="0"/>
          <a:ext cx="3351718" cy="838200"/>
        </a:xfrm>
        <a:prstGeom prst="homePlate">
          <a:avLst/>
        </a:prstGeom>
        <a:solidFill>
          <a:schemeClr val="accent5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149352" tIns="74676" rIns="37338" bIns="7467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/>
            <a:t>Spécifications</a:t>
          </a:r>
        </a:p>
      </dsp:txBody>
      <dsp:txXfrm>
        <a:off x="328" y="0"/>
        <a:ext cx="3142168" cy="838200"/>
      </dsp:txXfrm>
    </dsp:sp>
    <dsp:sp modelId="{82E25C89-F63D-49B2-A0F5-8F301A5D1396}">
      <dsp:nvSpPr>
        <dsp:cNvPr id="0" name=""/>
        <dsp:cNvSpPr/>
      </dsp:nvSpPr>
      <dsp:spPr>
        <a:xfrm>
          <a:off x="2679505" y="0"/>
          <a:ext cx="3683941" cy="838200"/>
        </a:xfrm>
        <a:prstGeom prst="chevron">
          <a:avLst/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/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Réseaux de neurones à convolution</a:t>
          </a:r>
        </a:p>
      </dsp:txBody>
      <dsp:txXfrm>
        <a:off x="3098605" y="0"/>
        <a:ext cx="2845741" cy="838200"/>
      </dsp:txXfrm>
    </dsp:sp>
    <dsp:sp modelId="{C250EB50-3261-4296-B9C1-B2F3BCF9D5DB}">
      <dsp:nvSpPr>
        <dsp:cNvPr id="0" name=""/>
        <dsp:cNvSpPr/>
      </dsp:nvSpPr>
      <dsp:spPr>
        <a:xfrm>
          <a:off x="5735421" y="0"/>
          <a:ext cx="3347327" cy="838200"/>
        </a:xfrm>
        <a:prstGeom prst="chevron">
          <a:avLst/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112014" tIns="74676" rIns="37338" bIns="7467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/>
            <a:t>Prétraitement</a:t>
          </a:r>
        </a:p>
      </dsp:txBody>
      <dsp:txXfrm>
        <a:off x="6154521" y="0"/>
        <a:ext cx="2509127" cy="838200"/>
      </dsp:txXfrm>
    </dsp:sp>
    <dsp:sp modelId="{C91A8DD1-0F22-4D7B-8B26-4EFDD3A319C6}">
      <dsp:nvSpPr>
        <dsp:cNvPr id="0" name=""/>
        <dsp:cNvSpPr/>
      </dsp:nvSpPr>
      <dsp:spPr>
        <a:xfrm>
          <a:off x="8372285" y="0"/>
          <a:ext cx="3351718" cy="838200"/>
        </a:xfrm>
        <a:prstGeom prst="chevron">
          <a:avLst/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112014" tIns="74676" rIns="37338" bIns="7467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/>
            <a:t>Implémentation et résultats</a:t>
          </a:r>
        </a:p>
      </dsp:txBody>
      <dsp:txXfrm>
        <a:off x="8791385" y="0"/>
        <a:ext cx="2513518" cy="838200"/>
      </dsp:txXfrm>
    </dsp:sp>
    <dsp:sp modelId="{7E89C8FF-D8D7-4F0E-9CE4-14C2B2DFA30E}">
      <dsp:nvSpPr>
        <dsp:cNvPr id="0" name=""/>
        <dsp:cNvSpPr/>
      </dsp:nvSpPr>
      <dsp:spPr>
        <a:xfrm>
          <a:off x="11053660" y="0"/>
          <a:ext cx="3351718" cy="838200"/>
        </a:xfrm>
        <a:prstGeom prst="chevron">
          <a:avLst/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112014" tIns="74676" rIns="37338" bIns="7467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/>
            <a:t>Industrialisation</a:t>
          </a:r>
          <a:endParaRPr lang="fr-FR" sz="2800" kern="1200" dirty="0"/>
        </a:p>
      </dsp:txBody>
      <dsp:txXfrm>
        <a:off x="11472760" y="0"/>
        <a:ext cx="2513518" cy="838200"/>
      </dsp:txXfrm>
    </dsp:sp>
  </dsp:spTree>
</dsp:drawing>
</file>

<file path=ppt/diagrams/drawing3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385627-F526-403F-89C9-B3E9D12812F8}">
      <dsp:nvSpPr>
        <dsp:cNvPr id="0" name=""/>
        <dsp:cNvSpPr/>
      </dsp:nvSpPr>
      <dsp:spPr>
        <a:xfrm>
          <a:off x="6869" y="0"/>
          <a:ext cx="3998503" cy="914400"/>
        </a:xfrm>
        <a:prstGeom prst="chevron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b="1" kern="1200" dirty="0">
              <a:solidFill>
                <a:prstClr val="white"/>
              </a:solidFill>
              <a:latin typeface="Ubuntu"/>
              <a:ea typeface="Spica Neue P"/>
              <a:cs typeface="+mn-cs"/>
            </a:rPr>
            <a:t>Entreprise</a:t>
          </a:r>
          <a:r>
            <a:rPr lang="fr-FR" sz="2800" b="1" kern="1200" dirty="0"/>
            <a:t> d’accueil et projet de stage</a:t>
          </a:r>
        </a:p>
      </dsp:txBody>
      <dsp:txXfrm>
        <a:off x="464069" y="0"/>
        <a:ext cx="3084103" cy="914400"/>
      </dsp:txXfrm>
    </dsp:sp>
    <dsp:sp modelId="{8E8C5F46-8428-4E48-8113-706CC0D981A0}">
      <dsp:nvSpPr>
        <dsp:cNvPr id="0" name=""/>
        <dsp:cNvSpPr/>
      </dsp:nvSpPr>
      <dsp:spPr>
        <a:xfrm>
          <a:off x="3605521" y="0"/>
          <a:ext cx="3998503" cy="914400"/>
        </a:xfrm>
        <a:prstGeom prst="chevron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b="1" kern="1200" dirty="0">
              <a:solidFill>
                <a:prstClr val="white"/>
              </a:solidFill>
              <a:latin typeface="Ubuntu"/>
              <a:ea typeface="Spica Neue P"/>
              <a:cs typeface="+mn-cs"/>
            </a:rPr>
            <a:t>Contexte général</a:t>
          </a:r>
        </a:p>
      </dsp:txBody>
      <dsp:txXfrm>
        <a:off x="4062721" y="0"/>
        <a:ext cx="3084103" cy="914400"/>
      </dsp:txXfrm>
    </dsp:sp>
    <dsp:sp modelId="{2B41EBE7-D789-47F7-9534-557C62BA0E48}">
      <dsp:nvSpPr>
        <dsp:cNvPr id="0" name=""/>
        <dsp:cNvSpPr/>
      </dsp:nvSpPr>
      <dsp:spPr>
        <a:xfrm>
          <a:off x="7204174" y="0"/>
          <a:ext cx="3998503" cy="914400"/>
        </a:xfrm>
        <a:prstGeom prst="chevron">
          <a:avLst/>
        </a:prstGeom>
        <a:gradFill rotWithShape="1">
          <a:gsLst>
            <a:gs pos="0">
              <a:schemeClr val="accent5">
                <a:satMod val="103000"/>
                <a:lumMod val="102000"/>
                <a:tint val="94000"/>
              </a:schemeClr>
            </a:gs>
            <a:gs pos="50000">
              <a:schemeClr val="accent5">
                <a:satMod val="110000"/>
                <a:lumMod val="100000"/>
                <a:shade val="100000"/>
              </a:schemeClr>
            </a:gs>
            <a:gs pos="100000">
              <a:schemeClr val="accent5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b="1" kern="1200" dirty="0">
              <a:solidFill>
                <a:prstClr val="white"/>
              </a:solidFill>
              <a:latin typeface="Ubuntu"/>
              <a:ea typeface="Spica Neue P"/>
              <a:cs typeface="+mn-cs"/>
            </a:rPr>
            <a:t>Développement de la solution</a:t>
          </a:r>
        </a:p>
      </dsp:txBody>
      <dsp:txXfrm>
        <a:off x="7661374" y="0"/>
        <a:ext cx="3084103" cy="914400"/>
      </dsp:txXfrm>
    </dsp:sp>
    <dsp:sp modelId="{8622A846-379A-4F76-BE6B-9D2A67935330}">
      <dsp:nvSpPr>
        <dsp:cNvPr id="0" name=""/>
        <dsp:cNvSpPr/>
      </dsp:nvSpPr>
      <dsp:spPr>
        <a:xfrm>
          <a:off x="10802827" y="0"/>
          <a:ext cx="3998503" cy="914400"/>
        </a:xfrm>
        <a:prstGeom prst="chevron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116015" tIns="38672" rIns="38672" bIns="38672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900" b="1" kern="1200" dirty="0">
              <a:solidFill>
                <a:prstClr val="white"/>
              </a:solidFill>
              <a:latin typeface="Ubuntu"/>
              <a:ea typeface="Spica Neue P"/>
              <a:cs typeface="+mn-cs"/>
            </a:rPr>
            <a:t>Conclusion</a:t>
          </a:r>
        </a:p>
      </dsp:txBody>
      <dsp:txXfrm>
        <a:off x="11260027" y="0"/>
        <a:ext cx="3084103" cy="914400"/>
      </dsp:txXfrm>
    </dsp:sp>
  </dsp:spTree>
</dsp:drawing>
</file>

<file path=ppt/diagrams/drawing3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857239-07F0-4973-A0FB-2DEAC3175C0B}">
      <dsp:nvSpPr>
        <dsp:cNvPr id="0" name=""/>
        <dsp:cNvSpPr/>
      </dsp:nvSpPr>
      <dsp:spPr>
        <a:xfrm>
          <a:off x="328" y="0"/>
          <a:ext cx="3351718" cy="838200"/>
        </a:xfrm>
        <a:prstGeom prst="homePlate">
          <a:avLst/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149352" tIns="74676" rIns="37338" bIns="7467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/>
            <a:t>Spécifications</a:t>
          </a:r>
        </a:p>
      </dsp:txBody>
      <dsp:txXfrm>
        <a:off x="328" y="0"/>
        <a:ext cx="3142168" cy="838200"/>
      </dsp:txXfrm>
    </dsp:sp>
    <dsp:sp modelId="{82E25C89-F63D-49B2-A0F5-8F301A5D1396}">
      <dsp:nvSpPr>
        <dsp:cNvPr id="0" name=""/>
        <dsp:cNvSpPr/>
      </dsp:nvSpPr>
      <dsp:spPr>
        <a:xfrm>
          <a:off x="2679505" y="0"/>
          <a:ext cx="3683941" cy="838200"/>
        </a:xfrm>
        <a:prstGeom prst="chevron">
          <a:avLst/>
        </a:prstGeom>
        <a:solidFill>
          <a:schemeClr val="accent5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/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Réseaux de neurones à convolution</a:t>
          </a:r>
        </a:p>
      </dsp:txBody>
      <dsp:txXfrm>
        <a:off x="3098605" y="0"/>
        <a:ext cx="2845741" cy="838200"/>
      </dsp:txXfrm>
    </dsp:sp>
    <dsp:sp modelId="{C250EB50-3261-4296-B9C1-B2F3BCF9D5DB}">
      <dsp:nvSpPr>
        <dsp:cNvPr id="0" name=""/>
        <dsp:cNvSpPr/>
      </dsp:nvSpPr>
      <dsp:spPr>
        <a:xfrm>
          <a:off x="5735421" y="0"/>
          <a:ext cx="3347327" cy="838200"/>
        </a:xfrm>
        <a:prstGeom prst="chevron">
          <a:avLst/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112014" tIns="74676" rIns="37338" bIns="7467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/>
            <a:t>Prétraitement</a:t>
          </a:r>
        </a:p>
      </dsp:txBody>
      <dsp:txXfrm>
        <a:off x="6154521" y="0"/>
        <a:ext cx="2509127" cy="838200"/>
      </dsp:txXfrm>
    </dsp:sp>
    <dsp:sp modelId="{C91A8DD1-0F22-4D7B-8B26-4EFDD3A319C6}">
      <dsp:nvSpPr>
        <dsp:cNvPr id="0" name=""/>
        <dsp:cNvSpPr/>
      </dsp:nvSpPr>
      <dsp:spPr>
        <a:xfrm>
          <a:off x="8372285" y="0"/>
          <a:ext cx="3351718" cy="838200"/>
        </a:xfrm>
        <a:prstGeom prst="chevron">
          <a:avLst/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112014" tIns="74676" rIns="37338" bIns="7467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/>
            <a:t>Implémentation et résultats</a:t>
          </a:r>
        </a:p>
      </dsp:txBody>
      <dsp:txXfrm>
        <a:off x="8791385" y="0"/>
        <a:ext cx="2513518" cy="838200"/>
      </dsp:txXfrm>
    </dsp:sp>
    <dsp:sp modelId="{7E89C8FF-D8D7-4F0E-9CE4-14C2B2DFA30E}">
      <dsp:nvSpPr>
        <dsp:cNvPr id="0" name=""/>
        <dsp:cNvSpPr/>
      </dsp:nvSpPr>
      <dsp:spPr>
        <a:xfrm>
          <a:off x="11053660" y="0"/>
          <a:ext cx="3351718" cy="838200"/>
        </a:xfrm>
        <a:prstGeom prst="chevron">
          <a:avLst/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112014" tIns="74676" rIns="37338" bIns="7467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/>
            <a:t>Industrialisation</a:t>
          </a:r>
          <a:endParaRPr lang="fr-FR" sz="2800" kern="1200" dirty="0"/>
        </a:p>
      </dsp:txBody>
      <dsp:txXfrm>
        <a:off x="11472760" y="0"/>
        <a:ext cx="2513518" cy="838200"/>
      </dsp:txXfrm>
    </dsp:sp>
  </dsp:spTree>
</dsp:drawing>
</file>

<file path=ppt/diagrams/drawing3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385627-F526-403F-89C9-B3E9D12812F8}">
      <dsp:nvSpPr>
        <dsp:cNvPr id="0" name=""/>
        <dsp:cNvSpPr/>
      </dsp:nvSpPr>
      <dsp:spPr>
        <a:xfrm>
          <a:off x="6869" y="0"/>
          <a:ext cx="3998503" cy="914400"/>
        </a:xfrm>
        <a:prstGeom prst="chevron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b="1" kern="1200" dirty="0">
              <a:solidFill>
                <a:prstClr val="white"/>
              </a:solidFill>
              <a:latin typeface="Ubuntu"/>
              <a:ea typeface="Spica Neue P"/>
              <a:cs typeface="+mn-cs"/>
            </a:rPr>
            <a:t>Entreprise</a:t>
          </a:r>
          <a:r>
            <a:rPr lang="fr-FR" sz="2800" b="1" kern="1200" dirty="0"/>
            <a:t> d’accueil et projet de stage</a:t>
          </a:r>
        </a:p>
      </dsp:txBody>
      <dsp:txXfrm>
        <a:off x="464069" y="0"/>
        <a:ext cx="3084103" cy="914400"/>
      </dsp:txXfrm>
    </dsp:sp>
    <dsp:sp modelId="{8E8C5F46-8428-4E48-8113-706CC0D981A0}">
      <dsp:nvSpPr>
        <dsp:cNvPr id="0" name=""/>
        <dsp:cNvSpPr/>
      </dsp:nvSpPr>
      <dsp:spPr>
        <a:xfrm>
          <a:off x="3605521" y="0"/>
          <a:ext cx="3998503" cy="914400"/>
        </a:xfrm>
        <a:prstGeom prst="chevron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b="1" kern="1200" dirty="0">
              <a:solidFill>
                <a:prstClr val="white"/>
              </a:solidFill>
              <a:latin typeface="Ubuntu"/>
              <a:ea typeface="Spica Neue P"/>
              <a:cs typeface="+mn-cs"/>
            </a:rPr>
            <a:t>Contexte général</a:t>
          </a:r>
        </a:p>
      </dsp:txBody>
      <dsp:txXfrm>
        <a:off x="4062721" y="0"/>
        <a:ext cx="3084103" cy="914400"/>
      </dsp:txXfrm>
    </dsp:sp>
    <dsp:sp modelId="{2B41EBE7-D789-47F7-9534-557C62BA0E48}">
      <dsp:nvSpPr>
        <dsp:cNvPr id="0" name=""/>
        <dsp:cNvSpPr/>
      </dsp:nvSpPr>
      <dsp:spPr>
        <a:xfrm>
          <a:off x="7204174" y="0"/>
          <a:ext cx="3998503" cy="914400"/>
        </a:xfrm>
        <a:prstGeom prst="chevron">
          <a:avLst/>
        </a:prstGeom>
        <a:gradFill rotWithShape="1">
          <a:gsLst>
            <a:gs pos="0">
              <a:schemeClr val="accent5">
                <a:satMod val="103000"/>
                <a:lumMod val="102000"/>
                <a:tint val="94000"/>
              </a:schemeClr>
            </a:gs>
            <a:gs pos="50000">
              <a:schemeClr val="accent5">
                <a:satMod val="110000"/>
                <a:lumMod val="100000"/>
                <a:shade val="100000"/>
              </a:schemeClr>
            </a:gs>
            <a:gs pos="100000">
              <a:schemeClr val="accent5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b="1" kern="1200" dirty="0">
              <a:solidFill>
                <a:prstClr val="white"/>
              </a:solidFill>
              <a:latin typeface="Ubuntu"/>
              <a:ea typeface="Spica Neue P"/>
              <a:cs typeface="+mn-cs"/>
            </a:rPr>
            <a:t>Développement de la solution</a:t>
          </a:r>
        </a:p>
      </dsp:txBody>
      <dsp:txXfrm>
        <a:off x="7661374" y="0"/>
        <a:ext cx="3084103" cy="914400"/>
      </dsp:txXfrm>
    </dsp:sp>
    <dsp:sp modelId="{8622A846-379A-4F76-BE6B-9D2A67935330}">
      <dsp:nvSpPr>
        <dsp:cNvPr id="0" name=""/>
        <dsp:cNvSpPr/>
      </dsp:nvSpPr>
      <dsp:spPr>
        <a:xfrm>
          <a:off x="10802827" y="0"/>
          <a:ext cx="3998503" cy="914400"/>
        </a:xfrm>
        <a:prstGeom prst="chevron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116015" tIns="38672" rIns="38672" bIns="38672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900" b="1" kern="1200" dirty="0">
              <a:solidFill>
                <a:prstClr val="white"/>
              </a:solidFill>
              <a:latin typeface="Ubuntu"/>
              <a:ea typeface="Spica Neue P"/>
              <a:cs typeface="+mn-cs"/>
            </a:rPr>
            <a:t>Conclusion</a:t>
          </a:r>
        </a:p>
      </dsp:txBody>
      <dsp:txXfrm>
        <a:off x="11260027" y="0"/>
        <a:ext cx="3084103" cy="914400"/>
      </dsp:txXfrm>
    </dsp:sp>
  </dsp:spTree>
</dsp:drawing>
</file>

<file path=ppt/diagrams/drawing3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857239-07F0-4973-A0FB-2DEAC3175C0B}">
      <dsp:nvSpPr>
        <dsp:cNvPr id="0" name=""/>
        <dsp:cNvSpPr/>
      </dsp:nvSpPr>
      <dsp:spPr>
        <a:xfrm>
          <a:off x="328" y="0"/>
          <a:ext cx="3351718" cy="838200"/>
        </a:xfrm>
        <a:prstGeom prst="homePlate">
          <a:avLst/>
        </a:prstGeom>
        <a:solidFill>
          <a:schemeClr val="accent5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149352" tIns="74676" rIns="37338" bIns="7467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/>
            <a:t>Spécifications</a:t>
          </a:r>
        </a:p>
      </dsp:txBody>
      <dsp:txXfrm>
        <a:off x="328" y="0"/>
        <a:ext cx="3142168" cy="838200"/>
      </dsp:txXfrm>
    </dsp:sp>
    <dsp:sp modelId="{82E25C89-F63D-49B2-A0F5-8F301A5D1396}">
      <dsp:nvSpPr>
        <dsp:cNvPr id="0" name=""/>
        <dsp:cNvSpPr/>
      </dsp:nvSpPr>
      <dsp:spPr>
        <a:xfrm>
          <a:off x="2679505" y="0"/>
          <a:ext cx="3683941" cy="838200"/>
        </a:xfrm>
        <a:prstGeom prst="chevron">
          <a:avLst/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/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Réseaux de neurones à convolution</a:t>
          </a:r>
        </a:p>
      </dsp:txBody>
      <dsp:txXfrm>
        <a:off x="3098605" y="0"/>
        <a:ext cx="2845741" cy="838200"/>
      </dsp:txXfrm>
    </dsp:sp>
    <dsp:sp modelId="{C250EB50-3261-4296-B9C1-B2F3BCF9D5DB}">
      <dsp:nvSpPr>
        <dsp:cNvPr id="0" name=""/>
        <dsp:cNvSpPr/>
      </dsp:nvSpPr>
      <dsp:spPr>
        <a:xfrm>
          <a:off x="5735421" y="0"/>
          <a:ext cx="3347327" cy="838200"/>
        </a:xfrm>
        <a:prstGeom prst="chevron">
          <a:avLst/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112014" tIns="74676" rIns="37338" bIns="7467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/>
            <a:t>Prétraitement</a:t>
          </a:r>
        </a:p>
      </dsp:txBody>
      <dsp:txXfrm>
        <a:off x="6154521" y="0"/>
        <a:ext cx="2509127" cy="838200"/>
      </dsp:txXfrm>
    </dsp:sp>
    <dsp:sp modelId="{C91A8DD1-0F22-4D7B-8B26-4EFDD3A319C6}">
      <dsp:nvSpPr>
        <dsp:cNvPr id="0" name=""/>
        <dsp:cNvSpPr/>
      </dsp:nvSpPr>
      <dsp:spPr>
        <a:xfrm>
          <a:off x="8372285" y="0"/>
          <a:ext cx="3351718" cy="838200"/>
        </a:xfrm>
        <a:prstGeom prst="chevron">
          <a:avLst/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112014" tIns="74676" rIns="37338" bIns="7467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/>
            <a:t>Implémentation et résultats</a:t>
          </a:r>
        </a:p>
      </dsp:txBody>
      <dsp:txXfrm>
        <a:off x="8791385" y="0"/>
        <a:ext cx="2513518" cy="838200"/>
      </dsp:txXfrm>
    </dsp:sp>
    <dsp:sp modelId="{7E89C8FF-D8D7-4F0E-9CE4-14C2B2DFA30E}">
      <dsp:nvSpPr>
        <dsp:cNvPr id="0" name=""/>
        <dsp:cNvSpPr/>
      </dsp:nvSpPr>
      <dsp:spPr>
        <a:xfrm>
          <a:off x="11053660" y="0"/>
          <a:ext cx="3351718" cy="838200"/>
        </a:xfrm>
        <a:prstGeom prst="chevron">
          <a:avLst/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112014" tIns="74676" rIns="37338" bIns="7467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/>
            <a:t>Industrialisation</a:t>
          </a:r>
          <a:endParaRPr lang="fr-FR" sz="2800" kern="1200" dirty="0"/>
        </a:p>
      </dsp:txBody>
      <dsp:txXfrm>
        <a:off x="11472760" y="0"/>
        <a:ext cx="2513518" cy="838200"/>
      </dsp:txXfrm>
    </dsp:sp>
  </dsp:spTree>
</dsp:drawing>
</file>

<file path=ppt/diagrams/drawing3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385627-F526-403F-89C9-B3E9D12812F8}">
      <dsp:nvSpPr>
        <dsp:cNvPr id="0" name=""/>
        <dsp:cNvSpPr/>
      </dsp:nvSpPr>
      <dsp:spPr>
        <a:xfrm>
          <a:off x="6869" y="0"/>
          <a:ext cx="3998503" cy="914400"/>
        </a:xfrm>
        <a:prstGeom prst="chevron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b="1" kern="1200" dirty="0">
              <a:solidFill>
                <a:prstClr val="white"/>
              </a:solidFill>
              <a:latin typeface="Ubuntu"/>
              <a:ea typeface="Spica Neue P"/>
              <a:cs typeface="+mn-cs"/>
            </a:rPr>
            <a:t>Entreprise</a:t>
          </a:r>
          <a:r>
            <a:rPr lang="fr-FR" sz="2800" b="1" kern="1200" dirty="0"/>
            <a:t> d’accueil et projet de stage</a:t>
          </a:r>
        </a:p>
      </dsp:txBody>
      <dsp:txXfrm>
        <a:off x="464069" y="0"/>
        <a:ext cx="3084103" cy="914400"/>
      </dsp:txXfrm>
    </dsp:sp>
    <dsp:sp modelId="{8E8C5F46-8428-4E48-8113-706CC0D981A0}">
      <dsp:nvSpPr>
        <dsp:cNvPr id="0" name=""/>
        <dsp:cNvSpPr/>
      </dsp:nvSpPr>
      <dsp:spPr>
        <a:xfrm>
          <a:off x="3605521" y="0"/>
          <a:ext cx="3998503" cy="914400"/>
        </a:xfrm>
        <a:prstGeom prst="chevron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b="1" kern="1200" dirty="0">
              <a:solidFill>
                <a:prstClr val="white"/>
              </a:solidFill>
              <a:latin typeface="Ubuntu"/>
              <a:ea typeface="Spica Neue P"/>
              <a:cs typeface="+mn-cs"/>
            </a:rPr>
            <a:t>Contexte général</a:t>
          </a:r>
        </a:p>
      </dsp:txBody>
      <dsp:txXfrm>
        <a:off x="4062721" y="0"/>
        <a:ext cx="3084103" cy="914400"/>
      </dsp:txXfrm>
    </dsp:sp>
    <dsp:sp modelId="{2B41EBE7-D789-47F7-9534-557C62BA0E48}">
      <dsp:nvSpPr>
        <dsp:cNvPr id="0" name=""/>
        <dsp:cNvSpPr/>
      </dsp:nvSpPr>
      <dsp:spPr>
        <a:xfrm>
          <a:off x="7204174" y="0"/>
          <a:ext cx="3998503" cy="914400"/>
        </a:xfrm>
        <a:prstGeom prst="chevron">
          <a:avLst/>
        </a:prstGeom>
        <a:gradFill rotWithShape="1">
          <a:gsLst>
            <a:gs pos="0">
              <a:schemeClr val="accent5">
                <a:satMod val="103000"/>
                <a:lumMod val="102000"/>
                <a:tint val="94000"/>
              </a:schemeClr>
            </a:gs>
            <a:gs pos="50000">
              <a:schemeClr val="accent5">
                <a:satMod val="110000"/>
                <a:lumMod val="100000"/>
                <a:shade val="100000"/>
              </a:schemeClr>
            </a:gs>
            <a:gs pos="100000">
              <a:schemeClr val="accent5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b="1" kern="1200" dirty="0">
              <a:solidFill>
                <a:prstClr val="white"/>
              </a:solidFill>
              <a:latin typeface="Ubuntu"/>
              <a:ea typeface="Spica Neue P"/>
              <a:cs typeface="+mn-cs"/>
            </a:rPr>
            <a:t>Développement de la solution</a:t>
          </a:r>
        </a:p>
      </dsp:txBody>
      <dsp:txXfrm>
        <a:off x="7661374" y="0"/>
        <a:ext cx="3084103" cy="914400"/>
      </dsp:txXfrm>
    </dsp:sp>
    <dsp:sp modelId="{8622A846-379A-4F76-BE6B-9D2A67935330}">
      <dsp:nvSpPr>
        <dsp:cNvPr id="0" name=""/>
        <dsp:cNvSpPr/>
      </dsp:nvSpPr>
      <dsp:spPr>
        <a:xfrm>
          <a:off x="10802827" y="0"/>
          <a:ext cx="3998503" cy="914400"/>
        </a:xfrm>
        <a:prstGeom prst="chevron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116015" tIns="38672" rIns="38672" bIns="38672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900" b="1" kern="1200" dirty="0">
              <a:solidFill>
                <a:prstClr val="white"/>
              </a:solidFill>
              <a:latin typeface="Ubuntu"/>
              <a:ea typeface="Spica Neue P"/>
              <a:cs typeface="+mn-cs"/>
            </a:rPr>
            <a:t>Conclusion</a:t>
          </a:r>
        </a:p>
      </dsp:txBody>
      <dsp:txXfrm>
        <a:off x="11260027" y="0"/>
        <a:ext cx="3084103" cy="914400"/>
      </dsp:txXfrm>
    </dsp:sp>
  </dsp:spTree>
</dsp:drawing>
</file>

<file path=ppt/diagrams/drawing3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857239-07F0-4973-A0FB-2DEAC3175C0B}">
      <dsp:nvSpPr>
        <dsp:cNvPr id="0" name=""/>
        <dsp:cNvSpPr/>
      </dsp:nvSpPr>
      <dsp:spPr>
        <a:xfrm>
          <a:off x="328" y="0"/>
          <a:ext cx="3351718" cy="838200"/>
        </a:xfrm>
        <a:prstGeom prst="homePlate">
          <a:avLst/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149352" tIns="74676" rIns="37338" bIns="7467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/>
            <a:t>Spécifications</a:t>
          </a:r>
        </a:p>
      </dsp:txBody>
      <dsp:txXfrm>
        <a:off x="328" y="0"/>
        <a:ext cx="3142168" cy="838200"/>
      </dsp:txXfrm>
    </dsp:sp>
    <dsp:sp modelId="{82E25C89-F63D-49B2-A0F5-8F301A5D1396}">
      <dsp:nvSpPr>
        <dsp:cNvPr id="0" name=""/>
        <dsp:cNvSpPr/>
      </dsp:nvSpPr>
      <dsp:spPr>
        <a:xfrm>
          <a:off x="2679505" y="0"/>
          <a:ext cx="3683941" cy="838200"/>
        </a:xfrm>
        <a:prstGeom prst="chevron">
          <a:avLst/>
        </a:prstGeom>
        <a:solidFill>
          <a:schemeClr val="accent5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/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Réseaux de neurones à convolution</a:t>
          </a:r>
        </a:p>
      </dsp:txBody>
      <dsp:txXfrm>
        <a:off x="3098605" y="0"/>
        <a:ext cx="2845741" cy="838200"/>
      </dsp:txXfrm>
    </dsp:sp>
    <dsp:sp modelId="{C250EB50-3261-4296-B9C1-B2F3BCF9D5DB}">
      <dsp:nvSpPr>
        <dsp:cNvPr id="0" name=""/>
        <dsp:cNvSpPr/>
      </dsp:nvSpPr>
      <dsp:spPr>
        <a:xfrm>
          <a:off x="5735421" y="0"/>
          <a:ext cx="3347327" cy="838200"/>
        </a:xfrm>
        <a:prstGeom prst="chevron">
          <a:avLst/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112014" tIns="74676" rIns="37338" bIns="7467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/>
            <a:t>Prétraitement</a:t>
          </a:r>
        </a:p>
      </dsp:txBody>
      <dsp:txXfrm>
        <a:off x="6154521" y="0"/>
        <a:ext cx="2509127" cy="838200"/>
      </dsp:txXfrm>
    </dsp:sp>
    <dsp:sp modelId="{C91A8DD1-0F22-4D7B-8B26-4EFDD3A319C6}">
      <dsp:nvSpPr>
        <dsp:cNvPr id="0" name=""/>
        <dsp:cNvSpPr/>
      </dsp:nvSpPr>
      <dsp:spPr>
        <a:xfrm>
          <a:off x="8372285" y="0"/>
          <a:ext cx="3351718" cy="838200"/>
        </a:xfrm>
        <a:prstGeom prst="chevron">
          <a:avLst/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112014" tIns="74676" rIns="37338" bIns="7467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/>
            <a:t>Implémentation et résultats</a:t>
          </a:r>
        </a:p>
      </dsp:txBody>
      <dsp:txXfrm>
        <a:off x="8791385" y="0"/>
        <a:ext cx="2513518" cy="838200"/>
      </dsp:txXfrm>
    </dsp:sp>
    <dsp:sp modelId="{7E89C8FF-D8D7-4F0E-9CE4-14C2B2DFA30E}">
      <dsp:nvSpPr>
        <dsp:cNvPr id="0" name=""/>
        <dsp:cNvSpPr/>
      </dsp:nvSpPr>
      <dsp:spPr>
        <a:xfrm>
          <a:off x="11053660" y="0"/>
          <a:ext cx="3351718" cy="838200"/>
        </a:xfrm>
        <a:prstGeom prst="chevron">
          <a:avLst/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112014" tIns="74676" rIns="37338" bIns="7467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/>
            <a:t>Industrialisation</a:t>
          </a:r>
          <a:endParaRPr lang="fr-FR" sz="2800" kern="1200" dirty="0"/>
        </a:p>
      </dsp:txBody>
      <dsp:txXfrm>
        <a:off x="11472760" y="0"/>
        <a:ext cx="2513518" cy="8382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857239-07F0-4973-A0FB-2DEAC3175C0B}">
      <dsp:nvSpPr>
        <dsp:cNvPr id="0" name=""/>
        <dsp:cNvSpPr/>
      </dsp:nvSpPr>
      <dsp:spPr>
        <a:xfrm>
          <a:off x="4152" y="0"/>
          <a:ext cx="4166145" cy="838200"/>
        </a:xfrm>
        <a:prstGeom prst="homePlate">
          <a:avLst/>
        </a:prstGeom>
        <a:gradFill rotWithShape="1">
          <a:gsLst>
            <a:gs pos="0">
              <a:schemeClr val="accent5">
                <a:satMod val="103000"/>
                <a:lumMod val="102000"/>
                <a:tint val="94000"/>
              </a:schemeClr>
            </a:gs>
            <a:gs pos="50000">
              <a:schemeClr val="accent5">
                <a:satMod val="110000"/>
                <a:lumMod val="100000"/>
                <a:shade val="100000"/>
              </a:schemeClr>
            </a:gs>
            <a:gs pos="100000">
              <a:schemeClr val="accent5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/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/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  <dsp:txBody>
        <a:bodyPr spcFirstLastPara="0" vert="horz" wrap="square" lIns="149352" tIns="74676" rIns="37338" bIns="7467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/>
            <a:t>Organisme</a:t>
          </a:r>
        </a:p>
      </dsp:txBody>
      <dsp:txXfrm>
        <a:off x="4152" y="0"/>
        <a:ext cx="3956595" cy="838200"/>
      </dsp:txXfrm>
    </dsp:sp>
    <dsp:sp modelId="{FEFDD890-E11F-4231-8386-B53B8BBB9081}">
      <dsp:nvSpPr>
        <dsp:cNvPr id="0" name=""/>
        <dsp:cNvSpPr/>
      </dsp:nvSpPr>
      <dsp:spPr>
        <a:xfrm>
          <a:off x="3337068" y="0"/>
          <a:ext cx="4166145" cy="838200"/>
        </a:xfrm>
        <a:prstGeom prst="chevron">
          <a:avLst/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112014" tIns="74676" rIns="37338" bIns="7467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/>
            <a:t>Projets IA</a:t>
          </a:r>
        </a:p>
      </dsp:txBody>
      <dsp:txXfrm>
        <a:off x="3756168" y="0"/>
        <a:ext cx="3327945" cy="838200"/>
      </dsp:txXfrm>
    </dsp:sp>
    <dsp:sp modelId="{675387EB-D58D-4978-8C0D-A7A080DBB0AB}">
      <dsp:nvSpPr>
        <dsp:cNvPr id="0" name=""/>
        <dsp:cNvSpPr/>
      </dsp:nvSpPr>
      <dsp:spPr>
        <a:xfrm>
          <a:off x="6669985" y="0"/>
          <a:ext cx="4166145" cy="838200"/>
        </a:xfrm>
        <a:prstGeom prst="chevron">
          <a:avLst/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112014" tIns="74676" rIns="37338" bIns="7467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/>
            <a:t>Problématique</a:t>
          </a:r>
        </a:p>
      </dsp:txBody>
      <dsp:txXfrm>
        <a:off x="7089085" y="0"/>
        <a:ext cx="3327945" cy="838200"/>
      </dsp:txXfrm>
    </dsp:sp>
    <dsp:sp modelId="{0C76F085-7540-411D-87CC-65A465ECED8F}">
      <dsp:nvSpPr>
        <dsp:cNvPr id="0" name=""/>
        <dsp:cNvSpPr/>
      </dsp:nvSpPr>
      <dsp:spPr>
        <a:xfrm>
          <a:off x="10007054" y="0"/>
          <a:ext cx="4166145" cy="838200"/>
        </a:xfrm>
        <a:prstGeom prst="chevron">
          <a:avLst/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112014" tIns="74676" rIns="37338" bIns="7467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/>
            <a:t>Démarche</a:t>
          </a:r>
        </a:p>
      </dsp:txBody>
      <dsp:txXfrm>
        <a:off x="10426154" y="0"/>
        <a:ext cx="3327945" cy="838200"/>
      </dsp:txXfrm>
    </dsp:sp>
  </dsp:spTree>
</dsp:drawing>
</file>

<file path=ppt/diagrams/drawing4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385627-F526-403F-89C9-B3E9D12812F8}">
      <dsp:nvSpPr>
        <dsp:cNvPr id="0" name=""/>
        <dsp:cNvSpPr/>
      </dsp:nvSpPr>
      <dsp:spPr>
        <a:xfrm>
          <a:off x="6869" y="0"/>
          <a:ext cx="3998503" cy="914400"/>
        </a:xfrm>
        <a:prstGeom prst="chevron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b="1" kern="1200" dirty="0">
              <a:solidFill>
                <a:prstClr val="white"/>
              </a:solidFill>
              <a:latin typeface="Ubuntu"/>
              <a:ea typeface="Spica Neue P"/>
              <a:cs typeface="+mn-cs"/>
            </a:rPr>
            <a:t>Entreprise</a:t>
          </a:r>
          <a:r>
            <a:rPr lang="fr-FR" sz="2800" b="1" kern="1200" dirty="0"/>
            <a:t> d’accueil et projet de stage</a:t>
          </a:r>
        </a:p>
      </dsp:txBody>
      <dsp:txXfrm>
        <a:off x="464069" y="0"/>
        <a:ext cx="3084103" cy="914400"/>
      </dsp:txXfrm>
    </dsp:sp>
    <dsp:sp modelId="{8E8C5F46-8428-4E48-8113-706CC0D981A0}">
      <dsp:nvSpPr>
        <dsp:cNvPr id="0" name=""/>
        <dsp:cNvSpPr/>
      </dsp:nvSpPr>
      <dsp:spPr>
        <a:xfrm>
          <a:off x="3605521" y="0"/>
          <a:ext cx="3998503" cy="914400"/>
        </a:xfrm>
        <a:prstGeom prst="chevron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b="1" kern="1200" dirty="0">
              <a:solidFill>
                <a:prstClr val="white"/>
              </a:solidFill>
              <a:latin typeface="Ubuntu"/>
              <a:ea typeface="Spica Neue P"/>
              <a:cs typeface="+mn-cs"/>
            </a:rPr>
            <a:t>Contexte général</a:t>
          </a:r>
        </a:p>
      </dsp:txBody>
      <dsp:txXfrm>
        <a:off x="4062721" y="0"/>
        <a:ext cx="3084103" cy="914400"/>
      </dsp:txXfrm>
    </dsp:sp>
    <dsp:sp modelId="{2B41EBE7-D789-47F7-9534-557C62BA0E48}">
      <dsp:nvSpPr>
        <dsp:cNvPr id="0" name=""/>
        <dsp:cNvSpPr/>
      </dsp:nvSpPr>
      <dsp:spPr>
        <a:xfrm>
          <a:off x="7204174" y="0"/>
          <a:ext cx="3998503" cy="914400"/>
        </a:xfrm>
        <a:prstGeom prst="chevron">
          <a:avLst/>
        </a:prstGeom>
        <a:gradFill rotWithShape="1">
          <a:gsLst>
            <a:gs pos="0">
              <a:schemeClr val="accent5">
                <a:satMod val="103000"/>
                <a:lumMod val="102000"/>
                <a:tint val="94000"/>
              </a:schemeClr>
            </a:gs>
            <a:gs pos="50000">
              <a:schemeClr val="accent5">
                <a:satMod val="110000"/>
                <a:lumMod val="100000"/>
                <a:shade val="100000"/>
              </a:schemeClr>
            </a:gs>
            <a:gs pos="100000">
              <a:schemeClr val="accent5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b="1" kern="1200" dirty="0">
              <a:solidFill>
                <a:prstClr val="white"/>
              </a:solidFill>
              <a:latin typeface="Ubuntu"/>
              <a:ea typeface="Spica Neue P"/>
              <a:cs typeface="+mn-cs"/>
            </a:rPr>
            <a:t>Développement de la solution</a:t>
          </a:r>
        </a:p>
      </dsp:txBody>
      <dsp:txXfrm>
        <a:off x="7661374" y="0"/>
        <a:ext cx="3084103" cy="914400"/>
      </dsp:txXfrm>
    </dsp:sp>
    <dsp:sp modelId="{8622A846-379A-4F76-BE6B-9D2A67935330}">
      <dsp:nvSpPr>
        <dsp:cNvPr id="0" name=""/>
        <dsp:cNvSpPr/>
      </dsp:nvSpPr>
      <dsp:spPr>
        <a:xfrm>
          <a:off x="10802827" y="0"/>
          <a:ext cx="3998503" cy="914400"/>
        </a:xfrm>
        <a:prstGeom prst="chevron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116015" tIns="38672" rIns="38672" bIns="38672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900" b="1" kern="1200" dirty="0">
              <a:solidFill>
                <a:prstClr val="white"/>
              </a:solidFill>
              <a:latin typeface="Ubuntu"/>
              <a:ea typeface="Spica Neue P"/>
              <a:cs typeface="+mn-cs"/>
            </a:rPr>
            <a:t>Conclusion</a:t>
          </a:r>
        </a:p>
      </dsp:txBody>
      <dsp:txXfrm>
        <a:off x="11260027" y="0"/>
        <a:ext cx="3084103" cy="914400"/>
      </dsp:txXfrm>
    </dsp:sp>
  </dsp:spTree>
</dsp:drawing>
</file>

<file path=ppt/diagrams/drawing4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857239-07F0-4973-A0FB-2DEAC3175C0B}">
      <dsp:nvSpPr>
        <dsp:cNvPr id="0" name=""/>
        <dsp:cNvSpPr/>
      </dsp:nvSpPr>
      <dsp:spPr>
        <a:xfrm>
          <a:off x="328" y="0"/>
          <a:ext cx="3351718" cy="838200"/>
        </a:xfrm>
        <a:prstGeom prst="homePlate">
          <a:avLst/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149352" tIns="74676" rIns="37338" bIns="7467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/>
            <a:t>Spécifications</a:t>
          </a:r>
        </a:p>
      </dsp:txBody>
      <dsp:txXfrm>
        <a:off x="328" y="0"/>
        <a:ext cx="3142168" cy="838200"/>
      </dsp:txXfrm>
    </dsp:sp>
    <dsp:sp modelId="{82E25C89-F63D-49B2-A0F5-8F301A5D1396}">
      <dsp:nvSpPr>
        <dsp:cNvPr id="0" name=""/>
        <dsp:cNvSpPr/>
      </dsp:nvSpPr>
      <dsp:spPr>
        <a:xfrm>
          <a:off x="2679505" y="0"/>
          <a:ext cx="3683941" cy="838200"/>
        </a:xfrm>
        <a:prstGeom prst="chevron">
          <a:avLst/>
        </a:prstGeom>
        <a:solidFill>
          <a:schemeClr val="accent5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/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Réseaux de neurones à convolution</a:t>
          </a:r>
        </a:p>
      </dsp:txBody>
      <dsp:txXfrm>
        <a:off x="3098605" y="0"/>
        <a:ext cx="2845741" cy="838200"/>
      </dsp:txXfrm>
    </dsp:sp>
    <dsp:sp modelId="{C250EB50-3261-4296-B9C1-B2F3BCF9D5DB}">
      <dsp:nvSpPr>
        <dsp:cNvPr id="0" name=""/>
        <dsp:cNvSpPr/>
      </dsp:nvSpPr>
      <dsp:spPr>
        <a:xfrm>
          <a:off x="5735421" y="0"/>
          <a:ext cx="3347327" cy="838200"/>
        </a:xfrm>
        <a:prstGeom prst="chevron">
          <a:avLst/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112014" tIns="74676" rIns="37338" bIns="7467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/>
            <a:t>Prétraitement</a:t>
          </a:r>
        </a:p>
      </dsp:txBody>
      <dsp:txXfrm>
        <a:off x="6154521" y="0"/>
        <a:ext cx="2509127" cy="838200"/>
      </dsp:txXfrm>
    </dsp:sp>
    <dsp:sp modelId="{C91A8DD1-0F22-4D7B-8B26-4EFDD3A319C6}">
      <dsp:nvSpPr>
        <dsp:cNvPr id="0" name=""/>
        <dsp:cNvSpPr/>
      </dsp:nvSpPr>
      <dsp:spPr>
        <a:xfrm>
          <a:off x="8372285" y="0"/>
          <a:ext cx="3351718" cy="838200"/>
        </a:xfrm>
        <a:prstGeom prst="chevron">
          <a:avLst/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112014" tIns="74676" rIns="37338" bIns="7467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/>
            <a:t>Implémentation et résultats</a:t>
          </a:r>
        </a:p>
      </dsp:txBody>
      <dsp:txXfrm>
        <a:off x="8791385" y="0"/>
        <a:ext cx="2513518" cy="838200"/>
      </dsp:txXfrm>
    </dsp:sp>
    <dsp:sp modelId="{7E89C8FF-D8D7-4F0E-9CE4-14C2B2DFA30E}">
      <dsp:nvSpPr>
        <dsp:cNvPr id="0" name=""/>
        <dsp:cNvSpPr/>
      </dsp:nvSpPr>
      <dsp:spPr>
        <a:xfrm>
          <a:off x="11053660" y="0"/>
          <a:ext cx="3351718" cy="838200"/>
        </a:xfrm>
        <a:prstGeom prst="chevron">
          <a:avLst/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112014" tIns="74676" rIns="37338" bIns="7467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/>
            <a:t>Industrialisation</a:t>
          </a:r>
          <a:endParaRPr lang="fr-FR" sz="2800" kern="1200" dirty="0"/>
        </a:p>
      </dsp:txBody>
      <dsp:txXfrm>
        <a:off x="11472760" y="0"/>
        <a:ext cx="2513518" cy="838200"/>
      </dsp:txXfrm>
    </dsp:sp>
  </dsp:spTree>
</dsp:drawing>
</file>

<file path=ppt/diagrams/drawing4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385627-F526-403F-89C9-B3E9D12812F8}">
      <dsp:nvSpPr>
        <dsp:cNvPr id="0" name=""/>
        <dsp:cNvSpPr/>
      </dsp:nvSpPr>
      <dsp:spPr>
        <a:xfrm>
          <a:off x="6869" y="0"/>
          <a:ext cx="3998503" cy="914400"/>
        </a:xfrm>
        <a:prstGeom prst="chevron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b="1" kern="1200" dirty="0">
              <a:solidFill>
                <a:prstClr val="white"/>
              </a:solidFill>
              <a:latin typeface="Ubuntu"/>
              <a:ea typeface="Spica Neue P"/>
              <a:cs typeface="+mn-cs"/>
            </a:rPr>
            <a:t>Entreprise</a:t>
          </a:r>
          <a:r>
            <a:rPr lang="fr-FR" sz="2800" b="1" kern="1200" dirty="0"/>
            <a:t> d’accueil et projet de stage</a:t>
          </a:r>
        </a:p>
      </dsp:txBody>
      <dsp:txXfrm>
        <a:off x="464069" y="0"/>
        <a:ext cx="3084103" cy="914400"/>
      </dsp:txXfrm>
    </dsp:sp>
    <dsp:sp modelId="{8E8C5F46-8428-4E48-8113-706CC0D981A0}">
      <dsp:nvSpPr>
        <dsp:cNvPr id="0" name=""/>
        <dsp:cNvSpPr/>
      </dsp:nvSpPr>
      <dsp:spPr>
        <a:xfrm>
          <a:off x="3605521" y="0"/>
          <a:ext cx="3998503" cy="914400"/>
        </a:xfrm>
        <a:prstGeom prst="chevron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b="1" kern="1200" dirty="0">
              <a:solidFill>
                <a:prstClr val="white"/>
              </a:solidFill>
              <a:latin typeface="Ubuntu"/>
              <a:ea typeface="Spica Neue P"/>
              <a:cs typeface="+mn-cs"/>
            </a:rPr>
            <a:t>Contexte général</a:t>
          </a:r>
        </a:p>
      </dsp:txBody>
      <dsp:txXfrm>
        <a:off x="4062721" y="0"/>
        <a:ext cx="3084103" cy="914400"/>
      </dsp:txXfrm>
    </dsp:sp>
    <dsp:sp modelId="{2B41EBE7-D789-47F7-9534-557C62BA0E48}">
      <dsp:nvSpPr>
        <dsp:cNvPr id="0" name=""/>
        <dsp:cNvSpPr/>
      </dsp:nvSpPr>
      <dsp:spPr>
        <a:xfrm>
          <a:off x="7204174" y="0"/>
          <a:ext cx="3998503" cy="914400"/>
        </a:xfrm>
        <a:prstGeom prst="chevron">
          <a:avLst/>
        </a:prstGeom>
        <a:gradFill rotWithShape="1">
          <a:gsLst>
            <a:gs pos="0">
              <a:schemeClr val="accent5">
                <a:satMod val="103000"/>
                <a:lumMod val="102000"/>
                <a:tint val="94000"/>
              </a:schemeClr>
            </a:gs>
            <a:gs pos="50000">
              <a:schemeClr val="accent5">
                <a:satMod val="110000"/>
                <a:lumMod val="100000"/>
                <a:shade val="100000"/>
              </a:schemeClr>
            </a:gs>
            <a:gs pos="100000">
              <a:schemeClr val="accent5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b="1" kern="1200" dirty="0">
              <a:solidFill>
                <a:prstClr val="white"/>
              </a:solidFill>
              <a:latin typeface="Ubuntu"/>
              <a:ea typeface="Spica Neue P"/>
              <a:cs typeface="+mn-cs"/>
            </a:rPr>
            <a:t>Développement de la solution</a:t>
          </a:r>
        </a:p>
      </dsp:txBody>
      <dsp:txXfrm>
        <a:off x="7661374" y="0"/>
        <a:ext cx="3084103" cy="914400"/>
      </dsp:txXfrm>
    </dsp:sp>
    <dsp:sp modelId="{8622A846-379A-4F76-BE6B-9D2A67935330}">
      <dsp:nvSpPr>
        <dsp:cNvPr id="0" name=""/>
        <dsp:cNvSpPr/>
      </dsp:nvSpPr>
      <dsp:spPr>
        <a:xfrm>
          <a:off x="10802827" y="0"/>
          <a:ext cx="3998503" cy="914400"/>
        </a:xfrm>
        <a:prstGeom prst="chevron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116015" tIns="38672" rIns="38672" bIns="38672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900" b="1" kern="1200" dirty="0">
              <a:solidFill>
                <a:prstClr val="white"/>
              </a:solidFill>
              <a:latin typeface="Ubuntu"/>
              <a:ea typeface="Spica Neue P"/>
              <a:cs typeface="+mn-cs"/>
            </a:rPr>
            <a:t>Conclusion</a:t>
          </a:r>
        </a:p>
      </dsp:txBody>
      <dsp:txXfrm>
        <a:off x="11260027" y="0"/>
        <a:ext cx="3084103" cy="914400"/>
      </dsp:txXfrm>
    </dsp:sp>
  </dsp:spTree>
</dsp:drawing>
</file>

<file path=ppt/diagrams/drawing4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857239-07F0-4973-A0FB-2DEAC3175C0B}">
      <dsp:nvSpPr>
        <dsp:cNvPr id="0" name=""/>
        <dsp:cNvSpPr/>
      </dsp:nvSpPr>
      <dsp:spPr>
        <a:xfrm>
          <a:off x="328" y="0"/>
          <a:ext cx="3351718" cy="838200"/>
        </a:xfrm>
        <a:prstGeom prst="homePlate">
          <a:avLst/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149352" tIns="74676" rIns="37338" bIns="7467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/>
            <a:t>Spécifications</a:t>
          </a:r>
        </a:p>
      </dsp:txBody>
      <dsp:txXfrm>
        <a:off x="328" y="0"/>
        <a:ext cx="3142168" cy="838200"/>
      </dsp:txXfrm>
    </dsp:sp>
    <dsp:sp modelId="{82E25C89-F63D-49B2-A0F5-8F301A5D1396}">
      <dsp:nvSpPr>
        <dsp:cNvPr id="0" name=""/>
        <dsp:cNvSpPr/>
      </dsp:nvSpPr>
      <dsp:spPr>
        <a:xfrm>
          <a:off x="2679505" y="0"/>
          <a:ext cx="3683941" cy="838200"/>
        </a:xfrm>
        <a:prstGeom prst="chevron">
          <a:avLst/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/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Réseaux de neurones à convolution</a:t>
          </a:r>
        </a:p>
      </dsp:txBody>
      <dsp:txXfrm>
        <a:off x="3098605" y="0"/>
        <a:ext cx="2845741" cy="838200"/>
      </dsp:txXfrm>
    </dsp:sp>
    <dsp:sp modelId="{C250EB50-3261-4296-B9C1-B2F3BCF9D5DB}">
      <dsp:nvSpPr>
        <dsp:cNvPr id="0" name=""/>
        <dsp:cNvSpPr/>
      </dsp:nvSpPr>
      <dsp:spPr>
        <a:xfrm>
          <a:off x="5735421" y="0"/>
          <a:ext cx="3347327" cy="838200"/>
        </a:xfrm>
        <a:prstGeom prst="chevron">
          <a:avLst/>
        </a:prstGeom>
        <a:solidFill>
          <a:schemeClr val="accent5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112014" tIns="74676" rIns="37338" bIns="7467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/>
            <a:t>Prétraitement</a:t>
          </a:r>
        </a:p>
      </dsp:txBody>
      <dsp:txXfrm>
        <a:off x="6154521" y="0"/>
        <a:ext cx="2509127" cy="838200"/>
      </dsp:txXfrm>
    </dsp:sp>
    <dsp:sp modelId="{C91A8DD1-0F22-4D7B-8B26-4EFDD3A319C6}">
      <dsp:nvSpPr>
        <dsp:cNvPr id="0" name=""/>
        <dsp:cNvSpPr/>
      </dsp:nvSpPr>
      <dsp:spPr>
        <a:xfrm>
          <a:off x="8372285" y="0"/>
          <a:ext cx="3351718" cy="838200"/>
        </a:xfrm>
        <a:prstGeom prst="chevron">
          <a:avLst/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112014" tIns="74676" rIns="37338" bIns="7467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/>
            <a:t>Implémentation et résultats</a:t>
          </a:r>
        </a:p>
      </dsp:txBody>
      <dsp:txXfrm>
        <a:off x="8791385" y="0"/>
        <a:ext cx="2513518" cy="838200"/>
      </dsp:txXfrm>
    </dsp:sp>
    <dsp:sp modelId="{7E89C8FF-D8D7-4F0E-9CE4-14C2B2DFA30E}">
      <dsp:nvSpPr>
        <dsp:cNvPr id="0" name=""/>
        <dsp:cNvSpPr/>
      </dsp:nvSpPr>
      <dsp:spPr>
        <a:xfrm>
          <a:off x="11053660" y="0"/>
          <a:ext cx="3351718" cy="838200"/>
        </a:xfrm>
        <a:prstGeom prst="chevron">
          <a:avLst/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112014" tIns="74676" rIns="37338" bIns="7467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/>
            <a:t>Industrialisation</a:t>
          </a:r>
          <a:endParaRPr lang="fr-FR" sz="2800" kern="1200" dirty="0"/>
        </a:p>
      </dsp:txBody>
      <dsp:txXfrm>
        <a:off x="11472760" y="0"/>
        <a:ext cx="2513518" cy="838200"/>
      </dsp:txXfrm>
    </dsp:sp>
  </dsp:spTree>
</dsp:drawing>
</file>

<file path=ppt/diagrams/drawing4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385627-F526-403F-89C9-B3E9D12812F8}">
      <dsp:nvSpPr>
        <dsp:cNvPr id="0" name=""/>
        <dsp:cNvSpPr/>
      </dsp:nvSpPr>
      <dsp:spPr>
        <a:xfrm>
          <a:off x="6869" y="0"/>
          <a:ext cx="3998503" cy="914400"/>
        </a:xfrm>
        <a:prstGeom prst="chevron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b="1" kern="1200" dirty="0">
              <a:solidFill>
                <a:prstClr val="white"/>
              </a:solidFill>
              <a:latin typeface="Ubuntu"/>
              <a:ea typeface="Spica Neue P"/>
              <a:cs typeface="+mn-cs"/>
            </a:rPr>
            <a:t>Entreprise</a:t>
          </a:r>
          <a:r>
            <a:rPr lang="fr-FR" sz="2800" b="1" kern="1200" dirty="0"/>
            <a:t> d’accueil et projet de stage</a:t>
          </a:r>
        </a:p>
      </dsp:txBody>
      <dsp:txXfrm>
        <a:off x="464069" y="0"/>
        <a:ext cx="3084103" cy="914400"/>
      </dsp:txXfrm>
    </dsp:sp>
    <dsp:sp modelId="{8E8C5F46-8428-4E48-8113-706CC0D981A0}">
      <dsp:nvSpPr>
        <dsp:cNvPr id="0" name=""/>
        <dsp:cNvSpPr/>
      </dsp:nvSpPr>
      <dsp:spPr>
        <a:xfrm>
          <a:off x="3605521" y="0"/>
          <a:ext cx="3998503" cy="914400"/>
        </a:xfrm>
        <a:prstGeom prst="chevron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b="1" kern="1200" dirty="0">
              <a:solidFill>
                <a:prstClr val="white"/>
              </a:solidFill>
              <a:latin typeface="Ubuntu"/>
              <a:ea typeface="Spica Neue P"/>
              <a:cs typeface="+mn-cs"/>
            </a:rPr>
            <a:t>Contexte général</a:t>
          </a:r>
        </a:p>
      </dsp:txBody>
      <dsp:txXfrm>
        <a:off x="4062721" y="0"/>
        <a:ext cx="3084103" cy="914400"/>
      </dsp:txXfrm>
    </dsp:sp>
    <dsp:sp modelId="{2B41EBE7-D789-47F7-9534-557C62BA0E48}">
      <dsp:nvSpPr>
        <dsp:cNvPr id="0" name=""/>
        <dsp:cNvSpPr/>
      </dsp:nvSpPr>
      <dsp:spPr>
        <a:xfrm>
          <a:off x="7204174" y="0"/>
          <a:ext cx="3998503" cy="914400"/>
        </a:xfrm>
        <a:prstGeom prst="chevron">
          <a:avLst/>
        </a:prstGeom>
        <a:gradFill rotWithShape="1">
          <a:gsLst>
            <a:gs pos="0">
              <a:schemeClr val="accent5">
                <a:satMod val="103000"/>
                <a:lumMod val="102000"/>
                <a:tint val="94000"/>
              </a:schemeClr>
            </a:gs>
            <a:gs pos="50000">
              <a:schemeClr val="accent5">
                <a:satMod val="110000"/>
                <a:lumMod val="100000"/>
                <a:shade val="100000"/>
              </a:schemeClr>
            </a:gs>
            <a:gs pos="100000">
              <a:schemeClr val="accent5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b="1" kern="1200" dirty="0">
              <a:solidFill>
                <a:prstClr val="white"/>
              </a:solidFill>
              <a:latin typeface="Ubuntu"/>
              <a:ea typeface="Spica Neue P"/>
              <a:cs typeface="+mn-cs"/>
            </a:rPr>
            <a:t>Développement de la solution</a:t>
          </a:r>
        </a:p>
      </dsp:txBody>
      <dsp:txXfrm>
        <a:off x="7661374" y="0"/>
        <a:ext cx="3084103" cy="914400"/>
      </dsp:txXfrm>
    </dsp:sp>
    <dsp:sp modelId="{8622A846-379A-4F76-BE6B-9D2A67935330}">
      <dsp:nvSpPr>
        <dsp:cNvPr id="0" name=""/>
        <dsp:cNvSpPr/>
      </dsp:nvSpPr>
      <dsp:spPr>
        <a:xfrm>
          <a:off x="10802827" y="0"/>
          <a:ext cx="3998503" cy="914400"/>
        </a:xfrm>
        <a:prstGeom prst="chevron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116015" tIns="38672" rIns="38672" bIns="38672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900" b="1" kern="1200" dirty="0">
              <a:solidFill>
                <a:prstClr val="white"/>
              </a:solidFill>
              <a:latin typeface="Ubuntu"/>
              <a:ea typeface="Spica Neue P"/>
              <a:cs typeface="+mn-cs"/>
            </a:rPr>
            <a:t>Conclusion</a:t>
          </a:r>
        </a:p>
      </dsp:txBody>
      <dsp:txXfrm>
        <a:off x="11260027" y="0"/>
        <a:ext cx="3084103" cy="914400"/>
      </dsp:txXfrm>
    </dsp:sp>
  </dsp:spTree>
</dsp:drawing>
</file>

<file path=ppt/diagrams/drawing4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857239-07F0-4973-A0FB-2DEAC3175C0B}">
      <dsp:nvSpPr>
        <dsp:cNvPr id="0" name=""/>
        <dsp:cNvSpPr/>
      </dsp:nvSpPr>
      <dsp:spPr>
        <a:xfrm>
          <a:off x="328" y="0"/>
          <a:ext cx="3351718" cy="838200"/>
        </a:xfrm>
        <a:prstGeom prst="homePlate">
          <a:avLst/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149352" tIns="74676" rIns="37338" bIns="7467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/>
            <a:t>Spécifications</a:t>
          </a:r>
        </a:p>
      </dsp:txBody>
      <dsp:txXfrm>
        <a:off x="328" y="0"/>
        <a:ext cx="3142168" cy="838200"/>
      </dsp:txXfrm>
    </dsp:sp>
    <dsp:sp modelId="{82E25C89-F63D-49B2-A0F5-8F301A5D1396}">
      <dsp:nvSpPr>
        <dsp:cNvPr id="0" name=""/>
        <dsp:cNvSpPr/>
      </dsp:nvSpPr>
      <dsp:spPr>
        <a:xfrm>
          <a:off x="2679505" y="0"/>
          <a:ext cx="3683941" cy="838200"/>
        </a:xfrm>
        <a:prstGeom prst="chevron">
          <a:avLst/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/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Réseaux de neurones à convolution</a:t>
          </a:r>
        </a:p>
      </dsp:txBody>
      <dsp:txXfrm>
        <a:off x="3098605" y="0"/>
        <a:ext cx="2845741" cy="838200"/>
      </dsp:txXfrm>
    </dsp:sp>
    <dsp:sp modelId="{C250EB50-3261-4296-B9C1-B2F3BCF9D5DB}">
      <dsp:nvSpPr>
        <dsp:cNvPr id="0" name=""/>
        <dsp:cNvSpPr/>
      </dsp:nvSpPr>
      <dsp:spPr>
        <a:xfrm>
          <a:off x="5735421" y="0"/>
          <a:ext cx="3347327" cy="838200"/>
        </a:xfrm>
        <a:prstGeom prst="chevron">
          <a:avLst/>
        </a:prstGeom>
        <a:solidFill>
          <a:schemeClr val="accent5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112014" tIns="74676" rIns="37338" bIns="7467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/>
            <a:t>Prétraitement</a:t>
          </a:r>
        </a:p>
      </dsp:txBody>
      <dsp:txXfrm>
        <a:off x="6154521" y="0"/>
        <a:ext cx="2509127" cy="838200"/>
      </dsp:txXfrm>
    </dsp:sp>
    <dsp:sp modelId="{C91A8DD1-0F22-4D7B-8B26-4EFDD3A319C6}">
      <dsp:nvSpPr>
        <dsp:cNvPr id="0" name=""/>
        <dsp:cNvSpPr/>
      </dsp:nvSpPr>
      <dsp:spPr>
        <a:xfrm>
          <a:off x="8372285" y="0"/>
          <a:ext cx="3351718" cy="838200"/>
        </a:xfrm>
        <a:prstGeom prst="chevron">
          <a:avLst/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112014" tIns="74676" rIns="37338" bIns="7467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/>
            <a:t>Implémentation et résultats</a:t>
          </a:r>
        </a:p>
      </dsp:txBody>
      <dsp:txXfrm>
        <a:off x="8791385" y="0"/>
        <a:ext cx="2513518" cy="838200"/>
      </dsp:txXfrm>
    </dsp:sp>
    <dsp:sp modelId="{7E89C8FF-D8D7-4F0E-9CE4-14C2B2DFA30E}">
      <dsp:nvSpPr>
        <dsp:cNvPr id="0" name=""/>
        <dsp:cNvSpPr/>
      </dsp:nvSpPr>
      <dsp:spPr>
        <a:xfrm>
          <a:off x="11053660" y="0"/>
          <a:ext cx="3351718" cy="838200"/>
        </a:xfrm>
        <a:prstGeom prst="chevron">
          <a:avLst/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112014" tIns="74676" rIns="37338" bIns="7467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/>
            <a:t>Industrialisation</a:t>
          </a:r>
          <a:endParaRPr lang="fr-FR" sz="2800" kern="1200" dirty="0"/>
        </a:p>
      </dsp:txBody>
      <dsp:txXfrm>
        <a:off x="11472760" y="0"/>
        <a:ext cx="2513518" cy="838200"/>
      </dsp:txXfrm>
    </dsp:sp>
  </dsp:spTree>
</dsp:drawing>
</file>

<file path=ppt/diagrams/drawing4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385627-F526-403F-89C9-B3E9D12812F8}">
      <dsp:nvSpPr>
        <dsp:cNvPr id="0" name=""/>
        <dsp:cNvSpPr/>
      </dsp:nvSpPr>
      <dsp:spPr>
        <a:xfrm>
          <a:off x="6869" y="0"/>
          <a:ext cx="3998503" cy="914400"/>
        </a:xfrm>
        <a:prstGeom prst="chevron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b="1" kern="1200" dirty="0">
              <a:solidFill>
                <a:prstClr val="white"/>
              </a:solidFill>
              <a:latin typeface="Ubuntu"/>
              <a:ea typeface="Spica Neue P"/>
              <a:cs typeface="+mn-cs"/>
            </a:rPr>
            <a:t>Entreprise</a:t>
          </a:r>
          <a:r>
            <a:rPr lang="fr-FR" sz="2800" b="1" kern="1200" dirty="0"/>
            <a:t> d’accueil et projet de stage</a:t>
          </a:r>
        </a:p>
      </dsp:txBody>
      <dsp:txXfrm>
        <a:off x="464069" y="0"/>
        <a:ext cx="3084103" cy="914400"/>
      </dsp:txXfrm>
    </dsp:sp>
    <dsp:sp modelId="{8E8C5F46-8428-4E48-8113-706CC0D981A0}">
      <dsp:nvSpPr>
        <dsp:cNvPr id="0" name=""/>
        <dsp:cNvSpPr/>
      </dsp:nvSpPr>
      <dsp:spPr>
        <a:xfrm>
          <a:off x="3605521" y="0"/>
          <a:ext cx="3998503" cy="914400"/>
        </a:xfrm>
        <a:prstGeom prst="chevron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b="1" kern="1200" dirty="0">
              <a:solidFill>
                <a:prstClr val="white"/>
              </a:solidFill>
              <a:latin typeface="Ubuntu"/>
              <a:ea typeface="Spica Neue P"/>
              <a:cs typeface="+mn-cs"/>
            </a:rPr>
            <a:t>Contexte général</a:t>
          </a:r>
        </a:p>
      </dsp:txBody>
      <dsp:txXfrm>
        <a:off x="4062721" y="0"/>
        <a:ext cx="3084103" cy="914400"/>
      </dsp:txXfrm>
    </dsp:sp>
    <dsp:sp modelId="{2B41EBE7-D789-47F7-9534-557C62BA0E48}">
      <dsp:nvSpPr>
        <dsp:cNvPr id="0" name=""/>
        <dsp:cNvSpPr/>
      </dsp:nvSpPr>
      <dsp:spPr>
        <a:xfrm>
          <a:off x="7204174" y="0"/>
          <a:ext cx="3998503" cy="914400"/>
        </a:xfrm>
        <a:prstGeom prst="chevron">
          <a:avLst/>
        </a:prstGeom>
        <a:gradFill rotWithShape="1">
          <a:gsLst>
            <a:gs pos="0">
              <a:schemeClr val="accent5">
                <a:satMod val="103000"/>
                <a:lumMod val="102000"/>
                <a:tint val="94000"/>
              </a:schemeClr>
            </a:gs>
            <a:gs pos="50000">
              <a:schemeClr val="accent5">
                <a:satMod val="110000"/>
                <a:lumMod val="100000"/>
                <a:shade val="100000"/>
              </a:schemeClr>
            </a:gs>
            <a:gs pos="100000">
              <a:schemeClr val="accent5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b="1" kern="1200" dirty="0">
              <a:solidFill>
                <a:prstClr val="white"/>
              </a:solidFill>
              <a:latin typeface="Ubuntu"/>
              <a:ea typeface="Spica Neue P"/>
              <a:cs typeface="+mn-cs"/>
            </a:rPr>
            <a:t>Développement de la solution</a:t>
          </a:r>
        </a:p>
      </dsp:txBody>
      <dsp:txXfrm>
        <a:off x="7661374" y="0"/>
        <a:ext cx="3084103" cy="914400"/>
      </dsp:txXfrm>
    </dsp:sp>
    <dsp:sp modelId="{8622A846-379A-4F76-BE6B-9D2A67935330}">
      <dsp:nvSpPr>
        <dsp:cNvPr id="0" name=""/>
        <dsp:cNvSpPr/>
      </dsp:nvSpPr>
      <dsp:spPr>
        <a:xfrm>
          <a:off x="10802827" y="0"/>
          <a:ext cx="3998503" cy="914400"/>
        </a:xfrm>
        <a:prstGeom prst="chevron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116015" tIns="38672" rIns="38672" bIns="38672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900" b="1" kern="1200" dirty="0">
              <a:solidFill>
                <a:prstClr val="white"/>
              </a:solidFill>
              <a:latin typeface="Ubuntu"/>
              <a:ea typeface="Spica Neue P"/>
              <a:cs typeface="+mn-cs"/>
            </a:rPr>
            <a:t>Conclusion</a:t>
          </a:r>
        </a:p>
      </dsp:txBody>
      <dsp:txXfrm>
        <a:off x="11260027" y="0"/>
        <a:ext cx="3084103" cy="914400"/>
      </dsp:txXfrm>
    </dsp:sp>
  </dsp:spTree>
</dsp:drawing>
</file>

<file path=ppt/diagrams/drawing4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857239-07F0-4973-A0FB-2DEAC3175C0B}">
      <dsp:nvSpPr>
        <dsp:cNvPr id="0" name=""/>
        <dsp:cNvSpPr/>
      </dsp:nvSpPr>
      <dsp:spPr>
        <a:xfrm>
          <a:off x="328" y="0"/>
          <a:ext cx="3351718" cy="838200"/>
        </a:xfrm>
        <a:prstGeom prst="homePlate">
          <a:avLst/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149352" tIns="74676" rIns="37338" bIns="7467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/>
            <a:t>Spécifications</a:t>
          </a:r>
        </a:p>
      </dsp:txBody>
      <dsp:txXfrm>
        <a:off x="328" y="0"/>
        <a:ext cx="3142168" cy="838200"/>
      </dsp:txXfrm>
    </dsp:sp>
    <dsp:sp modelId="{82E25C89-F63D-49B2-A0F5-8F301A5D1396}">
      <dsp:nvSpPr>
        <dsp:cNvPr id="0" name=""/>
        <dsp:cNvSpPr/>
      </dsp:nvSpPr>
      <dsp:spPr>
        <a:xfrm>
          <a:off x="2679505" y="0"/>
          <a:ext cx="3683941" cy="838200"/>
        </a:xfrm>
        <a:prstGeom prst="chevron">
          <a:avLst/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/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Réseaux de neurones à convolution</a:t>
          </a:r>
        </a:p>
      </dsp:txBody>
      <dsp:txXfrm>
        <a:off x="3098605" y="0"/>
        <a:ext cx="2845741" cy="838200"/>
      </dsp:txXfrm>
    </dsp:sp>
    <dsp:sp modelId="{C250EB50-3261-4296-B9C1-B2F3BCF9D5DB}">
      <dsp:nvSpPr>
        <dsp:cNvPr id="0" name=""/>
        <dsp:cNvSpPr/>
      </dsp:nvSpPr>
      <dsp:spPr>
        <a:xfrm>
          <a:off x="5735421" y="0"/>
          <a:ext cx="3347327" cy="838200"/>
        </a:xfrm>
        <a:prstGeom prst="chevron">
          <a:avLst/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112014" tIns="74676" rIns="37338" bIns="7467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/>
            <a:t>Prétraitement</a:t>
          </a:r>
        </a:p>
      </dsp:txBody>
      <dsp:txXfrm>
        <a:off x="6154521" y="0"/>
        <a:ext cx="2509127" cy="838200"/>
      </dsp:txXfrm>
    </dsp:sp>
    <dsp:sp modelId="{C91A8DD1-0F22-4D7B-8B26-4EFDD3A319C6}">
      <dsp:nvSpPr>
        <dsp:cNvPr id="0" name=""/>
        <dsp:cNvSpPr/>
      </dsp:nvSpPr>
      <dsp:spPr>
        <a:xfrm>
          <a:off x="8372285" y="0"/>
          <a:ext cx="3351718" cy="838200"/>
        </a:xfrm>
        <a:prstGeom prst="chevron">
          <a:avLst/>
        </a:prstGeom>
        <a:solidFill>
          <a:schemeClr val="accent5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112014" tIns="74676" rIns="37338" bIns="7467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/>
            <a:t>Implémentation et résultats</a:t>
          </a:r>
        </a:p>
      </dsp:txBody>
      <dsp:txXfrm>
        <a:off x="8791385" y="0"/>
        <a:ext cx="2513518" cy="838200"/>
      </dsp:txXfrm>
    </dsp:sp>
    <dsp:sp modelId="{7E89C8FF-D8D7-4F0E-9CE4-14C2B2DFA30E}">
      <dsp:nvSpPr>
        <dsp:cNvPr id="0" name=""/>
        <dsp:cNvSpPr/>
      </dsp:nvSpPr>
      <dsp:spPr>
        <a:xfrm>
          <a:off x="11053660" y="0"/>
          <a:ext cx="3351718" cy="838200"/>
        </a:xfrm>
        <a:prstGeom prst="chevron">
          <a:avLst/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112014" tIns="74676" rIns="37338" bIns="7467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/>
            <a:t>Industrialisation</a:t>
          </a:r>
          <a:endParaRPr lang="fr-FR" sz="2800" kern="1200" dirty="0"/>
        </a:p>
      </dsp:txBody>
      <dsp:txXfrm>
        <a:off x="11472760" y="0"/>
        <a:ext cx="2513518" cy="838200"/>
      </dsp:txXfrm>
    </dsp:sp>
  </dsp:spTree>
</dsp:drawing>
</file>

<file path=ppt/diagrams/drawing4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385627-F526-403F-89C9-B3E9D12812F8}">
      <dsp:nvSpPr>
        <dsp:cNvPr id="0" name=""/>
        <dsp:cNvSpPr/>
      </dsp:nvSpPr>
      <dsp:spPr>
        <a:xfrm>
          <a:off x="6869" y="0"/>
          <a:ext cx="3998503" cy="914400"/>
        </a:xfrm>
        <a:prstGeom prst="chevron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b="1" kern="1200" dirty="0">
              <a:solidFill>
                <a:prstClr val="white"/>
              </a:solidFill>
              <a:latin typeface="Ubuntu"/>
              <a:ea typeface="Spica Neue P"/>
              <a:cs typeface="+mn-cs"/>
            </a:rPr>
            <a:t>Entreprise</a:t>
          </a:r>
          <a:r>
            <a:rPr lang="fr-FR" sz="2800" b="1" kern="1200" dirty="0"/>
            <a:t> d’accueil et projet de stage</a:t>
          </a:r>
        </a:p>
      </dsp:txBody>
      <dsp:txXfrm>
        <a:off x="464069" y="0"/>
        <a:ext cx="3084103" cy="914400"/>
      </dsp:txXfrm>
    </dsp:sp>
    <dsp:sp modelId="{8E8C5F46-8428-4E48-8113-706CC0D981A0}">
      <dsp:nvSpPr>
        <dsp:cNvPr id="0" name=""/>
        <dsp:cNvSpPr/>
      </dsp:nvSpPr>
      <dsp:spPr>
        <a:xfrm>
          <a:off x="3605521" y="0"/>
          <a:ext cx="3998503" cy="914400"/>
        </a:xfrm>
        <a:prstGeom prst="chevron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b="1" kern="1200" dirty="0">
              <a:solidFill>
                <a:prstClr val="white"/>
              </a:solidFill>
              <a:latin typeface="Ubuntu"/>
              <a:ea typeface="Spica Neue P"/>
              <a:cs typeface="+mn-cs"/>
            </a:rPr>
            <a:t>Contexte général</a:t>
          </a:r>
        </a:p>
      </dsp:txBody>
      <dsp:txXfrm>
        <a:off x="4062721" y="0"/>
        <a:ext cx="3084103" cy="914400"/>
      </dsp:txXfrm>
    </dsp:sp>
    <dsp:sp modelId="{2B41EBE7-D789-47F7-9534-557C62BA0E48}">
      <dsp:nvSpPr>
        <dsp:cNvPr id="0" name=""/>
        <dsp:cNvSpPr/>
      </dsp:nvSpPr>
      <dsp:spPr>
        <a:xfrm>
          <a:off x="7204174" y="0"/>
          <a:ext cx="3998503" cy="914400"/>
        </a:xfrm>
        <a:prstGeom prst="chevron">
          <a:avLst/>
        </a:prstGeom>
        <a:gradFill rotWithShape="1">
          <a:gsLst>
            <a:gs pos="0">
              <a:schemeClr val="accent5">
                <a:satMod val="103000"/>
                <a:lumMod val="102000"/>
                <a:tint val="94000"/>
              </a:schemeClr>
            </a:gs>
            <a:gs pos="50000">
              <a:schemeClr val="accent5">
                <a:satMod val="110000"/>
                <a:lumMod val="100000"/>
                <a:shade val="100000"/>
              </a:schemeClr>
            </a:gs>
            <a:gs pos="100000">
              <a:schemeClr val="accent5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b="1" kern="1200" dirty="0">
              <a:solidFill>
                <a:prstClr val="white"/>
              </a:solidFill>
              <a:latin typeface="Ubuntu"/>
              <a:ea typeface="Spica Neue P"/>
              <a:cs typeface="+mn-cs"/>
            </a:rPr>
            <a:t>Développement de la solution</a:t>
          </a:r>
        </a:p>
      </dsp:txBody>
      <dsp:txXfrm>
        <a:off x="7661374" y="0"/>
        <a:ext cx="3084103" cy="914400"/>
      </dsp:txXfrm>
    </dsp:sp>
    <dsp:sp modelId="{8622A846-379A-4F76-BE6B-9D2A67935330}">
      <dsp:nvSpPr>
        <dsp:cNvPr id="0" name=""/>
        <dsp:cNvSpPr/>
      </dsp:nvSpPr>
      <dsp:spPr>
        <a:xfrm>
          <a:off x="10802827" y="0"/>
          <a:ext cx="3998503" cy="914400"/>
        </a:xfrm>
        <a:prstGeom prst="chevron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116015" tIns="38672" rIns="38672" bIns="38672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900" b="1" kern="1200" dirty="0">
              <a:solidFill>
                <a:prstClr val="white"/>
              </a:solidFill>
              <a:latin typeface="Ubuntu"/>
              <a:ea typeface="Spica Neue P"/>
              <a:cs typeface="+mn-cs"/>
            </a:rPr>
            <a:t>Conclusion</a:t>
          </a:r>
        </a:p>
      </dsp:txBody>
      <dsp:txXfrm>
        <a:off x="11260027" y="0"/>
        <a:ext cx="3084103" cy="914400"/>
      </dsp:txXfrm>
    </dsp:sp>
  </dsp:spTree>
</dsp:drawing>
</file>

<file path=ppt/diagrams/drawing4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857239-07F0-4973-A0FB-2DEAC3175C0B}">
      <dsp:nvSpPr>
        <dsp:cNvPr id="0" name=""/>
        <dsp:cNvSpPr/>
      </dsp:nvSpPr>
      <dsp:spPr>
        <a:xfrm>
          <a:off x="328" y="0"/>
          <a:ext cx="3351718" cy="838200"/>
        </a:xfrm>
        <a:prstGeom prst="homePlate">
          <a:avLst/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149352" tIns="74676" rIns="37338" bIns="7467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/>
            <a:t>Spécifications</a:t>
          </a:r>
        </a:p>
      </dsp:txBody>
      <dsp:txXfrm>
        <a:off x="328" y="0"/>
        <a:ext cx="3142168" cy="838200"/>
      </dsp:txXfrm>
    </dsp:sp>
    <dsp:sp modelId="{82E25C89-F63D-49B2-A0F5-8F301A5D1396}">
      <dsp:nvSpPr>
        <dsp:cNvPr id="0" name=""/>
        <dsp:cNvSpPr/>
      </dsp:nvSpPr>
      <dsp:spPr>
        <a:xfrm>
          <a:off x="2679505" y="0"/>
          <a:ext cx="3683941" cy="838200"/>
        </a:xfrm>
        <a:prstGeom prst="chevron">
          <a:avLst/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/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Réseaux de neurones à convolution</a:t>
          </a:r>
        </a:p>
      </dsp:txBody>
      <dsp:txXfrm>
        <a:off x="3098605" y="0"/>
        <a:ext cx="2845741" cy="838200"/>
      </dsp:txXfrm>
    </dsp:sp>
    <dsp:sp modelId="{C250EB50-3261-4296-B9C1-B2F3BCF9D5DB}">
      <dsp:nvSpPr>
        <dsp:cNvPr id="0" name=""/>
        <dsp:cNvSpPr/>
      </dsp:nvSpPr>
      <dsp:spPr>
        <a:xfrm>
          <a:off x="5735421" y="0"/>
          <a:ext cx="3347327" cy="838200"/>
        </a:xfrm>
        <a:prstGeom prst="chevron">
          <a:avLst/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112014" tIns="74676" rIns="37338" bIns="7467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/>
            <a:t>Prétraitement</a:t>
          </a:r>
        </a:p>
      </dsp:txBody>
      <dsp:txXfrm>
        <a:off x="6154521" y="0"/>
        <a:ext cx="2509127" cy="838200"/>
      </dsp:txXfrm>
    </dsp:sp>
    <dsp:sp modelId="{C91A8DD1-0F22-4D7B-8B26-4EFDD3A319C6}">
      <dsp:nvSpPr>
        <dsp:cNvPr id="0" name=""/>
        <dsp:cNvSpPr/>
      </dsp:nvSpPr>
      <dsp:spPr>
        <a:xfrm>
          <a:off x="8372285" y="0"/>
          <a:ext cx="3351718" cy="838200"/>
        </a:xfrm>
        <a:prstGeom prst="chevron">
          <a:avLst/>
        </a:prstGeom>
        <a:solidFill>
          <a:schemeClr val="accent5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112014" tIns="74676" rIns="37338" bIns="7467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/>
            <a:t>Implémentation et résultats</a:t>
          </a:r>
        </a:p>
      </dsp:txBody>
      <dsp:txXfrm>
        <a:off x="8791385" y="0"/>
        <a:ext cx="2513518" cy="838200"/>
      </dsp:txXfrm>
    </dsp:sp>
    <dsp:sp modelId="{7E89C8FF-D8D7-4F0E-9CE4-14C2B2DFA30E}">
      <dsp:nvSpPr>
        <dsp:cNvPr id="0" name=""/>
        <dsp:cNvSpPr/>
      </dsp:nvSpPr>
      <dsp:spPr>
        <a:xfrm>
          <a:off x="11053660" y="0"/>
          <a:ext cx="3351718" cy="838200"/>
        </a:xfrm>
        <a:prstGeom prst="chevron">
          <a:avLst/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112014" tIns="74676" rIns="37338" bIns="7467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/>
            <a:t>Industrialisation</a:t>
          </a:r>
          <a:endParaRPr lang="fr-FR" sz="2800" kern="1200" dirty="0"/>
        </a:p>
      </dsp:txBody>
      <dsp:txXfrm>
        <a:off x="11472760" y="0"/>
        <a:ext cx="2513518" cy="8382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385627-F526-403F-89C9-B3E9D12812F8}">
      <dsp:nvSpPr>
        <dsp:cNvPr id="0" name=""/>
        <dsp:cNvSpPr/>
      </dsp:nvSpPr>
      <dsp:spPr>
        <a:xfrm>
          <a:off x="6869" y="0"/>
          <a:ext cx="3998503" cy="914400"/>
        </a:xfrm>
        <a:prstGeom prst="chevron">
          <a:avLst/>
        </a:prstGeom>
        <a:gradFill rotWithShape="1">
          <a:gsLst>
            <a:gs pos="0">
              <a:schemeClr val="accent5">
                <a:satMod val="103000"/>
                <a:lumMod val="102000"/>
                <a:tint val="94000"/>
              </a:schemeClr>
            </a:gs>
            <a:gs pos="50000">
              <a:schemeClr val="accent5">
                <a:satMod val="110000"/>
                <a:lumMod val="100000"/>
                <a:shade val="100000"/>
              </a:schemeClr>
            </a:gs>
            <a:gs pos="100000">
              <a:schemeClr val="accent5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b="1" kern="1200" dirty="0"/>
            <a:t>Entreprise d’accueil et projet de stage</a:t>
          </a:r>
        </a:p>
      </dsp:txBody>
      <dsp:txXfrm>
        <a:off x="464069" y="0"/>
        <a:ext cx="3084103" cy="914400"/>
      </dsp:txXfrm>
    </dsp:sp>
    <dsp:sp modelId="{EDE16818-8CDD-466C-A0F8-AF79C0F1E69E}">
      <dsp:nvSpPr>
        <dsp:cNvPr id="0" name=""/>
        <dsp:cNvSpPr/>
      </dsp:nvSpPr>
      <dsp:spPr>
        <a:xfrm>
          <a:off x="3605521" y="0"/>
          <a:ext cx="3998503" cy="914400"/>
        </a:xfrm>
        <a:prstGeom prst="chevron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b="1" kern="1200" dirty="0"/>
            <a:t>Contexte général</a:t>
          </a:r>
        </a:p>
      </dsp:txBody>
      <dsp:txXfrm>
        <a:off x="4062721" y="0"/>
        <a:ext cx="3084103" cy="914400"/>
      </dsp:txXfrm>
    </dsp:sp>
    <dsp:sp modelId="{A5CCCF53-4196-4118-9989-BE5422AEB9BD}">
      <dsp:nvSpPr>
        <dsp:cNvPr id="0" name=""/>
        <dsp:cNvSpPr/>
      </dsp:nvSpPr>
      <dsp:spPr>
        <a:xfrm>
          <a:off x="7204174" y="0"/>
          <a:ext cx="3998503" cy="914400"/>
        </a:xfrm>
        <a:prstGeom prst="chevron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b="1" kern="1200" dirty="0"/>
            <a:t>Développement de la solution</a:t>
          </a:r>
        </a:p>
      </dsp:txBody>
      <dsp:txXfrm>
        <a:off x="7661374" y="0"/>
        <a:ext cx="3084103" cy="914400"/>
      </dsp:txXfrm>
    </dsp:sp>
    <dsp:sp modelId="{08B10470-4146-4C0A-958F-200E568045FD}">
      <dsp:nvSpPr>
        <dsp:cNvPr id="0" name=""/>
        <dsp:cNvSpPr/>
      </dsp:nvSpPr>
      <dsp:spPr>
        <a:xfrm>
          <a:off x="10802827" y="0"/>
          <a:ext cx="3998503" cy="914400"/>
        </a:xfrm>
        <a:prstGeom prst="chevron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b="1" kern="1200" dirty="0"/>
            <a:t>Conclusion</a:t>
          </a:r>
        </a:p>
      </dsp:txBody>
      <dsp:txXfrm>
        <a:off x="11260027" y="0"/>
        <a:ext cx="3084103" cy="914400"/>
      </dsp:txXfrm>
    </dsp:sp>
  </dsp:spTree>
</dsp:drawing>
</file>

<file path=ppt/diagrams/drawing5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385627-F526-403F-89C9-B3E9D12812F8}">
      <dsp:nvSpPr>
        <dsp:cNvPr id="0" name=""/>
        <dsp:cNvSpPr/>
      </dsp:nvSpPr>
      <dsp:spPr>
        <a:xfrm>
          <a:off x="6869" y="0"/>
          <a:ext cx="3998503" cy="914400"/>
        </a:xfrm>
        <a:prstGeom prst="chevron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b="1" kern="1200" dirty="0">
              <a:solidFill>
                <a:prstClr val="white"/>
              </a:solidFill>
              <a:latin typeface="Ubuntu"/>
              <a:ea typeface="Spica Neue P"/>
              <a:cs typeface="+mn-cs"/>
            </a:rPr>
            <a:t>Entreprise</a:t>
          </a:r>
          <a:r>
            <a:rPr lang="fr-FR" sz="2800" b="1" kern="1200" dirty="0"/>
            <a:t> d’accueil et projet de stage</a:t>
          </a:r>
        </a:p>
      </dsp:txBody>
      <dsp:txXfrm>
        <a:off x="464069" y="0"/>
        <a:ext cx="3084103" cy="914400"/>
      </dsp:txXfrm>
    </dsp:sp>
    <dsp:sp modelId="{8E8C5F46-8428-4E48-8113-706CC0D981A0}">
      <dsp:nvSpPr>
        <dsp:cNvPr id="0" name=""/>
        <dsp:cNvSpPr/>
      </dsp:nvSpPr>
      <dsp:spPr>
        <a:xfrm>
          <a:off x="3605521" y="0"/>
          <a:ext cx="3998503" cy="914400"/>
        </a:xfrm>
        <a:prstGeom prst="chevron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b="1" kern="1200" dirty="0">
              <a:solidFill>
                <a:prstClr val="white"/>
              </a:solidFill>
              <a:latin typeface="Ubuntu"/>
              <a:ea typeface="Spica Neue P"/>
              <a:cs typeface="+mn-cs"/>
            </a:rPr>
            <a:t>Contexte général</a:t>
          </a:r>
        </a:p>
      </dsp:txBody>
      <dsp:txXfrm>
        <a:off x="4062721" y="0"/>
        <a:ext cx="3084103" cy="914400"/>
      </dsp:txXfrm>
    </dsp:sp>
    <dsp:sp modelId="{2B41EBE7-D789-47F7-9534-557C62BA0E48}">
      <dsp:nvSpPr>
        <dsp:cNvPr id="0" name=""/>
        <dsp:cNvSpPr/>
      </dsp:nvSpPr>
      <dsp:spPr>
        <a:xfrm>
          <a:off x="7204174" y="0"/>
          <a:ext cx="3998503" cy="914400"/>
        </a:xfrm>
        <a:prstGeom prst="chevron">
          <a:avLst/>
        </a:prstGeom>
        <a:gradFill rotWithShape="1">
          <a:gsLst>
            <a:gs pos="0">
              <a:schemeClr val="accent5">
                <a:satMod val="103000"/>
                <a:lumMod val="102000"/>
                <a:tint val="94000"/>
              </a:schemeClr>
            </a:gs>
            <a:gs pos="50000">
              <a:schemeClr val="accent5">
                <a:satMod val="110000"/>
                <a:lumMod val="100000"/>
                <a:shade val="100000"/>
              </a:schemeClr>
            </a:gs>
            <a:gs pos="100000">
              <a:schemeClr val="accent5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b="1" kern="1200" dirty="0">
              <a:solidFill>
                <a:prstClr val="white"/>
              </a:solidFill>
              <a:latin typeface="Ubuntu"/>
              <a:ea typeface="Spica Neue P"/>
              <a:cs typeface="+mn-cs"/>
            </a:rPr>
            <a:t>Développement de la solution</a:t>
          </a:r>
        </a:p>
      </dsp:txBody>
      <dsp:txXfrm>
        <a:off x="7661374" y="0"/>
        <a:ext cx="3084103" cy="914400"/>
      </dsp:txXfrm>
    </dsp:sp>
    <dsp:sp modelId="{8622A846-379A-4F76-BE6B-9D2A67935330}">
      <dsp:nvSpPr>
        <dsp:cNvPr id="0" name=""/>
        <dsp:cNvSpPr/>
      </dsp:nvSpPr>
      <dsp:spPr>
        <a:xfrm>
          <a:off x="10802827" y="0"/>
          <a:ext cx="3998503" cy="914400"/>
        </a:xfrm>
        <a:prstGeom prst="chevron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116015" tIns="38672" rIns="38672" bIns="38672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900" b="1" kern="1200" dirty="0">
              <a:solidFill>
                <a:prstClr val="white"/>
              </a:solidFill>
              <a:latin typeface="Ubuntu"/>
              <a:ea typeface="Spica Neue P"/>
              <a:cs typeface="+mn-cs"/>
            </a:rPr>
            <a:t>Conclusion</a:t>
          </a:r>
        </a:p>
      </dsp:txBody>
      <dsp:txXfrm>
        <a:off x="11260027" y="0"/>
        <a:ext cx="3084103" cy="914400"/>
      </dsp:txXfrm>
    </dsp:sp>
  </dsp:spTree>
</dsp:drawing>
</file>

<file path=ppt/diagrams/drawing5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857239-07F0-4973-A0FB-2DEAC3175C0B}">
      <dsp:nvSpPr>
        <dsp:cNvPr id="0" name=""/>
        <dsp:cNvSpPr/>
      </dsp:nvSpPr>
      <dsp:spPr>
        <a:xfrm>
          <a:off x="328" y="0"/>
          <a:ext cx="3351718" cy="838200"/>
        </a:xfrm>
        <a:prstGeom prst="homePlate">
          <a:avLst/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149352" tIns="74676" rIns="37338" bIns="7467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/>
            <a:t>Spécifications</a:t>
          </a:r>
        </a:p>
      </dsp:txBody>
      <dsp:txXfrm>
        <a:off x="328" y="0"/>
        <a:ext cx="3142168" cy="838200"/>
      </dsp:txXfrm>
    </dsp:sp>
    <dsp:sp modelId="{82E25C89-F63D-49B2-A0F5-8F301A5D1396}">
      <dsp:nvSpPr>
        <dsp:cNvPr id="0" name=""/>
        <dsp:cNvSpPr/>
      </dsp:nvSpPr>
      <dsp:spPr>
        <a:xfrm>
          <a:off x="2679505" y="0"/>
          <a:ext cx="3683941" cy="838200"/>
        </a:xfrm>
        <a:prstGeom prst="chevron">
          <a:avLst/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/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Réseaux de neurones à convolution</a:t>
          </a:r>
        </a:p>
      </dsp:txBody>
      <dsp:txXfrm>
        <a:off x="3098605" y="0"/>
        <a:ext cx="2845741" cy="838200"/>
      </dsp:txXfrm>
    </dsp:sp>
    <dsp:sp modelId="{C250EB50-3261-4296-B9C1-B2F3BCF9D5DB}">
      <dsp:nvSpPr>
        <dsp:cNvPr id="0" name=""/>
        <dsp:cNvSpPr/>
      </dsp:nvSpPr>
      <dsp:spPr>
        <a:xfrm>
          <a:off x="5735421" y="0"/>
          <a:ext cx="3347327" cy="838200"/>
        </a:xfrm>
        <a:prstGeom prst="chevron">
          <a:avLst/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112014" tIns="74676" rIns="37338" bIns="7467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/>
            <a:t>Prétraitement</a:t>
          </a:r>
        </a:p>
      </dsp:txBody>
      <dsp:txXfrm>
        <a:off x="6154521" y="0"/>
        <a:ext cx="2509127" cy="838200"/>
      </dsp:txXfrm>
    </dsp:sp>
    <dsp:sp modelId="{C91A8DD1-0F22-4D7B-8B26-4EFDD3A319C6}">
      <dsp:nvSpPr>
        <dsp:cNvPr id="0" name=""/>
        <dsp:cNvSpPr/>
      </dsp:nvSpPr>
      <dsp:spPr>
        <a:xfrm>
          <a:off x="8372285" y="0"/>
          <a:ext cx="3351718" cy="838200"/>
        </a:xfrm>
        <a:prstGeom prst="chevron">
          <a:avLst/>
        </a:prstGeom>
        <a:solidFill>
          <a:schemeClr val="accent5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112014" tIns="74676" rIns="37338" bIns="7467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/>
            <a:t>Implémentation et résultats</a:t>
          </a:r>
        </a:p>
      </dsp:txBody>
      <dsp:txXfrm>
        <a:off x="8791385" y="0"/>
        <a:ext cx="2513518" cy="838200"/>
      </dsp:txXfrm>
    </dsp:sp>
    <dsp:sp modelId="{7E89C8FF-D8D7-4F0E-9CE4-14C2B2DFA30E}">
      <dsp:nvSpPr>
        <dsp:cNvPr id="0" name=""/>
        <dsp:cNvSpPr/>
      </dsp:nvSpPr>
      <dsp:spPr>
        <a:xfrm>
          <a:off x="11053660" y="0"/>
          <a:ext cx="3351718" cy="838200"/>
        </a:xfrm>
        <a:prstGeom prst="chevron">
          <a:avLst/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112014" tIns="74676" rIns="37338" bIns="7467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/>
            <a:t>Industrialisation</a:t>
          </a:r>
          <a:endParaRPr lang="fr-FR" sz="2800" kern="1200" dirty="0"/>
        </a:p>
      </dsp:txBody>
      <dsp:txXfrm>
        <a:off x="11472760" y="0"/>
        <a:ext cx="2513518" cy="838200"/>
      </dsp:txXfrm>
    </dsp:sp>
  </dsp:spTree>
</dsp:drawing>
</file>

<file path=ppt/diagrams/drawing5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385627-F526-403F-89C9-B3E9D12812F8}">
      <dsp:nvSpPr>
        <dsp:cNvPr id="0" name=""/>
        <dsp:cNvSpPr/>
      </dsp:nvSpPr>
      <dsp:spPr>
        <a:xfrm>
          <a:off x="6869" y="0"/>
          <a:ext cx="3998503" cy="914400"/>
        </a:xfrm>
        <a:prstGeom prst="chevron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b="1" kern="1200" dirty="0">
              <a:solidFill>
                <a:prstClr val="white"/>
              </a:solidFill>
              <a:latin typeface="Ubuntu"/>
              <a:ea typeface="Spica Neue P"/>
              <a:cs typeface="+mn-cs"/>
            </a:rPr>
            <a:t>Entreprise</a:t>
          </a:r>
          <a:r>
            <a:rPr lang="fr-FR" sz="2800" b="1" kern="1200" dirty="0"/>
            <a:t> d’accueil et projet de stage</a:t>
          </a:r>
        </a:p>
      </dsp:txBody>
      <dsp:txXfrm>
        <a:off x="464069" y="0"/>
        <a:ext cx="3084103" cy="914400"/>
      </dsp:txXfrm>
    </dsp:sp>
    <dsp:sp modelId="{8E8C5F46-8428-4E48-8113-706CC0D981A0}">
      <dsp:nvSpPr>
        <dsp:cNvPr id="0" name=""/>
        <dsp:cNvSpPr/>
      </dsp:nvSpPr>
      <dsp:spPr>
        <a:xfrm>
          <a:off x="3605521" y="0"/>
          <a:ext cx="3998503" cy="914400"/>
        </a:xfrm>
        <a:prstGeom prst="chevron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b="1" kern="1200" dirty="0">
              <a:solidFill>
                <a:prstClr val="white"/>
              </a:solidFill>
              <a:latin typeface="Ubuntu"/>
              <a:ea typeface="Spica Neue P"/>
              <a:cs typeface="+mn-cs"/>
            </a:rPr>
            <a:t>Contexte général</a:t>
          </a:r>
        </a:p>
      </dsp:txBody>
      <dsp:txXfrm>
        <a:off x="4062721" y="0"/>
        <a:ext cx="3084103" cy="914400"/>
      </dsp:txXfrm>
    </dsp:sp>
    <dsp:sp modelId="{2B41EBE7-D789-47F7-9534-557C62BA0E48}">
      <dsp:nvSpPr>
        <dsp:cNvPr id="0" name=""/>
        <dsp:cNvSpPr/>
      </dsp:nvSpPr>
      <dsp:spPr>
        <a:xfrm>
          <a:off x="7204174" y="0"/>
          <a:ext cx="3998503" cy="914400"/>
        </a:xfrm>
        <a:prstGeom prst="chevron">
          <a:avLst/>
        </a:prstGeom>
        <a:gradFill rotWithShape="1">
          <a:gsLst>
            <a:gs pos="0">
              <a:schemeClr val="accent5">
                <a:satMod val="103000"/>
                <a:lumMod val="102000"/>
                <a:tint val="94000"/>
              </a:schemeClr>
            </a:gs>
            <a:gs pos="50000">
              <a:schemeClr val="accent5">
                <a:satMod val="110000"/>
                <a:lumMod val="100000"/>
                <a:shade val="100000"/>
              </a:schemeClr>
            </a:gs>
            <a:gs pos="100000">
              <a:schemeClr val="accent5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b="1" kern="1200" dirty="0">
              <a:solidFill>
                <a:prstClr val="white"/>
              </a:solidFill>
              <a:latin typeface="Ubuntu"/>
              <a:ea typeface="Spica Neue P"/>
              <a:cs typeface="+mn-cs"/>
            </a:rPr>
            <a:t>Développement de la solution</a:t>
          </a:r>
        </a:p>
      </dsp:txBody>
      <dsp:txXfrm>
        <a:off x="7661374" y="0"/>
        <a:ext cx="3084103" cy="914400"/>
      </dsp:txXfrm>
    </dsp:sp>
    <dsp:sp modelId="{8622A846-379A-4F76-BE6B-9D2A67935330}">
      <dsp:nvSpPr>
        <dsp:cNvPr id="0" name=""/>
        <dsp:cNvSpPr/>
      </dsp:nvSpPr>
      <dsp:spPr>
        <a:xfrm>
          <a:off x="10802827" y="0"/>
          <a:ext cx="3998503" cy="914400"/>
        </a:xfrm>
        <a:prstGeom prst="chevron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116015" tIns="38672" rIns="38672" bIns="38672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900" b="1" kern="1200" dirty="0">
              <a:solidFill>
                <a:prstClr val="white"/>
              </a:solidFill>
              <a:latin typeface="Ubuntu"/>
              <a:ea typeface="Spica Neue P"/>
              <a:cs typeface="+mn-cs"/>
            </a:rPr>
            <a:t>Conclusion</a:t>
          </a:r>
        </a:p>
      </dsp:txBody>
      <dsp:txXfrm>
        <a:off x="11260027" y="0"/>
        <a:ext cx="3084103" cy="914400"/>
      </dsp:txXfrm>
    </dsp:sp>
  </dsp:spTree>
</dsp:drawing>
</file>

<file path=ppt/diagrams/drawing5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857239-07F0-4973-A0FB-2DEAC3175C0B}">
      <dsp:nvSpPr>
        <dsp:cNvPr id="0" name=""/>
        <dsp:cNvSpPr/>
      </dsp:nvSpPr>
      <dsp:spPr>
        <a:xfrm>
          <a:off x="328" y="0"/>
          <a:ext cx="3351718" cy="838200"/>
        </a:xfrm>
        <a:prstGeom prst="homePlate">
          <a:avLst/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149352" tIns="74676" rIns="37338" bIns="7467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/>
            <a:t>Spécifications</a:t>
          </a:r>
        </a:p>
      </dsp:txBody>
      <dsp:txXfrm>
        <a:off x="328" y="0"/>
        <a:ext cx="3142168" cy="838200"/>
      </dsp:txXfrm>
    </dsp:sp>
    <dsp:sp modelId="{82E25C89-F63D-49B2-A0F5-8F301A5D1396}">
      <dsp:nvSpPr>
        <dsp:cNvPr id="0" name=""/>
        <dsp:cNvSpPr/>
      </dsp:nvSpPr>
      <dsp:spPr>
        <a:xfrm>
          <a:off x="2679505" y="0"/>
          <a:ext cx="3683941" cy="838200"/>
        </a:xfrm>
        <a:prstGeom prst="chevron">
          <a:avLst/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/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Réseaux de neurones à convolution</a:t>
          </a:r>
        </a:p>
      </dsp:txBody>
      <dsp:txXfrm>
        <a:off x="3098605" y="0"/>
        <a:ext cx="2845741" cy="838200"/>
      </dsp:txXfrm>
    </dsp:sp>
    <dsp:sp modelId="{C250EB50-3261-4296-B9C1-B2F3BCF9D5DB}">
      <dsp:nvSpPr>
        <dsp:cNvPr id="0" name=""/>
        <dsp:cNvSpPr/>
      </dsp:nvSpPr>
      <dsp:spPr>
        <a:xfrm>
          <a:off x="5735421" y="0"/>
          <a:ext cx="3347327" cy="838200"/>
        </a:xfrm>
        <a:prstGeom prst="chevron">
          <a:avLst/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112014" tIns="74676" rIns="37338" bIns="7467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/>
            <a:t>Prétraitement</a:t>
          </a:r>
        </a:p>
      </dsp:txBody>
      <dsp:txXfrm>
        <a:off x="6154521" y="0"/>
        <a:ext cx="2509127" cy="838200"/>
      </dsp:txXfrm>
    </dsp:sp>
    <dsp:sp modelId="{C91A8DD1-0F22-4D7B-8B26-4EFDD3A319C6}">
      <dsp:nvSpPr>
        <dsp:cNvPr id="0" name=""/>
        <dsp:cNvSpPr/>
      </dsp:nvSpPr>
      <dsp:spPr>
        <a:xfrm>
          <a:off x="8372285" y="0"/>
          <a:ext cx="3351718" cy="838200"/>
        </a:xfrm>
        <a:prstGeom prst="chevron">
          <a:avLst/>
        </a:prstGeom>
        <a:solidFill>
          <a:schemeClr val="accent5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112014" tIns="74676" rIns="37338" bIns="7467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/>
            <a:t>Implémentation et résultats</a:t>
          </a:r>
        </a:p>
      </dsp:txBody>
      <dsp:txXfrm>
        <a:off x="8791385" y="0"/>
        <a:ext cx="2513518" cy="838200"/>
      </dsp:txXfrm>
    </dsp:sp>
    <dsp:sp modelId="{7E89C8FF-D8D7-4F0E-9CE4-14C2B2DFA30E}">
      <dsp:nvSpPr>
        <dsp:cNvPr id="0" name=""/>
        <dsp:cNvSpPr/>
      </dsp:nvSpPr>
      <dsp:spPr>
        <a:xfrm>
          <a:off x="11053660" y="0"/>
          <a:ext cx="3351718" cy="838200"/>
        </a:xfrm>
        <a:prstGeom prst="chevron">
          <a:avLst/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112014" tIns="74676" rIns="37338" bIns="7467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/>
            <a:t>Industrialisation</a:t>
          </a:r>
          <a:endParaRPr lang="fr-FR" sz="2800" kern="1200" dirty="0"/>
        </a:p>
      </dsp:txBody>
      <dsp:txXfrm>
        <a:off x="11472760" y="0"/>
        <a:ext cx="2513518" cy="838200"/>
      </dsp:txXfrm>
    </dsp:sp>
  </dsp:spTree>
</dsp:drawing>
</file>

<file path=ppt/diagrams/drawing5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385627-F526-403F-89C9-B3E9D12812F8}">
      <dsp:nvSpPr>
        <dsp:cNvPr id="0" name=""/>
        <dsp:cNvSpPr/>
      </dsp:nvSpPr>
      <dsp:spPr>
        <a:xfrm>
          <a:off x="6869" y="0"/>
          <a:ext cx="3998503" cy="914400"/>
        </a:xfrm>
        <a:prstGeom prst="chevron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b="1" kern="1200" dirty="0">
              <a:solidFill>
                <a:prstClr val="white"/>
              </a:solidFill>
              <a:latin typeface="Ubuntu"/>
              <a:ea typeface="Spica Neue P"/>
              <a:cs typeface="+mn-cs"/>
            </a:rPr>
            <a:t>Entreprise</a:t>
          </a:r>
          <a:r>
            <a:rPr lang="fr-FR" sz="2800" b="1" kern="1200" dirty="0"/>
            <a:t> d’accueil et projet de stage</a:t>
          </a:r>
        </a:p>
      </dsp:txBody>
      <dsp:txXfrm>
        <a:off x="464069" y="0"/>
        <a:ext cx="3084103" cy="914400"/>
      </dsp:txXfrm>
    </dsp:sp>
    <dsp:sp modelId="{8E8C5F46-8428-4E48-8113-706CC0D981A0}">
      <dsp:nvSpPr>
        <dsp:cNvPr id="0" name=""/>
        <dsp:cNvSpPr/>
      </dsp:nvSpPr>
      <dsp:spPr>
        <a:xfrm>
          <a:off x="3605521" y="0"/>
          <a:ext cx="3998503" cy="914400"/>
        </a:xfrm>
        <a:prstGeom prst="chevron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b="1" kern="1200" dirty="0">
              <a:solidFill>
                <a:prstClr val="white"/>
              </a:solidFill>
              <a:latin typeface="Ubuntu"/>
              <a:ea typeface="Spica Neue P"/>
              <a:cs typeface="+mn-cs"/>
            </a:rPr>
            <a:t>Contexte général</a:t>
          </a:r>
        </a:p>
      </dsp:txBody>
      <dsp:txXfrm>
        <a:off x="4062721" y="0"/>
        <a:ext cx="3084103" cy="914400"/>
      </dsp:txXfrm>
    </dsp:sp>
    <dsp:sp modelId="{2B41EBE7-D789-47F7-9534-557C62BA0E48}">
      <dsp:nvSpPr>
        <dsp:cNvPr id="0" name=""/>
        <dsp:cNvSpPr/>
      </dsp:nvSpPr>
      <dsp:spPr>
        <a:xfrm>
          <a:off x="7204174" y="0"/>
          <a:ext cx="3998503" cy="914400"/>
        </a:xfrm>
        <a:prstGeom prst="chevron">
          <a:avLst/>
        </a:prstGeom>
        <a:gradFill rotWithShape="1">
          <a:gsLst>
            <a:gs pos="0">
              <a:schemeClr val="accent5">
                <a:satMod val="103000"/>
                <a:lumMod val="102000"/>
                <a:tint val="94000"/>
              </a:schemeClr>
            </a:gs>
            <a:gs pos="50000">
              <a:schemeClr val="accent5">
                <a:satMod val="110000"/>
                <a:lumMod val="100000"/>
                <a:shade val="100000"/>
              </a:schemeClr>
            </a:gs>
            <a:gs pos="100000">
              <a:schemeClr val="accent5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b="1" kern="1200" dirty="0">
              <a:solidFill>
                <a:prstClr val="white"/>
              </a:solidFill>
              <a:latin typeface="Ubuntu"/>
              <a:ea typeface="Spica Neue P"/>
              <a:cs typeface="+mn-cs"/>
            </a:rPr>
            <a:t>Développement de la solution</a:t>
          </a:r>
        </a:p>
      </dsp:txBody>
      <dsp:txXfrm>
        <a:off x="7661374" y="0"/>
        <a:ext cx="3084103" cy="914400"/>
      </dsp:txXfrm>
    </dsp:sp>
    <dsp:sp modelId="{8622A846-379A-4F76-BE6B-9D2A67935330}">
      <dsp:nvSpPr>
        <dsp:cNvPr id="0" name=""/>
        <dsp:cNvSpPr/>
      </dsp:nvSpPr>
      <dsp:spPr>
        <a:xfrm>
          <a:off x="10802827" y="0"/>
          <a:ext cx="3998503" cy="914400"/>
        </a:xfrm>
        <a:prstGeom prst="chevron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116015" tIns="38672" rIns="38672" bIns="38672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900" b="1" kern="1200" dirty="0">
              <a:solidFill>
                <a:prstClr val="white"/>
              </a:solidFill>
              <a:latin typeface="Ubuntu"/>
              <a:ea typeface="Spica Neue P"/>
              <a:cs typeface="+mn-cs"/>
            </a:rPr>
            <a:t>Conclusion</a:t>
          </a:r>
        </a:p>
      </dsp:txBody>
      <dsp:txXfrm>
        <a:off x="11260027" y="0"/>
        <a:ext cx="3084103" cy="914400"/>
      </dsp:txXfrm>
    </dsp:sp>
  </dsp:spTree>
</dsp:drawing>
</file>

<file path=ppt/diagrams/drawing5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857239-07F0-4973-A0FB-2DEAC3175C0B}">
      <dsp:nvSpPr>
        <dsp:cNvPr id="0" name=""/>
        <dsp:cNvSpPr/>
      </dsp:nvSpPr>
      <dsp:spPr>
        <a:xfrm>
          <a:off x="328" y="0"/>
          <a:ext cx="3351718" cy="838200"/>
        </a:xfrm>
        <a:prstGeom prst="homePlate">
          <a:avLst/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149352" tIns="74676" rIns="37338" bIns="7467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/>
            <a:t>Spécifications</a:t>
          </a:r>
        </a:p>
      </dsp:txBody>
      <dsp:txXfrm>
        <a:off x="328" y="0"/>
        <a:ext cx="3142168" cy="838200"/>
      </dsp:txXfrm>
    </dsp:sp>
    <dsp:sp modelId="{82E25C89-F63D-49B2-A0F5-8F301A5D1396}">
      <dsp:nvSpPr>
        <dsp:cNvPr id="0" name=""/>
        <dsp:cNvSpPr/>
      </dsp:nvSpPr>
      <dsp:spPr>
        <a:xfrm>
          <a:off x="2679505" y="0"/>
          <a:ext cx="3683941" cy="838200"/>
        </a:xfrm>
        <a:prstGeom prst="chevron">
          <a:avLst/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/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Réseaux de neurones à convolution</a:t>
          </a:r>
        </a:p>
      </dsp:txBody>
      <dsp:txXfrm>
        <a:off x="3098605" y="0"/>
        <a:ext cx="2845741" cy="838200"/>
      </dsp:txXfrm>
    </dsp:sp>
    <dsp:sp modelId="{C250EB50-3261-4296-B9C1-B2F3BCF9D5DB}">
      <dsp:nvSpPr>
        <dsp:cNvPr id="0" name=""/>
        <dsp:cNvSpPr/>
      </dsp:nvSpPr>
      <dsp:spPr>
        <a:xfrm>
          <a:off x="5735421" y="0"/>
          <a:ext cx="3347327" cy="838200"/>
        </a:xfrm>
        <a:prstGeom prst="chevron">
          <a:avLst/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112014" tIns="74676" rIns="37338" bIns="7467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/>
            <a:t>Prétraitement</a:t>
          </a:r>
        </a:p>
      </dsp:txBody>
      <dsp:txXfrm>
        <a:off x="6154521" y="0"/>
        <a:ext cx="2509127" cy="838200"/>
      </dsp:txXfrm>
    </dsp:sp>
    <dsp:sp modelId="{C91A8DD1-0F22-4D7B-8B26-4EFDD3A319C6}">
      <dsp:nvSpPr>
        <dsp:cNvPr id="0" name=""/>
        <dsp:cNvSpPr/>
      </dsp:nvSpPr>
      <dsp:spPr>
        <a:xfrm>
          <a:off x="8372285" y="0"/>
          <a:ext cx="3351718" cy="838200"/>
        </a:xfrm>
        <a:prstGeom prst="chevron">
          <a:avLst/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112014" tIns="74676" rIns="37338" bIns="7467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/>
            <a:t>Implémentation et résultats</a:t>
          </a:r>
        </a:p>
      </dsp:txBody>
      <dsp:txXfrm>
        <a:off x="8791385" y="0"/>
        <a:ext cx="2513518" cy="838200"/>
      </dsp:txXfrm>
    </dsp:sp>
    <dsp:sp modelId="{7E89C8FF-D8D7-4F0E-9CE4-14C2B2DFA30E}">
      <dsp:nvSpPr>
        <dsp:cNvPr id="0" name=""/>
        <dsp:cNvSpPr/>
      </dsp:nvSpPr>
      <dsp:spPr>
        <a:xfrm>
          <a:off x="11053660" y="0"/>
          <a:ext cx="3351718" cy="838200"/>
        </a:xfrm>
        <a:prstGeom prst="chevron">
          <a:avLst/>
        </a:prstGeom>
        <a:solidFill>
          <a:schemeClr val="accent5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112014" tIns="74676" rIns="37338" bIns="7467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/>
            <a:t>Industrialisation</a:t>
          </a:r>
          <a:endParaRPr lang="fr-FR" sz="2800" kern="1200" dirty="0"/>
        </a:p>
      </dsp:txBody>
      <dsp:txXfrm>
        <a:off x="11472760" y="0"/>
        <a:ext cx="2513518" cy="838200"/>
      </dsp:txXfrm>
    </dsp:sp>
  </dsp:spTree>
</dsp:drawing>
</file>

<file path=ppt/diagrams/drawing5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385627-F526-403F-89C9-B3E9D12812F8}">
      <dsp:nvSpPr>
        <dsp:cNvPr id="0" name=""/>
        <dsp:cNvSpPr/>
      </dsp:nvSpPr>
      <dsp:spPr>
        <a:xfrm>
          <a:off x="6869" y="0"/>
          <a:ext cx="3998503" cy="914400"/>
        </a:xfrm>
        <a:prstGeom prst="chevron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b="1" kern="1200" dirty="0">
              <a:solidFill>
                <a:prstClr val="white"/>
              </a:solidFill>
              <a:latin typeface="Ubuntu"/>
              <a:ea typeface="Spica Neue P"/>
              <a:cs typeface="+mn-cs"/>
            </a:rPr>
            <a:t>Entreprise</a:t>
          </a:r>
          <a:r>
            <a:rPr lang="fr-FR" sz="2800" b="1" kern="1200" dirty="0"/>
            <a:t> d’accueil et projet de stage</a:t>
          </a:r>
        </a:p>
      </dsp:txBody>
      <dsp:txXfrm>
        <a:off x="464069" y="0"/>
        <a:ext cx="3084103" cy="914400"/>
      </dsp:txXfrm>
    </dsp:sp>
    <dsp:sp modelId="{8E8C5F46-8428-4E48-8113-706CC0D981A0}">
      <dsp:nvSpPr>
        <dsp:cNvPr id="0" name=""/>
        <dsp:cNvSpPr/>
      </dsp:nvSpPr>
      <dsp:spPr>
        <a:xfrm>
          <a:off x="3605521" y="0"/>
          <a:ext cx="3998503" cy="914400"/>
        </a:xfrm>
        <a:prstGeom prst="chevron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b="1" kern="1200" dirty="0">
              <a:solidFill>
                <a:prstClr val="white"/>
              </a:solidFill>
              <a:latin typeface="Ubuntu"/>
              <a:ea typeface="Spica Neue P"/>
              <a:cs typeface="+mn-cs"/>
            </a:rPr>
            <a:t>Contexte général</a:t>
          </a:r>
        </a:p>
      </dsp:txBody>
      <dsp:txXfrm>
        <a:off x="4062721" y="0"/>
        <a:ext cx="3084103" cy="914400"/>
      </dsp:txXfrm>
    </dsp:sp>
    <dsp:sp modelId="{2B41EBE7-D789-47F7-9534-557C62BA0E48}">
      <dsp:nvSpPr>
        <dsp:cNvPr id="0" name=""/>
        <dsp:cNvSpPr/>
      </dsp:nvSpPr>
      <dsp:spPr>
        <a:xfrm>
          <a:off x="7204174" y="0"/>
          <a:ext cx="3998503" cy="914400"/>
        </a:xfrm>
        <a:prstGeom prst="chevron">
          <a:avLst/>
        </a:prstGeom>
        <a:gradFill rotWithShape="1">
          <a:gsLst>
            <a:gs pos="0">
              <a:schemeClr val="accent5">
                <a:satMod val="103000"/>
                <a:lumMod val="102000"/>
                <a:tint val="94000"/>
              </a:schemeClr>
            </a:gs>
            <a:gs pos="50000">
              <a:schemeClr val="accent5">
                <a:satMod val="110000"/>
                <a:lumMod val="100000"/>
                <a:shade val="100000"/>
              </a:schemeClr>
            </a:gs>
            <a:gs pos="100000">
              <a:schemeClr val="accent5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b="1" kern="1200" dirty="0">
              <a:solidFill>
                <a:prstClr val="white"/>
              </a:solidFill>
              <a:latin typeface="Ubuntu"/>
              <a:ea typeface="Spica Neue P"/>
              <a:cs typeface="+mn-cs"/>
            </a:rPr>
            <a:t>Développement de la solution</a:t>
          </a:r>
        </a:p>
      </dsp:txBody>
      <dsp:txXfrm>
        <a:off x="7661374" y="0"/>
        <a:ext cx="3084103" cy="914400"/>
      </dsp:txXfrm>
    </dsp:sp>
    <dsp:sp modelId="{8622A846-379A-4F76-BE6B-9D2A67935330}">
      <dsp:nvSpPr>
        <dsp:cNvPr id="0" name=""/>
        <dsp:cNvSpPr/>
      </dsp:nvSpPr>
      <dsp:spPr>
        <a:xfrm>
          <a:off x="10802827" y="0"/>
          <a:ext cx="3998503" cy="914400"/>
        </a:xfrm>
        <a:prstGeom prst="chevron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116015" tIns="38672" rIns="38672" bIns="38672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900" b="1" kern="1200" dirty="0">
              <a:solidFill>
                <a:prstClr val="white"/>
              </a:solidFill>
              <a:latin typeface="Ubuntu"/>
              <a:ea typeface="Spica Neue P"/>
              <a:cs typeface="+mn-cs"/>
            </a:rPr>
            <a:t>Conclusion</a:t>
          </a:r>
        </a:p>
      </dsp:txBody>
      <dsp:txXfrm>
        <a:off x="11260027" y="0"/>
        <a:ext cx="3084103" cy="914400"/>
      </dsp:txXfrm>
    </dsp:sp>
  </dsp:spTree>
</dsp:drawing>
</file>

<file path=ppt/diagrams/drawing5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857239-07F0-4973-A0FB-2DEAC3175C0B}">
      <dsp:nvSpPr>
        <dsp:cNvPr id="0" name=""/>
        <dsp:cNvSpPr/>
      </dsp:nvSpPr>
      <dsp:spPr>
        <a:xfrm>
          <a:off x="2632" y="0"/>
          <a:ext cx="7582692" cy="838200"/>
        </a:xfrm>
        <a:prstGeom prst="homePlate">
          <a:avLst/>
        </a:prstGeom>
        <a:solidFill>
          <a:schemeClr val="accent5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149352" tIns="74676" rIns="37338" bIns="7467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/>
            <a:t>Conclusion générale</a:t>
          </a:r>
        </a:p>
      </dsp:txBody>
      <dsp:txXfrm>
        <a:off x="2632" y="0"/>
        <a:ext cx="7373142" cy="838200"/>
      </dsp:txXfrm>
    </dsp:sp>
    <dsp:sp modelId="{82E25C89-F63D-49B2-A0F5-8F301A5D1396}">
      <dsp:nvSpPr>
        <dsp:cNvPr id="0" name=""/>
        <dsp:cNvSpPr/>
      </dsp:nvSpPr>
      <dsp:spPr>
        <a:xfrm>
          <a:off x="6063812" y="0"/>
          <a:ext cx="8334288" cy="838200"/>
        </a:xfrm>
        <a:prstGeom prst="chevron">
          <a:avLst/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/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  <dsp:txBody>
        <a:bodyPr spcFirstLastPara="0" vert="horz" wrap="square" lIns="112014" tIns="74676" rIns="37338" bIns="7467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/>
            <a:t>Impact personnel</a:t>
          </a:r>
        </a:p>
      </dsp:txBody>
      <dsp:txXfrm>
        <a:off x="6482912" y="0"/>
        <a:ext cx="7496088" cy="838200"/>
      </dsp:txXfrm>
    </dsp:sp>
  </dsp:spTree>
</dsp:drawing>
</file>

<file path=ppt/diagrams/drawing5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385627-F526-403F-89C9-B3E9D12812F8}">
      <dsp:nvSpPr>
        <dsp:cNvPr id="0" name=""/>
        <dsp:cNvSpPr/>
      </dsp:nvSpPr>
      <dsp:spPr>
        <a:xfrm>
          <a:off x="6869" y="0"/>
          <a:ext cx="3998503" cy="914400"/>
        </a:xfrm>
        <a:prstGeom prst="chevron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b="1" kern="1200" dirty="0">
              <a:solidFill>
                <a:prstClr val="white"/>
              </a:solidFill>
              <a:latin typeface="Ubuntu"/>
              <a:ea typeface="Spica Neue P"/>
              <a:cs typeface="+mn-cs"/>
            </a:rPr>
            <a:t>Entreprise</a:t>
          </a:r>
          <a:r>
            <a:rPr lang="fr-FR" sz="2800" b="1" kern="1200" dirty="0"/>
            <a:t> d’accueil et projet de stage</a:t>
          </a:r>
        </a:p>
      </dsp:txBody>
      <dsp:txXfrm>
        <a:off x="464069" y="0"/>
        <a:ext cx="3084103" cy="914400"/>
      </dsp:txXfrm>
    </dsp:sp>
    <dsp:sp modelId="{8E8C5F46-8428-4E48-8113-706CC0D981A0}">
      <dsp:nvSpPr>
        <dsp:cNvPr id="0" name=""/>
        <dsp:cNvSpPr/>
      </dsp:nvSpPr>
      <dsp:spPr>
        <a:xfrm>
          <a:off x="3605521" y="0"/>
          <a:ext cx="3998503" cy="914400"/>
        </a:xfrm>
        <a:prstGeom prst="chevron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b="1" kern="1200" dirty="0">
              <a:solidFill>
                <a:prstClr val="white"/>
              </a:solidFill>
              <a:latin typeface="Ubuntu"/>
              <a:ea typeface="Spica Neue P"/>
              <a:cs typeface="+mn-cs"/>
            </a:rPr>
            <a:t>Contexte général</a:t>
          </a:r>
        </a:p>
      </dsp:txBody>
      <dsp:txXfrm>
        <a:off x="4062721" y="0"/>
        <a:ext cx="3084103" cy="914400"/>
      </dsp:txXfrm>
    </dsp:sp>
    <dsp:sp modelId="{2B41EBE7-D789-47F7-9534-557C62BA0E48}">
      <dsp:nvSpPr>
        <dsp:cNvPr id="0" name=""/>
        <dsp:cNvSpPr/>
      </dsp:nvSpPr>
      <dsp:spPr>
        <a:xfrm>
          <a:off x="7204174" y="0"/>
          <a:ext cx="3998503" cy="914400"/>
        </a:xfrm>
        <a:prstGeom prst="chevron">
          <a:avLst/>
        </a:prstGeom>
        <a:solidFill>
          <a:schemeClr val="accent1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b="1" kern="1200" dirty="0">
              <a:solidFill>
                <a:prstClr val="white"/>
              </a:solidFill>
              <a:latin typeface="Ubuntu"/>
              <a:ea typeface="Spica Neue P"/>
              <a:cs typeface="+mn-cs"/>
            </a:rPr>
            <a:t>Développement de la solution</a:t>
          </a:r>
        </a:p>
      </dsp:txBody>
      <dsp:txXfrm>
        <a:off x="7661374" y="0"/>
        <a:ext cx="3084103" cy="914400"/>
      </dsp:txXfrm>
    </dsp:sp>
    <dsp:sp modelId="{8622A846-379A-4F76-BE6B-9D2A67935330}">
      <dsp:nvSpPr>
        <dsp:cNvPr id="0" name=""/>
        <dsp:cNvSpPr/>
      </dsp:nvSpPr>
      <dsp:spPr>
        <a:xfrm>
          <a:off x="10802827" y="0"/>
          <a:ext cx="3998503" cy="914400"/>
        </a:xfrm>
        <a:prstGeom prst="chevron">
          <a:avLst/>
        </a:prstGeom>
        <a:solidFill>
          <a:schemeClr val="accent5"/>
        </a:solidFill>
        <a:ln w="6350" cap="flat" cmpd="sng" algn="ctr">
          <a:solidFill>
            <a:schemeClr val="accent1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116015" tIns="38672" rIns="38672" bIns="38672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900" b="1" kern="1200" dirty="0">
              <a:solidFill>
                <a:prstClr val="white"/>
              </a:solidFill>
              <a:latin typeface="Ubuntu"/>
              <a:ea typeface="Spica Neue P"/>
              <a:cs typeface="+mn-cs"/>
            </a:rPr>
            <a:t>Conclusion</a:t>
          </a:r>
        </a:p>
      </dsp:txBody>
      <dsp:txXfrm>
        <a:off x="11260027" y="0"/>
        <a:ext cx="3084103" cy="914400"/>
      </dsp:txXfrm>
    </dsp:sp>
  </dsp:spTree>
</dsp:drawing>
</file>

<file path=ppt/diagrams/drawing5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234BD2-3FFA-4ED7-9A85-1B121B27D3FE}">
      <dsp:nvSpPr>
        <dsp:cNvPr id="0" name=""/>
        <dsp:cNvSpPr/>
      </dsp:nvSpPr>
      <dsp:spPr>
        <a:xfrm>
          <a:off x="968991" y="0"/>
          <a:ext cx="10981899" cy="5303446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19BE67-0C69-410C-85EC-8AE2B07CDF86}">
      <dsp:nvSpPr>
        <dsp:cNvPr id="0" name=""/>
        <dsp:cNvSpPr/>
      </dsp:nvSpPr>
      <dsp:spPr>
        <a:xfrm>
          <a:off x="6466" y="1591033"/>
          <a:ext cx="3110108" cy="2121378"/>
        </a:xfrm>
        <a:prstGeom prst="roundRect">
          <a:avLst/>
        </a:prstGeom>
        <a:solidFill>
          <a:schemeClr val="accen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/>
            <a:t>Etude de la problématique</a:t>
          </a:r>
          <a:endParaRPr lang="en-US" sz="2800" kern="1200" dirty="0"/>
        </a:p>
      </dsp:txBody>
      <dsp:txXfrm>
        <a:off x="110023" y="1694590"/>
        <a:ext cx="2902994" cy="1914264"/>
      </dsp:txXfrm>
    </dsp:sp>
    <dsp:sp modelId="{28FADA00-DA8E-454D-AF89-C756B8DA9BD7}">
      <dsp:nvSpPr>
        <dsp:cNvPr id="0" name=""/>
        <dsp:cNvSpPr/>
      </dsp:nvSpPr>
      <dsp:spPr>
        <a:xfrm>
          <a:off x="3272079" y="1591033"/>
          <a:ext cx="3110108" cy="2121378"/>
        </a:xfrm>
        <a:prstGeom prst="roundRect">
          <a:avLst/>
        </a:prstGeom>
        <a:solidFill>
          <a:schemeClr val="accent2">
            <a:alpha val="90000"/>
            <a:hueOff val="0"/>
            <a:satOff val="0"/>
            <a:lumOff val="0"/>
            <a:alphaOff val="-13333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/>
            <a:t>Elaboration d’une approche: Etude comparative</a:t>
          </a:r>
          <a:endParaRPr lang="en-US" sz="2800" kern="1200" dirty="0"/>
        </a:p>
      </dsp:txBody>
      <dsp:txXfrm>
        <a:off x="3375636" y="1694590"/>
        <a:ext cx="2902994" cy="1914264"/>
      </dsp:txXfrm>
    </dsp:sp>
    <dsp:sp modelId="{D22459C4-FF09-40BB-9108-D0E5268CE1B0}">
      <dsp:nvSpPr>
        <dsp:cNvPr id="0" name=""/>
        <dsp:cNvSpPr/>
      </dsp:nvSpPr>
      <dsp:spPr>
        <a:xfrm>
          <a:off x="6537693" y="1591033"/>
          <a:ext cx="3110108" cy="2121378"/>
        </a:xfrm>
        <a:prstGeom prst="roundRect">
          <a:avLst/>
        </a:prstGeom>
        <a:solidFill>
          <a:schemeClr val="accent2">
            <a:alpha val="90000"/>
            <a:hueOff val="0"/>
            <a:satOff val="0"/>
            <a:lumOff val="0"/>
            <a:alphaOff val="-26667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/>
            <a:t>Mise en œuvre de l’environnement et lancement des modèles</a:t>
          </a:r>
          <a:endParaRPr lang="en-US" sz="2800" kern="1200" dirty="0"/>
        </a:p>
      </dsp:txBody>
      <dsp:txXfrm>
        <a:off x="6641250" y="1694590"/>
        <a:ext cx="2902994" cy="1914264"/>
      </dsp:txXfrm>
    </dsp:sp>
    <dsp:sp modelId="{F83CCEE0-5145-4DAD-9984-8576158EB5C8}">
      <dsp:nvSpPr>
        <dsp:cNvPr id="0" name=""/>
        <dsp:cNvSpPr/>
      </dsp:nvSpPr>
      <dsp:spPr>
        <a:xfrm>
          <a:off x="9803307" y="1591033"/>
          <a:ext cx="3110108" cy="2121378"/>
        </a:xfrm>
        <a:prstGeom prst="roundRect">
          <a:avLst/>
        </a:prstGeom>
        <a:solidFill>
          <a:schemeClr val="accent2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/>
            <a:t>Décisions et industrialisation</a:t>
          </a:r>
          <a:endParaRPr lang="en-US" sz="2800" kern="1200" dirty="0"/>
        </a:p>
      </dsp:txBody>
      <dsp:txXfrm>
        <a:off x="9906864" y="1694590"/>
        <a:ext cx="2902994" cy="191426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857239-07F0-4973-A0FB-2DEAC3175C0B}">
      <dsp:nvSpPr>
        <dsp:cNvPr id="0" name=""/>
        <dsp:cNvSpPr/>
      </dsp:nvSpPr>
      <dsp:spPr>
        <a:xfrm>
          <a:off x="4152" y="0"/>
          <a:ext cx="4166145" cy="838200"/>
        </a:xfrm>
        <a:prstGeom prst="homePlate">
          <a:avLst/>
        </a:prstGeom>
        <a:gradFill rotWithShape="1">
          <a:gsLst>
            <a:gs pos="0">
              <a:schemeClr val="accent5">
                <a:satMod val="103000"/>
                <a:lumMod val="102000"/>
                <a:tint val="94000"/>
              </a:schemeClr>
            </a:gs>
            <a:gs pos="50000">
              <a:schemeClr val="accent5">
                <a:satMod val="110000"/>
                <a:lumMod val="100000"/>
                <a:shade val="100000"/>
              </a:schemeClr>
            </a:gs>
            <a:gs pos="100000">
              <a:schemeClr val="accent5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/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/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  <dsp:txBody>
        <a:bodyPr spcFirstLastPara="0" vert="horz" wrap="square" lIns="149352" tIns="74676" rIns="37338" bIns="7467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/>
            <a:t>Organisme</a:t>
          </a:r>
        </a:p>
      </dsp:txBody>
      <dsp:txXfrm>
        <a:off x="4152" y="0"/>
        <a:ext cx="3956595" cy="838200"/>
      </dsp:txXfrm>
    </dsp:sp>
    <dsp:sp modelId="{FEFDD890-E11F-4231-8386-B53B8BBB9081}">
      <dsp:nvSpPr>
        <dsp:cNvPr id="0" name=""/>
        <dsp:cNvSpPr/>
      </dsp:nvSpPr>
      <dsp:spPr>
        <a:xfrm>
          <a:off x="3337068" y="0"/>
          <a:ext cx="4166145" cy="838200"/>
        </a:xfrm>
        <a:prstGeom prst="chevron">
          <a:avLst/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112014" tIns="74676" rIns="37338" bIns="7467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/>
            <a:t>Projets IA</a:t>
          </a:r>
        </a:p>
      </dsp:txBody>
      <dsp:txXfrm>
        <a:off x="3756168" y="0"/>
        <a:ext cx="3327945" cy="838200"/>
      </dsp:txXfrm>
    </dsp:sp>
    <dsp:sp modelId="{675387EB-D58D-4978-8C0D-A7A080DBB0AB}">
      <dsp:nvSpPr>
        <dsp:cNvPr id="0" name=""/>
        <dsp:cNvSpPr/>
      </dsp:nvSpPr>
      <dsp:spPr>
        <a:xfrm>
          <a:off x="6669985" y="0"/>
          <a:ext cx="4166145" cy="838200"/>
        </a:xfrm>
        <a:prstGeom prst="chevron">
          <a:avLst/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112014" tIns="74676" rIns="37338" bIns="7467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/>
            <a:t>Problématique</a:t>
          </a:r>
        </a:p>
      </dsp:txBody>
      <dsp:txXfrm>
        <a:off x="7089085" y="0"/>
        <a:ext cx="3327945" cy="838200"/>
      </dsp:txXfrm>
    </dsp:sp>
    <dsp:sp modelId="{0C76F085-7540-411D-87CC-65A465ECED8F}">
      <dsp:nvSpPr>
        <dsp:cNvPr id="0" name=""/>
        <dsp:cNvSpPr/>
      </dsp:nvSpPr>
      <dsp:spPr>
        <a:xfrm>
          <a:off x="10007054" y="0"/>
          <a:ext cx="4166145" cy="838200"/>
        </a:xfrm>
        <a:prstGeom prst="chevron">
          <a:avLst/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112014" tIns="74676" rIns="37338" bIns="7467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/>
            <a:t>Démarche</a:t>
          </a:r>
        </a:p>
      </dsp:txBody>
      <dsp:txXfrm>
        <a:off x="10426154" y="0"/>
        <a:ext cx="3327945" cy="838200"/>
      </dsp:txXfrm>
    </dsp:sp>
  </dsp:spTree>
</dsp:drawing>
</file>

<file path=ppt/diagrams/drawing6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857239-07F0-4973-A0FB-2DEAC3175C0B}">
      <dsp:nvSpPr>
        <dsp:cNvPr id="0" name=""/>
        <dsp:cNvSpPr/>
      </dsp:nvSpPr>
      <dsp:spPr>
        <a:xfrm>
          <a:off x="2632" y="0"/>
          <a:ext cx="7582692" cy="838200"/>
        </a:xfrm>
        <a:prstGeom prst="homePlate">
          <a:avLst/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149352" tIns="74676" rIns="37338" bIns="7467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/>
            <a:t>Conclusion générale</a:t>
          </a:r>
        </a:p>
      </dsp:txBody>
      <dsp:txXfrm>
        <a:off x="2632" y="0"/>
        <a:ext cx="7373142" cy="838200"/>
      </dsp:txXfrm>
    </dsp:sp>
    <dsp:sp modelId="{82E25C89-F63D-49B2-A0F5-8F301A5D1396}">
      <dsp:nvSpPr>
        <dsp:cNvPr id="0" name=""/>
        <dsp:cNvSpPr/>
      </dsp:nvSpPr>
      <dsp:spPr>
        <a:xfrm>
          <a:off x="6063812" y="0"/>
          <a:ext cx="8334288" cy="838200"/>
        </a:xfrm>
        <a:prstGeom prst="chevron">
          <a:avLst/>
        </a:prstGeom>
        <a:solidFill>
          <a:schemeClr val="accent5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/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  <dsp:txBody>
        <a:bodyPr spcFirstLastPara="0" vert="horz" wrap="square" lIns="112014" tIns="74676" rIns="37338" bIns="7467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/>
            <a:t>Impact personnel</a:t>
          </a:r>
        </a:p>
      </dsp:txBody>
      <dsp:txXfrm>
        <a:off x="6482912" y="0"/>
        <a:ext cx="7496088" cy="838200"/>
      </dsp:txXfrm>
    </dsp:sp>
  </dsp:spTree>
</dsp:drawing>
</file>

<file path=ppt/diagrams/drawing6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385627-F526-403F-89C9-B3E9D12812F8}">
      <dsp:nvSpPr>
        <dsp:cNvPr id="0" name=""/>
        <dsp:cNvSpPr/>
      </dsp:nvSpPr>
      <dsp:spPr>
        <a:xfrm>
          <a:off x="6869" y="0"/>
          <a:ext cx="3998503" cy="914400"/>
        </a:xfrm>
        <a:prstGeom prst="chevron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b="1" kern="1200" dirty="0">
              <a:solidFill>
                <a:prstClr val="white"/>
              </a:solidFill>
              <a:latin typeface="Ubuntu"/>
              <a:ea typeface="Spica Neue P"/>
              <a:cs typeface="+mn-cs"/>
            </a:rPr>
            <a:t>Entreprise</a:t>
          </a:r>
          <a:r>
            <a:rPr lang="fr-FR" sz="2800" b="1" kern="1200" dirty="0"/>
            <a:t> d’accueil et projet de stage</a:t>
          </a:r>
        </a:p>
      </dsp:txBody>
      <dsp:txXfrm>
        <a:off x="464069" y="0"/>
        <a:ext cx="3084103" cy="914400"/>
      </dsp:txXfrm>
    </dsp:sp>
    <dsp:sp modelId="{8E8C5F46-8428-4E48-8113-706CC0D981A0}">
      <dsp:nvSpPr>
        <dsp:cNvPr id="0" name=""/>
        <dsp:cNvSpPr/>
      </dsp:nvSpPr>
      <dsp:spPr>
        <a:xfrm>
          <a:off x="3605521" y="0"/>
          <a:ext cx="3998503" cy="914400"/>
        </a:xfrm>
        <a:prstGeom prst="chevron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b="1" kern="1200" dirty="0">
              <a:solidFill>
                <a:prstClr val="white"/>
              </a:solidFill>
              <a:latin typeface="Ubuntu"/>
              <a:ea typeface="Spica Neue P"/>
              <a:cs typeface="+mn-cs"/>
            </a:rPr>
            <a:t>Contexte général</a:t>
          </a:r>
        </a:p>
      </dsp:txBody>
      <dsp:txXfrm>
        <a:off x="4062721" y="0"/>
        <a:ext cx="3084103" cy="914400"/>
      </dsp:txXfrm>
    </dsp:sp>
    <dsp:sp modelId="{2B41EBE7-D789-47F7-9534-557C62BA0E48}">
      <dsp:nvSpPr>
        <dsp:cNvPr id="0" name=""/>
        <dsp:cNvSpPr/>
      </dsp:nvSpPr>
      <dsp:spPr>
        <a:xfrm>
          <a:off x="7204174" y="0"/>
          <a:ext cx="3998503" cy="914400"/>
        </a:xfrm>
        <a:prstGeom prst="chevron">
          <a:avLst/>
        </a:prstGeom>
        <a:solidFill>
          <a:schemeClr val="accent1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b="1" kern="1200" dirty="0">
              <a:solidFill>
                <a:prstClr val="white"/>
              </a:solidFill>
              <a:latin typeface="Ubuntu"/>
              <a:ea typeface="Spica Neue P"/>
              <a:cs typeface="+mn-cs"/>
            </a:rPr>
            <a:t>Développement de la solution</a:t>
          </a:r>
        </a:p>
      </dsp:txBody>
      <dsp:txXfrm>
        <a:off x="7661374" y="0"/>
        <a:ext cx="3084103" cy="914400"/>
      </dsp:txXfrm>
    </dsp:sp>
    <dsp:sp modelId="{8622A846-379A-4F76-BE6B-9D2A67935330}">
      <dsp:nvSpPr>
        <dsp:cNvPr id="0" name=""/>
        <dsp:cNvSpPr/>
      </dsp:nvSpPr>
      <dsp:spPr>
        <a:xfrm>
          <a:off x="10802827" y="0"/>
          <a:ext cx="3998503" cy="914400"/>
        </a:xfrm>
        <a:prstGeom prst="chevron">
          <a:avLst/>
        </a:prstGeom>
        <a:solidFill>
          <a:schemeClr val="accent5"/>
        </a:solidFill>
        <a:ln w="6350" cap="flat" cmpd="sng" algn="ctr">
          <a:solidFill>
            <a:schemeClr val="accent1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116015" tIns="38672" rIns="38672" bIns="38672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900" b="1" kern="1200" dirty="0">
              <a:solidFill>
                <a:prstClr val="white"/>
              </a:solidFill>
              <a:latin typeface="Ubuntu"/>
              <a:ea typeface="Spica Neue P"/>
              <a:cs typeface="+mn-cs"/>
            </a:rPr>
            <a:t>Conclusion</a:t>
          </a:r>
        </a:p>
      </dsp:txBody>
      <dsp:txXfrm>
        <a:off x="11260027" y="0"/>
        <a:ext cx="3084103" cy="914400"/>
      </dsp:txXfrm>
    </dsp:sp>
  </dsp:spTree>
</dsp:drawing>
</file>

<file path=ppt/diagrams/drawing6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0F269E-7086-4543-B69C-49F48DFB9BB6}">
      <dsp:nvSpPr>
        <dsp:cNvPr id="0" name=""/>
        <dsp:cNvSpPr/>
      </dsp:nvSpPr>
      <dsp:spPr>
        <a:xfrm>
          <a:off x="0" y="0"/>
          <a:ext cx="12192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DE6EC7-D609-42FB-A60F-E2E9A6707D6D}">
      <dsp:nvSpPr>
        <dsp:cNvPr id="0" name=""/>
        <dsp:cNvSpPr/>
      </dsp:nvSpPr>
      <dsp:spPr>
        <a:xfrm>
          <a:off x="0" y="0"/>
          <a:ext cx="2438400" cy="812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300" kern="1200" dirty="0"/>
            <a:t>Retour d’expérience</a:t>
          </a:r>
          <a:endParaRPr lang="en-US" sz="3300" kern="1200" dirty="0"/>
        </a:p>
      </dsp:txBody>
      <dsp:txXfrm>
        <a:off x="0" y="0"/>
        <a:ext cx="2438400" cy="8128000"/>
      </dsp:txXfrm>
    </dsp:sp>
    <dsp:sp modelId="{061F7C37-CB4C-4167-9D98-DE24798EEC90}">
      <dsp:nvSpPr>
        <dsp:cNvPr id="0" name=""/>
        <dsp:cNvSpPr/>
      </dsp:nvSpPr>
      <dsp:spPr>
        <a:xfrm>
          <a:off x="2621280" y="127000"/>
          <a:ext cx="9570720" cy="25399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fr-FR" sz="4000" kern="1200" dirty="0"/>
            <a:t>Expérience très instructive: découverte de nouveaux domaines d’étude. </a:t>
          </a:r>
          <a:endParaRPr lang="en-US" sz="4000" kern="1200" dirty="0"/>
        </a:p>
      </dsp:txBody>
      <dsp:txXfrm>
        <a:off x="2621280" y="127000"/>
        <a:ext cx="9570720" cy="2539999"/>
      </dsp:txXfrm>
    </dsp:sp>
    <dsp:sp modelId="{CFA0EEF0-C76B-4791-971C-D391A909257A}">
      <dsp:nvSpPr>
        <dsp:cNvPr id="0" name=""/>
        <dsp:cNvSpPr/>
      </dsp:nvSpPr>
      <dsp:spPr>
        <a:xfrm>
          <a:off x="2438399" y="2666999"/>
          <a:ext cx="9753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9D5F9F-5699-46A5-80E9-A194849707A0}">
      <dsp:nvSpPr>
        <dsp:cNvPr id="0" name=""/>
        <dsp:cNvSpPr/>
      </dsp:nvSpPr>
      <dsp:spPr>
        <a:xfrm>
          <a:off x="2621280" y="2793999"/>
          <a:ext cx="9570720" cy="25399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000" kern="1200" dirty="0"/>
            <a:t>Manque de documentation de Tensorflow-Slim.</a:t>
          </a:r>
          <a:endParaRPr lang="en-US" sz="4000" kern="1200" dirty="0"/>
        </a:p>
      </dsp:txBody>
      <dsp:txXfrm>
        <a:off x="2621280" y="2793999"/>
        <a:ext cx="9570720" cy="2539999"/>
      </dsp:txXfrm>
    </dsp:sp>
    <dsp:sp modelId="{A66882B7-A5EE-4ABA-A39E-83DC0A1D9D37}">
      <dsp:nvSpPr>
        <dsp:cNvPr id="0" name=""/>
        <dsp:cNvSpPr/>
      </dsp:nvSpPr>
      <dsp:spPr>
        <a:xfrm>
          <a:off x="2438399" y="5333999"/>
          <a:ext cx="9753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3E4B45-D645-4A35-B8D1-71DFBE37DA43}">
      <dsp:nvSpPr>
        <dsp:cNvPr id="0" name=""/>
        <dsp:cNvSpPr/>
      </dsp:nvSpPr>
      <dsp:spPr>
        <a:xfrm>
          <a:off x="2621280" y="5460999"/>
          <a:ext cx="9570720" cy="25399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000" kern="1200" dirty="0"/>
            <a:t>Ouverture au monde de la recherche.</a:t>
          </a:r>
          <a:endParaRPr lang="en-US" sz="4000" kern="1200" dirty="0"/>
        </a:p>
      </dsp:txBody>
      <dsp:txXfrm>
        <a:off x="2621280" y="5460999"/>
        <a:ext cx="9570720" cy="2539999"/>
      </dsp:txXfrm>
    </dsp:sp>
    <dsp:sp modelId="{E3C258D0-BB0D-4B3D-AD86-C1618D544266}">
      <dsp:nvSpPr>
        <dsp:cNvPr id="0" name=""/>
        <dsp:cNvSpPr/>
      </dsp:nvSpPr>
      <dsp:spPr>
        <a:xfrm>
          <a:off x="2438399" y="8000999"/>
          <a:ext cx="9753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385627-F526-403F-89C9-B3E9D12812F8}">
      <dsp:nvSpPr>
        <dsp:cNvPr id="0" name=""/>
        <dsp:cNvSpPr/>
      </dsp:nvSpPr>
      <dsp:spPr>
        <a:xfrm>
          <a:off x="6869" y="0"/>
          <a:ext cx="3998503" cy="914400"/>
        </a:xfrm>
        <a:prstGeom prst="chevron">
          <a:avLst/>
        </a:prstGeom>
        <a:gradFill rotWithShape="1">
          <a:gsLst>
            <a:gs pos="0">
              <a:schemeClr val="accent5">
                <a:satMod val="103000"/>
                <a:lumMod val="102000"/>
                <a:tint val="94000"/>
              </a:schemeClr>
            </a:gs>
            <a:gs pos="50000">
              <a:schemeClr val="accent5">
                <a:satMod val="110000"/>
                <a:lumMod val="100000"/>
                <a:shade val="100000"/>
              </a:schemeClr>
            </a:gs>
            <a:gs pos="100000">
              <a:schemeClr val="accent5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b="1" kern="1200" dirty="0"/>
            <a:t>Entreprise d’accueil et projet de stage</a:t>
          </a:r>
        </a:p>
      </dsp:txBody>
      <dsp:txXfrm>
        <a:off x="464069" y="0"/>
        <a:ext cx="3084103" cy="914400"/>
      </dsp:txXfrm>
    </dsp:sp>
    <dsp:sp modelId="{8E8C5F46-8428-4E48-8113-706CC0D981A0}">
      <dsp:nvSpPr>
        <dsp:cNvPr id="0" name=""/>
        <dsp:cNvSpPr/>
      </dsp:nvSpPr>
      <dsp:spPr>
        <a:xfrm>
          <a:off x="3605521" y="0"/>
          <a:ext cx="3998503" cy="914400"/>
        </a:xfrm>
        <a:prstGeom prst="chevron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b="1" kern="1200" dirty="0"/>
            <a:t>Contexte général</a:t>
          </a:r>
        </a:p>
      </dsp:txBody>
      <dsp:txXfrm>
        <a:off x="4062721" y="0"/>
        <a:ext cx="3084103" cy="914400"/>
      </dsp:txXfrm>
    </dsp:sp>
    <dsp:sp modelId="{2B41EBE7-D789-47F7-9534-557C62BA0E48}">
      <dsp:nvSpPr>
        <dsp:cNvPr id="0" name=""/>
        <dsp:cNvSpPr/>
      </dsp:nvSpPr>
      <dsp:spPr>
        <a:xfrm>
          <a:off x="7204174" y="0"/>
          <a:ext cx="3998503" cy="914400"/>
        </a:xfrm>
        <a:prstGeom prst="chevron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b="1" kern="1200" dirty="0"/>
            <a:t>Développement de la solution</a:t>
          </a:r>
        </a:p>
      </dsp:txBody>
      <dsp:txXfrm>
        <a:off x="7661374" y="0"/>
        <a:ext cx="3084103" cy="914400"/>
      </dsp:txXfrm>
    </dsp:sp>
    <dsp:sp modelId="{8622A846-379A-4F76-BE6B-9D2A67935330}">
      <dsp:nvSpPr>
        <dsp:cNvPr id="0" name=""/>
        <dsp:cNvSpPr/>
      </dsp:nvSpPr>
      <dsp:spPr>
        <a:xfrm>
          <a:off x="10802827" y="0"/>
          <a:ext cx="3998503" cy="914400"/>
        </a:xfrm>
        <a:prstGeom prst="chevron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b="1" kern="1200" dirty="0"/>
            <a:t>Conclusion</a:t>
          </a:r>
        </a:p>
      </dsp:txBody>
      <dsp:txXfrm>
        <a:off x="11260027" y="0"/>
        <a:ext cx="3084103" cy="9144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857239-07F0-4973-A0FB-2DEAC3175C0B}">
      <dsp:nvSpPr>
        <dsp:cNvPr id="0" name=""/>
        <dsp:cNvSpPr/>
      </dsp:nvSpPr>
      <dsp:spPr>
        <a:xfrm>
          <a:off x="4152" y="0"/>
          <a:ext cx="4166145" cy="838200"/>
        </a:xfrm>
        <a:prstGeom prst="homePlate">
          <a:avLst/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112014" tIns="74676" rIns="37338" bIns="7467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>
              <a:solidFill>
                <a:prstClr val="white"/>
              </a:solidFill>
              <a:latin typeface="Ubuntu"/>
              <a:ea typeface="Spica Neue P"/>
              <a:cs typeface="+mn-cs"/>
            </a:rPr>
            <a:t>Organisme</a:t>
          </a:r>
        </a:p>
      </dsp:txBody>
      <dsp:txXfrm>
        <a:off x="4152" y="0"/>
        <a:ext cx="3956595" cy="838200"/>
      </dsp:txXfrm>
    </dsp:sp>
    <dsp:sp modelId="{FEFDD890-E11F-4231-8386-B53B8BBB9081}">
      <dsp:nvSpPr>
        <dsp:cNvPr id="0" name=""/>
        <dsp:cNvSpPr/>
      </dsp:nvSpPr>
      <dsp:spPr>
        <a:xfrm>
          <a:off x="3337068" y="0"/>
          <a:ext cx="4166145" cy="838200"/>
        </a:xfrm>
        <a:prstGeom prst="chevron">
          <a:avLst/>
        </a:prstGeom>
        <a:gradFill rotWithShape="1">
          <a:gsLst>
            <a:gs pos="0">
              <a:schemeClr val="accent5">
                <a:satMod val="103000"/>
                <a:lumMod val="102000"/>
                <a:tint val="94000"/>
              </a:schemeClr>
            </a:gs>
            <a:gs pos="50000">
              <a:schemeClr val="accent5">
                <a:satMod val="110000"/>
                <a:lumMod val="100000"/>
                <a:shade val="100000"/>
              </a:schemeClr>
            </a:gs>
            <a:gs pos="100000">
              <a:schemeClr val="accent5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/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/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  <dsp:txBody>
        <a:bodyPr spcFirstLastPara="0" vert="horz" wrap="square" lIns="149352" tIns="74676" rIns="37338" bIns="7467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/>
            <a:t>Projets IA</a:t>
          </a:r>
        </a:p>
      </dsp:txBody>
      <dsp:txXfrm>
        <a:off x="3756168" y="0"/>
        <a:ext cx="3327945" cy="838200"/>
      </dsp:txXfrm>
    </dsp:sp>
    <dsp:sp modelId="{675387EB-D58D-4978-8C0D-A7A080DBB0AB}">
      <dsp:nvSpPr>
        <dsp:cNvPr id="0" name=""/>
        <dsp:cNvSpPr/>
      </dsp:nvSpPr>
      <dsp:spPr>
        <a:xfrm>
          <a:off x="6669985" y="0"/>
          <a:ext cx="4166145" cy="838200"/>
        </a:xfrm>
        <a:prstGeom prst="chevron">
          <a:avLst/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112014" tIns="74676" rIns="37338" bIns="7467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/>
            <a:t>Problématique</a:t>
          </a:r>
        </a:p>
      </dsp:txBody>
      <dsp:txXfrm>
        <a:off x="7089085" y="0"/>
        <a:ext cx="3327945" cy="838200"/>
      </dsp:txXfrm>
    </dsp:sp>
    <dsp:sp modelId="{0C76F085-7540-411D-87CC-65A465ECED8F}">
      <dsp:nvSpPr>
        <dsp:cNvPr id="0" name=""/>
        <dsp:cNvSpPr/>
      </dsp:nvSpPr>
      <dsp:spPr>
        <a:xfrm>
          <a:off x="10007054" y="0"/>
          <a:ext cx="4166145" cy="838200"/>
        </a:xfrm>
        <a:prstGeom prst="chevron">
          <a:avLst/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112014" tIns="74676" rIns="37338" bIns="7467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/>
            <a:t>Démarche</a:t>
          </a:r>
        </a:p>
      </dsp:txBody>
      <dsp:txXfrm>
        <a:off x="10426154" y="0"/>
        <a:ext cx="3327945" cy="83820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857239-07F0-4973-A0FB-2DEAC3175C0B}">
      <dsp:nvSpPr>
        <dsp:cNvPr id="0" name=""/>
        <dsp:cNvSpPr/>
      </dsp:nvSpPr>
      <dsp:spPr>
        <a:xfrm>
          <a:off x="4152" y="0"/>
          <a:ext cx="4166145" cy="838200"/>
        </a:xfrm>
        <a:prstGeom prst="homePlate">
          <a:avLst/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112014" tIns="74676" rIns="37338" bIns="7467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>
              <a:solidFill>
                <a:prstClr val="white"/>
              </a:solidFill>
              <a:latin typeface="Ubuntu"/>
              <a:ea typeface="Spica Neue P"/>
              <a:cs typeface="+mn-cs"/>
            </a:rPr>
            <a:t>Organisme</a:t>
          </a:r>
        </a:p>
      </dsp:txBody>
      <dsp:txXfrm>
        <a:off x="4152" y="0"/>
        <a:ext cx="3956595" cy="838200"/>
      </dsp:txXfrm>
    </dsp:sp>
    <dsp:sp modelId="{FEFDD890-E11F-4231-8386-B53B8BBB9081}">
      <dsp:nvSpPr>
        <dsp:cNvPr id="0" name=""/>
        <dsp:cNvSpPr/>
      </dsp:nvSpPr>
      <dsp:spPr>
        <a:xfrm>
          <a:off x="3337068" y="0"/>
          <a:ext cx="4166145" cy="838200"/>
        </a:xfrm>
        <a:prstGeom prst="chevron">
          <a:avLst/>
        </a:prstGeom>
        <a:gradFill rotWithShape="1">
          <a:gsLst>
            <a:gs pos="0">
              <a:schemeClr val="accent5">
                <a:satMod val="103000"/>
                <a:lumMod val="102000"/>
                <a:tint val="94000"/>
              </a:schemeClr>
            </a:gs>
            <a:gs pos="50000">
              <a:schemeClr val="accent5">
                <a:satMod val="110000"/>
                <a:lumMod val="100000"/>
                <a:shade val="100000"/>
              </a:schemeClr>
            </a:gs>
            <a:gs pos="100000">
              <a:schemeClr val="accent5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/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/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  <dsp:txBody>
        <a:bodyPr spcFirstLastPara="0" vert="horz" wrap="square" lIns="149352" tIns="74676" rIns="37338" bIns="7467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>
              <a:solidFill>
                <a:prstClr val="white"/>
              </a:solidFill>
              <a:latin typeface="Ubuntu"/>
              <a:ea typeface="Spica Neue P"/>
              <a:cs typeface="+mn-cs"/>
            </a:rPr>
            <a:t>Projets IA</a:t>
          </a:r>
          <a:endParaRPr lang="fr-FR" sz="2800" kern="1200" dirty="0"/>
        </a:p>
      </dsp:txBody>
      <dsp:txXfrm>
        <a:off x="3756168" y="0"/>
        <a:ext cx="3327945" cy="838200"/>
      </dsp:txXfrm>
    </dsp:sp>
    <dsp:sp modelId="{675387EB-D58D-4978-8C0D-A7A080DBB0AB}">
      <dsp:nvSpPr>
        <dsp:cNvPr id="0" name=""/>
        <dsp:cNvSpPr/>
      </dsp:nvSpPr>
      <dsp:spPr>
        <a:xfrm>
          <a:off x="6669985" y="0"/>
          <a:ext cx="4166145" cy="838200"/>
        </a:xfrm>
        <a:prstGeom prst="chevron">
          <a:avLst/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112014" tIns="74676" rIns="37338" bIns="7467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/>
            <a:t>Problématique</a:t>
          </a:r>
        </a:p>
      </dsp:txBody>
      <dsp:txXfrm>
        <a:off x="7089085" y="0"/>
        <a:ext cx="3327945" cy="838200"/>
      </dsp:txXfrm>
    </dsp:sp>
    <dsp:sp modelId="{0C76F085-7540-411D-87CC-65A465ECED8F}">
      <dsp:nvSpPr>
        <dsp:cNvPr id="0" name=""/>
        <dsp:cNvSpPr/>
      </dsp:nvSpPr>
      <dsp:spPr>
        <a:xfrm>
          <a:off x="10007054" y="0"/>
          <a:ext cx="4166145" cy="838200"/>
        </a:xfrm>
        <a:prstGeom prst="chevron">
          <a:avLst/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112014" tIns="74676" rIns="37338" bIns="7467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/>
            <a:t>Démarche</a:t>
          </a:r>
        </a:p>
      </dsp:txBody>
      <dsp:txXfrm>
        <a:off x="10426154" y="0"/>
        <a:ext cx="3327945" cy="8382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7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9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0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7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9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0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7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9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0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5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7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8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9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0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5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7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8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9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0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5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7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8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0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5A974-2B9D-4DE7-B1FD-B969DD33CD5E}" type="datetimeFigureOut">
              <a:rPr kumimoji="1" lang="ja-JP" altLang="en-US" smtClean="0"/>
              <a:t>2021/10/14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CE44EA-33D9-406B-AA52-45755D8D5CBE}" type="slidenum">
              <a:rPr kumimoji="1" lang="ja-JP" altLang="en-US" smtClean="0"/>
              <a:t>‹N°›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9100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E44EA-33D9-406B-AA52-45755D8D5CBE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73996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E44EA-33D9-406B-AA52-45755D8D5CBE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01244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E44EA-33D9-406B-AA52-45755D8D5CBE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08541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E44EA-33D9-406B-AA52-45755D8D5CBE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04870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E44EA-33D9-406B-AA52-45755D8D5CBE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51295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E44EA-33D9-406B-AA52-45755D8D5CBE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32545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E44EA-33D9-406B-AA52-45755D8D5CBE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50103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E44EA-33D9-406B-AA52-45755D8D5CBE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23245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E44EA-33D9-406B-AA52-45755D8D5CBE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88657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E44EA-33D9-406B-AA52-45755D8D5CBE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87333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E44EA-33D9-406B-AA52-45755D8D5CBE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9874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E44EA-33D9-406B-AA52-45755D8D5CBE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14732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E44EA-33D9-406B-AA52-45755D8D5CBE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17178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E44EA-33D9-406B-AA52-45755D8D5CBE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05547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E44EA-33D9-406B-AA52-45755D8D5CBE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76675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E44EA-33D9-406B-AA52-45755D8D5CBE}" type="slidenum">
              <a:rPr kumimoji="1" lang="ja-JP" altLang="en-US" smtClean="0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136453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E44EA-33D9-406B-AA52-45755D8D5CBE}" type="slidenum">
              <a:rPr kumimoji="1" lang="ja-JP" altLang="en-US" smtClean="0"/>
              <a:t>24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397203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E44EA-33D9-406B-AA52-45755D8D5CBE}" type="slidenum">
              <a:rPr kumimoji="1" lang="ja-JP" altLang="en-US" smtClean="0"/>
              <a:t>25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464313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E44EA-33D9-406B-AA52-45755D8D5CBE}" type="slidenum">
              <a:rPr kumimoji="1" lang="ja-JP" altLang="en-US" smtClean="0"/>
              <a:t>26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049943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E44EA-33D9-406B-AA52-45755D8D5CBE}" type="slidenum">
              <a:rPr kumimoji="1" lang="ja-JP" altLang="en-US" smtClean="0"/>
              <a:t>27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37928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E44EA-33D9-406B-AA52-45755D8D5CBE}" type="slidenum">
              <a:rPr kumimoji="1" lang="ja-JP" altLang="en-US" smtClean="0"/>
              <a:t>28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889817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E44EA-33D9-406B-AA52-45755D8D5CBE}" type="slidenum">
              <a:rPr kumimoji="1" lang="ja-JP" altLang="en-US" smtClean="0"/>
              <a:t>29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05396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E44EA-33D9-406B-AA52-45755D8D5CBE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659084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E44EA-33D9-406B-AA52-45755D8D5CBE}" type="slidenum">
              <a:rPr kumimoji="1" lang="ja-JP" altLang="en-US" smtClean="0"/>
              <a:t>30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797076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E44EA-33D9-406B-AA52-45755D8D5CBE}" type="slidenum">
              <a:rPr kumimoji="1" lang="ja-JP" altLang="en-US" smtClean="0"/>
              <a:t>31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938845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E44EA-33D9-406B-AA52-45755D8D5CBE}" type="slidenum">
              <a:rPr kumimoji="1" lang="ja-JP" altLang="en-US" smtClean="0"/>
              <a:t>32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065274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E44EA-33D9-406B-AA52-45755D8D5CBE}" type="slidenum">
              <a:rPr kumimoji="1" lang="ja-JP" altLang="en-US" smtClean="0"/>
              <a:t>33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896336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E44EA-33D9-406B-AA52-45755D8D5CBE}" type="slidenum">
              <a:rPr kumimoji="1" lang="ja-JP" altLang="en-US" smtClean="0"/>
              <a:t>34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815257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E44EA-33D9-406B-AA52-45755D8D5CBE}" type="slidenum">
              <a:rPr kumimoji="1" lang="ja-JP" altLang="en-US" smtClean="0"/>
              <a:t>35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801896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E44EA-33D9-406B-AA52-45755D8D5CBE}" type="slidenum">
              <a:rPr kumimoji="1" lang="ja-JP" altLang="en-US" smtClean="0"/>
              <a:t>36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291896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E44EA-33D9-406B-AA52-45755D8D5CBE}" type="slidenum">
              <a:rPr kumimoji="1" lang="ja-JP" altLang="en-US" smtClean="0"/>
              <a:t>37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31728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E44EA-33D9-406B-AA52-45755D8D5CBE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51998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E44EA-33D9-406B-AA52-45755D8D5CBE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11627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E44EA-33D9-406B-AA52-45755D8D5CBE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91998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E44EA-33D9-406B-AA52-45755D8D5CBE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81493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540602-442E-410E-B9C6-9F75A3534647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45853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E44EA-33D9-406B-AA52-45755D8D5CBE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8816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e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/>
          <p:cNvGrpSpPr/>
          <p:nvPr userDrawn="1"/>
        </p:nvGrpSpPr>
        <p:grpSpPr>
          <a:xfrm>
            <a:off x="5823561" y="4418122"/>
            <a:ext cx="1940630" cy="72008"/>
            <a:chOff x="6119664" y="3270498"/>
            <a:chExt cx="1940630" cy="72008"/>
          </a:xfrm>
        </p:grpSpPr>
        <p:sp>
          <p:nvSpPr>
            <p:cNvPr id="10" name="正方形/長方形 9"/>
            <p:cNvSpPr/>
            <p:nvPr userDrawn="1"/>
          </p:nvSpPr>
          <p:spPr>
            <a:xfrm>
              <a:off x="6765355" y="3270498"/>
              <a:ext cx="648072" cy="720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/>
            <p:cNvSpPr/>
            <p:nvPr userDrawn="1"/>
          </p:nvSpPr>
          <p:spPr>
            <a:xfrm>
              <a:off x="6119664" y="3270498"/>
              <a:ext cx="648072" cy="720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正方形/長方形 10"/>
            <p:cNvSpPr/>
            <p:nvPr userDrawn="1"/>
          </p:nvSpPr>
          <p:spPr>
            <a:xfrm>
              <a:off x="7412222" y="3270498"/>
              <a:ext cx="648072" cy="7200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6057900" y="9582811"/>
            <a:ext cx="6172200" cy="547603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10868" y="9600055"/>
            <a:ext cx="1176775" cy="489036"/>
          </a:xfrm>
          <a:prstGeom prst="rect">
            <a:avLst/>
          </a:prstGeom>
        </p:spPr>
        <p:txBody>
          <a:bodyPr/>
          <a:lstStyle/>
          <a:p>
            <a:fld id="{03EB59E2-90B9-4CD3-AC74-D672227E13C3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5712608" y="4698914"/>
            <a:ext cx="8545863" cy="2366282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5712608" y="3578967"/>
            <a:ext cx="8545863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4156530" y="2953658"/>
            <a:ext cx="1391649" cy="1117600"/>
          </a:xfrm>
          <a:custGeom>
            <a:avLst/>
            <a:gdLst/>
            <a:ahLst/>
            <a:cxnLst/>
            <a:rect l="l" t="t" r="r" b="b"/>
            <a:pathLst>
              <a:path w="1391649" h="1117600">
                <a:moveTo>
                  <a:pt x="641350" y="0"/>
                </a:moveTo>
                <a:cubicBezTo>
                  <a:pt x="995558" y="0"/>
                  <a:pt x="1282700" y="250183"/>
                  <a:pt x="1282700" y="558800"/>
                </a:cubicBezTo>
                <a:cubicBezTo>
                  <a:pt x="1282700" y="678010"/>
                  <a:pt x="1239857" y="788500"/>
                  <a:pt x="1166143" y="878649"/>
                </a:cubicBezTo>
                <a:cubicBezTo>
                  <a:pt x="1228612" y="951179"/>
                  <a:pt x="1306525" y="1002662"/>
                  <a:pt x="1391649" y="1064962"/>
                </a:cubicBezTo>
                <a:lnTo>
                  <a:pt x="1016117" y="1010533"/>
                </a:lnTo>
                <a:cubicBezTo>
                  <a:pt x="911360" y="1078369"/>
                  <a:pt x="781613" y="1117600"/>
                  <a:pt x="641350" y="1117600"/>
                </a:cubicBezTo>
                <a:cubicBezTo>
                  <a:pt x="287142" y="1117600"/>
                  <a:pt x="0" y="867417"/>
                  <a:pt x="0" y="558800"/>
                </a:cubicBezTo>
                <a:cubicBezTo>
                  <a:pt x="0" y="250183"/>
                  <a:pt x="287142" y="0"/>
                  <a:pt x="641350" y="0"/>
                </a:cubicBezTo>
                <a:close/>
              </a:path>
            </a:pathLst>
          </a:cu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510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900"/>
                            </p:stCondLst>
                            <p:childTnLst>
                              <p:par>
                                <p:cTn id="14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4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ext &amp;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3" name="正方形/長方形 12"/>
          <p:cNvSpPr/>
          <p:nvPr userDrawn="1"/>
        </p:nvSpPr>
        <p:spPr bwMode="auto">
          <a:xfrm>
            <a:off x="0" y="0"/>
            <a:ext cx="9144000" cy="10285413"/>
          </a:xfrm>
          <a:prstGeom prst="rect">
            <a:avLst/>
          </a:pr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 userDrawn="1"/>
        </p:nvSpPr>
        <p:spPr bwMode="auto">
          <a:xfrm>
            <a:off x="9144000" y="0"/>
            <a:ext cx="648000" cy="648000"/>
          </a:xfrm>
          <a:prstGeom prst="rect">
            <a:avLst/>
          </a:pr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 userDrawn="1"/>
        </p:nvSpPr>
        <p:spPr bwMode="auto">
          <a:xfrm>
            <a:off x="9792000" y="648000"/>
            <a:ext cx="648000" cy="648000"/>
          </a:xfrm>
          <a:prstGeom prst="rect">
            <a:avLst/>
          </a:pr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 userDrawn="1"/>
        </p:nvSpPr>
        <p:spPr bwMode="auto">
          <a:xfrm>
            <a:off x="10440000" y="0"/>
            <a:ext cx="648000" cy="648000"/>
          </a:xfrm>
          <a:prstGeom prst="rect">
            <a:avLst/>
          </a:pr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 userDrawn="1"/>
        </p:nvSpPr>
        <p:spPr bwMode="auto">
          <a:xfrm>
            <a:off x="9144000" y="1296000"/>
            <a:ext cx="648000" cy="648000"/>
          </a:xfrm>
          <a:prstGeom prst="rect">
            <a:avLst/>
          </a:pr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0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799830" y="2551906"/>
            <a:ext cx="7544341" cy="5181600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9588843" y="2551906"/>
            <a:ext cx="7665487" cy="5181600"/>
          </a:xfrm>
        </p:spPr>
        <p:txBody>
          <a:bodyPr anchor="ctr">
            <a:normAutofit/>
          </a:bodyPr>
          <a:lstStyle>
            <a:lvl1pPr algn="l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88475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8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150"/>
                            </p:stCondLst>
                            <p:childTnLst>
                              <p:par>
                                <p:cTn id="25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3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6" grpId="0" animBg="1"/>
      <p:bldP spid="17" grpId="0" animBg="1"/>
      <p:bldP spid="18" grpId="0" animBg="1"/>
      <p:bldP spid="20" grpId="0">
        <p:tmplLst>
          <p:tmpl>
            <p:tnLst>
              <p:par>
                <p:cTn presetID="2" presetClass="entr" presetSubtype="1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Pho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グループ化 18"/>
          <p:cNvGrpSpPr/>
          <p:nvPr userDrawn="1"/>
        </p:nvGrpSpPr>
        <p:grpSpPr>
          <a:xfrm>
            <a:off x="-1" y="0"/>
            <a:ext cx="18287643" cy="7085913"/>
            <a:chOff x="-1" y="0"/>
            <a:chExt cx="18287643" cy="7085913"/>
          </a:xfrm>
        </p:grpSpPr>
        <p:sp>
          <p:nvSpPr>
            <p:cNvPr id="2" name="正方形/長方形 1"/>
            <p:cNvSpPr/>
            <p:nvPr userDrawn="1"/>
          </p:nvSpPr>
          <p:spPr bwMode="auto">
            <a:xfrm>
              <a:off x="-1" y="0"/>
              <a:ext cx="18287643" cy="5141913"/>
            </a:xfrm>
            <a:prstGeom prst="rect">
              <a:avLst/>
            </a:pr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/>
            <p:cNvSpPr/>
            <p:nvPr userDrawn="1"/>
          </p:nvSpPr>
          <p:spPr bwMode="auto">
            <a:xfrm>
              <a:off x="0" y="5141913"/>
              <a:ext cx="648000" cy="648000"/>
            </a:xfrm>
            <a:prstGeom prst="rect">
              <a:avLst/>
            </a:pr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正方形/長方形 15"/>
            <p:cNvSpPr/>
            <p:nvPr userDrawn="1"/>
          </p:nvSpPr>
          <p:spPr bwMode="auto">
            <a:xfrm>
              <a:off x="648000" y="5789913"/>
              <a:ext cx="648000" cy="648000"/>
            </a:xfrm>
            <a:prstGeom prst="rect">
              <a:avLst/>
            </a:pr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正方形/長方形 16"/>
            <p:cNvSpPr/>
            <p:nvPr userDrawn="1"/>
          </p:nvSpPr>
          <p:spPr bwMode="auto">
            <a:xfrm>
              <a:off x="1296000" y="5141913"/>
              <a:ext cx="648000" cy="648000"/>
            </a:xfrm>
            <a:prstGeom prst="rect">
              <a:avLst/>
            </a:pr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正方形/長方形 17"/>
            <p:cNvSpPr/>
            <p:nvPr userDrawn="1"/>
          </p:nvSpPr>
          <p:spPr bwMode="auto">
            <a:xfrm>
              <a:off x="-1" y="6437913"/>
              <a:ext cx="648000" cy="648000"/>
            </a:xfrm>
            <a:prstGeom prst="rect">
              <a:avLst/>
            </a:pr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‹N°›</a:t>
            </a:fld>
            <a:endParaRPr lang="en-US" dirty="0"/>
          </a:p>
        </p:txBody>
      </p:sp>
      <p:pic>
        <p:nvPicPr>
          <p:cNvPr id="10" name="図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378" y="911133"/>
            <a:ext cx="4142834" cy="8464733"/>
          </a:xfrm>
          <a:prstGeom prst="rect">
            <a:avLst/>
          </a:prstGeom>
          <a:effectLst/>
        </p:spPr>
      </p:pic>
      <p:sp>
        <p:nvSpPr>
          <p:cNvPr id="11" name="図プレースホルダー 2"/>
          <p:cNvSpPr>
            <a:spLocks noGrp="1"/>
          </p:cNvSpPr>
          <p:nvPr>
            <p:ph type="pic" sz="quarter" idx="12" hasCustomPrompt="1"/>
          </p:nvPr>
        </p:nvSpPr>
        <p:spPr>
          <a:xfrm>
            <a:off x="2657702" y="2008413"/>
            <a:ext cx="3525807" cy="6317252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4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6800535" y="1103086"/>
            <a:ext cx="9426437" cy="384918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5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6800534" y="5274171"/>
            <a:ext cx="9426437" cy="3051494"/>
          </a:xfrm>
        </p:spPr>
        <p:txBody>
          <a:bodyPr>
            <a:normAutofit/>
          </a:bodyPr>
          <a:lstStyle>
            <a:lvl1pPr marL="342900" indent="-342900" algn="l">
              <a:spcBef>
                <a:spcPts val="1200"/>
              </a:spcBef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75413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65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Phone &amp; Tab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グループ化 15"/>
          <p:cNvGrpSpPr/>
          <p:nvPr userDrawn="1"/>
        </p:nvGrpSpPr>
        <p:grpSpPr>
          <a:xfrm>
            <a:off x="-1" y="0"/>
            <a:ext cx="18287643" cy="7085913"/>
            <a:chOff x="-1" y="0"/>
            <a:chExt cx="18287643" cy="7085913"/>
          </a:xfrm>
          <a:solidFill>
            <a:schemeClr val="accent1"/>
          </a:solidFill>
        </p:grpSpPr>
        <p:sp>
          <p:nvSpPr>
            <p:cNvPr id="12" name="正方形/長方形 11"/>
            <p:cNvSpPr/>
            <p:nvPr userDrawn="1"/>
          </p:nvSpPr>
          <p:spPr bwMode="auto">
            <a:xfrm>
              <a:off x="0" y="5141913"/>
              <a:ext cx="648000" cy="648000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正方形/長方形 12"/>
            <p:cNvSpPr/>
            <p:nvPr userDrawn="1"/>
          </p:nvSpPr>
          <p:spPr bwMode="auto">
            <a:xfrm>
              <a:off x="648000" y="5789913"/>
              <a:ext cx="648000" cy="648000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正方形/長方形 13"/>
            <p:cNvSpPr/>
            <p:nvPr userDrawn="1"/>
          </p:nvSpPr>
          <p:spPr bwMode="auto">
            <a:xfrm>
              <a:off x="1296000" y="5141913"/>
              <a:ext cx="648000" cy="648000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正方形/長方形 14"/>
            <p:cNvSpPr/>
            <p:nvPr userDrawn="1"/>
          </p:nvSpPr>
          <p:spPr bwMode="auto">
            <a:xfrm>
              <a:off x="-1" y="6437913"/>
              <a:ext cx="648000" cy="648000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/>
            <p:cNvSpPr/>
            <p:nvPr userDrawn="1"/>
          </p:nvSpPr>
          <p:spPr bwMode="auto">
            <a:xfrm>
              <a:off x="-1" y="0"/>
              <a:ext cx="18287643" cy="5141913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6" name="図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937" y="4023832"/>
            <a:ext cx="2611063" cy="5334986"/>
          </a:xfrm>
          <a:prstGeom prst="rect">
            <a:avLst/>
          </a:prstGeom>
          <a:effectLst/>
        </p:spPr>
      </p:pic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‹N°›</a:t>
            </a:fld>
            <a:endParaRPr lang="en-US" dirty="0"/>
          </a:p>
        </p:txBody>
      </p:sp>
      <p:pic>
        <p:nvPicPr>
          <p:cNvPr id="5" name="図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795" y="949977"/>
            <a:ext cx="5884221" cy="8366379"/>
          </a:xfrm>
          <a:prstGeom prst="rect">
            <a:avLst/>
          </a:prstGeom>
        </p:spPr>
      </p:pic>
      <p:sp>
        <p:nvSpPr>
          <p:cNvPr id="7" name="図プレースホルダー 2"/>
          <p:cNvSpPr>
            <a:spLocks noGrp="1"/>
          </p:cNvSpPr>
          <p:nvPr>
            <p:ph type="pic" sz="quarter" idx="12" hasCustomPrompt="1"/>
          </p:nvPr>
        </p:nvSpPr>
        <p:spPr>
          <a:xfrm>
            <a:off x="3940519" y="1738131"/>
            <a:ext cx="5089181" cy="6761798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8" name="図プレースホルダー 2"/>
          <p:cNvSpPr>
            <a:spLocks noGrp="1"/>
          </p:cNvSpPr>
          <p:nvPr>
            <p:ph type="pic" sz="quarter" idx="13" hasCustomPrompt="1"/>
          </p:nvPr>
        </p:nvSpPr>
        <p:spPr>
          <a:xfrm>
            <a:off x="1379954" y="4737100"/>
            <a:ext cx="2160841" cy="3930468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0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9585535" y="1103086"/>
            <a:ext cx="7657436" cy="384918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9585534" y="5274171"/>
            <a:ext cx="7657436" cy="3051494"/>
          </a:xfrm>
        </p:spPr>
        <p:txBody>
          <a:bodyPr>
            <a:normAutofit/>
          </a:bodyPr>
          <a:lstStyle>
            <a:lvl1pPr marL="342900" indent="-342900" algn="l">
              <a:spcBef>
                <a:spcPts val="1200"/>
              </a:spcBef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72978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1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15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8" grpId="0"/>
      <p:bldP spid="8" grpId="1"/>
      <p:bldP spid="1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7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b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グループ化 15"/>
          <p:cNvGrpSpPr/>
          <p:nvPr userDrawn="1"/>
        </p:nvGrpSpPr>
        <p:grpSpPr>
          <a:xfrm>
            <a:off x="-1" y="0"/>
            <a:ext cx="18287643" cy="7085913"/>
            <a:chOff x="-1" y="0"/>
            <a:chExt cx="18287643" cy="7085913"/>
          </a:xfrm>
          <a:solidFill>
            <a:schemeClr val="accent1"/>
          </a:solidFill>
        </p:grpSpPr>
        <p:sp>
          <p:nvSpPr>
            <p:cNvPr id="12" name="正方形/長方形 11"/>
            <p:cNvSpPr/>
            <p:nvPr userDrawn="1"/>
          </p:nvSpPr>
          <p:spPr bwMode="auto">
            <a:xfrm>
              <a:off x="0" y="5141913"/>
              <a:ext cx="648000" cy="648000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正方形/長方形 12"/>
            <p:cNvSpPr/>
            <p:nvPr userDrawn="1"/>
          </p:nvSpPr>
          <p:spPr bwMode="auto">
            <a:xfrm>
              <a:off x="648000" y="5789913"/>
              <a:ext cx="648000" cy="648000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正方形/長方形 13"/>
            <p:cNvSpPr/>
            <p:nvPr userDrawn="1"/>
          </p:nvSpPr>
          <p:spPr bwMode="auto">
            <a:xfrm>
              <a:off x="1296000" y="5141913"/>
              <a:ext cx="648000" cy="648000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正方形/長方形 14"/>
            <p:cNvSpPr/>
            <p:nvPr userDrawn="1"/>
          </p:nvSpPr>
          <p:spPr bwMode="auto">
            <a:xfrm>
              <a:off x="-1" y="6437913"/>
              <a:ext cx="648000" cy="648000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/>
            <p:cNvSpPr/>
            <p:nvPr userDrawn="1"/>
          </p:nvSpPr>
          <p:spPr bwMode="auto">
            <a:xfrm>
              <a:off x="-1" y="0"/>
              <a:ext cx="18287643" cy="5141913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0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10473429" y="1103086"/>
            <a:ext cx="6987257" cy="384918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10473428" y="5274171"/>
            <a:ext cx="6987257" cy="3051494"/>
          </a:xfrm>
        </p:spPr>
        <p:txBody>
          <a:bodyPr>
            <a:normAutofit/>
          </a:bodyPr>
          <a:lstStyle>
            <a:lvl1pPr marL="342900" indent="-342900" algn="l">
              <a:spcBef>
                <a:spcPts val="1200"/>
              </a:spcBef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図プレースホルダー 19"/>
          <p:cNvSpPr>
            <a:spLocks noGrp="1"/>
          </p:cNvSpPr>
          <p:nvPr>
            <p:ph type="pic" sz="quarter" idx="12" hasCustomPrompt="1"/>
          </p:nvPr>
        </p:nvSpPr>
        <p:spPr>
          <a:xfrm>
            <a:off x="1056105" y="2800178"/>
            <a:ext cx="9177429" cy="5159898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grpSp>
        <p:nvGrpSpPr>
          <p:cNvPr id="18" name="グループ化 17"/>
          <p:cNvGrpSpPr/>
          <p:nvPr userDrawn="1"/>
        </p:nvGrpSpPr>
        <p:grpSpPr>
          <a:xfrm>
            <a:off x="1056107" y="2279243"/>
            <a:ext cx="9177428" cy="523844"/>
            <a:chOff x="4888773" y="2065794"/>
            <a:chExt cx="8534400" cy="487140"/>
          </a:xfrm>
        </p:grpSpPr>
        <p:sp>
          <p:nvSpPr>
            <p:cNvPr id="19" name="角丸四角形 7"/>
            <p:cNvSpPr/>
            <p:nvPr userDrawn="1"/>
          </p:nvSpPr>
          <p:spPr>
            <a:xfrm>
              <a:off x="4888773" y="2065794"/>
              <a:ext cx="8534400" cy="487140"/>
            </a:xfrm>
            <a:custGeom>
              <a:avLst/>
              <a:gdLst/>
              <a:ahLst/>
              <a:cxnLst/>
              <a:rect l="l" t="t" r="r" b="b"/>
              <a:pathLst>
                <a:path w="8534400" h="487140">
                  <a:moveTo>
                    <a:pt x="148176" y="0"/>
                  </a:moveTo>
                  <a:lnTo>
                    <a:pt x="8386224" y="0"/>
                  </a:lnTo>
                  <a:cubicBezTo>
                    <a:pt x="8468059" y="0"/>
                    <a:pt x="8534400" y="66341"/>
                    <a:pt x="8534400" y="148176"/>
                  </a:cubicBezTo>
                  <a:lnTo>
                    <a:pt x="8534400" y="487140"/>
                  </a:lnTo>
                  <a:lnTo>
                    <a:pt x="0" y="487140"/>
                  </a:lnTo>
                  <a:lnTo>
                    <a:pt x="0" y="148176"/>
                  </a:lnTo>
                  <a:cubicBezTo>
                    <a:pt x="0" y="66341"/>
                    <a:pt x="66341" y="0"/>
                    <a:pt x="148176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正方形/長方形 19"/>
            <p:cNvSpPr/>
            <p:nvPr userDrawn="1"/>
          </p:nvSpPr>
          <p:spPr>
            <a:xfrm>
              <a:off x="4888773" y="2489434"/>
              <a:ext cx="8534400" cy="635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1" name="グループ化 20"/>
            <p:cNvGrpSpPr/>
            <p:nvPr userDrawn="1"/>
          </p:nvGrpSpPr>
          <p:grpSpPr>
            <a:xfrm>
              <a:off x="5071109" y="2204589"/>
              <a:ext cx="542925" cy="142875"/>
              <a:chOff x="2524125" y="1614487"/>
              <a:chExt cx="542925" cy="142875"/>
            </a:xfrm>
          </p:grpSpPr>
          <p:sp>
            <p:nvSpPr>
              <p:cNvPr id="26" name="円/楕円 29"/>
              <p:cNvSpPr/>
              <p:nvPr userDrawn="1"/>
            </p:nvSpPr>
            <p:spPr>
              <a:xfrm>
                <a:off x="2524125" y="1614487"/>
                <a:ext cx="142875" cy="14287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7" name="円/楕円 30"/>
              <p:cNvSpPr/>
              <p:nvPr userDrawn="1"/>
            </p:nvSpPr>
            <p:spPr>
              <a:xfrm>
                <a:off x="2724150" y="1614487"/>
                <a:ext cx="142875" cy="142875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" name="円/楕円 31"/>
              <p:cNvSpPr/>
              <p:nvPr userDrawn="1"/>
            </p:nvSpPr>
            <p:spPr>
              <a:xfrm>
                <a:off x="2924175" y="1614487"/>
                <a:ext cx="142875" cy="14287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2" name="グループ化 21"/>
            <p:cNvGrpSpPr/>
            <p:nvPr userDrawn="1"/>
          </p:nvGrpSpPr>
          <p:grpSpPr>
            <a:xfrm>
              <a:off x="13043533" y="2180776"/>
              <a:ext cx="200026" cy="190500"/>
              <a:chOff x="7781924" y="1704975"/>
              <a:chExt cx="200026" cy="190500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23" name="正方形/長方形 22"/>
              <p:cNvSpPr/>
              <p:nvPr userDrawn="1"/>
            </p:nvSpPr>
            <p:spPr>
              <a:xfrm>
                <a:off x="7781925" y="1704975"/>
                <a:ext cx="200025" cy="4762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正方形/長方形 23"/>
              <p:cNvSpPr/>
              <p:nvPr userDrawn="1"/>
            </p:nvSpPr>
            <p:spPr>
              <a:xfrm>
                <a:off x="7781925" y="1776413"/>
                <a:ext cx="200025" cy="4762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" name="正方形/長方形 24"/>
              <p:cNvSpPr/>
              <p:nvPr userDrawn="1"/>
            </p:nvSpPr>
            <p:spPr>
              <a:xfrm>
                <a:off x="7781924" y="1847850"/>
                <a:ext cx="200025" cy="4762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89414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6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150"/>
                            </p:stCondLst>
                            <p:childTnLst>
                              <p:par>
                                <p:cTn id="1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7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/>
      <p:bldP spid="17" grpId="1" animBg="1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グループ化 15"/>
          <p:cNvGrpSpPr/>
          <p:nvPr userDrawn="1"/>
        </p:nvGrpSpPr>
        <p:grpSpPr>
          <a:xfrm>
            <a:off x="-1" y="0"/>
            <a:ext cx="18287643" cy="7085913"/>
            <a:chOff x="-1" y="0"/>
            <a:chExt cx="18287643" cy="7085913"/>
          </a:xfrm>
          <a:solidFill>
            <a:schemeClr val="accent1"/>
          </a:solidFill>
        </p:grpSpPr>
        <p:sp>
          <p:nvSpPr>
            <p:cNvPr id="12" name="正方形/長方形 11"/>
            <p:cNvSpPr/>
            <p:nvPr userDrawn="1"/>
          </p:nvSpPr>
          <p:spPr bwMode="auto">
            <a:xfrm>
              <a:off x="0" y="5141913"/>
              <a:ext cx="648000" cy="648000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正方形/長方形 12"/>
            <p:cNvSpPr/>
            <p:nvPr userDrawn="1"/>
          </p:nvSpPr>
          <p:spPr bwMode="auto">
            <a:xfrm>
              <a:off x="648000" y="5789913"/>
              <a:ext cx="648000" cy="648000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正方形/長方形 13"/>
            <p:cNvSpPr/>
            <p:nvPr userDrawn="1"/>
          </p:nvSpPr>
          <p:spPr bwMode="auto">
            <a:xfrm>
              <a:off x="1296000" y="5141913"/>
              <a:ext cx="648000" cy="648000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正方形/長方形 14"/>
            <p:cNvSpPr/>
            <p:nvPr userDrawn="1"/>
          </p:nvSpPr>
          <p:spPr bwMode="auto">
            <a:xfrm>
              <a:off x="-1" y="6437913"/>
              <a:ext cx="648000" cy="648000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/>
            <p:cNvSpPr/>
            <p:nvPr userDrawn="1"/>
          </p:nvSpPr>
          <p:spPr bwMode="auto">
            <a:xfrm>
              <a:off x="-1" y="0"/>
              <a:ext cx="18287643" cy="5141913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‹N°›</a:t>
            </a:fld>
            <a:endParaRPr lang="en-US" dirty="0"/>
          </a:p>
        </p:txBody>
      </p:sp>
      <p:pic>
        <p:nvPicPr>
          <p:cNvPr id="30" name="図 2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9146" y="361382"/>
            <a:ext cx="7911618" cy="6409096"/>
          </a:xfrm>
          <a:prstGeom prst="rect">
            <a:avLst/>
          </a:prstGeom>
        </p:spPr>
      </p:pic>
      <p:pic>
        <p:nvPicPr>
          <p:cNvPr id="31" name="図 3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0301" y="1323763"/>
            <a:ext cx="3830770" cy="5446715"/>
          </a:xfrm>
          <a:prstGeom prst="rect">
            <a:avLst/>
          </a:prstGeom>
        </p:spPr>
      </p:pic>
      <p:pic>
        <p:nvPicPr>
          <p:cNvPr id="32" name="図 3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7296" y="2604814"/>
            <a:ext cx="2044962" cy="4165664"/>
          </a:xfrm>
          <a:prstGeom prst="rect">
            <a:avLst/>
          </a:prstGeom>
        </p:spPr>
      </p:pic>
      <p:sp>
        <p:nvSpPr>
          <p:cNvPr id="33" name="図プレースホルダー 8"/>
          <p:cNvSpPr>
            <a:spLocks noGrp="1"/>
          </p:cNvSpPr>
          <p:nvPr>
            <p:ph type="pic" sz="quarter" idx="12" hasCustomPrompt="1"/>
          </p:nvPr>
        </p:nvSpPr>
        <p:spPr>
          <a:xfrm>
            <a:off x="3394909" y="3135071"/>
            <a:ext cx="1709737" cy="310515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34" name="図プレースホルダー 8"/>
          <p:cNvSpPr>
            <a:spLocks noGrp="1"/>
          </p:cNvSpPr>
          <p:nvPr>
            <p:ph type="pic" sz="quarter" idx="13" hasCustomPrompt="1"/>
          </p:nvPr>
        </p:nvSpPr>
        <p:spPr>
          <a:xfrm>
            <a:off x="5489811" y="631412"/>
            <a:ext cx="7335815" cy="405623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35" name="図プレースホルダー 8"/>
          <p:cNvSpPr>
            <a:spLocks noGrp="1"/>
          </p:cNvSpPr>
          <p:nvPr>
            <p:ph type="pic" sz="quarter" idx="14" hasCustomPrompt="1"/>
          </p:nvPr>
        </p:nvSpPr>
        <p:spPr>
          <a:xfrm>
            <a:off x="13257470" y="1822452"/>
            <a:ext cx="3314700" cy="4434585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grpSp>
        <p:nvGrpSpPr>
          <p:cNvPr id="36" name="グループ化 35"/>
          <p:cNvGrpSpPr/>
          <p:nvPr userDrawn="1"/>
        </p:nvGrpSpPr>
        <p:grpSpPr>
          <a:xfrm>
            <a:off x="8190907" y="7678639"/>
            <a:ext cx="1940630" cy="72008"/>
            <a:chOff x="6119664" y="3270498"/>
            <a:chExt cx="1940630" cy="72008"/>
          </a:xfrm>
        </p:grpSpPr>
        <p:sp>
          <p:nvSpPr>
            <p:cNvPr id="37" name="正方形/長方形 36"/>
            <p:cNvSpPr/>
            <p:nvPr userDrawn="1"/>
          </p:nvSpPr>
          <p:spPr>
            <a:xfrm>
              <a:off x="6765355" y="3270498"/>
              <a:ext cx="648072" cy="720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正方形/長方形 37"/>
            <p:cNvSpPr/>
            <p:nvPr userDrawn="1"/>
          </p:nvSpPr>
          <p:spPr>
            <a:xfrm>
              <a:off x="6119664" y="3270498"/>
              <a:ext cx="648072" cy="720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正方形/長方形 38"/>
            <p:cNvSpPr/>
            <p:nvPr userDrawn="1"/>
          </p:nvSpPr>
          <p:spPr>
            <a:xfrm>
              <a:off x="7412222" y="3270498"/>
              <a:ext cx="648072" cy="7200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0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4888291" y="7959431"/>
            <a:ext cx="8545863" cy="1423108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4888291" y="6839484"/>
            <a:ext cx="8545863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49667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75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35" grpId="0"/>
      <p:bldP spid="40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75989" y="3650343"/>
            <a:ext cx="17336022" cy="128004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kumimoji="1" lang="en-US" altLang="ja-JP" dirty="0"/>
              <a:t>Presentation Title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 userDrawn="1"/>
        </p:nvSpPr>
        <p:spPr>
          <a:xfrm>
            <a:off x="8171304" y="5074275"/>
            <a:ext cx="648072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8819376" y="5074275"/>
            <a:ext cx="648072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9468624" y="5074275"/>
            <a:ext cx="648072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2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200400" y="5346700"/>
            <a:ext cx="11887200" cy="747032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  <p:sp>
        <p:nvSpPr>
          <p:cNvPr id="15" name="テキスト プレースホルダー 1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3200400" y="8280400"/>
            <a:ext cx="11887200" cy="1654996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200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57830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250"/>
                            </p:stCondLst>
                            <p:childTnLst>
                              <p:par>
                                <p:cTn id="2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7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animBg="1"/>
      <p:bldP spid="10" grpId="0" animBg="1"/>
      <p:bldP spid="11" grpId="0" animBg="1"/>
      <p:bldP spid="12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Full Anima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正方形/長方形 17"/>
          <p:cNvSpPr/>
          <p:nvPr userDrawn="1"/>
        </p:nvSpPr>
        <p:spPr>
          <a:xfrm>
            <a:off x="0" y="0"/>
            <a:ext cx="18288000" cy="1028541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 userDrawn="1"/>
        </p:nvSpPr>
        <p:spPr>
          <a:xfrm>
            <a:off x="0" y="0"/>
            <a:ext cx="18288000" cy="1028541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3"/>
          <p:cNvSpPr/>
          <p:nvPr userDrawn="1"/>
        </p:nvSpPr>
        <p:spPr>
          <a:xfrm rot="10800000">
            <a:off x="14510655" y="-14515"/>
            <a:ext cx="6110514" cy="10299927"/>
          </a:xfrm>
          <a:custGeom>
            <a:avLst/>
            <a:gdLst>
              <a:gd name="connsiteX0" fmla="*/ 0 w 3831771"/>
              <a:gd name="connsiteY0" fmla="*/ 0 h 10285413"/>
              <a:gd name="connsiteX1" fmla="*/ 3831771 w 3831771"/>
              <a:gd name="connsiteY1" fmla="*/ 0 h 10285413"/>
              <a:gd name="connsiteX2" fmla="*/ 3831771 w 3831771"/>
              <a:gd name="connsiteY2" fmla="*/ 10285413 h 10285413"/>
              <a:gd name="connsiteX3" fmla="*/ 0 w 3831771"/>
              <a:gd name="connsiteY3" fmla="*/ 10285413 h 10285413"/>
              <a:gd name="connsiteX4" fmla="*/ 0 w 3831771"/>
              <a:gd name="connsiteY4" fmla="*/ 0 h 10285413"/>
              <a:gd name="connsiteX0" fmla="*/ 0 w 5936343"/>
              <a:gd name="connsiteY0" fmla="*/ 0 h 10299927"/>
              <a:gd name="connsiteX1" fmla="*/ 5936343 w 5936343"/>
              <a:gd name="connsiteY1" fmla="*/ 14514 h 10299927"/>
              <a:gd name="connsiteX2" fmla="*/ 5936343 w 5936343"/>
              <a:gd name="connsiteY2" fmla="*/ 10299927 h 10299927"/>
              <a:gd name="connsiteX3" fmla="*/ 2104572 w 5936343"/>
              <a:gd name="connsiteY3" fmla="*/ 10299927 h 10299927"/>
              <a:gd name="connsiteX4" fmla="*/ 0 w 5936343"/>
              <a:gd name="connsiteY4" fmla="*/ 0 h 10299927"/>
              <a:gd name="connsiteX0" fmla="*/ 0 w 8215086"/>
              <a:gd name="connsiteY0" fmla="*/ 0 h 10299927"/>
              <a:gd name="connsiteX1" fmla="*/ 5936343 w 8215086"/>
              <a:gd name="connsiteY1" fmla="*/ 14514 h 10299927"/>
              <a:gd name="connsiteX2" fmla="*/ 8215086 w 8215086"/>
              <a:gd name="connsiteY2" fmla="*/ 10299927 h 10299927"/>
              <a:gd name="connsiteX3" fmla="*/ 2104572 w 8215086"/>
              <a:gd name="connsiteY3" fmla="*/ 10299927 h 10299927"/>
              <a:gd name="connsiteX4" fmla="*/ 0 w 8215086"/>
              <a:gd name="connsiteY4" fmla="*/ 0 h 10299927"/>
              <a:gd name="connsiteX0" fmla="*/ 1059543 w 6110514"/>
              <a:gd name="connsiteY0" fmla="*/ 0 h 10299927"/>
              <a:gd name="connsiteX1" fmla="*/ 3831771 w 6110514"/>
              <a:gd name="connsiteY1" fmla="*/ 14514 h 10299927"/>
              <a:gd name="connsiteX2" fmla="*/ 6110514 w 6110514"/>
              <a:gd name="connsiteY2" fmla="*/ 10299927 h 10299927"/>
              <a:gd name="connsiteX3" fmla="*/ 0 w 6110514"/>
              <a:gd name="connsiteY3" fmla="*/ 10299927 h 10299927"/>
              <a:gd name="connsiteX4" fmla="*/ 1059543 w 6110514"/>
              <a:gd name="connsiteY4" fmla="*/ 0 h 10299927"/>
              <a:gd name="connsiteX0" fmla="*/ 1059543 w 6110514"/>
              <a:gd name="connsiteY0" fmla="*/ 0 h 10299927"/>
              <a:gd name="connsiteX1" fmla="*/ 4746171 w 6110514"/>
              <a:gd name="connsiteY1" fmla="*/ 0 h 10299927"/>
              <a:gd name="connsiteX2" fmla="*/ 6110514 w 6110514"/>
              <a:gd name="connsiteY2" fmla="*/ 10299927 h 10299927"/>
              <a:gd name="connsiteX3" fmla="*/ 0 w 6110514"/>
              <a:gd name="connsiteY3" fmla="*/ 10299927 h 10299927"/>
              <a:gd name="connsiteX4" fmla="*/ 1059543 w 6110514"/>
              <a:gd name="connsiteY4" fmla="*/ 0 h 10299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10514" h="10299927">
                <a:moveTo>
                  <a:pt x="1059543" y="0"/>
                </a:moveTo>
                <a:lnTo>
                  <a:pt x="4746171" y="0"/>
                </a:lnTo>
                <a:lnTo>
                  <a:pt x="6110514" y="10299927"/>
                </a:lnTo>
                <a:lnTo>
                  <a:pt x="0" y="10299927"/>
                </a:lnTo>
                <a:lnTo>
                  <a:pt x="1059543" y="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6" name="正方形/長方形 3"/>
          <p:cNvSpPr/>
          <p:nvPr userDrawn="1"/>
        </p:nvSpPr>
        <p:spPr>
          <a:xfrm>
            <a:off x="-1988456" y="0"/>
            <a:ext cx="9760856" cy="10314442"/>
          </a:xfrm>
          <a:custGeom>
            <a:avLst/>
            <a:gdLst>
              <a:gd name="connsiteX0" fmla="*/ 0 w 3831771"/>
              <a:gd name="connsiteY0" fmla="*/ 0 h 10285413"/>
              <a:gd name="connsiteX1" fmla="*/ 3831771 w 3831771"/>
              <a:gd name="connsiteY1" fmla="*/ 0 h 10285413"/>
              <a:gd name="connsiteX2" fmla="*/ 3831771 w 3831771"/>
              <a:gd name="connsiteY2" fmla="*/ 10285413 h 10285413"/>
              <a:gd name="connsiteX3" fmla="*/ 0 w 3831771"/>
              <a:gd name="connsiteY3" fmla="*/ 10285413 h 10285413"/>
              <a:gd name="connsiteX4" fmla="*/ 0 w 3831771"/>
              <a:gd name="connsiteY4" fmla="*/ 0 h 10285413"/>
              <a:gd name="connsiteX0" fmla="*/ 0 w 5936343"/>
              <a:gd name="connsiteY0" fmla="*/ 0 h 10299927"/>
              <a:gd name="connsiteX1" fmla="*/ 5936343 w 5936343"/>
              <a:gd name="connsiteY1" fmla="*/ 14514 h 10299927"/>
              <a:gd name="connsiteX2" fmla="*/ 5936343 w 5936343"/>
              <a:gd name="connsiteY2" fmla="*/ 10299927 h 10299927"/>
              <a:gd name="connsiteX3" fmla="*/ 2104572 w 5936343"/>
              <a:gd name="connsiteY3" fmla="*/ 10299927 h 10299927"/>
              <a:gd name="connsiteX4" fmla="*/ 0 w 5936343"/>
              <a:gd name="connsiteY4" fmla="*/ 0 h 10299927"/>
              <a:gd name="connsiteX0" fmla="*/ 0 w 8215086"/>
              <a:gd name="connsiteY0" fmla="*/ 0 h 10299927"/>
              <a:gd name="connsiteX1" fmla="*/ 5936343 w 8215086"/>
              <a:gd name="connsiteY1" fmla="*/ 14514 h 10299927"/>
              <a:gd name="connsiteX2" fmla="*/ 8215086 w 8215086"/>
              <a:gd name="connsiteY2" fmla="*/ 10299927 h 10299927"/>
              <a:gd name="connsiteX3" fmla="*/ 2104572 w 8215086"/>
              <a:gd name="connsiteY3" fmla="*/ 10299927 h 10299927"/>
              <a:gd name="connsiteX4" fmla="*/ 0 w 8215086"/>
              <a:gd name="connsiteY4" fmla="*/ 0 h 10299927"/>
              <a:gd name="connsiteX0" fmla="*/ 1059543 w 6110514"/>
              <a:gd name="connsiteY0" fmla="*/ 0 h 10299927"/>
              <a:gd name="connsiteX1" fmla="*/ 3831771 w 6110514"/>
              <a:gd name="connsiteY1" fmla="*/ 14514 h 10299927"/>
              <a:gd name="connsiteX2" fmla="*/ 6110514 w 6110514"/>
              <a:gd name="connsiteY2" fmla="*/ 10299927 h 10299927"/>
              <a:gd name="connsiteX3" fmla="*/ 0 w 6110514"/>
              <a:gd name="connsiteY3" fmla="*/ 10299927 h 10299927"/>
              <a:gd name="connsiteX4" fmla="*/ 1059543 w 6110514"/>
              <a:gd name="connsiteY4" fmla="*/ 0 h 10299927"/>
              <a:gd name="connsiteX0" fmla="*/ 1059543 w 6110514"/>
              <a:gd name="connsiteY0" fmla="*/ 0 h 10299927"/>
              <a:gd name="connsiteX1" fmla="*/ 4746171 w 6110514"/>
              <a:gd name="connsiteY1" fmla="*/ 0 h 10299927"/>
              <a:gd name="connsiteX2" fmla="*/ 6110514 w 6110514"/>
              <a:gd name="connsiteY2" fmla="*/ 10299927 h 10299927"/>
              <a:gd name="connsiteX3" fmla="*/ 0 w 6110514"/>
              <a:gd name="connsiteY3" fmla="*/ 10299927 h 10299927"/>
              <a:gd name="connsiteX4" fmla="*/ 1059543 w 6110514"/>
              <a:gd name="connsiteY4" fmla="*/ 0 h 10299927"/>
              <a:gd name="connsiteX0" fmla="*/ 1059543 w 10566400"/>
              <a:gd name="connsiteY0" fmla="*/ 0 h 10328956"/>
              <a:gd name="connsiteX1" fmla="*/ 4746171 w 10566400"/>
              <a:gd name="connsiteY1" fmla="*/ 0 h 10328956"/>
              <a:gd name="connsiteX2" fmla="*/ 10566400 w 10566400"/>
              <a:gd name="connsiteY2" fmla="*/ 10328956 h 10328956"/>
              <a:gd name="connsiteX3" fmla="*/ 0 w 10566400"/>
              <a:gd name="connsiteY3" fmla="*/ 10299927 h 10328956"/>
              <a:gd name="connsiteX4" fmla="*/ 1059543 w 10566400"/>
              <a:gd name="connsiteY4" fmla="*/ 0 h 10328956"/>
              <a:gd name="connsiteX0" fmla="*/ 1059543 w 6560457"/>
              <a:gd name="connsiteY0" fmla="*/ 0 h 10314442"/>
              <a:gd name="connsiteX1" fmla="*/ 4746171 w 6560457"/>
              <a:gd name="connsiteY1" fmla="*/ 0 h 10314442"/>
              <a:gd name="connsiteX2" fmla="*/ 6560457 w 6560457"/>
              <a:gd name="connsiteY2" fmla="*/ 10314442 h 10314442"/>
              <a:gd name="connsiteX3" fmla="*/ 0 w 6560457"/>
              <a:gd name="connsiteY3" fmla="*/ 10299927 h 10314442"/>
              <a:gd name="connsiteX4" fmla="*/ 1059543 w 6560457"/>
              <a:gd name="connsiteY4" fmla="*/ 0 h 10314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60457" h="10314442">
                <a:moveTo>
                  <a:pt x="1059543" y="0"/>
                </a:moveTo>
                <a:lnTo>
                  <a:pt x="4746171" y="0"/>
                </a:lnTo>
                <a:lnTo>
                  <a:pt x="6560457" y="10314442"/>
                </a:lnTo>
                <a:lnTo>
                  <a:pt x="0" y="10299927"/>
                </a:lnTo>
                <a:lnTo>
                  <a:pt x="105954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正方形/長方形 3"/>
          <p:cNvSpPr/>
          <p:nvPr userDrawn="1"/>
        </p:nvSpPr>
        <p:spPr>
          <a:xfrm>
            <a:off x="8772070" y="0"/>
            <a:ext cx="9811657" cy="10314442"/>
          </a:xfrm>
          <a:custGeom>
            <a:avLst/>
            <a:gdLst>
              <a:gd name="connsiteX0" fmla="*/ 0 w 3831771"/>
              <a:gd name="connsiteY0" fmla="*/ 0 h 10285413"/>
              <a:gd name="connsiteX1" fmla="*/ 3831771 w 3831771"/>
              <a:gd name="connsiteY1" fmla="*/ 0 h 10285413"/>
              <a:gd name="connsiteX2" fmla="*/ 3831771 w 3831771"/>
              <a:gd name="connsiteY2" fmla="*/ 10285413 h 10285413"/>
              <a:gd name="connsiteX3" fmla="*/ 0 w 3831771"/>
              <a:gd name="connsiteY3" fmla="*/ 10285413 h 10285413"/>
              <a:gd name="connsiteX4" fmla="*/ 0 w 3831771"/>
              <a:gd name="connsiteY4" fmla="*/ 0 h 10285413"/>
              <a:gd name="connsiteX0" fmla="*/ 0 w 5936343"/>
              <a:gd name="connsiteY0" fmla="*/ 0 h 10299927"/>
              <a:gd name="connsiteX1" fmla="*/ 5936343 w 5936343"/>
              <a:gd name="connsiteY1" fmla="*/ 14514 h 10299927"/>
              <a:gd name="connsiteX2" fmla="*/ 5936343 w 5936343"/>
              <a:gd name="connsiteY2" fmla="*/ 10299927 h 10299927"/>
              <a:gd name="connsiteX3" fmla="*/ 2104572 w 5936343"/>
              <a:gd name="connsiteY3" fmla="*/ 10299927 h 10299927"/>
              <a:gd name="connsiteX4" fmla="*/ 0 w 5936343"/>
              <a:gd name="connsiteY4" fmla="*/ 0 h 10299927"/>
              <a:gd name="connsiteX0" fmla="*/ 0 w 8215086"/>
              <a:gd name="connsiteY0" fmla="*/ 0 h 10299927"/>
              <a:gd name="connsiteX1" fmla="*/ 5936343 w 8215086"/>
              <a:gd name="connsiteY1" fmla="*/ 14514 h 10299927"/>
              <a:gd name="connsiteX2" fmla="*/ 8215086 w 8215086"/>
              <a:gd name="connsiteY2" fmla="*/ 10299927 h 10299927"/>
              <a:gd name="connsiteX3" fmla="*/ 2104572 w 8215086"/>
              <a:gd name="connsiteY3" fmla="*/ 10299927 h 10299927"/>
              <a:gd name="connsiteX4" fmla="*/ 0 w 8215086"/>
              <a:gd name="connsiteY4" fmla="*/ 0 h 10299927"/>
              <a:gd name="connsiteX0" fmla="*/ 1059543 w 6110514"/>
              <a:gd name="connsiteY0" fmla="*/ 0 h 10299927"/>
              <a:gd name="connsiteX1" fmla="*/ 3831771 w 6110514"/>
              <a:gd name="connsiteY1" fmla="*/ 14514 h 10299927"/>
              <a:gd name="connsiteX2" fmla="*/ 6110514 w 6110514"/>
              <a:gd name="connsiteY2" fmla="*/ 10299927 h 10299927"/>
              <a:gd name="connsiteX3" fmla="*/ 0 w 6110514"/>
              <a:gd name="connsiteY3" fmla="*/ 10299927 h 10299927"/>
              <a:gd name="connsiteX4" fmla="*/ 1059543 w 6110514"/>
              <a:gd name="connsiteY4" fmla="*/ 0 h 10299927"/>
              <a:gd name="connsiteX0" fmla="*/ 1059543 w 9811657"/>
              <a:gd name="connsiteY0" fmla="*/ 14515 h 10314442"/>
              <a:gd name="connsiteX1" fmla="*/ 9811657 w 9811657"/>
              <a:gd name="connsiteY1" fmla="*/ 0 h 10314442"/>
              <a:gd name="connsiteX2" fmla="*/ 6110514 w 9811657"/>
              <a:gd name="connsiteY2" fmla="*/ 10314442 h 10314442"/>
              <a:gd name="connsiteX3" fmla="*/ 0 w 9811657"/>
              <a:gd name="connsiteY3" fmla="*/ 10314442 h 10314442"/>
              <a:gd name="connsiteX4" fmla="*/ 1059543 w 9811657"/>
              <a:gd name="connsiteY4" fmla="*/ 14515 h 10314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11657" h="10314442">
                <a:moveTo>
                  <a:pt x="1059543" y="14515"/>
                </a:moveTo>
                <a:lnTo>
                  <a:pt x="9811657" y="0"/>
                </a:lnTo>
                <a:lnTo>
                  <a:pt x="6110514" y="10314442"/>
                </a:lnTo>
                <a:lnTo>
                  <a:pt x="0" y="10314442"/>
                </a:lnTo>
                <a:lnTo>
                  <a:pt x="1059543" y="14515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正方形/長方形 3"/>
          <p:cNvSpPr/>
          <p:nvPr userDrawn="1"/>
        </p:nvSpPr>
        <p:spPr>
          <a:xfrm rot="10800000">
            <a:off x="4749800" y="0"/>
            <a:ext cx="6110514" cy="10299927"/>
          </a:xfrm>
          <a:custGeom>
            <a:avLst/>
            <a:gdLst>
              <a:gd name="connsiteX0" fmla="*/ 0 w 3831771"/>
              <a:gd name="connsiteY0" fmla="*/ 0 h 10285413"/>
              <a:gd name="connsiteX1" fmla="*/ 3831771 w 3831771"/>
              <a:gd name="connsiteY1" fmla="*/ 0 h 10285413"/>
              <a:gd name="connsiteX2" fmla="*/ 3831771 w 3831771"/>
              <a:gd name="connsiteY2" fmla="*/ 10285413 h 10285413"/>
              <a:gd name="connsiteX3" fmla="*/ 0 w 3831771"/>
              <a:gd name="connsiteY3" fmla="*/ 10285413 h 10285413"/>
              <a:gd name="connsiteX4" fmla="*/ 0 w 3831771"/>
              <a:gd name="connsiteY4" fmla="*/ 0 h 10285413"/>
              <a:gd name="connsiteX0" fmla="*/ 0 w 5936343"/>
              <a:gd name="connsiteY0" fmla="*/ 0 h 10299927"/>
              <a:gd name="connsiteX1" fmla="*/ 5936343 w 5936343"/>
              <a:gd name="connsiteY1" fmla="*/ 14514 h 10299927"/>
              <a:gd name="connsiteX2" fmla="*/ 5936343 w 5936343"/>
              <a:gd name="connsiteY2" fmla="*/ 10299927 h 10299927"/>
              <a:gd name="connsiteX3" fmla="*/ 2104572 w 5936343"/>
              <a:gd name="connsiteY3" fmla="*/ 10299927 h 10299927"/>
              <a:gd name="connsiteX4" fmla="*/ 0 w 5936343"/>
              <a:gd name="connsiteY4" fmla="*/ 0 h 10299927"/>
              <a:gd name="connsiteX0" fmla="*/ 0 w 8215086"/>
              <a:gd name="connsiteY0" fmla="*/ 0 h 10299927"/>
              <a:gd name="connsiteX1" fmla="*/ 5936343 w 8215086"/>
              <a:gd name="connsiteY1" fmla="*/ 14514 h 10299927"/>
              <a:gd name="connsiteX2" fmla="*/ 8215086 w 8215086"/>
              <a:gd name="connsiteY2" fmla="*/ 10299927 h 10299927"/>
              <a:gd name="connsiteX3" fmla="*/ 2104572 w 8215086"/>
              <a:gd name="connsiteY3" fmla="*/ 10299927 h 10299927"/>
              <a:gd name="connsiteX4" fmla="*/ 0 w 8215086"/>
              <a:gd name="connsiteY4" fmla="*/ 0 h 10299927"/>
              <a:gd name="connsiteX0" fmla="*/ 1059543 w 6110514"/>
              <a:gd name="connsiteY0" fmla="*/ 0 h 10299927"/>
              <a:gd name="connsiteX1" fmla="*/ 3831771 w 6110514"/>
              <a:gd name="connsiteY1" fmla="*/ 14514 h 10299927"/>
              <a:gd name="connsiteX2" fmla="*/ 6110514 w 6110514"/>
              <a:gd name="connsiteY2" fmla="*/ 10299927 h 10299927"/>
              <a:gd name="connsiteX3" fmla="*/ 0 w 6110514"/>
              <a:gd name="connsiteY3" fmla="*/ 10299927 h 10299927"/>
              <a:gd name="connsiteX4" fmla="*/ 1059543 w 6110514"/>
              <a:gd name="connsiteY4" fmla="*/ 0 h 10299927"/>
              <a:gd name="connsiteX0" fmla="*/ 1059543 w 6110514"/>
              <a:gd name="connsiteY0" fmla="*/ 0 h 10299927"/>
              <a:gd name="connsiteX1" fmla="*/ 4746171 w 6110514"/>
              <a:gd name="connsiteY1" fmla="*/ 0 h 10299927"/>
              <a:gd name="connsiteX2" fmla="*/ 6110514 w 6110514"/>
              <a:gd name="connsiteY2" fmla="*/ 10299927 h 10299927"/>
              <a:gd name="connsiteX3" fmla="*/ 0 w 6110514"/>
              <a:gd name="connsiteY3" fmla="*/ 10299927 h 10299927"/>
              <a:gd name="connsiteX4" fmla="*/ 1059543 w 6110514"/>
              <a:gd name="connsiteY4" fmla="*/ 0 h 10299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10514" h="10299927">
                <a:moveTo>
                  <a:pt x="1059543" y="0"/>
                </a:moveTo>
                <a:lnTo>
                  <a:pt x="4746171" y="0"/>
                </a:lnTo>
                <a:lnTo>
                  <a:pt x="6110514" y="10299927"/>
                </a:lnTo>
                <a:lnTo>
                  <a:pt x="0" y="10299927"/>
                </a:lnTo>
                <a:lnTo>
                  <a:pt x="1059543" y="0"/>
                </a:ln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正方形/長方形 3"/>
          <p:cNvSpPr/>
          <p:nvPr userDrawn="1"/>
        </p:nvSpPr>
        <p:spPr>
          <a:xfrm rot="10800000">
            <a:off x="8931726" y="-43543"/>
            <a:ext cx="9506857" cy="10328956"/>
          </a:xfrm>
          <a:custGeom>
            <a:avLst/>
            <a:gdLst>
              <a:gd name="connsiteX0" fmla="*/ 0 w 3831771"/>
              <a:gd name="connsiteY0" fmla="*/ 0 h 10285413"/>
              <a:gd name="connsiteX1" fmla="*/ 3831771 w 3831771"/>
              <a:gd name="connsiteY1" fmla="*/ 0 h 10285413"/>
              <a:gd name="connsiteX2" fmla="*/ 3831771 w 3831771"/>
              <a:gd name="connsiteY2" fmla="*/ 10285413 h 10285413"/>
              <a:gd name="connsiteX3" fmla="*/ 0 w 3831771"/>
              <a:gd name="connsiteY3" fmla="*/ 10285413 h 10285413"/>
              <a:gd name="connsiteX4" fmla="*/ 0 w 3831771"/>
              <a:gd name="connsiteY4" fmla="*/ 0 h 10285413"/>
              <a:gd name="connsiteX0" fmla="*/ 0 w 5936343"/>
              <a:gd name="connsiteY0" fmla="*/ 0 h 10299927"/>
              <a:gd name="connsiteX1" fmla="*/ 5936343 w 5936343"/>
              <a:gd name="connsiteY1" fmla="*/ 14514 h 10299927"/>
              <a:gd name="connsiteX2" fmla="*/ 5936343 w 5936343"/>
              <a:gd name="connsiteY2" fmla="*/ 10299927 h 10299927"/>
              <a:gd name="connsiteX3" fmla="*/ 2104572 w 5936343"/>
              <a:gd name="connsiteY3" fmla="*/ 10299927 h 10299927"/>
              <a:gd name="connsiteX4" fmla="*/ 0 w 5936343"/>
              <a:gd name="connsiteY4" fmla="*/ 0 h 10299927"/>
              <a:gd name="connsiteX0" fmla="*/ 0 w 8215086"/>
              <a:gd name="connsiteY0" fmla="*/ 0 h 10299927"/>
              <a:gd name="connsiteX1" fmla="*/ 5936343 w 8215086"/>
              <a:gd name="connsiteY1" fmla="*/ 14514 h 10299927"/>
              <a:gd name="connsiteX2" fmla="*/ 8215086 w 8215086"/>
              <a:gd name="connsiteY2" fmla="*/ 10299927 h 10299927"/>
              <a:gd name="connsiteX3" fmla="*/ 2104572 w 8215086"/>
              <a:gd name="connsiteY3" fmla="*/ 10299927 h 10299927"/>
              <a:gd name="connsiteX4" fmla="*/ 0 w 8215086"/>
              <a:gd name="connsiteY4" fmla="*/ 0 h 10299927"/>
              <a:gd name="connsiteX0" fmla="*/ 1059543 w 6110514"/>
              <a:gd name="connsiteY0" fmla="*/ 0 h 10299927"/>
              <a:gd name="connsiteX1" fmla="*/ 3831771 w 6110514"/>
              <a:gd name="connsiteY1" fmla="*/ 14514 h 10299927"/>
              <a:gd name="connsiteX2" fmla="*/ 6110514 w 6110514"/>
              <a:gd name="connsiteY2" fmla="*/ 10299927 h 10299927"/>
              <a:gd name="connsiteX3" fmla="*/ 0 w 6110514"/>
              <a:gd name="connsiteY3" fmla="*/ 10299927 h 10299927"/>
              <a:gd name="connsiteX4" fmla="*/ 1059543 w 6110514"/>
              <a:gd name="connsiteY4" fmla="*/ 0 h 10299927"/>
              <a:gd name="connsiteX0" fmla="*/ 1059543 w 6110514"/>
              <a:gd name="connsiteY0" fmla="*/ 0 h 10299927"/>
              <a:gd name="connsiteX1" fmla="*/ 4746171 w 6110514"/>
              <a:gd name="connsiteY1" fmla="*/ 0 h 10299927"/>
              <a:gd name="connsiteX2" fmla="*/ 6110514 w 6110514"/>
              <a:gd name="connsiteY2" fmla="*/ 10299927 h 10299927"/>
              <a:gd name="connsiteX3" fmla="*/ 0 w 6110514"/>
              <a:gd name="connsiteY3" fmla="*/ 10299927 h 10299927"/>
              <a:gd name="connsiteX4" fmla="*/ 1059543 w 6110514"/>
              <a:gd name="connsiteY4" fmla="*/ 0 h 10299927"/>
              <a:gd name="connsiteX0" fmla="*/ 1059543 w 10566400"/>
              <a:gd name="connsiteY0" fmla="*/ 0 h 10328956"/>
              <a:gd name="connsiteX1" fmla="*/ 4746171 w 10566400"/>
              <a:gd name="connsiteY1" fmla="*/ 0 h 10328956"/>
              <a:gd name="connsiteX2" fmla="*/ 10566400 w 10566400"/>
              <a:gd name="connsiteY2" fmla="*/ 10328956 h 10328956"/>
              <a:gd name="connsiteX3" fmla="*/ 0 w 10566400"/>
              <a:gd name="connsiteY3" fmla="*/ 10299927 h 10328956"/>
              <a:gd name="connsiteX4" fmla="*/ 1059543 w 10566400"/>
              <a:gd name="connsiteY4" fmla="*/ 0 h 10328956"/>
              <a:gd name="connsiteX0" fmla="*/ 0 w 9506857"/>
              <a:gd name="connsiteY0" fmla="*/ 0 h 10328956"/>
              <a:gd name="connsiteX1" fmla="*/ 3686628 w 9506857"/>
              <a:gd name="connsiteY1" fmla="*/ 0 h 10328956"/>
              <a:gd name="connsiteX2" fmla="*/ 9506857 w 9506857"/>
              <a:gd name="connsiteY2" fmla="*/ 10328956 h 10328956"/>
              <a:gd name="connsiteX3" fmla="*/ 4601028 w 9506857"/>
              <a:gd name="connsiteY3" fmla="*/ 10314441 h 10328956"/>
              <a:gd name="connsiteX4" fmla="*/ 0 w 9506857"/>
              <a:gd name="connsiteY4" fmla="*/ 0 h 10328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06857" h="10328956">
                <a:moveTo>
                  <a:pt x="0" y="0"/>
                </a:moveTo>
                <a:lnTo>
                  <a:pt x="3686628" y="0"/>
                </a:lnTo>
                <a:lnTo>
                  <a:pt x="9506857" y="10328956"/>
                </a:lnTo>
                <a:lnTo>
                  <a:pt x="4601028" y="103144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直角三角形 4"/>
          <p:cNvSpPr/>
          <p:nvPr userDrawn="1"/>
        </p:nvSpPr>
        <p:spPr>
          <a:xfrm rot="5400000">
            <a:off x="3956957" y="-4047444"/>
            <a:ext cx="10414005" cy="18438582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直角三角形 18"/>
          <p:cNvSpPr/>
          <p:nvPr userDrawn="1"/>
        </p:nvSpPr>
        <p:spPr>
          <a:xfrm rot="16200000">
            <a:off x="3979522" y="-3986781"/>
            <a:ext cx="10328958" cy="18288001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直角三角形 25"/>
          <p:cNvSpPr/>
          <p:nvPr userDrawn="1"/>
        </p:nvSpPr>
        <p:spPr>
          <a:xfrm rot="5400000">
            <a:off x="3969137" y="-4049777"/>
            <a:ext cx="10391461" cy="18398666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直角三角形 26"/>
          <p:cNvSpPr/>
          <p:nvPr userDrawn="1"/>
        </p:nvSpPr>
        <p:spPr>
          <a:xfrm rot="16200000">
            <a:off x="3979521" y="-4001294"/>
            <a:ext cx="10328958" cy="18288001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直角三角形 27"/>
          <p:cNvSpPr/>
          <p:nvPr userDrawn="1"/>
        </p:nvSpPr>
        <p:spPr>
          <a:xfrm rot="5400000">
            <a:off x="3887541" y="-4034279"/>
            <a:ext cx="10430401" cy="18467612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直角三角形 28"/>
          <p:cNvSpPr/>
          <p:nvPr userDrawn="1"/>
        </p:nvSpPr>
        <p:spPr>
          <a:xfrm rot="16200000">
            <a:off x="3979521" y="-4001294"/>
            <a:ext cx="10328958" cy="18288001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0" y="0"/>
            <a:ext cx="18288000" cy="102854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タイトル 1"/>
          <p:cNvSpPr>
            <a:spLocks noGrp="1"/>
          </p:cNvSpPr>
          <p:nvPr>
            <p:ph type="title" hasCustomPrompt="1"/>
          </p:nvPr>
        </p:nvSpPr>
        <p:spPr>
          <a:xfrm>
            <a:off x="475989" y="3650343"/>
            <a:ext cx="17336022" cy="128004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kumimoji="1" lang="en-US" altLang="ja-JP" dirty="0"/>
              <a:t>Presentation Title</a:t>
            </a:r>
            <a:endParaRPr kumimoji="1" lang="ja-JP" altLang="en-US" dirty="0"/>
          </a:p>
        </p:txBody>
      </p:sp>
      <p:sp>
        <p:nvSpPr>
          <p:cNvPr id="32" name="正方形/長方形 31"/>
          <p:cNvSpPr/>
          <p:nvPr userDrawn="1"/>
        </p:nvSpPr>
        <p:spPr>
          <a:xfrm>
            <a:off x="8171304" y="5074275"/>
            <a:ext cx="648072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8819376" y="5074275"/>
            <a:ext cx="648072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9468624" y="5074275"/>
            <a:ext cx="648072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3200400" y="5346700"/>
            <a:ext cx="11887200" cy="747032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  <p:sp>
        <p:nvSpPr>
          <p:cNvPr id="36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3200400" y="8280400"/>
            <a:ext cx="11887200" cy="1654996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200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60075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12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" presetClass="exit" presetSubtype="2" accel="10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2" presetClass="exit" presetSubtype="2" accel="100000" fill="hold" grpId="2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2" presetClass="exit" presetSubtype="8" accel="10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2" presetClass="exit" presetSubtype="8" accel="100000" fill="hold" grpId="2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2" presetClass="exit" presetSubtype="8" accel="10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600"/>
                            </p:stCondLst>
                            <p:childTnLst>
                              <p:par>
                                <p:cTn id="77" presetID="2" presetClass="entr" presetSubtype="6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6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9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6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xit" presetSubtype="9" accel="10000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2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2" presetClass="exit" presetSubtype="6" accel="10000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6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3350"/>
                            </p:stCondLst>
                            <p:childTnLst>
                              <p:par>
                                <p:cTn id="11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4100"/>
                            </p:stCondLst>
                            <p:childTnLst>
                              <p:par>
                                <p:cTn id="1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4600"/>
                            </p:stCondLst>
                            <p:childTnLst>
                              <p:par>
                                <p:cTn id="1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100"/>
                            </p:stCondLst>
                            <p:childTnLst>
                              <p:par>
                                <p:cTn id="1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5600"/>
                            </p:stCondLst>
                            <p:childTnLst>
                              <p:par>
                                <p:cTn id="13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6100"/>
                            </p:stCondLst>
                            <p:childTnLst>
                              <p:par>
                                <p:cTn id="13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7" grpId="2" animBg="1"/>
      <p:bldP spid="16" grpId="0" animBg="1"/>
      <p:bldP spid="16" grpId="1" animBg="1"/>
      <p:bldP spid="16" grpId="2" animBg="1"/>
      <p:bldP spid="4" grpId="0" animBg="1"/>
      <p:bldP spid="4" grpId="1" animBg="1"/>
      <p:bldP spid="4" grpId="2" animBg="1"/>
      <p:bldP spid="13" grpId="0" animBg="1"/>
      <p:bldP spid="13" grpId="1" animBg="1"/>
      <p:bldP spid="13" grpId="2" animBg="1"/>
      <p:bldP spid="14" grpId="0" animBg="1"/>
      <p:bldP spid="14" grpId="1" animBg="1"/>
      <p:bldP spid="14" grpId="2" animBg="1"/>
      <p:bldP spid="5" grpId="0" animBg="1"/>
      <p:bldP spid="19" grpId="0" animBg="1"/>
      <p:bldP spid="26" grpId="0" animBg="1"/>
      <p:bldP spid="27" grpId="0" animBg="1"/>
      <p:bldP spid="28" grpId="0" animBg="1"/>
      <p:bldP spid="28" grpId="1" animBg="1"/>
      <p:bldP spid="29" grpId="0" animBg="1"/>
      <p:bldP spid="29" grpId="1" animBg="1"/>
      <p:bldP spid="30" grpId="0" animBg="1"/>
      <p:bldP spid="31" grpId="0"/>
      <p:bldP spid="32" grpId="0" animBg="1"/>
      <p:bldP spid="33" grpId="0" animBg="1"/>
      <p:bldP spid="34" grpId="0" animBg="1"/>
      <p:bldP spid="3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75989" y="3650343"/>
            <a:ext cx="17336022" cy="128004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kumimoji="1" lang="en-US" altLang="ja-JP" dirty="0"/>
              <a:t>Presentation Title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 userDrawn="1"/>
        </p:nvSpPr>
        <p:spPr>
          <a:xfrm>
            <a:off x="8171304" y="5074275"/>
            <a:ext cx="648072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8819376" y="5074275"/>
            <a:ext cx="648072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9468624" y="5074275"/>
            <a:ext cx="648072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2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200400" y="5346700"/>
            <a:ext cx="11887200" cy="747032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  <p:sp>
        <p:nvSpPr>
          <p:cNvPr id="15" name="テキスト プレースホルダー 1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3200400" y="8280400"/>
            <a:ext cx="11887200" cy="1654996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200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6386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250"/>
                            </p:stCondLst>
                            <p:childTnLst>
                              <p:par>
                                <p:cTn id="2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7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animBg="1"/>
      <p:bldP spid="10" grpId="0" animBg="1"/>
      <p:bldP spid="11" grpId="0" animBg="1"/>
      <p:bldP spid="12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8000" cy="10285413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 full screen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1248229" y="0"/>
            <a:ext cx="6400801" cy="10285413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605165" y="1925052"/>
            <a:ext cx="5686928" cy="4347411"/>
          </a:xfrm>
          <a:noFill/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00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1605165" y="6104021"/>
            <a:ext cx="5686928" cy="1211179"/>
          </a:xfrm>
          <a:noFill/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Section Name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8945030" y="9637413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8297030" y="8989413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7649030" y="8341413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7649030" y="9637413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99587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50"/>
                            </p:stCondLst>
                            <p:childTnLst>
                              <p:par>
                                <p:cTn id="2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>
        <p:tmplLst>
          <p:tmpl>
            <p:tnLst>
              <p:par>
                <p:cTn presetID="2" presetClass="entr" presetSubtype="3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8000" cy="10285413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 full screen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10568692" y="0"/>
            <a:ext cx="6400801" cy="10285413"/>
          </a:xfrm>
          <a:solidFill>
            <a:schemeClr val="accent2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0925628" y="1925052"/>
            <a:ext cx="5686928" cy="4347411"/>
          </a:xfrm>
          <a:noFill/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00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10925628" y="6104021"/>
            <a:ext cx="5686928" cy="1211179"/>
          </a:xfrm>
          <a:noFill/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Section Name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9920692" y="9637413"/>
            <a:ext cx="648000" cy="648000"/>
          </a:xfrm>
          <a:solidFill>
            <a:schemeClr val="accent2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9272692" y="8989413"/>
            <a:ext cx="648000" cy="648000"/>
          </a:xfrm>
          <a:solidFill>
            <a:schemeClr val="accent2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9920692" y="8341413"/>
            <a:ext cx="648000" cy="648000"/>
          </a:xfrm>
          <a:solidFill>
            <a:schemeClr val="accent2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8624692" y="9637413"/>
            <a:ext cx="648000" cy="648000"/>
          </a:xfrm>
          <a:solidFill>
            <a:schemeClr val="accent2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93784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50"/>
                            </p:stCondLst>
                            <p:childTnLst>
                              <p:par>
                                <p:cTn id="2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>
        <p:tmplLst>
          <p:tmpl>
            <p:tnLst>
              <p:par>
                <p:cTn presetID="2" presetClass="entr" presetSubtype="9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>
        <p:tmplLst>
          <p:tmpl>
            <p:tnLst>
              <p:par>
                <p:cTn presetID="2" presetClass="entr" presetSubtype="3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 userDrawn="1"/>
        </p:nvSpPr>
        <p:spPr>
          <a:xfrm>
            <a:off x="7396828" y="4969665"/>
            <a:ext cx="648072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6751137" y="4969665"/>
            <a:ext cx="648072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8043695" y="4969665"/>
            <a:ext cx="648072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>
          <a:xfrm>
            <a:off x="6057900" y="9582811"/>
            <a:ext cx="6172200" cy="547603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>
          <a:xfrm>
            <a:off x="17110868" y="9600055"/>
            <a:ext cx="1176775" cy="489036"/>
          </a:xfrm>
          <a:prstGeom prst="rect">
            <a:avLst/>
          </a:prstGeom>
        </p:spPr>
        <p:txBody>
          <a:bodyPr/>
          <a:lstStyle/>
          <a:p>
            <a:fld id="{03EB59E2-90B9-4CD3-AC74-D672227E13C3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3" name="テキスト プレースホルダー 1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6669212" y="5250457"/>
            <a:ext cx="8545863" cy="2366282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テキスト プレースホルダー 12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2233749" y="2732842"/>
            <a:ext cx="6574129" cy="2144700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7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Put a 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38176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00"/>
                            </p:stCondLst>
                            <p:childTnLst>
                              <p:par>
                                <p:cTn id="1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6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  <p:bldP spid="11" grpId="0" animBg="1"/>
      <p:bldP spid="13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8000" cy="10285413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 full screen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1248229" y="0"/>
            <a:ext cx="6400801" cy="10285413"/>
          </a:xfrm>
          <a:solidFill>
            <a:schemeClr val="accent3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605165" y="1925052"/>
            <a:ext cx="5686928" cy="4347411"/>
          </a:xfrm>
          <a:noFill/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00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1605165" y="6104021"/>
            <a:ext cx="5686928" cy="1211179"/>
          </a:xfrm>
          <a:noFill/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Section Name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8945030" y="9637413"/>
            <a:ext cx="648000" cy="648000"/>
          </a:xfrm>
          <a:solidFill>
            <a:schemeClr val="accent3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8297030" y="8989413"/>
            <a:ext cx="648000" cy="648000"/>
          </a:xfrm>
          <a:solidFill>
            <a:schemeClr val="accent3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7649030" y="8341413"/>
            <a:ext cx="648000" cy="648000"/>
          </a:xfrm>
          <a:solidFill>
            <a:schemeClr val="accent3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7649030" y="9637413"/>
            <a:ext cx="648000" cy="648000"/>
          </a:xfrm>
          <a:solidFill>
            <a:schemeClr val="accent3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3549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50"/>
                            </p:stCondLst>
                            <p:childTnLst>
                              <p:par>
                                <p:cTn id="2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>
        <p:tmplLst>
          <p:tmpl>
            <p:tnLst>
              <p:par>
                <p:cTn presetID="2" presetClass="entr" presetSubtype="3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8000" cy="10285413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 full screen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10568692" y="0"/>
            <a:ext cx="6400801" cy="10285413"/>
          </a:xfrm>
          <a:solidFill>
            <a:schemeClr val="accent4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0925628" y="1925052"/>
            <a:ext cx="5686928" cy="4347411"/>
          </a:xfrm>
          <a:noFill/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00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10925628" y="6104021"/>
            <a:ext cx="5686928" cy="1211179"/>
          </a:xfrm>
          <a:noFill/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Section Name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9920692" y="9637413"/>
            <a:ext cx="648000" cy="648000"/>
          </a:xfrm>
          <a:solidFill>
            <a:schemeClr val="accent4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9272692" y="8989413"/>
            <a:ext cx="648000" cy="648000"/>
          </a:xfrm>
          <a:solidFill>
            <a:schemeClr val="accent4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9920692" y="8341413"/>
            <a:ext cx="648000" cy="648000"/>
          </a:xfrm>
          <a:solidFill>
            <a:schemeClr val="accent4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8624692" y="9637413"/>
            <a:ext cx="648000" cy="648000"/>
          </a:xfrm>
          <a:solidFill>
            <a:schemeClr val="accent4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92307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50"/>
                            </p:stCondLst>
                            <p:childTnLst>
                              <p:par>
                                <p:cTn id="2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>
        <p:tmplLst>
          <p:tmpl>
            <p:tnLst>
              <p:par>
                <p:cTn presetID="2" presetClass="entr" presetSubtype="9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>
        <p:tmplLst>
          <p:tmpl>
            <p:tnLst>
              <p:par>
                <p:cTn presetID="2" presetClass="entr" presetSubtype="3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8000" cy="10285413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 full screen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1248229" y="0"/>
            <a:ext cx="6400801" cy="10285413"/>
          </a:xfrm>
          <a:solidFill>
            <a:schemeClr val="accent5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605165" y="1925052"/>
            <a:ext cx="5686928" cy="4347411"/>
          </a:xfrm>
          <a:noFill/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00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1605165" y="6104021"/>
            <a:ext cx="5686928" cy="1211179"/>
          </a:xfrm>
          <a:noFill/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Section Name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8945030" y="9637413"/>
            <a:ext cx="648000" cy="648000"/>
          </a:xfrm>
          <a:solidFill>
            <a:schemeClr val="accent5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8297030" y="8989413"/>
            <a:ext cx="648000" cy="648000"/>
          </a:xfrm>
          <a:solidFill>
            <a:schemeClr val="accent5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7649030" y="8341413"/>
            <a:ext cx="648000" cy="648000"/>
          </a:xfrm>
          <a:solidFill>
            <a:schemeClr val="accent5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7649030" y="9637413"/>
            <a:ext cx="648000" cy="648000"/>
          </a:xfrm>
          <a:solidFill>
            <a:schemeClr val="accent5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03465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50"/>
                            </p:stCondLst>
                            <p:childTnLst>
                              <p:par>
                                <p:cTn id="2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>
        <p:tmplLst>
          <p:tmpl>
            <p:tnLst>
              <p:par>
                <p:cTn presetID="2" presetClass="entr" presetSubtype="3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8000" cy="10285413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 full screen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10568692" y="0"/>
            <a:ext cx="6400801" cy="10285413"/>
          </a:xfrm>
          <a:solidFill>
            <a:schemeClr val="accent6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0925628" y="1925052"/>
            <a:ext cx="5686928" cy="4347411"/>
          </a:xfrm>
          <a:noFill/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00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10925628" y="6104021"/>
            <a:ext cx="5686928" cy="1211179"/>
          </a:xfrm>
          <a:noFill/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Section Name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9920692" y="9637413"/>
            <a:ext cx="648000" cy="648000"/>
          </a:xfrm>
          <a:solidFill>
            <a:schemeClr val="accent6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9272692" y="8989413"/>
            <a:ext cx="648000" cy="648000"/>
          </a:xfrm>
          <a:solidFill>
            <a:schemeClr val="accent6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9920692" y="8341413"/>
            <a:ext cx="648000" cy="648000"/>
          </a:xfrm>
          <a:solidFill>
            <a:schemeClr val="accent6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8624692" y="9637413"/>
            <a:ext cx="648000" cy="648000"/>
          </a:xfrm>
          <a:solidFill>
            <a:schemeClr val="accent6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81945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50"/>
                            </p:stCondLst>
                            <p:childTnLst>
                              <p:par>
                                <p:cTn id="2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>
        <p:tmplLst>
          <p:tmpl>
            <p:tnLst>
              <p:par>
                <p:cTn presetID="2" presetClass="entr" presetSubtype="9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>
        <p:tmplLst>
          <p:tmpl>
            <p:tnLst>
              <p:par>
                <p:cTn presetID="2" presetClass="entr" presetSubtype="3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8742743" y="5141912"/>
            <a:ext cx="6381143" cy="514191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5080000" y="0"/>
            <a:ext cx="5341257" cy="51419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図プレースホルダー 29"/>
          <p:cNvSpPr>
            <a:spLocks noGrp="1"/>
          </p:cNvSpPr>
          <p:nvPr>
            <p:ph type="pic" sz="quarter" idx="10" hasCustomPrompt="1"/>
          </p:nvPr>
        </p:nvSpPr>
        <p:spPr>
          <a:xfrm>
            <a:off x="-1" y="0"/>
            <a:ext cx="7027855" cy="5141913"/>
          </a:xfrm>
          <a:custGeom>
            <a:avLst/>
            <a:gdLst>
              <a:gd name="connsiteX0" fmla="*/ 6379855 w 7027855"/>
              <a:gd name="connsiteY0" fmla="*/ 4493913 h 5141913"/>
              <a:gd name="connsiteX1" fmla="*/ 7027855 w 7027855"/>
              <a:gd name="connsiteY1" fmla="*/ 4493913 h 5141913"/>
              <a:gd name="connsiteX2" fmla="*/ 7027855 w 7027855"/>
              <a:gd name="connsiteY2" fmla="*/ 5141913 h 5141913"/>
              <a:gd name="connsiteX3" fmla="*/ 6379855 w 7027855"/>
              <a:gd name="connsiteY3" fmla="*/ 5141913 h 5141913"/>
              <a:gd name="connsiteX4" fmla="*/ 5082572 w 7027855"/>
              <a:gd name="connsiteY4" fmla="*/ 4493912 h 5141913"/>
              <a:gd name="connsiteX5" fmla="*/ 5730572 w 7027855"/>
              <a:gd name="connsiteY5" fmla="*/ 4493912 h 5141913"/>
              <a:gd name="connsiteX6" fmla="*/ 5730572 w 7027855"/>
              <a:gd name="connsiteY6" fmla="*/ 5141912 h 5141913"/>
              <a:gd name="connsiteX7" fmla="*/ 5082572 w 7027855"/>
              <a:gd name="connsiteY7" fmla="*/ 5141912 h 5141913"/>
              <a:gd name="connsiteX8" fmla="*/ 5731855 w 7027855"/>
              <a:gd name="connsiteY8" fmla="*/ 3845912 h 5141913"/>
              <a:gd name="connsiteX9" fmla="*/ 6379855 w 7027855"/>
              <a:gd name="connsiteY9" fmla="*/ 3845912 h 5141913"/>
              <a:gd name="connsiteX10" fmla="*/ 6379855 w 7027855"/>
              <a:gd name="connsiteY10" fmla="*/ 4493912 h 5141913"/>
              <a:gd name="connsiteX11" fmla="*/ 5731855 w 7027855"/>
              <a:gd name="connsiteY11" fmla="*/ 4493912 h 5141913"/>
              <a:gd name="connsiteX12" fmla="*/ 5082572 w 7027855"/>
              <a:gd name="connsiteY12" fmla="*/ 3197912 h 5141913"/>
              <a:gd name="connsiteX13" fmla="*/ 5730572 w 7027855"/>
              <a:gd name="connsiteY13" fmla="*/ 3197912 h 5141913"/>
              <a:gd name="connsiteX14" fmla="*/ 5730572 w 7027855"/>
              <a:gd name="connsiteY14" fmla="*/ 3845912 h 5141913"/>
              <a:gd name="connsiteX15" fmla="*/ 5082572 w 7027855"/>
              <a:gd name="connsiteY15" fmla="*/ 3845912 h 5141913"/>
              <a:gd name="connsiteX16" fmla="*/ 0 w 7027855"/>
              <a:gd name="connsiteY16" fmla="*/ 0 h 5141913"/>
              <a:gd name="connsiteX17" fmla="*/ 5080001 w 7027855"/>
              <a:gd name="connsiteY17" fmla="*/ 0 h 5141913"/>
              <a:gd name="connsiteX18" fmla="*/ 5080001 w 7027855"/>
              <a:gd name="connsiteY18" fmla="*/ 5141913 h 5141913"/>
              <a:gd name="connsiteX19" fmla="*/ 0 w 7027855"/>
              <a:gd name="connsiteY19" fmla="*/ 5141913 h 5141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7027855" h="5141913">
                <a:moveTo>
                  <a:pt x="6379855" y="4493913"/>
                </a:moveTo>
                <a:lnTo>
                  <a:pt x="7027855" y="4493913"/>
                </a:lnTo>
                <a:lnTo>
                  <a:pt x="7027855" y="5141913"/>
                </a:lnTo>
                <a:lnTo>
                  <a:pt x="6379855" y="5141913"/>
                </a:lnTo>
                <a:close/>
                <a:moveTo>
                  <a:pt x="5082572" y="4493912"/>
                </a:moveTo>
                <a:lnTo>
                  <a:pt x="5730572" y="4493912"/>
                </a:lnTo>
                <a:lnTo>
                  <a:pt x="5730572" y="5141912"/>
                </a:lnTo>
                <a:lnTo>
                  <a:pt x="5082572" y="5141912"/>
                </a:lnTo>
                <a:close/>
                <a:moveTo>
                  <a:pt x="5731855" y="3845912"/>
                </a:moveTo>
                <a:lnTo>
                  <a:pt x="6379855" y="3845912"/>
                </a:lnTo>
                <a:lnTo>
                  <a:pt x="6379855" y="4493912"/>
                </a:lnTo>
                <a:lnTo>
                  <a:pt x="5731855" y="4493912"/>
                </a:lnTo>
                <a:close/>
                <a:moveTo>
                  <a:pt x="5082572" y="3197912"/>
                </a:moveTo>
                <a:lnTo>
                  <a:pt x="5730572" y="3197912"/>
                </a:lnTo>
                <a:lnTo>
                  <a:pt x="5730572" y="3845912"/>
                </a:lnTo>
                <a:lnTo>
                  <a:pt x="5082572" y="3845912"/>
                </a:lnTo>
                <a:close/>
                <a:moveTo>
                  <a:pt x="0" y="0"/>
                </a:moveTo>
                <a:lnTo>
                  <a:pt x="5080001" y="0"/>
                </a:lnTo>
                <a:lnTo>
                  <a:pt x="5080001" y="5141913"/>
                </a:lnTo>
                <a:lnTo>
                  <a:pt x="0" y="5141913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4" name="図プレースホルダー 13"/>
          <p:cNvSpPr>
            <a:spLocks noGrp="1"/>
          </p:cNvSpPr>
          <p:nvPr>
            <p:ph type="pic" sz="quarter" idx="11" hasCustomPrompt="1"/>
          </p:nvPr>
        </p:nvSpPr>
        <p:spPr>
          <a:xfrm>
            <a:off x="8473403" y="0"/>
            <a:ext cx="9814597" cy="5141913"/>
          </a:xfrm>
          <a:custGeom>
            <a:avLst/>
            <a:gdLst>
              <a:gd name="connsiteX0" fmla="*/ 648000 w 9814597"/>
              <a:gd name="connsiteY0" fmla="*/ 648000 h 5141913"/>
              <a:gd name="connsiteX1" fmla="*/ 1296000 w 9814597"/>
              <a:gd name="connsiteY1" fmla="*/ 648000 h 5141913"/>
              <a:gd name="connsiteX2" fmla="*/ 1296000 w 9814597"/>
              <a:gd name="connsiteY2" fmla="*/ 1296000 h 5141913"/>
              <a:gd name="connsiteX3" fmla="*/ 648000 w 9814597"/>
              <a:gd name="connsiteY3" fmla="*/ 1296000 h 5141913"/>
              <a:gd name="connsiteX4" fmla="*/ 1296000 w 9814597"/>
              <a:gd name="connsiteY4" fmla="*/ 0 h 5141913"/>
              <a:gd name="connsiteX5" fmla="*/ 1611372 w 9814597"/>
              <a:gd name="connsiteY5" fmla="*/ 0 h 5141913"/>
              <a:gd name="connsiteX6" fmla="*/ 1944000 w 9814597"/>
              <a:gd name="connsiteY6" fmla="*/ 0 h 5141913"/>
              <a:gd name="connsiteX7" fmla="*/ 1947854 w 9814597"/>
              <a:gd name="connsiteY7" fmla="*/ 0 h 5141913"/>
              <a:gd name="connsiteX8" fmla="*/ 2259372 w 9814597"/>
              <a:gd name="connsiteY8" fmla="*/ 0 h 5141913"/>
              <a:gd name="connsiteX9" fmla="*/ 9814597 w 9814597"/>
              <a:gd name="connsiteY9" fmla="*/ 0 h 5141913"/>
              <a:gd name="connsiteX10" fmla="*/ 9814597 w 9814597"/>
              <a:gd name="connsiteY10" fmla="*/ 5141913 h 5141913"/>
              <a:gd name="connsiteX11" fmla="*/ 1947854 w 9814597"/>
              <a:gd name="connsiteY11" fmla="*/ 5141913 h 5141913"/>
              <a:gd name="connsiteX12" fmla="*/ 1947854 w 9814597"/>
              <a:gd name="connsiteY12" fmla="*/ 1945206 h 5141913"/>
              <a:gd name="connsiteX13" fmla="*/ 1757239 w 9814597"/>
              <a:gd name="connsiteY13" fmla="*/ 1945206 h 5141913"/>
              <a:gd name="connsiteX14" fmla="*/ 1757239 w 9814597"/>
              <a:gd name="connsiteY14" fmla="*/ 1944000 h 5141913"/>
              <a:gd name="connsiteX15" fmla="*/ 1296000 w 9814597"/>
              <a:gd name="connsiteY15" fmla="*/ 1944000 h 5141913"/>
              <a:gd name="connsiteX16" fmla="*/ 1296000 w 9814597"/>
              <a:gd name="connsiteY16" fmla="*/ 1296000 h 5141913"/>
              <a:gd name="connsiteX17" fmla="*/ 1944000 w 9814597"/>
              <a:gd name="connsiteY17" fmla="*/ 1296000 h 5141913"/>
              <a:gd name="connsiteX18" fmla="*/ 1944000 w 9814597"/>
              <a:gd name="connsiteY18" fmla="*/ 1297206 h 5141913"/>
              <a:gd name="connsiteX19" fmla="*/ 1947854 w 9814597"/>
              <a:gd name="connsiteY19" fmla="*/ 1297206 h 5141913"/>
              <a:gd name="connsiteX20" fmla="*/ 1947854 w 9814597"/>
              <a:gd name="connsiteY20" fmla="*/ 648000 h 5141913"/>
              <a:gd name="connsiteX21" fmla="*/ 1944000 w 9814597"/>
              <a:gd name="connsiteY21" fmla="*/ 648000 h 5141913"/>
              <a:gd name="connsiteX22" fmla="*/ 1611372 w 9814597"/>
              <a:gd name="connsiteY22" fmla="*/ 648000 h 5141913"/>
              <a:gd name="connsiteX23" fmla="*/ 1296000 w 9814597"/>
              <a:gd name="connsiteY23" fmla="*/ 648000 h 5141913"/>
              <a:gd name="connsiteX24" fmla="*/ 0 w 9814597"/>
              <a:gd name="connsiteY24" fmla="*/ 0 h 5141913"/>
              <a:gd name="connsiteX25" fmla="*/ 648000 w 9814597"/>
              <a:gd name="connsiteY25" fmla="*/ 0 h 5141913"/>
              <a:gd name="connsiteX26" fmla="*/ 648000 w 9814597"/>
              <a:gd name="connsiteY26" fmla="*/ 648000 h 5141913"/>
              <a:gd name="connsiteX27" fmla="*/ 0 w 9814597"/>
              <a:gd name="connsiteY27" fmla="*/ 648000 h 5141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9814597" h="5141913">
                <a:moveTo>
                  <a:pt x="648000" y="648000"/>
                </a:moveTo>
                <a:lnTo>
                  <a:pt x="1296000" y="648000"/>
                </a:lnTo>
                <a:lnTo>
                  <a:pt x="1296000" y="1296000"/>
                </a:lnTo>
                <a:lnTo>
                  <a:pt x="648000" y="1296000"/>
                </a:lnTo>
                <a:close/>
                <a:moveTo>
                  <a:pt x="1296000" y="0"/>
                </a:moveTo>
                <a:lnTo>
                  <a:pt x="1611372" y="0"/>
                </a:lnTo>
                <a:lnTo>
                  <a:pt x="1944000" y="0"/>
                </a:lnTo>
                <a:lnTo>
                  <a:pt x="1947854" y="0"/>
                </a:lnTo>
                <a:lnTo>
                  <a:pt x="2259372" y="0"/>
                </a:lnTo>
                <a:lnTo>
                  <a:pt x="9814597" y="0"/>
                </a:lnTo>
                <a:lnTo>
                  <a:pt x="9814597" y="5141913"/>
                </a:lnTo>
                <a:lnTo>
                  <a:pt x="1947854" y="5141913"/>
                </a:lnTo>
                <a:lnTo>
                  <a:pt x="1947854" y="1945206"/>
                </a:lnTo>
                <a:lnTo>
                  <a:pt x="1757239" y="1945206"/>
                </a:lnTo>
                <a:lnTo>
                  <a:pt x="1757239" y="1944000"/>
                </a:lnTo>
                <a:lnTo>
                  <a:pt x="1296000" y="1944000"/>
                </a:lnTo>
                <a:lnTo>
                  <a:pt x="1296000" y="1296000"/>
                </a:lnTo>
                <a:lnTo>
                  <a:pt x="1944000" y="1296000"/>
                </a:lnTo>
                <a:lnTo>
                  <a:pt x="1944000" y="1297206"/>
                </a:lnTo>
                <a:lnTo>
                  <a:pt x="1947854" y="1297206"/>
                </a:lnTo>
                <a:lnTo>
                  <a:pt x="1947854" y="648000"/>
                </a:lnTo>
                <a:lnTo>
                  <a:pt x="1944000" y="648000"/>
                </a:lnTo>
                <a:lnTo>
                  <a:pt x="1611372" y="648000"/>
                </a:lnTo>
                <a:lnTo>
                  <a:pt x="1296000" y="648000"/>
                </a:lnTo>
                <a:close/>
                <a:moveTo>
                  <a:pt x="0" y="0"/>
                </a:moveTo>
                <a:lnTo>
                  <a:pt x="648000" y="0"/>
                </a:lnTo>
                <a:lnTo>
                  <a:pt x="648000" y="648000"/>
                </a:lnTo>
                <a:lnTo>
                  <a:pt x="0" y="64800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en-US" altLang="ja-JP" dirty="0"/>
              <a:t>                                      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1" name="図プレースホルダー 30"/>
          <p:cNvSpPr>
            <a:spLocks noGrp="1"/>
          </p:cNvSpPr>
          <p:nvPr>
            <p:ph type="pic" sz="quarter" idx="12" hasCustomPrompt="1"/>
          </p:nvPr>
        </p:nvSpPr>
        <p:spPr>
          <a:xfrm>
            <a:off x="1" y="5141913"/>
            <a:ext cx="10688025" cy="5141913"/>
          </a:xfrm>
          <a:custGeom>
            <a:avLst/>
            <a:gdLst>
              <a:gd name="connsiteX0" fmla="*/ 10040025 w 10688025"/>
              <a:gd name="connsiteY0" fmla="*/ 4493912 h 5141913"/>
              <a:gd name="connsiteX1" fmla="*/ 10688025 w 10688025"/>
              <a:gd name="connsiteY1" fmla="*/ 4493912 h 5141913"/>
              <a:gd name="connsiteX2" fmla="*/ 10688025 w 10688025"/>
              <a:gd name="connsiteY2" fmla="*/ 5141912 h 5141913"/>
              <a:gd name="connsiteX3" fmla="*/ 10040025 w 10688025"/>
              <a:gd name="connsiteY3" fmla="*/ 5141912 h 5141913"/>
              <a:gd name="connsiteX4" fmla="*/ 9392025 w 10688025"/>
              <a:gd name="connsiteY4" fmla="*/ 3845911 h 5141913"/>
              <a:gd name="connsiteX5" fmla="*/ 10040025 w 10688025"/>
              <a:gd name="connsiteY5" fmla="*/ 3845911 h 5141913"/>
              <a:gd name="connsiteX6" fmla="*/ 10040025 w 10688025"/>
              <a:gd name="connsiteY6" fmla="*/ 4493911 h 5141913"/>
              <a:gd name="connsiteX7" fmla="*/ 9392025 w 10688025"/>
              <a:gd name="connsiteY7" fmla="*/ 4493911 h 5141913"/>
              <a:gd name="connsiteX8" fmla="*/ 0 w 10688025"/>
              <a:gd name="connsiteY8" fmla="*/ 0 h 5141913"/>
              <a:gd name="connsiteX9" fmla="*/ 8742742 w 10688025"/>
              <a:gd name="connsiteY9" fmla="*/ 0 h 5141913"/>
              <a:gd name="connsiteX10" fmla="*/ 8742742 w 10688025"/>
              <a:gd name="connsiteY10" fmla="*/ 3197911 h 5141913"/>
              <a:gd name="connsiteX11" fmla="*/ 9390742 w 10688025"/>
              <a:gd name="connsiteY11" fmla="*/ 3197911 h 5141913"/>
              <a:gd name="connsiteX12" fmla="*/ 9390742 w 10688025"/>
              <a:gd name="connsiteY12" fmla="*/ 3845911 h 5141913"/>
              <a:gd name="connsiteX13" fmla="*/ 8742742 w 10688025"/>
              <a:gd name="connsiteY13" fmla="*/ 3845911 h 5141913"/>
              <a:gd name="connsiteX14" fmla="*/ 8742742 w 10688025"/>
              <a:gd name="connsiteY14" fmla="*/ 4493911 h 5141913"/>
              <a:gd name="connsiteX15" fmla="*/ 9390742 w 10688025"/>
              <a:gd name="connsiteY15" fmla="*/ 4493911 h 5141913"/>
              <a:gd name="connsiteX16" fmla="*/ 9390742 w 10688025"/>
              <a:gd name="connsiteY16" fmla="*/ 5141911 h 5141913"/>
              <a:gd name="connsiteX17" fmla="*/ 8742742 w 10688025"/>
              <a:gd name="connsiteY17" fmla="*/ 5141911 h 5141913"/>
              <a:gd name="connsiteX18" fmla="*/ 8742742 w 10688025"/>
              <a:gd name="connsiteY18" fmla="*/ 5141913 h 5141913"/>
              <a:gd name="connsiteX19" fmla="*/ 0 w 10688025"/>
              <a:gd name="connsiteY19" fmla="*/ 5141913 h 5141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0688025" h="5141913">
                <a:moveTo>
                  <a:pt x="10040025" y="4493912"/>
                </a:moveTo>
                <a:lnTo>
                  <a:pt x="10688025" y="4493912"/>
                </a:lnTo>
                <a:lnTo>
                  <a:pt x="10688025" y="5141912"/>
                </a:lnTo>
                <a:lnTo>
                  <a:pt x="10040025" y="5141912"/>
                </a:lnTo>
                <a:close/>
                <a:moveTo>
                  <a:pt x="9392025" y="3845911"/>
                </a:moveTo>
                <a:lnTo>
                  <a:pt x="10040025" y="3845911"/>
                </a:lnTo>
                <a:lnTo>
                  <a:pt x="10040025" y="4493911"/>
                </a:lnTo>
                <a:lnTo>
                  <a:pt x="9392025" y="4493911"/>
                </a:lnTo>
                <a:close/>
                <a:moveTo>
                  <a:pt x="0" y="0"/>
                </a:moveTo>
                <a:lnTo>
                  <a:pt x="8742742" y="0"/>
                </a:lnTo>
                <a:lnTo>
                  <a:pt x="8742742" y="3197911"/>
                </a:lnTo>
                <a:lnTo>
                  <a:pt x="9390742" y="3197911"/>
                </a:lnTo>
                <a:lnTo>
                  <a:pt x="9390742" y="3845911"/>
                </a:lnTo>
                <a:lnTo>
                  <a:pt x="8742742" y="3845911"/>
                </a:lnTo>
                <a:lnTo>
                  <a:pt x="8742742" y="4493911"/>
                </a:lnTo>
                <a:lnTo>
                  <a:pt x="9390742" y="4493911"/>
                </a:lnTo>
                <a:lnTo>
                  <a:pt x="9390742" y="5141911"/>
                </a:lnTo>
                <a:lnTo>
                  <a:pt x="8742742" y="5141911"/>
                </a:lnTo>
                <a:lnTo>
                  <a:pt x="8742742" y="5141913"/>
                </a:lnTo>
                <a:lnTo>
                  <a:pt x="0" y="5141913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2" name="図プレースホルダー 31"/>
          <p:cNvSpPr>
            <a:spLocks noGrp="1"/>
          </p:cNvSpPr>
          <p:nvPr>
            <p:ph type="pic" sz="quarter" idx="13" hasCustomPrompt="1"/>
          </p:nvPr>
        </p:nvSpPr>
        <p:spPr>
          <a:xfrm>
            <a:off x="13179886" y="5141912"/>
            <a:ext cx="5108114" cy="5143500"/>
          </a:xfrm>
          <a:custGeom>
            <a:avLst/>
            <a:gdLst>
              <a:gd name="connsiteX0" fmla="*/ 648000 w 5108114"/>
              <a:gd name="connsiteY0" fmla="*/ 648000 h 5143500"/>
              <a:gd name="connsiteX1" fmla="*/ 1296000 w 5108114"/>
              <a:gd name="connsiteY1" fmla="*/ 648000 h 5143500"/>
              <a:gd name="connsiteX2" fmla="*/ 1296000 w 5108114"/>
              <a:gd name="connsiteY2" fmla="*/ 1296000 h 5143500"/>
              <a:gd name="connsiteX3" fmla="*/ 648000 w 5108114"/>
              <a:gd name="connsiteY3" fmla="*/ 1296000 h 5143500"/>
              <a:gd name="connsiteX4" fmla="*/ 1296000 w 5108114"/>
              <a:gd name="connsiteY4" fmla="*/ 0 h 5143500"/>
              <a:gd name="connsiteX5" fmla="*/ 1944000 w 5108114"/>
              <a:gd name="connsiteY5" fmla="*/ 0 h 5143500"/>
              <a:gd name="connsiteX6" fmla="*/ 1944000 w 5108114"/>
              <a:gd name="connsiteY6" fmla="*/ 1587 h 5143500"/>
              <a:gd name="connsiteX7" fmla="*/ 5108114 w 5108114"/>
              <a:gd name="connsiteY7" fmla="*/ 1587 h 5143500"/>
              <a:gd name="connsiteX8" fmla="*/ 5108114 w 5108114"/>
              <a:gd name="connsiteY8" fmla="*/ 5143500 h 5143500"/>
              <a:gd name="connsiteX9" fmla="*/ 1944000 w 5108114"/>
              <a:gd name="connsiteY9" fmla="*/ 5143500 h 5143500"/>
              <a:gd name="connsiteX10" fmla="*/ 1944000 w 5108114"/>
              <a:gd name="connsiteY10" fmla="*/ 1944000 h 5143500"/>
              <a:gd name="connsiteX11" fmla="*/ 1296000 w 5108114"/>
              <a:gd name="connsiteY11" fmla="*/ 1944000 h 5143500"/>
              <a:gd name="connsiteX12" fmla="*/ 1296000 w 5108114"/>
              <a:gd name="connsiteY12" fmla="*/ 1296000 h 5143500"/>
              <a:gd name="connsiteX13" fmla="*/ 1944000 w 5108114"/>
              <a:gd name="connsiteY13" fmla="*/ 1296000 h 5143500"/>
              <a:gd name="connsiteX14" fmla="*/ 1944000 w 5108114"/>
              <a:gd name="connsiteY14" fmla="*/ 648000 h 5143500"/>
              <a:gd name="connsiteX15" fmla="*/ 1296000 w 5108114"/>
              <a:gd name="connsiteY15" fmla="*/ 648000 h 5143500"/>
              <a:gd name="connsiteX16" fmla="*/ 0 w 5108114"/>
              <a:gd name="connsiteY16" fmla="*/ 0 h 5143500"/>
              <a:gd name="connsiteX17" fmla="*/ 648000 w 5108114"/>
              <a:gd name="connsiteY17" fmla="*/ 0 h 5143500"/>
              <a:gd name="connsiteX18" fmla="*/ 648000 w 5108114"/>
              <a:gd name="connsiteY18" fmla="*/ 648000 h 5143500"/>
              <a:gd name="connsiteX19" fmla="*/ 0 w 5108114"/>
              <a:gd name="connsiteY19" fmla="*/ 6480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108114" h="5143500">
                <a:moveTo>
                  <a:pt x="648000" y="648000"/>
                </a:moveTo>
                <a:lnTo>
                  <a:pt x="1296000" y="648000"/>
                </a:lnTo>
                <a:lnTo>
                  <a:pt x="1296000" y="1296000"/>
                </a:lnTo>
                <a:lnTo>
                  <a:pt x="648000" y="1296000"/>
                </a:lnTo>
                <a:close/>
                <a:moveTo>
                  <a:pt x="1296000" y="0"/>
                </a:moveTo>
                <a:lnTo>
                  <a:pt x="1944000" y="0"/>
                </a:lnTo>
                <a:lnTo>
                  <a:pt x="1944000" y="1587"/>
                </a:lnTo>
                <a:lnTo>
                  <a:pt x="5108114" y="1587"/>
                </a:lnTo>
                <a:lnTo>
                  <a:pt x="5108114" y="5143500"/>
                </a:lnTo>
                <a:lnTo>
                  <a:pt x="1944000" y="5143500"/>
                </a:lnTo>
                <a:lnTo>
                  <a:pt x="1944000" y="1944000"/>
                </a:lnTo>
                <a:lnTo>
                  <a:pt x="1296000" y="1944000"/>
                </a:lnTo>
                <a:lnTo>
                  <a:pt x="1296000" y="1296000"/>
                </a:lnTo>
                <a:lnTo>
                  <a:pt x="1944000" y="1296000"/>
                </a:lnTo>
                <a:lnTo>
                  <a:pt x="1944000" y="648000"/>
                </a:lnTo>
                <a:lnTo>
                  <a:pt x="1296000" y="648000"/>
                </a:lnTo>
                <a:close/>
                <a:moveTo>
                  <a:pt x="0" y="0"/>
                </a:moveTo>
                <a:lnTo>
                  <a:pt x="648000" y="0"/>
                </a:lnTo>
                <a:lnTo>
                  <a:pt x="648000" y="648000"/>
                </a:lnTo>
                <a:lnTo>
                  <a:pt x="0" y="64800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en-US" altLang="ja-JP" dirty="0"/>
              <a:t>                                      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5707917" y="1311492"/>
            <a:ext cx="4085423" cy="747032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  <p:sp>
        <p:nvSpPr>
          <p:cNvPr id="34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5707917" y="2278743"/>
            <a:ext cx="4085423" cy="1596571"/>
          </a:xfrm>
        </p:spPr>
        <p:txBody>
          <a:bodyPr anchor="t">
            <a:normAutofit/>
          </a:bodyPr>
          <a:lstStyle>
            <a:lvl1pPr algn="ctr">
              <a:spcBef>
                <a:spcPts val="0"/>
              </a:spcBef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9561338" y="6706620"/>
            <a:ext cx="4743952" cy="2012497"/>
          </a:xfrm>
        </p:spPr>
        <p:txBody>
          <a:bodyPr anchor="ctr">
            <a:normAutofit/>
          </a:bodyPr>
          <a:lstStyle>
            <a:lvl1pPr algn="ctr">
              <a:spcBef>
                <a:spcPts val="0"/>
              </a:spcBef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01181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75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 animBg="1"/>
      <p:bldP spid="30" grpId="0" animBg="1"/>
      <p:bldP spid="14" grpId="0" animBg="1"/>
      <p:bldP spid="31" grpId="0" animBg="1"/>
      <p:bldP spid="32" grpId="0" animBg="1"/>
      <p:bldP spid="3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y Squar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2617200" cy="2570400"/>
          </a:xfrm>
          <a:solidFill>
            <a:schemeClr val="accent1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4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2573100"/>
            <a:ext cx="2617200" cy="2570400"/>
          </a:xfrm>
          <a:solidFill>
            <a:schemeClr val="accent4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5" name="図プレースホルダー 3"/>
          <p:cNvSpPr>
            <a:spLocks noGrp="1"/>
          </p:cNvSpPr>
          <p:nvPr>
            <p:ph type="pic" sz="quarter" idx="11" hasCustomPrompt="1"/>
          </p:nvPr>
        </p:nvSpPr>
        <p:spPr>
          <a:xfrm>
            <a:off x="2614271" y="0"/>
            <a:ext cx="2617200" cy="2570400"/>
          </a:xfrm>
          <a:solidFill>
            <a:schemeClr val="accent6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6" name="図プレースホルダー 3"/>
          <p:cNvSpPr>
            <a:spLocks noGrp="1"/>
          </p:cNvSpPr>
          <p:nvPr>
            <p:ph type="pic" sz="quarter" idx="14" hasCustomPrompt="1"/>
          </p:nvPr>
        </p:nvSpPr>
        <p:spPr>
          <a:xfrm>
            <a:off x="2614271" y="25731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7" name="図プレースホルダー 3"/>
          <p:cNvSpPr>
            <a:spLocks noGrp="1"/>
          </p:cNvSpPr>
          <p:nvPr>
            <p:ph type="pic" sz="quarter" idx="15" hasCustomPrompt="1"/>
          </p:nvPr>
        </p:nvSpPr>
        <p:spPr>
          <a:xfrm>
            <a:off x="5224006" y="0"/>
            <a:ext cx="2617200" cy="2570400"/>
          </a:xfrm>
          <a:solidFill>
            <a:schemeClr val="accent3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8" name="図プレースホルダー 3"/>
          <p:cNvSpPr>
            <a:spLocks noGrp="1"/>
          </p:cNvSpPr>
          <p:nvPr>
            <p:ph type="pic" sz="quarter" idx="17" hasCustomPrompt="1"/>
          </p:nvPr>
        </p:nvSpPr>
        <p:spPr>
          <a:xfrm>
            <a:off x="5224006" y="2573100"/>
            <a:ext cx="2617200" cy="2570400"/>
          </a:xfrm>
          <a:solidFill>
            <a:schemeClr val="accent5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9" name="図プレースホルダー 3"/>
          <p:cNvSpPr>
            <a:spLocks noGrp="1"/>
          </p:cNvSpPr>
          <p:nvPr>
            <p:ph type="pic" sz="quarter" idx="27" hasCustomPrompt="1"/>
          </p:nvPr>
        </p:nvSpPr>
        <p:spPr>
          <a:xfrm>
            <a:off x="5224006" y="5143500"/>
            <a:ext cx="2617200" cy="2570400"/>
          </a:xfrm>
          <a:solidFill>
            <a:schemeClr val="accent4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0" name="図プレースホルダー 3"/>
          <p:cNvSpPr>
            <a:spLocks noGrp="1"/>
          </p:cNvSpPr>
          <p:nvPr>
            <p:ph type="pic" sz="quarter" idx="29" hasCustomPrompt="1"/>
          </p:nvPr>
        </p:nvSpPr>
        <p:spPr>
          <a:xfrm>
            <a:off x="5224006" y="77166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1" name="図プレースホルダー 3"/>
          <p:cNvSpPr>
            <a:spLocks noGrp="1"/>
          </p:cNvSpPr>
          <p:nvPr>
            <p:ph type="pic" sz="quarter" idx="30" hasCustomPrompt="1"/>
          </p:nvPr>
        </p:nvSpPr>
        <p:spPr>
          <a:xfrm>
            <a:off x="7833741" y="7716600"/>
            <a:ext cx="2617200" cy="2570400"/>
          </a:xfrm>
          <a:solidFill>
            <a:schemeClr val="accent5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2" name="図プレースホルダー 3"/>
          <p:cNvSpPr>
            <a:spLocks noGrp="1"/>
          </p:cNvSpPr>
          <p:nvPr>
            <p:ph type="pic" sz="quarter" idx="33" hasCustomPrompt="1"/>
          </p:nvPr>
        </p:nvSpPr>
        <p:spPr>
          <a:xfrm>
            <a:off x="10443476" y="7716600"/>
            <a:ext cx="2617200" cy="2570400"/>
          </a:xfrm>
          <a:solidFill>
            <a:schemeClr val="accent4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3" name="図プレースホルダー 3"/>
          <p:cNvSpPr>
            <a:spLocks noGrp="1"/>
          </p:cNvSpPr>
          <p:nvPr>
            <p:ph type="pic" sz="quarter" idx="20" hasCustomPrompt="1"/>
          </p:nvPr>
        </p:nvSpPr>
        <p:spPr>
          <a:xfrm>
            <a:off x="13053211" y="0"/>
            <a:ext cx="2617200" cy="2570400"/>
          </a:xfrm>
          <a:solidFill>
            <a:schemeClr val="accent4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4" name="図プレースホルダー 3"/>
          <p:cNvSpPr>
            <a:spLocks noGrp="1"/>
          </p:cNvSpPr>
          <p:nvPr>
            <p:ph type="pic" sz="quarter" idx="22" hasCustomPrompt="1"/>
          </p:nvPr>
        </p:nvSpPr>
        <p:spPr>
          <a:xfrm>
            <a:off x="13053211" y="2573100"/>
            <a:ext cx="2617200" cy="2570400"/>
          </a:xfrm>
          <a:solidFill>
            <a:schemeClr val="accent3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5" name="図プレースホルダー 3"/>
          <p:cNvSpPr>
            <a:spLocks noGrp="1"/>
          </p:cNvSpPr>
          <p:nvPr>
            <p:ph type="pic" sz="quarter" idx="34" hasCustomPrompt="1"/>
          </p:nvPr>
        </p:nvSpPr>
        <p:spPr>
          <a:xfrm>
            <a:off x="13053211" y="7716600"/>
            <a:ext cx="2617200" cy="2570400"/>
          </a:xfrm>
          <a:solidFill>
            <a:schemeClr val="accent6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6" name="図プレースホルダー 3"/>
          <p:cNvSpPr>
            <a:spLocks noGrp="1"/>
          </p:cNvSpPr>
          <p:nvPr>
            <p:ph type="pic" sz="quarter" idx="35" hasCustomPrompt="1"/>
          </p:nvPr>
        </p:nvSpPr>
        <p:spPr>
          <a:xfrm>
            <a:off x="15662949" y="0"/>
            <a:ext cx="2617200" cy="2570400"/>
          </a:xfrm>
          <a:solidFill>
            <a:schemeClr val="accent5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7" name="図プレースホルダー 3"/>
          <p:cNvSpPr>
            <a:spLocks noGrp="1"/>
          </p:cNvSpPr>
          <p:nvPr>
            <p:ph type="pic" sz="quarter" idx="36" hasCustomPrompt="1"/>
          </p:nvPr>
        </p:nvSpPr>
        <p:spPr>
          <a:xfrm>
            <a:off x="15662949" y="2573100"/>
            <a:ext cx="2617200" cy="2570400"/>
          </a:xfrm>
          <a:solidFill>
            <a:schemeClr val="accent6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8" name="図プレースホルダー 3"/>
          <p:cNvSpPr>
            <a:spLocks noGrp="1"/>
          </p:cNvSpPr>
          <p:nvPr>
            <p:ph type="pic" sz="quarter" idx="38" hasCustomPrompt="1"/>
          </p:nvPr>
        </p:nvSpPr>
        <p:spPr>
          <a:xfrm>
            <a:off x="15662949" y="77166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9" name="図プレースホルダー 69"/>
          <p:cNvSpPr>
            <a:spLocks noGrp="1"/>
          </p:cNvSpPr>
          <p:nvPr>
            <p:ph type="pic" sz="quarter" idx="39" hasCustomPrompt="1"/>
          </p:nvPr>
        </p:nvSpPr>
        <p:spPr>
          <a:xfrm>
            <a:off x="1" y="5143500"/>
            <a:ext cx="5223600" cy="5143500"/>
          </a:xfrm>
          <a:solidFill>
            <a:schemeClr val="accent1"/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0" name="図プレースホルダー 69"/>
          <p:cNvSpPr>
            <a:spLocks noGrp="1"/>
          </p:cNvSpPr>
          <p:nvPr>
            <p:ph type="pic" sz="quarter" idx="40" hasCustomPrompt="1"/>
          </p:nvPr>
        </p:nvSpPr>
        <p:spPr>
          <a:xfrm>
            <a:off x="7833741" y="0"/>
            <a:ext cx="5223600" cy="5143500"/>
          </a:xfrm>
          <a:solidFill>
            <a:schemeClr val="accent2">
              <a:lumMod val="60000"/>
              <a:lumOff val="40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grpSp>
        <p:nvGrpSpPr>
          <p:cNvPr id="21" name="グループ化 20"/>
          <p:cNvGrpSpPr/>
          <p:nvPr userDrawn="1"/>
        </p:nvGrpSpPr>
        <p:grpSpPr>
          <a:xfrm>
            <a:off x="11954525" y="6247404"/>
            <a:ext cx="1940630" cy="72008"/>
            <a:chOff x="6119664" y="3270498"/>
            <a:chExt cx="1940630" cy="72008"/>
          </a:xfrm>
        </p:grpSpPr>
        <p:sp>
          <p:nvSpPr>
            <p:cNvPr id="22" name="正方形/長方形 21"/>
            <p:cNvSpPr/>
            <p:nvPr userDrawn="1"/>
          </p:nvSpPr>
          <p:spPr>
            <a:xfrm>
              <a:off x="6765355" y="3270498"/>
              <a:ext cx="648072" cy="720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正方形/長方形 22"/>
            <p:cNvSpPr/>
            <p:nvPr userDrawn="1"/>
          </p:nvSpPr>
          <p:spPr>
            <a:xfrm>
              <a:off x="6119664" y="3270498"/>
              <a:ext cx="648072" cy="720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正方形/長方形 23"/>
            <p:cNvSpPr/>
            <p:nvPr userDrawn="1"/>
          </p:nvSpPr>
          <p:spPr>
            <a:xfrm>
              <a:off x="7412222" y="3270498"/>
              <a:ext cx="648072" cy="7200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5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8651909" y="6411535"/>
            <a:ext cx="8545863" cy="1024273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8651909" y="5408249"/>
            <a:ext cx="8545863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08137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200"/>
                            </p:stCondLst>
                            <p:childTnLst>
                              <p:par>
                                <p:cTn id="6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2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5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, Heading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8000" cy="10285413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 full screen image</a:t>
            </a:r>
            <a:endParaRPr kumimoji="1" lang="ja-JP" altLang="en-US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9144000" y="0"/>
            <a:ext cx="9144000" cy="10285413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10222372" y="1103086"/>
            <a:ext cx="6987257" cy="384918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10222372" y="5274171"/>
            <a:ext cx="6987257" cy="4014208"/>
          </a:xfrm>
        </p:spPr>
        <p:txBody>
          <a:bodyPr>
            <a:normAutofit/>
          </a:bodyPr>
          <a:lstStyle>
            <a:lvl1pPr marL="342900" indent="-342900" algn="l">
              <a:spcBef>
                <a:spcPts val="1200"/>
              </a:spcBef>
              <a:buFont typeface="Wingdings" panose="05000000000000000000" pitchFamily="2" charset="2"/>
              <a:buChar char="n"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8496000" y="9637413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7848000" y="8989413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8496000" y="8341413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7200000" y="9637413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13495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15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7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animBg="1">
        <p:tmplLst>
          <p:tmpl>
            <p:tnLst>
              <p:par>
                <p:cTn presetID="2" presetClass="entr" presetSubtype="9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>
        <p:tmplLst>
          <p:tmpl>
            <p:tnLst>
              <p:par>
                <p:cTn presetID="2" presetClass="entr" presetSubtype="3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&amp; 3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8000" cy="10285413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 full screen image</a:t>
            </a:r>
            <a:endParaRPr kumimoji="1" lang="ja-JP" altLang="en-US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10285413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1078372" y="349200"/>
            <a:ext cx="6987257" cy="1281600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1932558" y="3196258"/>
            <a:ext cx="6133071" cy="1383302"/>
          </a:xfrm>
        </p:spPr>
        <p:txBody>
          <a:bodyPr>
            <a:normAutofit/>
          </a:bodyPr>
          <a:lstStyle>
            <a:lvl1pPr marL="0" indent="0" algn="l">
              <a:spcBef>
                <a:spcPts val="1200"/>
              </a:spcBef>
              <a:buFont typeface="Wingdings" panose="05000000000000000000" pitchFamily="2" charset="2"/>
              <a:buNone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図プレースホルダー 25"/>
          <p:cNvSpPr>
            <a:spLocks noGrp="1"/>
          </p:cNvSpPr>
          <p:nvPr>
            <p:ph type="pic" sz="quarter" idx="16" hasCustomPrompt="1"/>
          </p:nvPr>
        </p:nvSpPr>
        <p:spPr>
          <a:xfrm>
            <a:off x="1190666" y="2620662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1932558" y="2636245"/>
            <a:ext cx="6133072" cy="614417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2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1932558" y="5233988"/>
            <a:ext cx="6133071" cy="1383302"/>
          </a:xfrm>
        </p:spPr>
        <p:txBody>
          <a:bodyPr>
            <a:normAutofit/>
          </a:bodyPr>
          <a:lstStyle>
            <a:lvl1pPr marL="0" indent="0" algn="l">
              <a:spcBef>
                <a:spcPts val="1200"/>
              </a:spcBef>
              <a:buFont typeface="Wingdings" panose="05000000000000000000" pitchFamily="2" charset="2"/>
              <a:buNone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図プレースホルダー 25"/>
          <p:cNvSpPr>
            <a:spLocks noGrp="1"/>
          </p:cNvSpPr>
          <p:nvPr>
            <p:ph type="pic" sz="quarter" idx="19" hasCustomPrompt="1"/>
          </p:nvPr>
        </p:nvSpPr>
        <p:spPr>
          <a:xfrm>
            <a:off x="1190666" y="4658392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1932558" y="4673975"/>
            <a:ext cx="6133072" cy="614417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5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1932557" y="7266664"/>
            <a:ext cx="6133071" cy="1383302"/>
          </a:xfrm>
        </p:spPr>
        <p:txBody>
          <a:bodyPr>
            <a:normAutofit/>
          </a:bodyPr>
          <a:lstStyle>
            <a:lvl1pPr marL="0" indent="0" algn="l">
              <a:spcBef>
                <a:spcPts val="1200"/>
              </a:spcBef>
              <a:buFont typeface="Wingdings" panose="05000000000000000000" pitchFamily="2" charset="2"/>
              <a:buNone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図プレースホルダー 25"/>
          <p:cNvSpPr>
            <a:spLocks noGrp="1"/>
          </p:cNvSpPr>
          <p:nvPr>
            <p:ph type="pic" sz="quarter" idx="22" hasCustomPrompt="1"/>
          </p:nvPr>
        </p:nvSpPr>
        <p:spPr>
          <a:xfrm>
            <a:off x="1190665" y="6691068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7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1932557" y="6706651"/>
            <a:ext cx="6133072" cy="614417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0440000" y="9637413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9792000" y="8989413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9144000" y="8341413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9144000" y="9637413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07549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6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1" decel="100000" fill="hold" grpId="0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150"/>
                            </p:stCondLst>
                            <p:childTnLst>
                              <p:par>
                                <p:cTn id="3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650"/>
                            </p:stCondLst>
                            <p:childTnLst>
                              <p:par>
                                <p:cTn id="4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15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650"/>
                            </p:stCondLst>
                            <p:childTnLst>
                              <p:par>
                                <p:cTn id="4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150"/>
                            </p:stCondLst>
                            <p:childTnLst>
                              <p:par>
                                <p:cTn id="5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65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150"/>
                            </p:stCondLst>
                            <p:childTnLst>
                              <p:par>
                                <p:cTn id="6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650"/>
                            </p:stCondLst>
                            <p:childTnLst>
                              <p:par>
                                <p:cTn id="7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15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>
        <p:tmplLst>
          <p:tmpl>
            <p:tnLst>
              <p:par>
                <p:cTn presetID="22" presetClass="entr" presetSubtype="4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7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  <p:bldP spid="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/>
      <p:bldP spid="14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/>
      <p:bldP spid="1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animBg="1">
        <p:tmplLst>
          <p:tmpl>
            <p:tnLst>
              <p:par>
                <p:cTn presetID="2" presetClass="entr" presetSubtype="3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&amp; 2 Headings,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8000" cy="10285413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 full screen image</a:t>
            </a:r>
            <a:endParaRPr kumimoji="1" lang="ja-JP" altLang="en-US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5543550"/>
            <a:ext cx="18288000" cy="4741863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648000" y="6191550"/>
            <a:ext cx="7995938" cy="3328987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296000" y="4895550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648000" y="4247550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0" y="3599550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0" y="4895550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2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9144000" y="6751563"/>
            <a:ext cx="7972425" cy="1040187"/>
          </a:xfrm>
        </p:spPr>
        <p:txBody>
          <a:bodyPr>
            <a:normAutofit/>
          </a:bodyPr>
          <a:lstStyle>
            <a:lvl1pPr marL="0" indent="0" algn="l">
              <a:spcBef>
                <a:spcPts val="1200"/>
              </a:spcBef>
              <a:buFont typeface="Wingdings" panose="05000000000000000000" pitchFamily="2" charset="2"/>
              <a:buNone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9144000" y="6191550"/>
            <a:ext cx="7972426" cy="614417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4" name="テキスト プレースホルダー 12"/>
          <p:cNvSpPr>
            <a:spLocks noGrp="1"/>
          </p:cNvSpPr>
          <p:nvPr>
            <p:ph type="body" sz="quarter" idx="28" hasCustomPrompt="1"/>
          </p:nvPr>
        </p:nvSpPr>
        <p:spPr>
          <a:xfrm>
            <a:off x="9144000" y="8480350"/>
            <a:ext cx="7972425" cy="1040187"/>
          </a:xfrm>
        </p:spPr>
        <p:txBody>
          <a:bodyPr>
            <a:normAutofit/>
          </a:bodyPr>
          <a:lstStyle>
            <a:lvl1pPr marL="0" indent="0" algn="l">
              <a:spcBef>
                <a:spcPts val="1200"/>
              </a:spcBef>
              <a:buFont typeface="Wingdings" panose="05000000000000000000" pitchFamily="2" charset="2"/>
              <a:buNone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テキスト プレースホルダー 12"/>
          <p:cNvSpPr>
            <a:spLocks noGrp="1"/>
          </p:cNvSpPr>
          <p:nvPr>
            <p:ph type="body" sz="quarter" idx="29" hasCustomPrompt="1"/>
          </p:nvPr>
        </p:nvSpPr>
        <p:spPr>
          <a:xfrm>
            <a:off x="9144000" y="7920337"/>
            <a:ext cx="7972426" cy="614417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26866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6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150"/>
                            </p:stCondLst>
                            <p:childTnLst>
                              <p:par>
                                <p:cTn id="3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65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150"/>
                            </p:stCondLst>
                            <p:childTnLst>
                              <p:par>
                                <p:cTn id="4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65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>
        <p:tmplLst>
          <p:tmpl>
            <p:tnLst>
              <p:par>
                <p:cTn presetID="22" presetClass="entr" presetSubtype="4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7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animBg="1">
        <p:tmplLst>
          <p:tmpl>
            <p:tnLst>
              <p:par>
                <p:cTn presetID="2" presetClass="entr" presetSubtype="3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8000" cy="10285413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 full screen image</a:t>
            </a:r>
            <a:endParaRPr kumimoji="1" lang="ja-JP" altLang="en-US" dirty="0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831206" y="757239"/>
            <a:ext cx="16625588" cy="278606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40921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2" decel="100000" fill="hold" grpId="0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 build="p">
        <p:tmplLst>
          <p:tmpl lvl="1">
            <p:tnLst>
              <p:par>
                <p:cTn presetID="2" presetClass="entr" presetSubtype="12" decel="100000" fill="hold" nodeType="withEffect">
                  <p:stCondLst>
                    <p:cond delay="7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5" name="正方形/長方形 4"/>
          <p:cNvSpPr/>
          <p:nvPr userDrawn="1"/>
        </p:nvSpPr>
        <p:spPr>
          <a:xfrm>
            <a:off x="0" y="0"/>
            <a:ext cx="18287643" cy="35414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図プレースホルダー 6"/>
          <p:cNvSpPr>
            <a:spLocks noGrp="1"/>
          </p:cNvSpPr>
          <p:nvPr>
            <p:ph type="pic" sz="quarter" idx="12" hasCustomPrompt="1"/>
          </p:nvPr>
        </p:nvSpPr>
        <p:spPr>
          <a:xfrm>
            <a:off x="2696029" y="1767115"/>
            <a:ext cx="3548742" cy="3548742"/>
          </a:xfrm>
          <a:solidFill>
            <a:schemeClr val="bg1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6491101" y="2162629"/>
            <a:ext cx="9211879" cy="121919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9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6505615" y="3609069"/>
            <a:ext cx="9211879" cy="1340304"/>
          </a:xfrm>
        </p:spPr>
        <p:txBody>
          <a:bodyPr anchor="t">
            <a:noAutofit/>
          </a:bodyPr>
          <a:lstStyle>
            <a:lvl1pPr algn="l">
              <a:lnSpc>
                <a:spcPct val="13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2696029" y="5544457"/>
            <a:ext cx="13021465" cy="1516966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円/楕円 4"/>
          <p:cNvSpPr/>
          <p:nvPr userDrawn="1"/>
        </p:nvSpPr>
        <p:spPr>
          <a:xfrm>
            <a:off x="1070429" y="7318828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図プレースホルダー 25"/>
          <p:cNvSpPr>
            <a:spLocks noGrp="1"/>
          </p:cNvSpPr>
          <p:nvPr>
            <p:ph type="pic" sz="quarter" idx="16" hasCustomPrompt="1"/>
          </p:nvPr>
        </p:nvSpPr>
        <p:spPr>
          <a:xfrm>
            <a:off x="1323686" y="7572900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2349781" y="7899153"/>
            <a:ext cx="3998405" cy="562841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2349781" y="7315496"/>
            <a:ext cx="399840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Put a word</a:t>
            </a:r>
            <a:endParaRPr kumimoji="1" lang="ja-JP" altLang="en-US" dirty="0"/>
          </a:p>
        </p:txBody>
      </p:sp>
      <p:sp>
        <p:nvSpPr>
          <p:cNvPr id="15" name="円/楕円 4"/>
          <p:cNvSpPr/>
          <p:nvPr userDrawn="1"/>
        </p:nvSpPr>
        <p:spPr>
          <a:xfrm>
            <a:off x="6517930" y="7318828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図プレースホルダー 25"/>
          <p:cNvSpPr>
            <a:spLocks noGrp="1"/>
          </p:cNvSpPr>
          <p:nvPr>
            <p:ph type="pic" sz="quarter" idx="19" hasCustomPrompt="1"/>
          </p:nvPr>
        </p:nvSpPr>
        <p:spPr>
          <a:xfrm>
            <a:off x="6771187" y="7572900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7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7797282" y="7899153"/>
            <a:ext cx="3998405" cy="562841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7797282" y="7315496"/>
            <a:ext cx="399840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Put a word</a:t>
            </a:r>
            <a:endParaRPr kumimoji="1" lang="ja-JP" altLang="en-US" dirty="0"/>
          </a:p>
        </p:txBody>
      </p:sp>
      <p:sp>
        <p:nvSpPr>
          <p:cNvPr id="19" name="円/楕円 4"/>
          <p:cNvSpPr/>
          <p:nvPr userDrawn="1"/>
        </p:nvSpPr>
        <p:spPr>
          <a:xfrm>
            <a:off x="11981156" y="7318828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図プレースホルダー 25"/>
          <p:cNvSpPr>
            <a:spLocks noGrp="1"/>
          </p:cNvSpPr>
          <p:nvPr>
            <p:ph type="pic" sz="quarter" idx="22" hasCustomPrompt="1"/>
          </p:nvPr>
        </p:nvSpPr>
        <p:spPr>
          <a:xfrm>
            <a:off x="12234413" y="7572900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13260508" y="7899153"/>
            <a:ext cx="3998405" cy="562841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13260508" y="7315496"/>
            <a:ext cx="399840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Put a 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78255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65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315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65"/>
                            </p:stCondLst>
                            <p:childTnLst>
                              <p:par>
                                <p:cTn id="2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65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65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65"/>
                            </p:stCondLst>
                            <p:childTnLst>
                              <p:par>
                                <p:cTn id="4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65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565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065"/>
                            </p:stCondLst>
                            <p:childTnLst>
                              <p:par>
                                <p:cTn id="6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6565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7065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iterate type="lt">
                    <p:tmPct val="3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animBg="1"/>
      <p:bldP spid="12" grpId="0"/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0" grpId="0"/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 &amp; 4 O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図プレースホルダー 26"/>
          <p:cNvSpPr>
            <a:spLocks noGrp="1"/>
          </p:cNvSpPr>
          <p:nvPr>
            <p:ph type="pic" sz="quarter" idx="32" hasCustomPrompt="1"/>
          </p:nvPr>
        </p:nvSpPr>
        <p:spPr>
          <a:xfrm>
            <a:off x="0" y="0"/>
            <a:ext cx="9144000" cy="1028541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10868" y="9600055"/>
            <a:ext cx="1176775" cy="489036"/>
          </a:xfrm>
          <a:prstGeom prst="rect">
            <a:avLst/>
          </a:prstGeom>
        </p:spPr>
        <p:txBody>
          <a:bodyPr/>
          <a:lstStyle/>
          <a:p>
            <a:fld id="{03EB59E2-90B9-4CD3-AC74-D672227E13C3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6" name="テキスト プレースホルダー 60"/>
          <p:cNvSpPr>
            <a:spLocks noGrp="1"/>
          </p:cNvSpPr>
          <p:nvPr>
            <p:ph type="body" sz="quarter" idx="25" hasCustomPrompt="1"/>
          </p:nvPr>
        </p:nvSpPr>
        <p:spPr>
          <a:xfrm>
            <a:off x="8583647" y="2478585"/>
            <a:ext cx="1137600" cy="1137600"/>
          </a:xfrm>
          <a:solidFill>
            <a:schemeClr val="accent1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8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9864171" y="2984726"/>
            <a:ext cx="7246697" cy="865983"/>
          </a:xfrm>
        </p:spPr>
        <p:txBody>
          <a:bodyPr>
            <a:normAutofit/>
          </a:bodyPr>
          <a:lstStyle>
            <a:lvl1pPr algn="l">
              <a:lnSpc>
                <a:spcPct val="130000"/>
              </a:lnSpc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sp>
        <p:nvSpPr>
          <p:cNvPr id="19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9864171" y="2430198"/>
            <a:ext cx="7246697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1" name="テキスト プレースホルダー 60"/>
          <p:cNvSpPr>
            <a:spLocks noGrp="1"/>
          </p:cNvSpPr>
          <p:nvPr>
            <p:ph type="body" sz="quarter" idx="33" hasCustomPrompt="1"/>
          </p:nvPr>
        </p:nvSpPr>
        <p:spPr>
          <a:xfrm>
            <a:off x="8583647" y="4196976"/>
            <a:ext cx="1137600" cy="1137600"/>
          </a:xfrm>
          <a:solidFill>
            <a:schemeClr val="accent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2" name="テキスト プレースホルダー 12"/>
          <p:cNvSpPr>
            <a:spLocks noGrp="1"/>
          </p:cNvSpPr>
          <p:nvPr>
            <p:ph type="body" sz="quarter" idx="34" hasCustomPrompt="1"/>
          </p:nvPr>
        </p:nvSpPr>
        <p:spPr>
          <a:xfrm>
            <a:off x="9864171" y="4722200"/>
            <a:ext cx="7246697" cy="865983"/>
          </a:xfrm>
        </p:spPr>
        <p:txBody>
          <a:bodyPr>
            <a:normAutofit/>
          </a:bodyPr>
          <a:lstStyle>
            <a:lvl1pPr algn="l">
              <a:lnSpc>
                <a:spcPct val="130000"/>
              </a:lnSpc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35" hasCustomPrompt="1"/>
          </p:nvPr>
        </p:nvSpPr>
        <p:spPr>
          <a:xfrm>
            <a:off x="9864171" y="4167672"/>
            <a:ext cx="7246697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0" name="テキスト プレースホルダー 60"/>
          <p:cNvSpPr>
            <a:spLocks noGrp="1"/>
          </p:cNvSpPr>
          <p:nvPr>
            <p:ph type="body" sz="quarter" idx="36" hasCustomPrompt="1"/>
          </p:nvPr>
        </p:nvSpPr>
        <p:spPr>
          <a:xfrm>
            <a:off x="8583647" y="5886324"/>
            <a:ext cx="1137600" cy="1137600"/>
          </a:xfrm>
          <a:solidFill>
            <a:schemeClr val="accent3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1" name="テキスト プレースホルダー 12"/>
          <p:cNvSpPr>
            <a:spLocks noGrp="1"/>
          </p:cNvSpPr>
          <p:nvPr>
            <p:ph type="body" sz="quarter" idx="37" hasCustomPrompt="1"/>
          </p:nvPr>
        </p:nvSpPr>
        <p:spPr>
          <a:xfrm>
            <a:off x="9864171" y="6411548"/>
            <a:ext cx="7246697" cy="865983"/>
          </a:xfrm>
        </p:spPr>
        <p:txBody>
          <a:bodyPr>
            <a:normAutofit/>
          </a:bodyPr>
          <a:lstStyle>
            <a:lvl1pPr algn="l">
              <a:lnSpc>
                <a:spcPct val="130000"/>
              </a:lnSpc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sp>
        <p:nvSpPr>
          <p:cNvPr id="42" name="テキスト プレースホルダー 12"/>
          <p:cNvSpPr>
            <a:spLocks noGrp="1"/>
          </p:cNvSpPr>
          <p:nvPr>
            <p:ph type="body" sz="quarter" idx="38" hasCustomPrompt="1"/>
          </p:nvPr>
        </p:nvSpPr>
        <p:spPr>
          <a:xfrm>
            <a:off x="9864171" y="5857020"/>
            <a:ext cx="7246697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3" name="テキスト プレースホルダー 60"/>
          <p:cNvSpPr>
            <a:spLocks noGrp="1"/>
          </p:cNvSpPr>
          <p:nvPr>
            <p:ph type="body" sz="quarter" idx="39" hasCustomPrompt="1"/>
          </p:nvPr>
        </p:nvSpPr>
        <p:spPr>
          <a:xfrm>
            <a:off x="8583647" y="7575672"/>
            <a:ext cx="1137600" cy="1137600"/>
          </a:xfrm>
          <a:solidFill>
            <a:schemeClr val="accent5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4" name="テキスト プレースホルダー 12"/>
          <p:cNvSpPr>
            <a:spLocks noGrp="1"/>
          </p:cNvSpPr>
          <p:nvPr>
            <p:ph type="body" sz="quarter" idx="40" hasCustomPrompt="1"/>
          </p:nvPr>
        </p:nvSpPr>
        <p:spPr>
          <a:xfrm>
            <a:off x="9864171" y="8100896"/>
            <a:ext cx="7246697" cy="865983"/>
          </a:xfrm>
        </p:spPr>
        <p:txBody>
          <a:bodyPr>
            <a:normAutofit/>
          </a:bodyPr>
          <a:lstStyle>
            <a:lvl1pPr algn="l">
              <a:lnSpc>
                <a:spcPct val="130000"/>
              </a:lnSpc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sp>
        <p:nvSpPr>
          <p:cNvPr id="45" name="テキスト プレースホルダー 12"/>
          <p:cNvSpPr>
            <a:spLocks noGrp="1"/>
          </p:cNvSpPr>
          <p:nvPr>
            <p:ph type="body" sz="quarter" idx="41" hasCustomPrompt="1"/>
          </p:nvPr>
        </p:nvSpPr>
        <p:spPr>
          <a:xfrm>
            <a:off x="9864171" y="7546368"/>
            <a:ext cx="7246697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6" name="テキスト プレースホルダー 12"/>
          <p:cNvSpPr>
            <a:spLocks noGrp="1"/>
          </p:cNvSpPr>
          <p:nvPr>
            <p:ph type="body" sz="quarter" idx="42" hasCustomPrompt="1"/>
          </p:nvPr>
        </p:nvSpPr>
        <p:spPr>
          <a:xfrm>
            <a:off x="8596315" y="2614394"/>
            <a:ext cx="1112265" cy="86598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</a:p>
        </p:txBody>
      </p:sp>
      <p:sp>
        <p:nvSpPr>
          <p:cNvPr id="47" name="テキスト プレースホルダー 12"/>
          <p:cNvSpPr>
            <a:spLocks noGrp="1"/>
          </p:cNvSpPr>
          <p:nvPr>
            <p:ph type="body" sz="quarter" idx="43" hasCustomPrompt="1"/>
          </p:nvPr>
        </p:nvSpPr>
        <p:spPr>
          <a:xfrm>
            <a:off x="8596315" y="4332785"/>
            <a:ext cx="1112265" cy="86598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</a:p>
        </p:txBody>
      </p:sp>
      <p:sp>
        <p:nvSpPr>
          <p:cNvPr id="48" name="テキスト プレースホルダー 12"/>
          <p:cNvSpPr>
            <a:spLocks noGrp="1"/>
          </p:cNvSpPr>
          <p:nvPr>
            <p:ph type="body" sz="quarter" idx="44" hasCustomPrompt="1"/>
          </p:nvPr>
        </p:nvSpPr>
        <p:spPr>
          <a:xfrm>
            <a:off x="8596315" y="6022133"/>
            <a:ext cx="1112265" cy="86598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</a:p>
        </p:txBody>
      </p:sp>
      <p:sp>
        <p:nvSpPr>
          <p:cNvPr id="50" name="テキスト プレースホルダー 12"/>
          <p:cNvSpPr>
            <a:spLocks noGrp="1"/>
          </p:cNvSpPr>
          <p:nvPr>
            <p:ph type="body" sz="quarter" idx="45" hasCustomPrompt="1"/>
          </p:nvPr>
        </p:nvSpPr>
        <p:spPr>
          <a:xfrm>
            <a:off x="8596315" y="7711481"/>
            <a:ext cx="1112265" cy="86598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</a:p>
        </p:txBody>
      </p:sp>
    </p:spTree>
    <p:extLst>
      <p:ext uri="{BB962C8B-B14F-4D97-AF65-F5344CB8AC3E}">
        <p14:creationId xmlns:p14="http://schemas.microsoft.com/office/powerpoint/2010/main" val="2938882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1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600"/>
                            </p:stCondLst>
                            <p:childTnLst>
                              <p:par>
                                <p:cTn id="2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2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700"/>
                            </p:stCondLst>
                            <p:childTnLst>
                              <p:par>
                                <p:cTn id="4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3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800"/>
                            </p:stCondLst>
                            <p:childTnLst>
                              <p:par>
                                <p:cTn id="6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4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16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 Pie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6057900" y="9582811"/>
            <a:ext cx="6172200" cy="547603"/>
          </a:xfrm>
          <a:prstGeom prst="rect">
            <a:avLst/>
          </a:prstGeo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10868" y="9600055"/>
            <a:ext cx="1176775" cy="489036"/>
          </a:xfrm>
          <a:prstGeom prst="rect">
            <a:avLst/>
          </a:prstGeom>
        </p:spPr>
        <p:txBody>
          <a:bodyPr/>
          <a:lstStyle/>
          <a:p>
            <a:fld id="{03EB59E2-90B9-4CD3-AC74-D672227E13C3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52" name="フリーフォーム 51"/>
          <p:cNvSpPr/>
          <p:nvPr userDrawn="1"/>
        </p:nvSpPr>
        <p:spPr>
          <a:xfrm>
            <a:off x="9167574" y="2741622"/>
            <a:ext cx="2736850" cy="3170216"/>
          </a:xfrm>
          <a:custGeom>
            <a:avLst/>
            <a:gdLst>
              <a:gd name="connsiteX0" fmla="*/ 1191 w 2736850"/>
              <a:gd name="connsiteY0" fmla="*/ 0 h 3170216"/>
              <a:gd name="connsiteX1" fmla="*/ 2736850 w 2736850"/>
              <a:gd name="connsiteY1" fmla="*/ 2743190 h 3170216"/>
              <a:gd name="connsiteX2" fmla="*/ 2180317 w 2736850"/>
              <a:gd name="connsiteY2" fmla="*/ 2743190 h 3170216"/>
              <a:gd name="connsiteX3" fmla="*/ 2180328 w 2736850"/>
              <a:gd name="connsiteY3" fmla="*/ 2743595 h 3170216"/>
              <a:gd name="connsiteX4" fmla="*/ 2226953 w 2736850"/>
              <a:gd name="connsiteY4" fmla="*/ 2849230 h 3170216"/>
              <a:gd name="connsiteX5" fmla="*/ 2259495 w 2736850"/>
              <a:gd name="connsiteY5" fmla="*/ 2880063 h 3170216"/>
              <a:gd name="connsiteX6" fmla="*/ 2267249 w 2736850"/>
              <a:gd name="connsiteY6" fmla="*/ 2886304 h 3170216"/>
              <a:gd name="connsiteX7" fmla="*/ 2314085 w 2736850"/>
              <a:gd name="connsiteY7" fmla="*/ 2988117 h 3170216"/>
              <a:gd name="connsiteX8" fmla="*/ 2039845 w 2736850"/>
              <a:gd name="connsiteY8" fmla="*/ 3170216 h 3170216"/>
              <a:gd name="connsiteX9" fmla="*/ 1765605 w 2736850"/>
              <a:gd name="connsiteY9" fmla="*/ 2988117 h 3170216"/>
              <a:gd name="connsiteX10" fmla="*/ 1812441 w 2736850"/>
              <a:gd name="connsiteY10" fmla="*/ 2886304 h 3170216"/>
              <a:gd name="connsiteX11" fmla="*/ 1821026 w 2736850"/>
              <a:gd name="connsiteY11" fmla="*/ 2879394 h 3170216"/>
              <a:gd name="connsiteX12" fmla="*/ 1872511 w 2736850"/>
              <a:gd name="connsiteY12" fmla="*/ 2821923 h 3170216"/>
              <a:gd name="connsiteX13" fmla="*/ 1900956 w 2736850"/>
              <a:gd name="connsiteY13" fmla="*/ 2774623 h 3170216"/>
              <a:gd name="connsiteX14" fmla="*/ 1908065 w 2736850"/>
              <a:gd name="connsiteY14" fmla="*/ 2743190 h 3170216"/>
              <a:gd name="connsiteX15" fmla="*/ 1365250 w 2736850"/>
              <a:gd name="connsiteY15" fmla="*/ 2743190 h 3170216"/>
              <a:gd name="connsiteX16" fmla="*/ 137373 w 2736850"/>
              <a:gd name="connsiteY16" fmla="*/ 1379035 h 3170216"/>
              <a:gd name="connsiteX17" fmla="*/ 0 w 2736850"/>
              <a:gd name="connsiteY17" fmla="*/ 1371732 h 3170216"/>
              <a:gd name="connsiteX18" fmla="*/ 0 w 2736850"/>
              <a:gd name="connsiteY18" fmla="*/ 834108 h 3170216"/>
              <a:gd name="connsiteX19" fmla="*/ 7859 w 2736850"/>
              <a:gd name="connsiteY19" fmla="*/ 835885 h 3170216"/>
              <a:gd name="connsiteX20" fmla="*/ 55160 w 2736850"/>
              <a:gd name="connsiteY20" fmla="*/ 864331 h 3170216"/>
              <a:gd name="connsiteX21" fmla="*/ 112630 w 2736850"/>
              <a:gd name="connsiteY21" fmla="*/ 915816 h 3170216"/>
              <a:gd name="connsiteX22" fmla="*/ 119540 w 2736850"/>
              <a:gd name="connsiteY22" fmla="*/ 924401 h 3170216"/>
              <a:gd name="connsiteX23" fmla="*/ 221354 w 2736850"/>
              <a:gd name="connsiteY23" fmla="*/ 971237 h 3170216"/>
              <a:gd name="connsiteX24" fmla="*/ 403452 w 2736850"/>
              <a:gd name="connsiteY24" fmla="*/ 696997 h 3170216"/>
              <a:gd name="connsiteX25" fmla="*/ 221354 w 2736850"/>
              <a:gd name="connsiteY25" fmla="*/ 422757 h 3170216"/>
              <a:gd name="connsiteX26" fmla="*/ 119540 w 2736850"/>
              <a:gd name="connsiteY26" fmla="*/ 469593 h 3170216"/>
              <a:gd name="connsiteX27" fmla="*/ 113300 w 2736850"/>
              <a:gd name="connsiteY27" fmla="*/ 477347 h 3170216"/>
              <a:gd name="connsiteX28" fmla="*/ 82466 w 2736850"/>
              <a:gd name="connsiteY28" fmla="*/ 509889 h 3170216"/>
              <a:gd name="connsiteX29" fmla="*/ 12560 w 2736850"/>
              <a:gd name="connsiteY29" fmla="*/ 548811 h 3170216"/>
              <a:gd name="connsiteX30" fmla="*/ 0 w 2736850"/>
              <a:gd name="connsiteY30" fmla="*/ 551519 h 3170216"/>
              <a:gd name="connsiteX31" fmla="*/ 0 w 2736850"/>
              <a:gd name="connsiteY31" fmla="*/ 433336 h 3170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736850" h="3170216">
                <a:moveTo>
                  <a:pt x="1191" y="0"/>
                </a:moveTo>
                <a:cubicBezTo>
                  <a:pt x="1513269" y="4157"/>
                  <a:pt x="2736850" y="1231106"/>
                  <a:pt x="2736850" y="2743190"/>
                </a:cubicBezTo>
                <a:lnTo>
                  <a:pt x="2180317" y="2743190"/>
                </a:lnTo>
                <a:lnTo>
                  <a:pt x="2180328" y="2743595"/>
                </a:lnTo>
                <a:cubicBezTo>
                  <a:pt x="2184532" y="2779054"/>
                  <a:pt x="2198811" y="2815854"/>
                  <a:pt x="2226953" y="2849230"/>
                </a:cubicBezTo>
                <a:lnTo>
                  <a:pt x="2259495" y="2880063"/>
                </a:lnTo>
                <a:lnTo>
                  <a:pt x="2267249" y="2886304"/>
                </a:lnTo>
                <a:cubicBezTo>
                  <a:pt x="2296819" y="2915367"/>
                  <a:pt x="2314085" y="2950403"/>
                  <a:pt x="2314085" y="2988117"/>
                </a:cubicBezTo>
                <a:cubicBezTo>
                  <a:pt x="2314085" y="3088688"/>
                  <a:pt x="2191304" y="3170216"/>
                  <a:pt x="2039845" y="3170216"/>
                </a:cubicBezTo>
                <a:cubicBezTo>
                  <a:pt x="1888386" y="3170216"/>
                  <a:pt x="1765605" y="3088688"/>
                  <a:pt x="1765605" y="2988117"/>
                </a:cubicBezTo>
                <a:cubicBezTo>
                  <a:pt x="1765605" y="2950403"/>
                  <a:pt x="1782871" y="2915367"/>
                  <a:pt x="1812441" y="2886304"/>
                </a:cubicBezTo>
                <a:lnTo>
                  <a:pt x="1821026" y="2879394"/>
                </a:lnTo>
                <a:lnTo>
                  <a:pt x="1872511" y="2821923"/>
                </a:lnTo>
                <a:cubicBezTo>
                  <a:pt x="1884433" y="2806236"/>
                  <a:pt x="1894117" y="2790680"/>
                  <a:pt x="1900956" y="2774623"/>
                </a:cubicBezTo>
                <a:lnTo>
                  <a:pt x="1908065" y="2743190"/>
                </a:lnTo>
                <a:lnTo>
                  <a:pt x="1365250" y="2743190"/>
                </a:lnTo>
                <a:cubicBezTo>
                  <a:pt x="1365250" y="2034401"/>
                  <a:pt x="827543" y="1450914"/>
                  <a:pt x="137373" y="1379035"/>
                </a:cubicBezTo>
                <a:lnTo>
                  <a:pt x="0" y="1371732"/>
                </a:lnTo>
                <a:lnTo>
                  <a:pt x="0" y="834108"/>
                </a:lnTo>
                <a:lnTo>
                  <a:pt x="7859" y="835885"/>
                </a:lnTo>
                <a:cubicBezTo>
                  <a:pt x="23916" y="842725"/>
                  <a:pt x="39473" y="852409"/>
                  <a:pt x="55160" y="864331"/>
                </a:cubicBezTo>
                <a:lnTo>
                  <a:pt x="112630" y="915816"/>
                </a:lnTo>
                <a:lnTo>
                  <a:pt x="119540" y="924401"/>
                </a:lnTo>
                <a:cubicBezTo>
                  <a:pt x="148604" y="953971"/>
                  <a:pt x="183640" y="971237"/>
                  <a:pt x="221354" y="971237"/>
                </a:cubicBezTo>
                <a:cubicBezTo>
                  <a:pt x="321924" y="971237"/>
                  <a:pt x="403452" y="848456"/>
                  <a:pt x="403452" y="696997"/>
                </a:cubicBezTo>
                <a:cubicBezTo>
                  <a:pt x="403452" y="545538"/>
                  <a:pt x="321924" y="422757"/>
                  <a:pt x="221354" y="422757"/>
                </a:cubicBezTo>
                <a:cubicBezTo>
                  <a:pt x="183640" y="422757"/>
                  <a:pt x="148604" y="440023"/>
                  <a:pt x="119540" y="469593"/>
                </a:cubicBezTo>
                <a:lnTo>
                  <a:pt x="113300" y="477347"/>
                </a:lnTo>
                <a:lnTo>
                  <a:pt x="82466" y="509889"/>
                </a:lnTo>
                <a:cubicBezTo>
                  <a:pt x="60215" y="528650"/>
                  <a:pt x="36443" y="541250"/>
                  <a:pt x="12560" y="548811"/>
                </a:cubicBezTo>
                <a:lnTo>
                  <a:pt x="0" y="551519"/>
                </a:lnTo>
                <a:lnTo>
                  <a:pt x="0" y="433336"/>
                </a:lnTo>
                <a:close/>
              </a:path>
            </a:pathLst>
          </a:custGeom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フリーフォーム 52"/>
          <p:cNvSpPr/>
          <p:nvPr userDrawn="1"/>
        </p:nvSpPr>
        <p:spPr>
          <a:xfrm rot="5400000">
            <a:off x="8950891" y="5268130"/>
            <a:ext cx="2736850" cy="3170216"/>
          </a:xfrm>
          <a:custGeom>
            <a:avLst/>
            <a:gdLst>
              <a:gd name="connsiteX0" fmla="*/ 1191 w 2736850"/>
              <a:gd name="connsiteY0" fmla="*/ 0 h 3170216"/>
              <a:gd name="connsiteX1" fmla="*/ 2736850 w 2736850"/>
              <a:gd name="connsiteY1" fmla="*/ 2743190 h 3170216"/>
              <a:gd name="connsiteX2" fmla="*/ 2180317 w 2736850"/>
              <a:gd name="connsiteY2" fmla="*/ 2743190 h 3170216"/>
              <a:gd name="connsiteX3" fmla="*/ 2180328 w 2736850"/>
              <a:gd name="connsiteY3" fmla="*/ 2743595 h 3170216"/>
              <a:gd name="connsiteX4" fmla="*/ 2226953 w 2736850"/>
              <a:gd name="connsiteY4" fmla="*/ 2849230 h 3170216"/>
              <a:gd name="connsiteX5" fmla="*/ 2259495 w 2736850"/>
              <a:gd name="connsiteY5" fmla="*/ 2880063 h 3170216"/>
              <a:gd name="connsiteX6" fmla="*/ 2267249 w 2736850"/>
              <a:gd name="connsiteY6" fmla="*/ 2886304 h 3170216"/>
              <a:gd name="connsiteX7" fmla="*/ 2314085 w 2736850"/>
              <a:gd name="connsiteY7" fmla="*/ 2988117 h 3170216"/>
              <a:gd name="connsiteX8" fmla="*/ 2039845 w 2736850"/>
              <a:gd name="connsiteY8" fmla="*/ 3170216 h 3170216"/>
              <a:gd name="connsiteX9" fmla="*/ 1765605 w 2736850"/>
              <a:gd name="connsiteY9" fmla="*/ 2988117 h 3170216"/>
              <a:gd name="connsiteX10" fmla="*/ 1812441 w 2736850"/>
              <a:gd name="connsiteY10" fmla="*/ 2886304 h 3170216"/>
              <a:gd name="connsiteX11" fmla="*/ 1821026 w 2736850"/>
              <a:gd name="connsiteY11" fmla="*/ 2879394 h 3170216"/>
              <a:gd name="connsiteX12" fmla="*/ 1872511 w 2736850"/>
              <a:gd name="connsiteY12" fmla="*/ 2821923 h 3170216"/>
              <a:gd name="connsiteX13" fmla="*/ 1900956 w 2736850"/>
              <a:gd name="connsiteY13" fmla="*/ 2774623 h 3170216"/>
              <a:gd name="connsiteX14" fmla="*/ 1908065 w 2736850"/>
              <a:gd name="connsiteY14" fmla="*/ 2743190 h 3170216"/>
              <a:gd name="connsiteX15" fmla="*/ 1365250 w 2736850"/>
              <a:gd name="connsiteY15" fmla="*/ 2743190 h 3170216"/>
              <a:gd name="connsiteX16" fmla="*/ 137373 w 2736850"/>
              <a:gd name="connsiteY16" fmla="*/ 1379035 h 3170216"/>
              <a:gd name="connsiteX17" fmla="*/ 0 w 2736850"/>
              <a:gd name="connsiteY17" fmla="*/ 1371732 h 3170216"/>
              <a:gd name="connsiteX18" fmla="*/ 0 w 2736850"/>
              <a:gd name="connsiteY18" fmla="*/ 834108 h 3170216"/>
              <a:gd name="connsiteX19" fmla="*/ 7859 w 2736850"/>
              <a:gd name="connsiteY19" fmla="*/ 835885 h 3170216"/>
              <a:gd name="connsiteX20" fmla="*/ 55160 w 2736850"/>
              <a:gd name="connsiteY20" fmla="*/ 864331 h 3170216"/>
              <a:gd name="connsiteX21" fmla="*/ 112630 w 2736850"/>
              <a:gd name="connsiteY21" fmla="*/ 915816 h 3170216"/>
              <a:gd name="connsiteX22" fmla="*/ 119540 w 2736850"/>
              <a:gd name="connsiteY22" fmla="*/ 924401 h 3170216"/>
              <a:gd name="connsiteX23" fmla="*/ 221354 w 2736850"/>
              <a:gd name="connsiteY23" fmla="*/ 971237 h 3170216"/>
              <a:gd name="connsiteX24" fmla="*/ 403452 w 2736850"/>
              <a:gd name="connsiteY24" fmla="*/ 696997 h 3170216"/>
              <a:gd name="connsiteX25" fmla="*/ 221354 w 2736850"/>
              <a:gd name="connsiteY25" fmla="*/ 422757 h 3170216"/>
              <a:gd name="connsiteX26" fmla="*/ 119540 w 2736850"/>
              <a:gd name="connsiteY26" fmla="*/ 469593 h 3170216"/>
              <a:gd name="connsiteX27" fmla="*/ 113300 w 2736850"/>
              <a:gd name="connsiteY27" fmla="*/ 477347 h 3170216"/>
              <a:gd name="connsiteX28" fmla="*/ 82466 w 2736850"/>
              <a:gd name="connsiteY28" fmla="*/ 509889 h 3170216"/>
              <a:gd name="connsiteX29" fmla="*/ 12560 w 2736850"/>
              <a:gd name="connsiteY29" fmla="*/ 548811 h 3170216"/>
              <a:gd name="connsiteX30" fmla="*/ 0 w 2736850"/>
              <a:gd name="connsiteY30" fmla="*/ 551519 h 3170216"/>
              <a:gd name="connsiteX31" fmla="*/ 0 w 2736850"/>
              <a:gd name="connsiteY31" fmla="*/ 433336 h 3170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736850" h="3170216">
                <a:moveTo>
                  <a:pt x="1191" y="0"/>
                </a:moveTo>
                <a:cubicBezTo>
                  <a:pt x="1513269" y="4157"/>
                  <a:pt x="2736850" y="1231106"/>
                  <a:pt x="2736850" y="2743190"/>
                </a:cubicBezTo>
                <a:lnTo>
                  <a:pt x="2180317" y="2743190"/>
                </a:lnTo>
                <a:lnTo>
                  <a:pt x="2180328" y="2743595"/>
                </a:lnTo>
                <a:cubicBezTo>
                  <a:pt x="2184532" y="2779054"/>
                  <a:pt x="2198811" y="2815854"/>
                  <a:pt x="2226953" y="2849230"/>
                </a:cubicBezTo>
                <a:lnTo>
                  <a:pt x="2259495" y="2880063"/>
                </a:lnTo>
                <a:lnTo>
                  <a:pt x="2267249" y="2886304"/>
                </a:lnTo>
                <a:cubicBezTo>
                  <a:pt x="2296819" y="2915367"/>
                  <a:pt x="2314085" y="2950403"/>
                  <a:pt x="2314085" y="2988117"/>
                </a:cubicBezTo>
                <a:cubicBezTo>
                  <a:pt x="2314085" y="3088688"/>
                  <a:pt x="2191304" y="3170216"/>
                  <a:pt x="2039845" y="3170216"/>
                </a:cubicBezTo>
                <a:cubicBezTo>
                  <a:pt x="1888386" y="3170216"/>
                  <a:pt x="1765605" y="3088688"/>
                  <a:pt x="1765605" y="2988117"/>
                </a:cubicBezTo>
                <a:cubicBezTo>
                  <a:pt x="1765605" y="2950403"/>
                  <a:pt x="1782871" y="2915367"/>
                  <a:pt x="1812441" y="2886304"/>
                </a:cubicBezTo>
                <a:lnTo>
                  <a:pt x="1821026" y="2879394"/>
                </a:lnTo>
                <a:lnTo>
                  <a:pt x="1872511" y="2821923"/>
                </a:lnTo>
                <a:cubicBezTo>
                  <a:pt x="1884433" y="2806236"/>
                  <a:pt x="1894117" y="2790680"/>
                  <a:pt x="1900956" y="2774623"/>
                </a:cubicBezTo>
                <a:lnTo>
                  <a:pt x="1908065" y="2743190"/>
                </a:lnTo>
                <a:lnTo>
                  <a:pt x="1365250" y="2743190"/>
                </a:lnTo>
                <a:cubicBezTo>
                  <a:pt x="1365250" y="2034401"/>
                  <a:pt x="827543" y="1450914"/>
                  <a:pt x="137373" y="1379035"/>
                </a:cubicBezTo>
                <a:lnTo>
                  <a:pt x="0" y="1371732"/>
                </a:lnTo>
                <a:lnTo>
                  <a:pt x="0" y="834108"/>
                </a:lnTo>
                <a:lnTo>
                  <a:pt x="7859" y="835885"/>
                </a:lnTo>
                <a:cubicBezTo>
                  <a:pt x="23916" y="842725"/>
                  <a:pt x="39473" y="852409"/>
                  <a:pt x="55160" y="864331"/>
                </a:cubicBezTo>
                <a:lnTo>
                  <a:pt x="112630" y="915816"/>
                </a:lnTo>
                <a:lnTo>
                  <a:pt x="119540" y="924401"/>
                </a:lnTo>
                <a:cubicBezTo>
                  <a:pt x="148604" y="953971"/>
                  <a:pt x="183640" y="971237"/>
                  <a:pt x="221354" y="971237"/>
                </a:cubicBezTo>
                <a:cubicBezTo>
                  <a:pt x="321924" y="971237"/>
                  <a:pt x="403452" y="848456"/>
                  <a:pt x="403452" y="696997"/>
                </a:cubicBezTo>
                <a:cubicBezTo>
                  <a:pt x="403452" y="545538"/>
                  <a:pt x="321924" y="422757"/>
                  <a:pt x="221354" y="422757"/>
                </a:cubicBezTo>
                <a:cubicBezTo>
                  <a:pt x="183640" y="422757"/>
                  <a:pt x="148604" y="440023"/>
                  <a:pt x="119540" y="469593"/>
                </a:cubicBezTo>
                <a:lnTo>
                  <a:pt x="113300" y="477347"/>
                </a:lnTo>
                <a:lnTo>
                  <a:pt x="82466" y="509889"/>
                </a:lnTo>
                <a:cubicBezTo>
                  <a:pt x="60215" y="528650"/>
                  <a:pt x="36443" y="541250"/>
                  <a:pt x="12560" y="548811"/>
                </a:cubicBezTo>
                <a:lnTo>
                  <a:pt x="0" y="551519"/>
                </a:lnTo>
                <a:lnTo>
                  <a:pt x="0" y="433336"/>
                </a:lnTo>
                <a:close/>
              </a:path>
            </a:pathLst>
          </a:cu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フリーフォーム 53"/>
          <p:cNvSpPr/>
          <p:nvPr userDrawn="1"/>
        </p:nvSpPr>
        <p:spPr>
          <a:xfrm rot="10800000">
            <a:off x="6430724" y="5051447"/>
            <a:ext cx="2736850" cy="3170216"/>
          </a:xfrm>
          <a:custGeom>
            <a:avLst/>
            <a:gdLst>
              <a:gd name="connsiteX0" fmla="*/ 1191 w 2736850"/>
              <a:gd name="connsiteY0" fmla="*/ 0 h 3170216"/>
              <a:gd name="connsiteX1" fmla="*/ 2736850 w 2736850"/>
              <a:gd name="connsiteY1" fmla="*/ 2743190 h 3170216"/>
              <a:gd name="connsiteX2" fmla="*/ 2180317 w 2736850"/>
              <a:gd name="connsiteY2" fmla="*/ 2743190 h 3170216"/>
              <a:gd name="connsiteX3" fmla="*/ 2180328 w 2736850"/>
              <a:gd name="connsiteY3" fmla="*/ 2743595 h 3170216"/>
              <a:gd name="connsiteX4" fmla="*/ 2226953 w 2736850"/>
              <a:gd name="connsiteY4" fmla="*/ 2849230 h 3170216"/>
              <a:gd name="connsiteX5" fmla="*/ 2259495 w 2736850"/>
              <a:gd name="connsiteY5" fmla="*/ 2880063 h 3170216"/>
              <a:gd name="connsiteX6" fmla="*/ 2267249 w 2736850"/>
              <a:gd name="connsiteY6" fmla="*/ 2886304 h 3170216"/>
              <a:gd name="connsiteX7" fmla="*/ 2314085 w 2736850"/>
              <a:gd name="connsiteY7" fmla="*/ 2988117 h 3170216"/>
              <a:gd name="connsiteX8" fmla="*/ 2039845 w 2736850"/>
              <a:gd name="connsiteY8" fmla="*/ 3170216 h 3170216"/>
              <a:gd name="connsiteX9" fmla="*/ 1765605 w 2736850"/>
              <a:gd name="connsiteY9" fmla="*/ 2988117 h 3170216"/>
              <a:gd name="connsiteX10" fmla="*/ 1812441 w 2736850"/>
              <a:gd name="connsiteY10" fmla="*/ 2886304 h 3170216"/>
              <a:gd name="connsiteX11" fmla="*/ 1821026 w 2736850"/>
              <a:gd name="connsiteY11" fmla="*/ 2879394 h 3170216"/>
              <a:gd name="connsiteX12" fmla="*/ 1872511 w 2736850"/>
              <a:gd name="connsiteY12" fmla="*/ 2821923 h 3170216"/>
              <a:gd name="connsiteX13" fmla="*/ 1900956 w 2736850"/>
              <a:gd name="connsiteY13" fmla="*/ 2774623 h 3170216"/>
              <a:gd name="connsiteX14" fmla="*/ 1908065 w 2736850"/>
              <a:gd name="connsiteY14" fmla="*/ 2743190 h 3170216"/>
              <a:gd name="connsiteX15" fmla="*/ 1365250 w 2736850"/>
              <a:gd name="connsiteY15" fmla="*/ 2743190 h 3170216"/>
              <a:gd name="connsiteX16" fmla="*/ 137373 w 2736850"/>
              <a:gd name="connsiteY16" fmla="*/ 1379035 h 3170216"/>
              <a:gd name="connsiteX17" fmla="*/ 0 w 2736850"/>
              <a:gd name="connsiteY17" fmla="*/ 1371732 h 3170216"/>
              <a:gd name="connsiteX18" fmla="*/ 0 w 2736850"/>
              <a:gd name="connsiteY18" fmla="*/ 834108 h 3170216"/>
              <a:gd name="connsiteX19" fmla="*/ 7859 w 2736850"/>
              <a:gd name="connsiteY19" fmla="*/ 835885 h 3170216"/>
              <a:gd name="connsiteX20" fmla="*/ 55160 w 2736850"/>
              <a:gd name="connsiteY20" fmla="*/ 864331 h 3170216"/>
              <a:gd name="connsiteX21" fmla="*/ 112630 w 2736850"/>
              <a:gd name="connsiteY21" fmla="*/ 915816 h 3170216"/>
              <a:gd name="connsiteX22" fmla="*/ 119540 w 2736850"/>
              <a:gd name="connsiteY22" fmla="*/ 924401 h 3170216"/>
              <a:gd name="connsiteX23" fmla="*/ 221354 w 2736850"/>
              <a:gd name="connsiteY23" fmla="*/ 971237 h 3170216"/>
              <a:gd name="connsiteX24" fmla="*/ 403452 w 2736850"/>
              <a:gd name="connsiteY24" fmla="*/ 696997 h 3170216"/>
              <a:gd name="connsiteX25" fmla="*/ 221354 w 2736850"/>
              <a:gd name="connsiteY25" fmla="*/ 422757 h 3170216"/>
              <a:gd name="connsiteX26" fmla="*/ 119540 w 2736850"/>
              <a:gd name="connsiteY26" fmla="*/ 469593 h 3170216"/>
              <a:gd name="connsiteX27" fmla="*/ 113300 w 2736850"/>
              <a:gd name="connsiteY27" fmla="*/ 477347 h 3170216"/>
              <a:gd name="connsiteX28" fmla="*/ 82466 w 2736850"/>
              <a:gd name="connsiteY28" fmla="*/ 509889 h 3170216"/>
              <a:gd name="connsiteX29" fmla="*/ 12560 w 2736850"/>
              <a:gd name="connsiteY29" fmla="*/ 548811 h 3170216"/>
              <a:gd name="connsiteX30" fmla="*/ 0 w 2736850"/>
              <a:gd name="connsiteY30" fmla="*/ 551519 h 3170216"/>
              <a:gd name="connsiteX31" fmla="*/ 0 w 2736850"/>
              <a:gd name="connsiteY31" fmla="*/ 433336 h 3170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736850" h="3170216">
                <a:moveTo>
                  <a:pt x="1191" y="0"/>
                </a:moveTo>
                <a:cubicBezTo>
                  <a:pt x="1513269" y="4157"/>
                  <a:pt x="2736850" y="1231106"/>
                  <a:pt x="2736850" y="2743190"/>
                </a:cubicBezTo>
                <a:lnTo>
                  <a:pt x="2180317" y="2743190"/>
                </a:lnTo>
                <a:lnTo>
                  <a:pt x="2180328" y="2743595"/>
                </a:lnTo>
                <a:cubicBezTo>
                  <a:pt x="2184532" y="2779054"/>
                  <a:pt x="2198811" y="2815854"/>
                  <a:pt x="2226953" y="2849230"/>
                </a:cubicBezTo>
                <a:lnTo>
                  <a:pt x="2259495" y="2880063"/>
                </a:lnTo>
                <a:lnTo>
                  <a:pt x="2267249" y="2886304"/>
                </a:lnTo>
                <a:cubicBezTo>
                  <a:pt x="2296819" y="2915367"/>
                  <a:pt x="2314085" y="2950403"/>
                  <a:pt x="2314085" y="2988117"/>
                </a:cubicBezTo>
                <a:cubicBezTo>
                  <a:pt x="2314085" y="3088688"/>
                  <a:pt x="2191304" y="3170216"/>
                  <a:pt x="2039845" y="3170216"/>
                </a:cubicBezTo>
                <a:cubicBezTo>
                  <a:pt x="1888386" y="3170216"/>
                  <a:pt x="1765605" y="3088688"/>
                  <a:pt x="1765605" y="2988117"/>
                </a:cubicBezTo>
                <a:cubicBezTo>
                  <a:pt x="1765605" y="2950403"/>
                  <a:pt x="1782871" y="2915367"/>
                  <a:pt x="1812441" y="2886304"/>
                </a:cubicBezTo>
                <a:lnTo>
                  <a:pt x="1821026" y="2879394"/>
                </a:lnTo>
                <a:lnTo>
                  <a:pt x="1872511" y="2821923"/>
                </a:lnTo>
                <a:cubicBezTo>
                  <a:pt x="1884433" y="2806236"/>
                  <a:pt x="1894117" y="2790680"/>
                  <a:pt x="1900956" y="2774623"/>
                </a:cubicBezTo>
                <a:lnTo>
                  <a:pt x="1908065" y="2743190"/>
                </a:lnTo>
                <a:lnTo>
                  <a:pt x="1365250" y="2743190"/>
                </a:lnTo>
                <a:cubicBezTo>
                  <a:pt x="1365250" y="2034401"/>
                  <a:pt x="827543" y="1450914"/>
                  <a:pt x="137373" y="1379035"/>
                </a:cubicBezTo>
                <a:lnTo>
                  <a:pt x="0" y="1371732"/>
                </a:lnTo>
                <a:lnTo>
                  <a:pt x="0" y="834108"/>
                </a:lnTo>
                <a:lnTo>
                  <a:pt x="7859" y="835885"/>
                </a:lnTo>
                <a:cubicBezTo>
                  <a:pt x="23916" y="842725"/>
                  <a:pt x="39473" y="852409"/>
                  <a:pt x="55160" y="864331"/>
                </a:cubicBezTo>
                <a:lnTo>
                  <a:pt x="112630" y="915816"/>
                </a:lnTo>
                <a:lnTo>
                  <a:pt x="119540" y="924401"/>
                </a:lnTo>
                <a:cubicBezTo>
                  <a:pt x="148604" y="953971"/>
                  <a:pt x="183640" y="971237"/>
                  <a:pt x="221354" y="971237"/>
                </a:cubicBezTo>
                <a:cubicBezTo>
                  <a:pt x="321924" y="971237"/>
                  <a:pt x="403452" y="848456"/>
                  <a:pt x="403452" y="696997"/>
                </a:cubicBezTo>
                <a:cubicBezTo>
                  <a:pt x="403452" y="545538"/>
                  <a:pt x="321924" y="422757"/>
                  <a:pt x="221354" y="422757"/>
                </a:cubicBezTo>
                <a:cubicBezTo>
                  <a:pt x="183640" y="422757"/>
                  <a:pt x="148604" y="440023"/>
                  <a:pt x="119540" y="469593"/>
                </a:cubicBezTo>
                <a:lnTo>
                  <a:pt x="113300" y="477347"/>
                </a:lnTo>
                <a:lnTo>
                  <a:pt x="82466" y="509889"/>
                </a:lnTo>
                <a:cubicBezTo>
                  <a:pt x="60215" y="528650"/>
                  <a:pt x="36443" y="541250"/>
                  <a:pt x="12560" y="548811"/>
                </a:cubicBezTo>
                <a:lnTo>
                  <a:pt x="0" y="551519"/>
                </a:lnTo>
                <a:lnTo>
                  <a:pt x="0" y="433336"/>
                </a:lnTo>
                <a:close/>
              </a:path>
            </a:pathLst>
          </a:custGeom>
          <a:solidFill>
            <a:schemeClr val="accent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フリーフォーム 54"/>
          <p:cNvSpPr/>
          <p:nvPr userDrawn="1"/>
        </p:nvSpPr>
        <p:spPr>
          <a:xfrm rot="16200000">
            <a:off x="6647406" y="2524939"/>
            <a:ext cx="2736850" cy="3170216"/>
          </a:xfrm>
          <a:custGeom>
            <a:avLst/>
            <a:gdLst>
              <a:gd name="connsiteX0" fmla="*/ 1191 w 2736850"/>
              <a:gd name="connsiteY0" fmla="*/ 0 h 3170216"/>
              <a:gd name="connsiteX1" fmla="*/ 2736850 w 2736850"/>
              <a:gd name="connsiteY1" fmla="*/ 2743190 h 3170216"/>
              <a:gd name="connsiteX2" fmla="*/ 2180317 w 2736850"/>
              <a:gd name="connsiteY2" fmla="*/ 2743190 h 3170216"/>
              <a:gd name="connsiteX3" fmla="*/ 2180328 w 2736850"/>
              <a:gd name="connsiteY3" fmla="*/ 2743595 h 3170216"/>
              <a:gd name="connsiteX4" fmla="*/ 2226953 w 2736850"/>
              <a:gd name="connsiteY4" fmla="*/ 2849230 h 3170216"/>
              <a:gd name="connsiteX5" fmla="*/ 2259495 w 2736850"/>
              <a:gd name="connsiteY5" fmla="*/ 2880063 h 3170216"/>
              <a:gd name="connsiteX6" fmla="*/ 2267249 w 2736850"/>
              <a:gd name="connsiteY6" fmla="*/ 2886304 h 3170216"/>
              <a:gd name="connsiteX7" fmla="*/ 2314085 w 2736850"/>
              <a:gd name="connsiteY7" fmla="*/ 2988117 h 3170216"/>
              <a:gd name="connsiteX8" fmla="*/ 2039845 w 2736850"/>
              <a:gd name="connsiteY8" fmla="*/ 3170216 h 3170216"/>
              <a:gd name="connsiteX9" fmla="*/ 1765605 w 2736850"/>
              <a:gd name="connsiteY9" fmla="*/ 2988117 h 3170216"/>
              <a:gd name="connsiteX10" fmla="*/ 1812441 w 2736850"/>
              <a:gd name="connsiteY10" fmla="*/ 2886304 h 3170216"/>
              <a:gd name="connsiteX11" fmla="*/ 1821026 w 2736850"/>
              <a:gd name="connsiteY11" fmla="*/ 2879394 h 3170216"/>
              <a:gd name="connsiteX12" fmla="*/ 1872511 w 2736850"/>
              <a:gd name="connsiteY12" fmla="*/ 2821923 h 3170216"/>
              <a:gd name="connsiteX13" fmla="*/ 1900956 w 2736850"/>
              <a:gd name="connsiteY13" fmla="*/ 2774623 h 3170216"/>
              <a:gd name="connsiteX14" fmla="*/ 1908065 w 2736850"/>
              <a:gd name="connsiteY14" fmla="*/ 2743190 h 3170216"/>
              <a:gd name="connsiteX15" fmla="*/ 1365250 w 2736850"/>
              <a:gd name="connsiteY15" fmla="*/ 2743190 h 3170216"/>
              <a:gd name="connsiteX16" fmla="*/ 137373 w 2736850"/>
              <a:gd name="connsiteY16" fmla="*/ 1379035 h 3170216"/>
              <a:gd name="connsiteX17" fmla="*/ 0 w 2736850"/>
              <a:gd name="connsiteY17" fmla="*/ 1371732 h 3170216"/>
              <a:gd name="connsiteX18" fmla="*/ 0 w 2736850"/>
              <a:gd name="connsiteY18" fmla="*/ 834108 h 3170216"/>
              <a:gd name="connsiteX19" fmla="*/ 7859 w 2736850"/>
              <a:gd name="connsiteY19" fmla="*/ 835885 h 3170216"/>
              <a:gd name="connsiteX20" fmla="*/ 55160 w 2736850"/>
              <a:gd name="connsiteY20" fmla="*/ 864331 h 3170216"/>
              <a:gd name="connsiteX21" fmla="*/ 112630 w 2736850"/>
              <a:gd name="connsiteY21" fmla="*/ 915816 h 3170216"/>
              <a:gd name="connsiteX22" fmla="*/ 119540 w 2736850"/>
              <a:gd name="connsiteY22" fmla="*/ 924401 h 3170216"/>
              <a:gd name="connsiteX23" fmla="*/ 221354 w 2736850"/>
              <a:gd name="connsiteY23" fmla="*/ 971237 h 3170216"/>
              <a:gd name="connsiteX24" fmla="*/ 403452 w 2736850"/>
              <a:gd name="connsiteY24" fmla="*/ 696997 h 3170216"/>
              <a:gd name="connsiteX25" fmla="*/ 221354 w 2736850"/>
              <a:gd name="connsiteY25" fmla="*/ 422757 h 3170216"/>
              <a:gd name="connsiteX26" fmla="*/ 119540 w 2736850"/>
              <a:gd name="connsiteY26" fmla="*/ 469593 h 3170216"/>
              <a:gd name="connsiteX27" fmla="*/ 113300 w 2736850"/>
              <a:gd name="connsiteY27" fmla="*/ 477347 h 3170216"/>
              <a:gd name="connsiteX28" fmla="*/ 82466 w 2736850"/>
              <a:gd name="connsiteY28" fmla="*/ 509889 h 3170216"/>
              <a:gd name="connsiteX29" fmla="*/ 12560 w 2736850"/>
              <a:gd name="connsiteY29" fmla="*/ 548811 h 3170216"/>
              <a:gd name="connsiteX30" fmla="*/ 0 w 2736850"/>
              <a:gd name="connsiteY30" fmla="*/ 551519 h 3170216"/>
              <a:gd name="connsiteX31" fmla="*/ 0 w 2736850"/>
              <a:gd name="connsiteY31" fmla="*/ 433336 h 3170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736850" h="3170216">
                <a:moveTo>
                  <a:pt x="1191" y="0"/>
                </a:moveTo>
                <a:cubicBezTo>
                  <a:pt x="1513269" y="4157"/>
                  <a:pt x="2736850" y="1231106"/>
                  <a:pt x="2736850" y="2743190"/>
                </a:cubicBezTo>
                <a:lnTo>
                  <a:pt x="2180317" y="2743190"/>
                </a:lnTo>
                <a:lnTo>
                  <a:pt x="2180328" y="2743595"/>
                </a:lnTo>
                <a:cubicBezTo>
                  <a:pt x="2184532" y="2779054"/>
                  <a:pt x="2198811" y="2815854"/>
                  <a:pt x="2226953" y="2849230"/>
                </a:cubicBezTo>
                <a:lnTo>
                  <a:pt x="2259495" y="2880063"/>
                </a:lnTo>
                <a:lnTo>
                  <a:pt x="2267249" y="2886304"/>
                </a:lnTo>
                <a:cubicBezTo>
                  <a:pt x="2296819" y="2915367"/>
                  <a:pt x="2314085" y="2950403"/>
                  <a:pt x="2314085" y="2988117"/>
                </a:cubicBezTo>
                <a:cubicBezTo>
                  <a:pt x="2314085" y="3088688"/>
                  <a:pt x="2191304" y="3170216"/>
                  <a:pt x="2039845" y="3170216"/>
                </a:cubicBezTo>
                <a:cubicBezTo>
                  <a:pt x="1888386" y="3170216"/>
                  <a:pt x="1765605" y="3088688"/>
                  <a:pt x="1765605" y="2988117"/>
                </a:cubicBezTo>
                <a:cubicBezTo>
                  <a:pt x="1765605" y="2950403"/>
                  <a:pt x="1782871" y="2915367"/>
                  <a:pt x="1812441" y="2886304"/>
                </a:cubicBezTo>
                <a:lnTo>
                  <a:pt x="1821026" y="2879394"/>
                </a:lnTo>
                <a:lnTo>
                  <a:pt x="1872511" y="2821923"/>
                </a:lnTo>
                <a:cubicBezTo>
                  <a:pt x="1884433" y="2806236"/>
                  <a:pt x="1894117" y="2790680"/>
                  <a:pt x="1900956" y="2774623"/>
                </a:cubicBezTo>
                <a:lnTo>
                  <a:pt x="1908065" y="2743190"/>
                </a:lnTo>
                <a:lnTo>
                  <a:pt x="1365250" y="2743190"/>
                </a:lnTo>
                <a:cubicBezTo>
                  <a:pt x="1365250" y="2034401"/>
                  <a:pt x="827543" y="1450914"/>
                  <a:pt x="137373" y="1379035"/>
                </a:cubicBezTo>
                <a:lnTo>
                  <a:pt x="0" y="1371732"/>
                </a:lnTo>
                <a:lnTo>
                  <a:pt x="0" y="834108"/>
                </a:lnTo>
                <a:lnTo>
                  <a:pt x="7859" y="835885"/>
                </a:lnTo>
                <a:cubicBezTo>
                  <a:pt x="23916" y="842725"/>
                  <a:pt x="39473" y="852409"/>
                  <a:pt x="55160" y="864331"/>
                </a:cubicBezTo>
                <a:lnTo>
                  <a:pt x="112630" y="915816"/>
                </a:lnTo>
                <a:lnTo>
                  <a:pt x="119540" y="924401"/>
                </a:lnTo>
                <a:cubicBezTo>
                  <a:pt x="148604" y="953971"/>
                  <a:pt x="183640" y="971237"/>
                  <a:pt x="221354" y="971237"/>
                </a:cubicBezTo>
                <a:cubicBezTo>
                  <a:pt x="321924" y="971237"/>
                  <a:pt x="403452" y="848456"/>
                  <a:pt x="403452" y="696997"/>
                </a:cubicBezTo>
                <a:cubicBezTo>
                  <a:pt x="403452" y="545538"/>
                  <a:pt x="321924" y="422757"/>
                  <a:pt x="221354" y="422757"/>
                </a:cubicBezTo>
                <a:cubicBezTo>
                  <a:pt x="183640" y="422757"/>
                  <a:pt x="148604" y="440023"/>
                  <a:pt x="119540" y="469593"/>
                </a:cubicBezTo>
                <a:lnTo>
                  <a:pt x="113300" y="477347"/>
                </a:lnTo>
                <a:lnTo>
                  <a:pt x="82466" y="509889"/>
                </a:lnTo>
                <a:cubicBezTo>
                  <a:pt x="60215" y="528650"/>
                  <a:pt x="36443" y="541250"/>
                  <a:pt x="12560" y="548811"/>
                </a:cubicBezTo>
                <a:lnTo>
                  <a:pt x="0" y="551519"/>
                </a:lnTo>
                <a:lnTo>
                  <a:pt x="0" y="433336"/>
                </a:lnTo>
                <a:close/>
              </a:path>
            </a:pathLst>
          </a:custGeom>
          <a:solidFill>
            <a:schemeClr val="accent5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11877319" y="3357426"/>
            <a:ext cx="5827206" cy="1453771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7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11877319" y="2368105"/>
            <a:ext cx="5827206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8" name="正方形/長方形 57"/>
          <p:cNvSpPr/>
          <p:nvPr userDrawn="1"/>
        </p:nvSpPr>
        <p:spPr>
          <a:xfrm>
            <a:off x="11984816" y="3133271"/>
            <a:ext cx="1827899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59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11904424" y="7219476"/>
            <a:ext cx="5827206" cy="1453771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0" name="テキスト プレースホルダー 12"/>
          <p:cNvSpPr>
            <a:spLocks noGrp="1"/>
          </p:cNvSpPr>
          <p:nvPr>
            <p:ph type="body" sz="quarter" idx="26" hasCustomPrompt="1"/>
          </p:nvPr>
        </p:nvSpPr>
        <p:spPr>
          <a:xfrm>
            <a:off x="11904424" y="6230155"/>
            <a:ext cx="5827206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1" name="正方形/長方形 60"/>
          <p:cNvSpPr/>
          <p:nvPr userDrawn="1"/>
        </p:nvSpPr>
        <p:spPr>
          <a:xfrm>
            <a:off x="12011921" y="6995321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62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543540" y="7219476"/>
            <a:ext cx="5827206" cy="1453771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3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543540" y="6230155"/>
            <a:ext cx="5827206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4" name="正方形/長方形 63"/>
          <p:cNvSpPr/>
          <p:nvPr userDrawn="1"/>
        </p:nvSpPr>
        <p:spPr>
          <a:xfrm>
            <a:off x="4412749" y="6995321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68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543540" y="3357426"/>
            <a:ext cx="5827206" cy="1453771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9" name="テキスト プレースホルダー 12"/>
          <p:cNvSpPr>
            <a:spLocks noGrp="1"/>
          </p:cNvSpPr>
          <p:nvPr>
            <p:ph type="body" sz="quarter" idx="28" hasCustomPrompt="1"/>
          </p:nvPr>
        </p:nvSpPr>
        <p:spPr>
          <a:xfrm>
            <a:off x="543540" y="2368105"/>
            <a:ext cx="5827206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0" name="正方形/長方形 69"/>
          <p:cNvSpPr/>
          <p:nvPr userDrawn="1"/>
        </p:nvSpPr>
        <p:spPr>
          <a:xfrm>
            <a:off x="4412749" y="3133271"/>
            <a:ext cx="1827899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71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10319316" y="3740054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72" name="図プレースホルダー 25"/>
          <p:cNvSpPr>
            <a:spLocks noGrp="1"/>
          </p:cNvSpPr>
          <p:nvPr>
            <p:ph type="pic" sz="quarter" idx="29" hasCustomPrompt="1"/>
          </p:nvPr>
        </p:nvSpPr>
        <p:spPr>
          <a:xfrm>
            <a:off x="10319316" y="6538238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73" name="図プレースホルダー 25"/>
          <p:cNvSpPr>
            <a:spLocks noGrp="1"/>
          </p:cNvSpPr>
          <p:nvPr>
            <p:ph type="pic" sz="quarter" idx="30" hasCustomPrompt="1"/>
          </p:nvPr>
        </p:nvSpPr>
        <p:spPr>
          <a:xfrm>
            <a:off x="7350100" y="6550611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74" name="図プレースホルダー 25"/>
          <p:cNvSpPr>
            <a:spLocks noGrp="1"/>
          </p:cNvSpPr>
          <p:nvPr>
            <p:ph type="pic" sz="quarter" idx="31" hasCustomPrompt="1"/>
          </p:nvPr>
        </p:nvSpPr>
        <p:spPr>
          <a:xfrm>
            <a:off x="7350100" y="3740054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69149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5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750"/>
                            </p:stCondLst>
                            <p:childTnLst>
                              <p:par>
                                <p:cTn id="39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250"/>
                            </p:stCondLst>
                            <p:childTnLst>
                              <p:par>
                                <p:cTn id="60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0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500"/>
                            </p:stCondLst>
                            <p:childTnLst>
                              <p:par>
                                <p:cTn id="73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4000"/>
                            </p:stCondLst>
                            <p:childTnLst>
                              <p:par>
                                <p:cTn id="9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4750"/>
                            </p:stCondLst>
                            <p:childTnLst>
                              <p:par>
                                <p:cTn id="10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250"/>
                            </p:stCondLst>
                            <p:childTnLst>
                              <p:par>
                                <p:cTn id="107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750"/>
                            </p:stCondLst>
                            <p:childTnLst>
                              <p:par>
                                <p:cTn id="12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6500"/>
                            </p:stCondLst>
                            <p:childTnLst>
                              <p:par>
                                <p:cTn id="13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2" grpId="1" animBg="1"/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  <p:bldP spid="5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animBg="1"/>
      <p:bldP spid="59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1" grpId="0" animBg="1"/>
      <p:bldP spid="62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4" grpId="0" animBg="1"/>
      <p:bldP spid="68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6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0" grpId="0" animBg="1"/>
      <p:bldP spid="71" grpId="0"/>
      <p:bldP spid="72" grpId="0"/>
      <p:bldP spid="73" grpId="0"/>
      <p:bldP spid="74" grpId="0"/>
    </p:bld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 Arrows &amp;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1017589" y="2483603"/>
            <a:ext cx="5240658" cy="3299660"/>
          </a:xfrm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42" name="図プレースホルダー 9"/>
          <p:cNvSpPr>
            <a:spLocks noGrp="1"/>
          </p:cNvSpPr>
          <p:nvPr>
            <p:ph type="pic" sz="quarter" idx="17" hasCustomPrompt="1"/>
          </p:nvPr>
        </p:nvSpPr>
        <p:spPr>
          <a:xfrm>
            <a:off x="6545262" y="2483603"/>
            <a:ext cx="5240658" cy="3299660"/>
          </a:xfrm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49" name="図プレースホルダー 9"/>
          <p:cNvSpPr>
            <a:spLocks noGrp="1"/>
          </p:cNvSpPr>
          <p:nvPr>
            <p:ph type="pic" sz="quarter" idx="20" hasCustomPrompt="1"/>
          </p:nvPr>
        </p:nvSpPr>
        <p:spPr>
          <a:xfrm>
            <a:off x="12072591" y="2483603"/>
            <a:ext cx="5240658" cy="3299660"/>
          </a:xfrm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59" name="テキスト プレースホルダー 58"/>
          <p:cNvSpPr>
            <a:spLocks noGrp="1"/>
          </p:cNvSpPr>
          <p:nvPr>
            <p:ph type="body" sz="quarter" idx="12" hasCustomPrompt="1"/>
          </p:nvPr>
        </p:nvSpPr>
        <p:spPr>
          <a:xfrm>
            <a:off x="1017589" y="4155702"/>
            <a:ext cx="5248199" cy="1626792"/>
          </a:xfrm>
          <a:custGeom>
            <a:avLst/>
            <a:gdLst>
              <a:gd name="connsiteX0" fmla="*/ 2785606 w 5248199"/>
              <a:gd name="connsiteY0" fmla="*/ 0 h 1626792"/>
              <a:gd name="connsiteX1" fmla="*/ 3621408 w 5248199"/>
              <a:gd name="connsiteY1" fmla="*/ 0 h 1626792"/>
              <a:gd name="connsiteX2" fmla="*/ 5248199 w 5248199"/>
              <a:gd name="connsiteY2" fmla="*/ 1626791 h 1626792"/>
              <a:gd name="connsiteX3" fmla="*/ 4432509 w 5248199"/>
              <a:gd name="connsiteY3" fmla="*/ 1626791 h 1626792"/>
              <a:gd name="connsiteX4" fmla="*/ 4432509 w 5248199"/>
              <a:gd name="connsiteY4" fmla="*/ 1626792 h 1626792"/>
              <a:gd name="connsiteX5" fmla="*/ 0 w 5248199"/>
              <a:gd name="connsiteY5" fmla="*/ 1626792 h 1626792"/>
              <a:gd name="connsiteX6" fmla="*/ 0 w 5248199"/>
              <a:gd name="connsiteY6" fmla="*/ 1035791 h 1626792"/>
              <a:gd name="connsiteX7" fmla="*/ 3821397 w 5248199"/>
              <a:gd name="connsiteY7" fmla="*/ 1035791 h 1626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48199" h="1626792">
                <a:moveTo>
                  <a:pt x="2785606" y="0"/>
                </a:moveTo>
                <a:lnTo>
                  <a:pt x="3621408" y="0"/>
                </a:lnTo>
                <a:lnTo>
                  <a:pt x="5248199" y="1626791"/>
                </a:lnTo>
                <a:lnTo>
                  <a:pt x="4432509" y="1626791"/>
                </a:lnTo>
                <a:lnTo>
                  <a:pt x="4432509" y="1626792"/>
                </a:lnTo>
                <a:lnTo>
                  <a:pt x="0" y="1626792"/>
                </a:lnTo>
                <a:lnTo>
                  <a:pt x="0" y="1035791"/>
                </a:lnTo>
                <a:lnTo>
                  <a:pt x="3821397" y="1035791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60" name="テキスト プレースホルダー 59"/>
          <p:cNvSpPr>
            <a:spLocks noGrp="1"/>
          </p:cNvSpPr>
          <p:nvPr>
            <p:ph type="body" sz="quarter" idx="30" hasCustomPrompt="1"/>
          </p:nvPr>
        </p:nvSpPr>
        <p:spPr>
          <a:xfrm>
            <a:off x="6545262" y="4156471"/>
            <a:ext cx="5248199" cy="1626792"/>
          </a:xfrm>
          <a:custGeom>
            <a:avLst/>
            <a:gdLst>
              <a:gd name="connsiteX0" fmla="*/ 2785606 w 5248199"/>
              <a:gd name="connsiteY0" fmla="*/ 0 h 1626792"/>
              <a:gd name="connsiteX1" fmla="*/ 3621408 w 5248199"/>
              <a:gd name="connsiteY1" fmla="*/ 0 h 1626792"/>
              <a:gd name="connsiteX2" fmla="*/ 5248199 w 5248199"/>
              <a:gd name="connsiteY2" fmla="*/ 1626791 h 1626792"/>
              <a:gd name="connsiteX3" fmla="*/ 4432509 w 5248199"/>
              <a:gd name="connsiteY3" fmla="*/ 1626791 h 1626792"/>
              <a:gd name="connsiteX4" fmla="*/ 4432509 w 5248199"/>
              <a:gd name="connsiteY4" fmla="*/ 1626792 h 1626792"/>
              <a:gd name="connsiteX5" fmla="*/ 0 w 5248199"/>
              <a:gd name="connsiteY5" fmla="*/ 1626792 h 1626792"/>
              <a:gd name="connsiteX6" fmla="*/ 0 w 5248199"/>
              <a:gd name="connsiteY6" fmla="*/ 1035791 h 1626792"/>
              <a:gd name="connsiteX7" fmla="*/ 3821397 w 5248199"/>
              <a:gd name="connsiteY7" fmla="*/ 1035791 h 1626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48199" h="1626792">
                <a:moveTo>
                  <a:pt x="2785606" y="0"/>
                </a:moveTo>
                <a:lnTo>
                  <a:pt x="3621408" y="0"/>
                </a:lnTo>
                <a:lnTo>
                  <a:pt x="5248199" y="1626791"/>
                </a:lnTo>
                <a:lnTo>
                  <a:pt x="4432509" y="1626791"/>
                </a:lnTo>
                <a:lnTo>
                  <a:pt x="4432509" y="1626792"/>
                </a:lnTo>
                <a:lnTo>
                  <a:pt x="0" y="1626792"/>
                </a:lnTo>
                <a:lnTo>
                  <a:pt x="0" y="1035791"/>
                </a:lnTo>
                <a:lnTo>
                  <a:pt x="3821397" y="1035791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>
            <a:noAutofit/>
          </a:bodyPr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61" name="テキスト プレースホルダー 60"/>
          <p:cNvSpPr>
            <a:spLocks noGrp="1"/>
          </p:cNvSpPr>
          <p:nvPr>
            <p:ph type="body" sz="quarter" idx="31" hasCustomPrompt="1"/>
          </p:nvPr>
        </p:nvSpPr>
        <p:spPr>
          <a:xfrm>
            <a:off x="12072591" y="4156471"/>
            <a:ext cx="5248199" cy="1626792"/>
          </a:xfrm>
          <a:custGeom>
            <a:avLst/>
            <a:gdLst>
              <a:gd name="connsiteX0" fmla="*/ 2785606 w 5248199"/>
              <a:gd name="connsiteY0" fmla="*/ 0 h 1626792"/>
              <a:gd name="connsiteX1" fmla="*/ 3621408 w 5248199"/>
              <a:gd name="connsiteY1" fmla="*/ 0 h 1626792"/>
              <a:gd name="connsiteX2" fmla="*/ 5248199 w 5248199"/>
              <a:gd name="connsiteY2" fmla="*/ 1626791 h 1626792"/>
              <a:gd name="connsiteX3" fmla="*/ 4432509 w 5248199"/>
              <a:gd name="connsiteY3" fmla="*/ 1626791 h 1626792"/>
              <a:gd name="connsiteX4" fmla="*/ 4432509 w 5248199"/>
              <a:gd name="connsiteY4" fmla="*/ 1626792 h 1626792"/>
              <a:gd name="connsiteX5" fmla="*/ 0 w 5248199"/>
              <a:gd name="connsiteY5" fmla="*/ 1626792 h 1626792"/>
              <a:gd name="connsiteX6" fmla="*/ 0 w 5248199"/>
              <a:gd name="connsiteY6" fmla="*/ 1035791 h 1626792"/>
              <a:gd name="connsiteX7" fmla="*/ 3821397 w 5248199"/>
              <a:gd name="connsiteY7" fmla="*/ 1035791 h 1626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48199" h="1626792">
                <a:moveTo>
                  <a:pt x="2785606" y="0"/>
                </a:moveTo>
                <a:lnTo>
                  <a:pt x="3621408" y="0"/>
                </a:lnTo>
                <a:lnTo>
                  <a:pt x="5248199" y="1626791"/>
                </a:lnTo>
                <a:lnTo>
                  <a:pt x="4432509" y="1626791"/>
                </a:lnTo>
                <a:lnTo>
                  <a:pt x="4432509" y="1626792"/>
                </a:lnTo>
                <a:lnTo>
                  <a:pt x="0" y="1626792"/>
                </a:lnTo>
                <a:lnTo>
                  <a:pt x="0" y="1035791"/>
                </a:lnTo>
                <a:lnTo>
                  <a:pt x="3821397" y="1035791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>
            <a:noAutofit/>
          </a:bodyPr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 userDrawn="1"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>
          <a:xfrm>
            <a:off x="6057900" y="9582811"/>
            <a:ext cx="6172200" cy="547603"/>
          </a:xfrm>
          <a:prstGeom prst="rect">
            <a:avLst/>
          </a:prstGeo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>
          <a:xfrm>
            <a:off x="17110868" y="9600055"/>
            <a:ext cx="1176775" cy="489036"/>
          </a:xfrm>
          <a:prstGeom prst="rect">
            <a:avLst/>
          </a:prstGeom>
        </p:spPr>
        <p:txBody>
          <a:bodyPr/>
          <a:lstStyle/>
          <a:p>
            <a:fld id="{03EB59E2-90B9-4CD3-AC74-D672227E13C3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23" name="テキスト プレースホルダー 12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1090387" y="5092614"/>
            <a:ext cx="512467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5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6618060" y="5092614"/>
            <a:ext cx="512467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2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12145389" y="5092614"/>
            <a:ext cx="512467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3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1009100" y="6015037"/>
            <a:ext cx="5249147" cy="2771775"/>
          </a:xfrm>
        </p:spPr>
        <p:txBody>
          <a:bodyPr>
            <a:normAutofit/>
          </a:bodyPr>
          <a:lstStyle>
            <a:lvl1pPr marL="342900" indent="-342900" algn="l">
              <a:spcBef>
                <a:spcPts val="1200"/>
              </a:spcBef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4" name="テキスト プレースホルダー 12"/>
          <p:cNvSpPr>
            <a:spLocks noGrp="1"/>
          </p:cNvSpPr>
          <p:nvPr>
            <p:ph type="body" sz="quarter" idx="28" hasCustomPrompt="1"/>
          </p:nvPr>
        </p:nvSpPr>
        <p:spPr>
          <a:xfrm>
            <a:off x="6563938" y="6015037"/>
            <a:ext cx="5249147" cy="2771775"/>
          </a:xfrm>
        </p:spPr>
        <p:txBody>
          <a:bodyPr>
            <a:normAutofit/>
          </a:bodyPr>
          <a:lstStyle>
            <a:lvl1pPr marL="342900" indent="-342900" algn="l">
              <a:spcBef>
                <a:spcPts val="1200"/>
              </a:spcBef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5" name="テキスト プレースホルダー 12"/>
          <p:cNvSpPr>
            <a:spLocks noGrp="1"/>
          </p:cNvSpPr>
          <p:nvPr>
            <p:ph type="body" sz="quarter" idx="29" hasCustomPrompt="1"/>
          </p:nvPr>
        </p:nvSpPr>
        <p:spPr>
          <a:xfrm>
            <a:off x="12076397" y="6015037"/>
            <a:ext cx="5249147" cy="2771775"/>
          </a:xfrm>
        </p:spPr>
        <p:txBody>
          <a:bodyPr>
            <a:normAutofit/>
          </a:bodyPr>
          <a:lstStyle>
            <a:lvl1pPr marL="342900" indent="-342900" algn="l">
              <a:spcBef>
                <a:spcPts val="1200"/>
              </a:spcBef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42376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600"/>
                            </p:stCondLst>
                            <p:childTnLst>
                              <p:par>
                                <p:cTn id="2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00"/>
                            </p:stCondLst>
                            <p:childTnLst>
                              <p:par>
                                <p:cTn id="3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7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200"/>
                            </p:stCondLst>
                            <p:childTnLst>
                              <p:par>
                                <p:cTn id="3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800"/>
                            </p:stCondLst>
                            <p:childTnLst>
                              <p:par>
                                <p:cTn id="4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3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42" grpId="0"/>
      <p:bldP spid="49" grpId="0"/>
      <p:bldP spid="59" grpId="0" animBg="1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0" grpId="0" animBg="1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1" grpId="0" animBg="1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im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テキスト プレースホルダー 12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840438" y="4394881"/>
            <a:ext cx="6607123" cy="747032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5" name="テキスト プレースホルダー 1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5840438" y="5141912"/>
            <a:ext cx="6607123" cy="2012497"/>
          </a:xfrm>
        </p:spPr>
        <p:txBody>
          <a:bodyPr anchor="t">
            <a:normAutofit/>
          </a:bodyPr>
          <a:lstStyle>
            <a:lvl1pPr algn="ctr">
              <a:spcBef>
                <a:spcPts val="0"/>
              </a:spcBef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8524377" y="2908981"/>
            <a:ext cx="1239243" cy="1239243"/>
          </a:xfrm>
        </p:spPr>
        <p:txBody>
          <a:bodyPr>
            <a:norm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64862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1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/>
    </p:bldLst>
  </p:timing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&amp; Tex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テキスト プレースホルダー 12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2547257" y="1582057"/>
            <a:ext cx="13193486" cy="3198132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60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5" name="テキスト プレースホルダー 1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9286020" y="5141913"/>
            <a:ext cx="7347351" cy="4581526"/>
          </a:xfrm>
        </p:spPr>
        <p:txBody>
          <a:bodyPr anchor="t">
            <a:normAutofit/>
          </a:bodyPr>
          <a:lstStyle>
            <a:lvl1pPr algn="l">
              <a:spcBef>
                <a:spcPts val="1200"/>
              </a:spcBef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" name="正方形/長方形 1"/>
          <p:cNvSpPr/>
          <p:nvPr userDrawn="1"/>
        </p:nvSpPr>
        <p:spPr>
          <a:xfrm>
            <a:off x="8496000" y="5299325"/>
            <a:ext cx="648000" cy="64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 userDrawn="1"/>
        </p:nvSpPr>
        <p:spPr>
          <a:xfrm>
            <a:off x="7848000" y="5985049"/>
            <a:ext cx="648000" cy="64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7556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00"/>
                            </p:stCondLst>
                            <p:childTnLst>
                              <p:par>
                                <p:cTn id="10" presetID="2" presetClass="entr" presetSubtype="3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1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" grpId="0" animBg="1"/>
      <p:bldP spid="6" grpId="0" animBg="1"/>
    </p:bld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テキスト プレースホルダー 12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2332434" y="3274899"/>
            <a:ext cx="13623132" cy="3735614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0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05886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図プレースホルダー 6"/>
          <p:cNvSpPr>
            <a:spLocks noGrp="1"/>
          </p:cNvSpPr>
          <p:nvPr>
            <p:ph type="pic" sz="quarter" idx="12" hasCustomPrompt="1"/>
          </p:nvPr>
        </p:nvSpPr>
        <p:spPr>
          <a:xfrm>
            <a:off x="3300413" y="2655321"/>
            <a:ext cx="4973183" cy="4973183"/>
          </a:xfrm>
          <a:solidFill>
            <a:schemeClr val="bg1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4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8572499" y="2655321"/>
            <a:ext cx="7339693" cy="77968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4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9519048" y="3754891"/>
            <a:ext cx="6400802" cy="987425"/>
          </a:xfrm>
        </p:spPr>
        <p:txBody>
          <a:bodyPr anchor="ctr">
            <a:normAutofit/>
          </a:bodyPr>
          <a:lstStyle>
            <a:lvl1pPr algn="l">
              <a:spcBef>
                <a:spcPts val="1200"/>
              </a:spcBef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8572499" y="5686425"/>
            <a:ext cx="7347351" cy="1942079"/>
          </a:xfrm>
        </p:spPr>
        <p:txBody>
          <a:bodyPr anchor="b">
            <a:normAutofit/>
          </a:bodyPr>
          <a:lstStyle>
            <a:lvl1pPr marL="342900" indent="-342900" algn="l">
              <a:spcBef>
                <a:spcPts val="0"/>
              </a:spcBef>
              <a:buFont typeface="Wingdings" panose="05000000000000000000" pitchFamily="2" charset="2"/>
              <a:buChar char="n"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図プレースホルダー 25"/>
          <p:cNvSpPr>
            <a:spLocks noGrp="1"/>
          </p:cNvSpPr>
          <p:nvPr>
            <p:ph type="pic" sz="quarter" idx="16" hasCustomPrompt="1"/>
          </p:nvPr>
        </p:nvSpPr>
        <p:spPr>
          <a:xfrm>
            <a:off x="8572499" y="3819186"/>
            <a:ext cx="858836" cy="858836"/>
          </a:xfrm>
        </p:spPr>
        <p:txBody>
          <a:bodyPr>
            <a:norm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13489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900"/>
                            </p:stCondLst>
                            <p:childTnLst>
                              <p:par>
                                <p:cTn id="1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9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4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</p:bld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-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75989" y="3650343"/>
            <a:ext cx="17336022" cy="128004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kumimoji="1" lang="en-US" altLang="ja-JP" dirty="0"/>
              <a:t>Presentation Title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 userDrawn="1"/>
        </p:nvSpPr>
        <p:spPr>
          <a:xfrm>
            <a:off x="8171304" y="5074275"/>
            <a:ext cx="648072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8819376" y="5074275"/>
            <a:ext cx="648072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9468624" y="5074275"/>
            <a:ext cx="648072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2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200400" y="5346700"/>
            <a:ext cx="11887200" cy="747032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  <p:sp>
        <p:nvSpPr>
          <p:cNvPr id="15" name="テキスト プレースホルダー 1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3200400" y="8280400"/>
            <a:ext cx="11887200" cy="1654996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200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75399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250"/>
                            </p:stCondLst>
                            <p:childTnLst>
                              <p:par>
                                <p:cTn id="2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7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animBg="1"/>
      <p:bldP spid="10" grpId="0" animBg="1"/>
      <p:bldP spid="11" grpId="0" animBg="1"/>
      <p:bldP spid="12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 &amp; 4 O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図プレースホルダー 26"/>
          <p:cNvSpPr>
            <a:spLocks noGrp="1"/>
          </p:cNvSpPr>
          <p:nvPr>
            <p:ph type="pic" sz="quarter" idx="32" hasCustomPrompt="1"/>
          </p:nvPr>
        </p:nvSpPr>
        <p:spPr>
          <a:xfrm>
            <a:off x="0" y="0"/>
            <a:ext cx="9144000" cy="1028541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10868" y="9600055"/>
            <a:ext cx="1176775" cy="489036"/>
          </a:xfrm>
          <a:prstGeom prst="rect">
            <a:avLst/>
          </a:prstGeom>
        </p:spPr>
        <p:txBody>
          <a:bodyPr/>
          <a:lstStyle/>
          <a:p>
            <a:fld id="{03EB59E2-90B9-4CD3-AC74-D672227E13C3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6" name="テキスト プレースホルダー 60"/>
          <p:cNvSpPr>
            <a:spLocks noGrp="1"/>
          </p:cNvSpPr>
          <p:nvPr>
            <p:ph type="body" sz="quarter" idx="25" hasCustomPrompt="1"/>
          </p:nvPr>
        </p:nvSpPr>
        <p:spPr>
          <a:xfrm>
            <a:off x="8583647" y="2478585"/>
            <a:ext cx="1137600" cy="1137600"/>
          </a:xfrm>
          <a:solidFill>
            <a:schemeClr val="accent1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8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9864171" y="2984726"/>
            <a:ext cx="7246697" cy="865983"/>
          </a:xfrm>
        </p:spPr>
        <p:txBody>
          <a:bodyPr>
            <a:normAutofit/>
          </a:bodyPr>
          <a:lstStyle>
            <a:lvl1pPr algn="l">
              <a:lnSpc>
                <a:spcPct val="130000"/>
              </a:lnSpc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sp>
        <p:nvSpPr>
          <p:cNvPr id="19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9864171" y="2430198"/>
            <a:ext cx="7246697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1" name="テキスト プレースホルダー 60"/>
          <p:cNvSpPr>
            <a:spLocks noGrp="1"/>
          </p:cNvSpPr>
          <p:nvPr>
            <p:ph type="body" sz="quarter" idx="33" hasCustomPrompt="1"/>
          </p:nvPr>
        </p:nvSpPr>
        <p:spPr>
          <a:xfrm>
            <a:off x="8583647" y="4196976"/>
            <a:ext cx="1137600" cy="1137600"/>
          </a:xfrm>
          <a:solidFill>
            <a:schemeClr val="accent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2" name="テキスト プレースホルダー 12"/>
          <p:cNvSpPr>
            <a:spLocks noGrp="1"/>
          </p:cNvSpPr>
          <p:nvPr>
            <p:ph type="body" sz="quarter" idx="34" hasCustomPrompt="1"/>
          </p:nvPr>
        </p:nvSpPr>
        <p:spPr>
          <a:xfrm>
            <a:off x="9864171" y="4722200"/>
            <a:ext cx="7246697" cy="865983"/>
          </a:xfrm>
        </p:spPr>
        <p:txBody>
          <a:bodyPr>
            <a:normAutofit/>
          </a:bodyPr>
          <a:lstStyle>
            <a:lvl1pPr algn="l">
              <a:lnSpc>
                <a:spcPct val="130000"/>
              </a:lnSpc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35" hasCustomPrompt="1"/>
          </p:nvPr>
        </p:nvSpPr>
        <p:spPr>
          <a:xfrm>
            <a:off x="9864171" y="4167672"/>
            <a:ext cx="7246697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0" name="テキスト プレースホルダー 60"/>
          <p:cNvSpPr>
            <a:spLocks noGrp="1"/>
          </p:cNvSpPr>
          <p:nvPr>
            <p:ph type="body" sz="quarter" idx="36" hasCustomPrompt="1"/>
          </p:nvPr>
        </p:nvSpPr>
        <p:spPr>
          <a:xfrm>
            <a:off x="8583647" y="5886324"/>
            <a:ext cx="1137600" cy="1137600"/>
          </a:xfrm>
          <a:solidFill>
            <a:schemeClr val="accent3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1" name="テキスト プレースホルダー 12"/>
          <p:cNvSpPr>
            <a:spLocks noGrp="1"/>
          </p:cNvSpPr>
          <p:nvPr>
            <p:ph type="body" sz="quarter" idx="37" hasCustomPrompt="1"/>
          </p:nvPr>
        </p:nvSpPr>
        <p:spPr>
          <a:xfrm>
            <a:off x="9864171" y="6411548"/>
            <a:ext cx="7246697" cy="865983"/>
          </a:xfrm>
        </p:spPr>
        <p:txBody>
          <a:bodyPr>
            <a:normAutofit/>
          </a:bodyPr>
          <a:lstStyle>
            <a:lvl1pPr algn="l">
              <a:lnSpc>
                <a:spcPct val="130000"/>
              </a:lnSpc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sp>
        <p:nvSpPr>
          <p:cNvPr id="42" name="テキスト プレースホルダー 12"/>
          <p:cNvSpPr>
            <a:spLocks noGrp="1"/>
          </p:cNvSpPr>
          <p:nvPr>
            <p:ph type="body" sz="quarter" idx="38" hasCustomPrompt="1"/>
          </p:nvPr>
        </p:nvSpPr>
        <p:spPr>
          <a:xfrm>
            <a:off x="9864171" y="5857020"/>
            <a:ext cx="7246697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3" name="テキスト プレースホルダー 60"/>
          <p:cNvSpPr>
            <a:spLocks noGrp="1"/>
          </p:cNvSpPr>
          <p:nvPr>
            <p:ph type="body" sz="quarter" idx="39" hasCustomPrompt="1"/>
          </p:nvPr>
        </p:nvSpPr>
        <p:spPr>
          <a:xfrm>
            <a:off x="8583647" y="7575672"/>
            <a:ext cx="1137600" cy="1137600"/>
          </a:xfrm>
          <a:solidFill>
            <a:schemeClr val="accent5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4" name="テキスト プレースホルダー 12"/>
          <p:cNvSpPr>
            <a:spLocks noGrp="1"/>
          </p:cNvSpPr>
          <p:nvPr>
            <p:ph type="body" sz="quarter" idx="40" hasCustomPrompt="1"/>
          </p:nvPr>
        </p:nvSpPr>
        <p:spPr>
          <a:xfrm>
            <a:off x="9864171" y="8100896"/>
            <a:ext cx="7246697" cy="865983"/>
          </a:xfrm>
        </p:spPr>
        <p:txBody>
          <a:bodyPr>
            <a:normAutofit/>
          </a:bodyPr>
          <a:lstStyle>
            <a:lvl1pPr algn="l">
              <a:lnSpc>
                <a:spcPct val="130000"/>
              </a:lnSpc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sp>
        <p:nvSpPr>
          <p:cNvPr id="45" name="テキスト プレースホルダー 12"/>
          <p:cNvSpPr>
            <a:spLocks noGrp="1"/>
          </p:cNvSpPr>
          <p:nvPr>
            <p:ph type="body" sz="quarter" idx="41" hasCustomPrompt="1"/>
          </p:nvPr>
        </p:nvSpPr>
        <p:spPr>
          <a:xfrm>
            <a:off x="9864171" y="7546368"/>
            <a:ext cx="7246697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6" name="テキスト プレースホルダー 12"/>
          <p:cNvSpPr>
            <a:spLocks noGrp="1"/>
          </p:cNvSpPr>
          <p:nvPr>
            <p:ph type="body" sz="quarter" idx="42" hasCustomPrompt="1"/>
          </p:nvPr>
        </p:nvSpPr>
        <p:spPr>
          <a:xfrm>
            <a:off x="8596315" y="2614394"/>
            <a:ext cx="1112265" cy="86598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</a:p>
        </p:txBody>
      </p:sp>
      <p:sp>
        <p:nvSpPr>
          <p:cNvPr id="47" name="テキスト プレースホルダー 12"/>
          <p:cNvSpPr>
            <a:spLocks noGrp="1"/>
          </p:cNvSpPr>
          <p:nvPr>
            <p:ph type="body" sz="quarter" idx="43" hasCustomPrompt="1"/>
          </p:nvPr>
        </p:nvSpPr>
        <p:spPr>
          <a:xfrm>
            <a:off x="8596315" y="4332785"/>
            <a:ext cx="1112265" cy="86598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</a:p>
        </p:txBody>
      </p:sp>
      <p:sp>
        <p:nvSpPr>
          <p:cNvPr id="48" name="テキスト プレースホルダー 12"/>
          <p:cNvSpPr>
            <a:spLocks noGrp="1"/>
          </p:cNvSpPr>
          <p:nvPr>
            <p:ph type="body" sz="quarter" idx="44" hasCustomPrompt="1"/>
          </p:nvPr>
        </p:nvSpPr>
        <p:spPr>
          <a:xfrm>
            <a:off x="8596315" y="6022133"/>
            <a:ext cx="1112265" cy="86598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</a:p>
        </p:txBody>
      </p:sp>
      <p:sp>
        <p:nvSpPr>
          <p:cNvPr id="50" name="テキスト プレースホルダー 12"/>
          <p:cNvSpPr>
            <a:spLocks noGrp="1"/>
          </p:cNvSpPr>
          <p:nvPr>
            <p:ph type="body" sz="quarter" idx="45" hasCustomPrompt="1"/>
          </p:nvPr>
        </p:nvSpPr>
        <p:spPr>
          <a:xfrm>
            <a:off x="8596315" y="7711481"/>
            <a:ext cx="1112265" cy="86598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</a:p>
        </p:txBody>
      </p:sp>
    </p:spTree>
    <p:extLst>
      <p:ext uri="{BB962C8B-B14F-4D97-AF65-F5344CB8AC3E}">
        <p14:creationId xmlns:p14="http://schemas.microsoft.com/office/powerpoint/2010/main" val="248110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1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600"/>
                            </p:stCondLst>
                            <p:childTnLst>
                              <p:par>
                                <p:cTn id="2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2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700"/>
                            </p:stCondLst>
                            <p:childTnLst>
                              <p:par>
                                <p:cTn id="4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3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800"/>
                            </p:stCondLst>
                            <p:childTnLst>
                              <p:par>
                                <p:cTn id="6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4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16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screen Imag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8000" cy="10285413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 full screen image</a:t>
            </a:r>
            <a:endParaRPr kumimoji="1" lang="ja-JP" altLang="en-US" dirty="0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831206" y="757239"/>
            <a:ext cx="16625588" cy="278606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77270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2" decel="100000" fill="hold" grpId="0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 build="p">
        <p:tmplLst>
          <p:tmpl lvl="1">
            <p:tnLst>
              <p:par>
                <p:cTn presetID="2" presetClass="entr" presetSubtype="12" decel="100000" fill="hold" nodeType="withEffect">
                  <p:stCondLst>
                    <p:cond delay="7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0" y="0"/>
            <a:ext cx="18287643" cy="35414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図プレースホルダー 31"/>
          <p:cNvSpPr>
            <a:spLocks noGrp="1"/>
          </p:cNvSpPr>
          <p:nvPr>
            <p:ph type="pic" sz="quarter" idx="32" hasCustomPrompt="1"/>
          </p:nvPr>
        </p:nvSpPr>
        <p:spPr>
          <a:xfrm>
            <a:off x="1217446" y="1271786"/>
            <a:ext cx="6504961" cy="4045273"/>
          </a:xfrm>
          <a:custGeom>
            <a:avLst/>
            <a:gdLst>
              <a:gd name="connsiteX0" fmla="*/ 984238 w 6504961"/>
              <a:gd name="connsiteY0" fmla="*/ 3553896 h 4045273"/>
              <a:gd name="connsiteX1" fmla="*/ 1475615 w 6504961"/>
              <a:gd name="connsiteY1" fmla="*/ 3553896 h 4045273"/>
              <a:gd name="connsiteX2" fmla="*/ 1475615 w 6504961"/>
              <a:gd name="connsiteY2" fmla="*/ 4045273 h 4045273"/>
              <a:gd name="connsiteX3" fmla="*/ 984238 w 6504961"/>
              <a:gd name="connsiteY3" fmla="*/ 4045273 h 4045273"/>
              <a:gd name="connsiteX4" fmla="*/ 0 w 6504961"/>
              <a:gd name="connsiteY4" fmla="*/ 3551920 h 4045273"/>
              <a:gd name="connsiteX5" fmla="*/ 491377 w 6504961"/>
              <a:gd name="connsiteY5" fmla="*/ 3551920 h 4045273"/>
              <a:gd name="connsiteX6" fmla="*/ 491377 w 6504961"/>
              <a:gd name="connsiteY6" fmla="*/ 4043297 h 4045273"/>
              <a:gd name="connsiteX7" fmla="*/ 0 w 6504961"/>
              <a:gd name="connsiteY7" fmla="*/ 4043297 h 4045273"/>
              <a:gd name="connsiteX8" fmla="*/ 492861 w 6504961"/>
              <a:gd name="connsiteY8" fmla="*/ 3060543 h 4045273"/>
              <a:gd name="connsiteX9" fmla="*/ 984238 w 6504961"/>
              <a:gd name="connsiteY9" fmla="*/ 3060543 h 4045273"/>
              <a:gd name="connsiteX10" fmla="*/ 984238 w 6504961"/>
              <a:gd name="connsiteY10" fmla="*/ 3551920 h 4045273"/>
              <a:gd name="connsiteX11" fmla="*/ 492861 w 6504961"/>
              <a:gd name="connsiteY11" fmla="*/ 3551920 h 4045273"/>
              <a:gd name="connsiteX12" fmla="*/ 5518702 w 6504961"/>
              <a:gd name="connsiteY12" fmla="*/ 499760 h 4045273"/>
              <a:gd name="connsiteX13" fmla="*/ 6010079 w 6504961"/>
              <a:gd name="connsiteY13" fmla="*/ 499760 h 4045273"/>
              <a:gd name="connsiteX14" fmla="*/ 6010079 w 6504961"/>
              <a:gd name="connsiteY14" fmla="*/ 991137 h 4045273"/>
              <a:gd name="connsiteX15" fmla="*/ 5518702 w 6504961"/>
              <a:gd name="connsiteY15" fmla="*/ 991137 h 4045273"/>
              <a:gd name="connsiteX16" fmla="*/ 1478583 w 6504961"/>
              <a:gd name="connsiteY16" fmla="*/ 495329 h 4045273"/>
              <a:gd name="connsiteX17" fmla="*/ 5027325 w 6504961"/>
              <a:gd name="connsiteY17" fmla="*/ 495329 h 4045273"/>
              <a:gd name="connsiteX18" fmla="*/ 5027325 w 6504961"/>
              <a:gd name="connsiteY18" fmla="*/ 4044071 h 4045273"/>
              <a:gd name="connsiteX19" fmla="*/ 1478583 w 6504961"/>
              <a:gd name="connsiteY19" fmla="*/ 4044071 h 4045273"/>
              <a:gd name="connsiteX20" fmla="*/ 6010079 w 6504961"/>
              <a:gd name="connsiteY20" fmla="*/ 0 h 4045273"/>
              <a:gd name="connsiteX21" fmla="*/ 6504961 w 6504961"/>
              <a:gd name="connsiteY21" fmla="*/ 0 h 4045273"/>
              <a:gd name="connsiteX22" fmla="*/ 6504961 w 6504961"/>
              <a:gd name="connsiteY22" fmla="*/ 494882 h 4045273"/>
              <a:gd name="connsiteX23" fmla="*/ 6010079 w 6504961"/>
              <a:gd name="connsiteY23" fmla="*/ 494882 h 4045273"/>
              <a:gd name="connsiteX24" fmla="*/ 5027325 w 6504961"/>
              <a:gd name="connsiteY24" fmla="*/ 0 h 4045273"/>
              <a:gd name="connsiteX25" fmla="*/ 5518702 w 6504961"/>
              <a:gd name="connsiteY25" fmla="*/ 0 h 4045273"/>
              <a:gd name="connsiteX26" fmla="*/ 5518702 w 6504961"/>
              <a:gd name="connsiteY26" fmla="*/ 491377 h 4045273"/>
              <a:gd name="connsiteX27" fmla="*/ 5027325 w 6504961"/>
              <a:gd name="connsiteY27" fmla="*/ 491377 h 4045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6504961" h="4045273">
                <a:moveTo>
                  <a:pt x="984238" y="3553896"/>
                </a:moveTo>
                <a:lnTo>
                  <a:pt x="1475615" y="3553896"/>
                </a:lnTo>
                <a:lnTo>
                  <a:pt x="1475615" y="4045273"/>
                </a:lnTo>
                <a:lnTo>
                  <a:pt x="984238" y="4045273"/>
                </a:lnTo>
                <a:close/>
                <a:moveTo>
                  <a:pt x="0" y="3551920"/>
                </a:moveTo>
                <a:lnTo>
                  <a:pt x="491377" y="3551920"/>
                </a:lnTo>
                <a:lnTo>
                  <a:pt x="491377" y="4043297"/>
                </a:lnTo>
                <a:lnTo>
                  <a:pt x="0" y="4043297"/>
                </a:lnTo>
                <a:close/>
                <a:moveTo>
                  <a:pt x="492861" y="3060543"/>
                </a:moveTo>
                <a:lnTo>
                  <a:pt x="984238" y="3060543"/>
                </a:lnTo>
                <a:lnTo>
                  <a:pt x="984238" y="3551920"/>
                </a:lnTo>
                <a:lnTo>
                  <a:pt x="492861" y="3551920"/>
                </a:lnTo>
                <a:close/>
                <a:moveTo>
                  <a:pt x="5518702" y="499760"/>
                </a:moveTo>
                <a:lnTo>
                  <a:pt x="6010079" y="499760"/>
                </a:lnTo>
                <a:lnTo>
                  <a:pt x="6010079" y="991137"/>
                </a:lnTo>
                <a:lnTo>
                  <a:pt x="5518702" y="991137"/>
                </a:lnTo>
                <a:close/>
                <a:moveTo>
                  <a:pt x="1478583" y="495329"/>
                </a:moveTo>
                <a:lnTo>
                  <a:pt x="5027325" y="495329"/>
                </a:lnTo>
                <a:lnTo>
                  <a:pt x="5027325" y="4044071"/>
                </a:lnTo>
                <a:lnTo>
                  <a:pt x="1478583" y="4044071"/>
                </a:lnTo>
                <a:close/>
                <a:moveTo>
                  <a:pt x="6010079" y="0"/>
                </a:moveTo>
                <a:lnTo>
                  <a:pt x="6504961" y="0"/>
                </a:lnTo>
                <a:lnTo>
                  <a:pt x="6504961" y="494882"/>
                </a:lnTo>
                <a:lnTo>
                  <a:pt x="6010079" y="494882"/>
                </a:lnTo>
                <a:close/>
                <a:moveTo>
                  <a:pt x="5027325" y="0"/>
                </a:moveTo>
                <a:lnTo>
                  <a:pt x="5518702" y="0"/>
                </a:lnTo>
                <a:lnTo>
                  <a:pt x="5518702" y="491377"/>
                </a:lnTo>
                <a:lnTo>
                  <a:pt x="5027325" y="491377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2000"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6491101" y="2162629"/>
            <a:ext cx="9211879" cy="121919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9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6505615" y="3609069"/>
            <a:ext cx="9211879" cy="1340304"/>
          </a:xfrm>
        </p:spPr>
        <p:txBody>
          <a:bodyPr anchor="t">
            <a:noAutofit/>
          </a:bodyPr>
          <a:lstStyle>
            <a:lvl1pPr algn="l">
              <a:lnSpc>
                <a:spcPct val="13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2696029" y="5544457"/>
            <a:ext cx="13021465" cy="1516966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円/楕円 4"/>
          <p:cNvSpPr/>
          <p:nvPr userDrawn="1"/>
        </p:nvSpPr>
        <p:spPr>
          <a:xfrm>
            <a:off x="1070429" y="7318828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図プレースホルダー 25"/>
          <p:cNvSpPr>
            <a:spLocks noGrp="1"/>
          </p:cNvSpPr>
          <p:nvPr>
            <p:ph type="pic" sz="quarter" idx="16" hasCustomPrompt="1"/>
          </p:nvPr>
        </p:nvSpPr>
        <p:spPr>
          <a:xfrm>
            <a:off x="1323686" y="7572900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2349781" y="7899153"/>
            <a:ext cx="3998405" cy="562841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2349781" y="7315496"/>
            <a:ext cx="399840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Put a word</a:t>
            </a:r>
            <a:endParaRPr kumimoji="1" lang="ja-JP" altLang="en-US" dirty="0"/>
          </a:p>
        </p:txBody>
      </p:sp>
      <p:sp>
        <p:nvSpPr>
          <p:cNvPr id="15" name="円/楕円 4"/>
          <p:cNvSpPr/>
          <p:nvPr userDrawn="1"/>
        </p:nvSpPr>
        <p:spPr>
          <a:xfrm>
            <a:off x="6517930" y="7318828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図プレースホルダー 25"/>
          <p:cNvSpPr>
            <a:spLocks noGrp="1"/>
          </p:cNvSpPr>
          <p:nvPr>
            <p:ph type="pic" sz="quarter" idx="19" hasCustomPrompt="1"/>
          </p:nvPr>
        </p:nvSpPr>
        <p:spPr>
          <a:xfrm>
            <a:off x="6771187" y="7572900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7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7797282" y="7899153"/>
            <a:ext cx="3998405" cy="562841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7797282" y="7315496"/>
            <a:ext cx="399840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Put a word</a:t>
            </a:r>
            <a:endParaRPr kumimoji="1" lang="ja-JP" altLang="en-US" dirty="0"/>
          </a:p>
        </p:txBody>
      </p:sp>
      <p:sp>
        <p:nvSpPr>
          <p:cNvPr id="19" name="円/楕円 4"/>
          <p:cNvSpPr/>
          <p:nvPr userDrawn="1"/>
        </p:nvSpPr>
        <p:spPr>
          <a:xfrm>
            <a:off x="11981156" y="7318828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図プレースホルダー 25"/>
          <p:cNvSpPr>
            <a:spLocks noGrp="1"/>
          </p:cNvSpPr>
          <p:nvPr>
            <p:ph type="pic" sz="quarter" idx="22" hasCustomPrompt="1"/>
          </p:nvPr>
        </p:nvSpPr>
        <p:spPr>
          <a:xfrm>
            <a:off x="12234413" y="7572900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13260508" y="7899153"/>
            <a:ext cx="3998405" cy="562841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13260508" y="7315496"/>
            <a:ext cx="399840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Put a 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97672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65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315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65"/>
                            </p:stCondLst>
                            <p:childTnLst>
                              <p:par>
                                <p:cTn id="2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65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65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65"/>
                            </p:stCondLst>
                            <p:childTnLst>
                              <p:par>
                                <p:cTn id="4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65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565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065"/>
                            </p:stCondLst>
                            <p:childTnLst>
                              <p:par>
                                <p:cTn id="6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565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7065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2" grpId="0" animBg="1"/>
      <p:bldP spid="8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iterate type="lt">
                    <p:tmPct val="3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animBg="1"/>
      <p:bldP spid="12" grpId="0"/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0" grpId="0"/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enter Image &amp; 4 Icons, Headings,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10868" y="9600055"/>
            <a:ext cx="1176775" cy="489036"/>
          </a:xfrm>
          <a:prstGeom prst="rect">
            <a:avLst/>
          </a:prstGeom>
        </p:spPr>
        <p:txBody>
          <a:bodyPr/>
          <a:lstStyle/>
          <a:p>
            <a:fld id="{03EB59E2-90B9-4CD3-AC74-D672227E13C3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22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6126646" y="1944914"/>
            <a:ext cx="6069156" cy="8340499"/>
          </a:xfrm>
          <a:solidFill>
            <a:schemeClr val="bg1"/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3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947003" y="371311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947003" y="272379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5" name="正方形/長方形 24"/>
          <p:cNvSpPr/>
          <p:nvPr userDrawn="1"/>
        </p:nvSpPr>
        <p:spPr>
          <a:xfrm>
            <a:off x="2057954" y="3488959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円/楕円 4"/>
          <p:cNvSpPr/>
          <p:nvPr userDrawn="1"/>
        </p:nvSpPr>
        <p:spPr>
          <a:xfrm>
            <a:off x="626586" y="2919886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879843" y="3173958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8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12168390" y="3776058"/>
            <a:ext cx="4250597" cy="2056805"/>
          </a:xfrm>
        </p:spPr>
        <p:txBody>
          <a:bodyPr>
            <a:normAutofit/>
          </a:bodyPr>
          <a:lstStyle>
            <a:lvl1pPr algn="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12168390" y="2786737"/>
            <a:ext cx="4250597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14460991" y="3551903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31" name="円/楕円 4"/>
          <p:cNvSpPr/>
          <p:nvPr userDrawn="1"/>
        </p:nvSpPr>
        <p:spPr>
          <a:xfrm>
            <a:off x="16542148" y="2982830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図プレースホルダー 25"/>
          <p:cNvSpPr>
            <a:spLocks noGrp="1"/>
          </p:cNvSpPr>
          <p:nvPr>
            <p:ph type="pic" sz="quarter" idx="18" hasCustomPrompt="1"/>
          </p:nvPr>
        </p:nvSpPr>
        <p:spPr>
          <a:xfrm>
            <a:off x="16795405" y="3236902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1947003" y="7001529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1947003" y="6012208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5" name="正方形/長方形 34"/>
          <p:cNvSpPr/>
          <p:nvPr userDrawn="1"/>
        </p:nvSpPr>
        <p:spPr>
          <a:xfrm>
            <a:off x="2057954" y="6777374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円/楕円 4"/>
          <p:cNvSpPr/>
          <p:nvPr userDrawn="1"/>
        </p:nvSpPr>
        <p:spPr>
          <a:xfrm>
            <a:off x="626586" y="6208301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図プレースホルダー 25"/>
          <p:cNvSpPr>
            <a:spLocks noGrp="1"/>
          </p:cNvSpPr>
          <p:nvPr>
            <p:ph type="pic" sz="quarter" idx="21" hasCustomPrompt="1"/>
          </p:nvPr>
        </p:nvSpPr>
        <p:spPr>
          <a:xfrm>
            <a:off x="879843" y="6462373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8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12168390" y="7001529"/>
            <a:ext cx="4250597" cy="2056805"/>
          </a:xfrm>
        </p:spPr>
        <p:txBody>
          <a:bodyPr>
            <a:normAutofit/>
          </a:bodyPr>
          <a:lstStyle>
            <a:lvl1pPr algn="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9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12168390" y="6012208"/>
            <a:ext cx="4250597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0" name="正方形/長方形 39"/>
          <p:cNvSpPr/>
          <p:nvPr userDrawn="1"/>
        </p:nvSpPr>
        <p:spPr>
          <a:xfrm>
            <a:off x="14460991" y="6777374"/>
            <a:ext cx="1827899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41" name="円/楕円 4"/>
          <p:cNvSpPr/>
          <p:nvPr userDrawn="1"/>
        </p:nvSpPr>
        <p:spPr>
          <a:xfrm>
            <a:off x="16542148" y="6208301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図プレースホルダー 25"/>
          <p:cNvSpPr>
            <a:spLocks noGrp="1"/>
          </p:cNvSpPr>
          <p:nvPr>
            <p:ph type="pic" sz="quarter" idx="24" hasCustomPrompt="1"/>
          </p:nvPr>
        </p:nvSpPr>
        <p:spPr>
          <a:xfrm>
            <a:off x="16795405" y="6462373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95615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50"/>
                            </p:stCondLst>
                            <p:childTnLst>
                              <p:par>
                                <p:cTn id="3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750"/>
                            </p:stCondLst>
                            <p:childTnLst>
                              <p:par>
                                <p:cTn id="6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25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750"/>
                            </p:stCondLst>
                            <p:childTnLst>
                              <p:par>
                                <p:cTn id="7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6500"/>
                            </p:stCondLst>
                            <p:childTnLst>
                              <p:par>
                                <p:cTn id="8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7000"/>
                            </p:stCondLst>
                            <p:childTnLst>
                              <p:par>
                                <p:cTn id="9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animBg="1"/>
      <p:bldP spid="26" grpId="0" animBg="1"/>
      <p:bldP spid="27" grpId="0"/>
      <p:bldP spid="28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animBg="1"/>
      <p:bldP spid="31" grpId="0" animBg="1"/>
      <p:bldP spid="32" grpId="0"/>
      <p:bldP spid="33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animBg="1"/>
      <p:bldP spid="36" grpId="0" animBg="1"/>
      <p:bldP spid="37" grpId="0"/>
      <p:bldP spid="38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animBg="1"/>
      <p:bldP spid="41" grpId="0" animBg="1"/>
      <p:bldP spid="42" grpId="0"/>
    </p:bld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 Pie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6057900" y="9582811"/>
            <a:ext cx="6172200" cy="547603"/>
          </a:xfrm>
          <a:prstGeom prst="rect">
            <a:avLst/>
          </a:prstGeo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10868" y="9600055"/>
            <a:ext cx="1176775" cy="489036"/>
          </a:xfrm>
          <a:prstGeom prst="rect">
            <a:avLst/>
          </a:prstGeom>
        </p:spPr>
        <p:txBody>
          <a:bodyPr/>
          <a:lstStyle/>
          <a:p>
            <a:fld id="{03EB59E2-90B9-4CD3-AC74-D672227E13C3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52" name="フリーフォーム 51"/>
          <p:cNvSpPr/>
          <p:nvPr userDrawn="1"/>
        </p:nvSpPr>
        <p:spPr>
          <a:xfrm>
            <a:off x="9167574" y="2741622"/>
            <a:ext cx="2736850" cy="3170216"/>
          </a:xfrm>
          <a:custGeom>
            <a:avLst/>
            <a:gdLst>
              <a:gd name="connsiteX0" fmla="*/ 1191 w 2736850"/>
              <a:gd name="connsiteY0" fmla="*/ 0 h 3170216"/>
              <a:gd name="connsiteX1" fmla="*/ 2736850 w 2736850"/>
              <a:gd name="connsiteY1" fmla="*/ 2743190 h 3170216"/>
              <a:gd name="connsiteX2" fmla="*/ 2180317 w 2736850"/>
              <a:gd name="connsiteY2" fmla="*/ 2743190 h 3170216"/>
              <a:gd name="connsiteX3" fmla="*/ 2180328 w 2736850"/>
              <a:gd name="connsiteY3" fmla="*/ 2743595 h 3170216"/>
              <a:gd name="connsiteX4" fmla="*/ 2226953 w 2736850"/>
              <a:gd name="connsiteY4" fmla="*/ 2849230 h 3170216"/>
              <a:gd name="connsiteX5" fmla="*/ 2259495 w 2736850"/>
              <a:gd name="connsiteY5" fmla="*/ 2880063 h 3170216"/>
              <a:gd name="connsiteX6" fmla="*/ 2267249 w 2736850"/>
              <a:gd name="connsiteY6" fmla="*/ 2886304 h 3170216"/>
              <a:gd name="connsiteX7" fmla="*/ 2314085 w 2736850"/>
              <a:gd name="connsiteY7" fmla="*/ 2988117 h 3170216"/>
              <a:gd name="connsiteX8" fmla="*/ 2039845 w 2736850"/>
              <a:gd name="connsiteY8" fmla="*/ 3170216 h 3170216"/>
              <a:gd name="connsiteX9" fmla="*/ 1765605 w 2736850"/>
              <a:gd name="connsiteY9" fmla="*/ 2988117 h 3170216"/>
              <a:gd name="connsiteX10" fmla="*/ 1812441 w 2736850"/>
              <a:gd name="connsiteY10" fmla="*/ 2886304 h 3170216"/>
              <a:gd name="connsiteX11" fmla="*/ 1821026 w 2736850"/>
              <a:gd name="connsiteY11" fmla="*/ 2879394 h 3170216"/>
              <a:gd name="connsiteX12" fmla="*/ 1872511 w 2736850"/>
              <a:gd name="connsiteY12" fmla="*/ 2821923 h 3170216"/>
              <a:gd name="connsiteX13" fmla="*/ 1900956 w 2736850"/>
              <a:gd name="connsiteY13" fmla="*/ 2774623 h 3170216"/>
              <a:gd name="connsiteX14" fmla="*/ 1908065 w 2736850"/>
              <a:gd name="connsiteY14" fmla="*/ 2743190 h 3170216"/>
              <a:gd name="connsiteX15" fmla="*/ 1365250 w 2736850"/>
              <a:gd name="connsiteY15" fmla="*/ 2743190 h 3170216"/>
              <a:gd name="connsiteX16" fmla="*/ 137373 w 2736850"/>
              <a:gd name="connsiteY16" fmla="*/ 1379035 h 3170216"/>
              <a:gd name="connsiteX17" fmla="*/ 0 w 2736850"/>
              <a:gd name="connsiteY17" fmla="*/ 1371732 h 3170216"/>
              <a:gd name="connsiteX18" fmla="*/ 0 w 2736850"/>
              <a:gd name="connsiteY18" fmla="*/ 834108 h 3170216"/>
              <a:gd name="connsiteX19" fmla="*/ 7859 w 2736850"/>
              <a:gd name="connsiteY19" fmla="*/ 835885 h 3170216"/>
              <a:gd name="connsiteX20" fmla="*/ 55160 w 2736850"/>
              <a:gd name="connsiteY20" fmla="*/ 864331 h 3170216"/>
              <a:gd name="connsiteX21" fmla="*/ 112630 w 2736850"/>
              <a:gd name="connsiteY21" fmla="*/ 915816 h 3170216"/>
              <a:gd name="connsiteX22" fmla="*/ 119540 w 2736850"/>
              <a:gd name="connsiteY22" fmla="*/ 924401 h 3170216"/>
              <a:gd name="connsiteX23" fmla="*/ 221354 w 2736850"/>
              <a:gd name="connsiteY23" fmla="*/ 971237 h 3170216"/>
              <a:gd name="connsiteX24" fmla="*/ 403452 w 2736850"/>
              <a:gd name="connsiteY24" fmla="*/ 696997 h 3170216"/>
              <a:gd name="connsiteX25" fmla="*/ 221354 w 2736850"/>
              <a:gd name="connsiteY25" fmla="*/ 422757 h 3170216"/>
              <a:gd name="connsiteX26" fmla="*/ 119540 w 2736850"/>
              <a:gd name="connsiteY26" fmla="*/ 469593 h 3170216"/>
              <a:gd name="connsiteX27" fmla="*/ 113300 w 2736850"/>
              <a:gd name="connsiteY27" fmla="*/ 477347 h 3170216"/>
              <a:gd name="connsiteX28" fmla="*/ 82466 w 2736850"/>
              <a:gd name="connsiteY28" fmla="*/ 509889 h 3170216"/>
              <a:gd name="connsiteX29" fmla="*/ 12560 w 2736850"/>
              <a:gd name="connsiteY29" fmla="*/ 548811 h 3170216"/>
              <a:gd name="connsiteX30" fmla="*/ 0 w 2736850"/>
              <a:gd name="connsiteY30" fmla="*/ 551519 h 3170216"/>
              <a:gd name="connsiteX31" fmla="*/ 0 w 2736850"/>
              <a:gd name="connsiteY31" fmla="*/ 433336 h 3170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736850" h="3170216">
                <a:moveTo>
                  <a:pt x="1191" y="0"/>
                </a:moveTo>
                <a:cubicBezTo>
                  <a:pt x="1513269" y="4157"/>
                  <a:pt x="2736850" y="1231106"/>
                  <a:pt x="2736850" y="2743190"/>
                </a:cubicBezTo>
                <a:lnTo>
                  <a:pt x="2180317" y="2743190"/>
                </a:lnTo>
                <a:lnTo>
                  <a:pt x="2180328" y="2743595"/>
                </a:lnTo>
                <a:cubicBezTo>
                  <a:pt x="2184532" y="2779054"/>
                  <a:pt x="2198811" y="2815854"/>
                  <a:pt x="2226953" y="2849230"/>
                </a:cubicBezTo>
                <a:lnTo>
                  <a:pt x="2259495" y="2880063"/>
                </a:lnTo>
                <a:lnTo>
                  <a:pt x="2267249" y="2886304"/>
                </a:lnTo>
                <a:cubicBezTo>
                  <a:pt x="2296819" y="2915367"/>
                  <a:pt x="2314085" y="2950403"/>
                  <a:pt x="2314085" y="2988117"/>
                </a:cubicBezTo>
                <a:cubicBezTo>
                  <a:pt x="2314085" y="3088688"/>
                  <a:pt x="2191304" y="3170216"/>
                  <a:pt x="2039845" y="3170216"/>
                </a:cubicBezTo>
                <a:cubicBezTo>
                  <a:pt x="1888386" y="3170216"/>
                  <a:pt x="1765605" y="3088688"/>
                  <a:pt x="1765605" y="2988117"/>
                </a:cubicBezTo>
                <a:cubicBezTo>
                  <a:pt x="1765605" y="2950403"/>
                  <a:pt x="1782871" y="2915367"/>
                  <a:pt x="1812441" y="2886304"/>
                </a:cubicBezTo>
                <a:lnTo>
                  <a:pt x="1821026" y="2879394"/>
                </a:lnTo>
                <a:lnTo>
                  <a:pt x="1872511" y="2821923"/>
                </a:lnTo>
                <a:cubicBezTo>
                  <a:pt x="1884433" y="2806236"/>
                  <a:pt x="1894117" y="2790680"/>
                  <a:pt x="1900956" y="2774623"/>
                </a:cubicBezTo>
                <a:lnTo>
                  <a:pt x="1908065" y="2743190"/>
                </a:lnTo>
                <a:lnTo>
                  <a:pt x="1365250" y="2743190"/>
                </a:lnTo>
                <a:cubicBezTo>
                  <a:pt x="1365250" y="2034401"/>
                  <a:pt x="827543" y="1450914"/>
                  <a:pt x="137373" y="1379035"/>
                </a:cubicBezTo>
                <a:lnTo>
                  <a:pt x="0" y="1371732"/>
                </a:lnTo>
                <a:lnTo>
                  <a:pt x="0" y="834108"/>
                </a:lnTo>
                <a:lnTo>
                  <a:pt x="7859" y="835885"/>
                </a:lnTo>
                <a:cubicBezTo>
                  <a:pt x="23916" y="842725"/>
                  <a:pt x="39473" y="852409"/>
                  <a:pt x="55160" y="864331"/>
                </a:cubicBezTo>
                <a:lnTo>
                  <a:pt x="112630" y="915816"/>
                </a:lnTo>
                <a:lnTo>
                  <a:pt x="119540" y="924401"/>
                </a:lnTo>
                <a:cubicBezTo>
                  <a:pt x="148604" y="953971"/>
                  <a:pt x="183640" y="971237"/>
                  <a:pt x="221354" y="971237"/>
                </a:cubicBezTo>
                <a:cubicBezTo>
                  <a:pt x="321924" y="971237"/>
                  <a:pt x="403452" y="848456"/>
                  <a:pt x="403452" y="696997"/>
                </a:cubicBezTo>
                <a:cubicBezTo>
                  <a:pt x="403452" y="545538"/>
                  <a:pt x="321924" y="422757"/>
                  <a:pt x="221354" y="422757"/>
                </a:cubicBezTo>
                <a:cubicBezTo>
                  <a:pt x="183640" y="422757"/>
                  <a:pt x="148604" y="440023"/>
                  <a:pt x="119540" y="469593"/>
                </a:cubicBezTo>
                <a:lnTo>
                  <a:pt x="113300" y="477347"/>
                </a:lnTo>
                <a:lnTo>
                  <a:pt x="82466" y="509889"/>
                </a:lnTo>
                <a:cubicBezTo>
                  <a:pt x="60215" y="528650"/>
                  <a:pt x="36443" y="541250"/>
                  <a:pt x="12560" y="548811"/>
                </a:cubicBezTo>
                <a:lnTo>
                  <a:pt x="0" y="551519"/>
                </a:lnTo>
                <a:lnTo>
                  <a:pt x="0" y="433336"/>
                </a:lnTo>
                <a:close/>
              </a:path>
            </a:pathLst>
          </a:custGeom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フリーフォーム 52"/>
          <p:cNvSpPr/>
          <p:nvPr userDrawn="1"/>
        </p:nvSpPr>
        <p:spPr>
          <a:xfrm rot="5400000">
            <a:off x="8950891" y="5268130"/>
            <a:ext cx="2736850" cy="3170216"/>
          </a:xfrm>
          <a:custGeom>
            <a:avLst/>
            <a:gdLst>
              <a:gd name="connsiteX0" fmla="*/ 1191 w 2736850"/>
              <a:gd name="connsiteY0" fmla="*/ 0 h 3170216"/>
              <a:gd name="connsiteX1" fmla="*/ 2736850 w 2736850"/>
              <a:gd name="connsiteY1" fmla="*/ 2743190 h 3170216"/>
              <a:gd name="connsiteX2" fmla="*/ 2180317 w 2736850"/>
              <a:gd name="connsiteY2" fmla="*/ 2743190 h 3170216"/>
              <a:gd name="connsiteX3" fmla="*/ 2180328 w 2736850"/>
              <a:gd name="connsiteY3" fmla="*/ 2743595 h 3170216"/>
              <a:gd name="connsiteX4" fmla="*/ 2226953 w 2736850"/>
              <a:gd name="connsiteY4" fmla="*/ 2849230 h 3170216"/>
              <a:gd name="connsiteX5" fmla="*/ 2259495 w 2736850"/>
              <a:gd name="connsiteY5" fmla="*/ 2880063 h 3170216"/>
              <a:gd name="connsiteX6" fmla="*/ 2267249 w 2736850"/>
              <a:gd name="connsiteY6" fmla="*/ 2886304 h 3170216"/>
              <a:gd name="connsiteX7" fmla="*/ 2314085 w 2736850"/>
              <a:gd name="connsiteY7" fmla="*/ 2988117 h 3170216"/>
              <a:gd name="connsiteX8" fmla="*/ 2039845 w 2736850"/>
              <a:gd name="connsiteY8" fmla="*/ 3170216 h 3170216"/>
              <a:gd name="connsiteX9" fmla="*/ 1765605 w 2736850"/>
              <a:gd name="connsiteY9" fmla="*/ 2988117 h 3170216"/>
              <a:gd name="connsiteX10" fmla="*/ 1812441 w 2736850"/>
              <a:gd name="connsiteY10" fmla="*/ 2886304 h 3170216"/>
              <a:gd name="connsiteX11" fmla="*/ 1821026 w 2736850"/>
              <a:gd name="connsiteY11" fmla="*/ 2879394 h 3170216"/>
              <a:gd name="connsiteX12" fmla="*/ 1872511 w 2736850"/>
              <a:gd name="connsiteY12" fmla="*/ 2821923 h 3170216"/>
              <a:gd name="connsiteX13" fmla="*/ 1900956 w 2736850"/>
              <a:gd name="connsiteY13" fmla="*/ 2774623 h 3170216"/>
              <a:gd name="connsiteX14" fmla="*/ 1908065 w 2736850"/>
              <a:gd name="connsiteY14" fmla="*/ 2743190 h 3170216"/>
              <a:gd name="connsiteX15" fmla="*/ 1365250 w 2736850"/>
              <a:gd name="connsiteY15" fmla="*/ 2743190 h 3170216"/>
              <a:gd name="connsiteX16" fmla="*/ 137373 w 2736850"/>
              <a:gd name="connsiteY16" fmla="*/ 1379035 h 3170216"/>
              <a:gd name="connsiteX17" fmla="*/ 0 w 2736850"/>
              <a:gd name="connsiteY17" fmla="*/ 1371732 h 3170216"/>
              <a:gd name="connsiteX18" fmla="*/ 0 w 2736850"/>
              <a:gd name="connsiteY18" fmla="*/ 834108 h 3170216"/>
              <a:gd name="connsiteX19" fmla="*/ 7859 w 2736850"/>
              <a:gd name="connsiteY19" fmla="*/ 835885 h 3170216"/>
              <a:gd name="connsiteX20" fmla="*/ 55160 w 2736850"/>
              <a:gd name="connsiteY20" fmla="*/ 864331 h 3170216"/>
              <a:gd name="connsiteX21" fmla="*/ 112630 w 2736850"/>
              <a:gd name="connsiteY21" fmla="*/ 915816 h 3170216"/>
              <a:gd name="connsiteX22" fmla="*/ 119540 w 2736850"/>
              <a:gd name="connsiteY22" fmla="*/ 924401 h 3170216"/>
              <a:gd name="connsiteX23" fmla="*/ 221354 w 2736850"/>
              <a:gd name="connsiteY23" fmla="*/ 971237 h 3170216"/>
              <a:gd name="connsiteX24" fmla="*/ 403452 w 2736850"/>
              <a:gd name="connsiteY24" fmla="*/ 696997 h 3170216"/>
              <a:gd name="connsiteX25" fmla="*/ 221354 w 2736850"/>
              <a:gd name="connsiteY25" fmla="*/ 422757 h 3170216"/>
              <a:gd name="connsiteX26" fmla="*/ 119540 w 2736850"/>
              <a:gd name="connsiteY26" fmla="*/ 469593 h 3170216"/>
              <a:gd name="connsiteX27" fmla="*/ 113300 w 2736850"/>
              <a:gd name="connsiteY27" fmla="*/ 477347 h 3170216"/>
              <a:gd name="connsiteX28" fmla="*/ 82466 w 2736850"/>
              <a:gd name="connsiteY28" fmla="*/ 509889 h 3170216"/>
              <a:gd name="connsiteX29" fmla="*/ 12560 w 2736850"/>
              <a:gd name="connsiteY29" fmla="*/ 548811 h 3170216"/>
              <a:gd name="connsiteX30" fmla="*/ 0 w 2736850"/>
              <a:gd name="connsiteY30" fmla="*/ 551519 h 3170216"/>
              <a:gd name="connsiteX31" fmla="*/ 0 w 2736850"/>
              <a:gd name="connsiteY31" fmla="*/ 433336 h 3170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736850" h="3170216">
                <a:moveTo>
                  <a:pt x="1191" y="0"/>
                </a:moveTo>
                <a:cubicBezTo>
                  <a:pt x="1513269" y="4157"/>
                  <a:pt x="2736850" y="1231106"/>
                  <a:pt x="2736850" y="2743190"/>
                </a:cubicBezTo>
                <a:lnTo>
                  <a:pt x="2180317" y="2743190"/>
                </a:lnTo>
                <a:lnTo>
                  <a:pt x="2180328" y="2743595"/>
                </a:lnTo>
                <a:cubicBezTo>
                  <a:pt x="2184532" y="2779054"/>
                  <a:pt x="2198811" y="2815854"/>
                  <a:pt x="2226953" y="2849230"/>
                </a:cubicBezTo>
                <a:lnTo>
                  <a:pt x="2259495" y="2880063"/>
                </a:lnTo>
                <a:lnTo>
                  <a:pt x="2267249" y="2886304"/>
                </a:lnTo>
                <a:cubicBezTo>
                  <a:pt x="2296819" y="2915367"/>
                  <a:pt x="2314085" y="2950403"/>
                  <a:pt x="2314085" y="2988117"/>
                </a:cubicBezTo>
                <a:cubicBezTo>
                  <a:pt x="2314085" y="3088688"/>
                  <a:pt x="2191304" y="3170216"/>
                  <a:pt x="2039845" y="3170216"/>
                </a:cubicBezTo>
                <a:cubicBezTo>
                  <a:pt x="1888386" y="3170216"/>
                  <a:pt x="1765605" y="3088688"/>
                  <a:pt x="1765605" y="2988117"/>
                </a:cubicBezTo>
                <a:cubicBezTo>
                  <a:pt x="1765605" y="2950403"/>
                  <a:pt x="1782871" y="2915367"/>
                  <a:pt x="1812441" y="2886304"/>
                </a:cubicBezTo>
                <a:lnTo>
                  <a:pt x="1821026" y="2879394"/>
                </a:lnTo>
                <a:lnTo>
                  <a:pt x="1872511" y="2821923"/>
                </a:lnTo>
                <a:cubicBezTo>
                  <a:pt x="1884433" y="2806236"/>
                  <a:pt x="1894117" y="2790680"/>
                  <a:pt x="1900956" y="2774623"/>
                </a:cubicBezTo>
                <a:lnTo>
                  <a:pt x="1908065" y="2743190"/>
                </a:lnTo>
                <a:lnTo>
                  <a:pt x="1365250" y="2743190"/>
                </a:lnTo>
                <a:cubicBezTo>
                  <a:pt x="1365250" y="2034401"/>
                  <a:pt x="827543" y="1450914"/>
                  <a:pt x="137373" y="1379035"/>
                </a:cubicBezTo>
                <a:lnTo>
                  <a:pt x="0" y="1371732"/>
                </a:lnTo>
                <a:lnTo>
                  <a:pt x="0" y="834108"/>
                </a:lnTo>
                <a:lnTo>
                  <a:pt x="7859" y="835885"/>
                </a:lnTo>
                <a:cubicBezTo>
                  <a:pt x="23916" y="842725"/>
                  <a:pt x="39473" y="852409"/>
                  <a:pt x="55160" y="864331"/>
                </a:cubicBezTo>
                <a:lnTo>
                  <a:pt x="112630" y="915816"/>
                </a:lnTo>
                <a:lnTo>
                  <a:pt x="119540" y="924401"/>
                </a:lnTo>
                <a:cubicBezTo>
                  <a:pt x="148604" y="953971"/>
                  <a:pt x="183640" y="971237"/>
                  <a:pt x="221354" y="971237"/>
                </a:cubicBezTo>
                <a:cubicBezTo>
                  <a:pt x="321924" y="971237"/>
                  <a:pt x="403452" y="848456"/>
                  <a:pt x="403452" y="696997"/>
                </a:cubicBezTo>
                <a:cubicBezTo>
                  <a:pt x="403452" y="545538"/>
                  <a:pt x="321924" y="422757"/>
                  <a:pt x="221354" y="422757"/>
                </a:cubicBezTo>
                <a:cubicBezTo>
                  <a:pt x="183640" y="422757"/>
                  <a:pt x="148604" y="440023"/>
                  <a:pt x="119540" y="469593"/>
                </a:cubicBezTo>
                <a:lnTo>
                  <a:pt x="113300" y="477347"/>
                </a:lnTo>
                <a:lnTo>
                  <a:pt x="82466" y="509889"/>
                </a:lnTo>
                <a:cubicBezTo>
                  <a:pt x="60215" y="528650"/>
                  <a:pt x="36443" y="541250"/>
                  <a:pt x="12560" y="548811"/>
                </a:cubicBezTo>
                <a:lnTo>
                  <a:pt x="0" y="551519"/>
                </a:lnTo>
                <a:lnTo>
                  <a:pt x="0" y="433336"/>
                </a:lnTo>
                <a:close/>
              </a:path>
            </a:pathLst>
          </a:cu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フリーフォーム 53"/>
          <p:cNvSpPr/>
          <p:nvPr userDrawn="1"/>
        </p:nvSpPr>
        <p:spPr>
          <a:xfrm rot="10800000">
            <a:off x="6430724" y="5051447"/>
            <a:ext cx="2736850" cy="3170216"/>
          </a:xfrm>
          <a:custGeom>
            <a:avLst/>
            <a:gdLst>
              <a:gd name="connsiteX0" fmla="*/ 1191 w 2736850"/>
              <a:gd name="connsiteY0" fmla="*/ 0 h 3170216"/>
              <a:gd name="connsiteX1" fmla="*/ 2736850 w 2736850"/>
              <a:gd name="connsiteY1" fmla="*/ 2743190 h 3170216"/>
              <a:gd name="connsiteX2" fmla="*/ 2180317 w 2736850"/>
              <a:gd name="connsiteY2" fmla="*/ 2743190 h 3170216"/>
              <a:gd name="connsiteX3" fmla="*/ 2180328 w 2736850"/>
              <a:gd name="connsiteY3" fmla="*/ 2743595 h 3170216"/>
              <a:gd name="connsiteX4" fmla="*/ 2226953 w 2736850"/>
              <a:gd name="connsiteY4" fmla="*/ 2849230 h 3170216"/>
              <a:gd name="connsiteX5" fmla="*/ 2259495 w 2736850"/>
              <a:gd name="connsiteY5" fmla="*/ 2880063 h 3170216"/>
              <a:gd name="connsiteX6" fmla="*/ 2267249 w 2736850"/>
              <a:gd name="connsiteY6" fmla="*/ 2886304 h 3170216"/>
              <a:gd name="connsiteX7" fmla="*/ 2314085 w 2736850"/>
              <a:gd name="connsiteY7" fmla="*/ 2988117 h 3170216"/>
              <a:gd name="connsiteX8" fmla="*/ 2039845 w 2736850"/>
              <a:gd name="connsiteY8" fmla="*/ 3170216 h 3170216"/>
              <a:gd name="connsiteX9" fmla="*/ 1765605 w 2736850"/>
              <a:gd name="connsiteY9" fmla="*/ 2988117 h 3170216"/>
              <a:gd name="connsiteX10" fmla="*/ 1812441 w 2736850"/>
              <a:gd name="connsiteY10" fmla="*/ 2886304 h 3170216"/>
              <a:gd name="connsiteX11" fmla="*/ 1821026 w 2736850"/>
              <a:gd name="connsiteY11" fmla="*/ 2879394 h 3170216"/>
              <a:gd name="connsiteX12" fmla="*/ 1872511 w 2736850"/>
              <a:gd name="connsiteY12" fmla="*/ 2821923 h 3170216"/>
              <a:gd name="connsiteX13" fmla="*/ 1900956 w 2736850"/>
              <a:gd name="connsiteY13" fmla="*/ 2774623 h 3170216"/>
              <a:gd name="connsiteX14" fmla="*/ 1908065 w 2736850"/>
              <a:gd name="connsiteY14" fmla="*/ 2743190 h 3170216"/>
              <a:gd name="connsiteX15" fmla="*/ 1365250 w 2736850"/>
              <a:gd name="connsiteY15" fmla="*/ 2743190 h 3170216"/>
              <a:gd name="connsiteX16" fmla="*/ 137373 w 2736850"/>
              <a:gd name="connsiteY16" fmla="*/ 1379035 h 3170216"/>
              <a:gd name="connsiteX17" fmla="*/ 0 w 2736850"/>
              <a:gd name="connsiteY17" fmla="*/ 1371732 h 3170216"/>
              <a:gd name="connsiteX18" fmla="*/ 0 w 2736850"/>
              <a:gd name="connsiteY18" fmla="*/ 834108 h 3170216"/>
              <a:gd name="connsiteX19" fmla="*/ 7859 w 2736850"/>
              <a:gd name="connsiteY19" fmla="*/ 835885 h 3170216"/>
              <a:gd name="connsiteX20" fmla="*/ 55160 w 2736850"/>
              <a:gd name="connsiteY20" fmla="*/ 864331 h 3170216"/>
              <a:gd name="connsiteX21" fmla="*/ 112630 w 2736850"/>
              <a:gd name="connsiteY21" fmla="*/ 915816 h 3170216"/>
              <a:gd name="connsiteX22" fmla="*/ 119540 w 2736850"/>
              <a:gd name="connsiteY22" fmla="*/ 924401 h 3170216"/>
              <a:gd name="connsiteX23" fmla="*/ 221354 w 2736850"/>
              <a:gd name="connsiteY23" fmla="*/ 971237 h 3170216"/>
              <a:gd name="connsiteX24" fmla="*/ 403452 w 2736850"/>
              <a:gd name="connsiteY24" fmla="*/ 696997 h 3170216"/>
              <a:gd name="connsiteX25" fmla="*/ 221354 w 2736850"/>
              <a:gd name="connsiteY25" fmla="*/ 422757 h 3170216"/>
              <a:gd name="connsiteX26" fmla="*/ 119540 w 2736850"/>
              <a:gd name="connsiteY26" fmla="*/ 469593 h 3170216"/>
              <a:gd name="connsiteX27" fmla="*/ 113300 w 2736850"/>
              <a:gd name="connsiteY27" fmla="*/ 477347 h 3170216"/>
              <a:gd name="connsiteX28" fmla="*/ 82466 w 2736850"/>
              <a:gd name="connsiteY28" fmla="*/ 509889 h 3170216"/>
              <a:gd name="connsiteX29" fmla="*/ 12560 w 2736850"/>
              <a:gd name="connsiteY29" fmla="*/ 548811 h 3170216"/>
              <a:gd name="connsiteX30" fmla="*/ 0 w 2736850"/>
              <a:gd name="connsiteY30" fmla="*/ 551519 h 3170216"/>
              <a:gd name="connsiteX31" fmla="*/ 0 w 2736850"/>
              <a:gd name="connsiteY31" fmla="*/ 433336 h 3170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736850" h="3170216">
                <a:moveTo>
                  <a:pt x="1191" y="0"/>
                </a:moveTo>
                <a:cubicBezTo>
                  <a:pt x="1513269" y="4157"/>
                  <a:pt x="2736850" y="1231106"/>
                  <a:pt x="2736850" y="2743190"/>
                </a:cubicBezTo>
                <a:lnTo>
                  <a:pt x="2180317" y="2743190"/>
                </a:lnTo>
                <a:lnTo>
                  <a:pt x="2180328" y="2743595"/>
                </a:lnTo>
                <a:cubicBezTo>
                  <a:pt x="2184532" y="2779054"/>
                  <a:pt x="2198811" y="2815854"/>
                  <a:pt x="2226953" y="2849230"/>
                </a:cubicBezTo>
                <a:lnTo>
                  <a:pt x="2259495" y="2880063"/>
                </a:lnTo>
                <a:lnTo>
                  <a:pt x="2267249" y="2886304"/>
                </a:lnTo>
                <a:cubicBezTo>
                  <a:pt x="2296819" y="2915367"/>
                  <a:pt x="2314085" y="2950403"/>
                  <a:pt x="2314085" y="2988117"/>
                </a:cubicBezTo>
                <a:cubicBezTo>
                  <a:pt x="2314085" y="3088688"/>
                  <a:pt x="2191304" y="3170216"/>
                  <a:pt x="2039845" y="3170216"/>
                </a:cubicBezTo>
                <a:cubicBezTo>
                  <a:pt x="1888386" y="3170216"/>
                  <a:pt x="1765605" y="3088688"/>
                  <a:pt x="1765605" y="2988117"/>
                </a:cubicBezTo>
                <a:cubicBezTo>
                  <a:pt x="1765605" y="2950403"/>
                  <a:pt x="1782871" y="2915367"/>
                  <a:pt x="1812441" y="2886304"/>
                </a:cubicBezTo>
                <a:lnTo>
                  <a:pt x="1821026" y="2879394"/>
                </a:lnTo>
                <a:lnTo>
                  <a:pt x="1872511" y="2821923"/>
                </a:lnTo>
                <a:cubicBezTo>
                  <a:pt x="1884433" y="2806236"/>
                  <a:pt x="1894117" y="2790680"/>
                  <a:pt x="1900956" y="2774623"/>
                </a:cubicBezTo>
                <a:lnTo>
                  <a:pt x="1908065" y="2743190"/>
                </a:lnTo>
                <a:lnTo>
                  <a:pt x="1365250" y="2743190"/>
                </a:lnTo>
                <a:cubicBezTo>
                  <a:pt x="1365250" y="2034401"/>
                  <a:pt x="827543" y="1450914"/>
                  <a:pt x="137373" y="1379035"/>
                </a:cubicBezTo>
                <a:lnTo>
                  <a:pt x="0" y="1371732"/>
                </a:lnTo>
                <a:lnTo>
                  <a:pt x="0" y="834108"/>
                </a:lnTo>
                <a:lnTo>
                  <a:pt x="7859" y="835885"/>
                </a:lnTo>
                <a:cubicBezTo>
                  <a:pt x="23916" y="842725"/>
                  <a:pt x="39473" y="852409"/>
                  <a:pt x="55160" y="864331"/>
                </a:cubicBezTo>
                <a:lnTo>
                  <a:pt x="112630" y="915816"/>
                </a:lnTo>
                <a:lnTo>
                  <a:pt x="119540" y="924401"/>
                </a:lnTo>
                <a:cubicBezTo>
                  <a:pt x="148604" y="953971"/>
                  <a:pt x="183640" y="971237"/>
                  <a:pt x="221354" y="971237"/>
                </a:cubicBezTo>
                <a:cubicBezTo>
                  <a:pt x="321924" y="971237"/>
                  <a:pt x="403452" y="848456"/>
                  <a:pt x="403452" y="696997"/>
                </a:cubicBezTo>
                <a:cubicBezTo>
                  <a:pt x="403452" y="545538"/>
                  <a:pt x="321924" y="422757"/>
                  <a:pt x="221354" y="422757"/>
                </a:cubicBezTo>
                <a:cubicBezTo>
                  <a:pt x="183640" y="422757"/>
                  <a:pt x="148604" y="440023"/>
                  <a:pt x="119540" y="469593"/>
                </a:cubicBezTo>
                <a:lnTo>
                  <a:pt x="113300" y="477347"/>
                </a:lnTo>
                <a:lnTo>
                  <a:pt x="82466" y="509889"/>
                </a:lnTo>
                <a:cubicBezTo>
                  <a:pt x="60215" y="528650"/>
                  <a:pt x="36443" y="541250"/>
                  <a:pt x="12560" y="548811"/>
                </a:cubicBezTo>
                <a:lnTo>
                  <a:pt x="0" y="551519"/>
                </a:lnTo>
                <a:lnTo>
                  <a:pt x="0" y="433336"/>
                </a:lnTo>
                <a:close/>
              </a:path>
            </a:pathLst>
          </a:custGeom>
          <a:solidFill>
            <a:schemeClr val="accent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フリーフォーム 54"/>
          <p:cNvSpPr/>
          <p:nvPr userDrawn="1"/>
        </p:nvSpPr>
        <p:spPr>
          <a:xfrm rot="16200000">
            <a:off x="6647406" y="2524939"/>
            <a:ext cx="2736850" cy="3170216"/>
          </a:xfrm>
          <a:custGeom>
            <a:avLst/>
            <a:gdLst>
              <a:gd name="connsiteX0" fmla="*/ 1191 w 2736850"/>
              <a:gd name="connsiteY0" fmla="*/ 0 h 3170216"/>
              <a:gd name="connsiteX1" fmla="*/ 2736850 w 2736850"/>
              <a:gd name="connsiteY1" fmla="*/ 2743190 h 3170216"/>
              <a:gd name="connsiteX2" fmla="*/ 2180317 w 2736850"/>
              <a:gd name="connsiteY2" fmla="*/ 2743190 h 3170216"/>
              <a:gd name="connsiteX3" fmla="*/ 2180328 w 2736850"/>
              <a:gd name="connsiteY3" fmla="*/ 2743595 h 3170216"/>
              <a:gd name="connsiteX4" fmla="*/ 2226953 w 2736850"/>
              <a:gd name="connsiteY4" fmla="*/ 2849230 h 3170216"/>
              <a:gd name="connsiteX5" fmla="*/ 2259495 w 2736850"/>
              <a:gd name="connsiteY5" fmla="*/ 2880063 h 3170216"/>
              <a:gd name="connsiteX6" fmla="*/ 2267249 w 2736850"/>
              <a:gd name="connsiteY6" fmla="*/ 2886304 h 3170216"/>
              <a:gd name="connsiteX7" fmla="*/ 2314085 w 2736850"/>
              <a:gd name="connsiteY7" fmla="*/ 2988117 h 3170216"/>
              <a:gd name="connsiteX8" fmla="*/ 2039845 w 2736850"/>
              <a:gd name="connsiteY8" fmla="*/ 3170216 h 3170216"/>
              <a:gd name="connsiteX9" fmla="*/ 1765605 w 2736850"/>
              <a:gd name="connsiteY9" fmla="*/ 2988117 h 3170216"/>
              <a:gd name="connsiteX10" fmla="*/ 1812441 w 2736850"/>
              <a:gd name="connsiteY10" fmla="*/ 2886304 h 3170216"/>
              <a:gd name="connsiteX11" fmla="*/ 1821026 w 2736850"/>
              <a:gd name="connsiteY11" fmla="*/ 2879394 h 3170216"/>
              <a:gd name="connsiteX12" fmla="*/ 1872511 w 2736850"/>
              <a:gd name="connsiteY12" fmla="*/ 2821923 h 3170216"/>
              <a:gd name="connsiteX13" fmla="*/ 1900956 w 2736850"/>
              <a:gd name="connsiteY13" fmla="*/ 2774623 h 3170216"/>
              <a:gd name="connsiteX14" fmla="*/ 1908065 w 2736850"/>
              <a:gd name="connsiteY14" fmla="*/ 2743190 h 3170216"/>
              <a:gd name="connsiteX15" fmla="*/ 1365250 w 2736850"/>
              <a:gd name="connsiteY15" fmla="*/ 2743190 h 3170216"/>
              <a:gd name="connsiteX16" fmla="*/ 137373 w 2736850"/>
              <a:gd name="connsiteY16" fmla="*/ 1379035 h 3170216"/>
              <a:gd name="connsiteX17" fmla="*/ 0 w 2736850"/>
              <a:gd name="connsiteY17" fmla="*/ 1371732 h 3170216"/>
              <a:gd name="connsiteX18" fmla="*/ 0 w 2736850"/>
              <a:gd name="connsiteY18" fmla="*/ 834108 h 3170216"/>
              <a:gd name="connsiteX19" fmla="*/ 7859 w 2736850"/>
              <a:gd name="connsiteY19" fmla="*/ 835885 h 3170216"/>
              <a:gd name="connsiteX20" fmla="*/ 55160 w 2736850"/>
              <a:gd name="connsiteY20" fmla="*/ 864331 h 3170216"/>
              <a:gd name="connsiteX21" fmla="*/ 112630 w 2736850"/>
              <a:gd name="connsiteY21" fmla="*/ 915816 h 3170216"/>
              <a:gd name="connsiteX22" fmla="*/ 119540 w 2736850"/>
              <a:gd name="connsiteY22" fmla="*/ 924401 h 3170216"/>
              <a:gd name="connsiteX23" fmla="*/ 221354 w 2736850"/>
              <a:gd name="connsiteY23" fmla="*/ 971237 h 3170216"/>
              <a:gd name="connsiteX24" fmla="*/ 403452 w 2736850"/>
              <a:gd name="connsiteY24" fmla="*/ 696997 h 3170216"/>
              <a:gd name="connsiteX25" fmla="*/ 221354 w 2736850"/>
              <a:gd name="connsiteY25" fmla="*/ 422757 h 3170216"/>
              <a:gd name="connsiteX26" fmla="*/ 119540 w 2736850"/>
              <a:gd name="connsiteY26" fmla="*/ 469593 h 3170216"/>
              <a:gd name="connsiteX27" fmla="*/ 113300 w 2736850"/>
              <a:gd name="connsiteY27" fmla="*/ 477347 h 3170216"/>
              <a:gd name="connsiteX28" fmla="*/ 82466 w 2736850"/>
              <a:gd name="connsiteY28" fmla="*/ 509889 h 3170216"/>
              <a:gd name="connsiteX29" fmla="*/ 12560 w 2736850"/>
              <a:gd name="connsiteY29" fmla="*/ 548811 h 3170216"/>
              <a:gd name="connsiteX30" fmla="*/ 0 w 2736850"/>
              <a:gd name="connsiteY30" fmla="*/ 551519 h 3170216"/>
              <a:gd name="connsiteX31" fmla="*/ 0 w 2736850"/>
              <a:gd name="connsiteY31" fmla="*/ 433336 h 3170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736850" h="3170216">
                <a:moveTo>
                  <a:pt x="1191" y="0"/>
                </a:moveTo>
                <a:cubicBezTo>
                  <a:pt x="1513269" y="4157"/>
                  <a:pt x="2736850" y="1231106"/>
                  <a:pt x="2736850" y="2743190"/>
                </a:cubicBezTo>
                <a:lnTo>
                  <a:pt x="2180317" y="2743190"/>
                </a:lnTo>
                <a:lnTo>
                  <a:pt x="2180328" y="2743595"/>
                </a:lnTo>
                <a:cubicBezTo>
                  <a:pt x="2184532" y="2779054"/>
                  <a:pt x="2198811" y="2815854"/>
                  <a:pt x="2226953" y="2849230"/>
                </a:cubicBezTo>
                <a:lnTo>
                  <a:pt x="2259495" y="2880063"/>
                </a:lnTo>
                <a:lnTo>
                  <a:pt x="2267249" y="2886304"/>
                </a:lnTo>
                <a:cubicBezTo>
                  <a:pt x="2296819" y="2915367"/>
                  <a:pt x="2314085" y="2950403"/>
                  <a:pt x="2314085" y="2988117"/>
                </a:cubicBezTo>
                <a:cubicBezTo>
                  <a:pt x="2314085" y="3088688"/>
                  <a:pt x="2191304" y="3170216"/>
                  <a:pt x="2039845" y="3170216"/>
                </a:cubicBezTo>
                <a:cubicBezTo>
                  <a:pt x="1888386" y="3170216"/>
                  <a:pt x="1765605" y="3088688"/>
                  <a:pt x="1765605" y="2988117"/>
                </a:cubicBezTo>
                <a:cubicBezTo>
                  <a:pt x="1765605" y="2950403"/>
                  <a:pt x="1782871" y="2915367"/>
                  <a:pt x="1812441" y="2886304"/>
                </a:cubicBezTo>
                <a:lnTo>
                  <a:pt x="1821026" y="2879394"/>
                </a:lnTo>
                <a:lnTo>
                  <a:pt x="1872511" y="2821923"/>
                </a:lnTo>
                <a:cubicBezTo>
                  <a:pt x="1884433" y="2806236"/>
                  <a:pt x="1894117" y="2790680"/>
                  <a:pt x="1900956" y="2774623"/>
                </a:cubicBezTo>
                <a:lnTo>
                  <a:pt x="1908065" y="2743190"/>
                </a:lnTo>
                <a:lnTo>
                  <a:pt x="1365250" y="2743190"/>
                </a:lnTo>
                <a:cubicBezTo>
                  <a:pt x="1365250" y="2034401"/>
                  <a:pt x="827543" y="1450914"/>
                  <a:pt x="137373" y="1379035"/>
                </a:cubicBezTo>
                <a:lnTo>
                  <a:pt x="0" y="1371732"/>
                </a:lnTo>
                <a:lnTo>
                  <a:pt x="0" y="834108"/>
                </a:lnTo>
                <a:lnTo>
                  <a:pt x="7859" y="835885"/>
                </a:lnTo>
                <a:cubicBezTo>
                  <a:pt x="23916" y="842725"/>
                  <a:pt x="39473" y="852409"/>
                  <a:pt x="55160" y="864331"/>
                </a:cubicBezTo>
                <a:lnTo>
                  <a:pt x="112630" y="915816"/>
                </a:lnTo>
                <a:lnTo>
                  <a:pt x="119540" y="924401"/>
                </a:lnTo>
                <a:cubicBezTo>
                  <a:pt x="148604" y="953971"/>
                  <a:pt x="183640" y="971237"/>
                  <a:pt x="221354" y="971237"/>
                </a:cubicBezTo>
                <a:cubicBezTo>
                  <a:pt x="321924" y="971237"/>
                  <a:pt x="403452" y="848456"/>
                  <a:pt x="403452" y="696997"/>
                </a:cubicBezTo>
                <a:cubicBezTo>
                  <a:pt x="403452" y="545538"/>
                  <a:pt x="321924" y="422757"/>
                  <a:pt x="221354" y="422757"/>
                </a:cubicBezTo>
                <a:cubicBezTo>
                  <a:pt x="183640" y="422757"/>
                  <a:pt x="148604" y="440023"/>
                  <a:pt x="119540" y="469593"/>
                </a:cubicBezTo>
                <a:lnTo>
                  <a:pt x="113300" y="477347"/>
                </a:lnTo>
                <a:lnTo>
                  <a:pt x="82466" y="509889"/>
                </a:lnTo>
                <a:cubicBezTo>
                  <a:pt x="60215" y="528650"/>
                  <a:pt x="36443" y="541250"/>
                  <a:pt x="12560" y="548811"/>
                </a:cubicBezTo>
                <a:lnTo>
                  <a:pt x="0" y="551519"/>
                </a:lnTo>
                <a:lnTo>
                  <a:pt x="0" y="433336"/>
                </a:lnTo>
                <a:close/>
              </a:path>
            </a:pathLst>
          </a:custGeom>
          <a:solidFill>
            <a:schemeClr val="accent5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11877319" y="3357426"/>
            <a:ext cx="5827206" cy="1453771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7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11877319" y="2368105"/>
            <a:ext cx="5827206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8" name="正方形/長方形 57"/>
          <p:cNvSpPr/>
          <p:nvPr userDrawn="1"/>
        </p:nvSpPr>
        <p:spPr>
          <a:xfrm>
            <a:off x="11984816" y="3133271"/>
            <a:ext cx="1827899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59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11904424" y="7219476"/>
            <a:ext cx="5827206" cy="1453771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0" name="テキスト プレースホルダー 12"/>
          <p:cNvSpPr>
            <a:spLocks noGrp="1"/>
          </p:cNvSpPr>
          <p:nvPr>
            <p:ph type="body" sz="quarter" idx="26" hasCustomPrompt="1"/>
          </p:nvPr>
        </p:nvSpPr>
        <p:spPr>
          <a:xfrm>
            <a:off x="11904424" y="6230155"/>
            <a:ext cx="5827206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1" name="正方形/長方形 60"/>
          <p:cNvSpPr/>
          <p:nvPr userDrawn="1"/>
        </p:nvSpPr>
        <p:spPr>
          <a:xfrm>
            <a:off x="12011921" y="6995321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62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543540" y="7219476"/>
            <a:ext cx="5827206" cy="1453771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3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543540" y="6230155"/>
            <a:ext cx="5827206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4" name="正方形/長方形 63"/>
          <p:cNvSpPr/>
          <p:nvPr userDrawn="1"/>
        </p:nvSpPr>
        <p:spPr>
          <a:xfrm>
            <a:off x="4412749" y="6995321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68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543540" y="3357426"/>
            <a:ext cx="5827206" cy="1453771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9" name="テキスト プレースホルダー 12"/>
          <p:cNvSpPr>
            <a:spLocks noGrp="1"/>
          </p:cNvSpPr>
          <p:nvPr>
            <p:ph type="body" sz="quarter" idx="28" hasCustomPrompt="1"/>
          </p:nvPr>
        </p:nvSpPr>
        <p:spPr>
          <a:xfrm>
            <a:off x="543540" y="2368105"/>
            <a:ext cx="5827206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0" name="正方形/長方形 69"/>
          <p:cNvSpPr/>
          <p:nvPr userDrawn="1"/>
        </p:nvSpPr>
        <p:spPr>
          <a:xfrm>
            <a:off x="4412749" y="3133271"/>
            <a:ext cx="1827899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71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10319316" y="3740054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72" name="図プレースホルダー 25"/>
          <p:cNvSpPr>
            <a:spLocks noGrp="1"/>
          </p:cNvSpPr>
          <p:nvPr>
            <p:ph type="pic" sz="quarter" idx="29" hasCustomPrompt="1"/>
          </p:nvPr>
        </p:nvSpPr>
        <p:spPr>
          <a:xfrm>
            <a:off x="10319316" y="6538238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73" name="図プレースホルダー 25"/>
          <p:cNvSpPr>
            <a:spLocks noGrp="1"/>
          </p:cNvSpPr>
          <p:nvPr>
            <p:ph type="pic" sz="quarter" idx="30" hasCustomPrompt="1"/>
          </p:nvPr>
        </p:nvSpPr>
        <p:spPr>
          <a:xfrm>
            <a:off x="7350100" y="6550611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74" name="図プレースホルダー 25"/>
          <p:cNvSpPr>
            <a:spLocks noGrp="1"/>
          </p:cNvSpPr>
          <p:nvPr>
            <p:ph type="pic" sz="quarter" idx="31" hasCustomPrompt="1"/>
          </p:nvPr>
        </p:nvSpPr>
        <p:spPr>
          <a:xfrm>
            <a:off x="7350100" y="3740054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77566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5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750"/>
                            </p:stCondLst>
                            <p:childTnLst>
                              <p:par>
                                <p:cTn id="39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250"/>
                            </p:stCondLst>
                            <p:childTnLst>
                              <p:par>
                                <p:cTn id="60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0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500"/>
                            </p:stCondLst>
                            <p:childTnLst>
                              <p:par>
                                <p:cTn id="73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4000"/>
                            </p:stCondLst>
                            <p:childTnLst>
                              <p:par>
                                <p:cTn id="9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4750"/>
                            </p:stCondLst>
                            <p:childTnLst>
                              <p:par>
                                <p:cTn id="10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250"/>
                            </p:stCondLst>
                            <p:childTnLst>
                              <p:par>
                                <p:cTn id="107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750"/>
                            </p:stCondLst>
                            <p:childTnLst>
                              <p:par>
                                <p:cTn id="12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6500"/>
                            </p:stCondLst>
                            <p:childTnLst>
                              <p:par>
                                <p:cTn id="13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2" grpId="1" animBg="1"/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  <p:bldP spid="5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animBg="1"/>
      <p:bldP spid="59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1" grpId="0" animBg="1"/>
      <p:bldP spid="62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4" grpId="0" animBg="1"/>
      <p:bldP spid="68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6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0" grpId="0" animBg="1"/>
      <p:bldP spid="71" grpId="0"/>
      <p:bldP spid="72" grpId="0"/>
      <p:bldP spid="73" grpId="0"/>
      <p:bldP spid="74" grpId="0"/>
    </p:bld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istory - 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10868" y="9600055"/>
            <a:ext cx="1176775" cy="489036"/>
          </a:xfrm>
          <a:prstGeom prst="rect">
            <a:avLst/>
          </a:prstGeom>
        </p:spPr>
        <p:txBody>
          <a:bodyPr/>
          <a:lstStyle/>
          <a:p>
            <a:fld id="{03EB59E2-90B9-4CD3-AC74-D672227E13C3}" type="slidenum">
              <a:rPr lang="en-US" smtClean="0"/>
              <a:pPr/>
              <a:t>‹N°›</a:t>
            </a:fld>
            <a:endParaRPr lang="en-US" dirty="0"/>
          </a:p>
        </p:txBody>
      </p:sp>
      <p:cxnSp>
        <p:nvCxnSpPr>
          <p:cNvPr id="7" name="直線コネクタ 6"/>
          <p:cNvCxnSpPr>
            <a:stCxn id="5" idx="7"/>
            <a:endCxn id="8" idx="0"/>
          </p:cNvCxnSpPr>
          <p:nvPr userDrawn="1"/>
        </p:nvCxnSpPr>
        <p:spPr>
          <a:xfrm>
            <a:off x="9144001" y="2890044"/>
            <a:ext cx="0" cy="1186994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涙形 4"/>
          <p:cNvSpPr/>
          <p:nvPr userDrawn="1"/>
        </p:nvSpPr>
        <p:spPr>
          <a:xfrm rot="8100000">
            <a:off x="8836980" y="2148831"/>
            <a:ext cx="614041" cy="614041"/>
          </a:xfrm>
          <a:prstGeom prst="teardrop">
            <a:avLst/>
          </a:prstGeom>
          <a:solidFill>
            <a:schemeClr val="tx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2399958" y="4837415"/>
            <a:ext cx="4608971" cy="1479012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2399958" y="3896219"/>
            <a:ext cx="460897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1" name="正方形/長方形 20"/>
          <p:cNvSpPr/>
          <p:nvPr userDrawn="1"/>
        </p:nvSpPr>
        <p:spPr>
          <a:xfrm>
            <a:off x="5076526" y="4613259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cxnSp>
        <p:nvCxnSpPr>
          <p:cNvPr id="22" name="直線コネクタ 21"/>
          <p:cNvCxnSpPr>
            <a:stCxn id="8" idx="4"/>
            <a:endCxn id="24" idx="0"/>
          </p:cNvCxnSpPr>
          <p:nvPr userDrawn="1"/>
        </p:nvCxnSpPr>
        <p:spPr>
          <a:xfrm>
            <a:off x="9144001" y="4462435"/>
            <a:ext cx="0" cy="1471236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>
            <a:stCxn id="28" idx="1"/>
            <a:endCxn id="24" idx="6"/>
          </p:cNvCxnSpPr>
          <p:nvPr userDrawn="1"/>
        </p:nvCxnSpPr>
        <p:spPr>
          <a:xfrm flipH="1">
            <a:off x="9336699" y="6126367"/>
            <a:ext cx="629766" cy="3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円/楕円 4"/>
          <p:cNvSpPr/>
          <p:nvPr userDrawn="1"/>
        </p:nvSpPr>
        <p:spPr>
          <a:xfrm>
            <a:off x="9986477" y="5557295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9966465" y="5752851"/>
            <a:ext cx="1176539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37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11275193" y="6694047"/>
            <a:ext cx="4608971" cy="1479012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8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11275193" y="5752851"/>
            <a:ext cx="4608971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9" name="正方形/長方形 38"/>
          <p:cNvSpPr/>
          <p:nvPr userDrawn="1"/>
        </p:nvSpPr>
        <p:spPr>
          <a:xfrm>
            <a:off x="11379697" y="6469891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43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2399958" y="8496780"/>
            <a:ext cx="4608971" cy="1479012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4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2399958" y="7555584"/>
            <a:ext cx="460897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5" name="正方形/長方形 44"/>
          <p:cNvSpPr/>
          <p:nvPr userDrawn="1"/>
        </p:nvSpPr>
        <p:spPr>
          <a:xfrm>
            <a:off x="5076526" y="8272624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cxnSp>
        <p:nvCxnSpPr>
          <p:cNvPr id="46" name="直線コネクタ 45"/>
          <p:cNvCxnSpPr>
            <a:stCxn id="24" idx="4"/>
            <a:endCxn id="40" idx="0"/>
          </p:cNvCxnSpPr>
          <p:nvPr userDrawn="1"/>
        </p:nvCxnSpPr>
        <p:spPr>
          <a:xfrm>
            <a:off x="9144001" y="6319068"/>
            <a:ext cx="0" cy="1415942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>
            <a:stCxn id="8" idx="2"/>
            <a:endCxn id="13" idx="3"/>
          </p:cNvCxnSpPr>
          <p:nvPr userDrawn="1"/>
        </p:nvCxnSpPr>
        <p:spPr>
          <a:xfrm flipH="1" flipV="1">
            <a:off x="8335845" y="4269736"/>
            <a:ext cx="615457" cy="1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円/楕円 4"/>
          <p:cNvSpPr/>
          <p:nvPr userDrawn="1"/>
        </p:nvSpPr>
        <p:spPr>
          <a:xfrm>
            <a:off x="7199330" y="3700663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7179318" y="3896219"/>
            <a:ext cx="1176539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cxnSp>
        <p:nvCxnSpPr>
          <p:cNvPr id="41" name="直線コネクタ 40"/>
          <p:cNvCxnSpPr>
            <a:stCxn id="40" idx="2"/>
            <a:endCxn id="49" idx="3"/>
          </p:cNvCxnSpPr>
          <p:nvPr userDrawn="1"/>
        </p:nvCxnSpPr>
        <p:spPr>
          <a:xfrm flipH="1" flipV="1">
            <a:off x="8335845" y="7927708"/>
            <a:ext cx="615457" cy="1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/>
          <p:cNvCxnSpPr>
            <a:stCxn id="40" idx="4"/>
          </p:cNvCxnSpPr>
          <p:nvPr userDrawn="1"/>
        </p:nvCxnSpPr>
        <p:spPr>
          <a:xfrm>
            <a:off x="9144001" y="8120407"/>
            <a:ext cx="0" cy="2165006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円/楕円 4"/>
          <p:cNvSpPr/>
          <p:nvPr userDrawn="1"/>
        </p:nvSpPr>
        <p:spPr>
          <a:xfrm>
            <a:off x="7199330" y="7358635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7179318" y="7555584"/>
            <a:ext cx="1176539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8" name="楕円 7"/>
          <p:cNvSpPr/>
          <p:nvPr userDrawn="1"/>
        </p:nvSpPr>
        <p:spPr>
          <a:xfrm>
            <a:off x="8951302" y="4077038"/>
            <a:ext cx="385397" cy="385397"/>
          </a:xfrm>
          <a:prstGeom prst="ellipse">
            <a:avLst/>
          </a:prstGeom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/>
          <p:cNvSpPr/>
          <p:nvPr userDrawn="1"/>
        </p:nvSpPr>
        <p:spPr>
          <a:xfrm>
            <a:off x="8951302" y="5933671"/>
            <a:ext cx="385397" cy="385397"/>
          </a:xfrm>
          <a:prstGeom prst="ellipse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楕円 39"/>
          <p:cNvSpPr/>
          <p:nvPr userDrawn="1"/>
        </p:nvSpPr>
        <p:spPr>
          <a:xfrm>
            <a:off x="8951302" y="7735010"/>
            <a:ext cx="385397" cy="385397"/>
          </a:xfrm>
          <a:prstGeom prst="ellipse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5173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50"/>
                            </p:stCondLst>
                            <p:childTnLst>
                              <p:par>
                                <p:cTn id="1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250"/>
                            </p:stCondLst>
                            <p:childTnLst>
                              <p:par>
                                <p:cTn id="2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750"/>
                            </p:stCondLst>
                            <p:childTnLst>
                              <p:par>
                                <p:cTn id="2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250"/>
                            </p:stCondLst>
                            <p:childTnLst>
                              <p:par>
                                <p:cTn id="3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750"/>
                            </p:stCondLst>
                            <p:childTnLst>
                              <p:par>
                                <p:cTn id="4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25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75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25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750"/>
                            </p:stCondLst>
                            <p:childTnLst>
                              <p:par>
                                <p:cTn id="6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25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750"/>
                            </p:stCondLst>
                            <p:childTnLst>
                              <p:par>
                                <p:cTn id="7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725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7750"/>
                            </p:stCondLst>
                            <p:childTnLst>
                              <p:par>
                                <p:cTn id="8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8250"/>
                            </p:stCondLst>
                            <p:childTnLst>
                              <p:par>
                                <p:cTn id="8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1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9250"/>
                            </p:stCondLst>
                            <p:childTnLst>
                              <p:par>
                                <p:cTn id="9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9750"/>
                            </p:stCondLst>
                            <p:childTnLst>
                              <p:par>
                                <p:cTn id="10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4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0250"/>
                            </p:stCondLst>
                            <p:childTnLst>
                              <p:par>
                                <p:cTn id="10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9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animBg="1"/>
      <p:bldP spid="27" grpId="0" animBg="1"/>
      <p:bldP spid="28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animBg="1"/>
      <p:bldP spid="43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 animBg="1"/>
      <p:bldP spid="13" grpId="0" animBg="1"/>
      <p:bldP spid="17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animBg="1"/>
      <p:bldP spid="42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24" grpId="0" animBg="1"/>
      <p:bldP spid="40" grpId="0" animBg="1"/>
    </p:bld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istory -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10868" y="9600055"/>
            <a:ext cx="1176775" cy="489036"/>
          </a:xfrm>
          <a:prstGeom prst="rect">
            <a:avLst/>
          </a:prstGeom>
        </p:spPr>
        <p:txBody>
          <a:bodyPr/>
          <a:lstStyle/>
          <a:p>
            <a:fld id="{03EB59E2-90B9-4CD3-AC74-D672227E13C3}" type="slidenum">
              <a:rPr lang="en-US" smtClean="0"/>
              <a:pPr/>
              <a:t>‹N°›</a:t>
            </a:fld>
            <a:endParaRPr lang="en-US" dirty="0"/>
          </a:p>
        </p:txBody>
      </p:sp>
      <p:cxnSp>
        <p:nvCxnSpPr>
          <p:cNvPr id="7" name="直線コネクタ 6"/>
          <p:cNvCxnSpPr>
            <a:endCxn id="8" idx="0"/>
          </p:cNvCxnSpPr>
          <p:nvPr userDrawn="1"/>
        </p:nvCxnSpPr>
        <p:spPr>
          <a:xfrm>
            <a:off x="9144000" y="0"/>
            <a:ext cx="1" cy="1968286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1275193" y="2728663"/>
            <a:ext cx="4608971" cy="1479012"/>
          </a:xfrm>
        </p:spPr>
        <p:txBody>
          <a:bodyPr>
            <a:normAutofit/>
          </a:bodyPr>
          <a:lstStyle>
            <a:lvl1pPr algn="l"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11275193" y="1787467"/>
            <a:ext cx="4608971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1" name="正方形/長方形 20"/>
          <p:cNvSpPr/>
          <p:nvPr userDrawn="1"/>
        </p:nvSpPr>
        <p:spPr>
          <a:xfrm>
            <a:off x="11366633" y="2504507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cxnSp>
        <p:nvCxnSpPr>
          <p:cNvPr id="22" name="直線コネクタ 21"/>
          <p:cNvCxnSpPr/>
          <p:nvPr userDrawn="1"/>
        </p:nvCxnSpPr>
        <p:spPr>
          <a:xfrm>
            <a:off x="9144000" y="2353683"/>
            <a:ext cx="0" cy="1471236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>
            <a:stCxn id="28" idx="3"/>
            <a:endCxn id="24" idx="2"/>
          </p:cNvCxnSpPr>
          <p:nvPr userDrawn="1"/>
        </p:nvCxnSpPr>
        <p:spPr>
          <a:xfrm>
            <a:off x="8349923" y="4081115"/>
            <a:ext cx="601379" cy="3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円/楕円 4"/>
          <p:cNvSpPr/>
          <p:nvPr userDrawn="1"/>
        </p:nvSpPr>
        <p:spPr>
          <a:xfrm>
            <a:off x="7193396" y="3512043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7173384" y="3707599"/>
            <a:ext cx="1176539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37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2394088" y="4648795"/>
            <a:ext cx="4608971" cy="1479012"/>
          </a:xfrm>
        </p:spPr>
        <p:txBody>
          <a:bodyPr>
            <a:normAutofit/>
          </a:bodyPr>
          <a:lstStyle>
            <a:lvl1pPr algn="r"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8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2394088" y="3707599"/>
            <a:ext cx="460897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9" name="正方形/長方形 38"/>
          <p:cNvSpPr/>
          <p:nvPr userDrawn="1"/>
        </p:nvSpPr>
        <p:spPr>
          <a:xfrm>
            <a:off x="5089589" y="4424639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cxnSp>
        <p:nvCxnSpPr>
          <p:cNvPr id="46" name="直線コネクタ 45"/>
          <p:cNvCxnSpPr>
            <a:stCxn id="24" idx="4"/>
            <a:endCxn id="2" idx="0"/>
          </p:cNvCxnSpPr>
          <p:nvPr userDrawn="1"/>
        </p:nvCxnSpPr>
        <p:spPr>
          <a:xfrm>
            <a:off x="9144001" y="4273816"/>
            <a:ext cx="0" cy="1742360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>
            <a:stCxn id="8" idx="6"/>
            <a:endCxn id="17" idx="1"/>
          </p:cNvCxnSpPr>
          <p:nvPr userDrawn="1"/>
        </p:nvCxnSpPr>
        <p:spPr>
          <a:xfrm flipV="1">
            <a:off x="9336699" y="2160983"/>
            <a:ext cx="629766" cy="2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円/楕円 4"/>
          <p:cNvSpPr/>
          <p:nvPr userDrawn="1"/>
        </p:nvSpPr>
        <p:spPr>
          <a:xfrm>
            <a:off x="9986477" y="1591911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9966465" y="1787467"/>
            <a:ext cx="1176539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" name="二等辺三角形 1"/>
          <p:cNvSpPr/>
          <p:nvPr userDrawn="1"/>
        </p:nvSpPr>
        <p:spPr bwMode="auto">
          <a:xfrm>
            <a:off x="8813940" y="6016176"/>
            <a:ext cx="660121" cy="569070"/>
          </a:xfrm>
          <a:prstGeom prst="triangle">
            <a:avLst/>
          </a:prstGeom>
          <a:solidFill>
            <a:schemeClr val="tx2"/>
          </a:solidFill>
          <a:ln w="57150">
            <a:solidFill>
              <a:schemeClr val="bg1"/>
            </a:solidFill>
            <a:prstDash val="solid"/>
            <a:round/>
            <a:headEnd/>
            <a:tailEnd/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1" lang="ja-JP" altLang="en-US"/>
          </a:p>
        </p:txBody>
      </p:sp>
      <p:grpSp>
        <p:nvGrpSpPr>
          <p:cNvPr id="47" name="グループ化 46"/>
          <p:cNvGrpSpPr/>
          <p:nvPr userDrawn="1"/>
        </p:nvGrpSpPr>
        <p:grpSpPr>
          <a:xfrm>
            <a:off x="8190907" y="7678639"/>
            <a:ext cx="1940630" cy="72008"/>
            <a:chOff x="6119664" y="3270498"/>
            <a:chExt cx="1940630" cy="72008"/>
          </a:xfrm>
        </p:grpSpPr>
        <p:sp>
          <p:nvSpPr>
            <p:cNvPr id="48" name="正方形/長方形 47"/>
            <p:cNvSpPr/>
            <p:nvPr userDrawn="1"/>
          </p:nvSpPr>
          <p:spPr>
            <a:xfrm>
              <a:off x="6765355" y="3270498"/>
              <a:ext cx="648072" cy="720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" name="正方形/長方形 58"/>
            <p:cNvSpPr/>
            <p:nvPr userDrawn="1"/>
          </p:nvSpPr>
          <p:spPr>
            <a:xfrm>
              <a:off x="6119664" y="3270498"/>
              <a:ext cx="648072" cy="720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正方形/長方形 59"/>
            <p:cNvSpPr/>
            <p:nvPr userDrawn="1"/>
          </p:nvSpPr>
          <p:spPr>
            <a:xfrm>
              <a:off x="7412222" y="3270498"/>
              <a:ext cx="648072" cy="7200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1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4888291" y="7959431"/>
            <a:ext cx="8545863" cy="1423108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2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4888291" y="6839484"/>
            <a:ext cx="8545863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8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6057900" y="9582811"/>
            <a:ext cx="6172200" cy="547603"/>
          </a:xfrm>
          <a:prstGeom prst="rect">
            <a:avLst/>
          </a:prstGeo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8" name="楕円 7"/>
          <p:cNvSpPr/>
          <p:nvPr userDrawn="1"/>
        </p:nvSpPr>
        <p:spPr>
          <a:xfrm>
            <a:off x="8951302" y="1968286"/>
            <a:ext cx="385397" cy="385397"/>
          </a:xfrm>
          <a:prstGeom prst="ellipse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/>
          <p:cNvSpPr/>
          <p:nvPr userDrawn="1"/>
        </p:nvSpPr>
        <p:spPr>
          <a:xfrm>
            <a:off x="8951302" y="3888419"/>
            <a:ext cx="385397" cy="385397"/>
          </a:xfrm>
          <a:prstGeom prst="ellipse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9883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500"/>
                            </p:stCondLst>
                            <p:childTnLst>
                              <p:par>
                                <p:cTn id="5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0"/>
                            </p:stCondLst>
                            <p:childTnLst>
                              <p:par>
                                <p:cTn id="6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500"/>
                            </p:stCondLst>
                            <p:childTnLst>
                              <p:par>
                                <p:cTn id="6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000"/>
                            </p:stCondLst>
                            <p:childTnLst>
                              <p:par>
                                <p:cTn id="6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75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75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675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animBg="1"/>
      <p:bldP spid="27" grpId="0" animBg="1"/>
      <p:bldP spid="28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animBg="1"/>
      <p:bldP spid="13" grpId="0" animBg="1"/>
      <p:bldP spid="1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" grpId="0" animBg="1"/>
      <p:bldP spid="6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animBg="1"/>
      <p:bldP spid="24" grpId="0" animBg="1"/>
    </p:bld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 Arrows &amp;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1017589" y="2483603"/>
            <a:ext cx="5240658" cy="3299660"/>
          </a:xfrm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42" name="図プレースホルダー 9"/>
          <p:cNvSpPr>
            <a:spLocks noGrp="1"/>
          </p:cNvSpPr>
          <p:nvPr>
            <p:ph type="pic" sz="quarter" idx="17" hasCustomPrompt="1"/>
          </p:nvPr>
        </p:nvSpPr>
        <p:spPr>
          <a:xfrm>
            <a:off x="6545262" y="2483603"/>
            <a:ext cx="5240658" cy="3299660"/>
          </a:xfrm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49" name="図プレースホルダー 9"/>
          <p:cNvSpPr>
            <a:spLocks noGrp="1"/>
          </p:cNvSpPr>
          <p:nvPr>
            <p:ph type="pic" sz="quarter" idx="20" hasCustomPrompt="1"/>
          </p:nvPr>
        </p:nvSpPr>
        <p:spPr>
          <a:xfrm>
            <a:off x="12072591" y="2483603"/>
            <a:ext cx="5240658" cy="3299660"/>
          </a:xfrm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59" name="テキスト プレースホルダー 58"/>
          <p:cNvSpPr>
            <a:spLocks noGrp="1"/>
          </p:cNvSpPr>
          <p:nvPr>
            <p:ph type="body" sz="quarter" idx="12" hasCustomPrompt="1"/>
          </p:nvPr>
        </p:nvSpPr>
        <p:spPr>
          <a:xfrm>
            <a:off x="1017589" y="4155702"/>
            <a:ext cx="5248199" cy="1626792"/>
          </a:xfrm>
          <a:custGeom>
            <a:avLst/>
            <a:gdLst>
              <a:gd name="connsiteX0" fmla="*/ 2785606 w 5248199"/>
              <a:gd name="connsiteY0" fmla="*/ 0 h 1626792"/>
              <a:gd name="connsiteX1" fmla="*/ 3621408 w 5248199"/>
              <a:gd name="connsiteY1" fmla="*/ 0 h 1626792"/>
              <a:gd name="connsiteX2" fmla="*/ 5248199 w 5248199"/>
              <a:gd name="connsiteY2" fmla="*/ 1626791 h 1626792"/>
              <a:gd name="connsiteX3" fmla="*/ 4432509 w 5248199"/>
              <a:gd name="connsiteY3" fmla="*/ 1626791 h 1626792"/>
              <a:gd name="connsiteX4" fmla="*/ 4432509 w 5248199"/>
              <a:gd name="connsiteY4" fmla="*/ 1626792 h 1626792"/>
              <a:gd name="connsiteX5" fmla="*/ 0 w 5248199"/>
              <a:gd name="connsiteY5" fmla="*/ 1626792 h 1626792"/>
              <a:gd name="connsiteX6" fmla="*/ 0 w 5248199"/>
              <a:gd name="connsiteY6" fmla="*/ 1035791 h 1626792"/>
              <a:gd name="connsiteX7" fmla="*/ 3821397 w 5248199"/>
              <a:gd name="connsiteY7" fmla="*/ 1035791 h 1626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48199" h="1626792">
                <a:moveTo>
                  <a:pt x="2785606" y="0"/>
                </a:moveTo>
                <a:lnTo>
                  <a:pt x="3621408" y="0"/>
                </a:lnTo>
                <a:lnTo>
                  <a:pt x="5248199" y="1626791"/>
                </a:lnTo>
                <a:lnTo>
                  <a:pt x="4432509" y="1626791"/>
                </a:lnTo>
                <a:lnTo>
                  <a:pt x="4432509" y="1626792"/>
                </a:lnTo>
                <a:lnTo>
                  <a:pt x="0" y="1626792"/>
                </a:lnTo>
                <a:lnTo>
                  <a:pt x="0" y="1035791"/>
                </a:lnTo>
                <a:lnTo>
                  <a:pt x="3821397" y="1035791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60" name="テキスト プレースホルダー 59"/>
          <p:cNvSpPr>
            <a:spLocks noGrp="1"/>
          </p:cNvSpPr>
          <p:nvPr>
            <p:ph type="body" sz="quarter" idx="30" hasCustomPrompt="1"/>
          </p:nvPr>
        </p:nvSpPr>
        <p:spPr>
          <a:xfrm>
            <a:off x="6545262" y="4156471"/>
            <a:ext cx="5248199" cy="1626792"/>
          </a:xfrm>
          <a:custGeom>
            <a:avLst/>
            <a:gdLst>
              <a:gd name="connsiteX0" fmla="*/ 2785606 w 5248199"/>
              <a:gd name="connsiteY0" fmla="*/ 0 h 1626792"/>
              <a:gd name="connsiteX1" fmla="*/ 3621408 w 5248199"/>
              <a:gd name="connsiteY1" fmla="*/ 0 h 1626792"/>
              <a:gd name="connsiteX2" fmla="*/ 5248199 w 5248199"/>
              <a:gd name="connsiteY2" fmla="*/ 1626791 h 1626792"/>
              <a:gd name="connsiteX3" fmla="*/ 4432509 w 5248199"/>
              <a:gd name="connsiteY3" fmla="*/ 1626791 h 1626792"/>
              <a:gd name="connsiteX4" fmla="*/ 4432509 w 5248199"/>
              <a:gd name="connsiteY4" fmla="*/ 1626792 h 1626792"/>
              <a:gd name="connsiteX5" fmla="*/ 0 w 5248199"/>
              <a:gd name="connsiteY5" fmla="*/ 1626792 h 1626792"/>
              <a:gd name="connsiteX6" fmla="*/ 0 w 5248199"/>
              <a:gd name="connsiteY6" fmla="*/ 1035791 h 1626792"/>
              <a:gd name="connsiteX7" fmla="*/ 3821397 w 5248199"/>
              <a:gd name="connsiteY7" fmla="*/ 1035791 h 1626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48199" h="1626792">
                <a:moveTo>
                  <a:pt x="2785606" y="0"/>
                </a:moveTo>
                <a:lnTo>
                  <a:pt x="3621408" y="0"/>
                </a:lnTo>
                <a:lnTo>
                  <a:pt x="5248199" y="1626791"/>
                </a:lnTo>
                <a:lnTo>
                  <a:pt x="4432509" y="1626791"/>
                </a:lnTo>
                <a:lnTo>
                  <a:pt x="4432509" y="1626792"/>
                </a:lnTo>
                <a:lnTo>
                  <a:pt x="0" y="1626792"/>
                </a:lnTo>
                <a:lnTo>
                  <a:pt x="0" y="1035791"/>
                </a:lnTo>
                <a:lnTo>
                  <a:pt x="3821397" y="1035791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>
            <a:noAutofit/>
          </a:bodyPr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61" name="テキスト プレースホルダー 60"/>
          <p:cNvSpPr>
            <a:spLocks noGrp="1"/>
          </p:cNvSpPr>
          <p:nvPr>
            <p:ph type="body" sz="quarter" idx="31" hasCustomPrompt="1"/>
          </p:nvPr>
        </p:nvSpPr>
        <p:spPr>
          <a:xfrm>
            <a:off x="12072591" y="4156471"/>
            <a:ext cx="5248199" cy="1626792"/>
          </a:xfrm>
          <a:custGeom>
            <a:avLst/>
            <a:gdLst>
              <a:gd name="connsiteX0" fmla="*/ 2785606 w 5248199"/>
              <a:gd name="connsiteY0" fmla="*/ 0 h 1626792"/>
              <a:gd name="connsiteX1" fmla="*/ 3621408 w 5248199"/>
              <a:gd name="connsiteY1" fmla="*/ 0 h 1626792"/>
              <a:gd name="connsiteX2" fmla="*/ 5248199 w 5248199"/>
              <a:gd name="connsiteY2" fmla="*/ 1626791 h 1626792"/>
              <a:gd name="connsiteX3" fmla="*/ 4432509 w 5248199"/>
              <a:gd name="connsiteY3" fmla="*/ 1626791 h 1626792"/>
              <a:gd name="connsiteX4" fmla="*/ 4432509 w 5248199"/>
              <a:gd name="connsiteY4" fmla="*/ 1626792 h 1626792"/>
              <a:gd name="connsiteX5" fmla="*/ 0 w 5248199"/>
              <a:gd name="connsiteY5" fmla="*/ 1626792 h 1626792"/>
              <a:gd name="connsiteX6" fmla="*/ 0 w 5248199"/>
              <a:gd name="connsiteY6" fmla="*/ 1035791 h 1626792"/>
              <a:gd name="connsiteX7" fmla="*/ 3821397 w 5248199"/>
              <a:gd name="connsiteY7" fmla="*/ 1035791 h 1626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48199" h="1626792">
                <a:moveTo>
                  <a:pt x="2785606" y="0"/>
                </a:moveTo>
                <a:lnTo>
                  <a:pt x="3621408" y="0"/>
                </a:lnTo>
                <a:lnTo>
                  <a:pt x="5248199" y="1626791"/>
                </a:lnTo>
                <a:lnTo>
                  <a:pt x="4432509" y="1626791"/>
                </a:lnTo>
                <a:lnTo>
                  <a:pt x="4432509" y="1626792"/>
                </a:lnTo>
                <a:lnTo>
                  <a:pt x="0" y="1626792"/>
                </a:lnTo>
                <a:lnTo>
                  <a:pt x="0" y="1035791"/>
                </a:lnTo>
                <a:lnTo>
                  <a:pt x="3821397" y="1035791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>
            <a:noAutofit/>
          </a:bodyPr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 userDrawn="1"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>
          <a:xfrm>
            <a:off x="6057900" y="9582811"/>
            <a:ext cx="6172200" cy="547603"/>
          </a:xfrm>
          <a:prstGeom prst="rect">
            <a:avLst/>
          </a:prstGeo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>
          <a:xfrm>
            <a:off x="17110868" y="9600055"/>
            <a:ext cx="1176775" cy="489036"/>
          </a:xfrm>
          <a:prstGeom prst="rect">
            <a:avLst/>
          </a:prstGeom>
        </p:spPr>
        <p:txBody>
          <a:bodyPr/>
          <a:lstStyle/>
          <a:p>
            <a:fld id="{03EB59E2-90B9-4CD3-AC74-D672227E13C3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23" name="テキスト プレースホルダー 12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1090387" y="5092614"/>
            <a:ext cx="512467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5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6618060" y="5092614"/>
            <a:ext cx="512467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2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12145389" y="5092614"/>
            <a:ext cx="512467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3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1009100" y="6015037"/>
            <a:ext cx="5249147" cy="2771775"/>
          </a:xfrm>
        </p:spPr>
        <p:txBody>
          <a:bodyPr>
            <a:normAutofit/>
          </a:bodyPr>
          <a:lstStyle>
            <a:lvl1pPr marL="342900" indent="-342900" algn="l">
              <a:spcBef>
                <a:spcPts val="1200"/>
              </a:spcBef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4" name="テキスト プレースホルダー 12"/>
          <p:cNvSpPr>
            <a:spLocks noGrp="1"/>
          </p:cNvSpPr>
          <p:nvPr>
            <p:ph type="body" sz="quarter" idx="28" hasCustomPrompt="1"/>
          </p:nvPr>
        </p:nvSpPr>
        <p:spPr>
          <a:xfrm>
            <a:off x="6563938" y="6015037"/>
            <a:ext cx="5249147" cy="2771775"/>
          </a:xfrm>
        </p:spPr>
        <p:txBody>
          <a:bodyPr>
            <a:normAutofit/>
          </a:bodyPr>
          <a:lstStyle>
            <a:lvl1pPr marL="342900" indent="-342900" algn="l">
              <a:spcBef>
                <a:spcPts val="1200"/>
              </a:spcBef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5" name="テキスト プレースホルダー 12"/>
          <p:cNvSpPr>
            <a:spLocks noGrp="1"/>
          </p:cNvSpPr>
          <p:nvPr>
            <p:ph type="body" sz="quarter" idx="29" hasCustomPrompt="1"/>
          </p:nvPr>
        </p:nvSpPr>
        <p:spPr>
          <a:xfrm>
            <a:off x="12076397" y="6015037"/>
            <a:ext cx="5249147" cy="2771775"/>
          </a:xfrm>
        </p:spPr>
        <p:txBody>
          <a:bodyPr>
            <a:normAutofit/>
          </a:bodyPr>
          <a:lstStyle>
            <a:lvl1pPr marL="342900" indent="-342900" algn="l">
              <a:spcBef>
                <a:spcPts val="1200"/>
              </a:spcBef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73308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600"/>
                            </p:stCondLst>
                            <p:childTnLst>
                              <p:par>
                                <p:cTn id="2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00"/>
                            </p:stCondLst>
                            <p:childTnLst>
                              <p:par>
                                <p:cTn id="3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7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200"/>
                            </p:stCondLst>
                            <p:childTnLst>
                              <p:par>
                                <p:cTn id="3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800"/>
                            </p:stCondLst>
                            <p:childTnLst>
                              <p:par>
                                <p:cTn id="4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3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42" grpId="0"/>
      <p:bldP spid="49" grpId="0"/>
      <p:bldP spid="59" grpId="0" animBg="1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0" grpId="0" animBg="1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1" grpId="0" animBg="1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6057900" y="9582811"/>
            <a:ext cx="6172200" cy="547603"/>
          </a:xfrm>
          <a:prstGeom prst="rect">
            <a:avLst/>
          </a:prstGeo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10868" y="9600055"/>
            <a:ext cx="1176775" cy="489036"/>
          </a:xfrm>
          <a:prstGeom prst="rect">
            <a:avLst/>
          </a:prstGeom>
        </p:spPr>
        <p:txBody>
          <a:bodyPr/>
          <a:lstStyle/>
          <a:p>
            <a:fld id="{03EB59E2-90B9-4CD3-AC74-D672227E13C3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34832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&amp; 4 O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図プレースホルダー 26"/>
          <p:cNvSpPr>
            <a:spLocks noGrp="1"/>
          </p:cNvSpPr>
          <p:nvPr>
            <p:ph type="pic" sz="quarter" idx="32" hasCustomPrompt="1"/>
          </p:nvPr>
        </p:nvSpPr>
        <p:spPr>
          <a:xfrm>
            <a:off x="0" y="0"/>
            <a:ext cx="9144000" cy="1028541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6" name="テキスト プレースホルダー 60"/>
          <p:cNvSpPr>
            <a:spLocks noGrp="1"/>
          </p:cNvSpPr>
          <p:nvPr>
            <p:ph type="body" sz="quarter" idx="25" hasCustomPrompt="1"/>
          </p:nvPr>
        </p:nvSpPr>
        <p:spPr>
          <a:xfrm>
            <a:off x="8583647" y="2478585"/>
            <a:ext cx="1137600" cy="1137600"/>
          </a:xfrm>
          <a:solidFill>
            <a:schemeClr val="accent1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8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9864171" y="2984726"/>
            <a:ext cx="7246697" cy="865983"/>
          </a:xfrm>
        </p:spPr>
        <p:txBody>
          <a:bodyPr>
            <a:normAutofit/>
          </a:bodyPr>
          <a:lstStyle>
            <a:lvl1pPr algn="l">
              <a:lnSpc>
                <a:spcPct val="130000"/>
              </a:lnSpc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sp>
        <p:nvSpPr>
          <p:cNvPr id="19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9864171" y="2430198"/>
            <a:ext cx="7246697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1" name="テキスト プレースホルダー 60"/>
          <p:cNvSpPr>
            <a:spLocks noGrp="1"/>
          </p:cNvSpPr>
          <p:nvPr>
            <p:ph type="body" sz="quarter" idx="33" hasCustomPrompt="1"/>
          </p:nvPr>
        </p:nvSpPr>
        <p:spPr>
          <a:xfrm>
            <a:off x="8583647" y="4196976"/>
            <a:ext cx="1137600" cy="1137600"/>
          </a:xfrm>
          <a:solidFill>
            <a:schemeClr val="accent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2" name="テキスト プレースホルダー 12"/>
          <p:cNvSpPr>
            <a:spLocks noGrp="1"/>
          </p:cNvSpPr>
          <p:nvPr>
            <p:ph type="body" sz="quarter" idx="34" hasCustomPrompt="1"/>
          </p:nvPr>
        </p:nvSpPr>
        <p:spPr>
          <a:xfrm>
            <a:off x="9864171" y="4722200"/>
            <a:ext cx="7246697" cy="865983"/>
          </a:xfrm>
        </p:spPr>
        <p:txBody>
          <a:bodyPr>
            <a:normAutofit/>
          </a:bodyPr>
          <a:lstStyle>
            <a:lvl1pPr algn="l">
              <a:lnSpc>
                <a:spcPct val="130000"/>
              </a:lnSpc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35" hasCustomPrompt="1"/>
          </p:nvPr>
        </p:nvSpPr>
        <p:spPr>
          <a:xfrm>
            <a:off x="9864171" y="4167672"/>
            <a:ext cx="7246697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0" name="テキスト プレースホルダー 60"/>
          <p:cNvSpPr>
            <a:spLocks noGrp="1"/>
          </p:cNvSpPr>
          <p:nvPr>
            <p:ph type="body" sz="quarter" idx="36" hasCustomPrompt="1"/>
          </p:nvPr>
        </p:nvSpPr>
        <p:spPr>
          <a:xfrm>
            <a:off x="8583647" y="5886324"/>
            <a:ext cx="1137600" cy="1137600"/>
          </a:xfrm>
          <a:solidFill>
            <a:schemeClr val="accent3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1" name="テキスト プレースホルダー 12"/>
          <p:cNvSpPr>
            <a:spLocks noGrp="1"/>
          </p:cNvSpPr>
          <p:nvPr>
            <p:ph type="body" sz="quarter" idx="37" hasCustomPrompt="1"/>
          </p:nvPr>
        </p:nvSpPr>
        <p:spPr>
          <a:xfrm>
            <a:off x="9864171" y="6411548"/>
            <a:ext cx="7246697" cy="865983"/>
          </a:xfrm>
        </p:spPr>
        <p:txBody>
          <a:bodyPr>
            <a:normAutofit/>
          </a:bodyPr>
          <a:lstStyle>
            <a:lvl1pPr algn="l">
              <a:lnSpc>
                <a:spcPct val="130000"/>
              </a:lnSpc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sp>
        <p:nvSpPr>
          <p:cNvPr id="42" name="テキスト プレースホルダー 12"/>
          <p:cNvSpPr>
            <a:spLocks noGrp="1"/>
          </p:cNvSpPr>
          <p:nvPr>
            <p:ph type="body" sz="quarter" idx="38" hasCustomPrompt="1"/>
          </p:nvPr>
        </p:nvSpPr>
        <p:spPr>
          <a:xfrm>
            <a:off x="9864171" y="5857020"/>
            <a:ext cx="7246697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3" name="テキスト プレースホルダー 60"/>
          <p:cNvSpPr>
            <a:spLocks noGrp="1"/>
          </p:cNvSpPr>
          <p:nvPr>
            <p:ph type="body" sz="quarter" idx="39" hasCustomPrompt="1"/>
          </p:nvPr>
        </p:nvSpPr>
        <p:spPr>
          <a:xfrm>
            <a:off x="8583647" y="7575672"/>
            <a:ext cx="1137600" cy="1137600"/>
          </a:xfrm>
          <a:solidFill>
            <a:schemeClr val="accent5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4" name="テキスト プレースホルダー 12"/>
          <p:cNvSpPr>
            <a:spLocks noGrp="1"/>
          </p:cNvSpPr>
          <p:nvPr>
            <p:ph type="body" sz="quarter" idx="40" hasCustomPrompt="1"/>
          </p:nvPr>
        </p:nvSpPr>
        <p:spPr>
          <a:xfrm>
            <a:off x="9864171" y="8100896"/>
            <a:ext cx="7246697" cy="865983"/>
          </a:xfrm>
        </p:spPr>
        <p:txBody>
          <a:bodyPr>
            <a:normAutofit/>
          </a:bodyPr>
          <a:lstStyle>
            <a:lvl1pPr algn="l">
              <a:lnSpc>
                <a:spcPct val="130000"/>
              </a:lnSpc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sp>
        <p:nvSpPr>
          <p:cNvPr id="45" name="テキスト プレースホルダー 12"/>
          <p:cNvSpPr>
            <a:spLocks noGrp="1"/>
          </p:cNvSpPr>
          <p:nvPr>
            <p:ph type="body" sz="quarter" idx="41" hasCustomPrompt="1"/>
          </p:nvPr>
        </p:nvSpPr>
        <p:spPr>
          <a:xfrm>
            <a:off x="9864171" y="7546368"/>
            <a:ext cx="7246697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6" name="テキスト プレースホルダー 12"/>
          <p:cNvSpPr>
            <a:spLocks noGrp="1"/>
          </p:cNvSpPr>
          <p:nvPr>
            <p:ph type="body" sz="quarter" idx="42" hasCustomPrompt="1"/>
          </p:nvPr>
        </p:nvSpPr>
        <p:spPr>
          <a:xfrm>
            <a:off x="8596315" y="2614394"/>
            <a:ext cx="1112265" cy="86598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</a:p>
        </p:txBody>
      </p:sp>
      <p:sp>
        <p:nvSpPr>
          <p:cNvPr id="47" name="テキスト プレースホルダー 12"/>
          <p:cNvSpPr>
            <a:spLocks noGrp="1"/>
          </p:cNvSpPr>
          <p:nvPr>
            <p:ph type="body" sz="quarter" idx="43" hasCustomPrompt="1"/>
          </p:nvPr>
        </p:nvSpPr>
        <p:spPr>
          <a:xfrm>
            <a:off x="8596315" y="4332785"/>
            <a:ext cx="1112265" cy="86598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</a:p>
        </p:txBody>
      </p:sp>
      <p:sp>
        <p:nvSpPr>
          <p:cNvPr id="48" name="テキスト プレースホルダー 12"/>
          <p:cNvSpPr>
            <a:spLocks noGrp="1"/>
          </p:cNvSpPr>
          <p:nvPr>
            <p:ph type="body" sz="quarter" idx="44" hasCustomPrompt="1"/>
          </p:nvPr>
        </p:nvSpPr>
        <p:spPr>
          <a:xfrm>
            <a:off x="8596315" y="6022133"/>
            <a:ext cx="1112265" cy="86598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</a:p>
        </p:txBody>
      </p:sp>
      <p:sp>
        <p:nvSpPr>
          <p:cNvPr id="50" name="テキスト プレースホルダー 12"/>
          <p:cNvSpPr>
            <a:spLocks noGrp="1"/>
          </p:cNvSpPr>
          <p:nvPr>
            <p:ph type="body" sz="quarter" idx="45" hasCustomPrompt="1"/>
          </p:nvPr>
        </p:nvSpPr>
        <p:spPr>
          <a:xfrm>
            <a:off x="8596315" y="7711481"/>
            <a:ext cx="1112265" cy="86598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</a:p>
        </p:txBody>
      </p:sp>
    </p:spTree>
    <p:extLst>
      <p:ext uri="{BB962C8B-B14F-4D97-AF65-F5344CB8AC3E}">
        <p14:creationId xmlns:p14="http://schemas.microsoft.com/office/powerpoint/2010/main" val="2899374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1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600"/>
                            </p:stCondLst>
                            <p:childTnLst>
                              <p:par>
                                <p:cTn id="2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2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700"/>
                            </p:stCondLst>
                            <p:childTnLst>
                              <p:par>
                                <p:cTn id="4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3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800"/>
                            </p:stCondLst>
                            <p:childTnLst>
                              <p:par>
                                <p:cTn id="6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4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16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&amp; 2 Headings,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25" name="図プレースホルダー 24"/>
          <p:cNvSpPr>
            <a:spLocks noGrp="1"/>
          </p:cNvSpPr>
          <p:nvPr>
            <p:ph type="pic" sz="quarter" idx="36" hasCustomPrompt="1"/>
          </p:nvPr>
        </p:nvSpPr>
        <p:spPr>
          <a:xfrm>
            <a:off x="0" y="0"/>
            <a:ext cx="11088000" cy="10285413"/>
          </a:xfrm>
          <a:custGeom>
            <a:avLst/>
            <a:gdLst>
              <a:gd name="connsiteX0" fmla="*/ 10440000 w 11088000"/>
              <a:gd name="connsiteY0" fmla="*/ 9637413 h 10285413"/>
              <a:gd name="connsiteX1" fmla="*/ 11088000 w 11088000"/>
              <a:gd name="connsiteY1" fmla="*/ 9637413 h 10285413"/>
              <a:gd name="connsiteX2" fmla="*/ 11088000 w 11088000"/>
              <a:gd name="connsiteY2" fmla="*/ 10285413 h 10285413"/>
              <a:gd name="connsiteX3" fmla="*/ 10440000 w 11088000"/>
              <a:gd name="connsiteY3" fmla="*/ 10285413 h 10285413"/>
              <a:gd name="connsiteX4" fmla="*/ 9792000 w 11088000"/>
              <a:gd name="connsiteY4" fmla="*/ 8989413 h 10285413"/>
              <a:gd name="connsiteX5" fmla="*/ 10440000 w 11088000"/>
              <a:gd name="connsiteY5" fmla="*/ 8989413 h 10285413"/>
              <a:gd name="connsiteX6" fmla="*/ 10440000 w 11088000"/>
              <a:gd name="connsiteY6" fmla="*/ 9637413 h 10285413"/>
              <a:gd name="connsiteX7" fmla="*/ 9792000 w 11088000"/>
              <a:gd name="connsiteY7" fmla="*/ 9637413 h 10285413"/>
              <a:gd name="connsiteX8" fmla="*/ 0 w 11088000"/>
              <a:gd name="connsiteY8" fmla="*/ 0 h 10285413"/>
              <a:gd name="connsiteX9" fmla="*/ 9144000 w 11088000"/>
              <a:gd name="connsiteY9" fmla="*/ 0 h 10285413"/>
              <a:gd name="connsiteX10" fmla="*/ 9144000 w 11088000"/>
              <a:gd name="connsiteY10" fmla="*/ 8341413 h 10285413"/>
              <a:gd name="connsiteX11" fmla="*/ 9791447 w 11088000"/>
              <a:gd name="connsiteY11" fmla="*/ 8341413 h 10285413"/>
              <a:gd name="connsiteX12" fmla="*/ 9791447 w 11088000"/>
              <a:gd name="connsiteY12" fmla="*/ 8989413 h 10285413"/>
              <a:gd name="connsiteX13" fmla="*/ 9144000 w 11088000"/>
              <a:gd name="connsiteY13" fmla="*/ 8989413 h 10285413"/>
              <a:gd name="connsiteX14" fmla="*/ 9144000 w 11088000"/>
              <a:gd name="connsiteY14" fmla="*/ 9637413 h 10285413"/>
              <a:gd name="connsiteX15" fmla="*/ 9792000 w 11088000"/>
              <a:gd name="connsiteY15" fmla="*/ 9637413 h 10285413"/>
              <a:gd name="connsiteX16" fmla="*/ 9792000 w 11088000"/>
              <a:gd name="connsiteY16" fmla="*/ 10285413 h 10285413"/>
              <a:gd name="connsiteX17" fmla="*/ 9144000 w 11088000"/>
              <a:gd name="connsiteY17" fmla="*/ 10285413 h 10285413"/>
              <a:gd name="connsiteX18" fmla="*/ 0 w 11088000"/>
              <a:gd name="connsiteY18" fmla="*/ 10285413 h 10285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088000" h="10285413">
                <a:moveTo>
                  <a:pt x="10440000" y="9637413"/>
                </a:moveTo>
                <a:lnTo>
                  <a:pt x="11088000" y="9637413"/>
                </a:lnTo>
                <a:lnTo>
                  <a:pt x="11088000" y="10285413"/>
                </a:lnTo>
                <a:lnTo>
                  <a:pt x="10440000" y="10285413"/>
                </a:lnTo>
                <a:close/>
                <a:moveTo>
                  <a:pt x="9792000" y="8989413"/>
                </a:moveTo>
                <a:lnTo>
                  <a:pt x="10440000" y="8989413"/>
                </a:lnTo>
                <a:lnTo>
                  <a:pt x="10440000" y="9637413"/>
                </a:lnTo>
                <a:lnTo>
                  <a:pt x="9792000" y="9637413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8341413"/>
                </a:lnTo>
                <a:lnTo>
                  <a:pt x="9791447" y="8341413"/>
                </a:lnTo>
                <a:lnTo>
                  <a:pt x="9791447" y="8989413"/>
                </a:lnTo>
                <a:lnTo>
                  <a:pt x="9144000" y="8989413"/>
                </a:lnTo>
                <a:lnTo>
                  <a:pt x="9144000" y="9637413"/>
                </a:lnTo>
                <a:lnTo>
                  <a:pt x="9792000" y="9637413"/>
                </a:lnTo>
                <a:lnTo>
                  <a:pt x="9792000" y="10285413"/>
                </a:lnTo>
                <a:lnTo>
                  <a:pt x="9144000" y="10285413"/>
                </a:lnTo>
                <a:lnTo>
                  <a:pt x="0" y="1028541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6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9467447" y="3294823"/>
            <a:ext cx="8361787" cy="1716691"/>
          </a:xfrm>
        </p:spPr>
        <p:txBody>
          <a:bodyPr>
            <a:normAutofit/>
          </a:bodyPr>
          <a:lstStyle>
            <a:lvl1pPr marL="342900" indent="-342900" algn="l">
              <a:spcBef>
                <a:spcPts val="0"/>
              </a:spcBef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9467447" y="2353628"/>
            <a:ext cx="8361787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9" name="正方形/長方形 28"/>
          <p:cNvSpPr/>
          <p:nvPr userDrawn="1"/>
        </p:nvSpPr>
        <p:spPr>
          <a:xfrm>
            <a:off x="9572871" y="3070668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プレースホルダー 12"/>
          <p:cNvSpPr>
            <a:spLocks noGrp="1"/>
          </p:cNvSpPr>
          <p:nvPr>
            <p:ph type="body" sz="quarter" idx="44" hasCustomPrompt="1"/>
          </p:nvPr>
        </p:nvSpPr>
        <p:spPr>
          <a:xfrm>
            <a:off x="9467447" y="6349412"/>
            <a:ext cx="8361787" cy="1716691"/>
          </a:xfrm>
        </p:spPr>
        <p:txBody>
          <a:bodyPr>
            <a:normAutofit/>
          </a:bodyPr>
          <a:lstStyle>
            <a:lvl1pPr marL="342900" indent="-342900" algn="l">
              <a:spcBef>
                <a:spcPts val="0"/>
              </a:spcBef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テキスト プレースホルダー 12"/>
          <p:cNvSpPr>
            <a:spLocks noGrp="1"/>
          </p:cNvSpPr>
          <p:nvPr>
            <p:ph type="body" sz="quarter" idx="45" hasCustomPrompt="1"/>
          </p:nvPr>
        </p:nvSpPr>
        <p:spPr>
          <a:xfrm>
            <a:off x="9467447" y="5408217"/>
            <a:ext cx="8361787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5" name="正方形/長方形 34"/>
          <p:cNvSpPr/>
          <p:nvPr userDrawn="1"/>
        </p:nvSpPr>
        <p:spPr>
          <a:xfrm>
            <a:off x="9572871" y="6125257"/>
            <a:ext cx="1827899" cy="72008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8930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600"/>
                            </p:stCondLst>
                            <p:childTnLst>
                              <p:par>
                                <p:cTn id="22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45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animBg="1"/>
      <p:bldP spid="30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animBg="1"/>
    </p:bld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286000" y="1683285"/>
            <a:ext cx="13716000" cy="3580847"/>
          </a:xfrm>
        </p:spPr>
        <p:txBody>
          <a:bodyPr anchor="b"/>
          <a:lstStyle>
            <a:lvl1pPr algn="ctr">
              <a:defRPr sz="8999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286000" y="5402223"/>
            <a:ext cx="13716000" cy="2483260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709" indent="0" algn="ctr">
              <a:buNone/>
              <a:defRPr sz="3000"/>
            </a:lvl2pPr>
            <a:lvl3pPr marL="1371417" indent="0" algn="ctr">
              <a:buNone/>
              <a:defRPr sz="2700"/>
            </a:lvl3pPr>
            <a:lvl4pPr marL="2057126" indent="0" algn="ctr">
              <a:buNone/>
              <a:defRPr sz="2400"/>
            </a:lvl4pPr>
            <a:lvl5pPr marL="2742834" indent="0" algn="ctr">
              <a:buNone/>
              <a:defRPr sz="2400"/>
            </a:lvl5pPr>
            <a:lvl6pPr marL="3428543" indent="0" algn="ctr">
              <a:buNone/>
              <a:defRPr sz="2400"/>
            </a:lvl6pPr>
            <a:lvl7pPr marL="4114251" indent="0" algn="ctr">
              <a:buNone/>
              <a:defRPr sz="2400"/>
            </a:lvl7pPr>
            <a:lvl8pPr marL="4799960" indent="0" algn="ctr">
              <a:buNone/>
              <a:defRPr sz="2400"/>
            </a:lvl8pPr>
            <a:lvl9pPr marL="5485668" indent="0" algn="ctr">
              <a:buNone/>
              <a:defRPr sz="24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98699-7F75-4BB8-9A5C-7B2F65571E2D}" type="datetimeFigureOut">
              <a:rPr lang="fr-FR" smtClean="0"/>
              <a:t>14/10/2021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2B12B-35D4-4951-85E7-7798505DB6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028250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98699-7F75-4BB8-9A5C-7B2F65571E2D}" type="datetimeFigureOut">
              <a:rPr lang="fr-FR" smtClean="0"/>
              <a:t>14/10/2021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2B12B-35D4-4951-85E7-7798505DB62C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Rectangle 6"/>
          <p:cNvSpPr/>
          <p:nvPr userDrawn="1"/>
        </p:nvSpPr>
        <p:spPr>
          <a:xfrm>
            <a:off x="1" y="9147029"/>
            <a:ext cx="18177029" cy="7456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4049"/>
          </a:p>
        </p:txBody>
      </p:sp>
      <p:sp>
        <p:nvSpPr>
          <p:cNvPr id="8" name="Rectangle 7"/>
          <p:cNvSpPr/>
          <p:nvPr userDrawn="1"/>
        </p:nvSpPr>
        <p:spPr>
          <a:xfrm>
            <a:off x="0" y="1"/>
            <a:ext cx="18288000" cy="1539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4049"/>
          </a:p>
        </p:txBody>
      </p:sp>
      <p:pic>
        <p:nvPicPr>
          <p:cNvPr id="9" name="Espace réservé du contenu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26" t="11023" r="10361" b="31388"/>
          <a:stretch/>
        </p:blipFill>
        <p:spPr>
          <a:xfrm>
            <a:off x="372863" y="9040511"/>
            <a:ext cx="2317073" cy="971954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4344529" y="9093770"/>
            <a:ext cx="3243674" cy="85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374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図プレースホルダー 15"/>
          <p:cNvSpPr>
            <a:spLocks noGrp="1"/>
          </p:cNvSpPr>
          <p:nvPr>
            <p:ph type="pic" sz="quarter" idx="36" hasCustomPrompt="1"/>
          </p:nvPr>
        </p:nvSpPr>
        <p:spPr>
          <a:xfrm>
            <a:off x="0" y="-794"/>
            <a:ext cx="18287642" cy="7086707"/>
          </a:xfrm>
          <a:custGeom>
            <a:avLst/>
            <a:gdLst>
              <a:gd name="connsiteX0" fmla="*/ 0 w 18287642"/>
              <a:gd name="connsiteY0" fmla="*/ 6438707 h 7086707"/>
              <a:gd name="connsiteX1" fmla="*/ 648000 w 18287642"/>
              <a:gd name="connsiteY1" fmla="*/ 6438707 h 7086707"/>
              <a:gd name="connsiteX2" fmla="*/ 648000 w 18287642"/>
              <a:gd name="connsiteY2" fmla="*/ 7086707 h 7086707"/>
              <a:gd name="connsiteX3" fmla="*/ 0 w 18287642"/>
              <a:gd name="connsiteY3" fmla="*/ 7086707 h 7086707"/>
              <a:gd name="connsiteX4" fmla="*/ 648000 w 18287642"/>
              <a:gd name="connsiteY4" fmla="*/ 5790707 h 7086707"/>
              <a:gd name="connsiteX5" fmla="*/ 1296000 w 18287642"/>
              <a:gd name="connsiteY5" fmla="*/ 5790707 h 7086707"/>
              <a:gd name="connsiteX6" fmla="*/ 1296000 w 18287642"/>
              <a:gd name="connsiteY6" fmla="*/ 6438707 h 7086707"/>
              <a:gd name="connsiteX7" fmla="*/ 648000 w 18287642"/>
              <a:gd name="connsiteY7" fmla="*/ 6438707 h 7086707"/>
              <a:gd name="connsiteX8" fmla="*/ 0 w 18287642"/>
              <a:gd name="connsiteY8" fmla="*/ 0 h 7086707"/>
              <a:gd name="connsiteX9" fmla="*/ 18287642 w 18287642"/>
              <a:gd name="connsiteY9" fmla="*/ 0 h 7086707"/>
              <a:gd name="connsiteX10" fmla="*/ 18287642 w 18287642"/>
              <a:gd name="connsiteY10" fmla="*/ 5142707 h 7086707"/>
              <a:gd name="connsiteX11" fmla="*/ 1944000 w 18287642"/>
              <a:gd name="connsiteY11" fmla="*/ 5142707 h 7086707"/>
              <a:gd name="connsiteX12" fmla="*/ 1944000 w 18287642"/>
              <a:gd name="connsiteY12" fmla="*/ 5790707 h 7086707"/>
              <a:gd name="connsiteX13" fmla="*/ 1296000 w 18287642"/>
              <a:gd name="connsiteY13" fmla="*/ 5790707 h 7086707"/>
              <a:gd name="connsiteX14" fmla="*/ 1296000 w 18287642"/>
              <a:gd name="connsiteY14" fmla="*/ 5142707 h 7086707"/>
              <a:gd name="connsiteX15" fmla="*/ 648000 w 18287642"/>
              <a:gd name="connsiteY15" fmla="*/ 5142707 h 7086707"/>
              <a:gd name="connsiteX16" fmla="*/ 648000 w 18287642"/>
              <a:gd name="connsiteY16" fmla="*/ 5790707 h 7086707"/>
              <a:gd name="connsiteX17" fmla="*/ 0 w 18287642"/>
              <a:gd name="connsiteY17" fmla="*/ 5790707 h 7086707"/>
              <a:gd name="connsiteX18" fmla="*/ 0 w 18287642"/>
              <a:gd name="connsiteY18" fmla="*/ 5142707 h 7086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8287642" h="7086707">
                <a:moveTo>
                  <a:pt x="0" y="6438707"/>
                </a:moveTo>
                <a:lnTo>
                  <a:pt x="648000" y="6438707"/>
                </a:lnTo>
                <a:lnTo>
                  <a:pt x="648000" y="7086707"/>
                </a:lnTo>
                <a:lnTo>
                  <a:pt x="0" y="7086707"/>
                </a:lnTo>
                <a:close/>
                <a:moveTo>
                  <a:pt x="648000" y="5790707"/>
                </a:moveTo>
                <a:lnTo>
                  <a:pt x="1296000" y="5790707"/>
                </a:lnTo>
                <a:lnTo>
                  <a:pt x="1296000" y="6438707"/>
                </a:lnTo>
                <a:lnTo>
                  <a:pt x="648000" y="6438707"/>
                </a:lnTo>
                <a:close/>
                <a:moveTo>
                  <a:pt x="0" y="0"/>
                </a:moveTo>
                <a:lnTo>
                  <a:pt x="18287642" y="0"/>
                </a:lnTo>
                <a:lnTo>
                  <a:pt x="18287642" y="5142707"/>
                </a:lnTo>
                <a:lnTo>
                  <a:pt x="1944000" y="5142707"/>
                </a:lnTo>
                <a:lnTo>
                  <a:pt x="1944000" y="5790707"/>
                </a:lnTo>
                <a:lnTo>
                  <a:pt x="1296000" y="5790707"/>
                </a:lnTo>
                <a:lnTo>
                  <a:pt x="1296000" y="5142707"/>
                </a:lnTo>
                <a:lnTo>
                  <a:pt x="648000" y="5142707"/>
                </a:lnTo>
                <a:lnTo>
                  <a:pt x="648000" y="5790707"/>
                </a:lnTo>
                <a:lnTo>
                  <a:pt x="0" y="5790707"/>
                </a:lnTo>
                <a:lnTo>
                  <a:pt x="0" y="514270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2" hasCustomPrompt="1"/>
          </p:nvPr>
        </p:nvSpPr>
        <p:spPr>
          <a:xfrm>
            <a:off x="1363663" y="0"/>
            <a:ext cx="7504566" cy="1028541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3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9061250" y="3122656"/>
            <a:ext cx="8167207" cy="121919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5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9061250" y="5347380"/>
            <a:ext cx="8167207" cy="2882219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9061250" y="4283799"/>
            <a:ext cx="8167207" cy="714166"/>
          </a:xfrm>
        </p:spPr>
        <p:txBody>
          <a:bodyPr anchor="t">
            <a:noAutofit/>
          </a:bodyPr>
          <a:lstStyle>
            <a:lvl1pPr algn="l">
              <a:lnSpc>
                <a:spcPct val="13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42210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2" presetClass="entr" presetSubtype="3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15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6" grpId="0"/>
      <p:bldP spid="6" grpId="1"/>
      <p:bldP spid="23" grpId="0" build="p">
        <p:tmplLst>
          <p:tmpl lvl="1">
            <p:tnLst>
              <p:par>
                <p:cTn presetID="2" presetClass="entr" presetSubtype="3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iterate type="lt">
                    <p:tmPct val="3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47775" y="2564212"/>
            <a:ext cx="15773400" cy="4278445"/>
          </a:xfrm>
        </p:spPr>
        <p:txBody>
          <a:bodyPr anchor="b"/>
          <a:lstStyle>
            <a:lvl1pPr>
              <a:defRPr sz="8999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47775" y="6883133"/>
            <a:ext cx="15773400" cy="2249933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685709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417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126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2834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854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251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79996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566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98699-7F75-4BB8-9A5C-7B2F65571E2D}" type="datetimeFigureOut">
              <a:rPr lang="fr-FR" smtClean="0"/>
              <a:t>14/10/2021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2B12B-35D4-4951-85E7-7798505DB6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938816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257300" y="2738015"/>
            <a:ext cx="7772400" cy="6526000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9258300" y="2738015"/>
            <a:ext cx="7772400" cy="6526000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98699-7F75-4BB8-9A5C-7B2F65571E2D}" type="datetimeFigureOut">
              <a:rPr lang="fr-FR" smtClean="0"/>
              <a:t>14/10/2021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2B12B-35D4-4951-85E7-7798505DB6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807881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59682" y="547604"/>
            <a:ext cx="15773400" cy="1988038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59683" y="2521356"/>
            <a:ext cx="7736681" cy="1235677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709" indent="0">
              <a:buNone/>
              <a:defRPr sz="3000" b="1"/>
            </a:lvl2pPr>
            <a:lvl3pPr marL="1371417" indent="0">
              <a:buNone/>
              <a:defRPr sz="2700" b="1"/>
            </a:lvl3pPr>
            <a:lvl4pPr marL="2057126" indent="0">
              <a:buNone/>
              <a:defRPr sz="2400" b="1"/>
            </a:lvl4pPr>
            <a:lvl5pPr marL="2742834" indent="0">
              <a:buNone/>
              <a:defRPr sz="2400" b="1"/>
            </a:lvl5pPr>
            <a:lvl6pPr marL="3428543" indent="0">
              <a:buNone/>
              <a:defRPr sz="2400" b="1"/>
            </a:lvl6pPr>
            <a:lvl7pPr marL="4114251" indent="0">
              <a:buNone/>
              <a:defRPr sz="2400" b="1"/>
            </a:lvl7pPr>
            <a:lvl8pPr marL="4799960" indent="0">
              <a:buNone/>
              <a:defRPr sz="2400" b="1"/>
            </a:lvl8pPr>
            <a:lvl9pPr marL="5485668" indent="0">
              <a:buNone/>
              <a:defRPr sz="24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259683" y="3757033"/>
            <a:ext cx="7736681" cy="5526029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9258300" y="2521356"/>
            <a:ext cx="7774782" cy="1235677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709" indent="0">
              <a:buNone/>
              <a:defRPr sz="3000" b="1"/>
            </a:lvl2pPr>
            <a:lvl3pPr marL="1371417" indent="0">
              <a:buNone/>
              <a:defRPr sz="2700" b="1"/>
            </a:lvl3pPr>
            <a:lvl4pPr marL="2057126" indent="0">
              <a:buNone/>
              <a:defRPr sz="2400" b="1"/>
            </a:lvl4pPr>
            <a:lvl5pPr marL="2742834" indent="0">
              <a:buNone/>
              <a:defRPr sz="2400" b="1"/>
            </a:lvl5pPr>
            <a:lvl6pPr marL="3428543" indent="0">
              <a:buNone/>
              <a:defRPr sz="2400" b="1"/>
            </a:lvl6pPr>
            <a:lvl7pPr marL="4114251" indent="0">
              <a:buNone/>
              <a:defRPr sz="2400" b="1"/>
            </a:lvl7pPr>
            <a:lvl8pPr marL="4799960" indent="0">
              <a:buNone/>
              <a:defRPr sz="2400" b="1"/>
            </a:lvl8pPr>
            <a:lvl9pPr marL="5485668" indent="0">
              <a:buNone/>
              <a:defRPr sz="24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9258300" y="3757033"/>
            <a:ext cx="7774782" cy="5526029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98699-7F75-4BB8-9A5C-7B2F65571E2D}" type="datetimeFigureOut">
              <a:rPr lang="fr-FR" smtClean="0"/>
              <a:t>14/10/2021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2B12B-35D4-4951-85E7-7798505DB6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740188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98699-7F75-4BB8-9A5C-7B2F65571E2D}" type="datetimeFigureOut">
              <a:rPr lang="fr-FR" smtClean="0"/>
              <a:t>14/10/2021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2B12B-35D4-4951-85E7-7798505DB6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935065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98699-7F75-4BB8-9A5C-7B2F65571E2D}" type="datetimeFigureOut">
              <a:rPr lang="fr-FR" smtClean="0"/>
              <a:t>14/10/2021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2B12B-35D4-4951-85E7-7798505DB6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290668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59683" y="685694"/>
            <a:ext cx="5898356" cy="2399930"/>
          </a:xfrm>
        </p:spPr>
        <p:txBody>
          <a:bodyPr anchor="b"/>
          <a:lstStyle>
            <a:lvl1pPr>
              <a:defRPr sz="4799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774782" y="1480910"/>
            <a:ext cx="9258300" cy="7309310"/>
          </a:xfrm>
        </p:spPr>
        <p:txBody>
          <a:bodyPr/>
          <a:lstStyle>
            <a:lvl1pPr>
              <a:defRPr sz="4799"/>
            </a:lvl1pPr>
            <a:lvl2pPr>
              <a:defRPr sz="4199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259683" y="3085624"/>
            <a:ext cx="5898356" cy="5716500"/>
          </a:xfrm>
        </p:spPr>
        <p:txBody>
          <a:bodyPr/>
          <a:lstStyle>
            <a:lvl1pPr marL="0" indent="0">
              <a:buNone/>
              <a:defRPr sz="2400"/>
            </a:lvl1pPr>
            <a:lvl2pPr marL="685709" indent="0">
              <a:buNone/>
              <a:defRPr sz="2100"/>
            </a:lvl2pPr>
            <a:lvl3pPr marL="1371417" indent="0">
              <a:buNone/>
              <a:defRPr sz="1800"/>
            </a:lvl3pPr>
            <a:lvl4pPr marL="2057126" indent="0">
              <a:buNone/>
              <a:defRPr sz="1500"/>
            </a:lvl4pPr>
            <a:lvl5pPr marL="2742834" indent="0">
              <a:buNone/>
              <a:defRPr sz="1500"/>
            </a:lvl5pPr>
            <a:lvl6pPr marL="3428543" indent="0">
              <a:buNone/>
              <a:defRPr sz="1500"/>
            </a:lvl6pPr>
            <a:lvl7pPr marL="4114251" indent="0">
              <a:buNone/>
              <a:defRPr sz="1500"/>
            </a:lvl7pPr>
            <a:lvl8pPr marL="4799960" indent="0">
              <a:buNone/>
              <a:defRPr sz="1500"/>
            </a:lvl8pPr>
            <a:lvl9pPr marL="5485668" indent="0">
              <a:buNone/>
              <a:defRPr sz="15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98699-7F75-4BB8-9A5C-7B2F65571E2D}" type="datetimeFigureOut">
              <a:rPr lang="fr-FR" smtClean="0"/>
              <a:t>14/10/2021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2B12B-35D4-4951-85E7-7798505DB6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669619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59683" y="685694"/>
            <a:ext cx="5898356" cy="2399930"/>
          </a:xfrm>
        </p:spPr>
        <p:txBody>
          <a:bodyPr anchor="b"/>
          <a:lstStyle>
            <a:lvl1pPr>
              <a:defRPr sz="4799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7774782" y="1480910"/>
            <a:ext cx="9258300" cy="7309310"/>
          </a:xfrm>
        </p:spPr>
        <p:txBody>
          <a:bodyPr/>
          <a:lstStyle>
            <a:lvl1pPr marL="0" indent="0">
              <a:buNone/>
              <a:defRPr sz="4799"/>
            </a:lvl1pPr>
            <a:lvl2pPr marL="685709" indent="0">
              <a:buNone/>
              <a:defRPr sz="4199"/>
            </a:lvl2pPr>
            <a:lvl3pPr marL="1371417" indent="0">
              <a:buNone/>
              <a:defRPr sz="3600"/>
            </a:lvl3pPr>
            <a:lvl4pPr marL="2057126" indent="0">
              <a:buNone/>
              <a:defRPr sz="3000"/>
            </a:lvl4pPr>
            <a:lvl5pPr marL="2742834" indent="0">
              <a:buNone/>
              <a:defRPr sz="3000"/>
            </a:lvl5pPr>
            <a:lvl6pPr marL="3428543" indent="0">
              <a:buNone/>
              <a:defRPr sz="3000"/>
            </a:lvl6pPr>
            <a:lvl7pPr marL="4114251" indent="0">
              <a:buNone/>
              <a:defRPr sz="3000"/>
            </a:lvl7pPr>
            <a:lvl8pPr marL="4799960" indent="0">
              <a:buNone/>
              <a:defRPr sz="3000"/>
            </a:lvl8pPr>
            <a:lvl9pPr marL="5485668" indent="0">
              <a:buNone/>
              <a:defRPr sz="3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259683" y="3085624"/>
            <a:ext cx="5898356" cy="5716500"/>
          </a:xfrm>
        </p:spPr>
        <p:txBody>
          <a:bodyPr/>
          <a:lstStyle>
            <a:lvl1pPr marL="0" indent="0">
              <a:buNone/>
              <a:defRPr sz="2400"/>
            </a:lvl1pPr>
            <a:lvl2pPr marL="685709" indent="0">
              <a:buNone/>
              <a:defRPr sz="2100"/>
            </a:lvl2pPr>
            <a:lvl3pPr marL="1371417" indent="0">
              <a:buNone/>
              <a:defRPr sz="1800"/>
            </a:lvl3pPr>
            <a:lvl4pPr marL="2057126" indent="0">
              <a:buNone/>
              <a:defRPr sz="1500"/>
            </a:lvl4pPr>
            <a:lvl5pPr marL="2742834" indent="0">
              <a:buNone/>
              <a:defRPr sz="1500"/>
            </a:lvl5pPr>
            <a:lvl6pPr marL="3428543" indent="0">
              <a:buNone/>
              <a:defRPr sz="1500"/>
            </a:lvl6pPr>
            <a:lvl7pPr marL="4114251" indent="0">
              <a:buNone/>
              <a:defRPr sz="1500"/>
            </a:lvl7pPr>
            <a:lvl8pPr marL="4799960" indent="0">
              <a:buNone/>
              <a:defRPr sz="1500"/>
            </a:lvl8pPr>
            <a:lvl9pPr marL="5485668" indent="0">
              <a:buNone/>
              <a:defRPr sz="15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98699-7F75-4BB8-9A5C-7B2F65571E2D}" type="datetimeFigureOut">
              <a:rPr lang="fr-FR" smtClean="0"/>
              <a:t>14/10/2021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2B12B-35D4-4951-85E7-7798505DB6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405788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98699-7F75-4BB8-9A5C-7B2F65571E2D}" type="datetimeFigureOut">
              <a:rPr lang="fr-FR" smtClean="0"/>
              <a:t>14/10/2021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2B12B-35D4-4951-85E7-7798505DB6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466858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13087350" y="547603"/>
            <a:ext cx="3943350" cy="8716412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257300" y="547603"/>
            <a:ext cx="11601450" cy="8716412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98699-7F75-4BB8-9A5C-7B2F65571E2D}" type="datetimeFigureOut">
              <a:rPr lang="fr-FR" smtClean="0"/>
              <a:t>14/10/2021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2B12B-35D4-4951-85E7-7798505DB6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412220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90580" y="514277"/>
            <a:ext cx="14474825" cy="1261868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 lang="fr-FR" dirty="0">
                <a:latin typeface="Calibri" panose="020F0502020204030204" pitchFamily="34" charset="0"/>
              </a:defRPr>
            </a:lvl1pPr>
          </a:lstStyle>
          <a:p>
            <a:pPr lvl="0"/>
            <a:r>
              <a:rPr lang="fr-FR" dirty="0"/>
              <a:t>Modifiez le style du titre</a:t>
            </a:r>
          </a:p>
        </p:txBody>
      </p:sp>
      <p:sp>
        <p:nvSpPr>
          <p:cNvPr id="8" name="Rectangle 18"/>
          <p:cNvSpPr>
            <a:spLocks noGrp="1" noChangeArrowheads="1"/>
          </p:cNvSpPr>
          <p:nvPr>
            <p:ph idx="10"/>
          </p:nvPr>
        </p:nvSpPr>
        <p:spPr bwMode="auto">
          <a:xfrm>
            <a:off x="790579" y="2010844"/>
            <a:ext cx="16706849" cy="7250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>
            <a:normAutofit/>
          </a:bodyPr>
          <a:lstStyle>
            <a:lvl1pPr>
              <a:defRPr sz="1800">
                <a:latin typeface="Calibri" panose="020F0502020204030204" pitchFamily="34" charset="0"/>
              </a:defRPr>
            </a:lvl1pPr>
            <a:lvl2pPr>
              <a:defRPr sz="1800">
                <a:latin typeface="Calibri" panose="020F0502020204030204" pitchFamily="34" charset="0"/>
              </a:defRPr>
            </a:lvl2pPr>
            <a:lvl3pPr>
              <a:defRPr sz="18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</a:lstStyle>
          <a:p>
            <a:pPr lvl="0"/>
            <a:r>
              <a:rPr lang="fr-FR" noProof="0" dirty="0"/>
              <a:t>Cliquez pour modifier les styles du texte du masque</a:t>
            </a:r>
          </a:p>
          <a:p>
            <a:pPr lvl="1"/>
            <a:r>
              <a:rPr lang="fr-FR" noProof="0" dirty="0"/>
              <a:t>Deuxième niveau</a:t>
            </a:r>
          </a:p>
          <a:p>
            <a:pPr lvl="2"/>
            <a:r>
              <a:rPr lang="fr-FR" noProof="0" dirty="0"/>
              <a:t>Troisième niveau</a:t>
            </a:r>
          </a:p>
          <a:p>
            <a:pPr lvl="3"/>
            <a:r>
              <a:rPr lang="fr-FR" noProof="0" dirty="0"/>
              <a:t>Quatrième niveau</a:t>
            </a:r>
          </a:p>
          <a:p>
            <a:pPr lvl="4"/>
            <a:r>
              <a:rPr lang="fr-FR" noProof="0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23195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, Heading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47" name="図プレースホルダー 46"/>
          <p:cNvSpPr>
            <a:spLocks noGrp="1"/>
          </p:cNvSpPr>
          <p:nvPr>
            <p:ph type="pic" sz="quarter" idx="21" hasCustomPrompt="1"/>
          </p:nvPr>
        </p:nvSpPr>
        <p:spPr>
          <a:xfrm>
            <a:off x="5439454" y="1391478"/>
            <a:ext cx="7409092" cy="3478887"/>
          </a:xfrm>
          <a:custGeom>
            <a:avLst/>
            <a:gdLst>
              <a:gd name="connsiteX0" fmla="*/ 6753718 w 7409092"/>
              <a:gd name="connsiteY0" fmla="*/ 2823513 h 3478887"/>
              <a:gd name="connsiteX1" fmla="*/ 7409092 w 7409092"/>
              <a:gd name="connsiteY1" fmla="*/ 2823513 h 3478887"/>
              <a:gd name="connsiteX2" fmla="*/ 7409092 w 7409092"/>
              <a:gd name="connsiteY2" fmla="*/ 3478887 h 3478887"/>
              <a:gd name="connsiteX3" fmla="*/ 6753718 w 7409092"/>
              <a:gd name="connsiteY3" fmla="*/ 3478887 h 3478887"/>
              <a:gd name="connsiteX4" fmla="*/ 6098344 w 7409092"/>
              <a:gd name="connsiteY4" fmla="*/ 2145252 h 3478887"/>
              <a:gd name="connsiteX5" fmla="*/ 6753718 w 7409092"/>
              <a:gd name="connsiteY5" fmla="*/ 2145252 h 3478887"/>
              <a:gd name="connsiteX6" fmla="*/ 6753718 w 7409092"/>
              <a:gd name="connsiteY6" fmla="*/ 2800626 h 3478887"/>
              <a:gd name="connsiteX7" fmla="*/ 6098344 w 7409092"/>
              <a:gd name="connsiteY7" fmla="*/ 2800626 h 3478887"/>
              <a:gd name="connsiteX8" fmla="*/ 655374 w 7409092"/>
              <a:gd name="connsiteY8" fmla="*/ 655374 h 3478887"/>
              <a:gd name="connsiteX9" fmla="*/ 1310748 w 7409092"/>
              <a:gd name="connsiteY9" fmla="*/ 655374 h 3478887"/>
              <a:gd name="connsiteX10" fmla="*/ 1310748 w 7409092"/>
              <a:gd name="connsiteY10" fmla="*/ 1310748 h 3478887"/>
              <a:gd name="connsiteX11" fmla="*/ 655374 w 7409092"/>
              <a:gd name="connsiteY11" fmla="*/ 1310748 h 3478887"/>
              <a:gd name="connsiteX12" fmla="*/ 1310748 w 7409092"/>
              <a:gd name="connsiteY12" fmla="*/ 0 h 3478887"/>
              <a:gd name="connsiteX13" fmla="*/ 1966122 w 7409092"/>
              <a:gd name="connsiteY13" fmla="*/ 0 h 3478887"/>
              <a:gd name="connsiteX14" fmla="*/ 5422122 w 7409092"/>
              <a:gd name="connsiteY14" fmla="*/ 0 h 3478887"/>
              <a:gd name="connsiteX15" fmla="*/ 5422122 w 7409092"/>
              <a:gd name="connsiteY15" fmla="*/ 1481843 h 3478887"/>
              <a:gd name="connsiteX16" fmla="*/ 6077496 w 7409092"/>
              <a:gd name="connsiteY16" fmla="*/ 1481843 h 3478887"/>
              <a:gd name="connsiteX17" fmla="*/ 6077496 w 7409092"/>
              <a:gd name="connsiteY17" fmla="*/ 2137217 h 3478887"/>
              <a:gd name="connsiteX18" fmla="*/ 5422122 w 7409092"/>
              <a:gd name="connsiteY18" fmla="*/ 2137217 h 3478887"/>
              <a:gd name="connsiteX19" fmla="*/ 5422122 w 7409092"/>
              <a:gd name="connsiteY19" fmla="*/ 2800626 h 3478887"/>
              <a:gd name="connsiteX20" fmla="*/ 6077496 w 7409092"/>
              <a:gd name="connsiteY20" fmla="*/ 2800626 h 3478887"/>
              <a:gd name="connsiteX21" fmla="*/ 6077496 w 7409092"/>
              <a:gd name="connsiteY21" fmla="*/ 3456000 h 3478887"/>
              <a:gd name="connsiteX22" fmla="*/ 5422122 w 7409092"/>
              <a:gd name="connsiteY22" fmla="*/ 3456000 h 3478887"/>
              <a:gd name="connsiteX23" fmla="*/ 1966122 w 7409092"/>
              <a:gd name="connsiteY23" fmla="*/ 3456000 h 3478887"/>
              <a:gd name="connsiteX24" fmla="*/ 1966122 w 7409092"/>
              <a:gd name="connsiteY24" fmla="*/ 1966122 h 3478887"/>
              <a:gd name="connsiteX25" fmla="*/ 1310748 w 7409092"/>
              <a:gd name="connsiteY25" fmla="*/ 1966122 h 3478887"/>
              <a:gd name="connsiteX26" fmla="*/ 1310748 w 7409092"/>
              <a:gd name="connsiteY26" fmla="*/ 1310748 h 3478887"/>
              <a:gd name="connsiteX27" fmla="*/ 1966122 w 7409092"/>
              <a:gd name="connsiteY27" fmla="*/ 1310748 h 3478887"/>
              <a:gd name="connsiteX28" fmla="*/ 1966122 w 7409092"/>
              <a:gd name="connsiteY28" fmla="*/ 655374 h 3478887"/>
              <a:gd name="connsiteX29" fmla="*/ 1310748 w 7409092"/>
              <a:gd name="connsiteY29" fmla="*/ 655374 h 3478887"/>
              <a:gd name="connsiteX30" fmla="*/ 0 w 7409092"/>
              <a:gd name="connsiteY30" fmla="*/ 0 h 3478887"/>
              <a:gd name="connsiteX31" fmla="*/ 655374 w 7409092"/>
              <a:gd name="connsiteY31" fmla="*/ 0 h 3478887"/>
              <a:gd name="connsiteX32" fmla="*/ 655374 w 7409092"/>
              <a:gd name="connsiteY32" fmla="*/ 655374 h 3478887"/>
              <a:gd name="connsiteX33" fmla="*/ 0 w 7409092"/>
              <a:gd name="connsiteY33" fmla="*/ 655374 h 3478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7409092" h="3478887">
                <a:moveTo>
                  <a:pt x="6753718" y="2823513"/>
                </a:moveTo>
                <a:lnTo>
                  <a:pt x="7409092" y="2823513"/>
                </a:lnTo>
                <a:lnTo>
                  <a:pt x="7409092" y="3478887"/>
                </a:lnTo>
                <a:lnTo>
                  <a:pt x="6753718" y="3478887"/>
                </a:lnTo>
                <a:close/>
                <a:moveTo>
                  <a:pt x="6098344" y="2145252"/>
                </a:moveTo>
                <a:lnTo>
                  <a:pt x="6753718" y="2145252"/>
                </a:lnTo>
                <a:lnTo>
                  <a:pt x="6753718" y="2800626"/>
                </a:lnTo>
                <a:lnTo>
                  <a:pt x="6098344" y="2800626"/>
                </a:lnTo>
                <a:close/>
                <a:moveTo>
                  <a:pt x="655374" y="655374"/>
                </a:moveTo>
                <a:lnTo>
                  <a:pt x="1310748" y="655374"/>
                </a:lnTo>
                <a:lnTo>
                  <a:pt x="1310748" y="1310748"/>
                </a:lnTo>
                <a:lnTo>
                  <a:pt x="655374" y="1310748"/>
                </a:lnTo>
                <a:close/>
                <a:moveTo>
                  <a:pt x="1310748" y="0"/>
                </a:moveTo>
                <a:lnTo>
                  <a:pt x="1966122" y="0"/>
                </a:lnTo>
                <a:lnTo>
                  <a:pt x="5422122" y="0"/>
                </a:lnTo>
                <a:lnTo>
                  <a:pt x="5422122" y="1481843"/>
                </a:lnTo>
                <a:lnTo>
                  <a:pt x="6077496" y="1481843"/>
                </a:lnTo>
                <a:lnTo>
                  <a:pt x="6077496" y="2137217"/>
                </a:lnTo>
                <a:lnTo>
                  <a:pt x="5422122" y="2137217"/>
                </a:lnTo>
                <a:lnTo>
                  <a:pt x="5422122" y="2800626"/>
                </a:lnTo>
                <a:lnTo>
                  <a:pt x="6077496" y="2800626"/>
                </a:lnTo>
                <a:lnTo>
                  <a:pt x="6077496" y="3456000"/>
                </a:lnTo>
                <a:lnTo>
                  <a:pt x="5422122" y="3456000"/>
                </a:lnTo>
                <a:lnTo>
                  <a:pt x="1966122" y="3456000"/>
                </a:lnTo>
                <a:lnTo>
                  <a:pt x="1966122" y="1966122"/>
                </a:lnTo>
                <a:lnTo>
                  <a:pt x="1310748" y="1966122"/>
                </a:lnTo>
                <a:lnTo>
                  <a:pt x="1310748" y="1310748"/>
                </a:lnTo>
                <a:lnTo>
                  <a:pt x="1966122" y="1310748"/>
                </a:lnTo>
                <a:lnTo>
                  <a:pt x="1966122" y="655374"/>
                </a:lnTo>
                <a:lnTo>
                  <a:pt x="1310748" y="655374"/>
                </a:lnTo>
                <a:close/>
                <a:moveTo>
                  <a:pt x="0" y="0"/>
                </a:moveTo>
                <a:lnTo>
                  <a:pt x="655374" y="0"/>
                </a:lnTo>
                <a:lnTo>
                  <a:pt x="655374" y="655374"/>
                </a:lnTo>
                <a:lnTo>
                  <a:pt x="0" y="655374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57150">
            <a:noFill/>
          </a:ln>
          <a:effectLst/>
        </p:spPr>
        <p:txBody>
          <a:bodyPr wrap="square">
            <a:noAutofit/>
          </a:bodyPr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8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2857596" y="5250023"/>
            <a:ext cx="12572808" cy="691637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9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2857596" y="5959390"/>
            <a:ext cx="12572808" cy="735120"/>
          </a:xfrm>
        </p:spPr>
        <p:txBody>
          <a:bodyPr anchor="t">
            <a:noAutofit/>
          </a:bodyPr>
          <a:lstStyle>
            <a:lvl1pPr algn="ctr">
              <a:lnSpc>
                <a:spcPct val="13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0" name="正方形/長方形 49"/>
          <p:cNvSpPr/>
          <p:nvPr userDrawn="1"/>
        </p:nvSpPr>
        <p:spPr>
          <a:xfrm>
            <a:off x="8808185" y="6760875"/>
            <a:ext cx="648072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正方形/長方形 50"/>
          <p:cNvSpPr/>
          <p:nvPr userDrawn="1"/>
        </p:nvSpPr>
        <p:spPr>
          <a:xfrm>
            <a:off x="8162494" y="6760875"/>
            <a:ext cx="648072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正方形/長方形 51"/>
          <p:cNvSpPr/>
          <p:nvPr userDrawn="1"/>
        </p:nvSpPr>
        <p:spPr>
          <a:xfrm>
            <a:off x="9455052" y="6760875"/>
            <a:ext cx="648072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3443436" y="7049366"/>
            <a:ext cx="11401128" cy="1968288"/>
          </a:xfrm>
        </p:spPr>
        <p:txBody>
          <a:bodyPr>
            <a:normAutofit/>
          </a:bodyPr>
          <a:lstStyle>
            <a:lvl1pPr algn="ct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62009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15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815"/>
                            </p:stCondLst>
                            <p:childTnLst>
                              <p:par>
                                <p:cTn id="1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15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iterate type="lt">
                    <p:tmPct val="3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animBg="1"/>
      <p:bldP spid="51" grpId="0" animBg="1"/>
      <p:bldP spid="52" grpId="0" animBg="1"/>
      <p:bldP spid="53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&amp; 3 Icons, Headings,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図プレースホルダー 76"/>
          <p:cNvSpPr>
            <a:spLocks noGrp="1"/>
          </p:cNvSpPr>
          <p:nvPr>
            <p:ph type="pic" sz="quarter" idx="34" hasCustomPrompt="1"/>
          </p:nvPr>
        </p:nvSpPr>
        <p:spPr>
          <a:xfrm>
            <a:off x="-2" y="0"/>
            <a:ext cx="18288002" cy="7085913"/>
          </a:xfrm>
          <a:custGeom>
            <a:avLst/>
            <a:gdLst>
              <a:gd name="connsiteX0" fmla="*/ 0 w 18288002"/>
              <a:gd name="connsiteY0" fmla="*/ 6437913 h 7085913"/>
              <a:gd name="connsiteX1" fmla="*/ 648000 w 18288002"/>
              <a:gd name="connsiteY1" fmla="*/ 6437913 h 7085913"/>
              <a:gd name="connsiteX2" fmla="*/ 648000 w 18288002"/>
              <a:gd name="connsiteY2" fmla="*/ 7085913 h 7085913"/>
              <a:gd name="connsiteX3" fmla="*/ 0 w 18288002"/>
              <a:gd name="connsiteY3" fmla="*/ 7085913 h 7085913"/>
              <a:gd name="connsiteX4" fmla="*/ 3 w 18288002"/>
              <a:gd name="connsiteY4" fmla="*/ 0 h 7085913"/>
              <a:gd name="connsiteX5" fmla="*/ 18288002 w 18288002"/>
              <a:gd name="connsiteY5" fmla="*/ 0 h 7085913"/>
              <a:gd name="connsiteX6" fmla="*/ 18288002 w 18288002"/>
              <a:gd name="connsiteY6" fmla="*/ 5141913 h 7085913"/>
              <a:gd name="connsiteX7" fmla="*/ 1944001 w 18288002"/>
              <a:gd name="connsiteY7" fmla="*/ 5141913 h 7085913"/>
              <a:gd name="connsiteX8" fmla="*/ 1944001 w 18288002"/>
              <a:gd name="connsiteY8" fmla="*/ 5789913 h 7085913"/>
              <a:gd name="connsiteX9" fmla="*/ 1296001 w 18288002"/>
              <a:gd name="connsiteY9" fmla="*/ 5789913 h 7085913"/>
              <a:gd name="connsiteX10" fmla="*/ 1296001 w 18288002"/>
              <a:gd name="connsiteY10" fmla="*/ 5141913 h 7085913"/>
              <a:gd name="connsiteX11" fmla="*/ 648001 w 18288002"/>
              <a:gd name="connsiteY11" fmla="*/ 5141913 h 7085913"/>
              <a:gd name="connsiteX12" fmla="*/ 648001 w 18288002"/>
              <a:gd name="connsiteY12" fmla="*/ 5789913 h 7085913"/>
              <a:gd name="connsiteX13" fmla="*/ 1296001 w 18288002"/>
              <a:gd name="connsiteY13" fmla="*/ 5789913 h 7085913"/>
              <a:gd name="connsiteX14" fmla="*/ 1296001 w 18288002"/>
              <a:gd name="connsiteY14" fmla="*/ 6437913 h 7085913"/>
              <a:gd name="connsiteX15" fmla="*/ 648001 w 18288002"/>
              <a:gd name="connsiteY15" fmla="*/ 6437913 h 7085913"/>
              <a:gd name="connsiteX16" fmla="*/ 648001 w 18288002"/>
              <a:gd name="connsiteY16" fmla="*/ 5789913 h 7085913"/>
              <a:gd name="connsiteX17" fmla="*/ 1 w 18288002"/>
              <a:gd name="connsiteY17" fmla="*/ 5789913 h 7085913"/>
              <a:gd name="connsiteX18" fmla="*/ 1 w 18288002"/>
              <a:gd name="connsiteY18" fmla="*/ 5141913 h 7085913"/>
              <a:gd name="connsiteX19" fmla="*/ 3 w 18288002"/>
              <a:gd name="connsiteY19" fmla="*/ 5141913 h 7085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288002" h="7085913">
                <a:moveTo>
                  <a:pt x="0" y="6437913"/>
                </a:moveTo>
                <a:lnTo>
                  <a:pt x="648000" y="6437913"/>
                </a:lnTo>
                <a:lnTo>
                  <a:pt x="648000" y="7085913"/>
                </a:lnTo>
                <a:lnTo>
                  <a:pt x="0" y="7085913"/>
                </a:lnTo>
                <a:close/>
                <a:moveTo>
                  <a:pt x="3" y="0"/>
                </a:moveTo>
                <a:lnTo>
                  <a:pt x="18288002" y="0"/>
                </a:lnTo>
                <a:lnTo>
                  <a:pt x="18288002" y="5141913"/>
                </a:lnTo>
                <a:lnTo>
                  <a:pt x="1944001" y="5141913"/>
                </a:lnTo>
                <a:lnTo>
                  <a:pt x="1944001" y="5789913"/>
                </a:lnTo>
                <a:lnTo>
                  <a:pt x="1296001" y="5789913"/>
                </a:lnTo>
                <a:lnTo>
                  <a:pt x="1296001" y="5141913"/>
                </a:lnTo>
                <a:lnTo>
                  <a:pt x="648001" y="5141913"/>
                </a:lnTo>
                <a:lnTo>
                  <a:pt x="648001" y="5789913"/>
                </a:lnTo>
                <a:lnTo>
                  <a:pt x="1296001" y="5789913"/>
                </a:lnTo>
                <a:lnTo>
                  <a:pt x="1296001" y="6437913"/>
                </a:lnTo>
                <a:lnTo>
                  <a:pt x="648001" y="6437913"/>
                </a:lnTo>
                <a:lnTo>
                  <a:pt x="648001" y="5789913"/>
                </a:lnTo>
                <a:lnTo>
                  <a:pt x="1" y="5789913"/>
                </a:lnTo>
                <a:lnTo>
                  <a:pt x="1" y="5141913"/>
                </a:lnTo>
                <a:lnTo>
                  <a:pt x="3" y="514191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61" name="テキスト プレースホルダー 60"/>
          <p:cNvSpPr>
            <a:spLocks noGrp="1"/>
          </p:cNvSpPr>
          <p:nvPr>
            <p:ph type="body" sz="quarter" idx="25" hasCustomPrompt="1"/>
          </p:nvPr>
        </p:nvSpPr>
        <p:spPr>
          <a:xfrm>
            <a:off x="3191877" y="4573588"/>
            <a:ext cx="1137600" cy="1137600"/>
          </a:xfrm>
          <a:solidFill>
            <a:schemeClr val="accent1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41" name="図プレースホルダー 25"/>
          <p:cNvSpPr>
            <a:spLocks noGrp="1"/>
          </p:cNvSpPr>
          <p:nvPr>
            <p:ph type="pic" sz="quarter" idx="16" hasCustomPrompt="1"/>
          </p:nvPr>
        </p:nvSpPr>
        <p:spPr>
          <a:xfrm>
            <a:off x="3445677" y="4826913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2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1463455" y="6821182"/>
            <a:ext cx="4594445" cy="2114271"/>
          </a:xfrm>
        </p:spPr>
        <p:txBody>
          <a:bodyPr>
            <a:normAutofit/>
          </a:bodyPr>
          <a:lstStyle>
            <a:lvl1pPr algn="ct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3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1463455" y="5892669"/>
            <a:ext cx="4594445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2" name="テキスト プレースホルダー 60"/>
          <p:cNvSpPr>
            <a:spLocks noGrp="1"/>
          </p:cNvSpPr>
          <p:nvPr>
            <p:ph type="body" sz="quarter" idx="26" hasCustomPrompt="1"/>
          </p:nvPr>
        </p:nvSpPr>
        <p:spPr>
          <a:xfrm>
            <a:off x="8575199" y="4573588"/>
            <a:ext cx="1137600" cy="1137600"/>
          </a:xfrm>
          <a:solidFill>
            <a:schemeClr val="accent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63" name="図プレースホルダー 25"/>
          <p:cNvSpPr>
            <a:spLocks noGrp="1"/>
          </p:cNvSpPr>
          <p:nvPr>
            <p:ph type="pic" sz="quarter" idx="27" hasCustomPrompt="1"/>
          </p:nvPr>
        </p:nvSpPr>
        <p:spPr>
          <a:xfrm>
            <a:off x="8828999" y="4826913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64" name="テキスト プレースホルダー 12"/>
          <p:cNvSpPr>
            <a:spLocks noGrp="1"/>
          </p:cNvSpPr>
          <p:nvPr>
            <p:ph type="body" sz="quarter" idx="28" hasCustomPrompt="1"/>
          </p:nvPr>
        </p:nvSpPr>
        <p:spPr>
          <a:xfrm>
            <a:off x="6846777" y="6821182"/>
            <a:ext cx="4594445" cy="2114271"/>
          </a:xfrm>
        </p:spPr>
        <p:txBody>
          <a:bodyPr>
            <a:normAutofit/>
          </a:bodyPr>
          <a:lstStyle>
            <a:lvl1pPr algn="ct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5" name="テキスト プレースホルダー 12"/>
          <p:cNvSpPr>
            <a:spLocks noGrp="1"/>
          </p:cNvSpPr>
          <p:nvPr>
            <p:ph type="body" sz="quarter" idx="29" hasCustomPrompt="1"/>
          </p:nvPr>
        </p:nvSpPr>
        <p:spPr>
          <a:xfrm>
            <a:off x="6846777" y="5892669"/>
            <a:ext cx="4594445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6" name="テキスト プレースホルダー 60"/>
          <p:cNvSpPr>
            <a:spLocks noGrp="1"/>
          </p:cNvSpPr>
          <p:nvPr>
            <p:ph type="body" sz="quarter" idx="30" hasCustomPrompt="1"/>
          </p:nvPr>
        </p:nvSpPr>
        <p:spPr>
          <a:xfrm>
            <a:off x="13958521" y="4573588"/>
            <a:ext cx="1137600" cy="1137600"/>
          </a:xfrm>
          <a:solidFill>
            <a:schemeClr val="accent3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67" name="図プレースホルダー 25"/>
          <p:cNvSpPr>
            <a:spLocks noGrp="1"/>
          </p:cNvSpPr>
          <p:nvPr>
            <p:ph type="pic" sz="quarter" idx="31" hasCustomPrompt="1"/>
          </p:nvPr>
        </p:nvSpPr>
        <p:spPr>
          <a:xfrm>
            <a:off x="14212321" y="4826913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68" name="テキスト プレースホルダー 12"/>
          <p:cNvSpPr>
            <a:spLocks noGrp="1"/>
          </p:cNvSpPr>
          <p:nvPr>
            <p:ph type="body" sz="quarter" idx="32" hasCustomPrompt="1"/>
          </p:nvPr>
        </p:nvSpPr>
        <p:spPr>
          <a:xfrm>
            <a:off x="12230099" y="6821182"/>
            <a:ext cx="4594445" cy="2114271"/>
          </a:xfrm>
        </p:spPr>
        <p:txBody>
          <a:bodyPr>
            <a:normAutofit/>
          </a:bodyPr>
          <a:lstStyle>
            <a:lvl1pPr algn="ct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9" name="テキスト プレースホルダー 12"/>
          <p:cNvSpPr>
            <a:spLocks noGrp="1"/>
          </p:cNvSpPr>
          <p:nvPr>
            <p:ph type="body" sz="quarter" idx="33" hasCustomPrompt="1"/>
          </p:nvPr>
        </p:nvSpPr>
        <p:spPr>
          <a:xfrm>
            <a:off x="12230099" y="5892669"/>
            <a:ext cx="4594445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8" name="正方形/長方形 77"/>
          <p:cNvSpPr/>
          <p:nvPr userDrawn="1"/>
        </p:nvSpPr>
        <p:spPr>
          <a:xfrm>
            <a:off x="2850933" y="6658433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正方形/長方形 78"/>
          <p:cNvSpPr/>
          <p:nvPr userDrawn="1"/>
        </p:nvSpPr>
        <p:spPr>
          <a:xfrm>
            <a:off x="8230050" y="6658433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正方形/長方形 79"/>
          <p:cNvSpPr/>
          <p:nvPr userDrawn="1"/>
        </p:nvSpPr>
        <p:spPr>
          <a:xfrm>
            <a:off x="13613371" y="6641976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7407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7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250"/>
                            </p:stCondLst>
                            <p:childTnLst>
                              <p:par>
                                <p:cTn id="3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000"/>
                            </p:stCondLst>
                            <p:childTnLst>
                              <p:par>
                                <p:cTn id="5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75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25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61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/>
      <p:bldP spid="4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/>
      <p:bldP spid="6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6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7" grpId="0"/>
      <p:bldP spid="6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8" grpId="0" animBg="1"/>
      <p:bldP spid="79" grpId="0" animBg="1"/>
      <p:bldP spid="80" grpId="0" animBg="1"/>
    </p:bldLst>
  </p:timing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story -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‹N°›</a:t>
            </a:fld>
            <a:endParaRPr 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9144000" y="0"/>
            <a:ext cx="0" cy="1971487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2399958" y="4655094"/>
            <a:ext cx="4608971" cy="1479012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2399958" y="3713898"/>
            <a:ext cx="460897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1" name="正方形/長方形 20"/>
          <p:cNvSpPr/>
          <p:nvPr userDrawn="1"/>
        </p:nvSpPr>
        <p:spPr>
          <a:xfrm>
            <a:off x="5089589" y="4430938"/>
            <a:ext cx="1827899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cxnSp>
        <p:nvCxnSpPr>
          <p:cNvPr id="29" name="直線コネクタ 28"/>
          <p:cNvCxnSpPr>
            <a:stCxn id="27" idx="1"/>
            <a:endCxn id="24" idx="6"/>
          </p:cNvCxnSpPr>
          <p:nvPr userDrawn="1"/>
        </p:nvCxnSpPr>
        <p:spPr>
          <a:xfrm flipH="1">
            <a:off x="9336699" y="2164184"/>
            <a:ext cx="649778" cy="2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円/楕円 4"/>
          <p:cNvSpPr/>
          <p:nvPr userDrawn="1"/>
        </p:nvSpPr>
        <p:spPr>
          <a:xfrm>
            <a:off x="9986477" y="1595111"/>
            <a:ext cx="1136515" cy="1138145"/>
          </a:xfrm>
          <a:prstGeom prst="rect">
            <a:avLst/>
          </a:prstGeom>
          <a:solidFill>
            <a:schemeClr val="accent4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9966465" y="1790667"/>
            <a:ext cx="1176539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37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11275193" y="2731863"/>
            <a:ext cx="4608971" cy="1479012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8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11275193" y="1790667"/>
            <a:ext cx="4608971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9" name="正方形/長方形 38"/>
          <p:cNvSpPr/>
          <p:nvPr userDrawn="1"/>
        </p:nvSpPr>
        <p:spPr>
          <a:xfrm>
            <a:off x="11366634" y="2507707"/>
            <a:ext cx="1827899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43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2399958" y="8481658"/>
            <a:ext cx="4608971" cy="1479012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4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2399958" y="7540462"/>
            <a:ext cx="460897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5" name="正方形/長方形 44"/>
          <p:cNvSpPr/>
          <p:nvPr userDrawn="1"/>
        </p:nvSpPr>
        <p:spPr>
          <a:xfrm>
            <a:off x="5089589" y="8257502"/>
            <a:ext cx="1827899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cxnSp>
        <p:nvCxnSpPr>
          <p:cNvPr id="10" name="直線コネクタ 9"/>
          <p:cNvCxnSpPr>
            <a:stCxn id="8" idx="2"/>
            <a:endCxn id="13" idx="3"/>
          </p:cNvCxnSpPr>
          <p:nvPr userDrawn="1"/>
        </p:nvCxnSpPr>
        <p:spPr>
          <a:xfrm flipH="1">
            <a:off x="8335845" y="4080320"/>
            <a:ext cx="615457" cy="7095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円/楕円 4"/>
          <p:cNvSpPr/>
          <p:nvPr userDrawn="1"/>
        </p:nvSpPr>
        <p:spPr>
          <a:xfrm>
            <a:off x="7199330" y="3518342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7179318" y="3713898"/>
            <a:ext cx="1176539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cxnSp>
        <p:nvCxnSpPr>
          <p:cNvPr id="41" name="直線コネクタ 40"/>
          <p:cNvCxnSpPr>
            <a:stCxn id="40" idx="2"/>
            <a:endCxn id="49" idx="3"/>
          </p:cNvCxnSpPr>
          <p:nvPr userDrawn="1"/>
        </p:nvCxnSpPr>
        <p:spPr>
          <a:xfrm flipH="1" flipV="1">
            <a:off x="8335845" y="7912586"/>
            <a:ext cx="615457" cy="1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円/楕円 4"/>
          <p:cNvSpPr/>
          <p:nvPr userDrawn="1"/>
        </p:nvSpPr>
        <p:spPr>
          <a:xfrm>
            <a:off x="7199330" y="7343513"/>
            <a:ext cx="1136515" cy="1138145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7179318" y="7540462"/>
            <a:ext cx="1176539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cxnSp>
        <p:nvCxnSpPr>
          <p:cNvPr id="50" name="直線コネクタ 49"/>
          <p:cNvCxnSpPr>
            <a:stCxn id="51" idx="1"/>
            <a:endCxn id="57" idx="6"/>
          </p:cNvCxnSpPr>
          <p:nvPr userDrawn="1"/>
        </p:nvCxnSpPr>
        <p:spPr>
          <a:xfrm flipH="1">
            <a:off x="9336699" y="5996187"/>
            <a:ext cx="649778" cy="267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円/楕円 4"/>
          <p:cNvSpPr/>
          <p:nvPr userDrawn="1"/>
        </p:nvSpPr>
        <p:spPr>
          <a:xfrm>
            <a:off x="9986477" y="5427114"/>
            <a:ext cx="1136515" cy="1138145"/>
          </a:xfrm>
          <a:prstGeom prst="rect">
            <a:avLst/>
          </a:prstGeom>
          <a:solidFill>
            <a:schemeClr val="accent6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9966465" y="5622670"/>
            <a:ext cx="1176539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53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11275193" y="6563866"/>
            <a:ext cx="4608971" cy="1479012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5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11275193" y="5622670"/>
            <a:ext cx="4608971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6" name="正方形/長方形 55"/>
          <p:cNvSpPr/>
          <p:nvPr userDrawn="1"/>
        </p:nvSpPr>
        <p:spPr>
          <a:xfrm>
            <a:off x="11366634" y="6339710"/>
            <a:ext cx="1827899" cy="720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cxnSp>
        <p:nvCxnSpPr>
          <p:cNvPr id="61" name="直線コネクタ 60"/>
          <p:cNvCxnSpPr/>
          <p:nvPr userDrawn="1"/>
        </p:nvCxnSpPr>
        <p:spPr>
          <a:xfrm>
            <a:off x="9144000" y="2356884"/>
            <a:ext cx="0" cy="1530737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/>
          <p:cNvCxnSpPr/>
          <p:nvPr userDrawn="1"/>
        </p:nvCxnSpPr>
        <p:spPr>
          <a:xfrm flipV="1">
            <a:off x="9144000" y="4273018"/>
            <a:ext cx="0" cy="1530737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コネクタ 67"/>
          <p:cNvCxnSpPr/>
          <p:nvPr userDrawn="1"/>
        </p:nvCxnSpPr>
        <p:spPr>
          <a:xfrm>
            <a:off x="9144000" y="6189152"/>
            <a:ext cx="0" cy="1530736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コネクタ 71"/>
          <p:cNvCxnSpPr/>
          <p:nvPr userDrawn="1"/>
        </p:nvCxnSpPr>
        <p:spPr>
          <a:xfrm>
            <a:off x="9144000" y="8105285"/>
            <a:ext cx="0" cy="2180128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楕円 7"/>
          <p:cNvSpPr/>
          <p:nvPr userDrawn="1"/>
        </p:nvSpPr>
        <p:spPr>
          <a:xfrm>
            <a:off x="8951302" y="3887621"/>
            <a:ext cx="385397" cy="385397"/>
          </a:xfrm>
          <a:prstGeom prst="ellipse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/>
          <p:cNvSpPr/>
          <p:nvPr userDrawn="1"/>
        </p:nvSpPr>
        <p:spPr>
          <a:xfrm>
            <a:off x="8951302" y="1971487"/>
            <a:ext cx="385397" cy="385397"/>
          </a:xfrm>
          <a:prstGeom prst="ellipse">
            <a:avLst/>
          </a:prstGeom>
          <a:solidFill>
            <a:schemeClr val="accent4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楕円 39"/>
          <p:cNvSpPr/>
          <p:nvPr userDrawn="1"/>
        </p:nvSpPr>
        <p:spPr>
          <a:xfrm>
            <a:off x="8951302" y="7719888"/>
            <a:ext cx="385397" cy="385397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楕円 56"/>
          <p:cNvSpPr/>
          <p:nvPr userDrawn="1"/>
        </p:nvSpPr>
        <p:spPr>
          <a:xfrm>
            <a:off x="8951302" y="5803755"/>
            <a:ext cx="385397" cy="385397"/>
          </a:xfrm>
          <a:prstGeom prst="ellipse">
            <a:avLst/>
          </a:prstGeom>
          <a:solidFill>
            <a:schemeClr val="accent6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1131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500"/>
                            </p:stCondLst>
                            <p:childTnLst>
                              <p:par>
                                <p:cTn id="5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0"/>
                            </p:stCondLst>
                            <p:childTnLst>
                              <p:par>
                                <p:cTn id="6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500"/>
                            </p:stCondLst>
                            <p:childTnLst>
                              <p:par>
                                <p:cTn id="6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0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5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70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7500"/>
                            </p:stCondLst>
                            <p:childTnLst>
                              <p:par>
                                <p:cTn id="8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80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8500"/>
                            </p:stCondLst>
                            <p:childTnLst>
                              <p:par>
                                <p:cTn id="9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9000"/>
                            </p:stCondLst>
                            <p:childTnLst>
                              <p:par>
                                <p:cTn id="10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9500"/>
                            </p:stCondLst>
                            <p:childTnLst>
                              <p:par>
                                <p:cTn id="10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0000"/>
                            </p:stCondLst>
                            <p:childTnLst>
                              <p:par>
                                <p:cTn id="10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4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0500"/>
                            </p:stCondLst>
                            <p:childTnLst>
                              <p:par>
                                <p:cTn id="11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1000"/>
                            </p:stCondLst>
                            <p:childTnLst>
                              <p:par>
                                <p:cTn id="12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7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1500"/>
                            </p:stCondLst>
                            <p:childTnLst>
                              <p:par>
                                <p:cTn id="1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animBg="1"/>
      <p:bldP spid="27" grpId="0" animBg="1"/>
      <p:bldP spid="28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animBg="1"/>
      <p:bldP spid="43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 animBg="1"/>
      <p:bldP spid="13" grpId="0" animBg="1"/>
      <p:bldP spid="17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animBg="1"/>
      <p:bldP spid="42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animBg="1"/>
      <p:bldP spid="52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6" grpId="0" animBg="1"/>
      <p:bldP spid="8" grpId="0" animBg="1"/>
      <p:bldP spid="24" grpId="0" animBg="1"/>
      <p:bldP spid="40" grpId="0" animBg="1"/>
      <p:bldP spid="57" grpId="0" animBg="1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story -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‹N°›</a:t>
            </a:fld>
            <a:endParaRPr lang="en-US" dirty="0"/>
          </a:p>
        </p:txBody>
      </p:sp>
      <p:cxnSp>
        <p:nvCxnSpPr>
          <p:cNvPr id="7" name="直線コネクタ 6"/>
          <p:cNvCxnSpPr>
            <a:endCxn id="8" idx="0"/>
          </p:cNvCxnSpPr>
          <p:nvPr userDrawn="1"/>
        </p:nvCxnSpPr>
        <p:spPr>
          <a:xfrm>
            <a:off x="9144000" y="0"/>
            <a:ext cx="1" cy="1968286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1275193" y="2728663"/>
            <a:ext cx="4608971" cy="1479012"/>
          </a:xfrm>
        </p:spPr>
        <p:txBody>
          <a:bodyPr>
            <a:normAutofit/>
          </a:bodyPr>
          <a:lstStyle>
            <a:lvl1pPr algn="l"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11275193" y="1787467"/>
            <a:ext cx="4608971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1" name="正方形/長方形 20"/>
          <p:cNvSpPr/>
          <p:nvPr userDrawn="1"/>
        </p:nvSpPr>
        <p:spPr>
          <a:xfrm>
            <a:off x="11366633" y="2504507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cxnSp>
        <p:nvCxnSpPr>
          <p:cNvPr id="22" name="直線コネクタ 21"/>
          <p:cNvCxnSpPr/>
          <p:nvPr userDrawn="1"/>
        </p:nvCxnSpPr>
        <p:spPr>
          <a:xfrm>
            <a:off x="9144000" y="2353683"/>
            <a:ext cx="0" cy="1471236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>
            <a:stCxn id="28" idx="3"/>
            <a:endCxn id="24" idx="2"/>
          </p:cNvCxnSpPr>
          <p:nvPr userDrawn="1"/>
        </p:nvCxnSpPr>
        <p:spPr>
          <a:xfrm>
            <a:off x="8349923" y="4081115"/>
            <a:ext cx="601379" cy="3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円/楕円 4"/>
          <p:cNvSpPr/>
          <p:nvPr userDrawn="1"/>
        </p:nvSpPr>
        <p:spPr>
          <a:xfrm>
            <a:off x="7193396" y="3512043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7173384" y="3707599"/>
            <a:ext cx="1176539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37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2394088" y="4648795"/>
            <a:ext cx="4608971" cy="1479012"/>
          </a:xfrm>
        </p:spPr>
        <p:txBody>
          <a:bodyPr>
            <a:normAutofit/>
          </a:bodyPr>
          <a:lstStyle>
            <a:lvl1pPr algn="r"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8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2394088" y="3707599"/>
            <a:ext cx="460897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9" name="正方形/長方形 38"/>
          <p:cNvSpPr/>
          <p:nvPr userDrawn="1"/>
        </p:nvSpPr>
        <p:spPr>
          <a:xfrm>
            <a:off x="5089589" y="4424639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cxnSp>
        <p:nvCxnSpPr>
          <p:cNvPr id="46" name="直線コネクタ 45"/>
          <p:cNvCxnSpPr>
            <a:stCxn id="24" idx="4"/>
            <a:endCxn id="2" idx="0"/>
          </p:cNvCxnSpPr>
          <p:nvPr userDrawn="1"/>
        </p:nvCxnSpPr>
        <p:spPr>
          <a:xfrm>
            <a:off x="9144001" y="4273816"/>
            <a:ext cx="0" cy="1742360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>
            <a:stCxn id="8" idx="6"/>
            <a:endCxn id="17" idx="1"/>
          </p:cNvCxnSpPr>
          <p:nvPr userDrawn="1"/>
        </p:nvCxnSpPr>
        <p:spPr>
          <a:xfrm flipV="1">
            <a:off x="9336699" y="2160983"/>
            <a:ext cx="629766" cy="2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円/楕円 4"/>
          <p:cNvSpPr/>
          <p:nvPr userDrawn="1"/>
        </p:nvSpPr>
        <p:spPr>
          <a:xfrm>
            <a:off x="9986477" y="1591911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9966465" y="1787467"/>
            <a:ext cx="1176539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" name="二等辺三角形 1"/>
          <p:cNvSpPr/>
          <p:nvPr userDrawn="1"/>
        </p:nvSpPr>
        <p:spPr bwMode="auto">
          <a:xfrm>
            <a:off x="8813940" y="6016176"/>
            <a:ext cx="660121" cy="569070"/>
          </a:xfrm>
          <a:prstGeom prst="triangle">
            <a:avLst/>
          </a:prstGeom>
          <a:solidFill>
            <a:schemeClr val="tx2"/>
          </a:solidFill>
          <a:ln w="57150">
            <a:solidFill>
              <a:schemeClr val="bg1"/>
            </a:solidFill>
            <a:prstDash val="solid"/>
            <a:round/>
            <a:headEnd/>
            <a:tailEnd/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1" lang="ja-JP" altLang="en-US"/>
          </a:p>
        </p:txBody>
      </p:sp>
      <p:grpSp>
        <p:nvGrpSpPr>
          <p:cNvPr id="47" name="グループ化 46"/>
          <p:cNvGrpSpPr/>
          <p:nvPr userDrawn="1"/>
        </p:nvGrpSpPr>
        <p:grpSpPr>
          <a:xfrm>
            <a:off x="8190907" y="7678639"/>
            <a:ext cx="1940630" cy="72008"/>
            <a:chOff x="6119664" y="3270498"/>
            <a:chExt cx="1940630" cy="72008"/>
          </a:xfrm>
        </p:grpSpPr>
        <p:sp>
          <p:nvSpPr>
            <p:cNvPr id="48" name="正方形/長方形 47"/>
            <p:cNvSpPr/>
            <p:nvPr userDrawn="1"/>
          </p:nvSpPr>
          <p:spPr>
            <a:xfrm>
              <a:off x="6765355" y="3270498"/>
              <a:ext cx="648072" cy="720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" name="正方形/長方形 58"/>
            <p:cNvSpPr/>
            <p:nvPr userDrawn="1"/>
          </p:nvSpPr>
          <p:spPr>
            <a:xfrm>
              <a:off x="6119664" y="3270498"/>
              <a:ext cx="648072" cy="720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正方形/長方形 59"/>
            <p:cNvSpPr/>
            <p:nvPr userDrawn="1"/>
          </p:nvSpPr>
          <p:spPr>
            <a:xfrm>
              <a:off x="7412222" y="3270498"/>
              <a:ext cx="648072" cy="7200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1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4888291" y="7959431"/>
            <a:ext cx="8545863" cy="1423108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2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4888291" y="6839484"/>
            <a:ext cx="8545863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8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6057900" y="9582811"/>
            <a:ext cx="6172200" cy="547603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8" name="楕円 7"/>
          <p:cNvSpPr/>
          <p:nvPr userDrawn="1"/>
        </p:nvSpPr>
        <p:spPr>
          <a:xfrm>
            <a:off x="8951302" y="1968286"/>
            <a:ext cx="385397" cy="385397"/>
          </a:xfrm>
          <a:prstGeom prst="ellipse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/>
          <p:cNvSpPr/>
          <p:nvPr userDrawn="1"/>
        </p:nvSpPr>
        <p:spPr>
          <a:xfrm>
            <a:off x="8951302" y="3888419"/>
            <a:ext cx="385397" cy="385397"/>
          </a:xfrm>
          <a:prstGeom prst="ellipse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1488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500"/>
                            </p:stCondLst>
                            <p:childTnLst>
                              <p:par>
                                <p:cTn id="5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0"/>
                            </p:stCondLst>
                            <p:childTnLst>
                              <p:par>
                                <p:cTn id="6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500"/>
                            </p:stCondLst>
                            <p:childTnLst>
                              <p:par>
                                <p:cTn id="6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000"/>
                            </p:stCondLst>
                            <p:childTnLst>
                              <p:par>
                                <p:cTn id="6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75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75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675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animBg="1"/>
      <p:bldP spid="27" grpId="0" animBg="1"/>
      <p:bldP spid="28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animBg="1"/>
      <p:bldP spid="13" grpId="0" animBg="1"/>
      <p:bldP spid="1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" grpId="0" animBg="1"/>
      <p:bldP spid="6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animBg="1"/>
      <p:bldP spid="24" grpId="0" animBg="1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1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17" Type="http://schemas.openxmlformats.org/officeDocument/2006/relationships/slideLayout" Target="../slideLayouts/slideLayout31.xml"/><Relationship Id="rId2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30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24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13" Type="http://schemas.openxmlformats.org/officeDocument/2006/relationships/slideLayout" Target="../slideLayouts/slideLayout45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4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4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slideLayout" Target="../slideLayouts/slideLayout59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5" Type="http://schemas.openxmlformats.org/officeDocument/2006/relationships/image" Target="../media/image6.emf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Relationship Id="rId1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3213" y="348343"/>
            <a:ext cx="17336022" cy="128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 dirty="0"/>
              <a:t>Master Title Configuration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3213" y="2041742"/>
            <a:ext cx="17336022" cy="7222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 dirty="0"/>
              <a:t>Master Text Configuration</a:t>
            </a:r>
            <a:endParaRPr lang="ja-JP" alt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9582811"/>
            <a:ext cx="6172200" cy="5476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110868" y="9600055"/>
            <a:ext cx="1176775" cy="4890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2"/>
                </a:solidFill>
              </a:defRPr>
            </a:lvl1pPr>
          </a:lstStyle>
          <a:p>
            <a:fld id="{03EB59E2-90B9-4CD3-AC74-D672227E13C3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17157699" y="9516491"/>
            <a:ext cx="1129945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4009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30" r:id="rId2"/>
    <p:sldLayoutId id="2147483727" r:id="rId3"/>
    <p:sldLayoutId id="2147483733" r:id="rId4"/>
    <p:sldLayoutId id="2147483729" r:id="rId5"/>
    <p:sldLayoutId id="2147483732" r:id="rId6"/>
    <p:sldLayoutId id="2147483734" r:id="rId7"/>
    <p:sldLayoutId id="2147483752" r:id="rId8"/>
    <p:sldLayoutId id="2147483753" r:id="rId9"/>
    <p:sldLayoutId id="2147483750" r:id="rId10"/>
    <p:sldLayoutId id="2147483771" r:id="rId11"/>
    <p:sldLayoutId id="2147483772" r:id="rId12"/>
    <p:sldLayoutId id="2147483774" r:id="rId13"/>
    <p:sldLayoutId id="2147483776" r:id="rId14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 animBg="1"/>
    </p:bldLst>
  </p:timing>
  <p:hf hdr="0" dt="0"/>
  <p:txStyles>
    <p:titleStyle>
      <a:lvl1pPr algn="ctr" defTabSz="1371417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130000"/>
        </a:lnSpc>
        <a:spcBef>
          <a:spcPts val="1200"/>
        </a:spcBef>
        <a:buFontTx/>
        <a:buNone/>
        <a:defRPr sz="24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685709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5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3213" y="348343"/>
            <a:ext cx="17336022" cy="128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 dirty="0"/>
              <a:t>Master Title Configuration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3213" y="2041742"/>
            <a:ext cx="17336022" cy="7222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 dirty="0"/>
              <a:t>Master Text Configuration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7005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810" r:id="rId2"/>
    <p:sldLayoutId id="2147483809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68" r:id="rId10"/>
    <p:sldLayoutId id="2147483769" r:id="rId11"/>
    <p:sldLayoutId id="2147483778" r:id="rId12"/>
    <p:sldLayoutId id="2147483779" r:id="rId13"/>
    <p:sldLayoutId id="2147483802" r:id="rId14"/>
    <p:sldLayoutId id="2147483807" r:id="rId15"/>
    <p:sldLayoutId id="2147483811" r:id="rId16"/>
    <p:sldLayoutId id="2147483812" r:id="rId17"/>
    <p:sldLayoutId id="2147483817" r:id="rId18"/>
  </p:sldLayoutIdLst>
  <p:hf hdr="0" dt="0"/>
  <p:txStyles>
    <p:titleStyle>
      <a:lvl1pPr algn="ctr" defTabSz="1371417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130000"/>
        </a:lnSpc>
        <a:spcBef>
          <a:spcPts val="1200"/>
        </a:spcBef>
        <a:buFontTx/>
        <a:buNone/>
        <a:defRPr sz="24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685709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5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3213" y="348343"/>
            <a:ext cx="17336022" cy="128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 dirty="0"/>
              <a:t>Master Title Configuration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3213" y="2041742"/>
            <a:ext cx="17336022" cy="7222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 dirty="0"/>
              <a:t>Master Text Configuration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8310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64" r:id="rId2"/>
    <p:sldLayoutId id="2147483804" r:id="rId3"/>
    <p:sldLayoutId id="2147483808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  <p:sldLayoutId id="2147483826" r:id="rId12"/>
    <p:sldLayoutId id="2147483827" r:id="rId13"/>
  </p:sldLayoutIdLst>
  <p:hf hdr="0" dt="0"/>
  <p:txStyles>
    <p:titleStyle>
      <a:lvl1pPr algn="ctr" defTabSz="1371417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130000"/>
        </a:lnSpc>
        <a:spcBef>
          <a:spcPts val="1200"/>
        </a:spcBef>
        <a:buFontTx/>
        <a:buNone/>
        <a:defRPr sz="24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685709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5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7447" y="348343"/>
            <a:ext cx="8361787" cy="128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 dirty="0"/>
              <a:t>Master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3213" y="2041742"/>
            <a:ext cx="17336022" cy="7222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 dirty="0"/>
              <a:t>Master Text Configuration</a:t>
            </a:r>
            <a:endParaRPr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9582811"/>
            <a:ext cx="6172200" cy="5476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110868" y="9600055"/>
            <a:ext cx="1176775" cy="4890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2"/>
                </a:solidFill>
              </a:defRPr>
            </a:lvl1pPr>
          </a:lstStyle>
          <a:p>
            <a:fld id="{03EB59E2-90B9-4CD3-AC74-D672227E13C3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4" name="正方形/長方形 3"/>
          <p:cNvSpPr/>
          <p:nvPr userDrawn="1"/>
        </p:nvSpPr>
        <p:spPr>
          <a:xfrm>
            <a:off x="9579668" y="1543675"/>
            <a:ext cx="648072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>
            <a:off x="10215040" y="1543675"/>
            <a:ext cx="648072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10851588" y="1543675"/>
            <a:ext cx="648072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 userDrawn="1"/>
        </p:nvSpPr>
        <p:spPr>
          <a:xfrm>
            <a:off x="17157699" y="9516491"/>
            <a:ext cx="1129945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7151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67" r:id="rId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4" grpId="0" animBg="1"/>
      <p:bldP spid="8" grpId="0" animBg="1"/>
      <p:bldP spid="9" grpId="0" animBg="1"/>
      <p:bldP spid="19" grpId="0" animBg="1"/>
    </p:bldLst>
  </p:timing>
  <p:hf hdr="0" dt="0"/>
  <p:txStyles>
    <p:titleStyle>
      <a:lvl1pPr algn="l" defTabSz="1371417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130000"/>
        </a:lnSpc>
        <a:spcBef>
          <a:spcPts val="1200"/>
        </a:spcBef>
        <a:buFontTx/>
        <a:buNone/>
        <a:defRPr sz="24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685709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5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239" userDrawn="1">
          <p15:clr>
            <a:srgbClr val="F26B43"/>
          </p15:clr>
        </p15:guide>
        <p15:guide id="2" pos="5760" userDrawn="1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257300" y="547604"/>
            <a:ext cx="15773400" cy="19880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57300" y="2738015"/>
            <a:ext cx="15773400" cy="652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1257300" y="9533055"/>
            <a:ext cx="4114800" cy="5476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898699-7F75-4BB8-9A5C-7B2F65571E2D}" type="datetimeFigureOut">
              <a:rPr lang="fr-FR" smtClean="0"/>
              <a:t>14/10/2021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6057900" y="9533055"/>
            <a:ext cx="6172200" cy="5476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dirty="0"/>
              <a:t>e-Forum IT 23 mars 2021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2915900" y="9533055"/>
            <a:ext cx="4114800" cy="5476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D2B12B-35D4-4951-85E7-7798505DB62C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MSIPCMContentMarking" descr="{&quot;HashCode&quot;:722694439,&quot;Placement&quot;:&quot;Footer&quot;}"/>
          <p:cNvSpPr txBox="1"/>
          <p:nvPr userDrawn="1"/>
        </p:nvSpPr>
        <p:spPr>
          <a:xfrm>
            <a:off x="8479472" y="9973270"/>
            <a:ext cx="1329056" cy="23083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fr-FR" sz="1500">
                <a:solidFill>
                  <a:srgbClr val="0078D7"/>
                </a:solidFill>
                <a:latin typeface="Calibri" panose="020F0502020204030204" pitchFamily="34" charset="0"/>
              </a:rPr>
              <a:t>C1 - Interne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1" y="9147029"/>
            <a:ext cx="18177029" cy="7456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4049"/>
          </a:p>
        </p:txBody>
      </p:sp>
      <p:sp>
        <p:nvSpPr>
          <p:cNvPr id="9" name="Rectangle 8"/>
          <p:cNvSpPr/>
          <p:nvPr userDrawn="1"/>
        </p:nvSpPr>
        <p:spPr>
          <a:xfrm>
            <a:off x="0" y="1"/>
            <a:ext cx="18288000" cy="1539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4049"/>
          </a:p>
        </p:txBody>
      </p:sp>
      <p:pic>
        <p:nvPicPr>
          <p:cNvPr id="10" name="Espace réservé du contenu 6"/>
          <p:cNvPicPr>
            <a:picLocks noChangeAspect="1"/>
          </p:cNvPicPr>
          <p:nvPr userDrawn="1"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26" t="11023" r="10361" b="31388"/>
          <a:stretch/>
        </p:blipFill>
        <p:spPr>
          <a:xfrm>
            <a:off x="372863" y="9040511"/>
            <a:ext cx="2317073" cy="971954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4344529" y="9093770"/>
            <a:ext cx="3243674" cy="85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552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  <p:sldLayoutId id="2147483841" r:id="rId12"/>
  </p:sldLayoutIdLst>
  <p:txStyles>
    <p:titleStyle>
      <a:lvl1pPr algn="l" defTabSz="1371417" rtl="0" eaLnBrk="1" latinLnBrk="0" hangingPunct="1">
        <a:lnSpc>
          <a:spcPct val="90000"/>
        </a:lnSpc>
        <a:spcBef>
          <a:spcPct val="0"/>
        </a:spcBef>
        <a:buNone/>
        <a:defRPr sz="4199" kern="1200">
          <a:solidFill>
            <a:schemeClr val="accent5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2854" indent="-342854" algn="l" defTabSz="1371417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199" kern="1200">
          <a:solidFill>
            <a:schemeClr val="tx1"/>
          </a:solidFill>
          <a:latin typeface="+mn-lt"/>
          <a:ea typeface="+mn-ea"/>
          <a:cs typeface="+mn-cs"/>
        </a:defRPr>
      </a:lvl1pPr>
      <a:lvl2pPr marL="102856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271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399980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5689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0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2.xml"/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12" Type="http://schemas.microsoft.com/office/2007/relationships/diagramDrawing" Target="../diagrams/drawing1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0.xml"/><Relationship Id="rId6" Type="http://schemas.openxmlformats.org/officeDocument/2006/relationships/diagramColors" Target="../diagrams/colors11.xml"/><Relationship Id="rId11" Type="http://schemas.openxmlformats.org/officeDocument/2006/relationships/diagramColors" Target="../diagrams/colors12.xml"/><Relationship Id="rId5" Type="http://schemas.openxmlformats.org/officeDocument/2006/relationships/diagramQuickStyle" Target="../diagrams/quickStyle11.xml"/><Relationship Id="rId10" Type="http://schemas.openxmlformats.org/officeDocument/2006/relationships/diagramQuickStyle" Target="../diagrams/quickStyle12.xml"/><Relationship Id="rId4" Type="http://schemas.openxmlformats.org/officeDocument/2006/relationships/diagramLayout" Target="../diagrams/layout11.xml"/><Relationship Id="rId9" Type="http://schemas.openxmlformats.org/officeDocument/2006/relationships/diagramLayout" Target="../diagrams/layout12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3.xml"/><Relationship Id="rId13" Type="http://schemas.microsoft.com/office/2007/relationships/diagramDrawing" Target="../diagrams/drawing14.xml"/><Relationship Id="rId3" Type="http://schemas.openxmlformats.org/officeDocument/2006/relationships/image" Target="../media/image18.jpg"/><Relationship Id="rId7" Type="http://schemas.openxmlformats.org/officeDocument/2006/relationships/diagramColors" Target="../diagrams/colors13.xml"/><Relationship Id="rId12" Type="http://schemas.openxmlformats.org/officeDocument/2006/relationships/diagramColors" Target="../diagrams/colors14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2.xml"/><Relationship Id="rId6" Type="http://schemas.openxmlformats.org/officeDocument/2006/relationships/diagramQuickStyle" Target="../diagrams/quickStyle13.xml"/><Relationship Id="rId11" Type="http://schemas.openxmlformats.org/officeDocument/2006/relationships/diagramQuickStyle" Target="../diagrams/quickStyle14.xml"/><Relationship Id="rId5" Type="http://schemas.openxmlformats.org/officeDocument/2006/relationships/diagramLayout" Target="../diagrams/layout13.xml"/><Relationship Id="rId10" Type="http://schemas.openxmlformats.org/officeDocument/2006/relationships/diagramLayout" Target="../diagrams/layout14.xml"/><Relationship Id="rId4" Type="http://schemas.openxmlformats.org/officeDocument/2006/relationships/diagramData" Target="../diagrams/data13.xml"/><Relationship Id="rId9" Type="http://schemas.openxmlformats.org/officeDocument/2006/relationships/diagramData" Target="../diagrams/data1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diagramQuickStyle" Target="../diagrams/quickStyle16.xml"/><Relationship Id="rId3" Type="http://schemas.openxmlformats.org/officeDocument/2006/relationships/diagramData" Target="../diagrams/data15.xml"/><Relationship Id="rId7" Type="http://schemas.microsoft.com/office/2007/relationships/diagramDrawing" Target="../diagrams/drawing15.xml"/><Relationship Id="rId12" Type="http://schemas.openxmlformats.org/officeDocument/2006/relationships/diagramLayout" Target="../diagrams/layout16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2.xml"/><Relationship Id="rId6" Type="http://schemas.openxmlformats.org/officeDocument/2006/relationships/diagramColors" Target="../diagrams/colors15.xml"/><Relationship Id="rId11" Type="http://schemas.openxmlformats.org/officeDocument/2006/relationships/diagramData" Target="../diagrams/data16.xml"/><Relationship Id="rId5" Type="http://schemas.openxmlformats.org/officeDocument/2006/relationships/diagramQuickStyle" Target="../diagrams/quickStyle15.xml"/><Relationship Id="rId15" Type="http://schemas.microsoft.com/office/2007/relationships/diagramDrawing" Target="../diagrams/drawing16.xml"/><Relationship Id="rId10" Type="http://schemas.openxmlformats.org/officeDocument/2006/relationships/image" Target="../media/image21.png"/><Relationship Id="rId4" Type="http://schemas.openxmlformats.org/officeDocument/2006/relationships/diagramLayout" Target="../diagrams/layout15.xml"/><Relationship Id="rId9" Type="http://schemas.openxmlformats.org/officeDocument/2006/relationships/image" Target="../media/image20.png"/><Relationship Id="rId14" Type="http://schemas.openxmlformats.org/officeDocument/2006/relationships/diagramColors" Target="../diagrams/colors16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8.xml"/><Relationship Id="rId13" Type="http://schemas.openxmlformats.org/officeDocument/2006/relationships/diagramData" Target="../diagrams/data19.xml"/><Relationship Id="rId3" Type="http://schemas.openxmlformats.org/officeDocument/2006/relationships/diagramData" Target="../diagrams/data17.xml"/><Relationship Id="rId7" Type="http://schemas.microsoft.com/office/2007/relationships/diagramDrawing" Target="../diagrams/drawing17.xml"/><Relationship Id="rId12" Type="http://schemas.microsoft.com/office/2007/relationships/diagramDrawing" Target="../diagrams/drawing18.xml"/><Relationship Id="rId17" Type="http://schemas.microsoft.com/office/2007/relationships/diagramDrawing" Target="../diagrams/drawing19.xml"/><Relationship Id="rId2" Type="http://schemas.openxmlformats.org/officeDocument/2006/relationships/notesSlide" Target="../notesSlides/notesSlide13.xml"/><Relationship Id="rId16" Type="http://schemas.openxmlformats.org/officeDocument/2006/relationships/diagramColors" Target="../diagrams/colors19.xml"/><Relationship Id="rId1" Type="http://schemas.openxmlformats.org/officeDocument/2006/relationships/slideLayout" Target="../slideLayouts/slideLayout32.xml"/><Relationship Id="rId6" Type="http://schemas.openxmlformats.org/officeDocument/2006/relationships/diagramColors" Target="../diagrams/colors17.xml"/><Relationship Id="rId11" Type="http://schemas.openxmlformats.org/officeDocument/2006/relationships/diagramColors" Target="../diagrams/colors18.xml"/><Relationship Id="rId5" Type="http://schemas.openxmlformats.org/officeDocument/2006/relationships/diagramQuickStyle" Target="../diagrams/quickStyle17.xml"/><Relationship Id="rId15" Type="http://schemas.openxmlformats.org/officeDocument/2006/relationships/diagramQuickStyle" Target="../diagrams/quickStyle19.xml"/><Relationship Id="rId10" Type="http://schemas.openxmlformats.org/officeDocument/2006/relationships/diagramQuickStyle" Target="../diagrams/quickStyle18.xml"/><Relationship Id="rId4" Type="http://schemas.openxmlformats.org/officeDocument/2006/relationships/diagramLayout" Target="../diagrams/layout17.xml"/><Relationship Id="rId9" Type="http://schemas.openxmlformats.org/officeDocument/2006/relationships/diagramLayout" Target="../diagrams/layout18.xml"/><Relationship Id="rId14" Type="http://schemas.openxmlformats.org/officeDocument/2006/relationships/diagramLayout" Target="../diagrams/layout1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0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1.xml"/><Relationship Id="rId13" Type="http://schemas.openxmlformats.org/officeDocument/2006/relationships/image" Target="../media/image23.png"/><Relationship Id="rId3" Type="http://schemas.openxmlformats.org/officeDocument/2006/relationships/diagramData" Target="../diagrams/data20.xml"/><Relationship Id="rId7" Type="http://schemas.microsoft.com/office/2007/relationships/diagramDrawing" Target="../diagrams/drawing20.xml"/><Relationship Id="rId12" Type="http://schemas.microsoft.com/office/2007/relationships/diagramDrawing" Target="../diagrams/drawing21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2.xml"/><Relationship Id="rId6" Type="http://schemas.openxmlformats.org/officeDocument/2006/relationships/diagramColors" Target="../diagrams/colors20.xml"/><Relationship Id="rId11" Type="http://schemas.openxmlformats.org/officeDocument/2006/relationships/diagramColors" Target="../diagrams/colors21.xml"/><Relationship Id="rId5" Type="http://schemas.openxmlformats.org/officeDocument/2006/relationships/diagramQuickStyle" Target="../diagrams/quickStyle20.xml"/><Relationship Id="rId10" Type="http://schemas.openxmlformats.org/officeDocument/2006/relationships/diagramQuickStyle" Target="../diagrams/quickStyle21.xml"/><Relationship Id="rId4" Type="http://schemas.openxmlformats.org/officeDocument/2006/relationships/diagramLayout" Target="../diagrams/layout20.xml"/><Relationship Id="rId9" Type="http://schemas.openxmlformats.org/officeDocument/2006/relationships/diagramLayout" Target="../diagrams/layout21.xml"/><Relationship Id="rId1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3.xml"/><Relationship Id="rId13" Type="http://schemas.openxmlformats.org/officeDocument/2006/relationships/image" Target="../media/image25.png"/><Relationship Id="rId3" Type="http://schemas.openxmlformats.org/officeDocument/2006/relationships/diagramData" Target="../diagrams/data22.xml"/><Relationship Id="rId7" Type="http://schemas.microsoft.com/office/2007/relationships/diagramDrawing" Target="../diagrams/drawing22.xml"/><Relationship Id="rId12" Type="http://schemas.microsoft.com/office/2007/relationships/diagramDrawing" Target="../diagrams/drawing23.xml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32.xml"/><Relationship Id="rId6" Type="http://schemas.openxmlformats.org/officeDocument/2006/relationships/diagramColors" Target="../diagrams/colors22.xml"/><Relationship Id="rId11" Type="http://schemas.openxmlformats.org/officeDocument/2006/relationships/diagramColors" Target="../diagrams/colors23.xml"/><Relationship Id="rId5" Type="http://schemas.openxmlformats.org/officeDocument/2006/relationships/diagramQuickStyle" Target="../diagrams/quickStyle22.xml"/><Relationship Id="rId15" Type="http://schemas.openxmlformats.org/officeDocument/2006/relationships/image" Target="../media/image27.png"/><Relationship Id="rId10" Type="http://schemas.openxmlformats.org/officeDocument/2006/relationships/diagramQuickStyle" Target="../diagrams/quickStyle23.xml"/><Relationship Id="rId4" Type="http://schemas.openxmlformats.org/officeDocument/2006/relationships/diagramLayout" Target="../diagrams/layout22.xml"/><Relationship Id="rId9" Type="http://schemas.openxmlformats.org/officeDocument/2006/relationships/diagramLayout" Target="../diagrams/layout23.xml"/><Relationship Id="rId1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5.xml"/><Relationship Id="rId3" Type="http://schemas.openxmlformats.org/officeDocument/2006/relationships/diagramData" Target="../diagrams/data24.xml"/><Relationship Id="rId7" Type="http://schemas.microsoft.com/office/2007/relationships/diagramDrawing" Target="../diagrams/drawing24.xml"/><Relationship Id="rId12" Type="http://schemas.microsoft.com/office/2007/relationships/diagramDrawing" Target="../diagrams/drawing25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2.xml"/><Relationship Id="rId6" Type="http://schemas.openxmlformats.org/officeDocument/2006/relationships/diagramColors" Target="../diagrams/colors24.xml"/><Relationship Id="rId11" Type="http://schemas.openxmlformats.org/officeDocument/2006/relationships/diagramColors" Target="../diagrams/colors25.xml"/><Relationship Id="rId5" Type="http://schemas.openxmlformats.org/officeDocument/2006/relationships/diagramQuickStyle" Target="../diagrams/quickStyle24.xml"/><Relationship Id="rId10" Type="http://schemas.openxmlformats.org/officeDocument/2006/relationships/diagramQuickStyle" Target="../diagrams/quickStyle25.xml"/><Relationship Id="rId4" Type="http://schemas.openxmlformats.org/officeDocument/2006/relationships/diagramLayout" Target="../diagrams/layout24.xml"/><Relationship Id="rId9" Type="http://schemas.openxmlformats.org/officeDocument/2006/relationships/diagramLayout" Target="../diagrams/layout25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6.xml"/><Relationship Id="rId13" Type="http://schemas.openxmlformats.org/officeDocument/2006/relationships/diagramQuickStyle" Target="../diagrams/quickStyle27.xml"/><Relationship Id="rId3" Type="http://schemas.openxmlformats.org/officeDocument/2006/relationships/image" Target="../media/image29.jpeg"/><Relationship Id="rId7" Type="http://schemas.openxmlformats.org/officeDocument/2006/relationships/diagramLayout" Target="../diagrams/layout26.xml"/><Relationship Id="rId12" Type="http://schemas.openxmlformats.org/officeDocument/2006/relationships/diagramLayout" Target="../diagrams/layout27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2.xml"/><Relationship Id="rId6" Type="http://schemas.openxmlformats.org/officeDocument/2006/relationships/diagramData" Target="../diagrams/data26.xml"/><Relationship Id="rId11" Type="http://schemas.openxmlformats.org/officeDocument/2006/relationships/diagramData" Target="../diagrams/data27.xml"/><Relationship Id="rId5" Type="http://schemas.openxmlformats.org/officeDocument/2006/relationships/image" Target="../media/image31.jpg"/><Relationship Id="rId15" Type="http://schemas.microsoft.com/office/2007/relationships/diagramDrawing" Target="../diagrams/drawing27.xml"/><Relationship Id="rId10" Type="http://schemas.microsoft.com/office/2007/relationships/diagramDrawing" Target="../diagrams/drawing26.xml"/><Relationship Id="rId4" Type="http://schemas.openxmlformats.org/officeDocument/2006/relationships/image" Target="../media/image30.jpeg"/><Relationship Id="rId9" Type="http://schemas.openxmlformats.org/officeDocument/2006/relationships/diagramColors" Target="../diagrams/colors26.xml"/><Relationship Id="rId14" Type="http://schemas.openxmlformats.org/officeDocument/2006/relationships/diagramColors" Target="../diagrams/colors27.xml"/></Relationships>
</file>

<file path=ppt/slides/_rels/slide1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8.xml"/><Relationship Id="rId13" Type="http://schemas.microsoft.com/office/2007/relationships/diagramDrawing" Target="../diagrams/drawing29.xml"/><Relationship Id="rId3" Type="http://schemas.openxmlformats.org/officeDocument/2006/relationships/image" Target="../media/image32.png"/><Relationship Id="rId7" Type="http://schemas.openxmlformats.org/officeDocument/2006/relationships/diagramColors" Target="../diagrams/colors28.xml"/><Relationship Id="rId12" Type="http://schemas.openxmlformats.org/officeDocument/2006/relationships/diagramColors" Target="../diagrams/colors29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2.xml"/><Relationship Id="rId6" Type="http://schemas.openxmlformats.org/officeDocument/2006/relationships/diagramQuickStyle" Target="../diagrams/quickStyle28.xml"/><Relationship Id="rId11" Type="http://schemas.openxmlformats.org/officeDocument/2006/relationships/diagramQuickStyle" Target="../diagrams/quickStyle29.xml"/><Relationship Id="rId5" Type="http://schemas.openxmlformats.org/officeDocument/2006/relationships/diagramLayout" Target="../diagrams/layout28.xml"/><Relationship Id="rId10" Type="http://schemas.openxmlformats.org/officeDocument/2006/relationships/diagramLayout" Target="../diagrams/layout29.xml"/><Relationship Id="rId4" Type="http://schemas.openxmlformats.org/officeDocument/2006/relationships/diagramData" Target="../diagrams/data28.xml"/><Relationship Id="rId9" Type="http://schemas.openxmlformats.org/officeDocument/2006/relationships/diagramData" Target="../diagrams/data2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0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1.xml"/><Relationship Id="rId13" Type="http://schemas.openxmlformats.org/officeDocument/2006/relationships/diagramData" Target="../diagrams/data32.xml"/><Relationship Id="rId3" Type="http://schemas.openxmlformats.org/officeDocument/2006/relationships/diagramData" Target="../diagrams/data30.xml"/><Relationship Id="rId7" Type="http://schemas.microsoft.com/office/2007/relationships/diagramDrawing" Target="../diagrams/drawing30.xml"/><Relationship Id="rId12" Type="http://schemas.microsoft.com/office/2007/relationships/diagramDrawing" Target="../diagrams/drawing31.xml"/><Relationship Id="rId17" Type="http://schemas.microsoft.com/office/2007/relationships/diagramDrawing" Target="../diagrams/drawing32.xml"/><Relationship Id="rId2" Type="http://schemas.openxmlformats.org/officeDocument/2006/relationships/notesSlide" Target="../notesSlides/notesSlide21.xml"/><Relationship Id="rId16" Type="http://schemas.openxmlformats.org/officeDocument/2006/relationships/diagramColors" Target="../diagrams/colors32.xml"/><Relationship Id="rId1" Type="http://schemas.openxmlformats.org/officeDocument/2006/relationships/slideLayout" Target="../slideLayouts/slideLayout32.xml"/><Relationship Id="rId6" Type="http://schemas.openxmlformats.org/officeDocument/2006/relationships/diagramColors" Target="../diagrams/colors30.xml"/><Relationship Id="rId11" Type="http://schemas.openxmlformats.org/officeDocument/2006/relationships/diagramColors" Target="../diagrams/colors31.xml"/><Relationship Id="rId5" Type="http://schemas.openxmlformats.org/officeDocument/2006/relationships/diagramQuickStyle" Target="../diagrams/quickStyle30.xml"/><Relationship Id="rId15" Type="http://schemas.openxmlformats.org/officeDocument/2006/relationships/diagramQuickStyle" Target="../diagrams/quickStyle32.xml"/><Relationship Id="rId10" Type="http://schemas.openxmlformats.org/officeDocument/2006/relationships/diagramQuickStyle" Target="../diagrams/quickStyle31.xml"/><Relationship Id="rId4" Type="http://schemas.openxmlformats.org/officeDocument/2006/relationships/diagramLayout" Target="../diagrams/layout30.xml"/><Relationship Id="rId9" Type="http://schemas.openxmlformats.org/officeDocument/2006/relationships/diagramLayout" Target="../diagrams/layout31.xml"/><Relationship Id="rId14" Type="http://schemas.openxmlformats.org/officeDocument/2006/relationships/diagramLayout" Target="../diagrams/layout3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3.xml"/><Relationship Id="rId13" Type="http://schemas.openxmlformats.org/officeDocument/2006/relationships/diagramLayout" Target="../diagrams/layout34.xml"/><Relationship Id="rId3" Type="http://schemas.openxmlformats.org/officeDocument/2006/relationships/image" Target="../media/image34.png"/><Relationship Id="rId7" Type="http://schemas.openxmlformats.org/officeDocument/2006/relationships/diagramData" Target="../diagrams/data33.xml"/><Relationship Id="rId12" Type="http://schemas.openxmlformats.org/officeDocument/2006/relationships/diagramData" Target="../diagrams/data34.xml"/><Relationship Id="rId2" Type="http://schemas.openxmlformats.org/officeDocument/2006/relationships/notesSlide" Target="../notesSlides/notesSlide22.xml"/><Relationship Id="rId16" Type="http://schemas.microsoft.com/office/2007/relationships/diagramDrawing" Target="../diagrams/drawing34.xml"/><Relationship Id="rId1" Type="http://schemas.openxmlformats.org/officeDocument/2006/relationships/slideLayout" Target="../slideLayouts/slideLayout32.xml"/><Relationship Id="rId6" Type="http://schemas.openxmlformats.org/officeDocument/2006/relationships/image" Target="../media/image37.png"/><Relationship Id="rId11" Type="http://schemas.microsoft.com/office/2007/relationships/diagramDrawing" Target="../diagrams/drawing33.xml"/><Relationship Id="rId5" Type="http://schemas.openxmlformats.org/officeDocument/2006/relationships/image" Target="../media/image36.png"/><Relationship Id="rId15" Type="http://schemas.openxmlformats.org/officeDocument/2006/relationships/diagramColors" Target="../diagrams/colors34.xml"/><Relationship Id="rId10" Type="http://schemas.openxmlformats.org/officeDocument/2006/relationships/diagramColors" Target="../diagrams/colors33.xml"/><Relationship Id="rId4" Type="http://schemas.openxmlformats.org/officeDocument/2006/relationships/image" Target="../media/image35.png"/><Relationship Id="rId9" Type="http://schemas.openxmlformats.org/officeDocument/2006/relationships/diagramQuickStyle" Target="../diagrams/quickStyle33.xml"/><Relationship Id="rId14" Type="http://schemas.openxmlformats.org/officeDocument/2006/relationships/diagramQuickStyle" Target="../diagrams/quickStyle34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6.xml"/><Relationship Id="rId13" Type="http://schemas.openxmlformats.org/officeDocument/2006/relationships/image" Target="../media/image38.png"/><Relationship Id="rId3" Type="http://schemas.openxmlformats.org/officeDocument/2006/relationships/diagramData" Target="../diagrams/data35.xml"/><Relationship Id="rId7" Type="http://schemas.microsoft.com/office/2007/relationships/diagramDrawing" Target="../diagrams/drawing35.xml"/><Relationship Id="rId12" Type="http://schemas.microsoft.com/office/2007/relationships/diagramDrawing" Target="../diagrams/drawing36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2.xml"/><Relationship Id="rId6" Type="http://schemas.openxmlformats.org/officeDocument/2006/relationships/diagramColors" Target="../diagrams/colors35.xml"/><Relationship Id="rId11" Type="http://schemas.openxmlformats.org/officeDocument/2006/relationships/diagramColors" Target="../diagrams/colors36.xml"/><Relationship Id="rId5" Type="http://schemas.openxmlformats.org/officeDocument/2006/relationships/diagramQuickStyle" Target="../diagrams/quickStyle35.xml"/><Relationship Id="rId10" Type="http://schemas.openxmlformats.org/officeDocument/2006/relationships/diagramQuickStyle" Target="../diagrams/quickStyle36.xml"/><Relationship Id="rId4" Type="http://schemas.openxmlformats.org/officeDocument/2006/relationships/diagramLayout" Target="../diagrams/layout35.xml"/><Relationship Id="rId9" Type="http://schemas.openxmlformats.org/officeDocument/2006/relationships/diagramLayout" Target="../diagrams/layout36.xml"/></Relationships>
</file>

<file path=ppt/slides/_rels/slide2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7.xml"/><Relationship Id="rId13" Type="http://schemas.microsoft.com/office/2007/relationships/diagramDrawing" Target="../diagrams/drawing38.xml"/><Relationship Id="rId3" Type="http://schemas.openxmlformats.org/officeDocument/2006/relationships/hyperlink" Target="http://www.image-net.org/challenges/LSVRC/2012/" TargetMode="External"/><Relationship Id="rId7" Type="http://schemas.openxmlformats.org/officeDocument/2006/relationships/diagramColors" Target="../diagrams/colors37.xml"/><Relationship Id="rId12" Type="http://schemas.openxmlformats.org/officeDocument/2006/relationships/diagramColors" Target="../diagrams/colors38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2.xml"/><Relationship Id="rId6" Type="http://schemas.openxmlformats.org/officeDocument/2006/relationships/diagramQuickStyle" Target="../diagrams/quickStyle37.xml"/><Relationship Id="rId11" Type="http://schemas.openxmlformats.org/officeDocument/2006/relationships/diagramQuickStyle" Target="../diagrams/quickStyle38.xml"/><Relationship Id="rId5" Type="http://schemas.openxmlformats.org/officeDocument/2006/relationships/diagramLayout" Target="../diagrams/layout37.xml"/><Relationship Id="rId10" Type="http://schemas.openxmlformats.org/officeDocument/2006/relationships/diagramLayout" Target="../diagrams/layout38.xml"/><Relationship Id="rId4" Type="http://schemas.openxmlformats.org/officeDocument/2006/relationships/diagramData" Target="../diagrams/data37.xml"/><Relationship Id="rId9" Type="http://schemas.openxmlformats.org/officeDocument/2006/relationships/diagramData" Target="../diagrams/data38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0.xml"/><Relationship Id="rId13" Type="http://schemas.openxmlformats.org/officeDocument/2006/relationships/image" Target="../media/image39.png"/><Relationship Id="rId3" Type="http://schemas.openxmlformats.org/officeDocument/2006/relationships/diagramData" Target="../diagrams/data39.xml"/><Relationship Id="rId7" Type="http://schemas.microsoft.com/office/2007/relationships/diagramDrawing" Target="../diagrams/drawing39.xml"/><Relationship Id="rId12" Type="http://schemas.microsoft.com/office/2007/relationships/diagramDrawing" Target="../diagrams/drawing40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2.xml"/><Relationship Id="rId6" Type="http://schemas.openxmlformats.org/officeDocument/2006/relationships/diagramColors" Target="../diagrams/colors39.xml"/><Relationship Id="rId11" Type="http://schemas.openxmlformats.org/officeDocument/2006/relationships/diagramColors" Target="../diagrams/colors40.xml"/><Relationship Id="rId5" Type="http://schemas.openxmlformats.org/officeDocument/2006/relationships/diagramQuickStyle" Target="../diagrams/quickStyle39.xml"/><Relationship Id="rId10" Type="http://schemas.openxmlformats.org/officeDocument/2006/relationships/diagramQuickStyle" Target="../diagrams/quickStyle40.xml"/><Relationship Id="rId4" Type="http://schemas.openxmlformats.org/officeDocument/2006/relationships/diagramLayout" Target="../diagrams/layout39.xml"/><Relationship Id="rId9" Type="http://schemas.openxmlformats.org/officeDocument/2006/relationships/diagramLayout" Target="../diagrams/layout40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2.xml"/><Relationship Id="rId13" Type="http://schemas.openxmlformats.org/officeDocument/2006/relationships/image" Target="../media/image40.png"/><Relationship Id="rId3" Type="http://schemas.openxmlformats.org/officeDocument/2006/relationships/diagramData" Target="../diagrams/data41.xml"/><Relationship Id="rId7" Type="http://schemas.microsoft.com/office/2007/relationships/diagramDrawing" Target="../diagrams/drawing41.xml"/><Relationship Id="rId12" Type="http://schemas.microsoft.com/office/2007/relationships/diagramDrawing" Target="../diagrams/drawing42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2.xml"/><Relationship Id="rId6" Type="http://schemas.openxmlformats.org/officeDocument/2006/relationships/diagramColors" Target="../diagrams/colors41.xml"/><Relationship Id="rId11" Type="http://schemas.openxmlformats.org/officeDocument/2006/relationships/diagramColors" Target="../diagrams/colors42.xml"/><Relationship Id="rId5" Type="http://schemas.openxmlformats.org/officeDocument/2006/relationships/diagramQuickStyle" Target="../diagrams/quickStyle41.xml"/><Relationship Id="rId10" Type="http://schemas.openxmlformats.org/officeDocument/2006/relationships/diagramQuickStyle" Target="../diagrams/quickStyle42.xml"/><Relationship Id="rId4" Type="http://schemas.openxmlformats.org/officeDocument/2006/relationships/diagramLayout" Target="../diagrams/layout41.xml"/><Relationship Id="rId9" Type="http://schemas.openxmlformats.org/officeDocument/2006/relationships/diagramLayout" Target="../diagrams/layout4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43.xml"/><Relationship Id="rId13" Type="http://schemas.openxmlformats.org/officeDocument/2006/relationships/diagramQuickStyle" Target="../diagrams/quickStyle44.xml"/><Relationship Id="rId3" Type="http://schemas.openxmlformats.org/officeDocument/2006/relationships/image" Target="../media/image41.png"/><Relationship Id="rId7" Type="http://schemas.openxmlformats.org/officeDocument/2006/relationships/diagramLayout" Target="../diagrams/layout43.xml"/><Relationship Id="rId12" Type="http://schemas.openxmlformats.org/officeDocument/2006/relationships/diagramLayout" Target="../diagrams/layout44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2.xml"/><Relationship Id="rId6" Type="http://schemas.openxmlformats.org/officeDocument/2006/relationships/diagramData" Target="../diagrams/data43.xml"/><Relationship Id="rId11" Type="http://schemas.openxmlformats.org/officeDocument/2006/relationships/diagramData" Target="../diagrams/data44.xml"/><Relationship Id="rId5" Type="http://schemas.openxmlformats.org/officeDocument/2006/relationships/image" Target="../media/image43.png"/><Relationship Id="rId15" Type="http://schemas.microsoft.com/office/2007/relationships/diagramDrawing" Target="../diagrams/drawing44.xml"/><Relationship Id="rId10" Type="http://schemas.microsoft.com/office/2007/relationships/diagramDrawing" Target="../diagrams/drawing43.xml"/><Relationship Id="rId4" Type="http://schemas.openxmlformats.org/officeDocument/2006/relationships/image" Target="../media/image42.png"/><Relationship Id="rId9" Type="http://schemas.openxmlformats.org/officeDocument/2006/relationships/diagramColors" Target="../diagrams/colors43.xml"/><Relationship Id="rId14" Type="http://schemas.openxmlformats.org/officeDocument/2006/relationships/diagramColors" Target="../diagrams/colors44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6.xml"/><Relationship Id="rId13" Type="http://schemas.openxmlformats.org/officeDocument/2006/relationships/image" Target="../media/image44.png"/><Relationship Id="rId18" Type="http://schemas.openxmlformats.org/officeDocument/2006/relationships/image" Target="../media/image49.jpeg"/><Relationship Id="rId3" Type="http://schemas.openxmlformats.org/officeDocument/2006/relationships/diagramData" Target="../diagrams/data45.xml"/><Relationship Id="rId7" Type="http://schemas.microsoft.com/office/2007/relationships/diagramDrawing" Target="../diagrams/drawing45.xml"/><Relationship Id="rId12" Type="http://schemas.microsoft.com/office/2007/relationships/diagramDrawing" Target="../diagrams/drawing46.xml"/><Relationship Id="rId17" Type="http://schemas.openxmlformats.org/officeDocument/2006/relationships/image" Target="../media/image48.png"/><Relationship Id="rId2" Type="http://schemas.openxmlformats.org/officeDocument/2006/relationships/notesSlide" Target="../notesSlides/notesSlide28.xml"/><Relationship Id="rId16" Type="http://schemas.openxmlformats.org/officeDocument/2006/relationships/image" Target="../media/image47.tiff"/><Relationship Id="rId1" Type="http://schemas.openxmlformats.org/officeDocument/2006/relationships/slideLayout" Target="../slideLayouts/slideLayout32.xml"/><Relationship Id="rId6" Type="http://schemas.openxmlformats.org/officeDocument/2006/relationships/diagramColors" Target="../diagrams/colors45.xml"/><Relationship Id="rId11" Type="http://schemas.openxmlformats.org/officeDocument/2006/relationships/diagramColors" Target="../diagrams/colors46.xml"/><Relationship Id="rId5" Type="http://schemas.openxmlformats.org/officeDocument/2006/relationships/diagramQuickStyle" Target="../diagrams/quickStyle45.xml"/><Relationship Id="rId15" Type="http://schemas.openxmlformats.org/officeDocument/2006/relationships/image" Target="../media/image46.png"/><Relationship Id="rId10" Type="http://schemas.openxmlformats.org/officeDocument/2006/relationships/diagramQuickStyle" Target="../diagrams/quickStyle46.xml"/><Relationship Id="rId4" Type="http://schemas.openxmlformats.org/officeDocument/2006/relationships/diagramLayout" Target="../diagrams/layout45.xml"/><Relationship Id="rId9" Type="http://schemas.openxmlformats.org/officeDocument/2006/relationships/diagramLayout" Target="../diagrams/layout46.xml"/><Relationship Id="rId14" Type="http://schemas.openxmlformats.org/officeDocument/2006/relationships/image" Target="../media/image45.png"/></Relationships>
</file>

<file path=ppt/slides/_rels/slide2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7.xml"/><Relationship Id="rId13" Type="http://schemas.microsoft.com/office/2007/relationships/diagramDrawing" Target="../diagrams/drawing48.xml"/><Relationship Id="rId3" Type="http://schemas.openxmlformats.org/officeDocument/2006/relationships/image" Target="../media/image50.png"/><Relationship Id="rId7" Type="http://schemas.openxmlformats.org/officeDocument/2006/relationships/diagramColors" Target="../diagrams/colors47.xml"/><Relationship Id="rId12" Type="http://schemas.openxmlformats.org/officeDocument/2006/relationships/diagramColors" Target="../diagrams/colors48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2.xml"/><Relationship Id="rId6" Type="http://schemas.openxmlformats.org/officeDocument/2006/relationships/diagramQuickStyle" Target="../diagrams/quickStyle47.xml"/><Relationship Id="rId11" Type="http://schemas.openxmlformats.org/officeDocument/2006/relationships/diagramQuickStyle" Target="../diagrams/quickStyle48.xml"/><Relationship Id="rId5" Type="http://schemas.openxmlformats.org/officeDocument/2006/relationships/diagramLayout" Target="../diagrams/layout47.xml"/><Relationship Id="rId10" Type="http://schemas.openxmlformats.org/officeDocument/2006/relationships/diagramLayout" Target="../diagrams/layout48.xml"/><Relationship Id="rId4" Type="http://schemas.openxmlformats.org/officeDocument/2006/relationships/diagramData" Target="../diagrams/data47.xml"/><Relationship Id="rId9" Type="http://schemas.openxmlformats.org/officeDocument/2006/relationships/diagramData" Target="../diagrams/data4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0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0.xml"/><Relationship Id="rId13" Type="http://schemas.openxmlformats.org/officeDocument/2006/relationships/image" Target="../media/image51.png"/><Relationship Id="rId3" Type="http://schemas.openxmlformats.org/officeDocument/2006/relationships/diagramData" Target="../diagrams/data49.xml"/><Relationship Id="rId7" Type="http://schemas.microsoft.com/office/2007/relationships/diagramDrawing" Target="../diagrams/drawing49.xml"/><Relationship Id="rId12" Type="http://schemas.microsoft.com/office/2007/relationships/diagramDrawing" Target="../diagrams/drawing50.xml"/><Relationship Id="rId2" Type="http://schemas.openxmlformats.org/officeDocument/2006/relationships/notesSlide" Target="../notesSlides/notesSlide30.xml"/><Relationship Id="rId16" Type="http://schemas.openxmlformats.org/officeDocument/2006/relationships/image" Target="../media/image54.png"/><Relationship Id="rId1" Type="http://schemas.openxmlformats.org/officeDocument/2006/relationships/slideLayout" Target="../slideLayouts/slideLayout32.xml"/><Relationship Id="rId6" Type="http://schemas.openxmlformats.org/officeDocument/2006/relationships/diagramColors" Target="../diagrams/colors49.xml"/><Relationship Id="rId11" Type="http://schemas.openxmlformats.org/officeDocument/2006/relationships/diagramColors" Target="../diagrams/colors50.xml"/><Relationship Id="rId5" Type="http://schemas.openxmlformats.org/officeDocument/2006/relationships/diagramQuickStyle" Target="../diagrams/quickStyle49.xml"/><Relationship Id="rId15" Type="http://schemas.openxmlformats.org/officeDocument/2006/relationships/image" Target="../media/image53.png"/><Relationship Id="rId10" Type="http://schemas.openxmlformats.org/officeDocument/2006/relationships/diagramQuickStyle" Target="../diagrams/quickStyle50.xml"/><Relationship Id="rId4" Type="http://schemas.openxmlformats.org/officeDocument/2006/relationships/diagramLayout" Target="../diagrams/layout49.xml"/><Relationship Id="rId9" Type="http://schemas.openxmlformats.org/officeDocument/2006/relationships/diagramLayout" Target="../diagrams/layout50.xml"/><Relationship Id="rId14" Type="http://schemas.openxmlformats.org/officeDocument/2006/relationships/image" Target="../media/image52.emf"/></Relationships>
</file>

<file path=ppt/slides/_rels/slide3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1.xml"/><Relationship Id="rId13" Type="http://schemas.microsoft.com/office/2007/relationships/diagramDrawing" Target="../diagrams/drawing52.xml"/><Relationship Id="rId3" Type="http://schemas.openxmlformats.org/officeDocument/2006/relationships/image" Target="../media/image55.png"/><Relationship Id="rId7" Type="http://schemas.openxmlformats.org/officeDocument/2006/relationships/diagramColors" Target="../diagrams/colors51.xml"/><Relationship Id="rId12" Type="http://schemas.openxmlformats.org/officeDocument/2006/relationships/diagramColors" Target="../diagrams/colors52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2.xml"/><Relationship Id="rId6" Type="http://schemas.openxmlformats.org/officeDocument/2006/relationships/diagramQuickStyle" Target="../diagrams/quickStyle51.xml"/><Relationship Id="rId11" Type="http://schemas.openxmlformats.org/officeDocument/2006/relationships/diagramQuickStyle" Target="../diagrams/quickStyle52.xml"/><Relationship Id="rId5" Type="http://schemas.openxmlformats.org/officeDocument/2006/relationships/diagramLayout" Target="../diagrams/layout51.xml"/><Relationship Id="rId15" Type="http://schemas.openxmlformats.org/officeDocument/2006/relationships/image" Target="../media/image57.emf"/><Relationship Id="rId10" Type="http://schemas.openxmlformats.org/officeDocument/2006/relationships/diagramLayout" Target="../diagrams/layout52.xml"/><Relationship Id="rId4" Type="http://schemas.openxmlformats.org/officeDocument/2006/relationships/diagramData" Target="../diagrams/data51.xml"/><Relationship Id="rId9" Type="http://schemas.openxmlformats.org/officeDocument/2006/relationships/diagramData" Target="../diagrams/data52.xml"/><Relationship Id="rId14" Type="http://schemas.openxmlformats.org/officeDocument/2006/relationships/image" Target="../media/image56.e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4.xml"/><Relationship Id="rId13" Type="http://schemas.openxmlformats.org/officeDocument/2006/relationships/image" Target="../media/image58.emf"/><Relationship Id="rId18" Type="http://schemas.openxmlformats.org/officeDocument/2006/relationships/image" Target="../media/image63.emf"/><Relationship Id="rId3" Type="http://schemas.openxmlformats.org/officeDocument/2006/relationships/diagramData" Target="../diagrams/data53.xml"/><Relationship Id="rId7" Type="http://schemas.microsoft.com/office/2007/relationships/diagramDrawing" Target="../diagrams/drawing53.xml"/><Relationship Id="rId12" Type="http://schemas.microsoft.com/office/2007/relationships/diagramDrawing" Target="../diagrams/drawing54.xml"/><Relationship Id="rId17" Type="http://schemas.openxmlformats.org/officeDocument/2006/relationships/image" Target="../media/image62.emf"/><Relationship Id="rId2" Type="http://schemas.openxmlformats.org/officeDocument/2006/relationships/notesSlide" Target="../notesSlides/notesSlide32.xml"/><Relationship Id="rId16" Type="http://schemas.openxmlformats.org/officeDocument/2006/relationships/image" Target="../media/image61.emf"/><Relationship Id="rId1" Type="http://schemas.openxmlformats.org/officeDocument/2006/relationships/slideLayout" Target="../slideLayouts/slideLayout32.xml"/><Relationship Id="rId6" Type="http://schemas.openxmlformats.org/officeDocument/2006/relationships/diagramColors" Target="../diagrams/colors53.xml"/><Relationship Id="rId11" Type="http://schemas.openxmlformats.org/officeDocument/2006/relationships/diagramColors" Target="../diagrams/colors54.xml"/><Relationship Id="rId5" Type="http://schemas.openxmlformats.org/officeDocument/2006/relationships/diagramQuickStyle" Target="../diagrams/quickStyle53.xml"/><Relationship Id="rId15" Type="http://schemas.openxmlformats.org/officeDocument/2006/relationships/image" Target="../media/image60.emf"/><Relationship Id="rId10" Type="http://schemas.openxmlformats.org/officeDocument/2006/relationships/diagramQuickStyle" Target="../diagrams/quickStyle54.xml"/><Relationship Id="rId4" Type="http://schemas.openxmlformats.org/officeDocument/2006/relationships/diagramLayout" Target="../diagrams/layout53.xml"/><Relationship Id="rId9" Type="http://schemas.openxmlformats.org/officeDocument/2006/relationships/diagramLayout" Target="../diagrams/layout54.xml"/><Relationship Id="rId14" Type="http://schemas.openxmlformats.org/officeDocument/2006/relationships/image" Target="../media/image59.e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6.xml"/><Relationship Id="rId13" Type="http://schemas.openxmlformats.org/officeDocument/2006/relationships/image" Target="../media/image64.png"/><Relationship Id="rId3" Type="http://schemas.openxmlformats.org/officeDocument/2006/relationships/diagramData" Target="../diagrams/data55.xml"/><Relationship Id="rId7" Type="http://schemas.microsoft.com/office/2007/relationships/diagramDrawing" Target="../diagrams/drawing55.xml"/><Relationship Id="rId12" Type="http://schemas.microsoft.com/office/2007/relationships/diagramDrawing" Target="../diagrams/drawing56.xm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2.xml"/><Relationship Id="rId6" Type="http://schemas.openxmlformats.org/officeDocument/2006/relationships/diagramColors" Target="../diagrams/colors55.xml"/><Relationship Id="rId11" Type="http://schemas.openxmlformats.org/officeDocument/2006/relationships/diagramColors" Target="../diagrams/colors56.xml"/><Relationship Id="rId5" Type="http://schemas.openxmlformats.org/officeDocument/2006/relationships/diagramQuickStyle" Target="../diagrams/quickStyle55.xml"/><Relationship Id="rId10" Type="http://schemas.openxmlformats.org/officeDocument/2006/relationships/diagramQuickStyle" Target="../diagrams/quickStyle56.xml"/><Relationship Id="rId4" Type="http://schemas.openxmlformats.org/officeDocument/2006/relationships/diagramLayout" Target="../diagrams/layout55.xml"/><Relationship Id="rId9" Type="http://schemas.openxmlformats.org/officeDocument/2006/relationships/diagramLayout" Target="../diagrams/layout56.xml"/><Relationship Id="rId14" Type="http://schemas.openxmlformats.org/officeDocument/2006/relationships/image" Target="../media/image6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0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8.xml"/><Relationship Id="rId13" Type="http://schemas.openxmlformats.org/officeDocument/2006/relationships/diagramData" Target="../diagrams/data59.xml"/><Relationship Id="rId3" Type="http://schemas.openxmlformats.org/officeDocument/2006/relationships/diagramData" Target="../diagrams/data57.xml"/><Relationship Id="rId7" Type="http://schemas.microsoft.com/office/2007/relationships/diagramDrawing" Target="../diagrams/drawing57.xml"/><Relationship Id="rId12" Type="http://schemas.microsoft.com/office/2007/relationships/diagramDrawing" Target="../diagrams/drawing58.xml"/><Relationship Id="rId17" Type="http://schemas.microsoft.com/office/2007/relationships/diagramDrawing" Target="../diagrams/drawing59.xml"/><Relationship Id="rId2" Type="http://schemas.openxmlformats.org/officeDocument/2006/relationships/notesSlide" Target="../notesSlides/notesSlide35.xml"/><Relationship Id="rId16" Type="http://schemas.openxmlformats.org/officeDocument/2006/relationships/diagramColors" Target="../diagrams/colors59.xml"/><Relationship Id="rId1" Type="http://schemas.openxmlformats.org/officeDocument/2006/relationships/slideLayout" Target="../slideLayouts/slideLayout32.xml"/><Relationship Id="rId6" Type="http://schemas.openxmlformats.org/officeDocument/2006/relationships/diagramColors" Target="../diagrams/colors57.xml"/><Relationship Id="rId11" Type="http://schemas.openxmlformats.org/officeDocument/2006/relationships/diagramColors" Target="../diagrams/colors58.xml"/><Relationship Id="rId5" Type="http://schemas.openxmlformats.org/officeDocument/2006/relationships/diagramQuickStyle" Target="../diagrams/quickStyle57.xml"/><Relationship Id="rId15" Type="http://schemas.openxmlformats.org/officeDocument/2006/relationships/diagramQuickStyle" Target="../diagrams/quickStyle59.xml"/><Relationship Id="rId10" Type="http://schemas.openxmlformats.org/officeDocument/2006/relationships/diagramQuickStyle" Target="../diagrams/quickStyle58.xml"/><Relationship Id="rId4" Type="http://schemas.openxmlformats.org/officeDocument/2006/relationships/diagramLayout" Target="../diagrams/layout57.xml"/><Relationship Id="rId9" Type="http://schemas.openxmlformats.org/officeDocument/2006/relationships/diagramLayout" Target="../diagrams/layout58.xml"/><Relationship Id="rId14" Type="http://schemas.openxmlformats.org/officeDocument/2006/relationships/diagramLayout" Target="../diagrams/layout59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61.xml"/><Relationship Id="rId13" Type="http://schemas.openxmlformats.org/officeDocument/2006/relationships/diagramData" Target="../diagrams/data62.xml"/><Relationship Id="rId3" Type="http://schemas.openxmlformats.org/officeDocument/2006/relationships/diagramData" Target="../diagrams/data60.xml"/><Relationship Id="rId7" Type="http://schemas.microsoft.com/office/2007/relationships/diagramDrawing" Target="../diagrams/drawing60.xml"/><Relationship Id="rId12" Type="http://schemas.microsoft.com/office/2007/relationships/diagramDrawing" Target="../diagrams/drawing61.xml"/><Relationship Id="rId17" Type="http://schemas.microsoft.com/office/2007/relationships/diagramDrawing" Target="../diagrams/drawing62.xml"/><Relationship Id="rId2" Type="http://schemas.openxmlformats.org/officeDocument/2006/relationships/notesSlide" Target="../notesSlides/notesSlide36.xml"/><Relationship Id="rId16" Type="http://schemas.openxmlformats.org/officeDocument/2006/relationships/diagramColors" Target="../diagrams/colors62.xml"/><Relationship Id="rId1" Type="http://schemas.openxmlformats.org/officeDocument/2006/relationships/slideLayout" Target="../slideLayouts/slideLayout32.xml"/><Relationship Id="rId6" Type="http://schemas.openxmlformats.org/officeDocument/2006/relationships/diagramColors" Target="../diagrams/colors60.xml"/><Relationship Id="rId11" Type="http://schemas.openxmlformats.org/officeDocument/2006/relationships/diagramColors" Target="../diagrams/colors61.xml"/><Relationship Id="rId5" Type="http://schemas.openxmlformats.org/officeDocument/2006/relationships/diagramQuickStyle" Target="../diagrams/quickStyle60.xml"/><Relationship Id="rId15" Type="http://schemas.openxmlformats.org/officeDocument/2006/relationships/diagramQuickStyle" Target="../diagrams/quickStyle62.xml"/><Relationship Id="rId10" Type="http://schemas.openxmlformats.org/officeDocument/2006/relationships/diagramQuickStyle" Target="../diagrams/quickStyle61.xml"/><Relationship Id="rId4" Type="http://schemas.openxmlformats.org/officeDocument/2006/relationships/diagramLayout" Target="../diagrams/layout60.xml"/><Relationship Id="rId9" Type="http://schemas.openxmlformats.org/officeDocument/2006/relationships/diagramLayout" Target="../diagrams/layout61.xml"/><Relationship Id="rId14" Type="http://schemas.openxmlformats.org/officeDocument/2006/relationships/diagramLayout" Target="../diagrams/layout6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0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image" Target="../media/image11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1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1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4.xml"/><Relationship Id="rId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4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microsoft.com/office/2007/relationships/diagramDrawing" Target="../diagrams/drawing6.xml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12" Type="http://schemas.openxmlformats.org/officeDocument/2006/relationships/diagramColors" Target="../diagrams/colors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0.xml"/><Relationship Id="rId6" Type="http://schemas.openxmlformats.org/officeDocument/2006/relationships/diagramColors" Target="../diagrams/colors5.xml"/><Relationship Id="rId11" Type="http://schemas.openxmlformats.org/officeDocument/2006/relationships/diagramQuickStyle" Target="../diagrams/quickStyle6.xml"/><Relationship Id="rId5" Type="http://schemas.openxmlformats.org/officeDocument/2006/relationships/diagramQuickStyle" Target="../diagrams/quickStyle5.xml"/><Relationship Id="rId10" Type="http://schemas.openxmlformats.org/officeDocument/2006/relationships/diagramLayout" Target="../diagrams/layout6.xml"/><Relationship Id="rId4" Type="http://schemas.openxmlformats.org/officeDocument/2006/relationships/diagramLayout" Target="../diagrams/layout5.xml"/><Relationship Id="rId9" Type="http://schemas.openxmlformats.org/officeDocument/2006/relationships/diagramData" Target="../diagrams/data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microsoft.com/office/2007/relationships/diagramDrawing" Target="../diagrams/drawing8.xml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12" Type="http://schemas.openxmlformats.org/officeDocument/2006/relationships/diagramColors" Target="../diagrams/colors8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0.xml"/><Relationship Id="rId6" Type="http://schemas.openxmlformats.org/officeDocument/2006/relationships/diagramColors" Target="../diagrams/colors7.xml"/><Relationship Id="rId11" Type="http://schemas.openxmlformats.org/officeDocument/2006/relationships/diagramQuickStyle" Target="../diagrams/quickStyle8.xml"/><Relationship Id="rId5" Type="http://schemas.openxmlformats.org/officeDocument/2006/relationships/diagramQuickStyle" Target="../diagrams/quickStyle7.xml"/><Relationship Id="rId10" Type="http://schemas.openxmlformats.org/officeDocument/2006/relationships/diagramLayout" Target="../diagrams/layout8.xml"/><Relationship Id="rId4" Type="http://schemas.openxmlformats.org/officeDocument/2006/relationships/diagramLayout" Target="../diagrams/layout7.xml"/><Relationship Id="rId9" Type="http://schemas.openxmlformats.org/officeDocument/2006/relationships/diagramData" Target="../diagrams/data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9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9.xml"/><Relationship Id="rId13" Type="http://schemas.microsoft.com/office/2007/relationships/diagramDrawing" Target="../diagrams/drawing10.xml"/><Relationship Id="rId3" Type="http://schemas.openxmlformats.org/officeDocument/2006/relationships/image" Target="../media/image17.PNG"/><Relationship Id="rId7" Type="http://schemas.openxmlformats.org/officeDocument/2006/relationships/diagramColors" Target="../diagrams/colors9.xml"/><Relationship Id="rId12" Type="http://schemas.openxmlformats.org/officeDocument/2006/relationships/diagramColors" Target="../diagrams/colors10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0.xml"/><Relationship Id="rId6" Type="http://schemas.openxmlformats.org/officeDocument/2006/relationships/diagramQuickStyle" Target="../diagrams/quickStyle9.xml"/><Relationship Id="rId11" Type="http://schemas.openxmlformats.org/officeDocument/2006/relationships/diagramQuickStyle" Target="../diagrams/quickStyle10.xml"/><Relationship Id="rId5" Type="http://schemas.openxmlformats.org/officeDocument/2006/relationships/diagramLayout" Target="../diagrams/layout9.xml"/><Relationship Id="rId10" Type="http://schemas.openxmlformats.org/officeDocument/2006/relationships/diagramLayout" Target="../diagrams/layout10.xml"/><Relationship Id="rId4" Type="http://schemas.openxmlformats.org/officeDocument/2006/relationships/diagramData" Target="../diagrams/data9.xml"/><Relationship Id="rId9" Type="http://schemas.openxmlformats.org/officeDocument/2006/relationships/diagramData" Target="../diagrams/data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F18C0D5-C74A-459A-8669-D42A3014EE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Title 1" descr="Title 1">
            <a:extLst>
              <a:ext uri="{FF2B5EF4-FFF2-40B4-BE49-F238E27FC236}">
                <a16:creationId xmlns:a16="http://schemas.microsoft.com/office/drawing/2014/main" id="{F8A373C9-4F5B-428C-B103-E7EF211DA17C}"/>
              </a:ext>
            </a:extLst>
          </p:cNvPr>
          <p:cNvSpPr txBox="1">
            <a:spLocks/>
          </p:cNvSpPr>
          <p:nvPr/>
        </p:nvSpPr>
        <p:spPr>
          <a:xfrm>
            <a:off x="5888717" y="518061"/>
            <a:ext cx="6510565" cy="711908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pPr algn="ctr"/>
            <a:r>
              <a:rPr lang="fr-FR" sz="1600" dirty="0">
                <a:latin typeface="Century Gothic" panose="020B0502020202020204" pitchFamily="34" charset="0"/>
              </a:rPr>
              <a:t>Université de Nantes</a:t>
            </a:r>
          </a:p>
        </p:txBody>
      </p:sp>
      <p:sp>
        <p:nvSpPr>
          <p:cNvPr id="6" name="Title 1" descr="Title 1">
            <a:extLst>
              <a:ext uri="{FF2B5EF4-FFF2-40B4-BE49-F238E27FC236}">
                <a16:creationId xmlns:a16="http://schemas.microsoft.com/office/drawing/2014/main" id="{789BFD40-E37C-4197-8340-C571C003CE40}"/>
              </a:ext>
            </a:extLst>
          </p:cNvPr>
          <p:cNvSpPr txBox="1">
            <a:spLocks/>
          </p:cNvSpPr>
          <p:nvPr/>
        </p:nvSpPr>
        <p:spPr>
          <a:xfrm>
            <a:off x="4667326" y="1629685"/>
            <a:ext cx="8619892" cy="432048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pPr algn="ctr"/>
            <a:r>
              <a:rPr lang="fr-FR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Projet de Fin d’Études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CF4BB9F-1060-4529-8FD6-0088CCBF8B62}"/>
              </a:ext>
            </a:extLst>
          </p:cNvPr>
          <p:cNvSpPr>
            <a:spLocks noChangeArrowheads="1"/>
          </p:cNvSpPr>
          <p:nvPr/>
        </p:nvSpPr>
        <p:spPr bwMode="gray">
          <a:xfrm>
            <a:off x="3923071" y="2461448"/>
            <a:ext cx="11399423" cy="10477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fr-FR">
              <a:ln w="6350">
                <a:solidFill>
                  <a:schemeClr val="tx1"/>
                </a:solidFill>
              </a:ln>
              <a:solidFill>
                <a:srgbClr val="669900"/>
              </a:solidFill>
              <a:latin typeface="Century Gothic" panose="020B0502020202020204" pitchFamily="34" charset="0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455925B3-9327-4290-8DE2-5CC5CE4D90AE}"/>
              </a:ext>
            </a:extLst>
          </p:cNvPr>
          <p:cNvSpPr txBox="1"/>
          <p:nvPr/>
        </p:nvSpPr>
        <p:spPr>
          <a:xfrm>
            <a:off x="4331530" y="2848708"/>
            <a:ext cx="929148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000" dirty="0">
                <a:latin typeface="Century Gothic" panose="020B0502020202020204" pitchFamily="34" charset="0"/>
              </a:rPr>
              <a:t>Master 2 informatique ATAL</a:t>
            </a:r>
          </a:p>
        </p:txBody>
      </p:sp>
      <p:sp>
        <p:nvSpPr>
          <p:cNvPr id="19" name="Title 1" descr="Title 1">
            <a:extLst>
              <a:ext uri="{FF2B5EF4-FFF2-40B4-BE49-F238E27FC236}">
                <a16:creationId xmlns:a16="http://schemas.microsoft.com/office/drawing/2014/main" id="{1D0F7364-DE70-4513-A499-33407DFB11A2}"/>
              </a:ext>
            </a:extLst>
          </p:cNvPr>
          <p:cNvSpPr txBox="1">
            <a:spLocks/>
          </p:cNvSpPr>
          <p:nvPr/>
        </p:nvSpPr>
        <p:spPr>
          <a:xfrm>
            <a:off x="4677578" y="4216694"/>
            <a:ext cx="8945435" cy="1667912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endParaRPr lang="fr-FR" sz="2400" b="1" dirty="0">
              <a:latin typeface="Century Gothic" panose="020B0502020202020204" pitchFamily="34" charset="0"/>
            </a:endParaRPr>
          </a:p>
          <a:p>
            <a:pPr algn="ctr"/>
            <a:r>
              <a:rPr lang="fr-FR" sz="2400" b="1" dirty="0">
                <a:latin typeface="Century Gothic" panose="020B0502020202020204" pitchFamily="34" charset="0"/>
              </a:rPr>
              <a:t>Mise en œuvre et industrialisation d’une IA chapeau de classification d’image.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5BCD1268-84BC-4881-BA1C-F6372F73D627}"/>
              </a:ext>
            </a:extLst>
          </p:cNvPr>
          <p:cNvSpPr txBox="1"/>
          <p:nvPr/>
        </p:nvSpPr>
        <p:spPr>
          <a:xfrm>
            <a:off x="12841679" y="7391367"/>
            <a:ext cx="491189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077913" algn="l"/>
              </a:tabLst>
            </a:pPr>
            <a:r>
              <a:rPr lang="fr-FR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Réalisé par :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AEC8369-3C17-43E5-B0ED-37DF483226D5}"/>
              </a:ext>
            </a:extLst>
          </p:cNvPr>
          <p:cNvSpPr/>
          <p:nvPr/>
        </p:nvSpPr>
        <p:spPr>
          <a:xfrm rot="16200000" flipV="1">
            <a:off x="15049481" y="5665204"/>
            <a:ext cx="52386" cy="446799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>
              <a:defRPr/>
            </a:pPr>
            <a:endParaRPr lang="en-GB" sz="2800" dirty="0">
              <a:solidFill>
                <a:srgbClr val="669900"/>
              </a:solidFill>
              <a:latin typeface="Century Gothic" panose="020B0502020202020204" pitchFamily="34" charset="0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5A85B604-956A-487A-BF7A-F2E3DB584E51}"/>
              </a:ext>
            </a:extLst>
          </p:cNvPr>
          <p:cNvSpPr txBox="1"/>
          <p:nvPr/>
        </p:nvSpPr>
        <p:spPr>
          <a:xfrm>
            <a:off x="13104919" y="8158841"/>
            <a:ext cx="35769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077913" algn="l"/>
              </a:tabLst>
            </a:pPr>
            <a:r>
              <a:rPr lang="fr-FR" sz="2000" dirty="0">
                <a:solidFill>
                  <a:schemeClr val="bg2">
                    <a:lumMod val="10000"/>
                  </a:schemeClr>
                </a:solidFill>
                <a:latin typeface="Century Gothic" panose="020B0502020202020204" pitchFamily="34" charset="0"/>
              </a:rPr>
              <a:t>EL KHETTARI Oumaima</a:t>
            </a:r>
          </a:p>
        </p:txBody>
      </p:sp>
      <p:pic>
        <p:nvPicPr>
          <p:cNvPr id="1026" name="Picture 2" descr="Les chiffres clés du Groupe La Poste | Le Groupe La Poste">
            <a:extLst>
              <a:ext uri="{FF2B5EF4-FFF2-40B4-BE49-F238E27FC236}">
                <a16:creationId xmlns:a16="http://schemas.microsoft.com/office/drawing/2014/main" id="{6F3D6E29-65BC-4E06-BA91-18C757EA66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156" y="70013"/>
            <a:ext cx="2610465" cy="2610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FERMETURE” DE L'UNIVERSITÉ DE NANTES – COVID 19 – FSU Loire-Atlantique –  fsu 44">
            <a:extLst>
              <a:ext uri="{FF2B5EF4-FFF2-40B4-BE49-F238E27FC236}">
                <a16:creationId xmlns:a16="http://schemas.microsoft.com/office/drawing/2014/main" id="{4F9636D4-6335-4933-8C64-FACD18FDEB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82900" y="387006"/>
            <a:ext cx="2705100" cy="168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H2O Artificial Intelligence and Machine Learning | Meetup Pro - Meetup">
            <a:extLst>
              <a:ext uri="{FF2B5EF4-FFF2-40B4-BE49-F238E27FC236}">
                <a16:creationId xmlns:a16="http://schemas.microsoft.com/office/drawing/2014/main" id="{461CF5A5-4CB9-4A94-A0AF-6435E4AF37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926" y="8065815"/>
            <a:ext cx="3581400" cy="12763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52353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011B73D-C7A2-4422-943F-197CE1E8FE0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3" name="Forme en L 22">
            <a:extLst>
              <a:ext uri="{FF2B5EF4-FFF2-40B4-BE49-F238E27FC236}">
                <a16:creationId xmlns:a16="http://schemas.microsoft.com/office/drawing/2014/main" id="{F9655D86-5AB5-4AA3-A197-04F4C73BBED6}"/>
              </a:ext>
            </a:extLst>
          </p:cNvPr>
          <p:cNvSpPr/>
          <p:nvPr/>
        </p:nvSpPr>
        <p:spPr>
          <a:xfrm>
            <a:off x="787400" y="1016000"/>
            <a:ext cx="914400" cy="9144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fr-FR"/>
          </a:p>
        </p:txBody>
      </p:sp>
      <p:graphicFrame>
        <p:nvGraphicFramePr>
          <p:cNvPr id="8" name="Diagramme 7">
            <a:extLst>
              <a:ext uri="{FF2B5EF4-FFF2-40B4-BE49-F238E27FC236}">
                <a16:creationId xmlns:a16="http://schemas.microsoft.com/office/drawing/2014/main" id="{03545490-0E89-451E-9B01-A28DAC165F9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0579608"/>
              </p:ext>
            </p:extLst>
          </p:nvPr>
        </p:nvGraphicFramePr>
        <p:xfrm>
          <a:off x="2006600" y="1193800"/>
          <a:ext cx="14173200" cy="83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9" name="Diagramme 8">
            <a:extLst>
              <a:ext uri="{FF2B5EF4-FFF2-40B4-BE49-F238E27FC236}">
                <a16:creationId xmlns:a16="http://schemas.microsoft.com/office/drawing/2014/main" id="{85DE6C27-1E1F-495C-9EED-F0A423315D0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04102520"/>
              </p:ext>
            </p:extLst>
          </p:nvPr>
        </p:nvGraphicFramePr>
        <p:xfrm>
          <a:off x="2133600" y="101600"/>
          <a:ext cx="14808200" cy="91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6" name="Google Shape;168;p23">
            <a:extLst>
              <a:ext uri="{FF2B5EF4-FFF2-40B4-BE49-F238E27FC236}">
                <a16:creationId xmlns:a16="http://schemas.microsoft.com/office/drawing/2014/main" id="{35684171-BD9D-4A87-8D8E-4FE268D45AC5}"/>
              </a:ext>
            </a:extLst>
          </p:cNvPr>
          <p:cNvSpPr/>
          <p:nvPr/>
        </p:nvSpPr>
        <p:spPr>
          <a:xfrm>
            <a:off x="6250866" y="2975213"/>
            <a:ext cx="4372043" cy="4199991"/>
          </a:xfrm>
          <a:prstGeom prst="ellipse">
            <a:avLst/>
          </a:prstGeom>
          <a:noFill/>
          <a:ln w="9525" cap="flat" cmpd="sng">
            <a:solidFill>
              <a:srgbClr val="0091EA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914400">
              <a:buClr>
                <a:srgbClr val="000000"/>
              </a:buClr>
            </a:pPr>
            <a:r>
              <a:rPr lang="en" sz="2000" kern="0" dirty="0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Coût élevé dans le cas de sollicitation de la mauvaise IA</a:t>
            </a:r>
            <a:endParaRPr sz="2000" kern="0" dirty="0"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" name="Google Shape;169;p23">
            <a:extLst>
              <a:ext uri="{FF2B5EF4-FFF2-40B4-BE49-F238E27FC236}">
                <a16:creationId xmlns:a16="http://schemas.microsoft.com/office/drawing/2014/main" id="{456811E7-976C-4352-8901-AB223060F1D6}"/>
              </a:ext>
            </a:extLst>
          </p:cNvPr>
          <p:cNvSpPr/>
          <p:nvPr/>
        </p:nvSpPr>
        <p:spPr>
          <a:xfrm>
            <a:off x="2461738" y="2975211"/>
            <a:ext cx="4372043" cy="4199991"/>
          </a:xfrm>
          <a:prstGeom prst="ellipse">
            <a:avLst/>
          </a:prstGeom>
          <a:noFill/>
          <a:ln w="9525" cap="flat" cmpd="sng">
            <a:solidFill>
              <a:srgbClr val="0091EA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000" i="0" u="none" strike="noStrike" kern="0" cap="none" spc="0" normalizeH="0" baseline="0" noProof="0" dirty="0">
                <a:ln>
                  <a:noFill/>
                </a:ln>
                <a:solidFill>
                  <a:srgbClr val="607D8B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Intervention humaine</a:t>
            </a:r>
            <a:r>
              <a:rPr kumimoji="0" lang="en" sz="2000" i="0" u="none" strike="noStrike" kern="0" cap="none" spc="0" normalizeH="0" noProof="0" dirty="0">
                <a:ln>
                  <a:noFill/>
                </a:ln>
                <a:solidFill>
                  <a:srgbClr val="607D8B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dans le choix de l’IA</a:t>
            </a:r>
            <a:endParaRPr kumimoji="0" sz="2000" i="0" u="none" strike="noStrike" kern="0" cap="none" spc="0" normalizeH="0" baseline="0" noProof="0" dirty="0">
              <a:ln>
                <a:noFill/>
              </a:ln>
              <a:solidFill>
                <a:srgbClr val="607D8B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8" name="Google Shape;170;p23">
            <a:extLst>
              <a:ext uri="{FF2B5EF4-FFF2-40B4-BE49-F238E27FC236}">
                <a16:creationId xmlns:a16="http://schemas.microsoft.com/office/drawing/2014/main" id="{2C7495AF-03A8-44BD-8E1B-EA9189404063}"/>
              </a:ext>
            </a:extLst>
          </p:cNvPr>
          <p:cNvSpPr/>
          <p:nvPr/>
        </p:nvSpPr>
        <p:spPr>
          <a:xfrm>
            <a:off x="10026347" y="2975210"/>
            <a:ext cx="4385690" cy="4199991"/>
          </a:xfrm>
          <a:prstGeom prst="ellipse">
            <a:avLst/>
          </a:prstGeom>
          <a:noFill/>
          <a:ln w="9525" cap="flat" cmpd="sng">
            <a:solidFill>
              <a:srgbClr val="0091EA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R="0" lv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" sz="2000" kern="0" dirty="0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Amélioration de l’écosystème IA</a:t>
            </a:r>
            <a:endParaRPr sz="2000" kern="0" dirty="0"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2486790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スライド番号プレースホルダー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C09B9B6-F25E-47D9-846A-427DFF524A3D}"/>
              </a:ext>
            </a:extLst>
          </p:cNvPr>
          <p:cNvSpPr txBox="1"/>
          <p:nvPr/>
        </p:nvSpPr>
        <p:spPr>
          <a:xfrm>
            <a:off x="6010411" y="2668575"/>
            <a:ext cx="54785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b="1" dirty="0"/>
              <a:t>Classification d’image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E55960B-7679-4EAB-9D24-A90E09F4B41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90" t="43924" r="18376" b="6704"/>
          <a:stretch/>
        </p:blipFill>
        <p:spPr>
          <a:xfrm>
            <a:off x="4675239" y="4599861"/>
            <a:ext cx="8701548" cy="4337662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9A80C3CF-6234-4DBE-A722-773600F7402F}"/>
              </a:ext>
            </a:extLst>
          </p:cNvPr>
          <p:cNvSpPr txBox="1"/>
          <p:nvPr/>
        </p:nvSpPr>
        <p:spPr>
          <a:xfrm>
            <a:off x="2599027" y="6307027"/>
            <a:ext cx="302792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Images en entrée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C199981-8F38-4FA9-A955-5A724B9CC9E9}"/>
              </a:ext>
            </a:extLst>
          </p:cNvPr>
          <p:cNvSpPr txBox="1"/>
          <p:nvPr/>
        </p:nvSpPr>
        <p:spPr>
          <a:xfrm>
            <a:off x="9537700" y="4345945"/>
            <a:ext cx="302792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PPI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A8B16E9-0421-44AE-BD1B-6B218B1E3927}"/>
              </a:ext>
            </a:extLst>
          </p:cNvPr>
          <p:cNvSpPr txBox="1"/>
          <p:nvPr/>
        </p:nvSpPr>
        <p:spPr>
          <a:xfrm>
            <a:off x="11305888" y="5469750"/>
            <a:ext cx="302792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PFGF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68C2DF6B-CF8E-4EC7-B62B-831F98A3E459}"/>
              </a:ext>
            </a:extLst>
          </p:cNvPr>
          <p:cNvSpPr txBox="1"/>
          <p:nvPr/>
        </p:nvSpPr>
        <p:spPr>
          <a:xfrm>
            <a:off x="8749702" y="7015406"/>
            <a:ext cx="302792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Colis</a:t>
            </a:r>
          </a:p>
        </p:txBody>
      </p:sp>
      <p:sp>
        <p:nvSpPr>
          <p:cNvPr id="15" name="Forme en L 14">
            <a:extLst>
              <a:ext uri="{FF2B5EF4-FFF2-40B4-BE49-F238E27FC236}">
                <a16:creationId xmlns:a16="http://schemas.microsoft.com/office/drawing/2014/main" id="{2A399C8F-42D7-4B33-9C0C-248DDB89EFB6}"/>
              </a:ext>
            </a:extLst>
          </p:cNvPr>
          <p:cNvSpPr/>
          <p:nvPr/>
        </p:nvSpPr>
        <p:spPr>
          <a:xfrm>
            <a:off x="787400" y="1016000"/>
            <a:ext cx="914400" cy="9144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fr-FR"/>
          </a:p>
        </p:txBody>
      </p:sp>
      <p:graphicFrame>
        <p:nvGraphicFramePr>
          <p:cNvPr id="16" name="Diagramme 15">
            <a:extLst>
              <a:ext uri="{FF2B5EF4-FFF2-40B4-BE49-F238E27FC236}">
                <a16:creationId xmlns:a16="http://schemas.microsoft.com/office/drawing/2014/main" id="{1062C5F4-0435-4DE4-A973-F3C0A677077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14447209"/>
              </p:ext>
            </p:extLst>
          </p:nvPr>
        </p:nvGraphicFramePr>
        <p:xfrm>
          <a:off x="2006600" y="1193800"/>
          <a:ext cx="14173200" cy="83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17" name="Diagramme 16">
            <a:extLst>
              <a:ext uri="{FF2B5EF4-FFF2-40B4-BE49-F238E27FC236}">
                <a16:creationId xmlns:a16="http://schemas.microsoft.com/office/drawing/2014/main" id="{8DDCC7CF-767E-4FEC-B20F-9ACFD8F4594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93732854"/>
              </p:ext>
            </p:extLst>
          </p:nvPr>
        </p:nvGraphicFramePr>
        <p:xfrm>
          <a:off x="2133600" y="101600"/>
          <a:ext cx="14808200" cy="91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  <p:extLst>
      <p:ext uri="{BB962C8B-B14F-4D97-AF65-F5344CB8AC3E}">
        <p14:creationId xmlns:p14="http://schemas.microsoft.com/office/powerpoint/2010/main" val="1294225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  <p:bldP spid="9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スライド番号プレースホルダー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4"/>
          </p:nvPr>
        </p:nvSpPr>
        <p:spPr>
          <a:xfrm>
            <a:off x="1244600" y="8420014"/>
            <a:ext cx="5124677" cy="747032"/>
          </a:xfrm>
        </p:spPr>
        <p:txBody>
          <a:bodyPr/>
          <a:lstStyle/>
          <a:p>
            <a:r>
              <a:rPr kumimoji="1" lang="en-US" altLang="ja-JP" b="1" dirty="0"/>
              <a:t>Sources des los </a:t>
            </a:r>
            <a:endParaRPr kumimoji="1" lang="ja-JP" altLang="en-US" b="1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9"/>
          </p:nvPr>
        </p:nvSpPr>
        <p:spPr>
          <a:xfrm>
            <a:off x="6897460" y="8394614"/>
            <a:ext cx="5124677" cy="747032"/>
          </a:xfrm>
        </p:spPr>
        <p:txBody>
          <a:bodyPr/>
          <a:lstStyle/>
          <a:p>
            <a:r>
              <a:rPr kumimoji="1" lang="en-US" altLang="ja-JP" b="1" dirty="0"/>
              <a:t> Format des logs </a:t>
            </a:r>
            <a:endParaRPr kumimoji="1" lang="ja-JP" altLang="en-US" b="1" dirty="0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22"/>
          </p:nvPr>
        </p:nvSpPr>
        <p:spPr>
          <a:xfrm>
            <a:off x="12424789" y="8420014"/>
            <a:ext cx="5124677" cy="747032"/>
          </a:xfrm>
        </p:spPr>
        <p:txBody>
          <a:bodyPr/>
          <a:lstStyle/>
          <a:p>
            <a:r>
              <a:rPr kumimoji="1" lang="en-US" altLang="ja-JP" b="1" dirty="0"/>
              <a:t>Stockage et traitements </a:t>
            </a:r>
            <a:endParaRPr kumimoji="1" lang="ja-JP" altLang="en-US" b="1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27"/>
          </p:nvPr>
        </p:nvSpPr>
        <p:spPr>
          <a:xfrm>
            <a:off x="1244600" y="6537804"/>
            <a:ext cx="4379586" cy="74703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kumimoji="1" lang="fr-FR" altLang="ja-JP" sz="2400" b="1" dirty="0">
                <a:solidFill>
                  <a:schemeClr val="accent1">
                    <a:lumMod val="75000"/>
                  </a:schemeClr>
                </a:solidFill>
              </a:rPr>
              <a:t>Amélioration de la productivité </a:t>
            </a:r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28"/>
          </p:nvPr>
        </p:nvSpPr>
        <p:spPr>
          <a:xfrm>
            <a:off x="13798956" y="6537804"/>
            <a:ext cx="4108535" cy="557846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 algn="ctr">
              <a:buNone/>
            </a:pPr>
            <a:r>
              <a:rPr kumimoji="1" lang="fr-FR" altLang="ja-JP" sz="2400" b="1" dirty="0">
                <a:solidFill>
                  <a:schemeClr val="accent1">
                    <a:lumMod val="75000"/>
                  </a:schemeClr>
                </a:solidFill>
              </a:rPr>
              <a:t>Amélioration de la qualité</a:t>
            </a:r>
          </a:p>
        </p:txBody>
      </p:sp>
      <p:sp>
        <p:nvSpPr>
          <p:cNvPr id="19" name="Forme en L 18"/>
          <p:cNvSpPr/>
          <p:nvPr/>
        </p:nvSpPr>
        <p:spPr>
          <a:xfrm>
            <a:off x="787400" y="1016000"/>
            <a:ext cx="914400" cy="9144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fr-FR"/>
          </a:p>
        </p:txBody>
      </p:sp>
      <p:graphicFrame>
        <p:nvGraphicFramePr>
          <p:cNvPr id="24" name="Diagramme 23"/>
          <p:cNvGraphicFramePr/>
          <p:nvPr>
            <p:extLst>
              <p:ext uri="{D42A27DB-BD31-4B8C-83A1-F6EECF244321}">
                <p14:modId xmlns:p14="http://schemas.microsoft.com/office/powerpoint/2010/main" val="3214882432"/>
              </p:ext>
            </p:extLst>
          </p:nvPr>
        </p:nvGraphicFramePr>
        <p:xfrm>
          <a:off x="2006600" y="1193800"/>
          <a:ext cx="14173200" cy="83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5" name="テキスト プレースホルダー 5">
            <a:extLst>
              <a:ext uri="{FF2B5EF4-FFF2-40B4-BE49-F238E27FC236}">
                <a16:creationId xmlns:a16="http://schemas.microsoft.com/office/drawing/2014/main" id="{F04AF309-79EC-40EC-B55E-AE08DC93D3FA}"/>
              </a:ext>
            </a:extLst>
          </p:cNvPr>
          <p:cNvSpPr txBox="1">
            <a:spLocks/>
          </p:cNvSpPr>
          <p:nvPr/>
        </p:nvSpPr>
        <p:spPr>
          <a:xfrm>
            <a:off x="7260460" y="6468340"/>
            <a:ext cx="4895651" cy="16267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 typeface="Wingdings" panose="05000000000000000000" pitchFamily="2" charset="2"/>
              <a:buChar char="n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kumimoji="1" lang="fr-FR" altLang="ja-JP" sz="2400" b="1" dirty="0">
                <a:solidFill>
                  <a:schemeClr val="accent1">
                    <a:lumMod val="75000"/>
                  </a:schemeClr>
                </a:solidFill>
              </a:rPr>
              <a:t>Une meilleure exploitation des technologies en production</a:t>
            </a:r>
          </a:p>
        </p:txBody>
      </p:sp>
      <p:pic>
        <p:nvPicPr>
          <p:cNvPr id="14" name="Picture Placeholder 15">
            <a:extLst>
              <a:ext uri="{FF2B5EF4-FFF2-40B4-BE49-F238E27FC236}">
                <a16:creationId xmlns:a16="http://schemas.microsoft.com/office/drawing/2014/main" id="{02FAE363-CC09-41FE-8601-343525F8810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746087" y="4507338"/>
            <a:ext cx="1376612" cy="172121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1B84CBF-B2F0-429D-9215-BD53C43AC670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9640" y="4421981"/>
            <a:ext cx="2116119" cy="14414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66E4E21-3237-4C93-8F8B-5A5AF4306AD5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13014" y="4417819"/>
            <a:ext cx="1174899" cy="1616376"/>
          </a:xfrm>
          <a:prstGeom prst="rect">
            <a:avLst/>
          </a:prstGeom>
        </p:spPr>
      </p:pic>
      <p:cxnSp>
        <p:nvCxnSpPr>
          <p:cNvPr id="17" name="Straight Connector 2">
            <a:extLst>
              <a:ext uri="{FF2B5EF4-FFF2-40B4-BE49-F238E27FC236}">
                <a16:creationId xmlns:a16="http://schemas.microsoft.com/office/drawing/2014/main" id="{15003982-3A27-4C04-A980-7E5C64551273}"/>
              </a:ext>
            </a:extLst>
          </p:cNvPr>
          <p:cNvCxnSpPr/>
          <p:nvPr/>
        </p:nvCxnSpPr>
        <p:spPr>
          <a:xfrm>
            <a:off x="6482101" y="4222851"/>
            <a:ext cx="0" cy="4011394"/>
          </a:xfrm>
          <a:prstGeom prst="line">
            <a:avLst/>
          </a:prstGeom>
          <a:ln w="28575">
            <a:solidFill>
              <a:srgbClr val="A3A3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">
            <a:extLst>
              <a:ext uri="{FF2B5EF4-FFF2-40B4-BE49-F238E27FC236}">
                <a16:creationId xmlns:a16="http://schemas.microsoft.com/office/drawing/2014/main" id="{5BC312BA-D379-40C7-BC25-9428FEBAAE38}"/>
              </a:ext>
            </a:extLst>
          </p:cNvPr>
          <p:cNvCxnSpPr/>
          <p:nvPr/>
        </p:nvCxnSpPr>
        <p:spPr>
          <a:xfrm>
            <a:off x="13060354" y="4222851"/>
            <a:ext cx="0" cy="4011394"/>
          </a:xfrm>
          <a:prstGeom prst="line">
            <a:avLst/>
          </a:prstGeom>
          <a:ln w="28575">
            <a:solidFill>
              <a:srgbClr val="A3A3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Diagramme 19">
            <a:extLst>
              <a:ext uri="{FF2B5EF4-FFF2-40B4-BE49-F238E27FC236}">
                <a16:creationId xmlns:a16="http://schemas.microsoft.com/office/drawing/2014/main" id="{9D0CE1CD-5E23-4244-8ABD-0A3B540F81E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19900118"/>
              </p:ext>
            </p:extLst>
          </p:nvPr>
        </p:nvGraphicFramePr>
        <p:xfrm>
          <a:off x="2133600" y="101600"/>
          <a:ext cx="14808200" cy="91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</p:spTree>
    <p:extLst>
      <p:ext uri="{BB962C8B-B14F-4D97-AF65-F5344CB8AC3E}">
        <p14:creationId xmlns:p14="http://schemas.microsoft.com/office/powerpoint/2010/main" val="954606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build="p"/>
      <p:bldP spid="2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スライド番号プレースホルダー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9"/>
          </p:nvPr>
        </p:nvSpPr>
        <p:spPr>
          <a:xfrm>
            <a:off x="6897460" y="8394614"/>
            <a:ext cx="5124677" cy="747032"/>
          </a:xfrm>
        </p:spPr>
        <p:txBody>
          <a:bodyPr/>
          <a:lstStyle/>
          <a:p>
            <a:r>
              <a:rPr kumimoji="1" lang="en-US" altLang="ja-JP" b="1" dirty="0"/>
              <a:t> Collecte stockage traitement  </a:t>
            </a:r>
            <a:endParaRPr kumimoji="1" lang="ja-JP" altLang="en-US" b="1" dirty="0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22"/>
          </p:nvPr>
        </p:nvSpPr>
        <p:spPr>
          <a:xfrm>
            <a:off x="12424789" y="8420014"/>
            <a:ext cx="5124677" cy="747032"/>
          </a:xfrm>
        </p:spPr>
        <p:txBody>
          <a:bodyPr/>
          <a:lstStyle/>
          <a:p>
            <a:r>
              <a:rPr kumimoji="1" lang="en-US" altLang="ja-JP" b="1" dirty="0"/>
              <a:t>Visualisation et analyse </a:t>
            </a:r>
            <a:endParaRPr kumimoji="1" lang="ja-JP" altLang="en-US" b="1" dirty="0"/>
          </a:p>
        </p:txBody>
      </p:sp>
      <p:sp>
        <p:nvSpPr>
          <p:cNvPr id="19" name="Forme en L 18"/>
          <p:cNvSpPr/>
          <p:nvPr/>
        </p:nvSpPr>
        <p:spPr>
          <a:xfrm>
            <a:off x="787400" y="1016000"/>
            <a:ext cx="914400" cy="9144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fr-FR"/>
          </a:p>
        </p:txBody>
      </p:sp>
      <p:graphicFrame>
        <p:nvGraphicFramePr>
          <p:cNvPr id="24" name="Diagramme 23"/>
          <p:cNvGraphicFramePr/>
          <p:nvPr>
            <p:extLst>
              <p:ext uri="{D42A27DB-BD31-4B8C-83A1-F6EECF244321}">
                <p14:modId xmlns:p14="http://schemas.microsoft.com/office/powerpoint/2010/main" val="1183396115"/>
              </p:ext>
            </p:extLst>
          </p:nvPr>
        </p:nvGraphicFramePr>
        <p:xfrm>
          <a:off x="2006600" y="1193800"/>
          <a:ext cx="14173200" cy="83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2" name="Diagramme 1">
            <a:extLst>
              <a:ext uri="{FF2B5EF4-FFF2-40B4-BE49-F238E27FC236}">
                <a16:creationId xmlns:a16="http://schemas.microsoft.com/office/drawing/2014/main" id="{F0B0A33D-348D-4753-BD26-9DDB3D66406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32898443"/>
              </p:ext>
            </p:extLst>
          </p:nvPr>
        </p:nvGraphicFramePr>
        <p:xfrm>
          <a:off x="2888974" y="3140764"/>
          <a:ext cx="12351026" cy="60659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9" name="Diagramme 8">
            <a:extLst>
              <a:ext uri="{FF2B5EF4-FFF2-40B4-BE49-F238E27FC236}">
                <a16:creationId xmlns:a16="http://schemas.microsoft.com/office/drawing/2014/main" id="{7B591775-0BBC-425B-9180-609C5F3AE7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82021707"/>
              </p:ext>
            </p:extLst>
          </p:nvPr>
        </p:nvGraphicFramePr>
        <p:xfrm>
          <a:off x="2133600" y="101600"/>
          <a:ext cx="14808200" cy="91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</p:spTree>
    <p:extLst>
      <p:ext uri="{BB962C8B-B14F-4D97-AF65-F5344CB8AC3E}">
        <p14:creationId xmlns:p14="http://schemas.microsoft.com/office/powerpoint/2010/main" val="1474940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F18C0D5-C74A-459A-8669-D42A3014EE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22" name="Rectangle 7">
            <a:extLst>
              <a:ext uri="{FF2B5EF4-FFF2-40B4-BE49-F238E27FC236}">
                <a16:creationId xmlns:a16="http://schemas.microsoft.com/office/drawing/2014/main" id="{C8D27AC6-14EC-40C7-A85B-53A1B842D269}"/>
              </a:ext>
            </a:extLst>
          </p:cNvPr>
          <p:cNvSpPr>
            <a:spLocks noChangeArrowheads="1"/>
          </p:cNvSpPr>
          <p:nvPr/>
        </p:nvSpPr>
        <p:spPr bwMode="gray">
          <a:xfrm>
            <a:off x="1524000" y="1001473"/>
            <a:ext cx="14478000" cy="4571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fr-FR">
              <a:ln w="6350">
                <a:solidFill>
                  <a:schemeClr val="tx1"/>
                </a:solidFill>
              </a:ln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3702768-57C1-446C-A267-CF8D64C6A593}"/>
              </a:ext>
            </a:extLst>
          </p:cNvPr>
          <p:cNvSpPr/>
          <p:nvPr/>
        </p:nvSpPr>
        <p:spPr>
          <a:xfrm rot="16200000" flipV="1">
            <a:off x="12065177" y="-1201785"/>
            <a:ext cx="47461" cy="782618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>
              <a:defRPr/>
            </a:pPr>
            <a:endParaRPr lang="en-GB" sz="2800" dirty="0">
              <a:latin typeface="Century Gothic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8CDE91F-3E9E-46FC-8FED-30C6D0A0E34B}"/>
              </a:ext>
            </a:extLst>
          </p:cNvPr>
          <p:cNvSpPr/>
          <p:nvPr/>
        </p:nvSpPr>
        <p:spPr>
          <a:xfrm rot="10800000" flipV="1">
            <a:off x="9235229" y="1313727"/>
            <a:ext cx="6766771" cy="1107315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>
              <a:defRPr/>
            </a:pPr>
            <a:r>
              <a:rPr lang="en-GB" sz="4000" dirty="0">
                <a:solidFill>
                  <a:schemeClr val="bg1">
                    <a:lumMod val="65000"/>
                  </a:schemeClr>
                </a:solidFill>
                <a:latin typeface="Century Gothic" pitchFamily="34" charset="0"/>
              </a:rPr>
              <a:t>  </a:t>
            </a:r>
            <a:r>
              <a:rPr lang="en-GB" sz="4000" dirty="0" err="1">
                <a:solidFill>
                  <a:schemeClr val="accent2">
                    <a:lumMod val="75000"/>
                  </a:schemeClr>
                </a:solidFill>
                <a:latin typeface="Century Gothic" pitchFamily="34" charset="0"/>
              </a:rPr>
              <a:t>Contexte</a:t>
            </a:r>
            <a:r>
              <a:rPr lang="en-GB" sz="4000" dirty="0">
                <a:solidFill>
                  <a:schemeClr val="accent2">
                    <a:lumMod val="75000"/>
                  </a:schemeClr>
                </a:solidFill>
                <a:latin typeface="Century Gothic" pitchFamily="34" charset="0"/>
              </a:rPr>
              <a:t> </a:t>
            </a:r>
            <a:r>
              <a:rPr lang="en-GB" sz="4000" dirty="0" err="1">
                <a:solidFill>
                  <a:schemeClr val="accent2">
                    <a:lumMod val="75000"/>
                  </a:schemeClr>
                </a:solidFill>
                <a:latin typeface="Century Gothic" pitchFamily="34" charset="0"/>
              </a:rPr>
              <a:t>général</a:t>
            </a:r>
            <a:endParaRPr lang="en-GB" sz="4000" dirty="0">
              <a:solidFill>
                <a:schemeClr val="accent2">
                  <a:lumMod val="75000"/>
                </a:schemeClr>
              </a:solidFill>
              <a:latin typeface="Century Gothic" pitchFamily="34" charset="0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40806ACC-5465-433F-BCEE-8FB56AA624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55" y="5859131"/>
            <a:ext cx="4994326" cy="3740924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5C8376FF-2F20-419F-9856-E7E3DB8E3857}"/>
              </a:ext>
            </a:extLst>
          </p:cNvPr>
          <p:cNvSpPr txBox="1"/>
          <p:nvPr/>
        </p:nvSpPr>
        <p:spPr>
          <a:xfrm>
            <a:off x="5546035" y="5325578"/>
            <a:ext cx="12523304" cy="1623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Font typeface="Wingdings" pitchFamily="2" charset="2"/>
              <a:buChar char="ü"/>
            </a:pPr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itchFamily="34" charset="0"/>
              </a:rPr>
              <a:t>  Etat de l’art. </a:t>
            </a:r>
          </a:p>
          <a:p>
            <a:pPr>
              <a:lnSpc>
                <a:spcPct val="200000"/>
              </a:lnSpc>
              <a:buFont typeface="Wingdings" pitchFamily="2" charset="2"/>
              <a:buChar char="ü"/>
            </a:pPr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itchFamily="34" charset="0"/>
              </a:rPr>
              <a:t>   Données pour la classification d’images</a:t>
            </a:r>
          </a:p>
        </p:txBody>
      </p:sp>
    </p:spTree>
    <p:extLst>
      <p:ext uri="{BB962C8B-B14F-4D97-AF65-F5344CB8AC3E}">
        <p14:creationId xmlns:p14="http://schemas.microsoft.com/office/powerpoint/2010/main" val="1280056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ac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orme en L 18"/>
          <p:cNvSpPr/>
          <p:nvPr/>
        </p:nvSpPr>
        <p:spPr>
          <a:xfrm>
            <a:off x="787400" y="1016000"/>
            <a:ext cx="914400" cy="9144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fr-FR"/>
          </a:p>
        </p:txBody>
      </p:sp>
      <p:graphicFrame>
        <p:nvGraphicFramePr>
          <p:cNvPr id="21" name="Diagramme 20"/>
          <p:cNvGraphicFramePr/>
          <p:nvPr/>
        </p:nvGraphicFramePr>
        <p:xfrm>
          <a:off x="2006600" y="1193800"/>
          <a:ext cx="14405708" cy="83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7" name="Diagramme 6">
            <a:extLst>
              <a:ext uri="{FF2B5EF4-FFF2-40B4-BE49-F238E27FC236}">
                <a16:creationId xmlns:a16="http://schemas.microsoft.com/office/drawing/2014/main" id="{804F5C2B-C87B-4402-86D7-2468DB253664}"/>
              </a:ext>
            </a:extLst>
          </p:cNvPr>
          <p:cNvGraphicFramePr/>
          <p:nvPr/>
        </p:nvGraphicFramePr>
        <p:xfrm>
          <a:off x="2133600" y="101600"/>
          <a:ext cx="14808200" cy="91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pic>
        <p:nvPicPr>
          <p:cNvPr id="13314" name="Picture 2" descr="Transfer learning using Tensorflow | by Subodh Malgonde | Medium">
            <a:extLst>
              <a:ext uri="{FF2B5EF4-FFF2-40B4-BE49-F238E27FC236}">
                <a16:creationId xmlns:a16="http://schemas.microsoft.com/office/drawing/2014/main" id="{2F1F072C-93EA-4D0C-B164-AFCF2687CE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179" y="2382078"/>
            <a:ext cx="10470873" cy="6731275"/>
          </a:xfrm>
          <a:prstGeom prst="rect">
            <a:avLst/>
          </a:prstGeom>
          <a:noFill/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AEC5D93B-8E60-4B6B-A8FF-5AE99D64CB5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2002233" y="3388243"/>
            <a:ext cx="4410075" cy="1971675"/>
          </a:xfrm>
          <a:prstGeom prst="rect">
            <a:avLst/>
          </a:prstGeom>
        </p:spPr>
      </p:pic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8BE358EE-A8B8-402D-8CFD-1BB94F55628A}"/>
              </a:ext>
            </a:extLst>
          </p:cNvPr>
          <p:cNvCxnSpPr/>
          <p:nvPr/>
        </p:nvCxnSpPr>
        <p:spPr>
          <a:xfrm>
            <a:off x="14285843" y="5671930"/>
            <a:ext cx="0" cy="808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3ADB00B6-578E-4797-BE39-FBC877A83614}"/>
              </a:ext>
            </a:extLst>
          </p:cNvPr>
          <p:cNvSpPr txBox="1"/>
          <p:nvPr/>
        </p:nvSpPr>
        <p:spPr>
          <a:xfrm>
            <a:off x="12377531" y="7244617"/>
            <a:ext cx="475462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Approche « </a:t>
            </a:r>
            <a:r>
              <a:rPr lang="fr-FR" dirty="0" err="1"/>
              <a:t>Parameter-based</a:t>
            </a:r>
            <a:r>
              <a:rPr lang="fr-FR" dirty="0"/>
              <a:t> 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973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スライド番号プレースホルダー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9" name="Forme en L 18"/>
          <p:cNvSpPr/>
          <p:nvPr/>
        </p:nvSpPr>
        <p:spPr>
          <a:xfrm>
            <a:off x="787400" y="1016000"/>
            <a:ext cx="914400" cy="9144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fr-FR"/>
          </a:p>
        </p:txBody>
      </p:sp>
      <p:graphicFrame>
        <p:nvGraphicFramePr>
          <p:cNvPr id="21" name="Diagramme 20"/>
          <p:cNvGraphicFramePr/>
          <p:nvPr>
            <p:extLst>
              <p:ext uri="{D42A27DB-BD31-4B8C-83A1-F6EECF244321}">
                <p14:modId xmlns:p14="http://schemas.microsoft.com/office/powerpoint/2010/main" val="3355533150"/>
              </p:ext>
            </p:extLst>
          </p:nvPr>
        </p:nvGraphicFramePr>
        <p:xfrm>
          <a:off x="2006600" y="1193800"/>
          <a:ext cx="14405708" cy="83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7" name="Diagramme 6">
            <a:extLst>
              <a:ext uri="{FF2B5EF4-FFF2-40B4-BE49-F238E27FC236}">
                <a16:creationId xmlns:a16="http://schemas.microsoft.com/office/drawing/2014/main" id="{804F5C2B-C87B-4402-86D7-2468DB2536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33726926"/>
              </p:ext>
            </p:extLst>
          </p:nvPr>
        </p:nvGraphicFramePr>
        <p:xfrm>
          <a:off x="2133600" y="101600"/>
          <a:ext cx="14808200" cy="91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pic>
        <p:nvPicPr>
          <p:cNvPr id="4" name="Image 3">
            <a:extLst>
              <a:ext uri="{FF2B5EF4-FFF2-40B4-BE49-F238E27FC236}">
                <a16:creationId xmlns:a16="http://schemas.microsoft.com/office/drawing/2014/main" id="{170A1677-6C63-43FA-BA4E-3D2317BDC62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637270" y="4028396"/>
            <a:ext cx="4267200" cy="80962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92DFF28E-2B66-4CEC-B19A-C51783178CF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770870" y="3408711"/>
            <a:ext cx="4038600" cy="41910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4F7E4BF7-59FF-43AA-99EC-F891A0C1FAD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243530" y="4334149"/>
            <a:ext cx="4171950" cy="781050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E3A2C130-A530-4D0C-815C-50F1BBBCC950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317936" y="5484112"/>
            <a:ext cx="4114800" cy="438150"/>
          </a:xfrm>
          <a:prstGeom prst="rect">
            <a:avLst/>
          </a:prstGeom>
        </p:spPr>
      </p:pic>
      <p:sp>
        <p:nvSpPr>
          <p:cNvPr id="13" name="Ellipse 12">
            <a:extLst>
              <a:ext uri="{FF2B5EF4-FFF2-40B4-BE49-F238E27FC236}">
                <a16:creationId xmlns:a16="http://schemas.microsoft.com/office/drawing/2014/main" id="{74163DDC-8DE3-4F5A-A195-D1474BDA11A1}"/>
              </a:ext>
            </a:extLst>
          </p:cNvPr>
          <p:cNvSpPr/>
          <p:nvPr/>
        </p:nvSpPr>
        <p:spPr>
          <a:xfrm>
            <a:off x="3182343" y="2458773"/>
            <a:ext cx="10563367" cy="3948872"/>
          </a:xfrm>
          <a:prstGeom prst="ellipse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16" name="Flèche : bas 15">
            <a:extLst>
              <a:ext uri="{FF2B5EF4-FFF2-40B4-BE49-F238E27FC236}">
                <a16:creationId xmlns:a16="http://schemas.microsoft.com/office/drawing/2014/main" id="{8F29FE60-C646-4435-BEBB-FBBA1BFF852D}"/>
              </a:ext>
            </a:extLst>
          </p:cNvPr>
          <p:cNvSpPr/>
          <p:nvPr/>
        </p:nvSpPr>
        <p:spPr>
          <a:xfrm>
            <a:off x="8402611" y="6620093"/>
            <a:ext cx="122830" cy="867285"/>
          </a:xfrm>
          <a:prstGeom prst="downArrow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EB7082CC-EAE0-46AE-A6BF-49486FD29576}"/>
              </a:ext>
            </a:extLst>
          </p:cNvPr>
          <p:cNvSpPr txBox="1"/>
          <p:nvPr/>
        </p:nvSpPr>
        <p:spPr>
          <a:xfrm>
            <a:off x="3182343" y="7700090"/>
            <a:ext cx="11270635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dirty="0"/>
              <a:t>Adoption de l’apprentissage par transfert et obtention d’excellents résultats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dirty="0"/>
              <a:t>Utilisation de divers données d’entrainement.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dirty="0"/>
              <a:t>Etudes avec différentes architectures : Inception v3, </a:t>
            </a:r>
            <a:r>
              <a:rPr lang="fr-FR" dirty="0" err="1"/>
              <a:t>ResNet</a:t>
            </a:r>
            <a:r>
              <a:rPr lang="fr-FR" dirty="0"/>
              <a:t> 100, </a:t>
            </a:r>
            <a:r>
              <a:rPr lang="fr-FR" dirty="0" err="1"/>
              <a:t>ResNet</a:t>
            </a:r>
            <a:r>
              <a:rPr lang="fr-FR" dirty="0"/>
              <a:t> 50, </a:t>
            </a:r>
            <a:r>
              <a:rPr lang="fr-FR" dirty="0" err="1"/>
              <a:t>AlexNet</a:t>
            </a:r>
            <a:r>
              <a:rPr lang="fr-FR" dirty="0"/>
              <a:t>, VGG16, VGG19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dirty="0"/>
              <a:t>Méthodes d’évaluation concentrées sur l’</a:t>
            </a:r>
            <a:r>
              <a:rPr lang="fr-FR" dirty="0" err="1"/>
              <a:t>accuracy</a:t>
            </a:r>
            <a:r>
              <a:rPr lang="fr-FR" dirty="0"/>
              <a:t>, précision et rappel.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467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スライド番号プレースホルダー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2411431-1E7E-4380-A274-C64AAF4D9BFE}"/>
              </a:ext>
            </a:extLst>
          </p:cNvPr>
          <p:cNvSpPr txBox="1"/>
          <p:nvPr/>
        </p:nvSpPr>
        <p:spPr>
          <a:xfrm>
            <a:off x="5592417" y="2425148"/>
            <a:ext cx="695739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Données d’entrainement</a:t>
            </a:r>
            <a:endParaRPr lang="en-US" dirty="0"/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DF7F0270-DFEE-469A-B741-F9E648EDEA6E}"/>
              </a:ext>
            </a:extLst>
          </p:cNvPr>
          <p:cNvCxnSpPr>
            <a:stCxn id="2" idx="2"/>
          </p:cNvCxnSpPr>
          <p:nvPr/>
        </p:nvCxnSpPr>
        <p:spPr>
          <a:xfrm flipH="1">
            <a:off x="4041913" y="2932979"/>
            <a:ext cx="5029200" cy="1917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8E39B8E8-5FC4-4014-8400-0F405E60FD17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9071113" y="2932979"/>
            <a:ext cx="0" cy="2036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A3267F87-C511-4F85-B46A-A9136BCEB421}"/>
              </a:ext>
            </a:extLst>
          </p:cNvPr>
          <p:cNvCxnSpPr>
            <a:cxnSpLocks/>
          </p:cNvCxnSpPr>
          <p:nvPr/>
        </p:nvCxnSpPr>
        <p:spPr>
          <a:xfrm>
            <a:off x="9071113" y="2946231"/>
            <a:ext cx="5347252" cy="1890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2E8A7AA6-4FCF-4A38-B9B2-47C11A4381A6}"/>
              </a:ext>
            </a:extLst>
          </p:cNvPr>
          <p:cNvSpPr txBox="1"/>
          <p:nvPr/>
        </p:nvSpPr>
        <p:spPr>
          <a:xfrm>
            <a:off x="1701800" y="5142706"/>
            <a:ext cx="3890617" cy="515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PPI: Petit Paquet Import</a:t>
            </a:r>
            <a:endParaRPr lang="en-US" dirty="0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1A485405-F93B-4AB5-9854-1ABB3D4F6300}"/>
              </a:ext>
            </a:extLst>
          </p:cNvPr>
          <p:cNvSpPr txBox="1"/>
          <p:nvPr/>
        </p:nvSpPr>
        <p:spPr>
          <a:xfrm>
            <a:off x="7018111" y="5100141"/>
            <a:ext cx="38906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PFGF : Petit Format Grand Format</a:t>
            </a:r>
            <a:endParaRPr lang="en-US" dirty="0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BBE56866-A43B-4A87-BC6C-E8F63190E4E9}"/>
              </a:ext>
            </a:extLst>
          </p:cNvPr>
          <p:cNvSpPr txBox="1"/>
          <p:nvPr/>
        </p:nvSpPr>
        <p:spPr>
          <a:xfrm>
            <a:off x="12695583" y="5142706"/>
            <a:ext cx="3890617" cy="515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Colis</a:t>
            </a:r>
            <a:endParaRPr lang="en-US" dirty="0"/>
          </a:p>
        </p:txBody>
      </p:sp>
      <p:sp>
        <p:nvSpPr>
          <p:cNvPr id="26" name="Flèche : bas 25">
            <a:extLst>
              <a:ext uri="{FF2B5EF4-FFF2-40B4-BE49-F238E27FC236}">
                <a16:creationId xmlns:a16="http://schemas.microsoft.com/office/drawing/2014/main" id="{F6F99956-A943-4C3F-A290-69D2C5D7AC77}"/>
              </a:ext>
            </a:extLst>
          </p:cNvPr>
          <p:cNvSpPr/>
          <p:nvPr/>
        </p:nvSpPr>
        <p:spPr>
          <a:xfrm>
            <a:off x="3441699" y="6023471"/>
            <a:ext cx="410817" cy="923330"/>
          </a:xfrm>
          <a:prstGeom prst="downArrow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27" name="Flèche : bas 26">
            <a:extLst>
              <a:ext uri="{FF2B5EF4-FFF2-40B4-BE49-F238E27FC236}">
                <a16:creationId xmlns:a16="http://schemas.microsoft.com/office/drawing/2014/main" id="{5A77B684-DAD6-4F5C-8809-1A7562680CCA}"/>
              </a:ext>
            </a:extLst>
          </p:cNvPr>
          <p:cNvSpPr/>
          <p:nvPr/>
        </p:nvSpPr>
        <p:spPr>
          <a:xfrm>
            <a:off x="8758010" y="6023471"/>
            <a:ext cx="410817" cy="923330"/>
          </a:xfrm>
          <a:prstGeom prst="downArrow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28" name="Flèche : bas 27">
            <a:extLst>
              <a:ext uri="{FF2B5EF4-FFF2-40B4-BE49-F238E27FC236}">
                <a16:creationId xmlns:a16="http://schemas.microsoft.com/office/drawing/2014/main" id="{8C12921A-9A8D-458E-A7F7-F5B5E28B71C8}"/>
              </a:ext>
            </a:extLst>
          </p:cNvPr>
          <p:cNvSpPr/>
          <p:nvPr/>
        </p:nvSpPr>
        <p:spPr>
          <a:xfrm>
            <a:off x="14434376" y="6023471"/>
            <a:ext cx="410817" cy="923330"/>
          </a:xfrm>
          <a:prstGeom prst="downArrow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F6317ED7-80D2-4056-84FC-9886F98B1FE6}"/>
              </a:ext>
            </a:extLst>
          </p:cNvPr>
          <p:cNvSpPr txBox="1"/>
          <p:nvPr/>
        </p:nvSpPr>
        <p:spPr>
          <a:xfrm>
            <a:off x="13212417" y="7248939"/>
            <a:ext cx="35250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Capture de 5 à 6 vues du colis posé sur un plateau de tapis roulant dans un tunnel</a:t>
            </a:r>
            <a:endParaRPr lang="en-US" dirty="0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C20C1802-B76F-4249-9D47-082E9FEF6BB4}"/>
              </a:ext>
            </a:extLst>
          </p:cNvPr>
          <p:cNvSpPr txBox="1"/>
          <p:nvPr/>
        </p:nvSpPr>
        <p:spPr>
          <a:xfrm>
            <a:off x="7200878" y="7281999"/>
            <a:ext cx="3525079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Capture par caméra spécifique à ce type de plis </a:t>
            </a:r>
            <a:endParaRPr lang="en-US" dirty="0"/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B7BC37F4-CC5F-40AC-BAC8-D8EAA35CE4CC}"/>
              </a:ext>
            </a:extLst>
          </p:cNvPr>
          <p:cNvSpPr txBox="1"/>
          <p:nvPr/>
        </p:nvSpPr>
        <p:spPr>
          <a:xfrm>
            <a:off x="1941146" y="7288555"/>
            <a:ext cx="3525079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Capture lors du passage sous une caméra sans calage de bord</a:t>
            </a:r>
            <a:endParaRPr lang="en-US" dirty="0"/>
          </a:p>
        </p:txBody>
      </p:sp>
      <p:sp>
        <p:nvSpPr>
          <p:cNvPr id="20" name="Forme en L 19">
            <a:extLst>
              <a:ext uri="{FF2B5EF4-FFF2-40B4-BE49-F238E27FC236}">
                <a16:creationId xmlns:a16="http://schemas.microsoft.com/office/drawing/2014/main" id="{97097237-941A-493B-B1B3-3845BFFD198A}"/>
              </a:ext>
            </a:extLst>
          </p:cNvPr>
          <p:cNvSpPr/>
          <p:nvPr/>
        </p:nvSpPr>
        <p:spPr>
          <a:xfrm>
            <a:off x="787400" y="1016000"/>
            <a:ext cx="914400" cy="9144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fr-FR"/>
          </a:p>
        </p:txBody>
      </p:sp>
      <p:graphicFrame>
        <p:nvGraphicFramePr>
          <p:cNvPr id="22" name="Diagramme 21">
            <a:extLst>
              <a:ext uri="{FF2B5EF4-FFF2-40B4-BE49-F238E27FC236}">
                <a16:creationId xmlns:a16="http://schemas.microsoft.com/office/drawing/2014/main" id="{3670810C-91BD-4C88-83C1-16DC1E8078D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25408743"/>
              </p:ext>
            </p:extLst>
          </p:nvPr>
        </p:nvGraphicFramePr>
        <p:xfrm>
          <a:off x="2006600" y="1193800"/>
          <a:ext cx="14405708" cy="83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32" name="Diagramme 31">
            <a:extLst>
              <a:ext uri="{FF2B5EF4-FFF2-40B4-BE49-F238E27FC236}">
                <a16:creationId xmlns:a16="http://schemas.microsoft.com/office/drawing/2014/main" id="{8034C007-87CE-4B6D-9717-5879EF4C51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19137109"/>
              </p:ext>
            </p:extLst>
          </p:nvPr>
        </p:nvGraphicFramePr>
        <p:xfrm>
          <a:off x="2133600" y="101600"/>
          <a:ext cx="14808200" cy="91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496643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3" grpId="0"/>
      <p:bldP spid="24" grpId="0"/>
      <p:bldP spid="25" grpId="0"/>
      <p:bldP spid="26" grpId="0" animBg="1"/>
      <p:bldP spid="27" grpId="0" animBg="1"/>
      <p:bldP spid="28" grpId="0" animBg="1"/>
      <p:bldP spid="29" grpId="0"/>
      <p:bldP spid="30" grpId="0"/>
      <p:bldP spid="3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スライド番号プレースホルダー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8E1323D9-BD26-4925-A64D-E1C86262A898}"/>
              </a:ext>
            </a:extLst>
          </p:cNvPr>
          <p:cNvSpPr txBox="1"/>
          <p:nvPr/>
        </p:nvSpPr>
        <p:spPr>
          <a:xfrm>
            <a:off x="7296407" y="2342283"/>
            <a:ext cx="308223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Images en entrée</a:t>
            </a:r>
            <a:endParaRPr lang="en-US" dirty="0"/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53140362-B9D1-4A5C-965F-8D3CD0DD247F}"/>
              </a:ext>
            </a:extLst>
          </p:cNvPr>
          <p:cNvCxnSpPr>
            <a:cxnSpLocks/>
          </p:cNvCxnSpPr>
          <p:nvPr/>
        </p:nvCxnSpPr>
        <p:spPr>
          <a:xfrm flipH="1">
            <a:off x="4041913" y="2932979"/>
            <a:ext cx="5029200" cy="1917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ADB860D1-1A0E-4D86-9922-49E9DCFEBAEC}"/>
              </a:ext>
            </a:extLst>
          </p:cNvPr>
          <p:cNvCxnSpPr>
            <a:cxnSpLocks/>
          </p:cNvCxnSpPr>
          <p:nvPr/>
        </p:nvCxnSpPr>
        <p:spPr>
          <a:xfrm>
            <a:off x="9071113" y="2932979"/>
            <a:ext cx="0" cy="2036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5BBBE0E1-92AE-4378-ACDE-D67EE191DACF}"/>
              </a:ext>
            </a:extLst>
          </p:cNvPr>
          <p:cNvCxnSpPr>
            <a:cxnSpLocks/>
          </p:cNvCxnSpPr>
          <p:nvPr/>
        </p:nvCxnSpPr>
        <p:spPr>
          <a:xfrm>
            <a:off x="9071113" y="2946231"/>
            <a:ext cx="5347252" cy="1890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2EE818FD-8D5D-47EA-95EB-9984911808CA}"/>
              </a:ext>
            </a:extLst>
          </p:cNvPr>
          <p:cNvSpPr txBox="1"/>
          <p:nvPr/>
        </p:nvSpPr>
        <p:spPr>
          <a:xfrm>
            <a:off x="2610678" y="4933161"/>
            <a:ext cx="210709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Colis</a:t>
            </a:r>
            <a:endParaRPr lang="en-US" dirty="0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F8065D65-E01C-4FAB-A867-FDBBFD3776A9}"/>
              </a:ext>
            </a:extLst>
          </p:cNvPr>
          <p:cNvSpPr txBox="1"/>
          <p:nvPr/>
        </p:nvSpPr>
        <p:spPr>
          <a:xfrm>
            <a:off x="8017565" y="4993770"/>
            <a:ext cx="210709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PPI</a:t>
            </a:r>
            <a:endParaRPr lang="en-US" dirty="0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5DB7326D-1D0A-4A74-B959-3B4AB8EBCCD3}"/>
              </a:ext>
            </a:extLst>
          </p:cNvPr>
          <p:cNvSpPr txBox="1"/>
          <p:nvPr/>
        </p:nvSpPr>
        <p:spPr>
          <a:xfrm>
            <a:off x="13570228" y="4888790"/>
            <a:ext cx="210709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PFGF</a:t>
            </a:r>
            <a:endParaRPr lang="en-US" dirty="0"/>
          </a:p>
        </p:txBody>
      </p:sp>
      <p:sp>
        <p:nvSpPr>
          <p:cNvPr id="13" name="Flèche : droite rayée 12">
            <a:extLst>
              <a:ext uri="{FF2B5EF4-FFF2-40B4-BE49-F238E27FC236}">
                <a16:creationId xmlns:a16="http://schemas.microsoft.com/office/drawing/2014/main" id="{8EA8FEB5-EC99-4987-97D5-78D9A5C33E8B}"/>
              </a:ext>
            </a:extLst>
          </p:cNvPr>
          <p:cNvSpPr/>
          <p:nvPr/>
        </p:nvSpPr>
        <p:spPr>
          <a:xfrm>
            <a:off x="993615" y="8666922"/>
            <a:ext cx="1617063" cy="728870"/>
          </a:xfrm>
          <a:prstGeom prst="striped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080BC0CA-AFB3-4BAE-AD4A-5255FF23CC81}"/>
              </a:ext>
            </a:extLst>
          </p:cNvPr>
          <p:cNvSpPr txBox="1"/>
          <p:nvPr/>
        </p:nvSpPr>
        <p:spPr>
          <a:xfrm>
            <a:off x="3172219" y="8591327"/>
            <a:ext cx="7787328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fr-FR" dirty="0"/>
              <a:t>Lot de 3000 images : 1000 images par classe.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fr-FR" dirty="0"/>
              <a:t>Division en 70% train et 30% test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29" name="Image 28">
            <a:extLst>
              <a:ext uri="{FF2B5EF4-FFF2-40B4-BE49-F238E27FC236}">
                <a16:creationId xmlns:a16="http://schemas.microsoft.com/office/drawing/2014/main" id="{750092D0-DEF4-48D9-9A7E-F0BFCDBB1E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768" y="5547377"/>
            <a:ext cx="3680236" cy="2346869"/>
          </a:xfrm>
          <a:prstGeom prst="rect">
            <a:avLst/>
          </a:prstGeom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ED18F928-B501-46F0-A2F6-3C4AE2889B5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8752" y="5666647"/>
            <a:ext cx="4114771" cy="2367892"/>
          </a:xfrm>
          <a:prstGeom prst="rect">
            <a:avLst/>
          </a:prstGeom>
        </p:spPr>
      </p:pic>
      <p:pic>
        <p:nvPicPr>
          <p:cNvPr id="35" name="Image 34">
            <a:extLst>
              <a:ext uri="{FF2B5EF4-FFF2-40B4-BE49-F238E27FC236}">
                <a16:creationId xmlns:a16="http://schemas.microsoft.com/office/drawing/2014/main" id="{1AC7E55A-E2F5-47A7-B935-55A150D204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0369" y="5653762"/>
            <a:ext cx="4719041" cy="2380777"/>
          </a:xfrm>
          <a:prstGeom prst="rect">
            <a:avLst/>
          </a:prstGeom>
        </p:spPr>
      </p:pic>
      <p:sp>
        <p:nvSpPr>
          <p:cNvPr id="23" name="Forme en L 22">
            <a:extLst>
              <a:ext uri="{FF2B5EF4-FFF2-40B4-BE49-F238E27FC236}">
                <a16:creationId xmlns:a16="http://schemas.microsoft.com/office/drawing/2014/main" id="{BCBF09E9-211B-4C16-B8F9-48B83CB69FAA}"/>
              </a:ext>
            </a:extLst>
          </p:cNvPr>
          <p:cNvSpPr/>
          <p:nvPr/>
        </p:nvSpPr>
        <p:spPr>
          <a:xfrm>
            <a:off x="787400" y="1016000"/>
            <a:ext cx="914400" cy="9144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fr-FR"/>
          </a:p>
        </p:txBody>
      </p:sp>
      <p:graphicFrame>
        <p:nvGraphicFramePr>
          <p:cNvPr id="28" name="Diagramme 27">
            <a:extLst>
              <a:ext uri="{FF2B5EF4-FFF2-40B4-BE49-F238E27FC236}">
                <a16:creationId xmlns:a16="http://schemas.microsoft.com/office/drawing/2014/main" id="{BB103FD9-7ECB-4FE9-B697-83F27D2255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77473584"/>
              </p:ext>
            </p:extLst>
          </p:nvPr>
        </p:nvGraphicFramePr>
        <p:xfrm>
          <a:off x="2006600" y="1193800"/>
          <a:ext cx="14405708" cy="83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graphicFrame>
        <p:nvGraphicFramePr>
          <p:cNvPr id="30" name="Diagramme 29">
            <a:extLst>
              <a:ext uri="{FF2B5EF4-FFF2-40B4-BE49-F238E27FC236}">
                <a16:creationId xmlns:a16="http://schemas.microsoft.com/office/drawing/2014/main" id="{CF170206-687D-4666-9CD0-173C058D021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77425265"/>
              </p:ext>
            </p:extLst>
          </p:nvPr>
        </p:nvGraphicFramePr>
        <p:xfrm>
          <a:off x="2133600" y="101600"/>
          <a:ext cx="14808200" cy="91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</p:spTree>
    <p:extLst>
      <p:ext uri="{BB962C8B-B14F-4D97-AF65-F5344CB8AC3E}">
        <p14:creationId xmlns:p14="http://schemas.microsoft.com/office/powerpoint/2010/main" val="3341265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  <p:bldP spid="25" grpId="0"/>
      <p:bldP spid="26" grpId="0"/>
      <p:bldP spid="13" grpId="0" animBg="1"/>
      <p:bldP spid="2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スライド番号プレースホルダー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19</a:t>
            </a:fld>
            <a:endParaRPr lang="en-US" dirty="0"/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AC6F39D6-DCB9-4499-B1E4-F5C673C4AC53}"/>
              </a:ext>
            </a:extLst>
          </p:cNvPr>
          <p:cNvCxnSpPr>
            <a:cxnSpLocks/>
          </p:cNvCxnSpPr>
          <p:nvPr/>
        </p:nvCxnSpPr>
        <p:spPr>
          <a:xfrm flipV="1">
            <a:off x="9484759" y="4171167"/>
            <a:ext cx="1713509" cy="153463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36C2446C-40D0-4F77-B31C-E5C2452A7F0F}"/>
              </a:ext>
            </a:extLst>
          </p:cNvPr>
          <p:cNvSpPr txBox="1"/>
          <p:nvPr/>
        </p:nvSpPr>
        <p:spPr>
          <a:xfrm>
            <a:off x="11386159" y="3807912"/>
            <a:ext cx="483504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Usage / entrainement général.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92081F23-0579-4FD8-BD86-90D2CF4D1E87}"/>
              </a:ext>
            </a:extLst>
          </p:cNvPr>
          <p:cNvCxnSpPr>
            <a:cxnSpLocks/>
          </p:cNvCxnSpPr>
          <p:nvPr/>
        </p:nvCxnSpPr>
        <p:spPr>
          <a:xfrm>
            <a:off x="9484759" y="5705806"/>
            <a:ext cx="1513093" cy="137139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9542B11C-5570-46FE-A1BC-1E6E8614EAFD}"/>
              </a:ext>
            </a:extLst>
          </p:cNvPr>
          <p:cNvSpPr txBox="1"/>
          <p:nvPr/>
        </p:nvSpPr>
        <p:spPr>
          <a:xfrm>
            <a:off x="11298477" y="6914367"/>
            <a:ext cx="48350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Cible MobilIA : particularité des données.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3343A84-DEEB-4223-B792-F54F089D4362}"/>
              </a:ext>
            </a:extLst>
          </p:cNvPr>
          <p:cNvSpPr txBox="1"/>
          <p:nvPr/>
        </p:nvSpPr>
        <p:spPr>
          <a:xfrm>
            <a:off x="1383280" y="2737224"/>
            <a:ext cx="776072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Cas d’usage du classifier</a:t>
            </a:r>
          </a:p>
        </p:txBody>
      </p:sp>
      <p:pic>
        <p:nvPicPr>
          <p:cNvPr id="5122" name="Picture 2" descr="Ai, artificial intelligence, classification icon - Download on Iconfinder">
            <a:extLst>
              <a:ext uri="{FF2B5EF4-FFF2-40B4-BE49-F238E27FC236}">
                <a16:creationId xmlns:a16="http://schemas.microsoft.com/office/drawing/2014/main" id="{218C1B4A-D1AE-4182-847A-F5C685C0E3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541924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Forme en L 11">
            <a:extLst>
              <a:ext uri="{FF2B5EF4-FFF2-40B4-BE49-F238E27FC236}">
                <a16:creationId xmlns:a16="http://schemas.microsoft.com/office/drawing/2014/main" id="{3541A0D2-33E1-4C33-92DF-4C16B6947D19}"/>
              </a:ext>
            </a:extLst>
          </p:cNvPr>
          <p:cNvSpPr/>
          <p:nvPr/>
        </p:nvSpPr>
        <p:spPr>
          <a:xfrm>
            <a:off x="787400" y="1016000"/>
            <a:ext cx="914400" cy="9144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fr-FR"/>
          </a:p>
        </p:txBody>
      </p:sp>
      <p:graphicFrame>
        <p:nvGraphicFramePr>
          <p:cNvPr id="13" name="Diagramme 12">
            <a:extLst>
              <a:ext uri="{FF2B5EF4-FFF2-40B4-BE49-F238E27FC236}">
                <a16:creationId xmlns:a16="http://schemas.microsoft.com/office/drawing/2014/main" id="{9137EF9F-7DE3-441E-99A1-D16F00F3D88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79195091"/>
              </p:ext>
            </p:extLst>
          </p:nvPr>
        </p:nvGraphicFramePr>
        <p:xfrm>
          <a:off x="2006600" y="1193800"/>
          <a:ext cx="14405708" cy="83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15" name="Diagramme 14">
            <a:extLst>
              <a:ext uri="{FF2B5EF4-FFF2-40B4-BE49-F238E27FC236}">
                <a16:creationId xmlns:a16="http://schemas.microsoft.com/office/drawing/2014/main" id="{56A1DE05-863F-4867-A88E-461996CA0B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40417823"/>
              </p:ext>
            </p:extLst>
          </p:nvPr>
        </p:nvGraphicFramePr>
        <p:xfrm>
          <a:off x="2133600" y="101600"/>
          <a:ext cx="14808200" cy="91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  <p:extLst>
      <p:ext uri="{BB962C8B-B14F-4D97-AF65-F5344CB8AC3E}">
        <p14:creationId xmlns:p14="http://schemas.microsoft.com/office/powerpoint/2010/main" val="4228857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179ED23-8CF8-412C-9F9B-79E1D221804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2</a:t>
            </a:fld>
            <a:endParaRPr lang="en-US" dirty="0"/>
          </a:p>
        </p:txBody>
      </p:sp>
      <p:grpSp>
        <p:nvGrpSpPr>
          <p:cNvPr id="21" name="Groupe 34">
            <a:extLst>
              <a:ext uri="{FF2B5EF4-FFF2-40B4-BE49-F238E27FC236}">
                <a16:creationId xmlns:a16="http://schemas.microsoft.com/office/drawing/2014/main" id="{8C957BD9-362F-47CC-8FAF-384696A34A2D}"/>
              </a:ext>
            </a:extLst>
          </p:cNvPr>
          <p:cNvGrpSpPr/>
          <p:nvPr/>
        </p:nvGrpSpPr>
        <p:grpSpPr>
          <a:xfrm>
            <a:off x="1684017" y="4736727"/>
            <a:ext cx="7475308" cy="458012"/>
            <a:chOff x="841108" y="1340769"/>
            <a:chExt cx="7475308" cy="461665"/>
          </a:xfrm>
        </p:grpSpPr>
        <p:sp>
          <p:nvSpPr>
            <p:cNvPr id="23" name="ZoneTexte 22">
              <a:extLst>
                <a:ext uri="{FF2B5EF4-FFF2-40B4-BE49-F238E27FC236}">
                  <a16:creationId xmlns:a16="http://schemas.microsoft.com/office/drawing/2014/main" id="{62C2680D-89A5-48F6-AA9E-6DC5EACC7BC4}"/>
                </a:ext>
              </a:extLst>
            </p:cNvPr>
            <p:cNvSpPr txBox="1"/>
            <p:nvPr/>
          </p:nvSpPr>
          <p:spPr>
            <a:xfrm>
              <a:off x="841108" y="1340769"/>
              <a:ext cx="13316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fr-FR" sz="2400" dirty="0">
                <a:latin typeface="Century Gothic" pitchFamily="34" charset="0"/>
              </a:endParaRPr>
            </a:p>
          </p:txBody>
        </p:sp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B16D3640-8CB6-40F2-8E6F-CA0BB09C9A06}"/>
                </a:ext>
              </a:extLst>
            </p:cNvPr>
            <p:cNvSpPr txBox="1"/>
            <p:nvPr/>
          </p:nvSpPr>
          <p:spPr>
            <a:xfrm>
              <a:off x="6984776" y="1340769"/>
              <a:ext cx="13316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fr-FR" sz="2400" dirty="0">
                <a:solidFill>
                  <a:schemeClr val="bg1"/>
                </a:solidFill>
                <a:latin typeface="Century Gothic" pitchFamily="34" charset="0"/>
              </a:endParaRPr>
            </a:p>
          </p:txBody>
        </p:sp>
      </p:grpSp>
      <p:grpSp>
        <p:nvGrpSpPr>
          <p:cNvPr id="25" name="Groupe 34">
            <a:extLst>
              <a:ext uri="{FF2B5EF4-FFF2-40B4-BE49-F238E27FC236}">
                <a16:creationId xmlns:a16="http://schemas.microsoft.com/office/drawing/2014/main" id="{0856518B-7D8F-46FF-B14F-69A912A5EA74}"/>
              </a:ext>
            </a:extLst>
          </p:cNvPr>
          <p:cNvGrpSpPr/>
          <p:nvPr/>
        </p:nvGrpSpPr>
        <p:grpSpPr>
          <a:xfrm>
            <a:off x="1694669" y="4052462"/>
            <a:ext cx="7475308" cy="504057"/>
            <a:chOff x="841108" y="1294358"/>
            <a:chExt cx="7475308" cy="508077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63FAB6A-C94C-4DDE-B2B2-07B6197E5EC4}"/>
                </a:ext>
              </a:extLst>
            </p:cNvPr>
            <p:cNvSpPr/>
            <p:nvPr/>
          </p:nvSpPr>
          <p:spPr>
            <a:xfrm rot="16200000" flipV="1">
              <a:off x="4637264" y="-1421677"/>
              <a:ext cx="508077" cy="594014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endParaRPr lang="fr-FR" sz="2000" dirty="0">
                <a:latin typeface="Georgia" pitchFamily="18" charset="0"/>
              </a:endParaRPr>
            </a:p>
          </p:txBody>
        </p:sp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445E18A1-4DED-4587-B62E-A22B8CCC017A}"/>
                </a:ext>
              </a:extLst>
            </p:cNvPr>
            <p:cNvSpPr txBox="1"/>
            <p:nvPr/>
          </p:nvSpPr>
          <p:spPr>
            <a:xfrm>
              <a:off x="841108" y="1340769"/>
              <a:ext cx="13316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fr-FR" sz="2400" dirty="0">
                <a:latin typeface="Century Gothic" pitchFamily="34" charset="0"/>
              </a:endParaRPr>
            </a:p>
          </p:txBody>
        </p:sp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A3AFDB48-B7C1-43E0-A4CB-646E30582131}"/>
                </a:ext>
              </a:extLst>
            </p:cNvPr>
            <p:cNvSpPr txBox="1"/>
            <p:nvPr/>
          </p:nvSpPr>
          <p:spPr>
            <a:xfrm>
              <a:off x="6984776" y="1340769"/>
              <a:ext cx="13316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fr-FR" sz="2400" dirty="0">
                <a:solidFill>
                  <a:schemeClr val="bg1"/>
                </a:solidFill>
                <a:latin typeface="Century Gothic" pitchFamily="34" charset="0"/>
              </a:endParaRPr>
            </a:p>
          </p:txBody>
        </p:sp>
      </p:grpSp>
      <p:grpSp>
        <p:nvGrpSpPr>
          <p:cNvPr id="29" name="Groupe 34">
            <a:extLst>
              <a:ext uri="{FF2B5EF4-FFF2-40B4-BE49-F238E27FC236}">
                <a16:creationId xmlns:a16="http://schemas.microsoft.com/office/drawing/2014/main" id="{3408BF12-8B63-4372-AEDE-D0282936400C}"/>
              </a:ext>
            </a:extLst>
          </p:cNvPr>
          <p:cNvGrpSpPr/>
          <p:nvPr/>
        </p:nvGrpSpPr>
        <p:grpSpPr>
          <a:xfrm>
            <a:off x="1692397" y="2787958"/>
            <a:ext cx="7475308" cy="504057"/>
            <a:chOff x="841108" y="1294358"/>
            <a:chExt cx="7475308" cy="508077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793606F-06C1-4C46-AFB2-6ACCA792D4D2}"/>
                </a:ext>
              </a:extLst>
            </p:cNvPr>
            <p:cNvSpPr/>
            <p:nvPr/>
          </p:nvSpPr>
          <p:spPr>
            <a:xfrm rot="16200000" flipV="1">
              <a:off x="4637264" y="-1421677"/>
              <a:ext cx="508077" cy="594014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endParaRPr lang="fr-F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Georgia" pitchFamily="18" charset="0"/>
              </a:endParaRPr>
            </a:p>
          </p:txBody>
        </p:sp>
        <p:sp>
          <p:nvSpPr>
            <p:cNvPr id="31" name="ZoneTexte 30">
              <a:extLst>
                <a:ext uri="{FF2B5EF4-FFF2-40B4-BE49-F238E27FC236}">
                  <a16:creationId xmlns:a16="http://schemas.microsoft.com/office/drawing/2014/main" id="{0E625621-AE06-40B4-B025-9126A1C42C55}"/>
                </a:ext>
              </a:extLst>
            </p:cNvPr>
            <p:cNvSpPr txBox="1"/>
            <p:nvPr/>
          </p:nvSpPr>
          <p:spPr>
            <a:xfrm>
              <a:off x="841108" y="1340769"/>
              <a:ext cx="13316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fr-F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itchFamily="34" charset="0"/>
              </a:endParaRPr>
            </a:p>
          </p:txBody>
        </p:sp>
        <p:sp>
          <p:nvSpPr>
            <p:cNvPr id="32" name="ZoneTexte 31">
              <a:extLst>
                <a:ext uri="{FF2B5EF4-FFF2-40B4-BE49-F238E27FC236}">
                  <a16:creationId xmlns:a16="http://schemas.microsoft.com/office/drawing/2014/main" id="{5E39880B-BFD1-4258-BD57-B7EC58EC9F8D}"/>
                </a:ext>
              </a:extLst>
            </p:cNvPr>
            <p:cNvSpPr txBox="1"/>
            <p:nvPr/>
          </p:nvSpPr>
          <p:spPr>
            <a:xfrm>
              <a:off x="6984776" y="1340769"/>
              <a:ext cx="13316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fr-F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itchFamily="34" charset="0"/>
              </a:endParaRPr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8EFDC959-DA40-420B-84DD-8328A353D4E8}"/>
              </a:ext>
            </a:extLst>
          </p:cNvPr>
          <p:cNvSpPr/>
          <p:nvPr/>
        </p:nvSpPr>
        <p:spPr>
          <a:xfrm>
            <a:off x="-3551367" y="2816775"/>
            <a:ext cx="238558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itchFamily="34" charset="0"/>
              </a:rPr>
              <a:t>Contexte général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034B097-FE80-44E5-9C0F-880E8408C69B}"/>
              </a:ext>
            </a:extLst>
          </p:cNvPr>
          <p:cNvSpPr/>
          <p:nvPr/>
        </p:nvSpPr>
        <p:spPr>
          <a:xfrm>
            <a:off x="2182805" y="2787959"/>
            <a:ext cx="504056" cy="504056"/>
          </a:xfrm>
          <a:prstGeom prst="rect">
            <a:avLst/>
          </a:prstGeom>
          <a:solidFill>
            <a:schemeClr val="accent2">
              <a:lumMod val="60000"/>
              <a:lumOff val="40000"/>
              <a:alpha val="8705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chemeClr val="bg1"/>
                </a:solidFill>
                <a:latin typeface="Century Gothic" pitchFamily="34" charset="0"/>
              </a:rPr>
              <a:t>II</a:t>
            </a:r>
          </a:p>
        </p:txBody>
      </p: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C30F166F-C4B7-44A2-856B-B1CFD405B798}"/>
              </a:ext>
            </a:extLst>
          </p:cNvPr>
          <p:cNvGrpSpPr/>
          <p:nvPr/>
        </p:nvGrpSpPr>
        <p:grpSpPr>
          <a:xfrm>
            <a:off x="1692397" y="3422382"/>
            <a:ext cx="7475308" cy="504057"/>
            <a:chOff x="841108" y="1294358"/>
            <a:chExt cx="7475308" cy="508077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B8A8CDD3-4C27-46C9-A0D4-74DF0FFD47C2}"/>
                </a:ext>
              </a:extLst>
            </p:cNvPr>
            <p:cNvSpPr/>
            <p:nvPr/>
          </p:nvSpPr>
          <p:spPr>
            <a:xfrm rot="16200000" flipV="1">
              <a:off x="4637264" y="-1421677"/>
              <a:ext cx="508077" cy="594014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endParaRPr lang="fr-FR" sz="2000" dirty="0">
                <a:latin typeface="Georgia" pitchFamily="18" charset="0"/>
              </a:endParaRPr>
            </a:p>
          </p:txBody>
        </p:sp>
        <p:sp>
          <p:nvSpPr>
            <p:cNvPr id="37" name="ZoneTexte 36">
              <a:extLst>
                <a:ext uri="{FF2B5EF4-FFF2-40B4-BE49-F238E27FC236}">
                  <a16:creationId xmlns:a16="http://schemas.microsoft.com/office/drawing/2014/main" id="{978E6647-79FD-44C2-A362-DBC44EA3878E}"/>
                </a:ext>
              </a:extLst>
            </p:cNvPr>
            <p:cNvSpPr txBox="1"/>
            <p:nvPr/>
          </p:nvSpPr>
          <p:spPr>
            <a:xfrm>
              <a:off x="841108" y="1340769"/>
              <a:ext cx="13316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fr-FR" sz="2400" dirty="0">
                <a:latin typeface="Century Gothic" pitchFamily="34" charset="0"/>
              </a:endParaRPr>
            </a:p>
          </p:txBody>
        </p:sp>
        <p:sp>
          <p:nvSpPr>
            <p:cNvPr id="38" name="ZoneTexte 37">
              <a:extLst>
                <a:ext uri="{FF2B5EF4-FFF2-40B4-BE49-F238E27FC236}">
                  <a16:creationId xmlns:a16="http://schemas.microsoft.com/office/drawing/2014/main" id="{84867336-CC03-4FE2-8B1D-E13438E0532C}"/>
                </a:ext>
              </a:extLst>
            </p:cNvPr>
            <p:cNvSpPr txBox="1"/>
            <p:nvPr/>
          </p:nvSpPr>
          <p:spPr>
            <a:xfrm>
              <a:off x="6984776" y="1340769"/>
              <a:ext cx="13316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fr-FR" sz="2400" dirty="0">
                <a:solidFill>
                  <a:schemeClr val="bg1"/>
                </a:solidFill>
                <a:latin typeface="Century Gothic" pitchFamily="34" charset="0"/>
              </a:endParaRPr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82872DC7-EFA5-42AF-B263-5676D107B2B0}"/>
              </a:ext>
            </a:extLst>
          </p:cNvPr>
          <p:cNvSpPr/>
          <p:nvPr/>
        </p:nvSpPr>
        <p:spPr>
          <a:xfrm>
            <a:off x="-4336839" y="3497377"/>
            <a:ext cx="39565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itchFamily="34" charset="0"/>
              </a:rPr>
              <a:t>Développement de la solution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D9F690C-CC4A-4FE8-AEA1-2882FC5681C3}"/>
              </a:ext>
            </a:extLst>
          </p:cNvPr>
          <p:cNvSpPr/>
          <p:nvPr/>
        </p:nvSpPr>
        <p:spPr>
          <a:xfrm>
            <a:off x="2196453" y="3422383"/>
            <a:ext cx="504056" cy="50405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chemeClr val="bg1"/>
                </a:solidFill>
                <a:latin typeface="Century Gothic" pitchFamily="34" charset="0"/>
              </a:rPr>
              <a:t>III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907AA1C-31CE-4BBC-82CC-57BADCD2C05E}"/>
              </a:ext>
            </a:extLst>
          </p:cNvPr>
          <p:cNvSpPr/>
          <p:nvPr/>
        </p:nvSpPr>
        <p:spPr>
          <a:xfrm>
            <a:off x="-3567133" y="4112919"/>
            <a:ext cx="15680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itchFamily="34" charset="0"/>
              </a:rPr>
              <a:t>Conclusion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D4A63CA-CFAC-4AFF-A2FB-1A142802DA7C}"/>
              </a:ext>
            </a:extLst>
          </p:cNvPr>
          <p:cNvSpPr/>
          <p:nvPr/>
        </p:nvSpPr>
        <p:spPr>
          <a:xfrm>
            <a:off x="2881161" y="5165024"/>
            <a:ext cx="36054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Century Gothic" pitchFamily="34" charset="0"/>
              </a:rPr>
              <a:t>Conclusion et perspectives 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38A246D-C7AD-44A7-84C5-8187D887E47F}"/>
              </a:ext>
            </a:extLst>
          </p:cNvPr>
          <p:cNvSpPr/>
          <p:nvPr/>
        </p:nvSpPr>
        <p:spPr>
          <a:xfrm>
            <a:off x="2881161" y="5418946"/>
            <a:ext cx="35349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Century Gothic" pitchFamily="34" charset="0"/>
              </a:rPr>
              <a:t>Conclusion et perspectives</a:t>
            </a:r>
          </a:p>
        </p:txBody>
      </p:sp>
      <p:grpSp>
        <p:nvGrpSpPr>
          <p:cNvPr id="44" name="Groupe 34">
            <a:extLst>
              <a:ext uri="{FF2B5EF4-FFF2-40B4-BE49-F238E27FC236}">
                <a16:creationId xmlns:a16="http://schemas.microsoft.com/office/drawing/2014/main" id="{E1B2D51D-3612-4F9D-ABCD-88C39E3EFCEE}"/>
              </a:ext>
            </a:extLst>
          </p:cNvPr>
          <p:cNvGrpSpPr/>
          <p:nvPr/>
        </p:nvGrpSpPr>
        <p:grpSpPr>
          <a:xfrm>
            <a:off x="1688290" y="2133022"/>
            <a:ext cx="7475308" cy="504057"/>
            <a:chOff x="841108" y="1294358"/>
            <a:chExt cx="7475308" cy="508077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6692D8DB-3DA4-415C-9A03-F10012AA9863}"/>
                </a:ext>
              </a:extLst>
            </p:cNvPr>
            <p:cNvSpPr/>
            <p:nvPr/>
          </p:nvSpPr>
          <p:spPr>
            <a:xfrm rot="16200000" flipV="1">
              <a:off x="4637264" y="-1421677"/>
              <a:ext cx="508077" cy="594014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endParaRPr lang="fr-FR" sz="2000" dirty="0">
                <a:latin typeface="Georgia" pitchFamily="18" charset="0"/>
              </a:endParaRPr>
            </a:p>
          </p:txBody>
        </p:sp>
        <p:sp>
          <p:nvSpPr>
            <p:cNvPr id="46" name="ZoneTexte 45">
              <a:extLst>
                <a:ext uri="{FF2B5EF4-FFF2-40B4-BE49-F238E27FC236}">
                  <a16:creationId xmlns:a16="http://schemas.microsoft.com/office/drawing/2014/main" id="{3FEBC608-485F-4259-B8F0-1134E4D7C1E9}"/>
                </a:ext>
              </a:extLst>
            </p:cNvPr>
            <p:cNvSpPr txBox="1"/>
            <p:nvPr/>
          </p:nvSpPr>
          <p:spPr>
            <a:xfrm>
              <a:off x="841108" y="1340769"/>
              <a:ext cx="13316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fr-FR" sz="2400" dirty="0">
                <a:latin typeface="Century Gothic" pitchFamily="34" charset="0"/>
              </a:endParaRPr>
            </a:p>
          </p:txBody>
        </p:sp>
        <p:sp>
          <p:nvSpPr>
            <p:cNvPr id="47" name="ZoneTexte 46">
              <a:extLst>
                <a:ext uri="{FF2B5EF4-FFF2-40B4-BE49-F238E27FC236}">
                  <a16:creationId xmlns:a16="http://schemas.microsoft.com/office/drawing/2014/main" id="{69507ED2-E600-4BA9-AAC9-901DAB47A496}"/>
                </a:ext>
              </a:extLst>
            </p:cNvPr>
            <p:cNvSpPr txBox="1"/>
            <p:nvPr/>
          </p:nvSpPr>
          <p:spPr>
            <a:xfrm>
              <a:off x="6984776" y="1340769"/>
              <a:ext cx="13316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fr-FR" sz="2400" dirty="0">
                <a:solidFill>
                  <a:schemeClr val="bg1"/>
                </a:solidFill>
                <a:latin typeface="Century Gothic" pitchFamily="34" charset="0"/>
              </a:endParaRPr>
            </a:p>
          </p:txBody>
        </p: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5036E00B-013B-40AE-B4F4-08BB4D1F5033}"/>
              </a:ext>
            </a:extLst>
          </p:cNvPr>
          <p:cNvSpPr/>
          <p:nvPr/>
        </p:nvSpPr>
        <p:spPr>
          <a:xfrm>
            <a:off x="2904149" y="1707464"/>
            <a:ext cx="35846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Century Gothic" pitchFamily="34" charset="0"/>
              </a:rPr>
              <a:t>Contexte général du projet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3D900EC-971F-447C-8C62-0B789A222CB0}"/>
              </a:ext>
            </a:extLst>
          </p:cNvPr>
          <p:cNvSpPr/>
          <p:nvPr/>
        </p:nvSpPr>
        <p:spPr>
          <a:xfrm>
            <a:off x="-5931335" y="2208017"/>
            <a:ext cx="49536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itchFamily="34" charset="0"/>
              </a:rPr>
              <a:t>Entreprise d’accueil et projet de stage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BC52344-850C-4901-9E41-A1594A68BFA3}"/>
              </a:ext>
            </a:extLst>
          </p:cNvPr>
          <p:cNvSpPr/>
          <p:nvPr/>
        </p:nvSpPr>
        <p:spPr>
          <a:xfrm>
            <a:off x="2198725" y="4052463"/>
            <a:ext cx="504056" cy="50405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chemeClr val="bg1"/>
                </a:solidFill>
                <a:latin typeface="Century Gothic" pitchFamily="34" charset="0"/>
              </a:rPr>
              <a:t>IV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924C133-0C97-4E9A-B1F1-0F225534B6E6}"/>
              </a:ext>
            </a:extLst>
          </p:cNvPr>
          <p:cNvSpPr/>
          <p:nvPr/>
        </p:nvSpPr>
        <p:spPr>
          <a:xfrm>
            <a:off x="2185077" y="2135127"/>
            <a:ext cx="504056" cy="504056"/>
          </a:xfrm>
          <a:prstGeom prst="rect">
            <a:avLst/>
          </a:prstGeom>
          <a:solidFill>
            <a:schemeClr val="accent2">
              <a:lumMod val="60000"/>
              <a:lumOff val="40000"/>
              <a:alpha val="8705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chemeClr val="bg1"/>
                </a:solidFill>
                <a:latin typeface="Century Gothic" pitchFamily="34" charset="0"/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987166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1.07115E-6 L 0.52821 -1.07115E-6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40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889 0.00293 L 0.48811 0.00293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34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207 0.00139 L 0.46354 0.00139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276" y="0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7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42 0.00139 L 0.49401 0.00139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40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9" grpId="0"/>
      <p:bldP spid="40" grpId="0" animBg="1"/>
      <p:bldP spid="41" grpId="0"/>
      <p:bldP spid="49" grpId="0"/>
      <p:bldP spid="5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F18C0D5-C74A-459A-8669-D42A3014EE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22" name="Rectangle 7">
            <a:extLst>
              <a:ext uri="{FF2B5EF4-FFF2-40B4-BE49-F238E27FC236}">
                <a16:creationId xmlns:a16="http://schemas.microsoft.com/office/drawing/2014/main" id="{C8D27AC6-14EC-40C7-A85B-53A1B842D269}"/>
              </a:ext>
            </a:extLst>
          </p:cNvPr>
          <p:cNvSpPr>
            <a:spLocks noChangeArrowheads="1"/>
          </p:cNvSpPr>
          <p:nvPr/>
        </p:nvSpPr>
        <p:spPr bwMode="gray">
          <a:xfrm>
            <a:off x="1524000" y="1001473"/>
            <a:ext cx="14478000" cy="4571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fr-FR">
              <a:ln w="6350">
                <a:solidFill>
                  <a:schemeClr val="tx1"/>
                </a:solidFill>
              </a:ln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3702768-57C1-446C-A267-CF8D64C6A593}"/>
              </a:ext>
            </a:extLst>
          </p:cNvPr>
          <p:cNvSpPr/>
          <p:nvPr/>
        </p:nvSpPr>
        <p:spPr>
          <a:xfrm rot="16200000" flipH="1" flipV="1">
            <a:off x="11483341" y="-1831082"/>
            <a:ext cx="45719" cy="899160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>
              <a:defRPr/>
            </a:pPr>
            <a:endParaRPr lang="en-GB" sz="2800" dirty="0">
              <a:latin typeface="Century Gothic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8CDE91F-3E9E-46FC-8FED-30C6D0A0E34B}"/>
              </a:ext>
            </a:extLst>
          </p:cNvPr>
          <p:cNvSpPr/>
          <p:nvPr/>
        </p:nvSpPr>
        <p:spPr>
          <a:xfrm rot="10800000" flipV="1">
            <a:off x="6639339" y="1313727"/>
            <a:ext cx="10038522" cy="1107315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>
              <a:defRPr/>
            </a:pPr>
            <a:r>
              <a:rPr lang="en-GB" sz="4000" dirty="0">
                <a:solidFill>
                  <a:schemeClr val="bg1">
                    <a:lumMod val="65000"/>
                  </a:schemeClr>
                </a:solidFill>
                <a:latin typeface="Century Gothic" pitchFamily="34" charset="0"/>
              </a:rPr>
              <a:t>  </a:t>
            </a:r>
            <a:r>
              <a:rPr lang="en-GB" sz="4000" dirty="0">
                <a:solidFill>
                  <a:schemeClr val="accent2">
                    <a:lumMod val="75000"/>
                  </a:schemeClr>
                </a:solidFill>
                <a:latin typeface="Century Gothic" pitchFamily="34" charset="0"/>
              </a:rPr>
              <a:t>Développement de la solution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896B78C-E910-4FE4-AA11-3523DEE480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8" y="5358785"/>
            <a:ext cx="7619047" cy="4241270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74C7008F-DDCD-47BC-8470-38EED01D7053}"/>
              </a:ext>
            </a:extLst>
          </p:cNvPr>
          <p:cNvSpPr txBox="1"/>
          <p:nvPr/>
        </p:nvSpPr>
        <p:spPr>
          <a:xfrm>
            <a:off x="7931425" y="4375426"/>
            <a:ext cx="10137913" cy="1623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Font typeface="Wingdings" pitchFamily="2" charset="2"/>
              <a:buChar char="ü"/>
            </a:pPr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itchFamily="34" charset="0"/>
              </a:rPr>
              <a:t>  Entrainement des réseaux de neurones.</a:t>
            </a:r>
          </a:p>
          <a:p>
            <a:pPr>
              <a:lnSpc>
                <a:spcPct val="200000"/>
              </a:lnSpc>
              <a:buFont typeface="Wingdings" pitchFamily="2" charset="2"/>
              <a:buChar char="ü"/>
            </a:pPr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itchFamily="34" charset="0"/>
              </a:rPr>
              <a:t> Industrialisation du modèle. </a:t>
            </a:r>
          </a:p>
        </p:txBody>
      </p:sp>
    </p:spTree>
    <p:extLst>
      <p:ext uri="{BB962C8B-B14F-4D97-AF65-F5344CB8AC3E}">
        <p14:creationId xmlns:p14="http://schemas.microsoft.com/office/powerpoint/2010/main" val="834021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ac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/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スライド番号プレースホルダー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9" name="Forme en L 18"/>
          <p:cNvSpPr/>
          <p:nvPr/>
        </p:nvSpPr>
        <p:spPr>
          <a:xfrm>
            <a:off x="787400" y="1016000"/>
            <a:ext cx="914400" cy="9144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fr-FR"/>
          </a:p>
        </p:txBody>
      </p:sp>
      <p:graphicFrame>
        <p:nvGraphicFramePr>
          <p:cNvPr id="21" name="Diagramme 20"/>
          <p:cNvGraphicFramePr/>
          <p:nvPr>
            <p:extLst>
              <p:ext uri="{D42A27DB-BD31-4B8C-83A1-F6EECF244321}">
                <p14:modId xmlns:p14="http://schemas.microsoft.com/office/powerpoint/2010/main" val="4162842212"/>
              </p:ext>
            </p:extLst>
          </p:nvPr>
        </p:nvGraphicFramePr>
        <p:xfrm>
          <a:off x="1941146" y="1092200"/>
          <a:ext cx="14405708" cy="83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22" name="Diagramme 21">
            <a:extLst>
              <a:ext uri="{FF2B5EF4-FFF2-40B4-BE49-F238E27FC236}">
                <a16:creationId xmlns:a16="http://schemas.microsoft.com/office/drawing/2014/main" id="{21FA9A33-ED27-41DE-BC36-9BE9386EEEC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81610061"/>
              </p:ext>
            </p:extLst>
          </p:nvPr>
        </p:nvGraphicFramePr>
        <p:xfrm>
          <a:off x="3048000" y="2505204"/>
          <a:ext cx="10918521" cy="67015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7" name="Diagramme 6">
            <a:extLst>
              <a:ext uri="{FF2B5EF4-FFF2-40B4-BE49-F238E27FC236}">
                <a16:creationId xmlns:a16="http://schemas.microsoft.com/office/drawing/2014/main" id="{D6F8F339-6EB0-404F-8E0F-9157485680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9720786"/>
              </p:ext>
            </p:extLst>
          </p:nvPr>
        </p:nvGraphicFramePr>
        <p:xfrm>
          <a:off x="2133600" y="101600"/>
          <a:ext cx="14808200" cy="91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</p:spTree>
    <p:extLst>
      <p:ext uri="{BB962C8B-B14F-4D97-AF65-F5344CB8AC3E}">
        <p14:creationId xmlns:p14="http://schemas.microsoft.com/office/powerpoint/2010/main" val="3092062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2" grpId="0">
        <p:bldAsOne/>
      </p:bldGraphic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スライド番号プレースホルダー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7170" name="Picture 2" descr="keras - Edureka">
            <a:extLst>
              <a:ext uri="{FF2B5EF4-FFF2-40B4-BE49-F238E27FC236}">
                <a16:creationId xmlns:a16="http://schemas.microsoft.com/office/drawing/2014/main" id="{8E97F852-4FCA-4E64-8B41-711A651A48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310582"/>
            <a:ext cx="1685925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9319487D-60AA-465E-8777-F1D0B92C1D80}"/>
              </a:ext>
            </a:extLst>
          </p:cNvPr>
          <p:cNvSpPr txBox="1"/>
          <p:nvPr/>
        </p:nvSpPr>
        <p:spPr>
          <a:xfrm>
            <a:off x="4731026" y="3962400"/>
            <a:ext cx="98066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VS</a:t>
            </a:r>
            <a:endParaRPr lang="en-US" b="1" dirty="0"/>
          </a:p>
        </p:txBody>
      </p:sp>
      <p:pic>
        <p:nvPicPr>
          <p:cNvPr id="8194" name="Picture 2" descr="TensorFlow - Edureka">
            <a:extLst>
              <a:ext uri="{FF2B5EF4-FFF2-40B4-BE49-F238E27FC236}">
                <a16:creationId xmlns:a16="http://schemas.microsoft.com/office/drawing/2014/main" id="{E9B6E230-1183-46BF-B7F8-A4834C546A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36" y="3376049"/>
            <a:ext cx="1685925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3D6578A0-E4C4-4D38-B72C-75C4C624CC6B}"/>
              </a:ext>
            </a:extLst>
          </p:cNvPr>
          <p:cNvSpPr txBox="1"/>
          <p:nvPr/>
        </p:nvSpPr>
        <p:spPr>
          <a:xfrm>
            <a:off x="10807148" y="3932966"/>
            <a:ext cx="98066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VS</a:t>
            </a:r>
            <a:endParaRPr lang="en-US" b="1" dirty="0"/>
          </a:p>
        </p:txBody>
      </p:sp>
      <p:pic>
        <p:nvPicPr>
          <p:cNvPr id="9218" name="Picture 2" descr="PyTorch - Edureka">
            <a:extLst>
              <a:ext uri="{FF2B5EF4-FFF2-40B4-BE49-F238E27FC236}">
                <a16:creationId xmlns:a16="http://schemas.microsoft.com/office/drawing/2014/main" id="{8B31E171-7013-4BF6-9071-4B22CF6E8B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66737" y="3310582"/>
            <a:ext cx="1685925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lèche : droite rayée 3">
            <a:extLst>
              <a:ext uri="{FF2B5EF4-FFF2-40B4-BE49-F238E27FC236}">
                <a16:creationId xmlns:a16="http://schemas.microsoft.com/office/drawing/2014/main" id="{BAF864B2-8703-4719-8C7E-1C1694A75C64}"/>
              </a:ext>
            </a:extLst>
          </p:cNvPr>
          <p:cNvSpPr/>
          <p:nvPr/>
        </p:nvSpPr>
        <p:spPr>
          <a:xfrm>
            <a:off x="1674950" y="7036903"/>
            <a:ext cx="1685925" cy="1404731"/>
          </a:xfrm>
          <a:prstGeom prst="striped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3D545F93-C6B3-4306-8862-3DEC521FE2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864" y="6985920"/>
            <a:ext cx="13085073" cy="1455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Forme en L 12">
            <a:extLst>
              <a:ext uri="{FF2B5EF4-FFF2-40B4-BE49-F238E27FC236}">
                <a16:creationId xmlns:a16="http://schemas.microsoft.com/office/drawing/2014/main" id="{CB404E1F-9E7D-4030-BF44-F4F2B012163B}"/>
              </a:ext>
            </a:extLst>
          </p:cNvPr>
          <p:cNvSpPr/>
          <p:nvPr/>
        </p:nvSpPr>
        <p:spPr>
          <a:xfrm>
            <a:off x="787400" y="1016000"/>
            <a:ext cx="914400" cy="9144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fr-FR"/>
          </a:p>
        </p:txBody>
      </p:sp>
      <p:graphicFrame>
        <p:nvGraphicFramePr>
          <p:cNvPr id="14" name="Diagramme 13">
            <a:extLst>
              <a:ext uri="{FF2B5EF4-FFF2-40B4-BE49-F238E27FC236}">
                <a16:creationId xmlns:a16="http://schemas.microsoft.com/office/drawing/2014/main" id="{ABC8E7EE-B504-4CA3-9FC4-B62C31C91B9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86145179"/>
              </p:ext>
            </p:extLst>
          </p:nvPr>
        </p:nvGraphicFramePr>
        <p:xfrm>
          <a:off x="1941146" y="1092200"/>
          <a:ext cx="14405708" cy="83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5" name="Diagramme 14">
            <a:extLst>
              <a:ext uri="{FF2B5EF4-FFF2-40B4-BE49-F238E27FC236}">
                <a16:creationId xmlns:a16="http://schemas.microsoft.com/office/drawing/2014/main" id="{CB0B274E-7A8C-4CDF-8284-99D56A23C44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58193047"/>
              </p:ext>
            </p:extLst>
          </p:nvPr>
        </p:nvGraphicFramePr>
        <p:xfrm>
          <a:off x="2133600" y="101600"/>
          <a:ext cx="14808200" cy="91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148BB808-814B-4A9E-80D2-349FE9FC8760}"/>
              </a:ext>
            </a:extLst>
          </p:cNvPr>
          <p:cNvSpPr/>
          <p:nvPr/>
        </p:nvSpPr>
        <p:spPr>
          <a:xfrm>
            <a:off x="6319354" y="8518866"/>
            <a:ext cx="5781813" cy="117395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4800" dirty="0">
                <a:solidFill>
                  <a:srgbClr val="FF6600"/>
                </a:solidFill>
              </a:rPr>
              <a:t>Tensorflow Slim</a:t>
            </a:r>
            <a:endParaRPr lang="en-US" sz="48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248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  <p:bldP spid="4" grpId="0" animBg="1"/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スライド番号プレースホルダー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13" name="Forme en L 12">
            <a:extLst>
              <a:ext uri="{FF2B5EF4-FFF2-40B4-BE49-F238E27FC236}">
                <a16:creationId xmlns:a16="http://schemas.microsoft.com/office/drawing/2014/main" id="{CB404E1F-9E7D-4030-BF44-F4F2B012163B}"/>
              </a:ext>
            </a:extLst>
          </p:cNvPr>
          <p:cNvSpPr/>
          <p:nvPr/>
        </p:nvSpPr>
        <p:spPr>
          <a:xfrm>
            <a:off x="787400" y="1016000"/>
            <a:ext cx="914400" cy="9144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fr-FR"/>
          </a:p>
        </p:txBody>
      </p:sp>
      <p:graphicFrame>
        <p:nvGraphicFramePr>
          <p:cNvPr id="14" name="Diagramme 13">
            <a:extLst>
              <a:ext uri="{FF2B5EF4-FFF2-40B4-BE49-F238E27FC236}">
                <a16:creationId xmlns:a16="http://schemas.microsoft.com/office/drawing/2014/main" id="{ABC8E7EE-B504-4CA3-9FC4-B62C31C91B9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31963584"/>
              </p:ext>
            </p:extLst>
          </p:nvPr>
        </p:nvGraphicFramePr>
        <p:xfrm>
          <a:off x="1941146" y="1092200"/>
          <a:ext cx="14405708" cy="83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5" name="Diagramme 14">
            <a:extLst>
              <a:ext uri="{FF2B5EF4-FFF2-40B4-BE49-F238E27FC236}">
                <a16:creationId xmlns:a16="http://schemas.microsoft.com/office/drawing/2014/main" id="{CB0B274E-7A8C-4CDF-8284-99D56A23C449}"/>
              </a:ext>
            </a:extLst>
          </p:cNvPr>
          <p:cNvGraphicFramePr/>
          <p:nvPr/>
        </p:nvGraphicFramePr>
        <p:xfrm>
          <a:off x="2133600" y="101600"/>
          <a:ext cx="14808200" cy="91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pic>
        <p:nvPicPr>
          <p:cNvPr id="6" name="Image 5">
            <a:extLst>
              <a:ext uri="{FF2B5EF4-FFF2-40B4-BE49-F238E27FC236}">
                <a16:creationId xmlns:a16="http://schemas.microsoft.com/office/drawing/2014/main" id="{408BCD7B-601A-486D-885D-B80ECC2D347B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35"/>
          <a:stretch/>
        </p:blipFill>
        <p:spPr>
          <a:xfrm>
            <a:off x="1244600" y="3835022"/>
            <a:ext cx="15750141" cy="5595582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B249365E-BA63-45DA-9777-1C5BD786DE28}"/>
              </a:ext>
            </a:extLst>
          </p:cNvPr>
          <p:cNvSpPr txBox="1"/>
          <p:nvPr/>
        </p:nvSpPr>
        <p:spPr>
          <a:xfrm>
            <a:off x="4244452" y="2426690"/>
            <a:ext cx="87755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Architecture générale d’un réseau de neurones à convolution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85553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スライド番号プレースホルダー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24</a:t>
            </a:fld>
            <a:endParaRPr lang="en-US" dirty="0"/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9B1492AB-B5BD-4684-8053-F98B3B06ED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8251253"/>
              </p:ext>
            </p:extLst>
          </p:nvPr>
        </p:nvGraphicFramePr>
        <p:xfrm>
          <a:off x="3048000" y="4704080"/>
          <a:ext cx="12192000" cy="150876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1824198494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349868169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988187485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676339119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022799155"/>
                    </a:ext>
                  </a:extLst>
                </a:gridCol>
              </a:tblGrid>
              <a:tr h="336363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Modèles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Training 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Test 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Top-1 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Top-5 Accuracy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9643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Inception v3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7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2700" b="0" i="0" u="sng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ILSVRC-2012-CLS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ImageNet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78.0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93.9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417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ResNet V2 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7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2700" b="0" i="0" u="sng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ILSVRC-2012-CLS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ImageNet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75.6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92.8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372574"/>
                  </a:ext>
                </a:extLst>
              </a:tr>
            </a:tbl>
          </a:graphicData>
        </a:graphic>
      </p:graphicFrame>
      <p:sp>
        <p:nvSpPr>
          <p:cNvPr id="6" name="ZoneTexte 5">
            <a:extLst>
              <a:ext uri="{FF2B5EF4-FFF2-40B4-BE49-F238E27FC236}">
                <a16:creationId xmlns:a16="http://schemas.microsoft.com/office/drawing/2014/main" id="{EB731510-0B5F-4F63-871D-579AC5988375}"/>
              </a:ext>
            </a:extLst>
          </p:cNvPr>
          <p:cNvSpPr txBox="1"/>
          <p:nvPr/>
        </p:nvSpPr>
        <p:spPr>
          <a:xfrm>
            <a:off x="6427304" y="6608144"/>
            <a:ext cx="48768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Architectures utilisées</a:t>
            </a:r>
            <a:endParaRPr lang="en-US" dirty="0"/>
          </a:p>
        </p:txBody>
      </p:sp>
      <p:sp>
        <p:nvSpPr>
          <p:cNvPr id="8" name="Forme en L 7">
            <a:extLst>
              <a:ext uri="{FF2B5EF4-FFF2-40B4-BE49-F238E27FC236}">
                <a16:creationId xmlns:a16="http://schemas.microsoft.com/office/drawing/2014/main" id="{D5EBB89A-391C-4F65-8B5A-D686694AF43B}"/>
              </a:ext>
            </a:extLst>
          </p:cNvPr>
          <p:cNvSpPr/>
          <p:nvPr/>
        </p:nvSpPr>
        <p:spPr>
          <a:xfrm>
            <a:off x="787400" y="1016000"/>
            <a:ext cx="914400" cy="9144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fr-FR"/>
          </a:p>
        </p:txBody>
      </p:sp>
      <p:graphicFrame>
        <p:nvGraphicFramePr>
          <p:cNvPr id="9" name="Diagramme 8">
            <a:extLst>
              <a:ext uri="{FF2B5EF4-FFF2-40B4-BE49-F238E27FC236}">
                <a16:creationId xmlns:a16="http://schemas.microsoft.com/office/drawing/2014/main" id="{2515A9F0-B524-465E-9655-B417615242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9110682"/>
              </p:ext>
            </p:extLst>
          </p:nvPr>
        </p:nvGraphicFramePr>
        <p:xfrm>
          <a:off x="1941146" y="1092200"/>
          <a:ext cx="14405708" cy="83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11" name="Diagramme 10">
            <a:extLst>
              <a:ext uri="{FF2B5EF4-FFF2-40B4-BE49-F238E27FC236}">
                <a16:creationId xmlns:a16="http://schemas.microsoft.com/office/drawing/2014/main" id="{855B649A-1D75-40E1-AE35-4191E67DD89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53160760"/>
              </p:ext>
            </p:extLst>
          </p:nvPr>
        </p:nvGraphicFramePr>
        <p:xfrm>
          <a:off x="2133600" y="101600"/>
          <a:ext cx="14808200" cy="91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  <p:extLst>
      <p:ext uri="{BB962C8B-B14F-4D97-AF65-F5344CB8AC3E}">
        <p14:creationId xmlns:p14="http://schemas.microsoft.com/office/powerpoint/2010/main" val="18217010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スライド番号プレースホルダー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13" name="Forme en L 12">
            <a:extLst>
              <a:ext uri="{FF2B5EF4-FFF2-40B4-BE49-F238E27FC236}">
                <a16:creationId xmlns:a16="http://schemas.microsoft.com/office/drawing/2014/main" id="{CB404E1F-9E7D-4030-BF44-F4F2B012163B}"/>
              </a:ext>
            </a:extLst>
          </p:cNvPr>
          <p:cNvSpPr/>
          <p:nvPr/>
        </p:nvSpPr>
        <p:spPr>
          <a:xfrm>
            <a:off x="787400" y="1016000"/>
            <a:ext cx="914400" cy="9144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fr-FR"/>
          </a:p>
        </p:txBody>
      </p:sp>
      <p:graphicFrame>
        <p:nvGraphicFramePr>
          <p:cNvPr id="14" name="Diagramme 13">
            <a:extLst>
              <a:ext uri="{FF2B5EF4-FFF2-40B4-BE49-F238E27FC236}">
                <a16:creationId xmlns:a16="http://schemas.microsoft.com/office/drawing/2014/main" id="{ABC8E7EE-B504-4CA3-9FC4-B62C31C91B98}"/>
              </a:ext>
            </a:extLst>
          </p:cNvPr>
          <p:cNvGraphicFramePr/>
          <p:nvPr/>
        </p:nvGraphicFramePr>
        <p:xfrm>
          <a:off x="1941146" y="1092200"/>
          <a:ext cx="14405708" cy="83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5" name="Diagramme 14">
            <a:extLst>
              <a:ext uri="{FF2B5EF4-FFF2-40B4-BE49-F238E27FC236}">
                <a16:creationId xmlns:a16="http://schemas.microsoft.com/office/drawing/2014/main" id="{CB0B274E-7A8C-4CDF-8284-99D56A23C449}"/>
              </a:ext>
            </a:extLst>
          </p:cNvPr>
          <p:cNvGraphicFramePr/>
          <p:nvPr/>
        </p:nvGraphicFramePr>
        <p:xfrm>
          <a:off x="2133600" y="101600"/>
          <a:ext cx="14808200" cy="91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7" name="ZoneTexte 6">
            <a:extLst>
              <a:ext uri="{FF2B5EF4-FFF2-40B4-BE49-F238E27FC236}">
                <a16:creationId xmlns:a16="http://schemas.microsoft.com/office/drawing/2014/main" id="{B249365E-BA63-45DA-9777-1C5BD786DE28}"/>
              </a:ext>
            </a:extLst>
          </p:cNvPr>
          <p:cNvSpPr txBox="1"/>
          <p:nvPr/>
        </p:nvSpPr>
        <p:spPr>
          <a:xfrm>
            <a:off x="3606114" y="8576788"/>
            <a:ext cx="87755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Architecture Inception v3</a:t>
            </a:r>
            <a:endParaRPr lang="en-US" sz="2400" dirty="0"/>
          </a:p>
        </p:txBody>
      </p:sp>
      <p:pic>
        <p:nvPicPr>
          <p:cNvPr id="3074" name="Picture 2" descr="Convolutional neural network architecture, Inception v3, used in this... |  Download Scientific Diagram">
            <a:extLst>
              <a:ext uri="{FF2B5EF4-FFF2-40B4-BE49-F238E27FC236}">
                <a16:creationId xmlns:a16="http://schemas.microsoft.com/office/drawing/2014/main" id="{AAB50685-0B2F-459D-A9A1-46A1A549E4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1146" y="4116351"/>
            <a:ext cx="12821064" cy="399715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05742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スライド番号プレースホルダー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13" name="Forme en L 12">
            <a:extLst>
              <a:ext uri="{FF2B5EF4-FFF2-40B4-BE49-F238E27FC236}">
                <a16:creationId xmlns:a16="http://schemas.microsoft.com/office/drawing/2014/main" id="{CB404E1F-9E7D-4030-BF44-F4F2B012163B}"/>
              </a:ext>
            </a:extLst>
          </p:cNvPr>
          <p:cNvSpPr/>
          <p:nvPr/>
        </p:nvSpPr>
        <p:spPr>
          <a:xfrm>
            <a:off x="787400" y="1016000"/>
            <a:ext cx="914400" cy="9144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fr-FR"/>
          </a:p>
        </p:txBody>
      </p:sp>
      <p:graphicFrame>
        <p:nvGraphicFramePr>
          <p:cNvPr id="14" name="Diagramme 13">
            <a:extLst>
              <a:ext uri="{FF2B5EF4-FFF2-40B4-BE49-F238E27FC236}">
                <a16:creationId xmlns:a16="http://schemas.microsoft.com/office/drawing/2014/main" id="{ABC8E7EE-B504-4CA3-9FC4-B62C31C91B98}"/>
              </a:ext>
            </a:extLst>
          </p:cNvPr>
          <p:cNvGraphicFramePr/>
          <p:nvPr/>
        </p:nvGraphicFramePr>
        <p:xfrm>
          <a:off x="1941146" y="1092200"/>
          <a:ext cx="14405708" cy="83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5" name="Diagramme 14">
            <a:extLst>
              <a:ext uri="{FF2B5EF4-FFF2-40B4-BE49-F238E27FC236}">
                <a16:creationId xmlns:a16="http://schemas.microsoft.com/office/drawing/2014/main" id="{CB0B274E-7A8C-4CDF-8284-99D56A23C449}"/>
              </a:ext>
            </a:extLst>
          </p:cNvPr>
          <p:cNvGraphicFramePr/>
          <p:nvPr/>
        </p:nvGraphicFramePr>
        <p:xfrm>
          <a:off x="2133600" y="101600"/>
          <a:ext cx="14808200" cy="91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7" name="ZoneTexte 6">
            <a:extLst>
              <a:ext uri="{FF2B5EF4-FFF2-40B4-BE49-F238E27FC236}">
                <a16:creationId xmlns:a16="http://schemas.microsoft.com/office/drawing/2014/main" id="{B249365E-BA63-45DA-9777-1C5BD786DE28}"/>
              </a:ext>
            </a:extLst>
          </p:cNvPr>
          <p:cNvSpPr txBox="1"/>
          <p:nvPr/>
        </p:nvSpPr>
        <p:spPr>
          <a:xfrm>
            <a:off x="3937417" y="8232231"/>
            <a:ext cx="87755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Architecture </a:t>
            </a:r>
            <a:r>
              <a:rPr lang="fr-FR" sz="2400" dirty="0" err="1"/>
              <a:t>ResNet</a:t>
            </a:r>
            <a:r>
              <a:rPr lang="fr-FR" sz="2400" dirty="0"/>
              <a:t> 50</a:t>
            </a:r>
            <a:endParaRPr lang="en-US" sz="2400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E6FE9A69-835E-41E9-86F5-902440B2CCD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941146" y="3909392"/>
            <a:ext cx="13525598" cy="4007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177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スライド番号プレースホルダー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25E7A36-5047-4734-93C3-3FA989177480}"/>
              </a:ext>
            </a:extLst>
          </p:cNvPr>
          <p:cNvSpPr/>
          <p:nvPr/>
        </p:nvSpPr>
        <p:spPr>
          <a:xfrm>
            <a:off x="7090402" y="5644571"/>
            <a:ext cx="2764665" cy="56667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chemeClr val="tx1"/>
                </a:solidFill>
              </a:rPr>
              <a:t>Prétraitement et classification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1096EC7-DAB4-4FEB-9CC9-5137AF41E046}"/>
              </a:ext>
            </a:extLst>
          </p:cNvPr>
          <p:cNvSpPr/>
          <p:nvPr/>
        </p:nvSpPr>
        <p:spPr>
          <a:xfrm>
            <a:off x="3749401" y="5644571"/>
            <a:ext cx="2764665" cy="566671"/>
          </a:xfrm>
          <a:prstGeom prst="rect">
            <a:avLst/>
          </a:prstGeom>
          <a:solidFill>
            <a:srgbClr val="E6A8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chemeClr val="tx1"/>
                </a:solidFill>
              </a:rPr>
              <a:t>Collecte des données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A72B29-0EF8-409C-B344-5BFF86ACEED3}"/>
              </a:ext>
            </a:extLst>
          </p:cNvPr>
          <p:cNvSpPr/>
          <p:nvPr/>
        </p:nvSpPr>
        <p:spPr>
          <a:xfrm>
            <a:off x="10411008" y="5657533"/>
            <a:ext cx="2764665" cy="56667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chemeClr val="tx1"/>
                </a:solidFill>
              </a:rPr>
              <a:t>Résultats </a:t>
            </a:r>
          </a:p>
        </p:txBody>
      </p:sp>
      <p:pic>
        <p:nvPicPr>
          <p:cNvPr id="13" name="Picture 48">
            <a:extLst>
              <a:ext uri="{FF2B5EF4-FFF2-40B4-BE49-F238E27FC236}">
                <a16:creationId xmlns:a16="http://schemas.microsoft.com/office/drawing/2014/main" id="{97480503-9D71-4B94-9ACC-7DE1F70A8D1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6335" y="5178285"/>
            <a:ext cx="1254650" cy="1254650"/>
          </a:xfrm>
          <a:prstGeom prst="rect">
            <a:avLst/>
          </a:prstGeom>
        </p:spPr>
      </p:pic>
      <p:sp>
        <p:nvSpPr>
          <p:cNvPr id="14" name="Curved Up Arrow 50">
            <a:extLst>
              <a:ext uri="{FF2B5EF4-FFF2-40B4-BE49-F238E27FC236}">
                <a16:creationId xmlns:a16="http://schemas.microsoft.com/office/drawing/2014/main" id="{CE1109E7-A227-4BE8-8FC2-33EBF66DC0AF}"/>
              </a:ext>
            </a:extLst>
          </p:cNvPr>
          <p:cNvSpPr/>
          <p:nvPr/>
        </p:nvSpPr>
        <p:spPr>
          <a:xfrm>
            <a:off x="6259192" y="5449716"/>
            <a:ext cx="1310005" cy="761526"/>
          </a:xfrm>
          <a:prstGeom prst="curvedUp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5" name="Curved Up Arrow 52">
            <a:extLst>
              <a:ext uri="{FF2B5EF4-FFF2-40B4-BE49-F238E27FC236}">
                <a16:creationId xmlns:a16="http://schemas.microsoft.com/office/drawing/2014/main" id="{65644C11-0E80-44AB-8097-72266D9F42EC}"/>
              </a:ext>
            </a:extLst>
          </p:cNvPr>
          <p:cNvSpPr/>
          <p:nvPr/>
        </p:nvSpPr>
        <p:spPr>
          <a:xfrm>
            <a:off x="9527409" y="5449716"/>
            <a:ext cx="1310005" cy="761526"/>
          </a:xfrm>
          <a:prstGeom prst="curvedUp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pic>
        <p:nvPicPr>
          <p:cNvPr id="16" name="Image 15" descr="5-Best-Practices-in-Accounts-Payable-invensis1.png">
            <a:extLst>
              <a:ext uri="{FF2B5EF4-FFF2-40B4-BE49-F238E27FC236}">
                <a16:creationId xmlns:a16="http://schemas.microsoft.com/office/drawing/2014/main" id="{101C1598-9DE9-4308-B478-BBA8B9E159AD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70637" y="5142706"/>
            <a:ext cx="2125181" cy="1533197"/>
          </a:xfrm>
          <a:prstGeom prst="rect">
            <a:avLst/>
          </a:prstGeom>
        </p:spPr>
      </p:pic>
      <p:pic>
        <p:nvPicPr>
          <p:cNvPr id="17" name="Image 16" descr="text-mining-icon-2793702_960_720.png">
            <a:extLst>
              <a:ext uri="{FF2B5EF4-FFF2-40B4-BE49-F238E27FC236}">
                <a16:creationId xmlns:a16="http://schemas.microsoft.com/office/drawing/2014/main" id="{77A3C743-0EBD-4A6F-A408-DFB942701DBF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925334" y="5215717"/>
            <a:ext cx="1179787" cy="1179787"/>
          </a:xfrm>
          <a:prstGeom prst="rect">
            <a:avLst/>
          </a:prstGeom>
        </p:spPr>
      </p:pic>
      <p:sp>
        <p:nvSpPr>
          <p:cNvPr id="20" name="Forme en L 19">
            <a:extLst>
              <a:ext uri="{FF2B5EF4-FFF2-40B4-BE49-F238E27FC236}">
                <a16:creationId xmlns:a16="http://schemas.microsoft.com/office/drawing/2014/main" id="{E804D7CB-3C62-4BB4-8F54-0CF163D848D7}"/>
              </a:ext>
            </a:extLst>
          </p:cNvPr>
          <p:cNvSpPr/>
          <p:nvPr/>
        </p:nvSpPr>
        <p:spPr>
          <a:xfrm>
            <a:off x="787400" y="1016000"/>
            <a:ext cx="914400" cy="9144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fr-FR"/>
          </a:p>
        </p:txBody>
      </p:sp>
      <p:graphicFrame>
        <p:nvGraphicFramePr>
          <p:cNvPr id="22" name="Diagramme 21">
            <a:extLst>
              <a:ext uri="{FF2B5EF4-FFF2-40B4-BE49-F238E27FC236}">
                <a16:creationId xmlns:a16="http://schemas.microsoft.com/office/drawing/2014/main" id="{09694D08-8FFE-4425-B7AF-9EC6A5F12A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64692848"/>
              </p:ext>
            </p:extLst>
          </p:nvPr>
        </p:nvGraphicFramePr>
        <p:xfrm>
          <a:off x="1941146" y="1092200"/>
          <a:ext cx="14405708" cy="83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graphicFrame>
        <p:nvGraphicFramePr>
          <p:cNvPr id="23" name="Diagramme 22">
            <a:extLst>
              <a:ext uri="{FF2B5EF4-FFF2-40B4-BE49-F238E27FC236}">
                <a16:creationId xmlns:a16="http://schemas.microsoft.com/office/drawing/2014/main" id="{A532EDE3-3C0E-4B4C-9631-BF09C368CFAA}"/>
              </a:ext>
            </a:extLst>
          </p:cNvPr>
          <p:cNvGraphicFramePr/>
          <p:nvPr/>
        </p:nvGraphicFramePr>
        <p:xfrm>
          <a:off x="2133600" y="101600"/>
          <a:ext cx="14808200" cy="91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</p:spTree>
    <p:extLst>
      <p:ext uri="{BB962C8B-B14F-4D97-AF65-F5344CB8AC3E}">
        <p14:creationId xmlns:p14="http://schemas.microsoft.com/office/powerpoint/2010/main" val="1723203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3.50671E-6 L 4.44444E-6 -0.21546 " pathEditMode="relative" rAng="0" ptsTypes="AA">
                                      <p:cBhvr>
                                        <p:cTn id="1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07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3.50671E-6 L -0.00165 -0.21454 " pathEditMode="relative" rAng="0" ptsTypes="AA">
                                      <p:cBhvr>
                                        <p:cTn id="31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" y="-107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250"/>
                            </p:stCondLst>
                            <p:childTnLst>
                              <p:par>
                                <p:cTn id="3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52778E-6 1.73484E-6 L -0.0013 -0.21454 " pathEditMode="relative" rAng="0" ptsTypes="AA">
                                      <p:cBhvr>
                                        <p:cTn id="5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" y="-107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250"/>
                            </p:stCondLst>
                            <p:childTnLst>
                              <p:par>
                                <p:cTn id="5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1" grpId="0" animBg="1"/>
      <p:bldP spid="11" grpId="1" animBg="1"/>
      <p:bldP spid="12" grpId="0" animBg="1"/>
      <p:bldP spid="12" grpId="1" animBg="1"/>
      <p:bldP spid="14" grpId="0" animBg="1"/>
      <p:bldP spid="1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スライド番号プレースホルダー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13" name="Forme en L 12">
            <a:extLst>
              <a:ext uri="{FF2B5EF4-FFF2-40B4-BE49-F238E27FC236}">
                <a16:creationId xmlns:a16="http://schemas.microsoft.com/office/drawing/2014/main" id="{CB404E1F-9E7D-4030-BF44-F4F2B012163B}"/>
              </a:ext>
            </a:extLst>
          </p:cNvPr>
          <p:cNvSpPr/>
          <p:nvPr/>
        </p:nvSpPr>
        <p:spPr>
          <a:xfrm>
            <a:off x="787400" y="1016000"/>
            <a:ext cx="914400" cy="9144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fr-FR"/>
          </a:p>
        </p:txBody>
      </p:sp>
      <p:graphicFrame>
        <p:nvGraphicFramePr>
          <p:cNvPr id="14" name="Diagramme 13">
            <a:extLst>
              <a:ext uri="{FF2B5EF4-FFF2-40B4-BE49-F238E27FC236}">
                <a16:creationId xmlns:a16="http://schemas.microsoft.com/office/drawing/2014/main" id="{ABC8E7EE-B504-4CA3-9FC4-B62C31C91B9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72616925"/>
              </p:ext>
            </p:extLst>
          </p:nvPr>
        </p:nvGraphicFramePr>
        <p:xfrm>
          <a:off x="1941146" y="1092200"/>
          <a:ext cx="14405708" cy="83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5" name="Diagramme 14">
            <a:extLst>
              <a:ext uri="{FF2B5EF4-FFF2-40B4-BE49-F238E27FC236}">
                <a16:creationId xmlns:a16="http://schemas.microsoft.com/office/drawing/2014/main" id="{CB0B274E-7A8C-4CDF-8284-99D56A23C449}"/>
              </a:ext>
            </a:extLst>
          </p:cNvPr>
          <p:cNvGraphicFramePr/>
          <p:nvPr/>
        </p:nvGraphicFramePr>
        <p:xfrm>
          <a:off x="2133600" y="101600"/>
          <a:ext cx="14808200" cy="91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2" name="Ellipse 1">
            <a:extLst>
              <a:ext uri="{FF2B5EF4-FFF2-40B4-BE49-F238E27FC236}">
                <a16:creationId xmlns:a16="http://schemas.microsoft.com/office/drawing/2014/main" id="{D786CC8B-D0CA-4E9E-988A-23C36E96B999}"/>
              </a:ext>
            </a:extLst>
          </p:cNvPr>
          <p:cNvSpPr/>
          <p:nvPr/>
        </p:nvSpPr>
        <p:spPr>
          <a:xfrm>
            <a:off x="1497495" y="3961517"/>
            <a:ext cx="5499652" cy="4134678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8623DA77-14ED-4254-A3CA-D290EB95E8E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98558" y="4265941"/>
            <a:ext cx="696560" cy="663871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EA919483-D41A-409C-A2C2-FDDE749872B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 rot="5400000">
            <a:off x="4222290" y="4304704"/>
            <a:ext cx="666380" cy="616317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C8D6BFF3-9ED5-48BC-B77C-86B4E3BBF0E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203308" y="5037322"/>
            <a:ext cx="726521" cy="703546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C8A62916-BCDC-4B88-AC8E-5BCFB0D3A5F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950250" y="6082748"/>
            <a:ext cx="616318" cy="587395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DC010D05-316E-462C-A61F-CA8C8EC72FFE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8558" y="5353817"/>
            <a:ext cx="726521" cy="675039"/>
          </a:xfrm>
          <a:prstGeom prst="rect">
            <a:avLst/>
          </a:prstGeom>
        </p:spPr>
      </p:pic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BAA04A1C-ED34-4692-876C-0270C9F73332}"/>
              </a:ext>
            </a:extLst>
          </p:cNvPr>
          <p:cNvCxnSpPr/>
          <p:nvPr/>
        </p:nvCxnSpPr>
        <p:spPr>
          <a:xfrm flipH="1">
            <a:off x="2875720" y="4346323"/>
            <a:ext cx="2941982" cy="347285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94" name="Picture 2" descr="Créez un jeu de données TFRecords et utilisez-le pour entraîner un modèle ML">
            <a:extLst>
              <a:ext uri="{FF2B5EF4-FFF2-40B4-BE49-F238E27FC236}">
                <a16:creationId xmlns:a16="http://schemas.microsoft.com/office/drawing/2014/main" id="{C868B2F7-A502-439E-8244-0F1E82BC1A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76" t="38416" r="69340" b="51103"/>
          <a:stretch/>
        </p:blipFill>
        <p:spPr bwMode="auto">
          <a:xfrm>
            <a:off x="5009321" y="6338838"/>
            <a:ext cx="1325217" cy="662610"/>
          </a:xfrm>
          <a:prstGeom prst="rect">
            <a:avLst/>
          </a:prstGeom>
          <a:noFill/>
        </p:spPr>
      </p:pic>
      <p:sp>
        <p:nvSpPr>
          <p:cNvPr id="3" name="Flèche : droite 2">
            <a:extLst>
              <a:ext uri="{FF2B5EF4-FFF2-40B4-BE49-F238E27FC236}">
                <a16:creationId xmlns:a16="http://schemas.microsoft.com/office/drawing/2014/main" id="{4943F912-D1C3-4097-9B9C-DF95CAC44D6E}"/>
              </a:ext>
            </a:extLst>
          </p:cNvPr>
          <p:cNvSpPr/>
          <p:nvPr/>
        </p:nvSpPr>
        <p:spPr>
          <a:xfrm>
            <a:off x="8962751" y="5762104"/>
            <a:ext cx="1258957" cy="641287"/>
          </a:xfrm>
          <a:prstGeom prst="rightArrow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pic>
        <p:nvPicPr>
          <p:cNvPr id="9218" name="Picture 2" descr="Beginner's guide to feeding data in Tensorflow — Part2 | by Vikas Sangwan |  Coinmonks | Medium">
            <a:extLst>
              <a:ext uri="{FF2B5EF4-FFF2-40B4-BE49-F238E27FC236}">
                <a16:creationId xmlns:a16="http://schemas.microsoft.com/office/drawing/2014/main" id="{1D9DD2BD-CC0C-46D6-8067-3B4D05F82C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7678" y="4752578"/>
            <a:ext cx="3747014" cy="197658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34843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スライド番号プレースホルダー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11266" name="Picture 2" descr="Ubuntu logo">
            <a:extLst>
              <a:ext uri="{FF2B5EF4-FFF2-40B4-BE49-F238E27FC236}">
                <a16:creationId xmlns:a16="http://schemas.microsoft.com/office/drawing/2014/main" id="{EAC25689-0C75-47C8-B7C4-9E12FA80C0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6983" y="2806585"/>
            <a:ext cx="24003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1A4D1474-D8B9-4CF5-82ED-3AF7DC338286}"/>
              </a:ext>
            </a:extLst>
          </p:cNvPr>
          <p:cNvSpPr txBox="1"/>
          <p:nvPr/>
        </p:nvSpPr>
        <p:spPr>
          <a:xfrm>
            <a:off x="940902" y="3852602"/>
            <a:ext cx="520810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Système d’exploitation :  </a:t>
            </a:r>
            <a:endParaRPr lang="en-US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C58304D8-F80F-4849-A899-3820986943E0}"/>
              </a:ext>
            </a:extLst>
          </p:cNvPr>
          <p:cNvSpPr txBox="1"/>
          <p:nvPr/>
        </p:nvSpPr>
        <p:spPr>
          <a:xfrm>
            <a:off x="940903" y="7416571"/>
            <a:ext cx="119269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GPU : </a:t>
            </a:r>
            <a:endParaRPr lang="en-US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100E892-E6DA-4288-AA4B-90B1DB2BC5F8}"/>
              </a:ext>
            </a:extLst>
          </p:cNvPr>
          <p:cNvSpPr txBox="1"/>
          <p:nvPr/>
        </p:nvSpPr>
        <p:spPr>
          <a:xfrm>
            <a:off x="7643351" y="7416570"/>
            <a:ext cx="351011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NVIDIA </a:t>
            </a:r>
            <a:r>
              <a:rPr lang="fr-FR" b="1" dirty="0" err="1"/>
              <a:t>Quadro</a:t>
            </a:r>
            <a:r>
              <a:rPr lang="fr-FR" b="1" dirty="0"/>
              <a:t> M2200</a:t>
            </a:r>
            <a:endParaRPr lang="en-US" b="1" dirty="0"/>
          </a:p>
        </p:txBody>
      </p:sp>
      <p:sp>
        <p:nvSpPr>
          <p:cNvPr id="11" name="Forme en L 10">
            <a:extLst>
              <a:ext uri="{FF2B5EF4-FFF2-40B4-BE49-F238E27FC236}">
                <a16:creationId xmlns:a16="http://schemas.microsoft.com/office/drawing/2014/main" id="{3EAA9EAF-C575-4982-8CF1-1D6FECE16A93}"/>
              </a:ext>
            </a:extLst>
          </p:cNvPr>
          <p:cNvSpPr/>
          <p:nvPr/>
        </p:nvSpPr>
        <p:spPr>
          <a:xfrm>
            <a:off x="787400" y="1016000"/>
            <a:ext cx="914400" cy="9144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fr-FR"/>
          </a:p>
        </p:txBody>
      </p:sp>
      <p:graphicFrame>
        <p:nvGraphicFramePr>
          <p:cNvPr id="12" name="Diagramme 11">
            <a:extLst>
              <a:ext uri="{FF2B5EF4-FFF2-40B4-BE49-F238E27FC236}">
                <a16:creationId xmlns:a16="http://schemas.microsoft.com/office/drawing/2014/main" id="{A22B924F-796F-44AF-82DE-2DD69396F17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88178494"/>
              </p:ext>
            </p:extLst>
          </p:nvPr>
        </p:nvGraphicFramePr>
        <p:xfrm>
          <a:off x="1941146" y="1092200"/>
          <a:ext cx="14405708" cy="83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13" name="Diagramme 12">
            <a:extLst>
              <a:ext uri="{FF2B5EF4-FFF2-40B4-BE49-F238E27FC236}">
                <a16:creationId xmlns:a16="http://schemas.microsoft.com/office/drawing/2014/main" id="{2FF70BC1-CFA3-4F59-B536-4B8E8035466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53160760"/>
              </p:ext>
            </p:extLst>
          </p:nvPr>
        </p:nvGraphicFramePr>
        <p:xfrm>
          <a:off x="2133600" y="101600"/>
          <a:ext cx="14808200" cy="91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  <p:extLst>
      <p:ext uri="{BB962C8B-B14F-4D97-AF65-F5344CB8AC3E}">
        <p14:creationId xmlns:p14="http://schemas.microsoft.com/office/powerpoint/2010/main" val="3789074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F18C0D5-C74A-459A-8669-D42A3014EE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2" name="Rectangle 7">
            <a:extLst>
              <a:ext uri="{FF2B5EF4-FFF2-40B4-BE49-F238E27FC236}">
                <a16:creationId xmlns:a16="http://schemas.microsoft.com/office/drawing/2014/main" id="{C8D27AC6-14EC-40C7-A85B-53A1B842D269}"/>
              </a:ext>
            </a:extLst>
          </p:cNvPr>
          <p:cNvSpPr>
            <a:spLocks noChangeArrowheads="1"/>
          </p:cNvSpPr>
          <p:nvPr/>
        </p:nvSpPr>
        <p:spPr bwMode="gray">
          <a:xfrm>
            <a:off x="1524000" y="1001473"/>
            <a:ext cx="14478000" cy="4571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fr-FR">
              <a:ln w="6350">
                <a:solidFill>
                  <a:schemeClr val="tx1"/>
                </a:solidFill>
              </a:ln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3702768-57C1-446C-A267-CF8D64C6A593}"/>
              </a:ext>
            </a:extLst>
          </p:cNvPr>
          <p:cNvSpPr/>
          <p:nvPr/>
        </p:nvSpPr>
        <p:spPr>
          <a:xfrm rot="16200000" flipV="1">
            <a:off x="12065177" y="-1201785"/>
            <a:ext cx="47461" cy="782618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>
              <a:defRPr/>
            </a:pPr>
            <a:endParaRPr lang="en-GB" sz="2800" dirty="0">
              <a:latin typeface="Century Gothic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8CDE91F-3E9E-46FC-8FED-30C6D0A0E34B}"/>
              </a:ext>
            </a:extLst>
          </p:cNvPr>
          <p:cNvSpPr/>
          <p:nvPr/>
        </p:nvSpPr>
        <p:spPr>
          <a:xfrm rot="10800000" flipV="1">
            <a:off x="7823200" y="1313727"/>
            <a:ext cx="8178800" cy="1107315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>
              <a:defRPr/>
            </a:pPr>
            <a:r>
              <a:rPr lang="en-GB" sz="4000" dirty="0">
                <a:solidFill>
                  <a:schemeClr val="bg1">
                    <a:lumMod val="65000"/>
                  </a:schemeClr>
                </a:solidFill>
                <a:latin typeface="Century Gothic" pitchFamily="34" charset="0"/>
              </a:rPr>
              <a:t>  </a:t>
            </a:r>
            <a:r>
              <a:rPr lang="en-GB" sz="4000" dirty="0" err="1">
                <a:solidFill>
                  <a:schemeClr val="accent2">
                    <a:lumMod val="75000"/>
                  </a:schemeClr>
                </a:solidFill>
                <a:latin typeface="Century Gothic" pitchFamily="34" charset="0"/>
              </a:rPr>
              <a:t>Entreprise</a:t>
            </a:r>
            <a:r>
              <a:rPr lang="en-GB" sz="4000" dirty="0">
                <a:solidFill>
                  <a:schemeClr val="accent2">
                    <a:lumMod val="75000"/>
                  </a:schemeClr>
                </a:solidFill>
                <a:latin typeface="Century Gothic" pitchFamily="34" charset="0"/>
              </a:rPr>
              <a:t> </a:t>
            </a:r>
            <a:r>
              <a:rPr lang="en-GB" sz="4000" dirty="0" err="1">
                <a:solidFill>
                  <a:schemeClr val="accent2">
                    <a:lumMod val="75000"/>
                  </a:schemeClr>
                </a:solidFill>
                <a:latin typeface="Century Gothic" pitchFamily="34" charset="0"/>
              </a:rPr>
              <a:t>d’accueil</a:t>
            </a:r>
            <a:r>
              <a:rPr lang="en-GB" sz="4000" dirty="0">
                <a:solidFill>
                  <a:schemeClr val="accent2">
                    <a:lumMod val="75000"/>
                  </a:schemeClr>
                </a:solidFill>
                <a:latin typeface="Century Gothic" pitchFamily="34" charset="0"/>
              </a:rPr>
              <a:t> et </a:t>
            </a:r>
            <a:r>
              <a:rPr lang="en-GB" sz="4000" dirty="0" err="1">
                <a:solidFill>
                  <a:schemeClr val="accent2">
                    <a:lumMod val="75000"/>
                  </a:schemeClr>
                </a:solidFill>
                <a:latin typeface="Century Gothic" pitchFamily="34" charset="0"/>
              </a:rPr>
              <a:t>projet</a:t>
            </a:r>
            <a:r>
              <a:rPr lang="en-GB" sz="4000" dirty="0">
                <a:solidFill>
                  <a:schemeClr val="accent2">
                    <a:lumMod val="75000"/>
                  </a:schemeClr>
                </a:solidFill>
                <a:latin typeface="Century Gothic" pitchFamily="34" charset="0"/>
              </a:rPr>
              <a:t> </a:t>
            </a:r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id="{FE02FDF5-C838-43B4-B087-C51226BCB71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78506"/>
            <a:ext cx="6006907" cy="6006907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DC9509E0-2B96-49A7-B9DF-672F817AD25A}"/>
              </a:ext>
            </a:extLst>
          </p:cNvPr>
          <p:cNvSpPr txBox="1"/>
          <p:nvPr/>
        </p:nvSpPr>
        <p:spPr>
          <a:xfrm>
            <a:off x="5765800" y="5142706"/>
            <a:ext cx="11826218" cy="2454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Font typeface="Wingdings" pitchFamily="2" charset="2"/>
              <a:buChar char="ü"/>
            </a:pPr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itchFamily="34" charset="0"/>
              </a:rPr>
              <a:t>  Présentation du Groupe La Poste.</a:t>
            </a:r>
          </a:p>
          <a:p>
            <a:pPr>
              <a:lnSpc>
                <a:spcPct val="200000"/>
              </a:lnSpc>
              <a:buFont typeface="Wingdings" pitchFamily="2" charset="2"/>
              <a:buChar char="ü"/>
            </a:pPr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itchFamily="34" charset="0"/>
              </a:rPr>
              <a:t>   Amélioration du cycle du traitement des plis et intégration de la classification.</a:t>
            </a:r>
          </a:p>
        </p:txBody>
      </p:sp>
    </p:spTree>
    <p:extLst>
      <p:ext uri="{BB962C8B-B14F-4D97-AF65-F5344CB8AC3E}">
        <p14:creationId xmlns:p14="http://schemas.microsoft.com/office/powerpoint/2010/main" val="2807276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ac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/>
      <p:bldP spid="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スライド番号プレースホルダー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11" name="Forme en L 10">
            <a:extLst>
              <a:ext uri="{FF2B5EF4-FFF2-40B4-BE49-F238E27FC236}">
                <a16:creationId xmlns:a16="http://schemas.microsoft.com/office/drawing/2014/main" id="{3EAA9EAF-C575-4982-8CF1-1D6FECE16A93}"/>
              </a:ext>
            </a:extLst>
          </p:cNvPr>
          <p:cNvSpPr/>
          <p:nvPr/>
        </p:nvSpPr>
        <p:spPr>
          <a:xfrm>
            <a:off x="787400" y="1016000"/>
            <a:ext cx="914400" cy="9144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fr-FR"/>
          </a:p>
        </p:txBody>
      </p:sp>
      <p:graphicFrame>
        <p:nvGraphicFramePr>
          <p:cNvPr id="12" name="Diagramme 11">
            <a:extLst>
              <a:ext uri="{FF2B5EF4-FFF2-40B4-BE49-F238E27FC236}">
                <a16:creationId xmlns:a16="http://schemas.microsoft.com/office/drawing/2014/main" id="{A22B924F-796F-44AF-82DE-2DD69396F170}"/>
              </a:ext>
            </a:extLst>
          </p:cNvPr>
          <p:cNvGraphicFramePr/>
          <p:nvPr/>
        </p:nvGraphicFramePr>
        <p:xfrm>
          <a:off x="1941146" y="1092200"/>
          <a:ext cx="14405708" cy="83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3" name="Diagramme 12">
            <a:extLst>
              <a:ext uri="{FF2B5EF4-FFF2-40B4-BE49-F238E27FC236}">
                <a16:creationId xmlns:a16="http://schemas.microsoft.com/office/drawing/2014/main" id="{2FF70BC1-CFA3-4F59-B536-4B8E8035466F}"/>
              </a:ext>
            </a:extLst>
          </p:cNvPr>
          <p:cNvGraphicFramePr/>
          <p:nvPr/>
        </p:nvGraphicFramePr>
        <p:xfrm>
          <a:off x="2133600" y="101600"/>
          <a:ext cx="14808200" cy="91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pic>
        <p:nvPicPr>
          <p:cNvPr id="11266" name="Picture 2" descr="Symboles GD&amp;T | Principes fondamentaux des tolérances GD&amp;T | KEYENCE France">
            <a:extLst>
              <a:ext uri="{FF2B5EF4-FFF2-40B4-BE49-F238E27FC236}">
                <a16:creationId xmlns:a16="http://schemas.microsoft.com/office/drawing/2014/main" id="{F88EE067-0031-4AA5-A81B-D6E1ABE8A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9899" y="4249287"/>
            <a:ext cx="2755601" cy="1786835"/>
          </a:xfrm>
          <a:prstGeom prst="rect">
            <a:avLst/>
          </a:prstGeom>
          <a:noFill/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05E9FD4A-199B-4E15-ACA7-222E0EC2FD3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539387" y="4249287"/>
            <a:ext cx="4339456" cy="1786835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A3D2EBAC-B2DF-4EC4-9E89-B73AAAC6422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3196556" y="4249288"/>
            <a:ext cx="3912551" cy="1786834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81EFBE7D-7158-4F47-8420-B34575324602}"/>
              </a:ext>
            </a:extLst>
          </p:cNvPr>
          <p:cNvSpPr txBox="1"/>
          <p:nvPr/>
        </p:nvSpPr>
        <p:spPr>
          <a:xfrm>
            <a:off x="1628045" y="2689435"/>
            <a:ext cx="35725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/>
              <a:t>Entrainement </a:t>
            </a:r>
            <a:endParaRPr lang="en-US" sz="3200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F9E34C00-FE16-4A95-9532-FCC13A1A3D3B}"/>
              </a:ext>
            </a:extLst>
          </p:cNvPr>
          <p:cNvSpPr txBox="1"/>
          <p:nvPr/>
        </p:nvSpPr>
        <p:spPr>
          <a:xfrm>
            <a:off x="13366550" y="2689435"/>
            <a:ext cx="35725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/>
              <a:t>Evaluation</a:t>
            </a:r>
            <a:endParaRPr lang="en-US" sz="3200" dirty="0"/>
          </a:p>
        </p:txBody>
      </p:sp>
      <p:sp>
        <p:nvSpPr>
          <p:cNvPr id="8" name="Flèche : trois pointes 7">
            <a:extLst>
              <a:ext uri="{FF2B5EF4-FFF2-40B4-BE49-F238E27FC236}">
                <a16:creationId xmlns:a16="http://schemas.microsoft.com/office/drawing/2014/main" id="{5E4BCF0A-F90C-4B56-BFF5-35156655621B}"/>
              </a:ext>
            </a:extLst>
          </p:cNvPr>
          <p:cNvSpPr/>
          <p:nvPr/>
        </p:nvSpPr>
        <p:spPr>
          <a:xfrm>
            <a:off x="2758234" y="6404513"/>
            <a:ext cx="1606975" cy="1213372"/>
          </a:xfrm>
          <a:prstGeom prst="leftRightUpArrow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244B75B-E2F0-4505-88B1-4F2278674D4A}"/>
              </a:ext>
            </a:extLst>
          </p:cNvPr>
          <p:cNvSpPr txBox="1"/>
          <p:nvPr/>
        </p:nvSpPr>
        <p:spPr>
          <a:xfrm>
            <a:off x="-34235" y="7011199"/>
            <a:ext cx="255767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« From scratch »</a:t>
            </a:r>
            <a:endParaRPr lang="en-US" dirty="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98F60219-0D91-4A60-AFF1-9F235403799D}"/>
              </a:ext>
            </a:extLst>
          </p:cNvPr>
          <p:cNvSpPr txBox="1"/>
          <p:nvPr/>
        </p:nvSpPr>
        <p:spPr>
          <a:xfrm>
            <a:off x="4600008" y="6803449"/>
            <a:ext cx="25576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« Apprentissage par transfert»</a:t>
            </a:r>
            <a:endParaRPr lang="en-US" dirty="0"/>
          </a:p>
        </p:txBody>
      </p:sp>
      <p:pic>
        <p:nvPicPr>
          <p:cNvPr id="14338" name="Picture 2" descr="Get started with TensorBoard | TensorFlow">
            <a:extLst>
              <a:ext uri="{FF2B5EF4-FFF2-40B4-BE49-F238E27FC236}">
                <a16:creationId xmlns:a16="http://schemas.microsoft.com/office/drawing/2014/main" id="{5D632EC4-6B4A-4E27-B8F8-AFDDCDF5C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24081" y="7017988"/>
            <a:ext cx="2857500" cy="1600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81689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4" grpId="0"/>
      <p:bldP spid="8" grpId="0" animBg="1"/>
      <p:bldP spid="9" grpId="0"/>
      <p:bldP spid="1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スライド番号プレースホルダー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57183ED4-9E32-4F89-8FB5-B9291D40BC92}"/>
              </a:ext>
            </a:extLst>
          </p:cNvPr>
          <p:cNvSpPr txBox="1"/>
          <p:nvPr/>
        </p:nvSpPr>
        <p:spPr>
          <a:xfrm>
            <a:off x="4939273" y="5106922"/>
            <a:ext cx="6873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800" b="0" i="0" u="none" strike="noStrike" baseline="0" dirty="0" err="1">
                <a:latin typeface="URWPalladioL-Roma"/>
              </a:rPr>
              <a:t>Loss</a:t>
            </a:r>
            <a:r>
              <a:rPr lang="fr-FR" sz="1800" b="0" i="0" u="none" strike="noStrike" baseline="0" dirty="0">
                <a:latin typeface="URWPalladioL-Roma"/>
              </a:rPr>
              <a:t> d’un entrainement complet de Inception v3</a:t>
            </a:r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70BC430-BDF3-48BB-8689-968FEC5785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8731" y="2006600"/>
            <a:ext cx="9479964" cy="3024122"/>
          </a:xfrm>
          <a:prstGeom prst="rect">
            <a:avLst/>
          </a:prstGeom>
        </p:spPr>
      </p:pic>
      <p:sp>
        <p:nvSpPr>
          <p:cNvPr id="8" name="Forme en L 7">
            <a:extLst>
              <a:ext uri="{FF2B5EF4-FFF2-40B4-BE49-F238E27FC236}">
                <a16:creationId xmlns:a16="http://schemas.microsoft.com/office/drawing/2014/main" id="{1CF335A7-5DC9-4B07-92BC-4BDAA8D12FE2}"/>
              </a:ext>
            </a:extLst>
          </p:cNvPr>
          <p:cNvSpPr/>
          <p:nvPr/>
        </p:nvSpPr>
        <p:spPr>
          <a:xfrm>
            <a:off x="787400" y="1016000"/>
            <a:ext cx="914400" cy="9144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fr-FR"/>
          </a:p>
        </p:txBody>
      </p:sp>
      <p:graphicFrame>
        <p:nvGraphicFramePr>
          <p:cNvPr id="9" name="Diagramme 8">
            <a:extLst>
              <a:ext uri="{FF2B5EF4-FFF2-40B4-BE49-F238E27FC236}">
                <a16:creationId xmlns:a16="http://schemas.microsoft.com/office/drawing/2014/main" id="{1C4E1C3F-0ED4-43F0-8241-150AA1F73FC8}"/>
              </a:ext>
            </a:extLst>
          </p:cNvPr>
          <p:cNvGraphicFramePr/>
          <p:nvPr/>
        </p:nvGraphicFramePr>
        <p:xfrm>
          <a:off x="1941146" y="1092200"/>
          <a:ext cx="14405708" cy="83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11" name="Diagramme 10">
            <a:extLst>
              <a:ext uri="{FF2B5EF4-FFF2-40B4-BE49-F238E27FC236}">
                <a16:creationId xmlns:a16="http://schemas.microsoft.com/office/drawing/2014/main" id="{8FD3A845-D912-414F-87CE-5D8383082501}"/>
              </a:ext>
            </a:extLst>
          </p:cNvPr>
          <p:cNvGraphicFramePr/>
          <p:nvPr/>
        </p:nvGraphicFramePr>
        <p:xfrm>
          <a:off x="2133600" y="101600"/>
          <a:ext cx="14808200" cy="91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pic>
        <p:nvPicPr>
          <p:cNvPr id="4" name="Image 3">
            <a:extLst>
              <a:ext uri="{FF2B5EF4-FFF2-40B4-BE49-F238E27FC236}">
                <a16:creationId xmlns:a16="http://schemas.microsoft.com/office/drawing/2014/main" id="{6356069B-C3D0-46F9-BEAF-28BF39C210F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67377" y="5245713"/>
            <a:ext cx="5209209" cy="3814980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9FABA311-7FC0-4116-8573-01E365157DDE}"/>
              </a:ext>
            </a:extLst>
          </p:cNvPr>
          <p:cNvSpPr txBox="1"/>
          <p:nvPr/>
        </p:nvSpPr>
        <p:spPr>
          <a:xfrm>
            <a:off x="1244600" y="9193213"/>
            <a:ext cx="52092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dirty="0" err="1">
                <a:latin typeface="URWPalladioL-Roma"/>
              </a:rPr>
              <a:t>Loss</a:t>
            </a:r>
            <a:r>
              <a:rPr lang="fr-FR" sz="1800" dirty="0">
                <a:latin typeface="URWPalladioL-Roma"/>
              </a:rPr>
              <a:t> Inception v3 calculé sur le lot d’entrainement</a:t>
            </a:r>
            <a:endParaRPr lang="en-US" sz="1800" dirty="0">
              <a:latin typeface="URWPalladioL-Roma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F13E558D-2D25-439C-8FA4-2FA025BE35E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2211415" y="5417278"/>
            <a:ext cx="5056168" cy="3643416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0EB9294A-D06F-43FC-A7B3-472A1D316AE6}"/>
              </a:ext>
            </a:extLst>
          </p:cNvPr>
          <p:cNvSpPr txBox="1"/>
          <p:nvPr/>
        </p:nvSpPr>
        <p:spPr>
          <a:xfrm>
            <a:off x="12490046" y="9087374"/>
            <a:ext cx="52092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dirty="0" err="1">
                <a:latin typeface="URWPalladioL-Roma"/>
              </a:rPr>
              <a:t>Loss</a:t>
            </a:r>
            <a:r>
              <a:rPr lang="fr-FR" sz="1800" dirty="0">
                <a:latin typeface="URWPalladioL-Roma"/>
              </a:rPr>
              <a:t> d’un entrainement par transfert de </a:t>
            </a:r>
            <a:r>
              <a:rPr lang="fr-FR" sz="1800" dirty="0" err="1">
                <a:latin typeface="URWPalladioL-Roma"/>
              </a:rPr>
              <a:t>ResNet</a:t>
            </a:r>
            <a:r>
              <a:rPr lang="fr-FR" sz="1800" dirty="0">
                <a:latin typeface="URWPalladioL-Roma"/>
              </a:rPr>
              <a:t> 50</a:t>
            </a:r>
            <a:endParaRPr lang="en-US" sz="1800" dirty="0">
              <a:latin typeface="URWPalladioL-Roma"/>
            </a:endParaRPr>
          </a:p>
        </p:txBody>
      </p:sp>
    </p:spTree>
    <p:extLst>
      <p:ext uri="{BB962C8B-B14F-4D97-AF65-F5344CB8AC3E}">
        <p14:creationId xmlns:p14="http://schemas.microsoft.com/office/powerpoint/2010/main" val="12601321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スライド番号プレースホルダー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11" name="Forme en L 10">
            <a:extLst>
              <a:ext uri="{FF2B5EF4-FFF2-40B4-BE49-F238E27FC236}">
                <a16:creationId xmlns:a16="http://schemas.microsoft.com/office/drawing/2014/main" id="{FB1B66C5-59BA-483A-B199-0549940C28DE}"/>
              </a:ext>
            </a:extLst>
          </p:cNvPr>
          <p:cNvSpPr/>
          <p:nvPr/>
        </p:nvSpPr>
        <p:spPr>
          <a:xfrm>
            <a:off x="787400" y="1016000"/>
            <a:ext cx="914400" cy="9144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fr-FR"/>
          </a:p>
        </p:txBody>
      </p:sp>
      <p:graphicFrame>
        <p:nvGraphicFramePr>
          <p:cNvPr id="12" name="Diagramme 11">
            <a:extLst>
              <a:ext uri="{FF2B5EF4-FFF2-40B4-BE49-F238E27FC236}">
                <a16:creationId xmlns:a16="http://schemas.microsoft.com/office/drawing/2014/main" id="{9EB36E39-1FD4-431E-A51F-731EAD97786F}"/>
              </a:ext>
            </a:extLst>
          </p:cNvPr>
          <p:cNvGraphicFramePr/>
          <p:nvPr/>
        </p:nvGraphicFramePr>
        <p:xfrm>
          <a:off x="1941146" y="1092200"/>
          <a:ext cx="14405708" cy="83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6" name="Diagramme 15">
            <a:extLst>
              <a:ext uri="{FF2B5EF4-FFF2-40B4-BE49-F238E27FC236}">
                <a16:creationId xmlns:a16="http://schemas.microsoft.com/office/drawing/2014/main" id="{4F839121-DBF2-4A85-A091-5045CAC7264E}"/>
              </a:ext>
            </a:extLst>
          </p:cNvPr>
          <p:cNvGraphicFramePr/>
          <p:nvPr/>
        </p:nvGraphicFramePr>
        <p:xfrm>
          <a:off x="2133600" y="101600"/>
          <a:ext cx="14808200" cy="91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814E1A5E-1FDA-4697-B610-DCFDB8FF4060}"/>
              </a:ext>
            </a:extLst>
          </p:cNvPr>
          <p:cNvCxnSpPr/>
          <p:nvPr/>
        </p:nvCxnSpPr>
        <p:spPr>
          <a:xfrm>
            <a:off x="0" y="6109253"/>
            <a:ext cx="18287643" cy="1060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Image 6">
            <a:extLst>
              <a:ext uri="{FF2B5EF4-FFF2-40B4-BE49-F238E27FC236}">
                <a16:creationId xmlns:a16="http://schemas.microsoft.com/office/drawing/2014/main" id="{84F8A30C-CEA2-4AAE-9054-3B26F303412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94635" y="2902762"/>
            <a:ext cx="3722284" cy="2814136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C274969E-343A-4970-B2D3-78FBAFDC1E5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672918" y="2902762"/>
            <a:ext cx="4000258" cy="2814136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999DED61-42CC-41D2-9B20-3990C3F0EE1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3256384" y="3014471"/>
            <a:ext cx="4000258" cy="2804779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7ED35B6F-2419-4C07-BD6F-0615848C6296}"/>
              </a:ext>
            </a:extLst>
          </p:cNvPr>
          <p:cNvSpPr txBox="1"/>
          <p:nvPr/>
        </p:nvSpPr>
        <p:spPr>
          <a:xfrm>
            <a:off x="5168348" y="2186609"/>
            <a:ext cx="772601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Résultats des métriques d’évaluation de Inception V3</a:t>
            </a:r>
            <a:endParaRPr lang="en-US" dirty="0"/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4C6CDB64-677F-4BCD-B4D3-EE20797D68DE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94635" y="6957294"/>
            <a:ext cx="3482227" cy="2642761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F3D07E32-AF27-4781-977E-A1C7FC073E02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982894" y="7063311"/>
            <a:ext cx="3690282" cy="2735528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B1532190-0B33-4FB3-AAEA-FF6F4BDD2F69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3715347" y="7139544"/>
            <a:ext cx="3541295" cy="2583062"/>
          </a:xfrm>
          <a:prstGeom prst="rect">
            <a:avLst/>
          </a:prstGeom>
        </p:spPr>
      </p:pic>
      <p:sp>
        <p:nvSpPr>
          <p:cNvPr id="29" name="ZoneTexte 28">
            <a:extLst>
              <a:ext uri="{FF2B5EF4-FFF2-40B4-BE49-F238E27FC236}">
                <a16:creationId xmlns:a16="http://schemas.microsoft.com/office/drawing/2014/main" id="{845731B0-64A5-4A78-BDE0-634FE96CC022}"/>
              </a:ext>
            </a:extLst>
          </p:cNvPr>
          <p:cNvSpPr txBox="1"/>
          <p:nvPr/>
        </p:nvSpPr>
        <p:spPr>
          <a:xfrm>
            <a:off x="5168347" y="6423491"/>
            <a:ext cx="772601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Résultats des métriques d’évaluation </a:t>
            </a:r>
            <a:r>
              <a:rPr lang="fr-FR" dirty="0" err="1"/>
              <a:t>ResNet</a:t>
            </a:r>
            <a:r>
              <a:rPr lang="fr-FR" dirty="0"/>
              <a:t> 50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8997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スライド番号プレースホルダー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11" name="Forme en L 10">
            <a:extLst>
              <a:ext uri="{FF2B5EF4-FFF2-40B4-BE49-F238E27FC236}">
                <a16:creationId xmlns:a16="http://schemas.microsoft.com/office/drawing/2014/main" id="{FB1B66C5-59BA-483A-B199-0549940C28DE}"/>
              </a:ext>
            </a:extLst>
          </p:cNvPr>
          <p:cNvSpPr/>
          <p:nvPr/>
        </p:nvSpPr>
        <p:spPr>
          <a:xfrm>
            <a:off x="787400" y="1016000"/>
            <a:ext cx="914400" cy="9144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fr-FR"/>
          </a:p>
        </p:txBody>
      </p:sp>
      <p:graphicFrame>
        <p:nvGraphicFramePr>
          <p:cNvPr id="12" name="Diagramme 11">
            <a:extLst>
              <a:ext uri="{FF2B5EF4-FFF2-40B4-BE49-F238E27FC236}">
                <a16:creationId xmlns:a16="http://schemas.microsoft.com/office/drawing/2014/main" id="{9EB36E39-1FD4-431E-A51F-731EAD97786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35570142"/>
              </p:ext>
            </p:extLst>
          </p:nvPr>
        </p:nvGraphicFramePr>
        <p:xfrm>
          <a:off x="1941146" y="1092200"/>
          <a:ext cx="14405708" cy="83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6" name="Diagramme 15">
            <a:extLst>
              <a:ext uri="{FF2B5EF4-FFF2-40B4-BE49-F238E27FC236}">
                <a16:creationId xmlns:a16="http://schemas.microsoft.com/office/drawing/2014/main" id="{4F839121-DBF2-4A85-A091-5045CAC7264E}"/>
              </a:ext>
            </a:extLst>
          </p:cNvPr>
          <p:cNvGraphicFramePr/>
          <p:nvPr/>
        </p:nvGraphicFramePr>
        <p:xfrm>
          <a:off x="2133600" y="101600"/>
          <a:ext cx="14808200" cy="91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pic>
        <p:nvPicPr>
          <p:cNvPr id="12290" name="Picture 2" descr="Docker pattern : conteneur de build - Publicis Sapient Engineering -  Engineering Done Right">
            <a:extLst>
              <a:ext uri="{FF2B5EF4-FFF2-40B4-BE49-F238E27FC236}">
                <a16:creationId xmlns:a16="http://schemas.microsoft.com/office/drawing/2014/main" id="{FD764F42-7ABD-4170-82A2-9591EA41A6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4465" y="6251200"/>
            <a:ext cx="2266950" cy="2019300"/>
          </a:xfrm>
          <a:prstGeom prst="rect">
            <a:avLst/>
          </a:prstGeom>
          <a:noFill/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261DFD8A-F713-4397-A047-E3FF3B42C132}"/>
              </a:ext>
            </a:extLst>
          </p:cNvPr>
          <p:cNvSpPr txBox="1"/>
          <p:nvPr/>
        </p:nvSpPr>
        <p:spPr>
          <a:xfrm>
            <a:off x="283817" y="3233680"/>
            <a:ext cx="787952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Pourquoi ? 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dirty="0"/>
              <a:t>Rassemblement des bibliothèques avec versions figée.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dirty="0"/>
              <a:t>Homogénéité dans l’intégration C2IA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BA0A16E2-2CC5-44D3-B8CE-FD9EED9F40B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805531" y="2987196"/>
            <a:ext cx="2716489" cy="729821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701D257-141C-4925-A0BD-422F5653FB60}"/>
              </a:ext>
            </a:extLst>
          </p:cNvPr>
          <p:cNvSpPr/>
          <p:nvPr/>
        </p:nvSpPr>
        <p:spPr>
          <a:xfrm>
            <a:off x="7513983" y="8759806"/>
            <a:ext cx="3193773" cy="2782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E7E765F4-E014-4332-9724-F2E801074073}"/>
              </a:ext>
            </a:extLst>
          </p:cNvPr>
          <p:cNvSpPr txBox="1"/>
          <p:nvPr/>
        </p:nvSpPr>
        <p:spPr>
          <a:xfrm>
            <a:off x="4002157" y="2125900"/>
            <a:ext cx="9144000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/>
              <a:t>Conteneurisation de l’IA et BDD: 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AB3CD74-1085-4FF7-9BCC-D4BBE0C14487}"/>
              </a:ext>
            </a:extLst>
          </p:cNvPr>
          <p:cNvSpPr txBox="1"/>
          <p:nvPr/>
        </p:nvSpPr>
        <p:spPr>
          <a:xfrm>
            <a:off x="283817" y="6636304"/>
            <a:ext cx="8030818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Comment ?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 </a:t>
            </a:r>
            <a:endParaRPr lang="en-US" dirty="0"/>
          </a:p>
        </p:txBody>
      </p:sp>
      <p:sp>
        <p:nvSpPr>
          <p:cNvPr id="15" name="Signe Plus 14">
            <a:extLst>
              <a:ext uri="{FF2B5EF4-FFF2-40B4-BE49-F238E27FC236}">
                <a16:creationId xmlns:a16="http://schemas.microsoft.com/office/drawing/2014/main" id="{46E29C28-F087-4779-B7EB-557BE876C4DD}"/>
              </a:ext>
            </a:extLst>
          </p:cNvPr>
          <p:cNvSpPr/>
          <p:nvPr/>
        </p:nvSpPr>
        <p:spPr>
          <a:xfrm>
            <a:off x="10747513" y="6086339"/>
            <a:ext cx="1139687" cy="1099930"/>
          </a:xfrm>
          <a:prstGeom prst="mathPlus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D543A8B3-920A-4A23-BAF5-34581F01A397}"/>
              </a:ext>
            </a:extLst>
          </p:cNvPr>
          <p:cNvSpPr txBox="1"/>
          <p:nvPr/>
        </p:nvSpPr>
        <p:spPr>
          <a:xfrm>
            <a:off x="11887200" y="3286838"/>
            <a:ext cx="6553948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fr-FR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dirty="0"/>
              <a:t>Connexion à la base de données : Récupération des images et leurs informations.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83049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" grpId="0" animBg="1"/>
      <p:bldP spid="13" grpId="0"/>
      <p:bldP spid="6" grpId="0"/>
      <p:bldP spid="15" grpId="0" animBg="1"/>
      <p:bldP spid="1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F18C0D5-C74A-459A-8669-D42A3014EE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22" name="Rectangle 7">
            <a:extLst>
              <a:ext uri="{FF2B5EF4-FFF2-40B4-BE49-F238E27FC236}">
                <a16:creationId xmlns:a16="http://schemas.microsoft.com/office/drawing/2014/main" id="{C8D27AC6-14EC-40C7-A85B-53A1B842D269}"/>
              </a:ext>
            </a:extLst>
          </p:cNvPr>
          <p:cNvSpPr>
            <a:spLocks noChangeArrowheads="1"/>
          </p:cNvSpPr>
          <p:nvPr/>
        </p:nvSpPr>
        <p:spPr bwMode="gray">
          <a:xfrm>
            <a:off x="1524000" y="1001473"/>
            <a:ext cx="14478000" cy="4571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fr-FR">
              <a:ln w="6350">
                <a:solidFill>
                  <a:schemeClr val="tx1"/>
                </a:solidFill>
              </a:ln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3702768-57C1-446C-A267-CF8D64C6A593}"/>
              </a:ext>
            </a:extLst>
          </p:cNvPr>
          <p:cNvSpPr/>
          <p:nvPr/>
        </p:nvSpPr>
        <p:spPr>
          <a:xfrm rot="16200000" flipV="1">
            <a:off x="12065177" y="-1201785"/>
            <a:ext cx="47461" cy="782618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>
              <a:defRPr/>
            </a:pPr>
            <a:endParaRPr lang="en-GB" sz="2800" dirty="0">
              <a:latin typeface="Century Gothic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8CDE91F-3E9E-46FC-8FED-30C6D0A0E34B}"/>
              </a:ext>
            </a:extLst>
          </p:cNvPr>
          <p:cNvSpPr/>
          <p:nvPr/>
        </p:nvSpPr>
        <p:spPr>
          <a:xfrm rot="10800000" flipV="1">
            <a:off x="8524568" y="1313727"/>
            <a:ext cx="7477432" cy="1107315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>
              <a:defRPr/>
            </a:pPr>
            <a:r>
              <a:rPr lang="en-GB" sz="4000" dirty="0">
                <a:solidFill>
                  <a:schemeClr val="bg1">
                    <a:lumMod val="65000"/>
                  </a:schemeClr>
                </a:solidFill>
                <a:latin typeface="Century Gothic" pitchFamily="34" charset="0"/>
              </a:rPr>
              <a:t>  </a:t>
            </a:r>
            <a:r>
              <a:rPr lang="en-GB" sz="4000" dirty="0">
                <a:solidFill>
                  <a:schemeClr val="accent2">
                    <a:lumMod val="75000"/>
                  </a:schemeClr>
                </a:solidFill>
                <a:latin typeface="Century Gothic" pitchFamily="34" charset="0"/>
              </a:rPr>
              <a:t>Conclusion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5320A06-DC33-4079-8DDB-E6FA232B8A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067" y="5531496"/>
            <a:ext cx="4753917" cy="4753917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9DA4AD6F-3452-4B54-9736-B1B24F1C348A}"/>
              </a:ext>
            </a:extLst>
          </p:cNvPr>
          <p:cNvSpPr txBox="1"/>
          <p:nvPr/>
        </p:nvSpPr>
        <p:spPr>
          <a:xfrm>
            <a:off x="6740366" y="5135298"/>
            <a:ext cx="12523304" cy="792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Font typeface="Wingdings" pitchFamily="2" charset="2"/>
              <a:buChar char="ü"/>
            </a:pPr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itchFamily="34" charset="0"/>
              </a:rPr>
              <a:t>  Défis et retour d’expérience</a:t>
            </a:r>
          </a:p>
        </p:txBody>
      </p:sp>
    </p:spTree>
    <p:extLst>
      <p:ext uri="{BB962C8B-B14F-4D97-AF65-F5344CB8AC3E}">
        <p14:creationId xmlns:p14="http://schemas.microsoft.com/office/powerpoint/2010/main" val="2966203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ac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/>
      <p:bldP spid="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スライド番号プレースホルダー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11" name="Forme en L 10">
            <a:extLst>
              <a:ext uri="{FF2B5EF4-FFF2-40B4-BE49-F238E27FC236}">
                <a16:creationId xmlns:a16="http://schemas.microsoft.com/office/drawing/2014/main" id="{FB1B66C5-59BA-483A-B199-0549940C28DE}"/>
              </a:ext>
            </a:extLst>
          </p:cNvPr>
          <p:cNvSpPr/>
          <p:nvPr/>
        </p:nvSpPr>
        <p:spPr>
          <a:xfrm>
            <a:off x="787400" y="1016000"/>
            <a:ext cx="914400" cy="9144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fr-FR"/>
          </a:p>
        </p:txBody>
      </p:sp>
      <p:graphicFrame>
        <p:nvGraphicFramePr>
          <p:cNvPr id="12" name="Diagramme 11">
            <a:extLst>
              <a:ext uri="{FF2B5EF4-FFF2-40B4-BE49-F238E27FC236}">
                <a16:creationId xmlns:a16="http://schemas.microsoft.com/office/drawing/2014/main" id="{9EB36E39-1FD4-431E-A51F-731EAD97786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02568869"/>
              </p:ext>
            </p:extLst>
          </p:nvPr>
        </p:nvGraphicFramePr>
        <p:xfrm>
          <a:off x="1941146" y="1092200"/>
          <a:ext cx="14405708" cy="83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6" name="Diagramme 15">
            <a:extLst>
              <a:ext uri="{FF2B5EF4-FFF2-40B4-BE49-F238E27FC236}">
                <a16:creationId xmlns:a16="http://schemas.microsoft.com/office/drawing/2014/main" id="{4F839121-DBF2-4A85-A091-5045CAC7264E}"/>
              </a:ext>
            </a:extLst>
          </p:cNvPr>
          <p:cNvGraphicFramePr/>
          <p:nvPr/>
        </p:nvGraphicFramePr>
        <p:xfrm>
          <a:off x="2133600" y="101600"/>
          <a:ext cx="14808200" cy="91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24" name="Diagramme 23">
            <a:extLst>
              <a:ext uri="{FF2B5EF4-FFF2-40B4-BE49-F238E27FC236}">
                <a16:creationId xmlns:a16="http://schemas.microsoft.com/office/drawing/2014/main" id="{50E14BEC-0015-40F6-A924-F81B98789B8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65212674"/>
              </p:ext>
            </p:extLst>
          </p:nvPr>
        </p:nvGraphicFramePr>
        <p:xfrm>
          <a:off x="3047999" y="3903260"/>
          <a:ext cx="12919882" cy="53034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</p:spTree>
    <p:extLst>
      <p:ext uri="{BB962C8B-B14F-4D97-AF65-F5344CB8AC3E}">
        <p14:creationId xmlns:p14="http://schemas.microsoft.com/office/powerpoint/2010/main" val="2847143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4" grpId="0">
        <p:bldAsOne/>
      </p:bldGraphic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スライド番号プレースホルダー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11" name="Forme en L 10">
            <a:extLst>
              <a:ext uri="{FF2B5EF4-FFF2-40B4-BE49-F238E27FC236}">
                <a16:creationId xmlns:a16="http://schemas.microsoft.com/office/drawing/2014/main" id="{FB1B66C5-59BA-483A-B199-0549940C28DE}"/>
              </a:ext>
            </a:extLst>
          </p:cNvPr>
          <p:cNvSpPr/>
          <p:nvPr/>
        </p:nvSpPr>
        <p:spPr>
          <a:xfrm>
            <a:off x="787400" y="1016000"/>
            <a:ext cx="914400" cy="9144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fr-FR"/>
          </a:p>
        </p:txBody>
      </p:sp>
      <p:graphicFrame>
        <p:nvGraphicFramePr>
          <p:cNvPr id="12" name="Diagramme 11">
            <a:extLst>
              <a:ext uri="{FF2B5EF4-FFF2-40B4-BE49-F238E27FC236}">
                <a16:creationId xmlns:a16="http://schemas.microsoft.com/office/drawing/2014/main" id="{9EB36E39-1FD4-431E-A51F-731EAD97786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50962373"/>
              </p:ext>
            </p:extLst>
          </p:nvPr>
        </p:nvGraphicFramePr>
        <p:xfrm>
          <a:off x="1941146" y="1092200"/>
          <a:ext cx="14405708" cy="83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6" name="Diagramme 15">
            <a:extLst>
              <a:ext uri="{FF2B5EF4-FFF2-40B4-BE49-F238E27FC236}">
                <a16:creationId xmlns:a16="http://schemas.microsoft.com/office/drawing/2014/main" id="{4F839121-DBF2-4A85-A091-5045CAC726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12146217"/>
              </p:ext>
            </p:extLst>
          </p:nvPr>
        </p:nvGraphicFramePr>
        <p:xfrm>
          <a:off x="2133600" y="101600"/>
          <a:ext cx="14808200" cy="91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3" name="Diagramme 2">
            <a:extLst>
              <a:ext uri="{FF2B5EF4-FFF2-40B4-BE49-F238E27FC236}">
                <a16:creationId xmlns:a16="http://schemas.microsoft.com/office/drawing/2014/main" id="{D7BB49B5-AB88-45DA-AE99-499163452B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78783334"/>
              </p:ext>
            </p:extLst>
          </p:nvPr>
        </p:nvGraphicFramePr>
        <p:xfrm>
          <a:off x="1055426" y="2677825"/>
          <a:ext cx="12192000" cy="812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</p:spTree>
    <p:extLst>
      <p:ext uri="{BB962C8B-B14F-4D97-AF65-F5344CB8AC3E}">
        <p14:creationId xmlns:p14="http://schemas.microsoft.com/office/powerpoint/2010/main" val="18453582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F18C0D5-C74A-459A-8669-D42A3014EE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5" name="Title 1" descr="Title 1">
            <a:extLst>
              <a:ext uri="{FF2B5EF4-FFF2-40B4-BE49-F238E27FC236}">
                <a16:creationId xmlns:a16="http://schemas.microsoft.com/office/drawing/2014/main" id="{F8A373C9-4F5B-428C-B103-E7EF211DA17C}"/>
              </a:ext>
            </a:extLst>
          </p:cNvPr>
          <p:cNvSpPr txBox="1">
            <a:spLocks/>
          </p:cNvSpPr>
          <p:nvPr/>
        </p:nvSpPr>
        <p:spPr>
          <a:xfrm>
            <a:off x="5888717" y="518061"/>
            <a:ext cx="6510565" cy="711908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pPr algn="ctr"/>
            <a:r>
              <a:rPr lang="fr-FR" sz="1600" dirty="0">
                <a:latin typeface="Century Gothic" panose="020B0502020202020204" pitchFamily="34" charset="0"/>
              </a:rPr>
              <a:t>Université de Nantes</a:t>
            </a:r>
          </a:p>
        </p:txBody>
      </p:sp>
      <p:sp>
        <p:nvSpPr>
          <p:cNvPr id="6" name="Title 1" descr="Title 1">
            <a:extLst>
              <a:ext uri="{FF2B5EF4-FFF2-40B4-BE49-F238E27FC236}">
                <a16:creationId xmlns:a16="http://schemas.microsoft.com/office/drawing/2014/main" id="{789BFD40-E37C-4197-8340-C571C003CE40}"/>
              </a:ext>
            </a:extLst>
          </p:cNvPr>
          <p:cNvSpPr txBox="1">
            <a:spLocks/>
          </p:cNvSpPr>
          <p:nvPr/>
        </p:nvSpPr>
        <p:spPr>
          <a:xfrm>
            <a:off x="4667326" y="1629685"/>
            <a:ext cx="8619892" cy="432048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pPr algn="ctr"/>
            <a:r>
              <a:rPr lang="fr-FR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Projet de Fin d’Études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CF4BB9F-1060-4529-8FD6-0088CCBF8B62}"/>
              </a:ext>
            </a:extLst>
          </p:cNvPr>
          <p:cNvSpPr>
            <a:spLocks noChangeArrowheads="1"/>
          </p:cNvSpPr>
          <p:nvPr/>
        </p:nvSpPr>
        <p:spPr bwMode="gray">
          <a:xfrm>
            <a:off x="3923071" y="2461448"/>
            <a:ext cx="11399423" cy="10477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fr-FR">
              <a:ln w="6350">
                <a:solidFill>
                  <a:schemeClr val="tx1"/>
                </a:solidFill>
              </a:ln>
              <a:solidFill>
                <a:srgbClr val="669900"/>
              </a:solidFill>
              <a:latin typeface="Century Gothic" panose="020B0502020202020204" pitchFamily="34" charset="0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455925B3-9327-4290-8DE2-5CC5CE4D90AE}"/>
              </a:ext>
            </a:extLst>
          </p:cNvPr>
          <p:cNvSpPr txBox="1"/>
          <p:nvPr/>
        </p:nvSpPr>
        <p:spPr>
          <a:xfrm>
            <a:off x="4331530" y="2848708"/>
            <a:ext cx="929148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000" dirty="0">
                <a:latin typeface="Century Gothic" panose="020B0502020202020204" pitchFamily="34" charset="0"/>
              </a:rPr>
              <a:t>Master 2 informatique ATAL</a:t>
            </a:r>
          </a:p>
        </p:txBody>
      </p:sp>
      <p:sp>
        <p:nvSpPr>
          <p:cNvPr id="19" name="Title 1" descr="Title 1">
            <a:extLst>
              <a:ext uri="{FF2B5EF4-FFF2-40B4-BE49-F238E27FC236}">
                <a16:creationId xmlns:a16="http://schemas.microsoft.com/office/drawing/2014/main" id="{1D0F7364-DE70-4513-A499-33407DFB11A2}"/>
              </a:ext>
            </a:extLst>
          </p:cNvPr>
          <p:cNvSpPr txBox="1">
            <a:spLocks/>
          </p:cNvSpPr>
          <p:nvPr/>
        </p:nvSpPr>
        <p:spPr>
          <a:xfrm>
            <a:off x="4677578" y="4216694"/>
            <a:ext cx="8945435" cy="1667912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endParaRPr lang="fr-FR" sz="2400" b="1" dirty="0">
              <a:latin typeface="Century Gothic" panose="020B0502020202020204" pitchFamily="34" charset="0"/>
            </a:endParaRPr>
          </a:p>
          <a:p>
            <a:pPr algn="ctr"/>
            <a:r>
              <a:rPr lang="fr-FR" sz="2400" b="1" dirty="0">
                <a:latin typeface="Century Gothic" panose="020B0502020202020204" pitchFamily="34" charset="0"/>
              </a:rPr>
              <a:t>Mise en œuvre et industrialisation d’une IA chapeau de classification d’image.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5BCD1268-84BC-4881-BA1C-F6372F73D627}"/>
              </a:ext>
            </a:extLst>
          </p:cNvPr>
          <p:cNvSpPr txBox="1"/>
          <p:nvPr/>
        </p:nvSpPr>
        <p:spPr>
          <a:xfrm>
            <a:off x="12841679" y="7391367"/>
            <a:ext cx="491189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077913" algn="l"/>
              </a:tabLst>
            </a:pPr>
            <a:r>
              <a:rPr lang="fr-FR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Réalisé par :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AEC8369-3C17-43E5-B0ED-37DF483226D5}"/>
              </a:ext>
            </a:extLst>
          </p:cNvPr>
          <p:cNvSpPr/>
          <p:nvPr/>
        </p:nvSpPr>
        <p:spPr>
          <a:xfrm rot="16200000" flipV="1">
            <a:off x="15049481" y="5665204"/>
            <a:ext cx="52386" cy="446799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>
              <a:defRPr/>
            </a:pPr>
            <a:endParaRPr lang="en-GB" sz="2800" dirty="0">
              <a:solidFill>
                <a:srgbClr val="669900"/>
              </a:solidFill>
              <a:latin typeface="Century Gothic" panose="020B0502020202020204" pitchFamily="34" charset="0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5A85B604-956A-487A-BF7A-F2E3DB584E51}"/>
              </a:ext>
            </a:extLst>
          </p:cNvPr>
          <p:cNvSpPr txBox="1"/>
          <p:nvPr/>
        </p:nvSpPr>
        <p:spPr>
          <a:xfrm>
            <a:off x="13104919" y="8158841"/>
            <a:ext cx="35769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077913" algn="l"/>
              </a:tabLst>
            </a:pPr>
            <a:r>
              <a:rPr lang="fr-FR" sz="2000" dirty="0">
                <a:solidFill>
                  <a:schemeClr val="bg2">
                    <a:lumMod val="10000"/>
                  </a:schemeClr>
                </a:solidFill>
                <a:latin typeface="Century Gothic" panose="020B0502020202020204" pitchFamily="34" charset="0"/>
              </a:rPr>
              <a:t>EL KHETTARI Oumaima</a:t>
            </a:r>
          </a:p>
        </p:txBody>
      </p:sp>
      <p:pic>
        <p:nvPicPr>
          <p:cNvPr id="1026" name="Picture 2" descr="Les chiffres clés du Groupe La Poste | Le Groupe La Poste">
            <a:extLst>
              <a:ext uri="{FF2B5EF4-FFF2-40B4-BE49-F238E27FC236}">
                <a16:creationId xmlns:a16="http://schemas.microsoft.com/office/drawing/2014/main" id="{6F3D6E29-65BC-4E06-BA91-18C757EA66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156" y="70013"/>
            <a:ext cx="2610465" cy="2610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FERMETURE” DE L'UNIVERSITÉ DE NANTES – COVID 19 – FSU Loire-Atlantique –  fsu 44">
            <a:extLst>
              <a:ext uri="{FF2B5EF4-FFF2-40B4-BE49-F238E27FC236}">
                <a16:creationId xmlns:a16="http://schemas.microsoft.com/office/drawing/2014/main" id="{4F9636D4-6335-4933-8C64-FACD18FDEB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82900" y="387006"/>
            <a:ext cx="2705100" cy="168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H2O Artificial Intelligence and Machine Learning | Meetup Pro - Meetup">
            <a:extLst>
              <a:ext uri="{FF2B5EF4-FFF2-40B4-BE49-F238E27FC236}">
                <a16:creationId xmlns:a16="http://schemas.microsoft.com/office/drawing/2014/main" id="{461CF5A5-4CB9-4A94-A0AF-6435E4AF37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926" y="8065815"/>
            <a:ext cx="3581400" cy="12763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04326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5" name="テキスト プレースホルダー 14"/>
          <p:cNvSpPr>
            <a:spLocks noGrp="1"/>
          </p:cNvSpPr>
          <p:nvPr>
            <p:ph type="body" sz="quarter" idx="23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fr-FR" altLang="ja-JP" sz="2400" dirty="0">
                <a:latin typeface="Times New Roman" pitchFamily="18" charset="0"/>
                <a:cs typeface="Times New Roman" pitchFamily="18" charset="0"/>
              </a:rPr>
              <a:t>1300 collaborateurs sur 200 sites</a:t>
            </a:r>
            <a:endParaRPr kumimoji="1" lang="ja-JP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テキスト プレースホルダー 15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kumimoji="1" lang="fr-FR" altLang="ja-JP" dirty="0"/>
          </a:p>
          <a:p>
            <a:r>
              <a:rPr kumimoji="1" lang="fr-FR" altLang="ja-JP" dirty="0"/>
              <a:t>Dimension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7" name="テキスト プレースホルダー 16"/>
          <p:cNvSpPr>
            <a:spLocks noGrp="1"/>
          </p:cNvSpPr>
          <p:nvPr>
            <p:ph type="body" sz="quarter" idx="25"/>
          </p:nvPr>
        </p:nvSpPr>
        <p:spPr/>
        <p:txBody>
          <a:bodyPr>
            <a:no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fr-FR" altLang="ja-JP" sz="2400" dirty="0">
                <a:latin typeface="Times New Roman" pitchFamily="18" charset="0"/>
                <a:cs typeface="Times New Roman" pitchFamily="18" charset="0"/>
              </a:rPr>
              <a:t>1000 machines de tri de courrier</a:t>
            </a:r>
          </a:p>
        </p:txBody>
      </p:sp>
      <p:sp>
        <p:nvSpPr>
          <p:cNvPr id="18" name="テキスト プレースホルダー 17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kumimoji="1" lang="fr-FR" altLang="ja-JP" dirty="0"/>
              <a:t>Pôles d’expertise</a:t>
            </a:r>
            <a:endParaRPr kumimoji="1" lang="ja-JP" altLang="en-US" dirty="0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16"/>
          </p:nvPr>
        </p:nvSpPr>
        <p:spPr>
          <a:xfrm>
            <a:off x="543540" y="7416821"/>
            <a:ext cx="5827206" cy="1453771"/>
          </a:xfrm>
        </p:spPr>
        <p:txBody>
          <a:bodyPr>
            <a:noAutofit/>
          </a:bodyPr>
          <a:lstStyle/>
          <a:p>
            <a:pPr marL="342900" indent="-342900" algn="l">
              <a:buFont typeface="Wingdings" pitchFamily="2" charset="2"/>
              <a:buChar char="Ø"/>
            </a:pPr>
            <a:r>
              <a:rPr kumimoji="1" lang="fr-FR" altLang="ja-JP" sz="2400" dirty="0">
                <a:solidFill>
                  <a:srgbClr val="202122"/>
                </a:solidFill>
                <a:latin typeface="Times New Roman" pitchFamily="18" charset="0"/>
                <a:cs typeface="Times New Roman" pitchFamily="18" charset="0"/>
              </a:rPr>
              <a:t>Assister</a:t>
            </a:r>
          </a:p>
          <a:p>
            <a:pPr marL="342900" indent="-342900" algn="l">
              <a:buFont typeface="Wingdings" pitchFamily="2" charset="2"/>
              <a:buChar char="Ø"/>
            </a:pPr>
            <a:r>
              <a:rPr kumimoji="1" lang="fr-FR" altLang="ja-JP" sz="2400" b="1" dirty="0">
                <a:solidFill>
                  <a:srgbClr val="202122"/>
                </a:solidFill>
                <a:latin typeface="Times New Roman" pitchFamily="18" charset="0"/>
                <a:cs typeface="Times New Roman" pitchFamily="18" charset="0"/>
              </a:rPr>
              <a:t>Innover</a:t>
            </a:r>
          </a:p>
          <a:p>
            <a:pPr marL="342900" indent="-342900" algn="l">
              <a:buFont typeface="Wingdings" pitchFamily="2" charset="2"/>
              <a:buChar char="Ø"/>
            </a:pPr>
            <a:r>
              <a:rPr kumimoji="1" lang="fr-FR" altLang="ja-JP" sz="2400" dirty="0">
                <a:solidFill>
                  <a:srgbClr val="202122"/>
                </a:solidFill>
                <a:latin typeface="Times New Roman" pitchFamily="18" charset="0"/>
                <a:cs typeface="Times New Roman" pitchFamily="18" charset="0"/>
              </a:rPr>
              <a:t>Concevoir</a:t>
            </a:r>
          </a:p>
          <a:p>
            <a:pPr marL="342900" indent="-342900" algn="l">
              <a:buFont typeface="Wingdings" pitchFamily="2" charset="2"/>
              <a:buChar char="Ø"/>
            </a:pPr>
            <a:r>
              <a:rPr kumimoji="1" lang="fr-FR" altLang="ja-JP" sz="2400" dirty="0">
                <a:solidFill>
                  <a:srgbClr val="202122"/>
                </a:solidFill>
                <a:latin typeface="Times New Roman" pitchFamily="18" charset="0"/>
                <a:cs typeface="Times New Roman" pitchFamily="18" charset="0"/>
              </a:rPr>
              <a:t>Déployer</a:t>
            </a:r>
            <a:endParaRPr kumimoji="1" lang="ja-JP" altLang="en-US" sz="2400" dirty="0">
              <a:solidFill>
                <a:srgbClr val="20212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テキスト プレースホルダー 1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kumimoji="1" lang="fr-FR" altLang="ja-JP" dirty="0"/>
              <a:t>Missions </a:t>
            </a:r>
            <a:endParaRPr kumimoji="1" lang="ja-JP" altLang="en-US" dirty="0"/>
          </a:p>
        </p:txBody>
      </p:sp>
      <p:sp>
        <p:nvSpPr>
          <p:cNvPr id="19" name="テキスト プレースホルダー 18"/>
          <p:cNvSpPr>
            <a:spLocks noGrp="1"/>
          </p:cNvSpPr>
          <p:nvPr>
            <p:ph type="body" sz="quarter" idx="27"/>
          </p:nvPr>
        </p:nvSpPr>
        <p:spPr/>
        <p:txBody>
          <a:bodyPr>
            <a:normAutofit/>
          </a:bodyPr>
          <a:lstStyle/>
          <a:p>
            <a:pPr marL="342900" indent="-342900" algn="l">
              <a:buFont typeface="Wingdings" pitchFamily="2" charset="2"/>
              <a:buChar char="Ø"/>
            </a:pPr>
            <a:r>
              <a:rPr lang="fr-FR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kumimoji="1" lang="fr-FR" sz="2400" dirty="0">
                <a:latin typeface="Times New Roman" pitchFamily="18" charset="0"/>
                <a:cs typeface="Times New Roman" pitchFamily="18" charset="0"/>
              </a:rPr>
              <a:t>Toutes les infrastructures informatiques, réseaux et systèmes de sûreté de courrier</a:t>
            </a:r>
            <a:endParaRPr kumimoji="1" lang="ja-JP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テキスト プレースホルダー 19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kumimoji="1" lang="fr-FR" altLang="ja-JP" dirty="0"/>
              <a:t>Composants </a:t>
            </a:r>
            <a:endParaRPr kumimoji="1" lang="ja-JP" altLang="en-US" dirty="0"/>
          </a:p>
        </p:txBody>
      </p:sp>
      <p:graphicFrame>
        <p:nvGraphicFramePr>
          <p:cNvPr id="22" name="Diagramme 21"/>
          <p:cNvGraphicFramePr/>
          <p:nvPr>
            <p:extLst>
              <p:ext uri="{D42A27DB-BD31-4B8C-83A1-F6EECF244321}">
                <p14:modId xmlns:p14="http://schemas.microsoft.com/office/powerpoint/2010/main" val="4225861380"/>
              </p:ext>
            </p:extLst>
          </p:nvPr>
        </p:nvGraphicFramePr>
        <p:xfrm>
          <a:off x="2133600" y="101600"/>
          <a:ext cx="14808200" cy="91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3" name="Forme en L 22"/>
          <p:cNvSpPr/>
          <p:nvPr/>
        </p:nvSpPr>
        <p:spPr>
          <a:xfrm>
            <a:off x="787400" y="1016000"/>
            <a:ext cx="914400" cy="9144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fr-FR"/>
          </a:p>
        </p:txBody>
      </p:sp>
      <p:graphicFrame>
        <p:nvGraphicFramePr>
          <p:cNvPr id="28" name="Diagramme 27"/>
          <p:cNvGraphicFramePr/>
          <p:nvPr>
            <p:extLst>
              <p:ext uri="{D42A27DB-BD31-4B8C-83A1-F6EECF244321}">
                <p14:modId xmlns:p14="http://schemas.microsoft.com/office/powerpoint/2010/main" val="3736081312"/>
              </p:ext>
            </p:extLst>
          </p:nvPr>
        </p:nvGraphicFramePr>
        <p:xfrm>
          <a:off x="2006600" y="1193800"/>
          <a:ext cx="14173200" cy="83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pic>
        <p:nvPicPr>
          <p:cNvPr id="3074" name="Picture 2">
            <a:extLst>
              <a:ext uri="{FF2B5EF4-FFF2-40B4-BE49-F238E27FC236}">
                <a16:creationId xmlns:a16="http://schemas.microsoft.com/office/drawing/2014/main" id="{C6F59BCF-3D69-4701-9C55-5AF10830B3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2308" y="8673247"/>
            <a:ext cx="2043384" cy="1530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1C12FB35-E361-45BD-9B13-51E16B02E314}"/>
              </a:ext>
            </a:extLst>
          </p:cNvPr>
          <p:cNvSpPr txBox="1"/>
          <p:nvPr/>
        </p:nvSpPr>
        <p:spPr>
          <a:xfrm>
            <a:off x="7652224" y="4811197"/>
            <a:ext cx="2943616" cy="13388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i="0" dirty="0">
                <a:solidFill>
                  <a:srgbClr val="000000"/>
                </a:solidFill>
                <a:effectLst/>
                <a:latin typeface="Graphik Black"/>
              </a:rPr>
              <a:t>Direction Technique de La Poste</a:t>
            </a:r>
          </a:p>
        </p:txBody>
      </p:sp>
    </p:spTree>
    <p:extLst>
      <p:ext uri="{BB962C8B-B14F-4D97-AF65-F5344CB8AC3E}">
        <p14:creationId xmlns:p14="http://schemas.microsoft.com/office/powerpoint/2010/main" val="2458608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5" name="テキスト プレースホルダー 14"/>
          <p:cNvSpPr>
            <a:spLocks noGrp="1"/>
          </p:cNvSpPr>
          <p:nvPr>
            <p:ph type="body" sz="quarter" idx="23"/>
          </p:nvPr>
        </p:nvSpPr>
        <p:spPr/>
        <p:txBody>
          <a:bodyPr>
            <a:noAutofit/>
          </a:bodyPr>
          <a:lstStyle/>
          <a:p>
            <a:pPr marL="511810" marR="711200" indent="-285750" algn="just">
              <a:lnSpc>
                <a:spcPct val="150000"/>
              </a:lnSpc>
              <a:spcBef>
                <a:spcPts val="5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kumimoji="1" lang="fr-FR" dirty="0">
                <a:solidFill>
                  <a:srgbClr val="202122"/>
                </a:solidFill>
                <a:latin typeface="Times New Roman" pitchFamily="18" charset="0"/>
                <a:cs typeface="Times New Roman" pitchFamily="18" charset="0"/>
              </a:rPr>
              <a:t>Direction de l’innovation : gestion des projets d’évolution des outils utilisés et développement des expertises techniques.</a:t>
            </a:r>
          </a:p>
        </p:txBody>
      </p:sp>
      <p:sp>
        <p:nvSpPr>
          <p:cNvPr id="16" name="テキスト プレースホルダー 15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kumimoji="1" lang="fr-FR" altLang="ja-JP" dirty="0"/>
          </a:p>
          <a:p>
            <a:r>
              <a:rPr kumimoji="1" lang="fr-FR" altLang="ja-JP" dirty="0"/>
              <a:t>Définition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7" name="テキスト プレースホルダー 16"/>
          <p:cNvSpPr>
            <a:spLocks noGrp="1"/>
          </p:cNvSpPr>
          <p:nvPr>
            <p:ph type="body" sz="quarter" idx="25"/>
          </p:nvPr>
        </p:nvSpPr>
        <p:spPr/>
        <p:txBody>
          <a:bodyPr>
            <a:noAutofit/>
          </a:bodyPr>
          <a:lstStyle/>
          <a:p>
            <a:pPr marL="342900" marR="711200" lvl="0" indent="-342900">
              <a:spcAft>
                <a:spcPts val="0"/>
              </a:spcAft>
              <a:buFont typeface="Wingdings" pitchFamily="2" charset="2"/>
              <a:buChar char="Ø"/>
            </a:pPr>
            <a:r>
              <a:rPr kumimoji="1" lang="fr-FR" dirty="0">
                <a:solidFill>
                  <a:srgbClr val="202122"/>
                </a:solidFill>
                <a:latin typeface="Times New Roman" pitchFamily="18" charset="0"/>
                <a:cs typeface="Times New Roman" pitchFamily="18" charset="0"/>
              </a:rPr>
              <a:t>Développement des systèmes d’informations pour les clients.</a:t>
            </a:r>
          </a:p>
        </p:txBody>
      </p:sp>
      <p:sp>
        <p:nvSpPr>
          <p:cNvPr id="18" name="テキスト プレースホルダー 17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kumimoji="1" lang="fr-FR" altLang="ja-JP" dirty="0"/>
              <a:t>Activité</a:t>
            </a:r>
            <a:endParaRPr kumimoji="1" lang="ja-JP" altLang="en-US" dirty="0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/>
          </a:bodyPr>
          <a:lstStyle/>
          <a:p>
            <a:pPr marL="342900" indent="-342900" algn="l">
              <a:buFont typeface="Wingdings" pitchFamily="2" charset="2"/>
              <a:buChar char="Ø"/>
            </a:pPr>
            <a:r>
              <a:rPr kumimoji="1" lang="fr-FR" altLang="ja-JP" dirty="0">
                <a:solidFill>
                  <a:srgbClr val="202122"/>
                </a:solidFill>
                <a:latin typeface="Times New Roman" pitchFamily="18" charset="0"/>
                <a:cs typeface="Times New Roman" pitchFamily="18" charset="0"/>
              </a:rPr>
              <a:t>Accompagnement des métiers et des clients de la conception au déploiement des nouvelles offres et services.</a:t>
            </a:r>
            <a:endParaRPr kumimoji="1" lang="ja-JP" altLang="en-US" dirty="0">
              <a:solidFill>
                <a:srgbClr val="20212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テキスト プレースホルダー 1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kumimoji="1" lang="fr-FR" altLang="ja-JP" dirty="0"/>
              <a:t>Vision </a:t>
            </a:r>
            <a:endParaRPr kumimoji="1" lang="ja-JP" altLang="en-US" dirty="0"/>
          </a:p>
        </p:txBody>
      </p:sp>
      <p:sp>
        <p:nvSpPr>
          <p:cNvPr id="19" name="テキスト プレースホルダー 18"/>
          <p:cNvSpPr>
            <a:spLocks noGrp="1"/>
          </p:cNvSpPr>
          <p:nvPr>
            <p:ph type="body" sz="quarter" idx="27"/>
          </p:nvPr>
        </p:nvSpPr>
        <p:spPr/>
        <p:txBody>
          <a:bodyPr>
            <a:normAutofit/>
          </a:bodyPr>
          <a:lstStyle/>
          <a:p>
            <a:pPr marL="342900" indent="-342900" algn="just">
              <a:buFont typeface="Wingdings" pitchFamily="2" charset="2"/>
              <a:buChar char="Ø"/>
            </a:pPr>
            <a:r>
              <a:rPr lang="fr-FR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kumimoji="1" lang="fr-FR" sz="2200" dirty="0">
                <a:solidFill>
                  <a:srgbClr val="202122"/>
                </a:solidFill>
                <a:latin typeface="Times New Roman" pitchFamily="18" charset="0"/>
                <a:cs typeface="Times New Roman" pitchFamily="18" charset="0"/>
              </a:rPr>
              <a:t>Innovation en portant des projets de mise en œuvre de l’intelligence artificielle à la DT.</a:t>
            </a:r>
            <a:endParaRPr kumimoji="1" lang="ja-JP" altLang="en-US" sz="2200" dirty="0">
              <a:solidFill>
                <a:srgbClr val="20212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テキスト プレースホルダー 19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kumimoji="1" lang="fr-FR" altLang="ja-JP" dirty="0"/>
              <a:t>Mission</a:t>
            </a:r>
            <a:endParaRPr kumimoji="1" lang="ja-JP" altLang="en-US" dirty="0"/>
          </a:p>
        </p:txBody>
      </p:sp>
      <p:graphicFrame>
        <p:nvGraphicFramePr>
          <p:cNvPr id="22" name="Diagramme 21"/>
          <p:cNvGraphicFramePr/>
          <p:nvPr>
            <p:extLst>
              <p:ext uri="{D42A27DB-BD31-4B8C-83A1-F6EECF244321}">
                <p14:modId xmlns:p14="http://schemas.microsoft.com/office/powerpoint/2010/main" val="2611115207"/>
              </p:ext>
            </p:extLst>
          </p:nvPr>
        </p:nvGraphicFramePr>
        <p:xfrm>
          <a:off x="2133600" y="101600"/>
          <a:ext cx="14808200" cy="91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3" name="Forme en L 22"/>
          <p:cNvSpPr/>
          <p:nvPr/>
        </p:nvSpPr>
        <p:spPr>
          <a:xfrm>
            <a:off x="787400" y="1016000"/>
            <a:ext cx="914400" cy="9144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fr-FR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98BF4E8C-9CCF-4F00-899F-07A60772AEAA}"/>
              </a:ext>
            </a:extLst>
          </p:cNvPr>
          <p:cNvSpPr txBox="1"/>
          <p:nvPr/>
        </p:nvSpPr>
        <p:spPr>
          <a:xfrm>
            <a:off x="7672192" y="4475241"/>
            <a:ext cx="294361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i="0" dirty="0">
                <a:solidFill>
                  <a:srgbClr val="000000"/>
                </a:solidFill>
                <a:effectLst/>
                <a:latin typeface="Graphik Black"/>
              </a:rPr>
              <a:t>Direction du Système d’Information et des Offres</a:t>
            </a:r>
          </a:p>
        </p:txBody>
      </p:sp>
      <p:graphicFrame>
        <p:nvGraphicFramePr>
          <p:cNvPr id="24" name="Diagramme 23">
            <a:extLst>
              <a:ext uri="{FF2B5EF4-FFF2-40B4-BE49-F238E27FC236}">
                <a16:creationId xmlns:a16="http://schemas.microsoft.com/office/drawing/2014/main" id="{F3670D52-0779-4267-8323-EDBEAA2D0FA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48245868"/>
              </p:ext>
            </p:extLst>
          </p:nvPr>
        </p:nvGraphicFramePr>
        <p:xfrm>
          <a:off x="2006600" y="1193800"/>
          <a:ext cx="14173200" cy="83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836058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011B73D-C7A2-4422-943F-197CE1E8FE0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21" name="Diagramme 20">
            <a:extLst>
              <a:ext uri="{FF2B5EF4-FFF2-40B4-BE49-F238E27FC236}">
                <a16:creationId xmlns:a16="http://schemas.microsoft.com/office/drawing/2014/main" id="{10BE2221-F760-4949-AC1B-2A7C0121A1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96138295"/>
              </p:ext>
            </p:extLst>
          </p:nvPr>
        </p:nvGraphicFramePr>
        <p:xfrm>
          <a:off x="2133600" y="101600"/>
          <a:ext cx="14808200" cy="91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3" name="Forme en L 22">
            <a:extLst>
              <a:ext uri="{FF2B5EF4-FFF2-40B4-BE49-F238E27FC236}">
                <a16:creationId xmlns:a16="http://schemas.microsoft.com/office/drawing/2014/main" id="{F9655D86-5AB5-4AA3-A197-04F4C73BBED6}"/>
              </a:ext>
            </a:extLst>
          </p:cNvPr>
          <p:cNvSpPr/>
          <p:nvPr/>
        </p:nvSpPr>
        <p:spPr>
          <a:xfrm>
            <a:off x="787400" y="1016000"/>
            <a:ext cx="914400" cy="9144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fr-FR"/>
          </a:p>
        </p:txBody>
      </p:sp>
      <p:pic>
        <p:nvPicPr>
          <p:cNvPr id="1026" name="Picture 2" descr="Probayes Logo">
            <a:extLst>
              <a:ext uri="{FF2B5EF4-FFF2-40B4-BE49-F238E27FC236}">
                <a16:creationId xmlns:a16="http://schemas.microsoft.com/office/drawing/2014/main" id="{E15C718F-539D-47B2-A0DC-D0398524C9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1" y="3756266"/>
            <a:ext cx="5993164" cy="2772879"/>
          </a:xfrm>
          <a:prstGeom prst="rect">
            <a:avLst/>
          </a:prstGeom>
          <a:noFill/>
        </p:spPr>
      </p:pic>
      <p:graphicFrame>
        <p:nvGraphicFramePr>
          <p:cNvPr id="7" name="Diagramme 6">
            <a:extLst>
              <a:ext uri="{FF2B5EF4-FFF2-40B4-BE49-F238E27FC236}">
                <a16:creationId xmlns:a16="http://schemas.microsoft.com/office/drawing/2014/main" id="{99136A3F-042A-4E11-94EF-B772BC7712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28284324"/>
              </p:ext>
            </p:extLst>
          </p:nvPr>
        </p:nvGraphicFramePr>
        <p:xfrm>
          <a:off x="2006600" y="1193800"/>
          <a:ext cx="14173200" cy="83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  <p:extLst>
      <p:ext uri="{BB962C8B-B14F-4D97-AF65-F5344CB8AC3E}">
        <p14:creationId xmlns:p14="http://schemas.microsoft.com/office/powerpoint/2010/main" val="4036745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011B73D-C7A2-4422-943F-197CE1E8FE0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21" name="Diagramme 20">
            <a:extLst>
              <a:ext uri="{FF2B5EF4-FFF2-40B4-BE49-F238E27FC236}">
                <a16:creationId xmlns:a16="http://schemas.microsoft.com/office/drawing/2014/main" id="{10BE2221-F760-4949-AC1B-2A7C0121A1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77273951"/>
              </p:ext>
            </p:extLst>
          </p:nvPr>
        </p:nvGraphicFramePr>
        <p:xfrm>
          <a:off x="2133600" y="101600"/>
          <a:ext cx="14808200" cy="91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3" name="Forme en L 22">
            <a:extLst>
              <a:ext uri="{FF2B5EF4-FFF2-40B4-BE49-F238E27FC236}">
                <a16:creationId xmlns:a16="http://schemas.microsoft.com/office/drawing/2014/main" id="{F9655D86-5AB5-4AA3-A197-04F4C73BBED6}"/>
              </a:ext>
            </a:extLst>
          </p:cNvPr>
          <p:cNvSpPr/>
          <p:nvPr/>
        </p:nvSpPr>
        <p:spPr>
          <a:xfrm>
            <a:off x="787400" y="1016000"/>
            <a:ext cx="914400" cy="9144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fr-FR"/>
          </a:p>
        </p:txBody>
      </p:sp>
      <p:pic>
        <p:nvPicPr>
          <p:cNvPr id="4098" name="Picture 2" descr="Machine learning - Free computer icons">
            <a:extLst>
              <a:ext uri="{FF2B5EF4-FFF2-40B4-BE49-F238E27FC236}">
                <a16:creationId xmlns:a16="http://schemas.microsoft.com/office/drawing/2014/main" id="{C819A04C-46D2-4CE6-A9D8-C853E89F1B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5443" y="2491478"/>
            <a:ext cx="3392557" cy="3392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6F0DB15A-6CD6-418E-A567-30F302FDE815}"/>
              </a:ext>
            </a:extLst>
          </p:cNvPr>
          <p:cNvSpPr txBox="1"/>
          <p:nvPr/>
        </p:nvSpPr>
        <p:spPr>
          <a:xfrm>
            <a:off x="7149548" y="6143458"/>
            <a:ext cx="3988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Ecosystème d’intelligence artificielle </a:t>
            </a:r>
            <a:endParaRPr lang="en-US" sz="2000" dirty="0"/>
          </a:p>
        </p:txBody>
      </p:sp>
      <p:cxnSp>
        <p:nvCxnSpPr>
          <p:cNvPr id="17" name="Connecteur : en angle 16">
            <a:extLst>
              <a:ext uri="{FF2B5EF4-FFF2-40B4-BE49-F238E27FC236}">
                <a16:creationId xmlns:a16="http://schemas.microsoft.com/office/drawing/2014/main" id="{30201C67-7D73-44EE-8C59-AAB9ABDE43CE}"/>
              </a:ext>
            </a:extLst>
          </p:cNvPr>
          <p:cNvCxnSpPr/>
          <p:nvPr/>
        </p:nvCxnSpPr>
        <p:spPr>
          <a:xfrm rot="5400000">
            <a:off x="4701208" y="4522304"/>
            <a:ext cx="2650435" cy="22462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 : en angle 18">
            <a:extLst>
              <a:ext uri="{FF2B5EF4-FFF2-40B4-BE49-F238E27FC236}">
                <a16:creationId xmlns:a16="http://schemas.microsoft.com/office/drawing/2014/main" id="{7F595A59-FB12-42E1-81C9-A34ACEBA509D}"/>
              </a:ext>
            </a:extLst>
          </p:cNvPr>
          <p:cNvCxnSpPr/>
          <p:nvPr/>
        </p:nvCxnSpPr>
        <p:spPr>
          <a:xfrm rot="16200000" flipH="1">
            <a:off x="10601738" y="4558747"/>
            <a:ext cx="2650436" cy="217335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>
            <a:extLst>
              <a:ext uri="{FF2B5EF4-FFF2-40B4-BE49-F238E27FC236}">
                <a16:creationId xmlns:a16="http://schemas.microsoft.com/office/drawing/2014/main" id="{E76E09A4-F661-4339-83F6-C4D7BA8C1D62}"/>
              </a:ext>
            </a:extLst>
          </p:cNvPr>
          <p:cNvSpPr txBox="1"/>
          <p:nvPr/>
        </p:nvSpPr>
        <p:spPr>
          <a:xfrm>
            <a:off x="12218504" y="7209560"/>
            <a:ext cx="159026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IA Métier</a:t>
            </a:r>
            <a:endParaRPr lang="en-US" dirty="0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0E88A56D-426B-40B1-848E-809DB48A9387}"/>
              </a:ext>
            </a:extLst>
          </p:cNvPr>
          <p:cNvSpPr txBox="1"/>
          <p:nvPr/>
        </p:nvSpPr>
        <p:spPr>
          <a:xfrm>
            <a:off x="3816624" y="7209560"/>
            <a:ext cx="217335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IA Technique</a:t>
            </a:r>
            <a:endParaRPr lang="en-US" dirty="0"/>
          </a:p>
        </p:txBody>
      </p:sp>
      <p:graphicFrame>
        <p:nvGraphicFramePr>
          <p:cNvPr id="31" name="Diagramme 30">
            <a:extLst>
              <a:ext uri="{FF2B5EF4-FFF2-40B4-BE49-F238E27FC236}">
                <a16:creationId xmlns:a16="http://schemas.microsoft.com/office/drawing/2014/main" id="{12CBAE79-95F2-46AF-8DF5-2649424F19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90914652"/>
              </p:ext>
            </p:extLst>
          </p:nvPr>
        </p:nvGraphicFramePr>
        <p:xfrm>
          <a:off x="2006600" y="1193800"/>
          <a:ext cx="14173200" cy="83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  <p:extLst>
      <p:ext uri="{BB962C8B-B14F-4D97-AF65-F5344CB8AC3E}">
        <p14:creationId xmlns:p14="http://schemas.microsoft.com/office/powerpoint/2010/main" val="3304434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5" grpId="0"/>
      <p:bldP spid="2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10" y="0"/>
            <a:ext cx="14843262" cy="1261868"/>
          </a:xfrm>
        </p:spPr>
        <p:txBody>
          <a:bodyPr/>
          <a:lstStyle/>
          <a:p>
            <a:r>
              <a:rPr lang="fr-FR" sz="3600" dirty="0"/>
              <a:t>L'IA DT BSCC en 2020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9535"/>
            <a:ext cx="18285178" cy="10285414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551072" y="277454"/>
            <a:ext cx="3389688" cy="15694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371417"/>
            <a:r>
              <a:rPr lang="fr-FR" sz="4799" b="1" dirty="0">
                <a:solidFill>
                  <a:prstClr val="black"/>
                </a:solidFill>
                <a:latin typeface="Calibri" panose="020F0502020204030204"/>
              </a:rPr>
              <a:t>Ecosystème IA à la DT</a:t>
            </a:r>
          </a:p>
        </p:txBody>
      </p:sp>
      <p:grpSp>
        <p:nvGrpSpPr>
          <p:cNvPr id="7" name="Groupe 6"/>
          <p:cNvGrpSpPr/>
          <p:nvPr/>
        </p:nvGrpSpPr>
        <p:grpSpPr>
          <a:xfrm>
            <a:off x="7522942" y="9013351"/>
            <a:ext cx="10239866" cy="980554"/>
            <a:chOff x="4195085" y="1177377"/>
            <a:chExt cx="6777716" cy="653804"/>
          </a:xfrm>
        </p:grpSpPr>
        <p:sp>
          <p:nvSpPr>
            <p:cNvPr id="8" name="Rectangle 7"/>
            <p:cNvSpPr/>
            <p:nvPr/>
          </p:nvSpPr>
          <p:spPr>
            <a:xfrm>
              <a:off x="5111351" y="1184850"/>
              <a:ext cx="5861450" cy="615649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</p:spPr>
          <p:txBody>
            <a:bodyPr wrap="square">
              <a:spAutoFit/>
            </a:bodyPr>
            <a:lstStyle/>
            <a:p>
              <a:pPr algn="just" defTabSz="1371417"/>
              <a:r>
                <a:rPr lang="fr-FR" sz="1800" b="1" dirty="0">
                  <a:solidFill>
                    <a:prstClr val="black"/>
                  </a:solidFill>
                  <a:latin typeface="Calibri" panose="020F0502020204030204"/>
                </a:rPr>
                <a:t>C2IA - Education center</a:t>
              </a:r>
            </a:p>
            <a:p>
              <a:pPr marL="257141" indent="-257141" algn="just" defTabSz="1371417">
                <a:buFont typeface="Arial" panose="020B0604020202020204" pitchFamily="34" charset="0"/>
                <a:buChar char="•"/>
              </a:pPr>
              <a:r>
                <a:rPr lang="fr-FR" sz="1800" dirty="0">
                  <a:solidFill>
                    <a:prstClr val="black"/>
                  </a:solidFill>
                  <a:latin typeface="Calibri" panose="020F0502020204030204"/>
                </a:rPr>
                <a:t>Plateforme dédiée à la labélisation et l’étiquetage des images, aux lancements et </a:t>
              </a:r>
              <a:r>
                <a:rPr lang="fr-FR" sz="1800" dirty="0" err="1">
                  <a:solidFill>
                    <a:prstClr val="black"/>
                  </a:solidFill>
                  <a:latin typeface="Calibri" panose="020F0502020204030204"/>
                </a:rPr>
                <a:t>surpervisions</a:t>
              </a:r>
              <a:r>
                <a:rPr lang="fr-FR" sz="1800" dirty="0">
                  <a:solidFill>
                    <a:prstClr val="black"/>
                  </a:solidFill>
                  <a:latin typeface="Calibri" panose="020F0502020204030204"/>
                </a:rPr>
                <a:t> des entrainements, et aux suivis des évaluations.</a:t>
              </a:r>
            </a:p>
          </p:txBody>
        </p:sp>
        <p:pic>
          <p:nvPicPr>
            <p:cNvPr id="9" name="Image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95085" y="1177377"/>
              <a:ext cx="935436" cy="653804"/>
            </a:xfrm>
            <a:prstGeom prst="rect">
              <a:avLst/>
            </a:prstGeom>
          </p:spPr>
        </p:pic>
      </p:grpSp>
      <p:grpSp>
        <p:nvGrpSpPr>
          <p:cNvPr id="10" name="Groupe 9"/>
          <p:cNvGrpSpPr/>
          <p:nvPr/>
        </p:nvGrpSpPr>
        <p:grpSpPr>
          <a:xfrm>
            <a:off x="7522942" y="760461"/>
            <a:ext cx="10239865" cy="1004862"/>
            <a:chOff x="4450927" y="1393498"/>
            <a:chExt cx="6777716" cy="670011"/>
          </a:xfrm>
        </p:grpSpPr>
        <p:sp>
          <p:nvSpPr>
            <p:cNvPr id="11" name="Rectangle 10"/>
            <p:cNvSpPr/>
            <p:nvPr/>
          </p:nvSpPr>
          <p:spPr>
            <a:xfrm>
              <a:off x="5392976" y="1393498"/>
              <a:ext cx="5835667" cy="61564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</p:spPr>
          <p:txBody>
            <a:bodyPr wrap="square">
              <a:spAutoFit/>
            </a:bodyPr>
            <a:lstStyle/>
            <a:p>
              <a:pPr algn="just" defTabSz="1371417"/>
              <a:r>
                <a:rPr lang="fr-FR" sz="1800" b="1" dirty="0">
                  <a:solidFill>
                    <a:prstClr val="black"/>
                  </a:solidFill>
                  <a:latin typeface="Calibri" panose="020F0502020204030204"/>
                </a:rPr>
                <a:t>IA PF GF (Petit Format Grand Format)</a:t>
              </a:r>
            </a:p>
            <a:p>
              <a:pPr marL="257141" indent="-257141" algn="just" defTabSz="1371417">
                <a:buFont typeface="Arial" panose="020B0604020202020204" pitchFamily="34" charset="0"/>
                <a:buChar char="•"/>
              </a:pPr>
              <a:r>
                <a:rPr lang="fr-FR" sz="1800" dirty="0">
                  <a:solidFill>
                    <a:prstClr val="black"/>
                  </a:solidFill>
                  <a:latin typeface="Calibri" panose="020F0502020204030204"/>
                </a:rPr>
                <a:t>Extraction d’information de l’adresse destinataire à partir d’un Petit Format </a:t>
              </a:r>
              <a:r>
                <a:rPr lang="fr-FR" sz="1800">
                  <a:solidFill>
                    <a:prstClr val="black"/>
                  </a:solidFill>
                  <a:latin typeface="Calibri" panose="020F0502020204030204"/>
                </a:rPr>
                <a:t>Grand Format.</a:t>
              </a:r>
              <a:endParaRPr lang="fr-FR" sz="1800" dirty="0">
                <a:solidFill>
                  <a:prstClr val="black"/>
                </a:solidFill>
                <a:latin typeface="Calibri" panose="020F0502020204030204"/>
              </a:endParaRPr>
            </a:p>
            <a:p>
              <a:pPr marL="257141" indent="-257141" algn="just" defTabSz="1371417">
                <a:buFont typeface="Arial" panose="020B0604020202020204" pitchFamily="34" charset="0"/>
                <a:buChar char="•"/>
              </a:pPr>
              <a:r>
                <a:rPr lang="fr-FR" sz="1800" dirty="0">
                  <a:solidFill>
                    <a:prstClr val="black"/>
                  </a:solidFill>
                  <a:latin typeface="Calibri" panose="020F0502020204030204"/>
                </a:rPr>
                <a:t>96,4% de taux de lecture distribution.</a:t>
              </a:r>
            </a:p>
          </p:txBody>
        </p:sp>
        <p:pic>
          <p:nvPicPr>
            <p:cNvPr id="13" name="Image 1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50927" y="1393498"/>
              <a:ext cx="935437" cy="670011"/>
            </a:xfrm>
            <a:prstGeom prst="rect">
              <a:avLst/>
            </a:prstGeom>
          </p:spPr>
        </p:pic>
      </p:grpSp>
      <p:grpSp>
        <p:nvGrpSpPr>
          <p:cNvPr id="15" name="Groupe 14"/>
          <p:cNvGrpSpPr/>
          <p:nvPr/>
        </p:nvGrpSpPr>
        <p:grpSpPr>
          <a:xfrm>
            <a:off x="7524036" y="1818476"/>
            <a:ext cx="10238771" cy="947011"/>
            <a:chOff x="3528376" y="3833761"/>
            <a:chExt cx="5780817" cy="631438"/>
          </a:xfrm>
        </p:grpSpPr>
        <p:sp>
          <p:nvSpPr>
            <p:cNvPr id="16" name="Rectangle 15"/>
            <p:cNvSpPr/>
            <p:nvPr/>
          </p:nvSpPr>
          <p:spPr>
            <a:xfrm>
              <a:off x="4304244" y="3833761"/>
              <a:ext cx="5004949" cy="61564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</p:spPr>
          <p:txBody>
            <a:bodyPr wrap="square">
              <a:spAutoFit/>
            </a:bodyPr>
            <a:lstStyle/>
            <a:p>
              <a:pPr algn="just" defTabSz="1371417"/>
              <a:r>
                <a:rPr lang="fr-FR" sz="1800" b="1" dirty="0">
                  <a:solidFill>
                    <a:prstClr val="black"/>
                  </a:solidFill>
                  <a:latin typeface="Calibri" panose="020F0502020204030204"/>
                </a:rPr>
                <a:t> IA PPI (Petit paquet import)</a:t>
              </a:r>
            </a:p>
            <a:p>
              <a:pPr marL="257141" indent="-257141" algn="just" defTabSz="1371417">
                <a:buFont typeface="Arial" panose="020B0604020202020204" pitchFamily="34" charset="0"/>
                <a:buChar char="•"/>
              </a:pPr>
              <a:r>
                <a:rPr lang="fr-FR" sz="1800" dirty="0">
                  <a:solidFill>
                    <a:prstClr val="black"/>
                  </a:solidFill>
                  <a:latin typeface="Calibri" panose="020F0502020204030204"/>
                </a:rPr>
                <a:t>Extraction d’information de l’adresse destinataire à partir d’un Petit Paquet Import.</a:t>
              </a:r>
            </a:p>
            <a:p>
              <a:pPr marL="257141" indent="-257141" algn="just" defTabSz="1371417">
                <a:buFont typeface="Arial" panose="020B0604020202020204" pitchFamily="34" charset="0"/>
                <a:buChar char="•"/>
              </a:pPr>
              <a:r>
                <a:rPr lang="fr-FR" sz="1800" dirty="0">
                  <a:solidFill>
                    <a:prstClr val="black"/>
                  </a:solidFill>
                  <a:latin typeface="Calibri" panose="020F0502020204030204"/>
                </a:rPr>
                <a:t>92% de tri à la tournée du facteur</a:t>
              </a:r>
            </a:p>
          </p:txBody>
        </p:sp>
        <p:pic>
          <p:nvPicPr>
            <p:cNvPr id="17" name="Image 1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528376" y="3833761"/>
              <a:ext cx="798486" cy="631438"/>
            </a:xfrm>
            <a:prstGeom prst="rect">
              <a:avLst/>
            </a:prstGeom>
          </p:spPr>
        </p:pic>
      </p:grpSp>
      <p:grpSp>
        <p:nvGrpSpPr>
          <p:cNvPr id="19" name="Groupe 18"/>
          <p:cNvGrpSpPr/>
          <p:nvPr/>
        </p:nvGrpSpPr>
        <p:grpSpPr>
          <a:xfrm>
            <a:off x="7522945" y="3931691"/>
            <a:ext cx="10238768" cy="1245828"/>
            <a:chOff x="2425180" y="4652582"/>
            <a:chExt cx="6777714" cy="830680"/>
          </a:xfrm>
        </p:grpSpPr>
        <p:sp>
          <p:nvSpPr>
            <p:cNvPr id="20" name="Rectangle 19"/>
            <p:cNvSpPr/>
            <p:nvPr/>
          </p:nvSpPr>
          <p:spPr>
            <a:xfrm>
              <a:off x="3393605" y="4652582"/>
              <a:ext cx="5809289" cy="830680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</p:spPr>
          <p:txBody>
            <a:bodyPr wrap="square">
              <a:noAutofit/>
            </a:bodyPr>
            <a:lstStyle/>
            <a:p>
              <a:pPr algn="just" defTabSz="1371417"/>
              <a:r>
                <a:rPr lang="fr-FR" sz="1800" b="1" dirty="0">
                  <a:solidFill>
                    <a:prstClr val="black"/>
                  </a:solidFill>
                  <a:latin typeface="Calibri" panose="020F0502020204030204"/>
                </a:rPr>
                <a:t>IA CN22</a:t>
              </a:r>
            </a:p>
            <a:p>
              <a:pPr marL="257141" indent="-257141" algn="just" defTabSz="1371417">
                <a:buFont typeface="Arial" panose="020B0604020202020204" pitchFamily="34" charset="0"/>
                <a:buChar char="•"/>
              </a:pPr>
              <a:r>
                <a:rPr lang="fr-FR" sz="1800" dirty="0">
                  <a:solidFill>
                    <a:prstClr val="black"/>
                  </a:solidFill>
                  <a:latin typeface="Calibri" panose="020F0502020204030204"/>
                </a:rPr>
                <a:t>IA de lecture des formulaires CN22.</a:t>
              </a:r>
            </a:p>
            <a:p>
              <a:pPr marL="257141" indent="-257141" algn="just" defTabSz="1371417">
                <a:buFont typeface="Arial" panose="020B0604020202020204" pitchFamily="34" charset="0"/>
                <a:buChar char="•"/>
              </a:pPr>
              <a:r>
                <a:rPr lang="fr-FR" sz="1800" dirty="0">
                  <a:solidFill>
                    <a:prstClr val="black"/>
                  </a:solidFill>
                  <a:latin typeface="Calibri" panose="020F0502020204030204"/>
                </a:rPr>
                <a:t>IA de prédiction du code SH (Code analytique du contenu)</a:t>
              </a:r>
            </a:p>
          </p:txBody>
        </p:sp>
        <p:pic>
          <p:nvPicPr>
            <p:cNvPr id="21" name="Image 2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425180" y="4667690"/>
              <a:ext cx="934810" cy="815572"/>
            </a:xfrm>
            <a:prstGeom prst="rect">
              <a:avLst/>
            </a:prstGeom>
          </p:spPr>
        </p:pic>
      </p:grpSp>
      <p:grpSp>
        <p:nvGrpSpPr>
          <p:cNvPr id="29" name="Groupe 28"/>
          <p:cNvGrpSpPr/>
          <p:nvPr/>
        </p:nvGrpSpPr>
        <p:grpSpPr>
          <a:xfrm>
            <a:off x="7522945" y="7748081"/>
            <a:ext cx="10238767" cy="1004862"/>
            <a:chOff x="2425181" y="4667690"/>
            <a:chExt cx="6876082" cy="670011"/>
          </a:xfrm>
        </p:grpSpPr>
        <p:sp>
          <p:nvSpPr>
            <p:cNvPr id="30" name="Rectangle 29"/>
            <p:cNvSpPr/>
            <p:nvPr/>
          </p:nvSpPr>
          <p:spPr>
            <a:xfrm>
              <a:off x="3368158" y="4667690"/>
              <a:ext cx="5933105" cy="61564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</p:spPr>
          <p:txBody>
            <a:bodyPr wrap="square">
              <a:spAutoFit/>
            </a:bodyPr>
            <a:lstStyle/>
            <a:p>
              <a:pPr algn="just" defTabSz="1371417"/>
              <a:r>
                <a:rPr lang="fr-FR" sz="1800" b="1" dirty="0" err="1">
                  <a:solidFill>
                    <a:prstClr val="black"/>
                  </a:solidFill>
                  <a:latin typeface="Calibri" panose="020F0502020204030204"/>
                </a:rPr>
                <a:t>MobilIA</a:t>
              </a:r>
              <a:endParaRPr lang="fr-FR" sz="1800" b="1" dirty="0">
                <a:solidFill>
                  <a:prstClr val="black"/>
                </a:solidFill>
                <a:latin typeface="Calibri" panose="020F0502020204030204"/>
              </a:endParaRPr>
            </a:p>
            <a:p>
              <a:pPr marL="257141" indent="-257141" algn="just" defTabSz="1371417">
                <a:buFont typeface="Arial" panose="020B0604020202020204" pitchFamily="34" charset="0"/>
                <a:buChar char="•"/>
              </a:pPr>
              <a:r>
                <a:rPr lang="fr-FR" sz="1800" dirty="0">
                  <a:solidFill>
                    <a:prstClr val="black"/>
                  </a:solidFill>
                  <a:latin typeface="Calibri" panose="020F0502020204030204"/>
                </a:rPr>
                <a:t>Utilisation de l'IA depuis un Facteo (Smartphone du facteur).</a:t>
              </a:r>
            </a:p>
            <a:p>
              <a:pPr marL="257141" indent="-257141" algn="just" defTabSz="1371417">
                <a:buFont typeface="Arial" panose="020B0604020202020204" pitchFamily="34" charset="0"/>
                <a:buChar char="•"/>
              </a:pPr>
              <a:r>
                <a:rPr lang="fr-FR" sz="1800" dirty="0">
                  <a:solidFill>
                    <a:prstClr val="black"/>
                  </a:solidFill>
                  <a:latin typeface="Calibri" panose="020F0502020204030204"/>
                </a:rPr>
                <a:t>IHM pour utilisation des modèles de manière interactive.</a:t>
              </a:r>
            </a:p>
          </p:txBody>
        </p:sp>
        <p:pic>
          <p:nvPicPr>
            <p:cNvPr id="31" name="Image 3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425181" y="4667690"/>
              <a:ext cx="942978" cy="670011"/>
            </a:xfrm>
            <a:prstGeom prst="rect">
              <a:avLst/>
            </a:prstGeom>
          </p:spPr>
        </p:pic>
      </p:grpSp>
      <p:sp>
        <p:nvSpPr>
          <p:cNvPr id="33" name="Explosion 1 32"/>
          <p:cNvSpPr/>
          <p:nvPr/>
        </p:nvSpPr>
        <p:spPr>
          <a:xfrm>
            <a:off x="4448618" y="161066"/>
            <a:ext cx="3208982" cy="1911596"/>
          </a:xfrm>
          <a:prstGeom prst="irregularSeal1">
            <a:avLst/>
          </a:prstGeom>
          <a:solidFill>
            <a:srgbClr val="FFFFFF">
              <a:alpha val="8117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1417"/>
            <a:r>
              <a:rPr lang="fr-FR" sz="1200" b="1" dirty="0">
                <a:solidFill>
                  <a:srgbClr val="5B9BD5">
                    <a:lumMod val="75000"/>
                  </a:srgbClr>
                </a:solidFill>
                <a:latin typeface="Calibri" panose="020F0502020204030204"/>
              </a:rPr>
              <a:t>4 Milliards</a:t>
            </a:r>
          </a:p>
          <a:p>
            <a:pPr algn="ctr" defTabSz="1371417"/>
            <a:r>
              <a:rPr lang="fr-FR" sz="1200" b="1" dirty="0">
                <a:solidFill>
                  <a:srgbClr val="5B9BD5">
                    <a:lumMod val="75000"/>
                  </a:srgbClr>
                </a:solidFill>
                <a:latin typeface="Calibri" panose="020F0502020204030204"/>
              </a:rPr>
              <a:t>=</a:t>
            </a:r>
          </a:p>
          <a:p>
            <a:pPr algn="ctr" defTabSz="1371417"/>
            <a:r>
              <a:rPr lang="fr-FR" sz="1200" b="1" dirty="0">
                <a:solidFill>
                  <a:srgbClr val="5B9BD5">
                    <a:lumMod val="75000"/>
                  </a:srgbClr>
                </a:solidFill>
                <a:latin typeface="Calibri" panose="020F0502020204030204"/>
              </a:rPr>
              <a:t>Nombre d'appels à l'IA en production en 2020</a:t>
            </a:r>
          </a:p>
        </p:txBody>
      </p:sp>
      <p:grpSp>
        <p:nvGrpSpPr>
          <p:cNvPr id="35" name="Groupe 34"/>
          <p:cNvGrpSpPr/>
          <p:nvPr/>
        </p:nvGrpSpPr>
        <p:grpSpPr>
          <a:xfrm>
            <a:off x="7526119" y="2851052"/>
            <a:ext cx="10199588" cy="990262"/>
            <a:chOff x="3528376" y="3843494"/>
            <a:chExt cx="5758694" cy="660277"/>
          </a:xfrm>
        </p:grpSpPr>
        <p:sp>
          <p:nvSpPr>
            <p:cNvPr id="37" name="Rectangle 36"/>
            <p:cNvSpPr/>
            <p:nvPr/>
          </p:nvSpPr>
          <p:spPr>
            <a:xfrm>
              <a:off x="4323768" y="3843494"/>
              <a:ext cx="4963302" cy="615649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</p:spPr>
          <p:txBody>
            <a:bodyPr wrap="square">
              <a:spAutoFit/>
            </a:bodyPr>
            <a:lstStyle/>
            <a:p>
              <a:pPr algn="just" defTabSz="1371417"/>
              <a:r>
                <a:rPr lang="fr-FR" sz="1800" b="1" dirty="0">
                  <a:solidFill>
                    <a:prstClr val="black"/>
                  </a:solidFill>
                  <a:latin typeface="Calibri" panose="020F0502020204030204"/>
                </a:rPr>
                <a:t>IA Colis</a:t>
              </a:r>
            </a:p>
            <a:p>
              <a:pPr marL="257141" indent="-257141" algn="just" defTabSz="1371417">
                <a:buFont typeface="Arial" panose="020B0604020202020204" pitchFamily="34" charset="0"/>
                <a:buChar char="•"/>
              </a:pPr>
              <a:r>
                <a:rPr lang="fr-FR" sz="1800" dirty="0">
                  <a:solidFill>
                    <a:prstClr val="black"/>
                  </a:solidFill>
                  <a:latin typeface="Calibri" panose="020F0502020204030204"/>
                </a:rPr>
                <a:t>IA de lecture de l'adresse sur les formulaires colis.</a:t>
              </a:r>
            </a:p>
            <a:p>
              <a:pPr marL="257141" indent="-257141" algn="just" defTabSz="1371417">
                <a:buFont typeface="Arial" panose="020B0604020202020204" pitchFamily="34" charset="0"/>
                <a:buChar char="•"/>
              </a:pPr>
              <a:endParaRPr lang="fr-FR" sz="180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pic>
          <p:nvPicPr>
            <p:cNvPr id="38" name="Image 3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528376" y="3844973"/>
              <a:ext cx="795392" cy="658798"/>
            </a:xfrm>
            <a:prstGeom prst="rect">
              <a:avLst/>
            </a:prstGeom>
          </p:spPr>
        </p:pic>
      </p:grpSp>
      <p:grpSp>
        <p:nvGrpSpPr>
          <p:cNvPr id="40" name="Groupe 39"/>
          <p:cNvGrpSpPr/>
          <p:nvPr/>
        </p:nvGrpSpPr>
        <p:grpSpPr>
          <a:xfrm>
            <a:off x="184377" y="5293968"/>
            <a:ext cx="6541539" cy="1188029"/>
            <a:chOff x="3528376" y="3833760"/>
            <a:chExt cx="3693358" cy="792141"/>
          </a:xfrm>
        </p:grpSpPr>
        <p:sp>
          <p:nvSpPr>
            <p:cNvPr id="42" name="Rectangle 41"/>
            <p:cNvSpPr/>
            <p:nvPr/>
          </p:nvSpPr>
          <p:spPr>
            <a:xfrm>
              <a:off x="4326862" y="3834096"/>
              <a:ext cx="2894872" cy="791805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</p:spPr>
          <p:txBody>
            <a:bodyPr wrap="square">
              <a:noAutofit/>
            </a:bodyPr>
            <a:lstStyle/>
            <a:p>
              <a:pPr algn="just" defTabSz="1371417"/>
              <a:r>
                <a:rPr lang="fr-FR" sz="1800" b="1" dirty="0">
                  <a:solidFill>
                    <a:prstClr val="black"/>
                  </a:solidFill>
                  <a:latin typeface="Calibri" panose="020F0502020204030204"/>
                </a:rPr>
                <a:t>IA OCR</a:t>
              </a:r>
            </a:p>
            <a:p>
              <a:pPr algn="just" defTabSz="1371417"/>
              <a:r>
                <a:rPr lang="fr-FR" sz="1800" dirty="0">
                  <a:solidFill>
                    <a:prstClr val="black"/>
                  </a:solidFill>
                  <a:latin typeface="Calibri" panose="020F0502020204030204"/>
                </a:rPr>
                <a:t>IA de </a:t>
              </a:r>
            </a:p>
            <a:p>
              <a:pPr algn="just" defTabSz="1371417"/>
              <a:r>
                <a:rPr lang="fr-FR" sz="1800" dirty="0">
                  <a:solidFill>
                    <a:prstClr val="black"/>
                  </a:solidFill>
                  <a:latin typeface="Calibri" panose="020F0502020204030204"/>
                </a:rPr>
                <a:t>reconnaissance optique des caractères utilisée pour la lecture des adresses </a:t>
              </a:r>
            </a:p>
          </p:txBody>
        </p:sp>
        <p:pic>
          <p:nvPicPr>
            <p:cNvPr id="43" name="Image 4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528376" y="3833760"/>
              <a:ext cx="798486" cy="761146"/>
            </a:xfrm>
            <a:prstGeom prst="rect">
              <a:avLst/>
            </a:prstGeom>
          </p:spPr>
        </p:pic>
      </p:grpSp>
      <p:grpSp>
        <p:nvGrpSpPr>
          <p:cNvPr id="45" name="Groupe 44"/>
          <p:cNvGrpSpPr/>
          <p:nvPr/>
        </p:nvGrpSpPr>
        <p:grpSpPr>
          <a:xfrm>
            <a:off x="208576" y="6514888"/>
            <a:ext cx="6519133" cy="1229232"/>
            <a:chOff x="3528376" y="3833760"/>
            <a:chExt cx="3680707" cy="819614"/>
          </a:xfrm>
        </p:grpSpPr>
        <p:sp>
          <p:nvSpPr>
            <p:cNvPr id="47" name="Rectangle 46"/>
            <p:cNvSpPr/>
            <p:nvPr/>
          </p:nvSpPr>
          <p:spPr>
            <a:xfrm>
              <a:off x="4345891" y="3833760"/>
              <a:ext cx="2863192" cy="800342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</p:spPr>
          <p:txBody>
            <a:bodyPr wrap="square">
              <a:spAutoFit/>
            </a:bodyPr>
            <a:lstStyle/>
            <a:p>
              <a:pPr algn="just" defTabSz="1371417"/>
              <a:r>
                <a:rPr lang="fr-FR" sz="1800" b="1" dirty="0">
                  <a:solidFill>
                    <a:prstClr val="black"/>
                  </a:solidFill>
                  <a:latin typeface="Calibri" panose="020F0502020204030204"/>
                </a:rPr>
                <a:t>IA ROTATION</a:t>
              </a:r>
            </a:p>
            <a:p>
              <a:pPr algn="just" defTabSz="1371417"/>
              <a:r>
                <a:rPr lang="fr-FR" sz="1800" dirty="0">
                  <a:solidFill>
                    <a:prstClr val="black"/>
                  </a:solidFill>
                  <a:latin typeface="Calibri" panose="020F0502020204030204"/>
                </a:rPr>
                <a:t>Modèle destiné à appliquer des rotations sur les images afin de lire les textes sans inclinaisons.</a:t>
              </a:r>
            </a:p>
            <a:p>
              <a:pPr algn="just" defTabSz="1371417"/>
              <a:endParaRPr lang="fr-FR" sz="180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pic>
          <p:nvPicPr>
            <p:cNvPr id="48" name="Image 4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528376" y="3833760"/>
              <a:ext cx="798486" cy="819614"/>
            </a:xfrm>
            <a:prstGeom prst="rect">
              <a:avLst/>
            </a:prstGeom>
          </p:spPr>
        </p:pic>
      </p:grpSp>
      <p:sp>
        <p:nvSpPr>
          <p:cNvPr id="3" name="ZoneTexte 2">
            <a:extLst>
              <a:ext uri="{FF2B5EF4-FFF2-40B4-BE49-F238E27FC236}">
                <a16:creationId xmlns:a16="http://schemas.microsoft.com/office/drawing/2014/main" id="{1CC1EE03-E4E3-465A-A9BD-3E94D025EC8D}"/>
              </a:ext>
            </a:extLst>
          </p:cNvPr>
          <p:cNvSpPr txBox="1"/>
          <p:nvPr/>
        </p:nvSpPr>
        <p:spPr>
          <a:xfrm>
            <a:off x="12081" y="2187844"/>
            <a:ext cx="6906400" cy="50783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/>
              <a:t>IA TECHNIQUE</a:t>
            </a:r>
            <a:endParaRPr lang="en-US" dirty="0"/>
          </a:p>
        </p:txBody>
      </p:sp>
      <p:grpSp>
        <p:nvGrpSpPr>
          <p:cNvPr id="55" name="Groupe 54">
            <a:extLst>
              <a:ext uri="{FF2B5EF4-FFF2-40B4-BE49-F238E27FC236}">
                <a16:creationId xmlns:a16="http://schemas.microsoft.com/office/drawing/2014/main" id="{66E8ED86-E6AE-4552-AA85-70E6B114EB00}"/>
              </a:ext>
            </a:extLst>
          </p:cNvPr>
          <p:cNvGrpSpPr/>
          <p:nvPr/>
        </p:nvGrpSpPr>
        <p:grpSpPr>
          <a:xfrm>
            <a:off x="152032" y="2860114"/>
            <a:ext cx="6541539" cy="1188029"/>
            <a:chOff x="3528376" y="3833760"/>
            <a:chExt cx="3693358" cy="792141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A57B704C-8312-4013-AE76-666C3AC0E51D}"/>
                </a:ext>
              </a:extLst>
            </p:cNvPr>
            <p:cNvSpPr/>
            <p:nvPr/>
          </p:nvSpPr>
          <p:spPr>
            <a:xfrm>
              <a:off x="4326862" y="3834096"/>
              <a:ext cx="2894872" cy="791805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</p:spPr>
          <p:txBody>
            <a:bodyPr wrap="square">
              <a:noAutofit/>
            </a:bodyPr>
            <a:lstStyle/>
            <a:p>
              <a:pPr algn="just" defTabSz="1371417"/>
              <a:r>
                <a:rPr lang="fr-FR" sz="1800" b="1" dirty="0">
                  <a:solidFill>
                    <a:prstClr val="black"/>
                  </a:solidFill>
                  <a:latin typeface="Calibri" panose="020F0502020204030204"/>
                </a:rPr>
                <a:t>IA LBA – Localisation Bloc Adresse</a:t>
              </a:r>
            </a:p>
            <a:p>
              <a:pPr algn="just" defTabSz="1371417"/>
              <a:r>
                <a:rPr lang="fr-FR" sz="1800" dirty="0">
                  <a:solidFill>
                    <a:prstClr val="black"/>
                  </a:solidFill>
                  <a:latin typeface="Calibri" panose="020F0502020204030204"/>
                </a:rPr>
                <a:t>IA de </a:t>
              </a:r>
            </a:p>
            <a:p>
              <a:pPr algn="just" defTabSz="1371417"/>
              <a:r>
                <a:rPr lang="fr-FR" sz="1800" dirty="0">
                  <a:solidFill>
                    <a:prstClr val="black"/>
                  </a:solidFill>
                  <a:latin typeface="Calibri" panose="020F0502020204030204"/>
                </a:rPr>
                <a:t>sélection de bloc contenant les informations relatives à l’adresse du récepteur.</a:t>
              </a:r>
            </a:p>
          </p:txBody>
        </p:sp>
        <p:pic>
          <p:nvPicPr>
            <p:cNvPr id="58" name="Image 57">
              <a:extLst>
                <a:ext uri="{FF2B5EF4-FFF2-40B4-BE49-F238E27FC236}">
                  <a16:creationId xmlns:a16="http://schemas.microsoft.com/office/drawing/2014/main" id="{15976E3E-CE5C-4AED-9623-22703438BE1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528376" y="3833760"/>
              <a:ext cx="798486" cy="761146"/>
            </a:xfrm>
            <a:prstGeom prst="rect">
              <a:avLst/>
            </a:prstGeom>
          </p:spPr>
        </p:pic>
      </p:grpSp>
      <p:grpSp>
        <p:nvGrpSpPr>
          <p:cNvPr id="60" name="Groupe 59">
            <a:extLst>
              <a:ext uri="{FF2B5EF4-FFF2-40B4-BE49-F238E27FC236}">
                <a16:creationId xmlns:a16="http://schemas.microsoft.com/office/drawing/2014/main" id="{36AA4894-4777-4088-929F-6EF0E91E76F7}"/>
              </a:ext>
            </a:extLst>
          </p:cNvPr>
          <p:cNvGrpSpPr/>
          <p:nvPr/>
        </p:nvGrpSpPr>
        <p:grpSpPr>
          <a:xfrm>
            <a:off x="184377" y="4073048"/>
            <a:ext cx="6541539" cy="1188026"/>
            <a:chOff x="3528376" y="3833760"/>
            <a:chExt cx="3693358" cy="792139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BC1D703C-3476-43E3-B2BB-679CCFB12B61}"/>
                </a:ext>
              </a:extLst>
            </p:cNvPr>
            <p:cNvSpPr/>
            <p:nvPr/>
          </p:nvSpPr>
          <p:spPr>
            <a:xfrm>
              <a:off x="4326862" y="3834094"/>
              <a:ext cx="2894872" cy="791805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</p:spPr>
          <p:txBody>
            <a:bodyPr wrap="square">
              <a:noAutofit/>
            </a:bodyPr>
            <a:lstStyle/>
            <a:p>
              <a:pPr algn="just" defTabSz="1371417"/>
              <a:r>
                <a:rPr lang="fr-FR" sz="1800" b="1" dirty="0">
                  <a:solidFill>
                    <a:prstClr val="black"/>
                  </a:solidFill>
                  <a:latin typeface="Calibri" panose="020F0502020204030204"/>
                </a:rPr>
                <a:t>IA LBE – Localisation Bloc Etiquette</a:t>
              </a:r>
            </a:p>
            <a:p>
              <a:pPr algn="just" defTabSz="1371417"/>
              <a:r>
                <a:rPr lang="fr-FR" sz="1800" dirty="0">
                  <a:solidFill>
                    <a:prstClr val="black"/>
                  </a:solidFill>
                  <a:latin typeface="Calibri" panose="020F0502020204030204"/>
                </a:rPr>
                <a:t>IA de </a:t>
              </a:r>
            </a:p>
            <a:p>
              <a:pPr algn="just" defTabSz="1371417"/>
              <a:r>
                <a:rPr lang="fr-FR" sz="1800" dirty="0">
                  <a:solidFill>
                    <a:prstClr val="black"/>
                  </a:solidFill>
                  <a:latin typeface="Calibri" panose="020F0502020204030204"/>
                </a:rPr>
                <a:t>sélection du bloc contenant l’étiquette des plis regroupant les informations.</a:t>
              </a:r>
            </a:p>
          </p:txBody>
        </p:sp>
        <p:pic>
          <p:nvPicPr>
            <p:cNvPr id="63" name="Image 62">
              <a:extLst>
                <a:ext uri="{FF2B5EF4-FFF2-40B4-BE49-F238E27FC236}">
                  <a16:creationId xmlns:a16="http://schemas.microsoft.com/office/drawing/2014/main" id="{F92515D4-F04F-4AB7-A174-D72EAF8D911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528376" y="3833760"/>
              <a:ext cx="798486" cy="761146"/>
            </a:xfrm>
            <a:prstGeom prst="rect">
              <a:avLst/>
            </a:prstGeom>
          </p:spPr>
        </p:pic>
      </p:grpSp>
      <p:grpSp>
        <p:nvGrpSpPr>
          <p:cNvPr id="65" name="Groupe 64">
            <a:extLst>
              <a:ext uri="{FF2B5EF4-FFF2-40B4-BE49-F238E27FC236}">
                <a16:creationId xmlns:a16="http://schemas.microsoft.com/office/drawing/2014/main" id="{320FB6AD-B8A3-4D09-A5D2-FF15A653E5A7}"/>
              </a:ext>
            </a:extLst>
          </p:cNvPr>
          <p:cNvGrpSpPr/>
          <p:nvPr/>
        </p:nvGrpSpPr>
        <p:grpSpPr>
          <a:xfrm>
            <a:off x="208576" y="7744915"/>
            <a:ext cx="6541539" cy="1188029"/>
            <a:chOff x="3528376" y="3833760"/>
            <a:chExt cx="3693358" cy="792141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4AE66E29-87F9-4347-813B-EA1F18504999}"/>
                </a:ext>
              </a:extLst>
            </p:cNvPr>
            <p:cNvSpPr/>
            <p:nvPr/>
          </p:nvSpPr>
          <p:spPr>
            <a:xfrm>
              <a:off x="4326862" y="3834096"/>
              <a:ext cx="2894872" cy="791805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</p:spPr>
          <p:txBody>
            <a:bodyPr wrap="square">
              <a:noAutofit/>
            </a:bodyPr>
            <a:lstStyle/>
            <a:p>
              <a:pPr algn="just" defTabSz="1371417"/>
              <a:r>
                <a:rPr lang="fr-FR" sz="1800" b="1" dirty="0">
                  <a:solidFill>
                    <a:prstClr val="black"/>
                  </a:solidFill>
                  <a:latin typeface="Calibri" panose="020F0502020204030204"/>
                </a:rPr>
                <a:t>IA REDRESSEMENT</a:t>
              </a:r>
            </a:p>
            <a:p>
              <a:pPr algn="just" defTabSz="1371417"/>
              <a:r>
                <a:rPr lang="fr-FR" sz="1800" dirty="0">
                  <a:solidFill>
                    <a:prstClr val="black"/>
                  </a:solidFill>
                  <a:latin typeface="Calibri" panose="020F0502020204030204"/>
                </a:rPr>
                <a:t>IA de </a:t>
              </a:r>
            </a:p>
            <a:p>
              <a:pPr algn="just" defTabSz="1371417"/>
              <a:r>
                <a:rPr lang="fr-FR" sz="1800" dirty="0">
                  <a:solidFill>
                    <a:prstClr val="black"/>
                  </a:solidFill>
                  <a:latin typeface="Calibri" panose="020F0502020204030204"/>
                </a:rPr>
                <a:t>Normalisation des adresses inscrites sur les plis avec respect des normes nationales.</a:t>
              </a:r>
            </a:p>
          </p:txBody>
        </p:sp>
        <p:pic>
          <p:nvPicPr>
            <p:cNvPr id="68" name="Image 67">
              <a:extLst>
                <a:ext uri="{FF2B5EF4-FFF2-40B4-BE49-F238E27FC236}">
                  <a16:creationId xmlns:a16="http://schemas.microsoft.com/office/drawing/2014/main" id="{C9D74BA4-CCB2-437E-B90B-09D2BCF241F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528376" y="3833760"/>
              <a:ext cx="798486" cy="761146"/>
            </a:xfrm>
            <a:prstGeom prst="rect">
              <a:avLst/>
            </a:prstGeom>
          </p:spPr>
        </p:pic>
      </p:grpSp>
      <p:grpSp>
        <p:nvGrpSpPr>
          <p:cNvPr id="70" name="Groupe 69">
            <a:extLst>
              <a:ext uri="{FF2B5EF4-FFF2-40B4-BE49-F238E27FC236}">
                <a16:creationId xmlns:a16="http://schemas.microsoft.com/office/drawing/2014/main" id="{64CDA972-200F-4D4B-A24D-3D1FCB424608}"/>
              </a:ext>
            </a:extLst>
          </p:cNvPr>
          <p:cNvGrpSpPr/>
          <p:nvPr/>
        </p:nvGrpSpPr>
        <p:grpSpPr>
          <a:xfrm>
            <a:off x="203370" y="8961852"/>
            <a:ext cx="6541539" cy="1188029"/>
            <a:chOff x="3528376" y="3833760"/>
            <a:chExt cx="3693358" cy="792141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61E8D250-CD0F-4EEB-AC52-A996C65E1A3D}"/>
                </a:ext>
              </a:extLst>
            </p:cNvPr>
            <p:cNvSpPr/>
            <p:nvPr/>
          </p:nvSpPr>
          <p:spPr>
            <a:xfrm>
              <a:off x="4326862" y="3834096"/>
              <a:ext cx="2894872" cy="791805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</p:spPr>
          <p:txBody>
            <a:bodyPr wrap="square">
              <a:noAutofit/>
            </a:bodyPr>
            <a:lstStyle/>
            <a:p>
              <a:pPr algn="just" defTabSz="1371417"/>
              <a:r>
                <a:rPr lang="fr-FR" sz="1800" b="1" dirty="0">
                  <a:solidFill>
                    <a:prstClr val="black"/>
                  </a:solidFill>
                  <a:latin typeface="Calibri" panose="020F0502020204030204"/>
                </a:rPr>
                <a:t>IA S2S</a:t>
              </a:r>
            </a:p>
            <a:p>
              <a:pPr algn="just" defTabSz="1371417"/>
              <a:r>
                <a:rPr lang="fr-FR" sz="1800" dirty="0">
                  <a:solidFill>
                    <a:prstClr val="black"/>
                  </a:solidFill>
                  <a:latin typeface="Calibri" panose="020F0502020204030204"/>
                </a:rPr>
                <a:t>IA d’analyse de texte extrait des plis pour détermination des points de distributions.</a:t>
              </a:r>
            </a:p>
          </p:txBody>
        </p:sp>
        <p:pic>
          <p:nvPicPr>
            <p:cNvPr id="73" name="Image 72">
              <a:extLst>
                <a:ext uri="{FF2B5EF4-FFF2-40B4-BE49-F238E27FC236}">
                  <a16:creationId xmlns:a16="http://schemas.microsoft.com/office/drawing/2014/main" id="{C8CB4F96-B8A2-407C-94F5-579ABA9425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528376" y="3833760"/>
              <a:ext cx="798486" cy="761146"/>
            </a:xfrm>
            <a:prstGeom prst="rect">
              <a:avLst/>
            </a:prstGeom>
          </p:spPr>
        </p:pic>
      </p:grpSp>
      <p:sp>
        <p:nvSpPr>
          <p:cNvPr id="74" name="ZoneTexte 73">
            <a:extLst>
              <a:ext uri="{FF2B5EF4-FFF2-40B4-BE49-F238E27FC236}">
                <a16:creationId xmlns:a16="http://schemas.microsoft.com/office/drawing/2014/main" id="{F154004F-0417-4E13-9265-484FF4932DC6}"/>
              </a:ext>
            </a:extLst>
          </p:cNvPr>
          <p:cNvSpPr txBox="1"/>
          <p:nvPr/>
        </p:nvSpPr>
        <p:spPr>
          <a:xfrm>
            <a:off x="7522942" y="79534"/>
            <a:ext cx="10765057" cy="50783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/>
              <a:t>IA METIER</a:t>
            </a:r>
            <a:endParaRPr lang="en-US" dirty="0"/>
          </a:p>
        </p:txBody>
      </p:sp>
      <p:grpSp>
        <p:nvGrpSpPr>
          <p:cNvPr id="76" name="Groupe 75">
            <a:extLst>
              <a:ext uri="{FF2B5EF4-FFF2-40B4-BE49-F238E27FC236}">
                <a16:creationId xmlns:a16="http://schemas.microsoft.com/office/drawing/2014/main" id="{6B008485-DBA2-4BB6-B234-C87F1983CF6E}"/>
              </a:ext>
            </a:extLst>
          </p:cNvPr>
          <p:cNvGrpSpPr/>
          <p:nvPr/>
        </p:nvGrpSpPr>
        <p:grpSpPr>
          <a:xfrm>
            <a:off x="7522946" y="5296409"/>
            <a:ext cx="10238767" cy="1004862"/>
            <a:chOff x="2425181" y="4667690"/>
            <a:chExt cx="6876082" cy="670011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F7EE4FEA-EC12-415C-A90A-66E66E03F38D}"/>
                </a:ext>
              </a:extLst>
            </p:cNvPr>
            <p:cNvSpPr/>
            <p:nvPr/>
          </p:nvSpPr>
          <p:spPr>
            <a:xfrm>
              <a:off x="3368158" y="4667690"/>
              <a:ext cx="5933105" cy="61564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</p:spPr>
          <p:txBody>
            <a:bodyPr wrap="square">
              <a:spAutoFit/>
            </a:bodyPr>
            <a:lstStyle/>
            <a:p>
              <a:pPr algn="just" defTabSz="1371417"/>
              <a:r>
                <a:rPr lang="fr-FR" sz="1800" b="1" dirty="0">
                  <a:solidFill>
                    <a:prstClr val="black"/>
                  </a:solidFill>
                  <a:latin typeface="Calibri" panose="020F0502020204030204"/>
                </a:rPr>
                <a:t>IA Reflex</a:t>
              </a:r>
            </a:p>
            <a:p>
              <a:pPr marL="257141" indent="-257141" algn="just" defTabSz="1371417">
                <a:buFont typeface="Arial" panose="020B0604020202020204" pitchFamily="34" charset="0"/>
                <a:buChar char="•"/>
              </a:pPr>
              <a:r>
                <a:rPr lang="fr-FR" sz="1800" dirty="0">
                  <a:solidFill>
                    <a:prstClr val="black"/>
                  </a:solidFill>
                  <a:latin typeface="Calibri" panose="020F0502020204030204"/>
                </a:rPr>
                <a:t>Traitement des plis non distribués et étude de l’adresse de l’émetteur.</a:t>
              </a:r>
            </a:p>
            <a:p>
              <a:pPr marL="257141" indent="-257141" algn="just" defTabSz="1371417">
                <a:buFont typeface="Arial" panose="020B0604020202020204" pitchFamily="34" charset="0"/>
                <a:buChar char="•"/>
              </a:pPr>
              <a:endParaRPr lang="fr-FR" sz="180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pic>
          <p:nvPicPr>
            <p:cNvPr id="78" name="Image 77">
              <a:extLst>
                <a:ext uri="{FF2B5EF4-FFF2-40B4-BE49-F238E27FC236}">
                  <a16:creationId xmlns:a16="http://schemas.microsoft.com/office/drawing/2014/main" id="{BB508BAE-8938-416B-8DEC-13426589876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425181" y="4667690"/>
              <a:ext cx="942978" cy="670011"/>
            </a:xfrm>
            <a:prstGeom prst="rect">
              <a:avLst/>
            </a:prstGeom>
          </p:spPr>
        </p:pic>
      </p:grpSp>
      <p:cxnSp>
        <p:nvCxnSpPr>
          <p:cNvPr id="81" name="Connecteur droit 80">
            <a:extLst>
              <a:ext uri="{FF2B5EF4-FFF2-40B4-BE49-F238E27FC236}">
                <a16:creationId xmlns:a16="http://schemas.microsoft.com/office/drawing/2014/main" id="{271CDAEB-1E2B-41A4-8FB0-891EBC9D6E78}"/>
              </a:ext>
            </a:extLst>
          </p:cNvPr>
          <p:cNvCxnSpPr/>
          <p:nvPr/>
        </p:nvCxnSpPr>
        <p:spPr>
          <a:xfrm>
            <a:off x="7520121" y="6970643"/>
            <a:ext cx="1020558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02176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011B73D-C7A2-4422-943F-197CE1E8FE0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23" name="Forme en L 22">
            <a:extLst>
              <a:ext uri="{FF2B5EF4-FFF2-40B4-BE49-F238E27FC236}">
                <a16:creationId xmlns:a16="http://schemas.microsoft.com/office/drawing/2014/main" id="{F9655D86-5AB5-4AA3-A197-04F4C73BBED6}"/>
              </a:ext>
            </a:extLst>
          </p:cNvPr>
          <p:cNvSpPr/>
          <p:nvPr/>
        </p:nvSpPr>
        <p:spPr>
          <a:xfrm>
            <a:off x="787400" y="1016000"/>
            <a:ext cx="914400" cy="9144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6F290C81-5725-4F93-96D7-66D4BC20EB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1683" y="2481943"/>
            <a:ext cx="11901245" cy="5864381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7DB8BC8-E564-401F-B788-2848CFB789D7}"/>
              </a:ext>
            </a:extLst>
          </p:cNvPr>
          <p:cNvSpPr txBox="1"/>
          <p:nvPr/>
        </p:nvSpPr>
        <p:spPr>
          <a:xfrm>
            <a:off x="4560388" y="8398575"/>
            <a:ext cx="906562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Architecture logicielle IA PPI</a:t>
            </a:r>
            <a:endParaRPr lang="en-US" dirty="0"/>
          </a:p>
        </p:txBody>
      </p:sp>
      <p:graphicFrame>
        <p:nvGraphicFramePr>
          <p:cNvPr id="8" name="Diagramme 7">
            <a:extLst>
              <a:ext uri="{FF2B5EF4-FFF2-40B4-BE49-F238E27FC236}">
                <a16:creationId xmlns:a16="http://schemas.microsoft.com/office/drawing/2014/main" id="{125B3F36-A23E-4363-92D3-A285336D290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71288051"/>
              </p:ext>
            </p:extLst>
          </p:nvPr>
        </p:nvGraphicFramePr>
        <p:xfrm>
          <a:off x="2006600" y="1193800"/>
          <a:ext cx="14173200" cy="83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9" name="Diagramme 8">
            <a:extLst>
              <a:ext uri="{FF2B5EF4-FFF2-40B4-BE49-F238E27FC236}">
                <a16:creationId xmlns:a16="http://schemas.microsoft.com/office/drawing/2014/main" id="{15A2B261-3F66-47E3-B812-13135559BD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79812876"/>
              </p:ext>
            </p:extLst>
          </p:nvPr>
        </p:nvGraphicFramePr>
        <p:xfrm>
          <a:off x="2133600" y="101600"/>
          <a:ext cx="14808200" cy="91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  <p:extLst>
      <p:ext uri="{BB962C8B-B14F-4D97-AF65-F5344CB8AC3E}">
        <p14:creationId xmlns:p14="http://schemas.microsoft.com/office/powerpoint/2010/main" val="2457883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Arcturus - Content - No Header">
  <a:themeElements>
    <a:clrScheme name="Arcturus">
      <a:dk1>
        <a:srgbClr val="3B3B3B"/>
      </a:dk1>
      <a:lt1>
        <a:sysClr val="window" lastClr="FFFFFF"/>
      </a:lt1>
      <a:dk2>
        <a:srgbClr val="556272"/>
      </a:dk2>
      <a:lt2>
        <a:srgbClr val="EEECE1"/>
      </a:lt2>
      <a:accent1>
        <a:srgbClr val="4ECDC4"/>
      </a:accent1>
      <a:accent2>
        <a:srgbClr val="A3E511"/>
      </a:accent2>
      <a:accent3>
        <a:srgbClr val="FF6B6B"/>
      </a:accent3>
      <a:accent4>
        <a:srgbClr val="C54D57"/>
      </a:accent4>
      <a:accent5>
        <a:srgbClr val="1694B2"/>
      </a:accent5>
      <a:accent6>
        <a:srgbClr val="EABD00"/>
      </a:accent6>
      <a:hlink>
        <a:srgbClr val="4ECDC4"/>
      </a:hlink>
      <a:folHlink>
        <a:srgbClr val="2EA59D"/>
      </a:folHlink>
    </a:clrScheme>
    <a:fontScheme name="Arcturus">
      <a:majorFont>
        <a:latin typeface="Ubuntu Medium"/>
        <a:ea typeface="Spica Neue P Light"/>
        <a:cs typeface=""/>
      </a:majorFont>
      <a:minorFont>
        <a:latin typeface="Ubuntu"/>
        <a:ea typeface="Spica Neue P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chemeClr val="accent1"/>
        </a:solidFill>
        <a:ln w="0">
          <a:noFill/>
          <a:prstDash val="solid"/>
          <a:round/>
          <a:headEnd/>
          <a:tailEnd/>
        </a:ln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algn="ctr">
          <a:defRPr kumimoji="1"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rcturus - Free Layout">
  <a:themeElements>
    <a:clrScheme name="Bleu vert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Arcturus">
      <a:majorFont>
        <a:latin typeface="Ubuntu Medium"/>
        <a:ea typeface="Spica Neue P Light"/>
        <a:cs typeface=""/>
      </a:majorFont>
      <a:minorFont>
        <a:latin typeface="Ubuntu"/>
        <a:ea typeface="Spica Neue P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Arcturus - Colored Background">
  <a:themeElements>
    <a:clrScheme name="Arcturus">
      <a:dk1>
        <a:srgbClr val="3B3B3B"/>
      </a:dk1>
      <a:lt1>
        <a:sysClr val="window" lastClr="FFFFFF"/>
      </a:lt1>
      <a:dk2>
        <a:srgbClr val="556272"/>
      </a:dk2>
      <a:lt2>
        <a:srgbClr val="EEECE1"/>
      </a:lt2>
      <a:accent1>
        <a:srgbClr val="4ECDC4"/>
      </a:accent1>
      <a:accent2>
        <a:srgbClr val="A3E511"/>
      </a:accent2>
      <a:accent3>
        <a:srgbClr val="FF6B6B"/>
      </a:accent3>
      <a:accent4>
        <a:srgbClr val="C54D57"/>
      </a:accent4>
      <a:accent5>
        <a:srgbClr val="1694B2"/>
      </a:accent5>
      <a:accent6>
        <a:srgbClr val="EABD00"/>
      </a:accent6>
      <a:hlink>
        <a:srgbClr val="4ECDC4"/>
      </a:hlink>
      <a:folHlink>
        <a:srgbClr val="2EA59D"/>
      </a:folHlink>
    </a:clrScheme>
    <a:fontScheme name="Arcturus">
      <a:majorFont>
        <a:latin typeface="Ubuntu Medium"/>
        <a:ea typeface="Spica Neue P Light"/>
        <a:cs typeface=""/>
      </a:majorFont>
      <a:minorFont>
        <a:latin typeface="Ubuntu"/>
        <a:ea typeface="Spica Neue P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Arcturus - Content - Right Title">
  <a:themeElements>
    <a:clrScheme name="Arcturus">
      <a:dk1>
        <a:srgbClr val="3B3B3B"/>
      </a:dk1>
      <a:lt1>
        <a:sysClr val="window" lastClr="FFFFFF"/>
      </a:lt1>
      <a:dk2>
        <a:srgbClr val="556272"/>
      </a:dk2>
      <a:lt2>
        <a:srgbClr val="EEECE1"/>
      </a:lt2>
      <a:accent1>
        <a:srgbClr val="4ECDC4"/>
      </a:accent1>
      <a:accent2>
        <a:srgbClr val="A3E511"/>
      </a:accent2>
      <a:accent3>
        <a:srgbClr val="FF6B6B"/>
      </a:accent3>
      <a:accent4>
        <a:srgbClr val="C54D57"/>
      </a:accent4>
      <a:accent5>
        <a:srgbClr val="1694B2"/>
      </a:accent5>
      <a:accent6>
        <a:srgbClr val="EABD00"/>
      </a:accent6>
      <a:hlink>
        <a:srgbClr val="4ECDC4"/>
      </a:hlink>
      <a:folHlink>
        <a:srgbClr val="2EA59D"/>
      </a:folHlink>
    </a:clrScheme>
    <a:fontScheme name="Arcturus">
      <a:majorFont>
        <a:latin typeface="Ubuntu Medium"/>
        <a:ea typeface="Spica Neue P Light"/>
        <a:cs typeface=""/>
      </a:majorFont>
      <a:minorFont>
        <a:latin typeface="Ubuntu"/>
        <a:ea typeface="Spica Neue P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28009</TotalTime>
  <Words>1645</Words>
  <Application>Microsoft Office PowerPoint</Application>
  <PresentationFormat>Personnalisé</PresentationFormat>
  <Paragraphs>507</Paragraphs>
  <Slides>37</Slides>
  <Notes>37</Notes>
  <HiddenSlides>0</HiddenSlides>
  <MMClips>0</MMClips>
  <ScaleCrop>false</ScaleCrop>
  <HeadingPairs>
    <vt:vector size="6" baseType="variant">
      <vt:variant>
        <vt:lpstr>Polices utilisées</vt:lpstr>
      </vt:variant>
      <vt:variant>
        <vt:i4>12</vt:i4>
      </vt:variant>
      <vt:variant>
        <vt:lpstr>Thème</vt:lpstr>
      </vt:variant>
      <vt:variant>
        <vt:i4>5</vt:i4>
      </vt:variant>
      <vt:variant>
        <vt:lpstr>Titres des diapositives</vt:lpstr>
      </vt:variant>
      <vt:variant>
        <vt:i4>37</vt:i4>
      </vt:variant>
    </vt:vector>
  </HeadingPairs>
  <TitlesOfParts>
    <vt:vector size="54" baseType="lpstr">
      <vt:lpstr>Arial</vt:lpstr>
      <vt:lpstr>Calibri</vt:lpstr>
      <vt:lpstr>Calibri Light</vt:lpstr>
      <vt:lpstr>Century Gothic</vt:lpstr>
      <vt:lpstr>Georgia</vt:lpstr>
      <vt:lpstr>Graphik Black</vt:lpstr>
      <vt:lpstr>Source Sans Pro</vt:lpstr>
      <vt:lpstr>Times New Roman</vt:lpstr>
      <vt:lpstr>Ubuntu</vt:lpstr>
      <vt:lpstr>Ubuntu Medium</vt:lpstr>
      <vt:lpstr>URWPalladioL-Roma</vt:lpstr>
      <vt:lpstr>Wingdings</vt:lpstr>
      <vt:lpstr>Arcturus - Content - No Header</vt:lpstr>
      <vt:lpstr>Arcturus - Free Layout</vt:lpstr>
      <vt:lpstr>Arcturus - Colored Background</vt:lpstr>
      <vt:lpstr>Arcturus - Content - Right Title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L'IA DT BSCC en 2020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Arcturus</dc:title>
  <dc:creator>Jun Akizaki</dc:creator>
  <cp:lastModifiedBy>Oumeima EL KHETTARI</cp:lastModifiedBy>
  <cp:revision>939</cp:revision>
  <dcterms:created xsi:type="dcterms:W3CDTF">2015-08-02T15:43:04Z</dcterms:created>
  <dcterms:modified xsi:type="dcterms:W3CDTF">2021-10-14T09:41:32Z</dcterms:modified>
</cp:coreProperties>
</file>