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Lyons" userId="0084c629875d92fa" providerId="LiveId" clId="{7B26FCAC-965E-4F13-A641-049E1EACDF50}"/>
    <pc:docChg chg="custSel addSld delSld modSld">
      <pc:chgData name="Damian Lyons" userId="0084c629875d92fa" providerId="LiveId" clId="{7B26FCAC-965E-4F13-A641-049E1EACDF50}" dt="2023-10-23T01:02:34.486" v="421" actId="20577"/>
      <pc:docMkLst>
        <pc:docMk/>
      </pc:docMkLst>
      <pc:sldChg chg="modSp mod">
        <pc:chgData name="Damian Lyons" userId="0084c629875d92fa" providerId="LiveId" clId="{7B26FCAC-965E-4F13-A641-049E1EACDF50}" dt="2023-10-23T00:56:34.811" v="74" actId="20577"/>
        <pc:sldMkLst>
          <pc:docMk/>
          <pc:sldMk cId="2410460509" sldId="256"/>
        </pc:sldMkLst>
        <pc:spChg chg="mod">
          <ac:chgData name="Damian Lyons" userId="0084c629875d92fa" providerId="LiveId" clId="{7B26FCAC-965E-4F13-A641-049E1EACDF50}" dt="2023-10-23T00:56:34.811" v="74" actId="20577"/>
          <ac:spMkLst>
            <pc:docMk/>
            <pc:sldMk cId="2410460509" sldId="256"/>
            <ac:spMk id="3" creationId="{00000000-0000-0000-0000-000000000000}"/>
          </ac:spMkLst>
        </pc:spChg>
      </pc:sldChg>
      <pc:sldChg chg="del">
        <pc:chgData name="Damian Lyons" userId="0084c629875d92fa" providerId="LiveId" clId="{7B26FCAC-965E-4F13-A641-049E1EACDF50}" dt="2023-10-23T00:56:39.374" v="75" actId="47"/>
        <pc:sldMkLst>
          <pc:docMk/>
          <pc:sldMk cId="2927278912" sldId="257"/>
        </pc:sldMkLst>
      </pc:sldChg>
      <pc:sldChg chg="del">
        <pc:chgData name="Damian Lyons" userId="0084c629875d92fa" providerId="LiveId" clId="{7B26FCAC-965E-4F13-A641-049E1EACDF50}" dt="2023-10-23T00:56:40.689" v="76" actId="47"/>
        <pc:sldMkLst>
          <pc:docMk/>
          <pc:sldMk cId="4140457169" sldId="258"/>
        </pc:sldMkLst>
      </pc:sldChg>
      <pc:sldChg chg="del">
        <pc:chgData name="Damian Lyons" userId="0084c629875d92fa" providerId="LiveId" clId="{7B26FCAC-965E-4F13-A641-049E1EACDF50}" dt="2023-10-23T00:56:41.629" v="77" actId="47"/>
        <pc:sldMkLst>
          <pc:docMk/>
          <pc:sldMk cId="1808233301" sldId="259"/>
        </pc:sldMkLst>
      </pc:sldChg>
      <pc:sldChg chg="del">
        <pc:chgData name="Damian Lyons" userId="0084c629875d92fa" providerId="LiveId" clId="{7B26FCAC-965E-4F13-A641-049E1EACDF50}" dt="2023-10-23T00:56:43.004" v="78" actId="47"/>
        <pc:sldMkLst>
          <pc:docMk/>
          <pc:sldMk cId="840152181" sldId="260"/>
        </pc:sldMkLst>
      </pc:sldChg>
      <pc:sldChg chg="del">
        <pc:chgData name="Damian Lyons" userId="0084c629875d92fa" providerId="LiveId" clId="{7B26FCAC-965E-4F13-A641-049E1EACDF50}" dt="2023-10-23T00:56:44.544" v="79" actId="47"/>
        <pc:sldMkLst>
          <pc:docMk/>
          <pc:sldMk cId="3763819227" sldId="261"/>
        </pc:sldMkLst>
      </pc:sldChg>
      <pc:sldChg chg="del">
        <pc:chgData name="Damian Lyons" userId="0084c629875d92fa" providerId="LiveId" clId="{7B26FCAC-965E-4F13-A641-049E1EACDF50}" dt="2023-10-23T00:56:50.296" v="80" actId="47"/>
        <pc:sldMkLst>
          <pc:docMk/>
          <pc:sldMk cId="3201739951" sldId="262"/>
        </pc:sldMkLst>
      </pc:sldChg>
      <pc:sldChg chg="modSp mod">
        <pc:chgData name="Damian Lyons" userId="0084c629875d92fa" providerId="LiveId" clId="{7B26FCAC-965E-4F13-A641-049E1EACDF50}" dt="2023-10-23T00:57:41.643" v="128" actId="20577"/>
        <pc:sldMkLst>
          <pc:docMk/>
          <pc:sldMk cId="1121989135" sldId="263"/>
        </pc:sldMkLst>
        <pc:spChg chg="mod">
          <ac:chgData name="Damian Lyons" userId="0084c629875d92fa" providerId="LiveId" clId="{7B26FCAC-965E-4F13-A641-049E1EACDF50}" dt="2023-10-23T00:57:41.643" v="128" actId="20577"/>
          <ac:spMkLst>
            <pc:docMk/>
            <pc:sldMk cId="1121989135" sldId="263"/>
            <ac:spMk id="3" creationId="{B06C3D65-691C-4EA0-A19D-C81940C68FFB}"/>
          </ac:spMkLst>
        </pc:spChg>
      </pc:sldChg>
      <pc:sldChg chg="modSp mod">
        <pc:chgData name="Damian Lyons" userId="0084c629875d92fa" providerId="LiveId" clId="{7B26FCAC-965E-4F13-A641-049E1EACDF50}" dt="2023-10-23T01:02:26.097" v="410" actId="313"/>
        <pc:sldMkLst>
          <pc:docMk/>
          <pc:sldMk cId="590998545" sldId="264"/>
        </pc:sldMkLst>
        <pc:spChg chg="mod">
          <ac:chgData name="Damian Lyons" userId="0084c629875d92fa" providerId="LiveId" clId="{7B26FCAC-965E-4F13-A641-049E1EACDF50}" dt="2023-10-23T01:02:26.097" v="410" actId="313"/>
          <ac:spMkLst>
            <pc:docMk/>
            <pc:sldMk cId="590998545" sldId="264"/>
            <ac:spMk id="2" creationId="{8DD9BAB8-E547-4130-8A2B-535737C5C074}"/>
          </ac:spMkLst>
        </pc:spChg>
        <pc:spChg chg="mod">
          <ac:chgData name="Damian Lyons" userId="0084c629875d92fa" providerId="LiveId" clId="{7B26FCAC-965E-4F13-A641-049E1EACDF50}" dt="2023-10-23T00:58:22.465" v="132" actId="20577"/>
          <ac:spMkLst>
            <pc:docMk/>
            <pc:sldMk cId="590998545" sldId="264"/>
            <ac:spMk id="3" creationId="{E342B027-0BA3-465D-AC3D-726D90BA0346}"/>
          </ac:spMkLst>
        </pc:spChg>
      </pc:sldChg>
      <pc:sldChg chg="modSp mod">
        <pc:chgData name="Damian Lyons" userId="0084c629875d92fa" providerId="LiveId" clId="{7B26FCAC-965E-4F13-A641-049E1EACDF50}" dt="2023-10-23T01:02:34.486" v="421" actId="20577"/>
        <pc:sldMkLst>
          <pc:docMk/>
          <pc:sldMk cId="1335756751" sldId="265"/>
        </pc:sldMkLst>
        <pc:spChg chg="mod">
          <ac:chgData name="Damian Lyons" userId="0084c629875d92fa" providerId="LiveId" clId="{7B26FCAC-965E-4F13-A641-049E1EACDF50}" dt="2023-10-23T01:02:34.486" v="421" actId="20577"/>
          <ac:spMkLst>
            <pc:docMk/>
            <pc:sldMk cId="1335756751" sldId="265"/>
            <ac:spMk id="2" creationId="{6E5C9E70-60C1-4F0A-9D8B-F77075C22C32}"/>
          </ac:spMkLst>
        </pc:spChg>
      </pc:sldChg>
      <pc:sldChg chg="modSp new mod">
        <pc:chgData name="Damian Lyons" userId="0084c629875d92fa" providerId="LiveId" clId="{7B26FCAC-965E-4F13-A641-049E1EACDF50}" dt="2023-10-23T01:02:06.581" v="406" actId="20577"/>
        <pc:sldMkLst>
          <pc:docMk/>
          <pc:sldMk cId="1320654139" sldId="266"/>
        </pc:sldMkLst>
        <pc:spChg chg="mod">
          <ac:chgData name="Damian Lyons" userId="0084c629875d92fa" providerId="LiveId" clId="{7B26FCAC-965E-4F13-A641-049E1EACDF50}" dt="2023-10-23T00:59:51.075" v="157" actId="20577"/>
          <ac:spMkLst>
            <pc:docMk/>
            <pc:sldMk cId="1320654139" sldId="266"/>
            <ac:spMk id="2" creationId="{57CD649F-CE2E-8DB2-ECA6-F87E21F6A91E}"/>
          </ac:spMkLst>
        </pc:spChg>
        <pc:spChg chg="mod">
          <ac:chgData name="Damian Lyons" userId="0084c629875d92fa" providerId="LiveId" clId="{7B26FCAC-965E-4F13-A641-049E1EACDF50}" dt="2023-10-23T01:02:06.581" v="406" actId="20577"/>
          <ac:spMkLst>
            <pc:docMk/>
            <pc:sldMk cId="1320654139" sldId="266"/>
            <ac:spMk id="3" creationId="{EBA5C3DB-E78B-2248-2AB7-FFA65FEC5C27}"/>
          </ac:spMkLst>
        </pc:spChg>
      </pc:sldChg>
      <pc:sldChg chg="del">
        <pc:chgData name="Damian Lyons" userId="0084c629875d92fa" providerId="LiveId" clId="{7B26FCAC-965E-4F13-A641-049E1EACDF50}" dt="2023-10-23T00:59:00.829" v="133" actId="47"/>
        <pc:sldMkLst>
          <pc:docMk/>
          <pc:sldMk cId="1570887677" sldId="266"/>
        </pc:sldMkLst>
      </pc:sldChg>
      <pc:sldChg chg="del">
        <pc:chgData name="Damian Lyons" userId="0084c629875d92fa" providerId="LiveId" clId="{7B26FCAC-965E-4F13-A641-049E1EACDF50}" dt="2023-10-23T00:59:06.462" v="134" actId="47"/>
        <pc:sldMkLst>
          <pc:docMk/>
          <pc:sldMk cId="3294816161" sldId="267"/>
        </pc:sldMkLst>
      </pc:sldChg>
    </pc:docChg>
  </pc:docChgLst>
  <pc:docChgLst>
    <pc:chgData name="Damian Lyons" userId="0084c629875d92fa" providerId="LiveId" clId="{D0CBAD5F-F544-40AF-9882-1B532D336145}"/>
    <pc:docChg chg="custSel addSld modSld modMainMaster">
      <pc:chgData name="Damian Lyons" userId="0084c629875d92fa" providerId="LiveId" clId="{D0CBAD5F-F544-40AF-9882-1B532D336145}" dt="2021-11-15T14:57:57.924" v="2557" actId="1076"/>
      <pc:docMkLst>
        <pc:docMk/>
      </pc:docMkLst>
      <pc:sldChg chg="setBg">
        <pc:chgData name="Damian Lyons" userId="0084c629875d92fa" providerId="LiveId" clId="{D0CBAD5F-F544-40AF-9882-1B532D336145}" dt="2021-11-15T14:29:21.045" v="831"/>
        <pc:sldMkLst>
          <pc:docMk/>
          <pc:sldMk cId="2410460509" sldId="256"/>
        </pc:sldMkLst>
      </pc:sldChg>
      <pc:sldChg chg="modSp mod">
        <pc:chgData name="Damian Lyons" userId="0084c629875d92fa" providerId="LiveId" clId="{D0CBAD5F-F544-40AF-9882-1B532D336145}" dt="2021-11-15T14:29:34.400" v="833" actId="33524"/>
        <pc:sldMkLst>
          <pc:docMk/>
          <pc:sldMk cId="4140457169" sldId="258"/>
        </pc:sldMkLst>
        <pc:spChg chg="mod">
          <ac:chgData name="Damian Lyons" userId="0084c629875d92fa" providerId="LiveId" clId="{D0CBAD5F-F544-40AF-9882-1B532D336145}" dt="2021-11-15T14:29:34.400" v="833" actId="33524"/>
          <ac:spMkLst>
            <pc:docMk/>
            <pc:sldMk cId="4140457169" sldId="258"/>
            <ac:spMk id="3" creationId="{00000000-0000-0000-0000-000000000000}"/>
          </ac:spMkLst>
        </pc:spChg>
      </pc:sldChg>
      <pc:sldChg chg="modSp new mod">
        <pc:chgData name="Damian Lyons" userId="0084c629875d92fa" providerId="LiveId" clId="{D0CBAD5F-F544-40AF-9882-1B532D336145}" dt="2021-11-15T14:24:43.913" v="478" actId="20577"/>
        <pc:sldMkLst>
          <pc:docMk/>
          <pc:sldMk cId="1808233301" sldId="259"/>
        </pc:sldMkLst>
        <pc:spChg chg="mod">
          <ac:chgData name="Damian Lyons" userId="0084c629875d92fa" providerId="LiveId" clId="{D0CBAD5F-F544-40AF-9882-1B532D336145}" dt="2021-11-15T14:14:29.599" v="8" actId="20577"/>
          <ac:spMkLst>
            <pc:docMk/>
            <pc:sldMk cId="1808233301" sldId="259"/>
            <ac:spMk id="2" creationId="{C6F6E07B-C613-4366-A5B7-4B0567636C1E}"/>
          </ac:spMkLst>
        </pc:spChg>
        <pc:spChg chg="mod">
          <ac:chgData name="Damian Lyons" userId="0084c629875d92fa" providerId="LiveId" clId="{D0CBAD5F-F544-40AF-9882-1B532D336145}" dt="2021-11-15T14:24:43.913" v="478" actId="20577"/>
          <ac:spMkLst>
            <pc:docMk/>
            <pc:sldMk cId="1808233301" sldId="259"/>
            <ac:spMk id="3" creationId="{E4AB3CC8-5321-47D6-BFA0-BA5BD377AEA7}"/>
          </ac:spMkLst>
        </pc:spChg>
      </pc:sldChg>
      <pc:sldChg chg="modSp new mod">
        <pc:chgData name="Damian Lyons" userId="0084c629875d92fa" providerId="LiveId" clId="{D0CBAD5F-F544-40AF-9882-1B532D336145}" dt="2021-11-15T14:28:53.376" v="829" actId="20577"/>
        <pc:sldMkLst>
          <pc:docMk/>
          <pc:sldMk cId="840152181" sldId="260"/>
        </pc:sldMkLst>
        <pc:spChg chg="mod">
          <ac:chgData name="Damian Lyons" userId="0084c629875d92fa" providerId="LiveId" clId="{D0CBAD5F-F544-40AF-9882-1B532D336145}" dt="2021-11-15T14:25:25.521" v="487" actId="20577"/>
          <ac:spMkLst>
            <pc:docMk/>
            <pc:sldMk cId="840152181" sldId="260"/>
            <ac:spMk id="2" creationId="{D00861F5-07BB-4AAB-9FE8-D7E8F2A956BF}"/>
          </ac:spMkLst>
        </pc:spChg>
        <pc:spChg chg="mod">
          <ac:chgData name="Damian Lyons" userId="0084c629875d92fa" providerId="LiveId" clId="{D0CBAD5F-F544-40AF-9882-1B532D336145}" dt="2021-11-15T14:28:53.376" v="829" actId="20577"/>
          <ac:spMkLst>
            <pc:docMk/>
            <pc:sldMk cId="840152181" sldId="260"/>
            <ac:spMk id="3" creationId="{50DD6612-ED86-4271-AA67-20A966400169}"/>
          </ac:spMkLst>
        </pc:spChg>
      </pc:sldChg>
      <pc:sldChg chg="modSp new mod">
        <pc:chgData name="Damian Lyons" userId="0084c629875d92fa" providerId="LiveId" clId="{D0CBAD5F-F544-40AF-9882-1B532D336145}" dt="2021-11-15T14:33:04.508" v="1257" actId="20577"/>
        <pc:sldMkLst>
          <pc:docMk/>
          <pc:sldMk cId="3763819227" sldId="261"/>
        </pc:sldMkLst>
        <pc:spChg chg="mod">
          <ac:chgData name="Damian Lyons" userId="0084c629875d92fa" providerId="LiveId" clId="{D0CBAD5F-F544-40AF-9882-1B532D336145}" dt="2021-11-15T14:29:51.251" v="848" actId="20577"/>
          <ac:spMkLst>
            <pc:docMk/>
            <pc:sldMk cId="3763819227" sldId="261"/>
            <ac:spMk id="2" creationId="{31815E33-FEA7-4040-BC9C-4BA3BE80C69F}"/>
          </ac:spMkLst>
        </pc:spChg>
        <pc:spChg chg="mod">
          <ac:chgData name="Damian Lyons" userId="0084c629875d92fa" providerId="LiveId" clId="{D0CBAD5F-F544-40AF-9882-1B532D336145}" dt="2021-11-15T14:33:04.508" v="1257" actId="20577"/>
          <ac:spMkLst>
            <pc:docMk/>
            <pc:sldMk cId="3763819227" sldId="261"/>
            <ac:spMk id="3" creationId="{C8B3C93A-08D2-41D2-9792-235EA5FF5762}"/>
          </ac:spMkLst>
        </pc:spChg>
      </pc:sldChg>
      <pc:sldChg chg="modSp new mod">
        <pc:chgData name="Damian Lyons" userId="0084c629875d92fa" providerId="LiveId" clId="{D0CBAD5F-F544-40AF-9882-1B532D336145}" dt="2021-11-15T14:36:33.648" v="1806" actId="113"/>
        <pc:sldMkLst>
          <pc:docMk/>
          <pc:sldMk cId="3201739951" sldId="262"/>
        </pc:sldMkLst>
        <pc:spChg chg="mod">
          <ac:chgData name="Damian Lyons" userId="0084c629875d92fa" providerId="LiveId" clId="{D0CBAD5F-F544-40AF-9882-1B532D336145}" dt="2021-11-15T14:33:15.614" v="1275" actId="20577"/>
          <ac:spMkLst>
            <pc:docMk/>
            <pc:sldMk cId="3201739951" sldId="262"/>
            <ac:spMk id="2" creationId="{E8DF5B7C-197D-446A-B26A-B9346AF273E8}"/>
          </ac:spMkLst>
        </pc:spChg>
        <pc:spChg chg="mod">
          <ac:chgData name="Damian Lyons" userId="0084c629875d92fa" providerId="LiveId" clId="{D0CBAD5F-F544-40AF-9882-1B532D336145}" dt="2021-11-15T14:36:33.648" v="1806" actId="113"/>
          <ac:spMkLst>
            <pc:docMk/>
            <pc:sldMk cId="3201739951" sldId="262"/>
            <ac:spMk id="3" creationId="{B40F093A-D913-4EE2-BB35-D89B26A947DB}"/>
          </ac:spMkLst>
        </pc:spChg>
      </pc:sldChg>
      <pc:sldChg chg="modSp new mod">
        <pc:chgData name="Damian Lyons" userId="0084c629875d92fa" providerId="LiveId" clId="{D0CBAD5F-F544-40AF-9882-1B532D336145}" dt="2021-11-15T14:46:15.215" v="2038" actId="207"/>
        <pc:sldMkLst>
          <pc:docMk/>
          <pc:sldMk cId="1121989135" sldId="263"/>
        </pc:sldMkLst>
        <pc:spChg chg="mod">
          <ac:chgData name="Damian Lyons" userId="0084c629875d92fa" providerId="LiveId" clId="{D0CBAD5F-F544-40AF-9882-1B532D336145}" dt="2021-11-15T14:36:51.419" v="1821" actId="20577"/>
          <ac:spMkLst>
            <pc:docMk/>
            <pc:sldMk cId="1121989135" sldId="263"/>
            <ac:spMk id="2" creationId="{570A3A9B-7909-457A-833F-9D3F0109FC34}"/>
          </ac:spMkLst>
        </pc:spChg>
        <pc:spChg chg="mod">
          <ac:chgData name="Damian Lyons" userId="0084c629875d92fa" providerId="LiveId" clId="{D0CBAD5F-F544-40AF-9882-1B532D336145}" dt="2021-11-15T14:46:15.215" v="2038" actId="207"/>
          <ac:spMkLst>
            <pc:docMk/>
            <pc:sldMk cId="1121989135" sldId="263"/>
            <ac:spMk id="3" creationId="{B06C3D65-691C-4EA0-A19D-C81940C68FFB}"/>
          </ac:spMkLst>
        </pc:spChg>
      </pc:sldChg>
      <pc:sldChg chg="modSp new mod">
        <pc:chgData name="Damian Lyons" userId="0084c629875d92fa" providerId="LiveId" clId="{D0CBAD5F-F544-40AF-9882-1B532D336145}" dt="2021-11-15T14:48:32.325" v="2192" actId="948"/>
        <pc:sldMkLst>
          <pc:docMk/>
          <pc:sldMk cId="590998545" sldId="264"/>
        </pc:sldMkLst>
        <pc:spChg chg="mod">
          <ac:chgData name="Damian Lyons" userId="0084c629875d92fa" providerId="LiveId" clId="{D0CBAD5F-F544-40AF-9882-1B532D336145}" dt="2021-11-15T14:45:18.475" v="2026" actId="20577"/>
          <ac:spMkLst>
            <pc:docMk/>
            <pc:sldMk cId="590998545" sldId="264"/>
            <ac:spMk id="2" creationId="{8DD9BAB8-E547-4130-8A2B-535737C5C074}"/>
          </ac:spMkLst>
        </pc:spChg>
        <pc:spChg chg="mod">
          <ac:chgData name="Damian Lyons" userId="0084c629875d92fa" providerId="LiveId" clId="{D0CBAD5F-F544-40AF-9882-1B532D336145}" dt="2021-11-15T14:48:32.325" v="2192" actId="948"/>
          <ac:spMkLst>
            <pc:docMk/>
            <pc:sldMk cId="590998545" sldId="264"/>
            <ac:spMk id="3" creationId="{E342B027-0BA3-465D-AC3D-726D90BA0346}"/>
          </ac:spMkLst>
        </pc:spChg>
      </pc:sldChg>
      <pc:sldChg chg="modSp new mod">
        <pc:chgData name="Damian Lyons" userId="0084c629875d92fa" providerId="LiveId" clId="{D0CBAD5F-F544-40AF-9882-1B532D336145}" dt="2021-11-15T14:49:55.285" v="2248" actId="207"/>
        <pc:sldMkLst>
          <pc:docMk/>
          <pc:sldMk cId="1335756751" sldId="265"/>
        </pc:sldMkLst>
        <pc:spChg chg="mod">
          <ac:chgData name="Damian Lyons" userId="0084c629875d92fa" providerId="LiveId" clId="{D0CBAD5F-F544-40AF-9882-1B532D336145}" dt="2021-11-15T14:48:57.454" v="2237" actId="20577"/>
          <ac:spMkLst>
            <pc:docMk/>
            <pc:sldMk cId="1335756751" sldId="265"/>
            <ac:spMk id="2" creationId="{6E5C9E70-60C1-4F0A-9D8B-F77075C22C32}"/>
          </ac:spMkLst>
        </pc:spChg>
        <pc:spChg chg="mod">
          <ac:chgData name="Damian Lyons" userId="0084c629875d92fa" providerId="LiveId" clId="{D0CBAD5F-F544-40AF-9882-1B532D336145}" dt="2021-11-15T14:49:55.285" v="2248" actId="207"/>
          <ac:spMkLst>
            <pc:docMk/>
            <pc:sldMk cId="1335756751" sldId="265"/>
            <ac:spMk id="3" creationId="{FBD848B3-2AFA-4137-85B6-0031F1B45FD9}"/>
          </ac:spMkLst>
        </pc:spChg>
      </pc:sldChg>
      <pc:sldChg chg="addSp modSp new mod">
        <pc:chgData name="Damian Lyons" userId="0084c629875d92fa" providerId="LiveId" clId="{D0CBAD5F-F544-40AF-9882-1B532D336145}" dt="2021-11-15T14:55:09.487" v="2455" actId="20577"/>
        <pc:sldMkLst>
          <pc:docMk/>
          <pc:sldMk cId="1570887677" sldId="266"/>
        </pc:sldMkLst>
        <pc:spChg chg="mod">
          <ac:chgData name="Damian Lyons" userId="0084c629875d92fa" providerId="LiveId" clId="{D0CBAD5F-F544-40AF-9882-1B532D336145}" dt="2021-11-15T14:52:32.685" v="2279" actId="20577"/>
          <ac:spMkLst>
            <pc:docMk/>
            <pc:sldMk cId="1570887677" sldId="266"/>
            <ac:spMk id="2" creationId="{6612440A-5A32-4E7E-AB4F-B4CF48A13383}"/>
          </ac:spMkLst>
        </pc:spChg>
        <pc:spChg chg="mod">
          <ac:chgData name="Damian Lyons" userId="0084c629875d92fa" providerId="LiveId" clId="{D0CBAD5F-F544-40AF-9882-1B532D336145}" dt="2021-11-15T14:53:19.273" v="2417" actId="20577"/>
          <ac:spMkLst>
            <pc:docMk/>
            <pc:sldMk cId="1570887677" sldId="266"/>
            <ac:spMk id="3" creationId="{44398B4D-1CE6-45C3-A092-4591113F079D}"/>
          </ac:spMkLst>
        </pc:spChg>
        <pc:spChg chg="add mod">
          <ac:chgData name="Damian Lyons" userId="0084c629875d92fa" providerId="LiveId" clId="{D0CBAD5F-F544-40AF-9882-1B532D336145}" dt="2021-11-15T14:55:00.305" v="2451" actId="1076"/>
          <ac:spMkLst>
            <pc:docMk/>
            <pc:sldMk cId="1570887677" sldId="266"/>
            <ac:spMk id="8" creationId="{6CEC56C2-66AE-4A04-AF7E-8552A1D44535}"/>
          </ac:spMkLst>
        </pc:spChg>
        <pc:spChg chg="add mod">
          <ac:chgData name="Damian Lyons" userId="0084c629875d92fa" providerId="LiveId" clId="{D0CBAD5F-F544-40AF-9882-1B532D336145}" dt="2021-11-15T14:55:09.487" v="2455" actId="20577"/>
          <ac:spMkLst>
            <pc:docMk/>
            <pc:sldMk cId="1570887677" sldId="266"/>
            <ac:spMk id="9" creationId="{07F3A25D-EC7E-41FD-B649-6F55FF383BFC}"/>
          </ac:spMkLst>
        </pc:spChg>
        <pc:picChg chg="add mod">
          <ac:chgData name="Damian Lyons" userId="0084c629875d92fa" providerId="LiveId" clId="{D0CBAD5F-F544-40AF-9882-1B532D336145}" dt="2021-11-15T14:54:28.234" v="2422" actId="1076"/>
          <ac:picMkLst>
            <pc:docMk/>
            <pc:sldMk cId="1570887677" sldId="266"/>
            <ac:picMk id="5" creationId="{D9AC8C69-0E3E-4A65-8087-E4B08C35F156}"/>
          </ac:picMkLst>
        </pc:picChg>
        <pc:picChg chg="add mod">
          <ac:chgData name="Damian Lyons" userId="0084c629875d92fa" providerId="LiveId" clId="{D0CBAD5F-F544-40AF-9882-1B532D336145}" dt="2021-11-15T14:54:23.436" v="2421" actId="1076"/>
          <ac:picMkLst>
            <pc:docMk/>
            <pc:sldMk cId="1570887677" sldId="266"/>
            <ac:picMk id="7" creationId="{AA5A710B-395B-41D6-8600-BED0710381CB}"/>
          </ac:picMkLst>
        </pc:picChg>
      </pc:sldChg>
      <pc:sldChg chg="addSp delSp modSp new mod">
        <pc:chgData name="Damian Lyons" userId="0084c629875d92fa" providerId="LiveId" clId="{D0CBAD5F-F544-40AF-9882-1B532D336145}" dt="2021-11-15T14:57:57.924" v="2557" actId="1076"/>
        <pc:sldMkLst>
          <pc:docMk/>
          <pc:sldMk cId="3294816161" sldId="267"/>
        </pc:sldMkLst>
        <pc:spChg chg="mod">
          <ac:chgData name="Damian Lyons" userId="0084c629875d92fa" providerId="LiveId" clId="{D0CBAD5F-F544-40AF-9882-1B532D336145}" dt="2021-11-15T14:57:28.633" v="2554" actId="20577"/>
          <ac:spMkLst>
            <pc:docMk/>
            <pc:sldMk cId="3294816161" sldId="267"/>
            <ac:spMk id="2" creationId="{0754D2FA-B089-42EA-82C6-E1D3DA763FED}"/>
          </ac:spMkLst>
        </pc:spChg>
        <pc:spChg chg="del">
          <ac:chgData name="Damian Lyons" userId="0084c629875d92fa" providerId="LiveId" clId="{D0CBAD5F-F544-40AF-9882-1B532D336145}" dt="2021-11-15T14:57:55.331" v="2555" actId="478"/>
          <ac:spMkLst>
            <pc:docMk/>
            <pc:sldMk cId="3294816161" sldId="267"/>
            <ac:spMk id="3" creationId="{9A8ABDCC-81A0-4FF3-90D0-66D6880308EA}"/>
          </ac:spMkLst>
        </pc:spChg>
        <pc:picChg chg="add mod">
          <ac:chgData name="Damian Lyons" userId="0084c629875d92fa" providerId="LiveId" clId="{D0CBAD5F-F544-40AF-9882-1B532D336145}" dt="2021-11-15T14:57:57.924" v="2557" actId="1076"/>
          <ac:picMkLst>
            <pc:docMk/>
            <pc:sldMk cId="3294816161" sldId="267"/>
            <ac:picMk id="5" creationId="{9DDA47D4-DC79-4DA7-93A2-398B1EEBECEF}"/>
          </ac:picMkLst>
        </pc:picChg>
      </pc:sldChg>
      <pc:sldMasterChg chg="setBg modSldLayout">
        <pc:chgData name="Damian Lyons" userId="0084c629875d92fa" providerId="LiveId" clId="{D0CBAD5F-F544-40AF-9882-1B532D336145}" dt="2021-11-15T14:29:21.045" v="831"/>
        <pc:sldMasterMkLst>
          <pc:docMk/>
          <pc:sldMasterMk cId="1421144485" sldId="2147483648"/>
        </pc:sldMasterMkLst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4185730053" sldId="2147483649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357711778" sldId="2147483650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1207518859" sldId="2147483651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2743293303" sldId="2147483652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508955136" sldId="2147483653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2814924650" sldId="2147483654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145086536" sldId="2147483655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3788850215" sldId="2147483656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3454707103" sldId="2147483657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3787024238" sldId="2147483658"/>
          </pc:sldLayoutMkLst>
        </pc:sldLayoutChg>
        <pc:sldLayoutChg chg="setBg">
          <pc:chgData name="Damian Lyons" userId="0084c629875d92fa" providerId="LiveId" clId="{D0CBAD5F-F544-40AF-9882-1B532D336145}" dt="2021-11-15T14:29:21.045" v="831"/>
          <pc:sldLayoutMkLst>
            <pc:docMk/>
            <pc:sldMasterMk cId="1421144485" sldId="2147483648"/>
            <pc:sldLayoutMk cId="161285744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1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86A5-91E0-4A60-9322-83E4C096995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6CA0-B1B1-497B-AE78-1589166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 4006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Behavior Based Robot programming</a:t>
            </a:r>
          </a:p>
          <a:p>
            <a:r>
              <a:rPr lang="en-US" dirty="0"/>
              <a:t>Extension to </a:t>
            </a:r>
            <a:r>
              <a:rPr lang="en-US" dirty="0" err="1"/>
              <a:t>Braitenros</a:t>
            </a:r>
            <a:r>
              <a:rPr lang="en-US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24104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3A9B-7909-457A-833F-9D3F0109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BBbraitenros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3D65-691C-4EA0-A19D-C81940C68FF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Example: Behavior Based extension of </a:t>
            </a:r>
            <a:r>
              <a:rPr lang="en-US" sz="2400" dirty="0" err="1"/>
              <a:t>Braitenros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import BBbraitenrosT3 as </a:t>
            </a:r>
            <a:r>
              <a:rPr lang="en-US" sz="2400" dirty="0" err="1"/>
              <a:t>br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v1 = </a:t>
            </a:r>
            <a:r>
              <a:rPr lang="en-US" sz="2400" dirty="0" err="1"/>
              <a:t>br.Braitenros</a:t>
            </a:r>
            <a:r>
              <a:rPr lang="en-US" sz="2400" dirty="0"/>
              <a:t>(</a:t>
            </a:r>
            <a:r>
              <a:rPr lang="en-US" sz="2400" dirty="0" err="1"/>
              <a:t>simFlag</a:t>
            </a:r>
            <a:r>
              <a:rPr lang="en-US" sz="2400" dirty="0"/>
              <a:t>=True)          # </a:t>
            </a:r>
            <a:r>
              <a:rPr lang="en-US" sz="2400" dirty="0" err="1"/>
              <a:t>simFlag</a:t>
            </a:r>
            <a:r>
              <a:rPr lang="en-US" sz="2400" dirty="0"/>
              <a:t>=True for Gazebo, omit for real robot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def B1(v1):     #define a wander behavior, must use this syntax/format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v1.vright = v1.random()        # use 'equal' rather than connect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v1.vleft   = v1.random()        # random is predefined to return -0.5 to +0.5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return </a:t>
            </a:r>
            <a:r>
              <a:rPr lang="en-US" sz="2400" dirty="0" err="1">
                <a:solidFill>
                  <a:srgbClr val="FF0000"/>
                </a:solidFill>
              </a:rPr>
              <a:t>br.Released</a:t>
            </a:r>
            <a:r>
              <a:rPr lang="en-US" sz="2400" dirty="0"/>
              <a:t>                 # return whether the behavior is 'released’ (IRM) or not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v1.addBehavior(B1) # add in the behavior you defined to the vehicle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v1.behave()               # carry out the behavior</a:t>
            </a:r>
          </a:p>
        </p:txBody>
      </p:sp>
    </p:spTree>
    <p:extLst>
      <p:ext uri="{BB962C8B-B14F-4D97-AF65-F5344CB8AC3E}">
        <p14:creationId xmlns:p14="http://schemas.microsoft.com/office/powerpoint/2010/main" val="112198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649F-CE2E-8DB2-ECA6-F87E21F6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C3DB-E78B-2248-2AB7-FFA65FE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start three behaviors all active  at the same time and no arbitration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v1.addBehavior(B1)</a:t>
            </a:r>
          </a:p>
          <a:p>
            <a:pPr marL="0" indent="0">
              <a:buNone/>
            </a:pPr>
            <a:r>
              <a:rPr lang="en-US" sz="2800" dirty="0"/>
              <a:t>v1.addBehavior(B2)</a:t>
            </a:r>
          </a:p>
          <a:p>
            <a:pPr marL="0" indent="0">
              <a:buNone/>
            </a:pPr>
            <a:r>
              <a:rPr lang="en-US" sz="2800" dirty="0"/>
              <a:t>v1.addBehavior(B3)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BAB8-E547-4130-8A2B-535737C5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with “releasing stimulus”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B027-0BA3-465D-AC3D-726D90BA034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Phototaxis but only released if bright enough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def B2(v1):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if </a:t>
            </a:r>
            <a:r>
              <a:rPr lang="en-US" sz="2400" dirty="0">
                <a:solidFill>
                  <a:srgbClr val="7030A0"/>
                </a:solidFill>
              </a:rPr>
              <a:t>(v1.rf_light+v1.lf_light)&gt;1</a:t>
            </a:r>
            <a:r>
              <a:rPr lang="en-US" sz="2400" dirty="0"/>
              <a:t>:     # IRM: check if there is much light in view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v1.vright=0.05*v1.lf_light     # contralateral 'connection' with weight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v1.vleft  =0.05*v1.rf_light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return </a:t>
            </a:r>
            <a:r>
              <a:rPr lang="en-US" sz="2400" dirty="0" err="1">
                <a:solidFill>
                  <a:srgbClr val="FF0000"/>
                </a:solidFill>
              </a:rPr>
              <a:t>br.Released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# say the behavior is released if you see light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# only here if it was not bright enough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return </a:t>
            </a:r>
            <a:r>
              <a:rPr lang="en-US" sz="2400" dirty="0">
                <a:solidFill>
                  <a:srgbClr val="FF0000"/>
                </a:solidFill>
              </a:rPr>
              <a:t>not </a:t>
            </a:r>
            <a:r>
              <a:rPr lang="en-US" sz="2400" dirty="0" err="1">
                <a:solidFill>
                  <a:srgbClr val="FF0000"/>
                </a:solidFill>
              </a:rPr>
              <a:t>br.Released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# and not otherwise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9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9E70-60C1-4F0A-9D8B-F77075C2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arbitration </a:t>
            </a:r>
            <a:r>
              <a:rPr lang="en-US" dirty="0"/>
              <a:t>of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48B3-2AFA-4137-85B6-0031F1B4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v1.addBehavior( </a:t>
            </a:r>
            <a:r>
              <a:rPr lang="en-US" sz="2400" dirty="0">
                <a:solidFill>
                  <a:srgbClr val="00B0F0"/>
                </a:solidFill>
              </a:rPr>
              <a:t>[B2,B1] </a:t>
            </a:r>
            <a:r>
              <a:rPr lang="en-US" sz="2400" dirty="0"/>
              <a:t>) # add in the behaviors you defined to the vehicle</a:t>
            </a:r>
          </a:p>
          <a:p>
            <a:pPr marL="0" indent="0">
              <a:buNone/>
            </a:pPr>
            <a:r>
              <a:rPr lang="en-US" sz="2400" dirty="0"/>
              <a:t>                        # in priority order between square parenthesis</a:t>
            </a:r>
          </a:p>
          <a:p>
            <a:pPr marL="0" indent="0">
              <a:buNone/>
            </a:pPr>
            <a:r>
              <a:rPr lang="en-US" sz="2400" dirty="0"/>
              <a:t>                        # B2 is highest priority and B1 is only carried out if </a:t>
            </a:r>
          </a:p>
          <a:p>
            <a:pPr marL="0" indent="0">
              <a:buNone/>
            </a:pPr>
            <a:r>
              <a:rPr lang="en-US" sz="2400" dirty="0"/>
              <a:t>                        # B2 is 'not released'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v1.behave(</a:t>
            </a:r>
            <a:r>
              <a:rPr lang="en-US" sz="2400" dirty="0" err="1"/>
              <a:t>showCamera</a:t>
            </a:r>
            <a:r>
              <a:rPr lang="en-US" sz="2400" dirty="0"/>
              <a:t>=True)     # </a:t>
            </a:r>
            <a:r>
              <a:rPr lang="en-US" sz="2400" dirty="0" err="1"/>
              <a:t>shownCamera</a:t>
            </a:r>
            <a:r>
              <a:rPr lang="en-US" sz="2400" dirty="0"/>
              <a:t>=True to see what vehicle sees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CISC 4006</vt:lpstr>
      <vt:lpstr>BBbraitenros</vt:lpstr>
      <vt:lpstr>Parallel behaviors</vt:lpstr>
      <vt:lpstr>Behavior with “releasing stimulus”</vt:lpstr>
      <vt:lpstr>Priority arbitration of behaviors</vt:lpstr>
    </vt:vector>
  </TitlesOfParts>
  <Company>DS.Fordham.edu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4006</dc:title>
  <dc:creator>Damian Lyons</dc:creator>
  <cp:lastModifiedBy>Damian Lyons</cp:lastModifiedBy>
  <cp:revision>2</cp:revision>
  <dcterms:created xsi:type="dcterms:W3CDTF">2021-11-01T15:45:34Z</dcterms:created>
  <dcterms:modified xsi:type="dcterms:W3CDTF">2023-10-23T01:02:41Z</dcterms:modified>
</cp:coreProperties>
</file>