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62" r:id="rId6"/>
    <p:sldId id="258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87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Lyons" userId="0084c629875d92fa" providerId="LiveId" clId="{2887FB80-4E96-412B-B3D4-662EBD539CE1}"/>
    <pc:docChg chg="undo custSel addSld modSld">
      <pc:chgData name="Damian Lyons" userId="0084c629875d92fa" providerId="LiveId" clId="{2887FB80-4E96-412B-B3D4-662EBD539CE1}" dt="2023-09-23T21:01:42.766" v="1525" actId="1076"/>
      <pc:docMkLst>
        <pc:docMk/>
      </pc:docMkLst>
      <pc:sldChg chg="addSp modSp mod">
        <pc:chgData name="Damian Lyons" userId="0084c629875d92fa" providerId="LiveId" clId="{2887FB80-4E96-412B-B3D4-662EBD539CE1}" dt="2023-09-23T20:48:56.201" v="462" actId="115"/>
        <pc:sldMkLst>
          <pc:docMk/>
          <pc:sldMk cId="2200529281" sldId="257"/>
        </pc:sldMkLst>
        <pc:spChg chg="mod">
          <ac:chgData name="Damian Lyons" userId="0084c629875d92fa" providerId="LiveId" clId="{2887FB80-4E96-412B-B3D4-662EBD539CE1}" dt="2023-09-23T20:48:27.155" v="457" actId="20577"/>
          <ac:spMkLst>
            <pc:docMk/>
            <pc:sldMk cId="2200529281" sldId="257"/>
            <ac:spMk id="2" creationId="{00000000-0000-0000-0000-000000000000}"/>
          </ac:spMkLst>
        </pc:spChg>
        <pc:spChg chg="mod ord">
          <ac:chgData name="Damian Lyons" userId="0084c629875d92fa" providerId="LiveId" clId="{2887FB80-4E96-412B-B3D4-662EBD539CE1}" dt="2023-09-23T20:48:56.201" v="462" actId="115"/>
          <ac:spMkLst>
            <pc:docMk/>
            <pc:sldMk cId="2200529281" sldId="257"/>
            <ac:spMk id="3" creationId="{00000000-0000-0000-0000-000000000000}"/>
          </ac:spMkLst>
        </pc:spChg>
        <pc:spChg chg="add mod ord">
          <ac:chgData name="Damian Lyons" userId="0084c629875d92fa" providerId="LiveId" clId="{2887FB80-4E96-412B-B3D4-662EBD539CE1}" dt="2023-09-23T20:48:09.514" v="452" actId="167"/>
          <ac:spMkLst>
            <pc:docMk/>
            <pc:sldMk cId="2200529281" sldId="257"/>
            <ac:spMk id="4" creationId="{D8A24D9E-14A7-EF56-EFD3-E8DA05112653}"/>
          </ac:spMkLst>
        </pc:spChg>
        <pc:picChg chg="add mod modCrop">
          <ac:chgData name="Damian Lyons" userId="0084c629875d92fa" providerId="LiveId" clId="{2887FB80-4E96-412B-B3D4-662EBD539CE1}" dt="2023-09-23T20:46:27.270" v="418" actId="1076"/>
          <ac:picMkLst>
            <pc:docMk/>
            <pc:sldMk cId="2200529281" sldId="257"/>
            <ac:picMk id="6" creationId="{D44D3596-8639-8387-3E10-6B4ED97AB17D}"/>
          </ac:picMkLst>
        </pc:picChg>
        <pc:picChg chg="add mod modCrop">
          <ac:chgData name="Damian Lyons" userId="0084c629875d92fa" providerId="LiveId" clId="{2887FB80-4E96-412B-B3D4-662EBD539CE1}" dt="2023-09-23T20:48:17.853" v="455" actId="1076"/>
          <ac:picMkLst>
            <pc:docMk/>
            <pc:sldMk cId="2200529281" sldId="257"/>
            <ac:picMk id="8" creationId="{456A08C4-006D-2ED9-8ECF-C5BA1290EAA7}"/>
          </ac:picMkLst>
        </pc:picChg>
      </pc:sldChg>
      <pc:sldChg chg="modSp add mod">
        <pc:chgData name="Damian Lyons" userId="0084c629875d92fa" providerId="LiveId" clId="{2887FB80-4E96-412B-B3D4-662EBD539CE1}" dt="2023-09-23T20:59:04.776" v="1484" actId="20577"/>
        <pc:sldMkLst>
          <pc:docMk/>
          <pc:sldMk cId="2616732080" sldId="260"/>
        </pc:sldMkLst>
        <pc:spChg chg="mod">
          <ac:chgData name="Damian Lyons" userId="0084c629875d92fa" providerId="LiveId" clId="{2887FB80-4E96-412B-B3D4-662EBD539CE1}" dt="2023-09-23T20:59:04.776" v="1484" actId="20577"/>
          <ac:spMkLst>
            <pc:docMk/>
            <pc:sldMk cId="2616732080" sldId="260"/>
            <ac:spMk id="3" creationId="{00000000-0000-0000-0000-000000000000}"/>
          </ac:spMkLst>
        </pc:spChg>
      </pc:sldChg>
      <pc:sldChg chg="delSp modSp add mod">
        <pc:chgData name="Damian Lyons" userId="0084c629875d92fa" providerId="LiveId" clId="{2887FB80-4E96-412B-B3D4-662EBD539CE1}" dt="2023-09-23T20:53:40.630" v="1192" actId="20577"/>
        <pc:sldMkLst>
          <pc:docMk/>
          <pc:sldMk cId="754681374" sldId="261"/>
        </pc:sldMkLst>
        <pc:spChg chg="mod">
          <ac:chgData name="Damian Lyons" userId="0084c629875d92fa" providerId="LiveId" clId="{2887FB80-4E96-412B-B3D4-662EBD539CE1}" dt="2023-09-23T20:53:40.630" v="1192" actId="20577"/>
          <ac:spMkLst>
            <pc:docMk/>
            <pc:sldMk cId="754681374" sldId="261"/>
            <ac:spMk id="3" creationId="{00000000-0000-0000-0000-000000000000}"/>
          </ac:spMkLst>
        </pc:spChg>
        <pc:spChg chg="del">
          <ac:chgData name="Damian Lyons" userId="0084c629875d92fa" providerId="LiveId" clId="{2887FB80-4E96-412B-B3D4-662EBD539CE1}" dt="2023-09-23T20:50:56.094" v="727" actId="478"/>
          <ac:spMkLst>
            <pc:docMk/>
            <pc:sldMk cId="754681374" sldId="261"/>
            <ac:spMk id="4" creationId="{D8A24D9E-14A7-EF56-EFD3-E8DA05112653}"/>
          </ac:spMkLst>
        </pc:spChg>
        <pc:picChg chg="del">
          <ac:chgData name="Damian Lyons" userId="0084c629875d92fa" providerId="LiveId" clId="{2887FB80-4E96-412B-B3D4-662EBD539CE1}" dt="2023-09-23T20:49:12.609" v="464" actId="478"/>
          <ac:picMkLst>
            <pc:docMk/>
            <pc:sldMk cId="754681374" sldId="261"/>
            <ac:picMk id="6" creationId="{D44D3596-8639-8387-3E10-6B4ED97AB17D}"/>
          </ac:picMkLst>
        </pc:picChg>
        <pc:picChg chg="del">
          <ac:chgData name="Damian Lyons" userId="0084c629875d92fa" providerId="LiveId" clId="{2887FB80-4E96-412B-B3D4-662EBD539CE1}" dt="2023-09-23T20:49:12.609" v="464" actId="478"/>
          <ac:picMkLst>
            <pc:docMk/>
            <pc:sldMk cId="754681374" sldId="261"/>
            <ac:picMk id="8" creationId="{456A08C4-006D-2ED9-8ECF-C5BA1290EAA7}"/>
          </ac:picMkLst>
        </pc:picChg>
      </pc:sldChg>
      <pc:sldChg chg="addSp delSp modSp new mod">
        <pc:chgData name="Damian Lyons" userId="0084c629875d92fa" providerId="LiveId" clId="{2887FB80-4E96-412B-B3D4-662EBD539CE1}" dt="2023-09-23T21:01:42.766" v="1525" actId="1076"/>
        <pc:sldMkLst>
          <pc:docMk/>
          <pc:sldMk cId="4201724673" sldId="262"/>
        </pc:sldMkLst>
        <pc:spChg chg="mod">
          <ac:chgData name="Damian Lyons" userId="0084c629875d92fa" providerId="LiveId" clId="{2887FB80-4E96-412B-B3D4-662EBD539CE1}" dt="2023-09-23T21:00:01.007" v="1509" actId="20577"/>
          <ac:spMkLst>
            <pc:docMk/>
            <pc:sldMk cId="4201724673" sldId="262"/>
            <ac:spMk id="2" creationId="{870A8EC1-5D23-3BC2-0709-B5B754A47102}"/>
          </ac:spMkLst>
        </pc:spChg>
        <pc:spChg chg="del">
          <ac:chgData name="Damian Lyons" userId="0084c629875d92fa" providerId="LiveId" clId="{2887FB80-4E96-412B-B3D4-662EBD539CE1}" dt="2023-09-23T21:00:05.653" v="1510" actId="478"/>
          <ac:spMkLst>
            <pc:docMk/>
            <pc:sldMk cId="4201724673" sldId="262"/>
            <ac:spMk id="3" creationId="{1F8446DE-811E-AB2A-EE4E-3F315FBFCD64}"/>
          </ac:spMkLst>
        </pc:spChg>
        <pc:spChg chg="add mod">
          <ac:chgData name="Damian Lyons" userId="0084c629875d92fa" providerId="LiveId" clId="{2887FB80-4E96-412B-B3D4-662EBD539CE1}" dt="2023-09-23T21:01:42.766" v="1525" actId="1076"/>
          <ac:spMkLst>
            <pc:docMk/>
            <pc:sldMk cId="4201724673" sldId="262"/>
            <ac:spMk id="8" creationId="{6CF06DF8-5772-17B7-0300-8E1AAA0DC1CB}"/>
          </ac:spMkLst>
        </pc:spChg>
        <pc:picChg chg="add mod modCrop">
          <ac:chgData name="Damian Lyons" userId="0084c629875d92fa" providerId="LiveId" clId="{2887FB80-4E96-412B-B3D4-662EBD539CE1}" dt="2023-09-23T21:00:54.630" v="1517" actId="1076"/>
          <ac:picMkLst>
            <pc:docMk/>
            <pc:sldMk cId="4201724673" sldId="262"/>
            <ac:picMk id="5" creationId="{F51B85C9-8826-082D-97C0-3A6168CBA7FB}"/>
          </ac:picMkLst>
        </pc:picChg>
        <pc:picChg chg="add mod">
          <ac:chgData name="Damian Lyons" userId="0084c629875d92fa" providerId="LiveId" clId="{2887FB80-4E96-412B-B3D4-662EBD539CE1}" dt="2023-09-23T21:01:22.861" v="1520" actId="1076"/>
          <ac:picMkLst>
            <pc:docMk/>
            <pc:sldMk cId="4201724673" sldId="262"/>
            <ac:picMk id="7" creationId="{801BB1A1-D1F6-F4DC-0979-9BA3B2952D74}"/>
          </ac:picMkLst>
        </pc:picChg>
      </pc:sldChg>
    </pc:docChg>
  </pc:docChgLst>
  <pc:docChgLst>
    <pc:chgData userId="0084c629875d92fa" providerId="LiveId" clId="{604BD3E9-0122-445A-9FEF-123D5A6C7B46}"/>
    <pc:docChg chg="custSel addSld modSld">
      <pc:chgData name="" userId="0084c629875d92fa" providerId="LiveId" clId="{604BD3E9-0122-445A-9FEF-123D5A6C7B46}" dt="2023-09-28T17:55:39.069" v="11" actId="1076"/>
      <pc:docMkLst>
        <pc:docMk/>
      </pc:docMkLst>
      <pc:sldChg chg="addSp delSp modSp">
        <pc:chgData name="" userId="0084c629875d92fa" providerId="LiveId" clId="{604BD3E9-0122-445A-9FEF-123D5A6C7B46}" dt="2023-09-28T17:54:43.506" v="6" actId="732"/>
        <pc:sldMkLst>
          <pc:docMk/>
          <pc:sldMk cId="2766505460" sldId="258"/>
        </pc:sldMkLst>
        <pc:picChg chg="add mod modCrop">
          <ac:chgData name="" userId="0084c629875d92fa" providerId="LiveId" clId="{604BD3E9-0122-445A-9FEF-123D5A6C7B46}" dt="2023-09-28T17:54:43.506" v="6" actId="732"/>
          <ac:picMkLst>
            <pc:docMk/>
            <pc:sldMk cId="2766505460" sldId="258"/>
            <ac:picMk id="3" creationId="{6AA6A3E8-A9C6-49E5-B65C-614546CFC5DA}"/>
          </ac:picMkLst>
        </pc:picChg>
        <pc:picChg chg="del">
          <ac:chgData name="" userId="0084c629875d92fa" providerId="LiveId" clId="{604BD3E9-0122-445A-9FEF-123D5A6C7B46}" dt="2023-09-28T17:54:20.699" v="0" actId="478"/>
          <ac:picMkLst>
            <pc:docMk/>
            <pc:sldMk cId="2766505460" sldId="258"/>
            <ac:picMk id="4" creationId="{00000000-0000-0000-0000-000000000000}"/>
          </ac:picMkLst>
        </pc:picChg>
      </pc:sldChg>
      <pc:sldChg chg="addSp delSp modSp">
        <pc:chgData name="" userId="0084c629875d92fa" providerId="LiveId" clId="{604BD3E9-0122-445A-9FEF-123D5A6C7B46}" dt="2023-09-28T17:55:39.069" v="11" actId="1076"/>
        <pc:sldMkLst>
          <pc:docMk/>
          <pc:sldMk cId="3686369235" sldId="259"/>
        </pc:sldMkLst>
        <pc:picChg chg="del">
          <ac:chgData name="" userId="0084c629875d92fa" providerId="LiveId" clId="{604BD3E9-0122-445A-9FEF-123D5A6C7B46}" dt="2023-09-28T17:55:31.949" v="7" actId="478"/>
          <ac:picMkLst>
            <pc:docMk/>
            <pc:sldMk cId="3686369235" sldId="259"/>
            <ac:picMk id="3" creationId="{00000000-0000-0000-0000-000000000000}"/>
          </ac:picMkLst>
        </pc:picChg>
        <pc:picChg chg="add mod">
          <ac:chgData name="" userId="0084c629875d92fa" providerId="LiveId" clId="{604BD3E9-0122-445A-9FEF-123D5A6C7B46}" dt="2023-09-28T17:55:39.069" v="11" actId="1076"/>
          <ac:picMkLst>
            <pc:docMk/>
            <pc:sldMk cId="3686369235" sldId="259"/>
            <ac:picMk id="4" creationId="{CC27CBFB-78A6-40C7-96EC-5E6CCDC5E35A}"/>
          </ac:picMkLst>
        </pc:picChg>
      </pc:sldChg>
      <pc:sldChg chg="add">
        <pc:chgData name="" userId="0084c629875d92fa" providerId="LiveId" clId="{604BD3E9-0122-445A-9FEF-123D5A6C7B46}" dt="2023-09-28T17:54:33.512" v="5"/>
        <pc:sldMkLst>
          <pc:docMk/>
          <pc:sldMk cId="420026245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79B68-F4CC-4539-BECA-3BDF70C1649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6CEE5-9645-4818-B20A-9112B60A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5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6CEE5-9645-4818-B20A-9112B60A7E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8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6CEE5-9645-4818-B20A-9112B60A7E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DBE2-902D-4CFB-A92F-1E4E562F09D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495-1005-4F0E-847F-C67A6F06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DBE2-902D-4CFB-A92F-1E4E562F09D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495-1005-4F0E-847F-C67A6F06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9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DBE2-902D-4CFB-A92F-1E4E562F09D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495-1005-4F0E-847F-C67A6F06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DBE2-902D-4CFB-A92F-1E4E562F09D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495-1005-4F0E-847F-C67A6F06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3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DBE2-902D-4CFB-A92F-1E4E562F09D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495-1005-4F0E-847F-C67A6F06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7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DBE2-902D-4CFB-A92F-1E4E562F09D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495-1005-4F0E-847F-C67A6F06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5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DBE2-902D-4CFB-A92F-1E4E562F09D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495-1005-4F0E-847F-C67A6F06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5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DBE2-902D-4CFB-A92F-1E4E562F09D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495-1005-4F0E-847F-C67A6F06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6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DBE2-902D-4CFB-A92F-1E4E562F09D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495-1005-4F0E-847F-C67A6F06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7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DBE2-902D-4CFB-A92F-1E4E562F09D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495-1005-4F0E-847F-C67A6F06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8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DBE2-902D-4CFB-A92F-1E4E562F09D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6495-1005-4F0E-847F-C67A6F06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7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DBE2-902D-4CFB-A92F-1E4E562F09D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A6495-1005-4F0E-847F-C67A6F06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8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CISC 4006 </a:t>
            </a:r>
            <a:br>
              <a:rPr lang="en-US" dirty="0"/>
            </a:br>
            <a:r>
              <a:rPr lang="en-US" sz="4800" dirty="0"/>
              <a:t>Brains &amp; Behaviors in Beasts &amp; Bots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Braitenros</a:t>
            </a:r>
            <a:r>
              <a:rPr lang="en-US" dirty="0"/>
              <a:t> Python Package</a:t>
            </a:r>
          </a:p>
          <a:p>
            <a:r>
              <a:rPr lang="en-US" dirty="0"/>
              <a:t>(ROS implementation of </a:t>
            </a:r>
            <a:r>
              <a:rPr lang="en-US" dirty="0" err="1"/>
              <a:t>Braitenberg</a:t>
            </a:r>
            <a:r>
              <a:rPr lang="en-US" dirty="0"/>
              <a:t> Vehicles)</a:t>
            </a:r>
          </a:p>
        </p:txBody>
      </p:sp>
    </p:spTree>
    <p:extLst>
      <p:ext uri="{BB962C8B-B14F-4D97-AF65-F5344CB8AC3E}">
        <p14:creationId xmlns:p14="http://schemas.microsoft.com/office/powerpoint/2010/main" val="401761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A24D9E-14A7-EF56-EFD3-E8DA05112653}"/>
              </a:ext>
            </a:extLst>
          </p:cNvPr>
          <p:cNvSpPr/>
          <p:nvPr/>
        </p:nvSpPr>
        <p:spPr>
          <a:xfrm>
            <a:off x="7093974" y="5805314"/>
            <a:ext cx="4601496" cy="4129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57479"/>
            <a:ext cx="11013293" cy="5035396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First </a:t>
            </a:r>
            <a:r>
              <a:rPr lang="en-US" dirty="0"/>
              <a:t>you need to copy the </a:t>
            </a:r>
            <a:r>
              <a:rPr lang="en-US" b="1" dirty="0"/>
              <a:t>braitenros.py </a:t>
            </a:r>
            <a:r>
              <a:rPr lang="en-US" dirty="0"/>
              <a:t>file from Blackboard into your </a:t>
            </a:r>
            <a:r>
              <a:rPr lang="en-US" dirty="0" err="1"/>
              <a:t>Apporto</a:t>
            </a:r>
            <a:r>
              <a:rPr lang="en-US" dirty="0"/>
              <a:t> home folder.</a:t>
            </a:r>
          </a:p>
          <a:p>
            <a:pPr marL="0" indent="0">
              <a:buNone/>
            </a:pPr>
            <a:r>
              <a:rPr lang="en-US" i="1" u="sng" dirty="0"/>
              <a:t>Easy Method</a:t>
            </a:r>
            <a:r>
              <a:rPr lang="en-US" dirty="0"/>
              <a:t>:</a:t>
            </a:r>
          </a:p>
          <a:p>
            <a:r>
              <a:rPr lang="en-US" dirty="0"/>
              <a:t>Step 1: Download this file from blackboard into your PC</a:t>
            </a:r>
          </a:p>
          <a:p>
            <a:r>
              <a:rPr lang="en-US" dirty="0"/>
              <a:t>Step 2: Press the </a:t>
            </a:r>
            <a:r>
              <a:rPr lang="en-US" dirty="0" err="1"/>
              <a:t>Apporto</a:t>
            </a:r>
            <a:r>
              <a:rPr lang="en-US" dirty="0"/>
              <a:t> upload button (a cloud with arrow </a:t>
            </a:r>
            <a:br>
              <a:rPr lang="en-US" dirty="0"/>
            </a:br>
            <a:r>
              <a:rPr lang="en-US" dirty="0"/>
              <a:t>going upwards)</a:t>
            </a:r>
          </a:p>
          <a:p>
            <a:r>
              <a:rPr lang="en-US" dirty="0"/>
              <a:t>Step 3: Move the uploaded file from your Desktop folder to your home folder</a:t>
            </a:r>
          </a:p>
          <a:p>
            <a:pPr marL="0" indent="0">
              <a:buNone/>
            </a:pPr>
            <a:r>
              <a:rPr lang="en-US" dirty="0"/>
              <a:t>   Either: </a:t>
            </a:r>
          </a:p>
          <a:p>
            <a:pPr marL="0" indent="0">
              <a:buNone/>
            </a:pPr>
            <a:r>
              <a:rPr lang="en-US" dirty="0"/>
              <a:t>        Drag and drop using the ‘file cabinet’ or</a:t>
            </a:r>
          </a:p>
          <a:p>
            <a:pPr marL="0" indent="0">
              <a:buNone/>
            </a:pPr>
            <a:r>
              <a:rPr lang="en-US" dirty="0"/>
              <a:t>        At the command prompt (</a:t>
            </a:r>
            <a:r>
              <a:rPr lang="en-US" dirty="0" err="1"/>
              <a:t>ie</a:t>
            </a:r>
            <a:r>
              <a:rPr lang="en-US" dirty="0"/>
              <a:t> ‘$’ ) type: 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mv ./Desktop/braitenrosT3.py 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D3596-8639-8387-3E10-6B4ED97AB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5912" b="51614"/>
          <a:stretch/>
        </p:blipFill>
        <p:spPr>
          <a:xfrm>
            <a:off x="10224473" y="3211915"/>
            <a:ext cx="1627020" cy="847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6A08C4-006D-2ED9-8ECF-C5BA1290EA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12" t="29829" r="26384" b="23521"/>
          <a:stretch/>
        </p:blipFill>
        <p:spPr>
          <a:xfrm>
            <a:off x="7580670" y="4621209"/>
            <a:ext cx="825910" cy="98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2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57479"/>
            <a:ext cx="11013293" cy="4722095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First </a:t>
            </a:r>
            <a:r>
              <a:rPr lang="en-US" dirty="0"/>
              <a:t>you need to copy the </a:t>
            </a:r>
            <a:r>
              <a:rPr lang="en-US" b="1" dirty="0"/>
              <a:t>braitenros.py </a:t>
            </a:r>
            <a:r>
              <a:rPr lang="en-US" dirty="0"/>
              <a:t>file from Blackboard into your </a:t>
            </a:r>
            <a:r>
              <a:rPr lang="en-US" dirty="0" err="1"/>
              <a:t>Apporto</a:t>
            </a:r>
            <a:r>
              <a:rPr lang="en-US" dirty="0"/>
              <a:t> home folder.</a:t>
            </a:r>
          </a:p>
          <a:p>
            <a:pPr marL="0" indent="0">
              <a:buNone/>
            </a:pPr>
            <a:r>
              <a:rPr lang="en-US" i="1" u="sng" dirty="0"/>
              <a:t>Other Methods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 Start the </a:t>
            </a:r>
            <a:r>
              <a:rPr lang="en-US" dirty="0" err="1"/>
              <a:t>firefox</a:t>
            </a:r>
            <a:r>
              <a:rPr lang="en-US" dirty="0"/>
              <a:t>  browser that is within </a:t>
            </a:r>
            <a:r>
              <a:rPr lang="en-US" dirty="0" err="1"/>
              <a:t>Apporto</a:t>
            </a:r>
            <a:r>
              <a:rPr lang="en-US" dirty="0"/>
              <a:t>, </a:t>
            </a:r>
            <a:r>
              <a:rPr lang="en-US" dirty="0" err="1"/>
              <a:t>goto</a:t>
            </a:r>
            <a:r>
              <a:rPr lang="en-US" dirty="0"/>
              <a:t> blackboard, and download braintenbergT3.py into the Downloads folder.</a:t>
            </a:r>
          </a:p>
          <a:p>
            <a:pPr marL="0" indent="0">
              <a:buNone/>
            </a:pPr>
            <a:r>
              <a:rPr lang="en-US" dirty="0"/>
              <a:t>Move it from there to you home folder using the file cabinet icon or typing the </a:t>
            </a:r>
            <a:r>
              <a:rPr lang="en-US" dirty="0" err="1"/>
              <a:t>linux</a:t>
            </a:r>
            <a:r>
              <a:rPr lang="en-US" dirty="0"/>
              <a:t> command.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Download braitenbergT3.py to your laptop and open as a text file. Select and copy all the text.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Apporto</a:t>
            </a:r>
            <a:r>
              <a:rPr lang="en-US" dirty="0"/>
              <a:t>, type “</a:t>
            </a:r>
            <a:r>
              <a:rPr lang="en-US" dirty="0" err="1"/>
              <a:t>gedit</a:t>
            </a:r>
            <a:r>
              <a:rPr lang="en-US" dirty="0"/>
              <a:t> braitenbergT3.py” to bring up the text editor and past all the text you copied into it. Save the file and end </a:t>
            </a:r>
            <a:r>
              <a:rPr lang="en-US" dirty="0" err="1"/>
              <a:t>gedit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75468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4335"/>
            <a:ext cx="10872019" cy="4988540"/>
          </a:xfrm>
        </p:spPr>
        <p:txBody>
          <a:bodyPr>
            <a:normAutofit/>
          </a:bodyPr>
          <a:lstStyle/>
          <a:p>
            <a:r>
              <a:rPr lang="en-US" dirty="0"/>
              <a:t>Next:</a:t>
            </a:r>
          </a:p>
          <a:p>
            <a:r>
              <a:rPr lang="en-US" dirty="0"/>
              <a:t>To design  a </a:t>
            </a:r>
            <a:r>
              <a:rPr lang="en-US" dirty="0" err="1"/>
              <a:t>Braitenberg</a:t>
            </a:r>
            <a:r>
              <a:rPr lang="en-US" dirty="0"/>
              <a:t> vehicle, you will need to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edit a file and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write a short description of the vehicle you want to build </a:t>
            </a:r>
            <a:endParaRPr lang="en-US" dirty="0"/>
          </a:p>
          <a:p>
            <a:r>
              <a:rPr lang="en-US" dirty="0"/>
              <a:t>Use “</a:t>
            </a:r>
            <a:r>
              <a:rPr lang="en-US" dirty="0" err="1"/>
              <a:t>gedit</a:t>
            </a:r>
            <a:r>
              <a:rPr lang="en-US" dirty="0"/>
              <a:t>” to edit your file.  </a:t>
            </a:r>
            <a:r>
              <a:rPr lang="en-US" i="1" dirty="0" err="1"/>
              <a:t>gedit</a:t>
            </a:r>
            <a:r>
              <a:rPr lang="en-US" i="1" dirty="0"/>
              <a:t> is a text editor program like Notepad</a:t>
            </a:r>
          </a:p>
          <a:p>
            <a:r>
              <a:rPr lang="en-US" dirty="0">
                <a:solidFill>
                  <a:srgbClr val="FF0000"/>
                </a:solidFill>
              </a:rPr>
              <a:t>Lets say </a:t>
            </a:r>
            <a:r>
              <a:rPr lang="en-US" dirty="0"/>
              <a:t>you want to name the file </a:t>
            </a:r>
            <a:r>
              <a:rPr lang="en-US" dirty="0">
                <a:solidFill>
                  <a:srgbClr val="00B050"/>
                </a:solidFill>
              </a:rPr>
              <a:t>vehicle1.py   --- </a:t>
            </a:r>
            <a:r>
              <a:rPr lang="en-US" i="1" dirty="0"/>
              <a:t>notice it will need to end with “.</a:t>
            </a:r>
            <a:r>
              <a:rPr lang="en-US" i="1" dirty="0" err="1"/>
              <a:t>py</a:t>
            </a:r>
            <a:r>
              <a:rPr lang="en-US" i="1" dirty="0"/>
              <a:t>” because in fact this will be a python program file</a:t>
            </a:r>
          </a:p>
          <a:p>
            <a:endParaRPr lang="en-US" i="1" dirty="0"/>
          </a:p>
          <a:p>
            <a:r>
              <a:rPr lang="en-US" dirty="0"/>
              <a:t>Then you would type “</a:t>
            </a:r>
            <a:r>
              <a:rPr lang="en-US" dirty="0" err="1"/>
              <a:t>gedit</a:t>
            </a:r>
            <a:r>
              <a:rPr lang="en-US" dirty="0"/>
              <a:t> vehicle1.py” and press enter.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673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8EC1-5D23-3BC2-0709-B5B754A4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vehicle1.py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B85C9-8826-082D-97C0-3A6168CBA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32" b="43526"/>
          <a:stretch/>
        </p:blipFill>
        <p:spPr>
          <a:xfrm>
            <a:off x="324463" y="1510813"/>
            <a:ext cx="7648233" cy="2291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1BB1A1-D1F6-F4DC-0979-9BA3B2952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866013"/>
            <a:ext cx="6430297" cy="262686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CF06DF8-5772-17B7-0300-8E1AAA0DC1CB}"/>
              </a:ext>
            </a:extLst>
          </p:cNvPr>
          <p:cNvSpPr/>
          <p:nvPr/>
        </p:nvSpPr>
        <p:spPr>
          <a:xfrm rot="1155235">
            <a:off x="2835306" y="4031138"/>
            <a:ext cx="2507226" cy="1297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2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Braitenros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11287"/>
          <a:stretch/>
        </p:blipFill>
        <p:spPr bwMode="auto">
          <a:xfrm>
            <a:off x="9214962" y="2207235"/>
            <a:ext cx="2138838" cy="29978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90068" y="1837903"/>
            <a:ext cx="198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lf_light</a:t>
            </a:r>
            <a:r>
              <a:rPr lang="en-US" dirty="0"/>
              <a:t>         </a:t>
            </a:r>
            <a:r>
              <a:rPr lang="en-US" dirty="0" err="1"/>
              <a:t>rf_light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29736" y="5205046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vleft</a:t>
            </a:r>
            <a:r>
              <a:rPr lang="en-US" dirty="0"/>
              <a:t>                      </a:t>
            </a:r>
            <a:r>
              <a:rPr lang="en-US" dirty="0" err="1"/>
              <a:t>vright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A6A3E8-A9C6-49E5-B65C-614546CFC5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529"/>
          <a:stretch/>
        </p:blipFill>
        <p:spPr>
          <a:xfrm>
            <a:off x="294153" y="1837903"/>
            <a:ext cx="8602407" cy="336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0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Braitenros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11287"/>
          <a:stretch/>
        </p:blipFill>
        <p:spPr bwMode="auto">
          <a:xfrm>
            <a:off x="9214962" y="2207235"/>
            <a:ext cx="2138838" cy="29978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90068" y="1837903"/>
            <a:ext cx="198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lf_light</a:t>
            </a:r>
            <a:r>
              <a:rPr lang="en-US" dirty="0"/>
              <a:t>         </a:t>
            </a:r>
            <a:r>
              <a:rPr lang="en-US" dirty="0" err="1"/>
              <a:t>rf_light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29736" y="5205046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vleft</a:t>
            </a:r>
            <a:r>
              <a:rPr lang="en-US" dirty="0"/>
              <a:t>                      </a:t>
            </a:r>
            <a:r>
              <a:rPr lang="en-US" dirty="0" err="1"/>
              <a:t>vright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A6A3E8-A9C6-49E5-B65C-614546CFC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53" y="1837903"/>
            <a:ext cx="8602407" cy="42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66467" y="2390989"/>
            <a:ext cx="2372556" cy="2814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Braitenros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90068" y="1837903"/>
            <a:ext cx="198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lf_light</a:t>
            </a:r>
            <a:r>
              <a:rPr lang="en-US" dirty="0"/>
              <a:t>         </a:t>
            </a:r>
            <a:r>
              <a:rPr lang="en-US" dirty="0" err="1"/>
              <a:t>rf_light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29736" y="5205046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vleft</a:t>
            </a:r>
            <a:r>
              <a:rPr lang="en-US" dirty="0"/>
              <a:t>                      </a:t>
            </a:r>
            <a:r>
              <a:rPr lang="en-US" dirty="0" err="1"/>
              <a:t>vright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075699">
            <a:off x="9163592" y="2822936"/>
            <a:ext cx="2178308" cy="17664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965803" y="4537276"/>
            <a:ext cx="578734" cy="48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903352" y="3541853"/>
            <a:ext cx="375337" cy="381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65803" y="2402564"/>
            <a:ext cx="937549" cy="352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7CBFB-78A6-40C7-96EC-5E6CCDC5E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0398"/>
            <a:ext cx="7681164" cy="47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6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367</Words>
  <Application>Microsoft Office PowerPoint</Application>
  <PresentationFormat>Widescreen</PresentationFormat>
  <Paragraphs>41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CISC 4006  Brains &amp; Behaviors in Beasts &amp; Bots</vt:lpstr>
      <vt:lpstr>Getting started</vt:lpstr>
      <vt:lpstr>Getting started</vt:lpstr>
      <vt:lpstr>Getting start</vt:lpstr>
      <vt:lpstr>Editing vehicle1.py</vt:lpstr>
      <vt:lpstr>Braitenros</vt:lpstr>
      <vt:lpstr>Braitenros</vt:lpstr>
      <vt:lpstr>Braitenros</vt:lpstr>
    </vt:vector>
  </TitlesOfParts>
  <Company>DS.Fordham.edu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 4006  Brains &amp; Behaviors in Beasts &amp; Bots</dc:title>
  <dc:creator>Damian Lyons</dc:creator>
  <cp:lastModifiedBy>Damian M. Lyons</cp:lastModifiedBy>
  <cp:revision>3</cp:revision>
  <dcterms:created xsi:type="dcterms:W3CDTF">2021-09-27T15:20:35Z</dcterms:created>
  <dcterms:modified xsi:type="dcterms:W3CDTF">2023-09-28T17:55:43Z</dcterms:modified>
</cp:coreProperties>
</file>