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7" r:id="rId3"/>
    <p:sldId id="278" r:id="rId4"/>
    <p:sldId id="266" r:id="rId5"/>
    <p:sldId id="257" r:id="rId6"/>
    <p:sldId id="258" r:id="rId7"/>
    <p:sldId id="267" r:id="rId8"/>
    <p:sldId id="268" r:id="rId9"/>
    <p:sldId id="269" r:id="rId10"/>
    <p:sldId id="265" r:id="rId11"/>
    <p:sldId id="259" r:id="rId12"/>
    <p:sldId id="262" r:id="rId13"/>
    <p:sldId id="263" r:id="rId14"/>
    <p:sldId id="261" r:id="rId15"/>
    <p:sldId id="280" r:id="rId16"/>
    <p:sldId id="275" r:id="rId17"/>
    <p:sldId id="281" r:id="rId18"/>
    <p:sldId id="264" r:id="rId19"/>
    <p:sldId id="276" r:id="rId20"/>
    <p:sldId id="270" r:id="rId21"/>
    <p:sldId id="271" r:id="rId22"/>
    <p:sldId id="274" r:id="rId23"/>
    <p:sldId id="272" r:id="rId24"/>
    <p:sldId id="273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6C831-88FF-BC43-BAA4-13216AE62E9D}" v="150" dt="2022-08-15T11:10:18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frank@upm.es" userId="80c0511c-33b6-4952-a64f-4d18da44879a" providerId="ADAL" clId="{1836C831-88FF-BC43-BAA4-13216AE62E9D}"/>
    <pc:docChg chg="undo custSel addSld delSld modSld sldOrd">
      <pc:chgData name="dr.frank@upm.es" userId="80c0511c-33b6-4952-a64f-4d18da44879a" providerId="ADAL" clId="{1836C831-88FF-BC43-BAA4-13216AE62E9D}" dt="2022-08-15T11:13:47.386" v="7868" actId="20577"/>
      <pc:docMkLst>
        <pc:docMk/>
      </pc:docMkLst>
      <pc:sldChg chg="modSp mod">
        <pc:chgData name="dr.frank@upm.es" userId="80c0511c-33b6-4952-a64f-4d18da44879a" providerId="ADAL" clId="{1836C831-88FF-BC43-BAA4-13216AE62E9D}" dt="2022-08-07T11:57:43.364" v="6641" actId="20577"/>
        <pc:sldMkLst>
          <pc:docMk/>
          <pc:sldMk cId="4173082454" sldId="256"/>
        </pc:sldMkLst>
        <pc:spChg chg="mod">
          <ac:chgData name="dr.frank@upm.es" userId="80c0511c-33b6-4952-a64f-4d18da44879a" providerId="ADAL" clId="{1836C831-88FF-BC43-BAA4-13216AE62E9D}" dt="2022-08-07T11:57:43.364" v="6641" actId="20577"/>
          <ac:spMkLst>
            <pc:docMk/>
            <pc:sldMk cId="4173082454" sldId="256"/>
            <ac:spMk id="2" creationId="{245FB52E-FE21-942B-9147-F17F5D39B6B1}"/>
          </ac:spMkLst>
        </pc:spChg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4173082454" sldId="256"/>
            <ac:spMk id="3" creationId="{BFBAB824-B1DE-C0CD-E1FD-4FB41184E31A}"/>
          </ac:spMkLst>
        </pc:spChg>
      </pc:sldChg>
      <pc:sldChg chg="modSp mod">
        <pc:chgData name="dr.frank@upm.es" userId="80c0511c-33b6-4952-a64f-4d18da44879a" providerId="ADAL" clId="{1836C831-88FF-BC43-BAA4-13216AE62E9D}" dt="2022-07-28T13:55:45.164" v="4365"/>
        <pc:sldMkLst>
          <pc:docMk/>
          <pc:sldMk cId="894012892" sldId="257"/>
        </pc:sldMkLst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894012892" sldId="257"/>
            <ac:spMk id="2" creationId="{5F3670AC-86B1-075A-7693-BD99385C9621}"/>
          </ac:spMkLst>
        </pc:spChg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894012892" sldId="257"/>
            <ac:spMk id="3" creationId="{A2B8C40A-A3AB-3590-9374-7C4C44585579}"/>
          </ac:spMkLst>
        </pc:spChg>
      </pc:sldChg>
      <pc:sldChg chg="addSp modSp mod">
        <pc:chgData name="dr.frank@upm.es" userId="80c0511c-33b6-4952-a64f-4d18da44879a" providerId="ADAL" clId="{1836C831-88FF-BC43-BAA4-13216AE62E9D}" dt="2022-08-07T08:50:20.575" v="4766" actId="207"/>
        <pc:sldMkLst>
          <pc:docMk/>
          <pc:sldMk cId="2965180655" sldId="258"/>
        </pc:sldMkLst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2965180655" sldId="258"/>
            <ac:spMk id="2" creationId="{12C69CAD-A028-7D36-1D43-D2A11CF9E034}"/>
          </ac:spMkLst>
        </pc:spChg>
        <pc:spChg chg="mod">
          <ac:chgData name="dr.frank@upm.es" userId="80c0511c-33b6-4952-a64f-4d18da44879a" providerId="ADAL" clId="{1836C831-88FF-BC43-BAA4-13216AE62E9D}" dt="2022-08-07T08:50:15.221" v="4764" actId="207"/>
          <ac:spMkLst>
            <pc:docMk/>
            <pc:sldMk cId="2965180655" sldId="258"/>
            <ac:spMk id="3" creationId="{C879A665-121E-3E8D-700F-015A0B766EB8}"/>
          </ac:spMkLst>
        </pc:spChg>
        <pc:spChg chg="mod">
          <ac:chgData name="dr.frank@upm.es" userId="80c0511c-33b6-4952-a64f-4d18da44879a" providerId="ADAL" clId="{1836C831-88FF-BC43-BAA4-13216AE62E9D}" dt="2022-08-07T08:50:17.626" v="4765" actId="207"/>
          <ac:spMkLst>
            <pc:docMk/>
            <pc:sldMk cId="2965180655" sldId="258"/>
            <ac:spMk id="8" creationId="{DAAE8D7A-5602-E355-A2F6-AA7D554558D9}"/>
          </ac:spMkLst>
        </pc:spChg>
        <pc:spChg chg="add mod">
          <ac:chgData name="dr.frank@upm.es" userId="80c0511c-33b6-4952-a64f-4d18da44879a" providerId="ADAL" clId="{1836C831-88FF-BC43-BAA4-13216AE62E9D}" dt="2022-08-07T08:50:20.575" v="4766" actId="207"/>
          <ac:spMkLst>
            <pc:docMk/>
            <pc:sldMk cId="2965180655" sldId="258"/>
            <ac:spMk id="9" creationId="{EDA8F6DF-22BA-599F-C2F0-3B1F58686F7F}"/>
          </ac:spMkLst>
        </pc:spChg>
        <pc:picChg chg="mod">
          <ac:chgData name="dr.frank@upm.es" userId="80c0511c-33b6-4952-a64f-4d18da44879a" providerId="ADAL" clId="{1836C831-88FF-BC43-BAA4-13216AE62E9D}" dt="2022-08-07T08:49:01.973" v="4759" actId="1038"/>
          <ac:picMkLst>
            <pc:docMk/>
            <pc:sldMk cId="2965180655" sldId="258"/>
            <ac:picMk id="1026" creationId="{6CAC8814-A8B2-F55D-B613-3B29EA5F7FC7}"/>
          </ac:picMkLst>
        </pc:picChg>
      </pc:sldChg>
      <pc:sldChg chg="addSp modSp new mod">
        <pc:chgData name="dr.frank@upm.es" userId="80c0511c-33b6-4952-a64f-4d18da44879a" providerId="ADAL" clId="{1836C831-88FF-BC43-BAA4-13216AE62E9D}" dt="2022-08-07T12:15:54.034" v="7399" actId="20577"/>
        <pc:sldMkLst>
          <pc:docMk/>
          <pc:sldMk cId="2019268763" sldId="259"/>
        </pc:sldMkLst>
        <pc:spChg chg="mod">
          <ac:chgData name="dr.frank@upm.es" userId="80c0511c-33b6-4952-a64f-4d18da44879a" providerId="ADAL" clId="{1836C831-88FF-BC43-BAA4-13216AE62E9D}" dt="2022-08-07T12:15:54.034" v="7399" actId="20577"/>
          <ac:spMkLst>
            <pc:docMk/>
            <pc:sldMk cId="2019268763" sldId="259"/>
            <ac:spMk id="2" creationId="{A64901DB-7A82-11C7-C54E-42551F417D65}"/>
          </ac:spMkLst>
        </pc:spChg>
        <pc:spChg chg="mod">
          <ac:chgData name="dr.frank@upm.es" userId="80c0511c-33b6-4952-a64f-4d18da44879a" providerId="ADAL" clId="{1836C831-88FF-BC43-BAA4-13216AE62E9D}" dt="2022-08-07T11:50:37.897" v="5917" actId="1076"/>
          <ac:spMkLst>
            <pc:docMk/>
            <pc:sldMk cId="2019268763" sldId="259"/>
            <ac:spMk id="3" creationId="{4C16FD56-F5F4-8D2D-2086-97C08E0E59B7}"/>
          </ac:spMkLst>
        </pc:spChg>
        <pc:picChg chg="add mod">
          <ac:chgData name="dr.frank@upm.es" userId="80c0511c-33b6-4952-a64f-4d18da44879a" providerId="ADAL" clId="{1836C831-88FF-BC43-BAA4-13216AE62E9D}" dt="2022-08-07T11:50:43.533" v="5918" actId="167"/>
          <ac:picMkLst>
            <pc:docMk/>
            <pc:sldMk cId="2019268763" sldId="259"/>
            <ac:picMk id="3074" creationId="{7424C0A4-0D6C-A4A5-A71C-A96F38F23310}"/>
          </ac:picMkLst>
        </pc:picChg>
      </pc:sldChg>
      <pc:sldChg chg="add del">
        <pc:chgData name="dr.frank@upm.es" userId="80c0511c-33b6-4952-a64f-4d18da44879a" providerId="ADAL" clId="{1836C831-88FF-BC43-BAA4-13216AE62E9D}" dt="2022-07-28T12:07:02.907" v="1819" actId="2696"/>
        <pc:sldMkLst>
          <pc:docMk/>
          <pc:sldMk cId="1654204180" sldId="260"/>
        </pc:sldMkLst>
      </pc:sldChg>
      <pc:sldChg chg="modSp add mod">
        <pc:chgData name="dr.frank@upm.es" userId="80c0511c-33b6-4952-a64f-4d18da44879a" providerId="ADAL" clId="{1836C831-88FF-BC43-BAA4-13216AE62E9D}" dt="2022-08-07T12:16:16.487" v="7438" actId="20577"/>
        <pc:sldMkLst>
          <pc:docMk/>
          <pc:sldMk cId="701367242" sldId="261"/>
        </pc:sldMkLst>
        <pc:spChg chg="mod">
          <ac:chgData name="dr.frank@upm.es" userId="80c0511c-33b6-4952-a64f-4d18da44879a" providerId="ADAL" clId="{1836C831-88FF-BC43-BAA4-13216AE62E9D}" dt="2022-08-07T12:16:16.487" v="7438" actId="20577"/>
          <ac:spMkLst>
            <pc:docMk/>
            <pc:sldMk cId="701367242" sldId="261"/>
            <ac:spMk id="2" creationId="{A64901DB-7A82-11C7-C54E-42551F417D65}"/>
          </ac:spMkLst>
        </pc:spChg>
        <pc:spChg chg="mod">
          <ac:chgData name="dr.frank@upm.es" userId="80c0511c-33b6-4952-a64f-4d18da44879a" providerId="ADAL" clId="{1836C831-88FF-BC43-BAA4-13216AE62E9D}" dt="2022-08-07T08:35:40.282" v="4437" actId="403"/>
          <ac:spMkLst>
            <pc:docMk/>
            <pc:sldMk cId="701367242" sldId="261"/>
            <ac:spMk id="3" creationId="{4C16FD56-F5F4-8D2D-2086-97C08E0E59B7}"/>
          </ac:spMkLst>
        </pc:spChg>
      </pc:sldChg>
      <pc:sldChg chg="modSp add mod">
        <pc:chgData name="dr.frank@upm.es" userId="80c0511c-33b6-4952-a64f-4d18da44879a" providerId="ADAL" clId="{1836C831-88FF-BC43-BAA4-13216AE62E9D}" dt="2022-08-07T12:16:02.314" v="7412" actId="20577"/>
        <pc:sldMkLst>
          <pc:docMk/>
          <pc:sldMk cId="1359212991" sldId="262"/>
        </pc:sldMkLst>
        <pc:spChg chg="mod">
          <ac:chgData name="dr.frank@upm.es" userId="80c0511c-33b6-4952-a64f-4d18da44879a" providerId="ADAL" clId="{1836C831-88FF-BC43-BAA4-13216AE62E9D}" dt="2022-08-07T12:16:02.314" v="7412" actId="20577"/>
          <ac:spMkLst>
            <pc:docMk/>
            <pc:sldMk cId="1359212991" sldId="262"/>
            <ac:spMk id="2" creationId="{A64901DB-7A82-11C7-C54E-42551F417D65}"/>
          </ac:spMkLst>
        </pc:spChg>
        <pc:spChg chg="mod">
          <ac:chgData name="dr.frank@upm.es" userId="80c0511c-33b6-4952-a64f-4d18da44879a" providerId="ADAL" clId="{1836C831-88FF-BC43-BAA4-13216AE62E9D}" dt="2022-08-07T08:35:10.834" v="4430" actId="255"/>
          <ac:spMkLst>
            <pc:docMk/>
            <pc:sldMk cId="1359212991" sldId="262"/>
            <ac:spMk id="3" creationId="{4C16FD56-F5F4-8D2D-2086-97C08E0E59B7}"/>
          </ac:spMkLst>
        </pc:spChg>
      </pc:sldChg>
      <pc:sldChg chg="addSp modSp add mod ord">
        <pc:chgData name="dr.frank@upm.es" userId="80c0511c-33b6-4952-a64f-4d18da44879a" providerId="ADAL" clId="{1836C831-88FF-BC43-BAA4-13216AE62E9D}" dt="2022-08-07T12:16:10.146" v="7425" actId="20577"/>
        <pc:sldMkLst>
          <pc:docMk/>
          <pc:sldMk cId="253978069" sldId="263"/>
        </pc:sldMkLst>
        <pc:spChg chg="mod">
          <ac:chgData name="dr.frank@upm.es" userId="80c0511c-33b6-4952-a64f-4d18da44879a" providerId="ADAL" clId="{1836C831-88FF-BC43-BAA4-13216AE62E9D}" dt="2022-08-07T12:16:10.146" v="7425" actId="20577"/>
          <ac:spMkLst>
            <pc:docMk/>
            <pc:sldMk cId="253978069" sldId="263"/>
            <ac:spMk id="2" creationId="{A64901DB-7A82-11C7-C54E-42551F417D65}"/>
          </ac:spMkLst>
        </pc:spChg>
        <pc:spChg chg="mod">
          <ac:chgData name="dr.frank@upm.es" userId="80c0511c-33b6-4952-a64f-4d18da44879a" providerId="ADAL" clId="{1836C831-88FF-BC43-BAA4-13216AE62E9D}" dt="2022-08-07T08:53:51.168" v="4785" actId="20577"/>
          <ac:spMkLst>
            <pc:docMk/>
            <pc:sldMk cId="253978069" sldId="263"/>
            <ac:spMk id="3" creationId="{4C16FD56-F5F4-8D2D-2086-97C08E0E59B7}"/>
          </ac:spMkLst>
        </pc:spChg>
        <pc:picChg chg="add mod">
          <ac:chgData name="dr.frank@upm.es" userId="80c0511c-33b6-4952-a64f-4d18da44879a" providerId="ADAL" clId="{1836C831-88FF-BC43-BAA4-13216AE62E9D}" dt="2022-08-07T08:34:49.430" v="4428" actId="1076"/>
          <ac:picMkLst>
            <pc:docMk/>
            <pc:sldMk cId="253978069" sldId="263"/>
            <ac:picMk id="4098" creationId="{566BB73C-9BAB-BC9D-EBEC-814DAE972E5E}"/>
          </ac:picMkLst>
        </pc:picChg>
      </pc:sldChg>
      <pc:sldChg chg="new del">
        <pc:chgData name="dr.frank@upm.es" userId="80c0511c-33b6-4952-a64f-4d18da44879a" providerId="ADAL" clId="{1836C831-88FF-BC43-BAA4-13216AE62E9D}" dt="2022-07-28T12:35:52.567" v="2076" actId="2696"/>
        <pc:sldMkLst>
          <pc:docMk/>
          <pc:sldMk cId="2178115010" sldId="264"/>
        </pc:sldMkLst>
      </pc:sldChg>
      <pc:sldChg chg="addSp delSp modSp new mod">
        <pc:chgData name="dr.frank@upm.es" userId="80c0511c-33b6-4952-a64f-4d18da44879a" providerId="ADAL" clId="{1836C831-88FF-BC43-BAA4-13216AE62E9D}" dt="2022-08-07T08:36:28.867" v="4441" actId="478"/>
        <pc:sldMkLst>
          <pc:docMk/>
          <pc:sldMk cId="4284320203" sldId="264"/>
        </pc:sldMkLst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4284320203" sldId="264"/>
            <ac:spMk id="2" creationId="{C8D012D5-FB13-0FCF-7726-72D701AADC0E}"/>
          </ac:spMkLst>
        </pc:spChg>
        <pc:spChg chg="mod">
          <ac:chgData name="dr.frank@upm.es" userId="80c0511c-33b6-4952-a64f-4d18da44879a" providerId="ADAL" clId="{1836C831-88FF-BC43-BAA4-13216AE62E9D}" dt="2022-08-07T08:35:56.081" v="4438" actId="1076"/>
          <ac:spMkLst>
            <pc:docMk/>
            <pc:sldMk cId="4284320203" sldId="264"/>
            <ac:spMk id="3" creationId="{E4383855-596F-DA83-9045-EC2A4BB70944}"/>
          </ac:spMkLst>
        </pc:spChg>
        <pc:spChg chg="add del mod">
          <ac:chgData name="dr.frank@upm.es" userId="80c0511c-33b6-4952-a64f-4d18da44879a" providerId="ADAL" clId="{1836C831-88FF-BC43-BAA4-13216AE62E9D}" dt="2022-08-07T08:36:28.867" v="4441" actId="478"/>
          <ac:spMkLst>
            <pc:docMk/>
            <pc:sldMk cId="4284320203" sldId="264"/>
            <ac:spMk id="5" creationId="{9D004F0E-A703-9558-6B32-88DF6B363096}"/>
          </ac:spMkLst>
        </pc:spChg>
      </pc:sldChg>
      <pc:sldChg chg="modSp new mod">
        <pc:chgData name="dr.frank@upm.es" userId="80c0511c-33b6-4952-a64f-4d18da44879a" providerId="ADAL" clId="{1836C831-88FF-BC43-BAA4-13216AE62E9D}" dt="2022-08-07T12:15:47.484" v="7386" actId="20577"/>
        <pc:sldMkLst>
          <pc:docMk/>
          <pc:sldMk cId="1951124786" sldId="265"/>
        </pc:sldMkLst>
        <pc:spChg chg="mod">
          <ac:chgData name="dr.frank@upm.es" userId="80c0511c-33b6-4952-a64f-4d18da44879a" providerId="ADAL" clId="{1836C831-88FF-BC43-BAA4-13216AE62E9D}" dt="2022-08-07T12:15:47.484" v="7386" actId="20577"/>
          <ac:spMkLst>
            <pc:docMk/>
            <pc:sldMk cId="1951124786" sldId="265"/>
            <ac:spMk id="2" creationId="{59AB3C91-CC47-2292-106C-26CD6C6A34A3}"/>
          </ac:spMkLst>
        </pc:spChg>
        <pc:spChg chg="mod">
          <ac:chgData name="dr.frank@upm.es" userId="80c0511c-33b6-4952-a64f-4d18da44879a" providerId="ADAL" clId="{1836C831-88FF-BC43-BAA4-13216AE62E9D}" dt="2022-08-07T12:14:05.978" v="7364" actId="20577"/>
          <ac:spMkLst>
            <pc:docMk/>
            <pc:sldMk cId="1951124786" sldId="265"/>
            <ac:spMk id="3" creationId="{B839391A-0C14-28E4-0D81-F7CC3D5923D3}"/>
          </ac:spMkLst>
        </pc:spChg>
      </pc:sldChg>
      <pc:sldChg chg="addSp modSp new mod">
        <pc:chgData name="dr.frank@upm.es" userId="80c0511c-33b6-4952-a64f-4d18da44879a" providerId="ADAL" clId="{1836C831-88FF-BC43-BAA4-13216AE62E9D}" dt="2022-08-15T11:06:02.733" v="7618" actId="20577"/>
        <pc:sldMkLst>
          <pc:docMk/>
          <pc:sldMk cId="2634136810" sldId="266"/>
        </pc:sldMkLst>
        <pc:spChg chg="mod">
          <ac:chgData name="dr.frank@upm.es" userId="80c0511c-33b6-4952-a64f-4d18da44879a" providerId="ADAL" clId="{1836C831-88FF-BC43-BAA4-13216AE62E9D}" dt="2022-08-07T11:55:58.417" v="6457" actId="20577"/>
          <ac:spMkLst>
            <pc:docMk/>
            <pc:sldMk cId="2634136810" sldId="266"/>
            <ac:spMk id="2" creationId="{0F14D837-E6AF-3840-461C-1029F856EF45}"/>
          </ac:spMkLst>
        </pc:spChg>
        <pc:spChg chg="mod">
          <ac:chgData name="dr.frank@upm.es" userId="80c0511c-33b6-4952-a64f-4d18da44879a" providerId="ADAL" clId="{1836C831-88FF-BC43-BAA4-13216AE62E9D}" dt="2022-08-15T11:06:02.733" v="7618" actId="20577"/>
          <ac:spMkLst>
            <pc:docMk/>
            <pc:sldMk cId="2634136810" sldId="266"/>
            <ac:spMk id="3" creationId="{EE2EC4E7-6FBC-88D3-6875-19B0EBA08732}"/>
          </ac:spMkLst>
        </pc:spChg>
        <pc:picChg chg="add mod">
          <ac:chgData name="dr.frank@upm.es" userId="80c0511c-33b6-4952-a64f-4d18da44879a" providerId="ADAL" clId="{1836C831-88FF-BC43-BAA4-13216AE62E9D}" dt="2022-08-07T12:00:45.548" v="6668" actId="1076"/>
          <ac:picMkLst>
            <pc:docMk/>
            <pc:sldMk cId="2634136810" sldId="266"/>
            <ac:picMk id="2050" creationId="{FFF6D19A-0052-4964-6FAF-65F0A835D394}"/>
          </ac:picMkLst>
        </pc:picChg>
      </pc:sldChg>
      <pc:sldChg chg="addSp modSp new mod">
        <pc:chgData name="dr.frank@upm.es" userId="80c0511c-33b6-4952-a64f-4d18da44879a" providerId="ADAL" clId="{1836C831-88FF-BC43-BAA4-13216AE62E9D}" dt="2022-08-07T08:49:40.310" v="4763" actId="113"/>
        <pc:sldMkLst>
          <pc:docMk/>
          <pc:sldMk cId="327513188" sldId="267"/>
        </pc:sldMkLst>
        <pc:spChg chg="mod">
          <ac:chgData name="dr.frank@upm.es" userId="80c0511c-33b6-4952-a64f-4d18da44879a" providerId="ADAL" clId="{1836C831-88FF-BC43-BAA4-13216AE62E9D}" dt="2022-07-28T13:57:12.961" v="4393" actId="1076"/>
          <ac:spMkLst>
            <pc:docMk/>
            <pc:sldMk cId="327513188" sldId="267"/>
            <ac:spMk id="2" creationId="{E4C2938A-D08B-2024-9BD7-F94A5785E1D7}"/>
          </ac:spMkLst>
        </pc:spChg>
        <pc:spChg chg="mod">
          <ac:chgData name="dr.frank@upm.es" userId="80c0511c-33b6-4952-a64f-4d18da44879a" providerId="ADAL" clId="{1836C831-88FF-BC43-BAA4-13216AE62E9D}" dt="2022-08-07T08:49:40.310" v="4763" actId="113"/>
          <ac:spMkLst>
            <pc:docMk/>
            <pc:sldMk cId="327513188" sldId="267"/>
            <ac:spMk id="3" creationId="{EFFFFDDA-301A-B8B6-C46B-5AF303565B64}"/>
          </ac:spMkLst>
        </pc:spChg>
        <pc:picChg chg="add mod">
          <ac:chgData name="dr.frank@upm.es" userId="80c0511c-33b6-4952-a64f-4d18da44879a" providerId="ADAL" clId="{1836C831-88FF-BC43-BAA4-13216AE62E9D}" dt="2022-07-28T13:57:08.729" v="4392" actId="1076"/>
          <ac:picMkLst>
            <pc:docMk/>
            <pc:sldMk cId="327513188" sldId="267"/>
            <ac:picMk id="1026" creationId="{2CFD5BDA-F823-79B0-70BF-3347A82F86D1}"/>
          </ac:picMkLst>
        </pc:picChg>
      </pc:sldChg>
      <pc:sldChg chg="modSp new mod modNotesTx">
        <pc:chgData name="dr.frank@upm.es" userId="80c0511c-33b6-4952-a64f-4d18da44879a" providerId="ADAL" clId="{1836C831-88FF-BC43-BAA4-13216AE62E9D}" dt="2022-08-07T12:12:18.109" v="7291"/>
        <pc:sldMkLst>
          <pc:docMk/>
          <pc:sldMk cId="469080230" sldId="268"/>
        </pc:sldMkLst>
        <pc:spChg chg="mod">
          <ac:chgData name="dr.frank@upm.es" userId="80c0511c-33b6-4952-a64f-4d18da44879a" providerId="ADAL" clId="{1836C831-88FF-BC43-BAA4-13216AE62E9D}" dt="2022-07-28T13:57:20.412" v="4394" actId="1076"/>
          <ac:spMkLst>
            <pc:docMk/>
            <pc:sldMk cId="469080230" sldId="268"/>
            <ac:spMk id="2" creationId="{BD464F70-F026-790C-9F33-E7139026E09B}"/>
          </ac:spMkLst>
        </pc:spChg>
        <pc:spChg chg="mod">
          <ac:chgData name="dr.frank@upm.es" userId="80c0511c-33b6-4952-a64f-4d18da44879a" providerId="ADAL" clId="{1836C831-88FF-BC43-BAA4-13216AE62E9D}" dt="2022-08-07T12:12:18.109" v="7291"/>
          <ac:spMkLst>
            <pc:docMk/>
            <pc:sldMk cId="469080230" sldId="268"/>
            <ac:spMk id="3" creationId="{8727033E-03BE-20C3-50B7-A64F12F8F03D}"/>
          </ac:spMkLst>
        </pc:spChg>
      </pc:sldChg>
      <pc:sldChg chg="new del">
        <pc:chgData name="dr.frank@upm.es" userId="80c0511c-33b6-4952-a64f-4d18da44879a" providerId="ADAL" clId="{1836C831-88FF-BC43-BAA4-13216AE62E9D}" dt="2022-07-28T12:59:13.250" v="3696" actId="2696"/>
        <pc:sldMkLst>
          <pc:docMk/>
          <pc:sldMk cId="1618397381" sldId="269"/>
        </pc:sldMkLst>
      </pc:sldChg>
      <pc:sldChg chg="addSp modSp new mod">
        <pc:chgData name="dr.frank@upm.es" userId="80c0511c-33b6-4952-a64f-4d18da44879a" providerId="ADAL" clId="{1836C831-88FF-BC43-BAA4-13216AE62E9D}" dt="2022-08-07T08:51:31.358" v="4784" actId="1076"/>
        <pc:sldMkLst>
          <pc:docMk/>
          <pc:sldMk cId="2134419256" sldId="269"/>
        </pc:sldMkLst>
        <pc:spChg chg="mod">
          <ac:chgData name="dr.frank@upm.es" userId="80c0511c-33b6-4952-a64f-4d18da44879a" providerId="ADAL" clId="{1836C831-88FF-BC43-BAA4-13216AE62E9D}" dt="2022-07-28T13:57:27.781" v="4405" actId="20577"/>
          <ac:spMkLst>
            <pc:docMk/>
            <pc:sldMk cId="2134419256" sldId="269"/>
            <ac:spMk id="2" creationId="{C12A7AE5-D42F-7FEE-9F5F-8E93481B48D8}"/>
          </ac:spMkLst>
        </pc:spChg>
        <pc:spChg chg="mod">
          <ac:chgData name="dr.frank@upm.es" userId="80c0511c-33b6-4952-a64f-4d18da44879a" providerId="ADAL" clId="{1836C831-88FF-BC43-BAA4-13216AE62E9D}" dt="2022-08-07T08:51:10.376" v="4778" actId="1076"/>
          <ac:spMkLst>
            <pc:docMk/>
            <pc:sldMk cId="2134419256" sldId="269"/>
            <ac:spMk id="3" creationId="{4F14B496-449D-DF09-ABFA-E3F0349911B1}"/>
          </ac:spMkLst>
        </pc:spChg>
        <pc:spChg chg="add mod">
          <ac:chgData name="dr.frank@upm.es" userId="80c0511c-33b6-4952-a64f-4d18da44879a" providerId="ADAL" clId="{1836C831-88FF-BC43-BAA4-13216AE62E9D}" dt="2022-08-07T08:51:31.358" v="4784" actId="1076"/>
          <ac:spMkLst>
            <pc:docMk/>
            <pc:sldMk cId="2134419256" sldId="269"/>
            <ac:spMk id="6" creationId="{E8A7F099-5DA6-1843-6C5E-7D0F928C624D}"/>
          </ac:spMkLst>
        </pc:spChg>
        <pc:picChg chg="add mod">
          <ac:chgData name="dr.frank@upm.es" userId="80c0511c-33b6-4952-a64f-4d18da44879a" providerId="ADAL" clId="{1836C831-88FF-BC43-BAA4-13216AE62E9D}" dt="2022-08-07T08:51:21.041" v="4780" actId="1076"/>
          <ac:picMkLst>
            <pc:docMk/>
            <pc:sldMk cId="2134419256" sldId="269"/>
            <ac:picMk id="2050" creationId="{26DCFEBA-914A-61EB-74D9-CD98A1DE3642}"/>
          </ac:picMkLst>
        </pc:picChg>
      </pc:sldChg>
      <pc:sldChg chg="addSp delSp modSp new mod">
        <pc:chgData name="dr.frank@upm.es" userId="80c0511c-33b6-4952-a64f-4d18da44879a" providerId="ADAL" clId="{1836C831-88FF-BC43-BAA4-13216AE62E9D}" dt="2022-08-07T08:36:38.379" v="4444" actId="1076"/>
        <pc:sldMkLst>
          <pc:docMk/>
          <pc:sldMk cId="3410948905" sldId="270"/>
        </pc:sldMkLst>
        <pc:spChg chg="mod">
          <ac:chgData name="dr.frank@upm.es" userId="80c0511c-33b6-4952-a64f-4d18da44879a" providerId="ADAL" clId="{1836C831-88FF-BC43-BAA4-13216AE62E9D}" dt="2022-07-28T13:55:45.164" v="4365"/>
          <ac:spMkLst>
            <pc:docMk/>
            <pc:sldMk cId="3410948905" sldId="270"/>
            <ac:spMk id="2" creationId="{E4A2D73A-58B9-A884-157F-73506B4E3FB7}"/>
          </ac:spMkLst>
        </pc:spChg>
        <pc:spChg chg="del">
          <ac:chgData name="dr.frank@upm.es" userId="80c0511c-33b6-4952-a64f-4d18da44879a" providerId="ADAL" clId="{1836C831-88FF-BC43-BAA4-13216AE62E9D}" dt="2022-07-28T13:50:17.295" v="4338" actId="478"/>
          <ac:spMkLst>
            <pc:docMk/>
            <pc:sldMk cId="3410948905" sldId="270"/>
            <ac:spMk id="3" creationId="{FD69BEC8-DE91-62EC-ED50-5C837EE78A57}"/>
          </ac:spMkLst>
        </pc:spChg>
        <pc:picChg chg="add mod">
          <ac:chgData name="dr.frank@upm.es" userId="80c0511c-33b6-4952-a64f-4d18da44879a" providerId="ADAL" clId="{1836C831-88FF-BC43-BAA4-13216AE62E9D}" dt="2022-08-07T08:36:38.379" v="4444" actId="1076"/>
          <ac:picMkLst>
            <pc:docMk/>
            <pc:sldMk cId="3410948905" sldId="270"/>
            <ac:picMk id="5122" creationId="{C5F724B0-A876-7F89-967F-98F2A9D27865}"/>
          </ac:picMkLst>
        </pc:picChg>
      </pc:sldChg>
      <pc:sldChg chg="modSp new mod">
        <pc:chgData name="dr.frank@upm.es" userId="80c0511c-33b6-4952-a64f-4d18da44879a" providerId="ADAL" clId="{1836C831-88FF-BC43-BAA4-13216AE62E9D}" dt="2022-08-07T11:29:56.854" v="5655" actId="20577"/>
        <pc:sldMkLst>
          <pc:docMk/>
          <pc:sldMk cId="1773504716" sldId="271"/>
        </pc:sldMkLst>
        <pc:spChg chg="mod">
          <ac:chgData name="dr.frank@upm.es" userId="80c0511c-33b6-4952-a64f-4d18da44879a" providerId="ADAL" clId="{1836C831-88FF-BC43-BAA4-13216AE62E9D}" dt="2022-08-07T08:37:31.419" v="4456" actId="20577"/>
          <ac:spMkLst>
            <pc:docMk/>
            <pc:sldMk cId="1773504716" sldId="271"/>
            <ac:spMk id="2" creationId="{FCC43C1B-5AF9-672E-9B78-E50DE57ACFA9}"/>
          </ac:spMkLst>
        </pc:spChg>
        <pc:spChg chg="mod">
          <ac:chgData name="dr.frank@upm.es" userId="80c0511c-33b6-4952-a64f-4d18da44879a" providerId="ADAL" clId="{1836C831-88FF-BC43-BAA4-13216AE62E9D}" dt="2022-08-07T11:29:56.854" v="5655" actId="20577"/>
          <ac:spMkLst>
            <pc:docMk/>
            <pc:sldMk cId="1773504716" sldId="271"/>
            <ac:spMk id="3" creationId="{AD0D41A7-1B42-BEAF-9036-A82EA4F87CA1}"/>
          </ac:spMkLst>
        </pc:spChg>
      </pc:sldChg>
      <pc:sldChg chg="modSp new mod">
        <pc:chgData name="dr.frank@upm.es" userId="80c0511c-33b6-4952-a64f-4d18da44879a" providerId="ADAL" clId="{1836C831-88FF-BC43-BAA4-13216AE62E9D}" dt="2022-08-07T08:56:47.388" v="4789" actId="113"/>
        <pc:sldMkLst>
          <pc:docMk/>
          <pc:sldMk cId="3434533233" sldId="272"/>
        </pc:sldMkLst>
        <pc:spChg chg="mod">
          <ac:chgData name="dr.frank@upm.es" userId="80c0511c-33b6-4952-a64f-4d18da44879a" providerId="ADAL" clId="{1836C831-88FF-BC43-BAA4-13216AE62E9D}" dt="2022-08-07T08:56:32.759" v="4787" actId="20577"/>
          <ac:spMkLst>
            <pc:docMk/>
            <pc:sldMk cId="3434533233" sldId="272"/>
            <ac:spMk id="2" creationId="{4C7FCEF1-CB6A-8621-FEF5-A13072A997D1}"/>
          </ac:spMkLst>
        </pc:spChg>
        <pc:spChg chg="mod">
          <ac:chgData name="dr.frank@upm.es" userId="80c0511c-33b6-4952-a64f-4d18da44879a" providerId="ADAL" clId="{1836C831-88FF-BC43-BAA4-13216AE62E9D}" dt="2022-08-07T08:56:47.388" v="4789" actId="113"/>
          <ac:spMkLst>
            <pc:docMk/>
            <pc:sldMk cId="3434533233" sldId="272"/>
            <ac:spMk id="3" creationId="{1A155855-9889-E24F-D658-36DDA917D4D2}"/>
          </ac:spMkLst>
        </pc:spChg>
      </pc:sldChg>
      <pc:sldChg chg="modSp new mod">
        <pc:chgData name="dr.frank@upm.es" userId="80c0511c-33b6-4952-a64f-4d18da44879a" providerId="ADAL" clId="{1836C831-88FF-BC43-BAA4-13216AE62E9D}" dt="2022-08-07T08:46:45.377" v="4665" actId="20577"/>
        <pc:sldMkLst>
          <pc:docMk/>
          <pc:sldMk cId="2013674133" sldId="273"/>
        </pc:sldMkLst>
        <pc:spChg chg="mod">
          <ac:chgData name="dr.frank@upm.es" userId="80c0511c-33b6-4952-a64f-4d18da44879a" providerId="ADAL" clId="{1836C831-88FF-BC43-BAA4-13216AE62E9D}" dt="2022-08-07T08:46:45.377" v="4665" actId="20577"/>
          <ac:spMkLst>
            <pc:docMk/>
            <pc:sldMk cId="2013674133" sldId="273"/>
            <ac:spMk id="2" creationId="{D5C85167-6A56-3410-0096-915AAEBC0A1A}"/>
          </ac:spMkLst>
        </pc:spChg>
        <pc:spChg chg="mod">
          <ac:chgData name="dr.frank@upm.es" userId="80c0511c-33b6-4952-a64f-4d18da44879a" providerId="ADAL" clId="{1836C831-88FF-BC43-BAA4-13216AE62E9D}" dt="2022-08-07T08:45:38.725" v="4655" actId="20577"/>
          <ac:spMkLst>
            <pc:docMk/>
            <pc:sldMk cId="2013674133" sldId="273"/>
            <ac:spMk id="3" creationId="{CD37B1C8-66F3-2205-F16A-2DBFDF4EF12F}"/>
          </ac:spMkLst>
        </pc:spChg>
      </pc:sldChg>
      <pc:sldChg chg="modSp new mod">
        <pc:chgData name="dr.frank@upm.es" userId="80c0511c-33b6-4952-a64f-4d18da44879a" providerId="ADAL" clId="{1836C831-88FF-BC43-BAA4-13216AE62E9D}" dt="2022-08-07T10:54:46.487" v="4826" actId="20577"/>
        <pc:sldMkLst>
          <pc:docMk/>
          <pc:sldMk cId="849014850" sldId="274"/>
        </pc:sldMkLst>
        <pc:spChg chg="mod">
          <ac:chgData name="dr.frank@upm.es" userId="80c0511c-33b6-4952-a64f-4d18da44879a" providerId="ADAL" clId="{1836C831-88FF-BC43-BAA4-13216AE62E9D}" dt="2022-08-07T08:47:14.036" v="4714" actId="20577"/>
          <ac:spMkLst>
            <pc:docMk/>
            <pc:sldMk cId="849014850" sldId="274"/>
            <ac:spMk id="2" creationId="{2038C472-F4CE-10F2-191A-00B75D9D6AC4}"/>
          </ac:spMkLst>
        </pc:spChg>
        <pc:spChg chg="mod">
          <ac:chgData name="dr.frank@upm.es" userId="80c0511c-33b6-4952-a64f-4d18da44879a" providerId="ADAL" clId="{1836C831-88FF-BC43-BAA4-13216AE62E9D}" dt="2022-08-07T10:54:46.487" v="4826" actId="20577"/>
          <ac:spMkLst>
            <pc:docMk/>
            <pc:sldMk cId="849014850" sldId="274"/>
            <ac:spMk id="3" creationId="{BC0221EC-DE8D-6411-E839-62970E4324EB}"/>
          </ac:spMkLst>
        </pc:spChg>
      </pc:sldChg>
      <pc:sldChg chg="modSp new mod">
        <pc:chgData name="dr.frank@upm.es" userId="80c0511c-33b6-4952-a64f-4d18da44879a" providerId="ADAL" clId="{1836C831-88FF-BC43-BAA4-13216AE62E9D}" dt="2022-08-07T11:22:37.678" v="5500" actId="113"/>
        <pc:sldMkLst>
          <pc:docMk/>
          <pc:sldMk cId="1753432981" sldId="275"/>
        </pc:sldMkLst>
        <pc:spChg chg="mod">
          <ac:chgData name="dr.frank@upm.es" userId="80c0511c-33b6-4952-a64f-4d18da44879a" providerId="ADAL" clId="{1836C831-88FF-BC43-BAA4-13216AE62E9D}" dt="2022-08-07T11:13:37.598" v="5270" actId="20577"/>
          <ac:spMkLst>
            <pc:docMk/>
            <pc:sldMk cId="1753432981" sldId="275"/>
            <ac:spMk id="2" creationId="{AFF293D3-4B9D-18BA-A2AD-8F9C105D3EB6}"/>
          </ac:spMkLst>
        </pc:spChg>
        <pc:spChg chg="mod">
          <ac:chgData name="dr.frank@upm.es" userId="80c0511c-33b6-4952-a64f-4d18da44879a" providerId="ADAL" clId="{1836C831-88FF-BC43-BAA4-13216AE62E9D}" dt="2022-08-07T11:22:37.678" v="5500" actId="113"/>
          <ac:spMkLst>
            <pc:docMk/>
            <pc:sldMk cId="1753432981" sldId="275"/>
            <ac:spMk id="3" creationId="{27F66F3F-3F7A-2FEB-67D1-D7C418A8CC48}"/>
          </ac:spMkLst>
        </pc:spChg>
      </pc:sldChg>
      <pc:sldChg chg="modSp new del mod ord">
        <pc:chgData name="dr.frank@upm.es" userId="80c0511c-33b6-4952-a64f-4d18da44879a" providerId="ADAL" clId="{1836C831-88FF-BC43-BAA4-13216AE62E9D}" dt="2022-08-07T11:29:04.729" v="5530" actId="2696"/>
        <pc:sldMkLst>
          <pc:docMk/>
          <pc:sldMk cId="4013104535" sldId="276"/>
        </pc:sldMkLst>
        <pc:spChg chg="mod">
          <ac:chgData name="dr.frank@upm.es" userId="80c0511c-33b6-4952-a64f-4d18da44879a" providerId="ADAL" clId="{1836C831-88FF-BC43-BAA4-13216AE62E9D}" dt="2022-08-07T11:28:55.697" v="5529" actId="20577"/>
          <ac:spMkLst>
            <pc:docMk/>
            <pc:sldMk cId="4013104535" sldId="276"/>
            <ac:spMk id="2" creationId="{D2D0496B-F470-A7AB-EFAC-BC6208BC7E3A}"/>
          </ac:spMkLst>
        </pc:spChg>
      </pc:sldChg>
      <pc:sldChg chg="addSp delSp modSp new mod">
        <pc:chgData name="dr.frank@upm.es" userId="80c0511c-33b6-4952-a64f-4d18da44879a" providerId="ADAL" clId="{1836C831-88FF-BC43-BAA4-13216AE62E9D}" dt="2022-08-07T11:49:59.733" v="5910" actId="207"/>
        <pc:sldMkLst>
          <pc:docMk/>
          <pc:sldMk cId="4124341227" sldId="276"/>
        </pc:sldMkLst>
        <pc:spChg chg="mod">
          <ac:chgData name="dr.frank@upm.es" userId="80c0511c-33b6-4952-a64f-4d18da44879a" providerId="ADAL" clId="{1836C831-88FF-BC43-BAA4-13216AE62E9D}" dt="2022-08-07T11:30:55.061" v="5661" actId="20577"/>
          <ac:spMkLst>
            <pc:docMk/>
            <pc:sldMk cId="4124341227" sldId="276"/>
            <ac:spMk id="2" creationId="{E857CD18-868C-7E1B-9AB0-53B55C35F6A8}"/>
          </ac:spMkLst>
        </pc:spChg>
        <pc:spChg chg="mod">
          <ac:chgData name="dr.frank@upm.es" userId="80c0511c-33b6-4952-a64f-4d18da44879a" providerId="ADAL" clId="{1836C831-88FF-BC43-BAA4-13216AE62E9D}" dt="2022-08-07T11:49:59.733" v="5910" actId="207"/>
          <ac:spMkLst>
            <pc:docMk/>
            <pc:sldMk cId="4124341227" sldId="276"/>
            <ac:spMk id="3" creationId="{A8D705F1-DB19-7A42-3FB7-D8C3372F3473}"/>
          </ac:spMkLst>
        </pc:spChg>
        <pc:spChg chg="add del">
          <ac:chgData name="dr.frank@upm.es" userId="80c0511c-33b6-4952-a64f-4d18da44879a" providerId="ADAL" clId="{1836C831-88FF-BC43-BAA4-13216AE62E9D}" dt="2022-08-07T11:47:56.244" v="5834"/>
          <ac:spMkLst>
            <pc:docMk/>
            <pc:sldMk cId="4124341227" sldId="276"/>
            <ac:spMk id="4" creationId="{32AF4560-C5F7-C422-4036-DAA419D28A6B}"/>
          </ac:spMkLst>
        </pc:spChg>
        <pc:spChg chg="add del">
          <ac:chgData name="dr.frank@upm.es" userId="80c0511c-33b6-4952-a64f-4d18da44879a" providerId="ADAL" clId="{1836C831-88FF-BC43-BAA4-13216AE62E9D}" dt="2022-08-07T11:48:00.673" v="5836"/>
          <ac:spMkLst>
            <pc:docMk/>
            <pc:sldMk cId="4124341227" sldId="276"/>
            <ac:spMk id="5" creationId="{24C0E94D-D3A3-F2B6-EF2C-968B95AE39EA}"/>
          </ac:spMkLst>
        </pc:spChg>
        <pc:spChg chg="add del mod">
          <ac:chgData name="dr.frank@upm.es" userId="80c0511c-33b6-4952-a64f-4d18da44879a" providerId="ADAL" clId="{1836C831-88FF-BC43-BAA4-13216AE62E9D}" dt="2022-08-07T11:48:08.604" v="5840" actId="478"/>
          <ac:spMkLst>
            <pc:docMk/>
            <pc:sldMk cId="4124341227" sldId="276"/>
            <ac:spMk id="6" creationId="{E651CFA8-4B8E-E7CF-4C03-A2CD7B7B2467}"/>
          </ac:spMkLst>
        </pc:spChg>
        <pc:spChg chg="add del mod">
          <ac:chgData name="dr.frank@upm.es" userId="80c0511c-33b6-4952-a64f-4d18da44879a" providerId="ADAL" clId="{1836C831-88FF-BC43-BAA4-13216AE62E9D}" dt="2022-08-07T11:48:29.332" v="5848" actId="478"/>
          <ac:spMkLst>
            <pc:docMk/>
            <pc:sldMk cId="4124341227" sldId="276"/>
            <ac:spMk id="7" creationId="{06F17FC2-9FBC-AF6A-1189-6A82F684D48E}"/>
          </ac:spMkLst>
        </pc:spChg>
        <pc:spChg chg="add del mod">
          <ac:chgData name="dr.frank@upm.es" userId="80c0511c-33b6-4952-a64f-4d18da44879a" providerId="ADAL" clId="{1836C831-88FF-BC43-BAA4-13216AE62E9D}" dt="2022-08-07T11:48:29.589" v="5850"/>
          <ac:spMkLst>
            <pc:docMk/>
            <pc:sldMk cId="4124341227" sldId="276"/>
            <ac:spMk id="8" creationId="{80C04AD0-129D-895B-5C19-0634E77960E1}"/>
          </ac:spMkLst>
        </pc:spChg>
      </pc:sldChg>
      <pc:sldChg chg="addSp modSp new mod ord">
        <pc:chgData name="dr.frank@upm.es" userId="80c0511c-33b6-4952-a64f-4d18da44879a" providerId="ADAL" clId="{1836C831-88FF-BC43-BAA4-13216AE62E9D}" dt="2022-08-07T12:01:25.148" v="6674" actId="1076"/>
        <pc:sldMkLst>
          <pc:docMk/>
          <pc:sldMk cId="850700445" sldId="277"/>
        </pc:sldMkLst>
        <pc:spChg chg="mod">
          <ac:chgData name="dr.frank@upm.es" userId="80c0511c-33b6-4952-a64f-4d18da44879a" providerId="ADAL" clId="{1836C831-88FF-BC43-BAA4-13216AE62E9D}" dt="2022-08-07T11:52:33.887" v="5956" actId="20577"/>
          <ac:spMkLst>
            <pc:docMk/>
            <pc:sldMk cId="850700445" sldId="277"/>
            <ac:spMk id="2" creationId="{5575189E-5C3C-AD5B-9BEF-8DC28F0D0C4C}"/>
          </ac:spMkLst>
        </pc:spChg>
        <pc:spChg chg="mod">
          <ac:chgData name="dr.frank@upm.es" userId="80c0511c-33b6-4952-a64f-4d18da44879a" providerId="ADAL" clId="{1836C831-88FF-BC43-BAA4-13216AE62E9D}" dt="2022-08-07T11:58:30.183" v="6662" actId="20577"/>
          <ac:spMkLst>
            <pc:docMk/>
            <pc:sldMk cId="850700445" sldId="277"/>
            <ac:spMk id="3" creationId="{B356E87A-2ABA-6983-20A8-414037D8D851}"/>
          </ac:spMkLst>
        </pc:spChg>
        <pc:picChg chg="add mod">
          <ac:chgData name="dr.frank@upm.es" userId="80c0511c-33b6-4952-a64f-4d18da44879a" providerId="ADAL" clId="{1836C831-88FF-BC43-BAA4-13216AE62E9D}" dt="2022-08-07T12:01:25.148" v="6674" actId="1076"/>
          <ac:picMkLst>
            <pc:docMk/>
            <pc:sldMk cId="850700445" sldId="277"/>
            <ac:picMk id="3074" creationId="{FB084B5C-A4A1-3B87-672B-DEB2BC5B5B9F}"/>
          </ac:picMkLst>
        </pc:picChg>
      </pc:sldChg>
      <pc:sldChg chg="modSp new mod ord">
        <pc:chgData name="dr.frank@upm.es" userId="80c0511c-33b6-4952-a64f-4d18da44879a" providerId="ADAL" clId="{1836C831-88FF-BC43-BAA4-13216AE62E9D}" dt="2022-08-15T10:59:29.739" v="7610" actId="20577"/>
        <pc:sldMkLst>
          <pc:docMk/>
          <pc:sldMk cId="165627420" sldId="278"/>
        </pc:sldMkLst>
        <pc:spChg chg="mod">
          <ac:chgData name="dr.frank@upm.es" userId="80c0511c-33b6-4952-a64f-4d18da44879a" providerId="ADAL" clId="{1836C831-88FF-BC43-BAA4-13216AE62E9D}" dt="2022-08-07T11:55:45.574" v="6440" actId="20577"/>
          <ac:spMkLst>
            <pc:docMk/>
            <pc:sldMk cId="165627420" sldId="278"/>
            <ac:spMk id="2" creationId="{87B9C073-7469-33C0-EAB0-7D5D37EEB297}"/>
          </ac:spMkLst>
        </pc:spChg>
        <pc:spChg chg="mod">
          <ac:chgData name="dr.frank@upm.es" userId="80c0511c-33b6-4952-a64f-4d18da44879a" providerId="ADAL" clId="{1836C831-88FF-BC43-BAA4-13216AE62E9D}" dt="2022-08-15T10:59:29.739" v="7610" actId="20577"/>
          <ac:spMkLst>
            <pc:docMk/>
            <pc:sldMk cId="165627420" sldId="278"/>
            <ac:spMk id="3" creationId="{72B60BDA-4C82-AC12-600B-9B3CC63BE397}"/>
          </ac:spMkLst>
        </pc:spChg>
      </pc:sldChg>
      <pc:sldChg chg="addSp delSp modSp new mod modClrScheme chgLayout">
        <pc:chgData name="dr.frank@upm.es" userId="80c0511c-33b6-4952-a64f-4d18da44879a" providerId="ADAL" clId="{1836C831-88FF-BC43-BAA4-13216AE62E9D}" dt="2022-08-15T11:13:47.386" v="7868" actId="20577"/>
        <pc:sldMkLst>
          <pc:docMk/>
          <pc:sldMk cId="4024277523" sldId="279"/>
        </pc:sldMkLst>
        <pc:spChg chg="del mod ord">
          <ac:chgData name="dr.frank@upm.es" userId="80c0511c-33b6-4952-a64f-4d18da44879a" providerId="ADAL" clId="{1836C831-88FF-BC43-BAA4-13216AE62E9D}" dt="2022-08-07T12:04:13.556" v="6727" actId="700"/>
          <ac:spMkLst>
            <pc:docMk/>
            <pc:sldMk cId="4024277523" sldId="279"/>
            <ac:spMk id="2" creationId="{96D1EB82-91A2-719B-AA68-F2C37588116B}"/>
          </ac:spMkLst>
        </pc:spChg>
        <pc:spChg chg="del mod ord">
          <ac:chgData name="dr.frank@upm.es" userId="80c0511c-33b6-4952-a64f-4d18da44879a" providerId="ADAL" clId="{1836C831-88FF-BC43-BAA4-13216AE62E9D}" dt="2022-08-07T12:04:13.556" v="6727" actId="700"/>
          <ac:spMkLst>
            <pc:docMk/>
            <pc:sldMk cId="4024277523" sldId="279"/>
            <ac:spMk id="3" creationId="{9F29BF43-FDD6-4EC7-DC02-96B19B31D1CC}"/>
          </ac:spMkLst>
        </pc:spChg>
        <pc:spChg chg="add mod ord">
          <ac:chgData name="dr.frank@upm.es" userId="80c0511c-33b6-4952-a64f-4d18da44879a" providerId="ADAL" clId="{1836C831-88FF-BC43-BAA4-13216AE62E9D}" dt="2022-08-07T12:05:14.667" v="6755" actId="700"/>
          <ac:spMkLst>
            <pc:docMk/>
            <pc:sldMk cId="4024277523" sldId="279"/>
            <ac:spMk id="4" creationId="{BE58E49F-CBDD-09F2-E55A-57C3FD1785C4}"/>
          </ac:spMkLst>
        </pc:spChg>
        <pc:spChg chg="add mod ord">
          <ac:chgData name="dr.frank@upm.es" userId="80c0511c-33b6-4952-a64f-4d18da44879a" providerId="ADAL" clId="{1836C831-88FF-BC43-BAA4-13216AE62E9D}" dt="2022-08-15T11:13:47.386" v="7868" actId="20577"/>
          <ac:spMkLst>
            <pc:docMk/>
            <pc:sldMk cId="4024277523" sldId="279"/>
            <ac:spMk id="5" creationId="{25633B9B-6D60-C084-AFF1-75DAF2E6E428}"/>
          </ac:spMkLst>
        </pc:spChg>
      </pc:sldChg>
      <pc:sldChg chg="addSp modSp new mod ord">
        <pc:chgData name="dr.frank@upm.es" userId="80c0511c-33b6-4952-a64f-4d18da44879a" providerId="ADAL" clId="{1836C831-88FF-BC43-BAA4-13216AE62E9D}" dt="2022-08-15T11:13:10.904" v="7846" actId="20578"/>
        <pc:sldMkLst>
          <pc:docMk/>
          <pc:sldMk cId="964362541" sldId="280"/>
        </pc:sldMkLst>
        <pc:spChg chg="mod">
          <ac:chgData name="dr.frank@upm.es" userId="80c0511c-33b6-4952-a64f-4d18da44879a" providerId="ADAL" clId="{1836C831-88FF-BC43-BAA4-13216AE62E9D}" dt="2022-08-08T16:13:48.734" v="7494" actId="20577"/>
          <ac:spMkLst>
            <pc:docMk/>
            <pc:sldMk cId="964362541" sldId="280"/>
            <ac:spMk id="2" creationId="{587268B2-2C3C-0E6B-79F5-CD428C687DBF}"/>
          </ac:spMkLst>
        </pc:spChg>
        <pc:spChg chg="mod">
          <ac:chgData name="dr.frank@upm.es" userId="80c0511c-33b6-4952-a64f-4d18da44879a" providerId="ADAL" clId="{1836C831-88FF-BC43-BAA4-13216AE62E9D}" dt="2022-08-08T16:16:25.754" v="7608" actId="20577"/>
          <ac:spMkLst>
            <pc:docMk/>
            <pc:sldMk cId="964362541" sldId="280"/>
            <ac:spMk id="3" creationId="{23618394-1AFE-366A-425B-A95F8ABC4579}"/>
          </ac:spMkLst>
        </pc:spChg>
        <pc:spChg chg="add mod">
          <ac:chgData name="dr.frank@upm.es" userId="80c0511c-33b6-4952-a64f-4d18da44879a" providerId="ADAL" clId="{1836C831-88FF-BC43-BAA4-13216AE62E9D}" dt="2022-08-08T16:16:07.826" v="7564" actId="767"/>
          <ac:spMkLst>
            <pc:docMk/>
            <pc:sldMk cId="964362541" sldId="280"/>
            <ac:spMk id="4" creationId="{F1328657-6957-7CCD-1DD5-CF25C1F124F0}"/>
          </ac:spMkLst>
        </pc:spChg>
      </pc:sldChg>
      <pc:sldChg chg="addSp delSp modSp new mod">
        <pc:chgData name="dr.frank@upm.es" userId="80c0511c-33b6-4952-a64f-4d18da44879a" providerId="ADAL" clId="{1836C831-88FF-BC43-BAA4-13216AE62E9D}" dt="2022-08-15T11:12:11.173" v="7845" actId="1076"/>
        <pc:sldMkLst>
          <pc:docMk/>
          <pc:sldMk cId="107702854" sldId="281"/>
        </pc:sldMkLst>
        <pc:spChg chg="mod">
          <ac:chgData name="dr.frank@upm.es" userId="80c0511c-33b6-4952-a64f-4d18da44879a" providerId="ADAL" clId="{1836C831-88FF-BC43-BAA4-13216AE62E9D}" dt="2022-08-15T11:06:21.262" v="7626" actId="20577"/>
          <ac:spMkLst>
            <pc:docMk/>
            <pc:sldMk cId="107702854" sldId="281"/>
            <ac:spMk id="2" creationId="{8C4DD635-7D63-A696-DEB3-5D9566BD3604}"/>
          </ac:spMkLst>
        </pc:spChg>
        <pc:spChg chg="mod">
          <ac:chgData name="dr.frank@upm.es" userId="80c0511c-33b6-4952-a64f-4d18da44879a" providerId="ADAL" clId="{1836C831-88FF-BC43-BAA4-13216AE62E9D}" dt="2022-08-15T11:10:23.665" v="7831" actId="12"/>
          <ac:spMkLst>
            <pc:docMk/>
            <pc:sldMk cId="107702854" sldId="281"/>
            <ac:spMk id="3" creationId="{CC064D3C-3F51-4DC1-9B0B-EA50EAEC56EF}"/>
          </ac:spMkLst>
        </pc:spChg>
        <pc:spChg chg="add mod">
          <ac:chgData name="dr.frank@upm.es" userId="80c0511c-33b6-4952-a64f-4d18da44879a" providerId="ADAL" clId="{1836C831-88FF-BC43-BAA4-13216AE62E9D}" dt="2022-08-15T11:12:11.173" v="7845" actId="1076"/>
          <ac:spMkLst>
            <pc:docMk/>
            <pc:sldMk cId="107702854" sldId="281"/>
            <ac:spMk id="5" creationId="{A01C3376-F485-4F63-11E7-3DBBE61DB036}"/>
          </ac:spMkLst>
        </pc:spChg>
        <pc:spChg chg="add del mod">
          <ac:chgData name="dr.frank@upm.es" userId="80c0511c-33b6-4952-a64f-4d18da44879a" providerId="ADAL" clId="{1836C831-88FF-BC43-BAA4-13216AE62E9D}" dt="2022-08-15T11:11:51.978" v="7839" actId="478"/>
          <ac:spMkLst>
            <pc:docMk/>
            <pc:sldMk cId="107702854" sldId="281"/>
            <ac:spMk id="6" creationId="{3D6BC2B6-4133-011B-B2CC-6CECAD4D00E1}"/>
          </ac:spMkLst>
        </pc:spChg>
        <pc:spChg chg="add mod">
          <ac:chgData name="dr.frank@upm.es" userId="80c0511c-33b6-4952-a64f-4d18da44879a" providerId="ADAL" clId="{1836C831-88FF-BC43-BAA4-13216AE62E9D}" dt="2022-08-15T11:12:04.764" v="7842" actId="1076"/>
          <ac:spMkLst>
            <pc:docMk/>
            <pc:sldMk cId="107702854" sldId="281"/>
            <ac:spMk id="7" creationId="{220EBA8D-DF3A-072E-9ECE-CA5F27BFF8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92254-D943-7944-B982-686A4FAA568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DBF39-D243-B54A-833A-27B8CA43A93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1430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ES" dirty="0"/>
              <a:t>dentity if objects are the same true (x = 101, x = y), but if they are equal (x = 101, y = 101 --&gt;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BF39-D243-B54A-833A-27B8CA43A936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5084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342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2641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05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463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51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1668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676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608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29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87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5964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940320-F41E-FC4E-B612-D4D83E578A08}" type="datetimeFigureOut">
              <a:rPr lang="en-ES" smtClean="0"/>
              <a:t>15/8/22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539774-3641-5547-9D80-89337565FC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8388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B52E-FE21-942B-9147-F17F5D39B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Python for neuroimaging</a:t>
            </a:r>
            <a:br>
              <a:rPr lang="en-ES" dirty="0"/>
            </a:br>
            <a:r>
              <a:rPr lang="en-ES" dirty="0"/>
              <a:t>Session I – basic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AB824-B1DE-C0CD-E1FD-4FB41184E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Darya Frank</a:t>
            </a:r>
          </a:p>
        </p:txBody>
      </p:sp>
    </p:spTree>
    <p:extLst>
      <p:ext uri="{BB962C8B-B14F-4D97-AF65-F5344CB8AC3E}">
        <p14:creationId xmlns:p14="http://schemas.microsoft.com/office/powerpoint/2010/main" val="417308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3C91-CC47-2292-106C-26CD6C6A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Storing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391A-0C14-28E4-0D81-F7CC3D59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dirty="0"/>
              <a:t>We use </a:t>
            </a:r>
            <a:r>
              <a:rPr lang="en-ES" b="1" dirty="0"/>
              <a:t>=</a:t>
            </a:r>
            <a:r>
              <a:rPr lang="en-ES" dirty="0"/>
              <a:t> to assign variables with value e.g.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ES" dirty="0"/>
              <a:t>ge = 30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ES" dirty="0"/>
              <a:t>ex = ‘F’</a:t>
            </a:r>
          </a:p>
          <a:p>
            <a:pPr marL="0" indent="0">
              <a:buNone/>
            </a:pPr>
            <a:r>
              <a:rPr lang="en-ES" dirty="0"/>
              <a:t>You can also define multiple variables in one line: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ES" dirty="0"/>
              <a:t>, B = 1, 2 </a:t>
            </a:r>
            <a:r>
              <a:rPr lang="en-ES" dirty="0">
                <a:sym typeface="Wingdings" pitchFamily="2" charset="2"/>
              </a:rPr>
              <a:t> A=1 B=2</a:t>
            </a: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We have 4 built-in </a:t>
            </a:r>
            <a:r>
              <a:rPr lang="en-ES" b="1" dirty="0"/>
              <a:t>object</a:t>
            </a:r>
            <a:r>
              <a:rPr lang="en-ES" dirty="0"/>
              <a:t> types to store variables:</a:t>
            </a:r>
          </a:p>
          <a:p>
            <a:pPr>
              <a:buFontTx/>
              <a:buChar char="-"/>
            </a:pPr>
            <a:r>
              <a:rPr lang="en-GB" dirty="0"/>
              <a:t>L</a:t>
            </a:r>
            <a:r>
              <a:rPr lang="en-ES" dirty="0"/>
              <a:t>ist</a:t>
            </a:r>
          </a:p>
          <a:p>
            <a:pPr>
              <a:buFontTx/>
              <a:buChar char="-"/>
            </a:pPr>
            <a:r>
              <a:rPr lang="en-ES" dirty="0"/>
              <a:t>Tuple</a:t>
            </a:r>
          </a:p>
          <a:p>
            <a:pPr>
              <a:buFontTx/>
              <a:buChar char="-"/>
            </a:pPr>
            <a:r>
              <a:rPr lang="en-ES" dirty="0"/>
              <a:t>Dictionary</a:t>
            </a:r>
          </a:p>
          <a:p>
            <a:pPr>
              <a:buFontTx/>
              <a:buChar char="-"/>
            </a:pPr>
            <a:r>
              <a:rPr lang="en-ES" dirty="0"/>
              <a:t>Set</a:t>
            </a:r>
          </a:p>
          <a:p>
            <a:pPr marL="0" indent="0">
              <a:buNone/>
            </a:pPr>
            <a:r>
              <a:rPr lang="en-ES" dirty="0"/>
              <a:t>Plus options from numpy, pandas and other packages, later on…</a:t>
            </a:r>
          </a:p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95112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 List (With Examples)">
            <a:extLst>
              <a:ext uri="{FF2B5EF4-FFF2-40B4-BE49-F238E27FC236}">
                <a16:creationId xmlns:a16="http://schemas.microsoft.com/office/drawing/2014/main" id="{7424C0A4-0D6C-A4A5-A71C-A96F38F2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578" y="5628523"/>
            <a:ext cx="2901778" cy="122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901DB-7A82-11C7-C54E-42551F41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8" y="2509956"/>
            <a:ext cx="3029465" cy="1325563"/>
          </a:xfrm>
        </p:spPr>
        <p:txBody>
          <a:bodyPr/>
          <a:lstStyle/>
          <a:p>
            <a:r>
              <a:rPr lang="en-ES" dirty="0"/>
              <a:t>Storing data -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FD56-F5F4-8D2D-2086-97C08E0E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801" y="936055"/>
            <a:ext cx="7535562" cy="5192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ES" sz="3000" dirty="0"/>
              <a:t>defined using </a:t>
            </a:r>
            <a:r>
              <a:rPr lang="en-ES" sz="3000" b="1" dirty="0"/>
              <a:t>[]</a:t>
            </a:r>
            <a:r>
              <a:rPr lang="en-ES" sz="3000" dirty="0"/>
              <a:t>, can include strings, numeric values, and other lists </a:t>
            </a:r>
          </a:p>
          <a:p>
            <a:pPr marL="0" indent="0">
              <a:buNone/>
            </a:pPr>
            <a:endParaRPr lang="en-ES" sz="3000" dirty="0"/>
          </a:p>
          <a:p>
            <a:pPr marL="0" indent="0">
              <a:buNone/>
            </a:pPr>
            <a:r>
              <a:rPr lang="en-ES" dirty="0"/>
              <a:t>e.g. subjects = [1, 2, 3] or subejctsID = [’1’, ‘2’, ‘3’], or mixed = [‘1’, 2]</a:t>
            </a:r>
          </a:p>
          <a:p>
            <a:pPr marL="0" indent="0">
              <a:buNone/>
            </a:pPr>
            <a:r>
              <a:rPr lang="en-ES" dirty="0"/>
              <a:t>Lists are mutable (changeable), allow duplicates, ordered, and can be indexed.</a:t>
            </a:r>
          </a:p>
          <a:p>
            <a:pPr marL="0" indent="0">
              <a:buNone/>
            </a:pPr>
            <a:r>
              <a:rPr lang="en-GB" i="1" dirty="0"/>
              <a:t>subjects[0]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Python used 0-based indexing! </a:t>
            </a:r>
            <a:r>
              <a:rPr lang="en-GB" b="1" dirty="0">
                <a:sym typeface="Wingdings" pitchFamily="2" charset="2"/>
              </a:rPr>
              <a:t> 1</a:t>
            </a:r>
            <a:endParaRPr lang="en-GB" b="1" dirty="0"/>
          </a:p>
          <a:p>
            <a:pPr marL="0" indent="0">
              <a:buNone/>
            </a:pPr>
            <a:r>
              <a:rPr lang="en-GB" i="1" dirty="0"/>
              <a:t>subjects[0] </a:t>
            </a:r>
            <a:r>
              <a:rPr lang="en-GB" dirty="0"/>
              <a:t>= 10 </a:t>
            </a:r>
            <a:r>
              <a:rPr lang="en-GB" dirty="0">
                <a:sym typeface="Wingdings" pitchFamily="2" charset="2"/>
              </a:rPr>
              <a:t> subjects [10,2,3] </a:t>
            </a:r>
          </a:p>
          <a:p>
            <a:pPr marL="0" indent="0">
              <a:buNone/>
            </a:pPr>
            <a:r>
              <a:rPr lang="en-GB" i="1" dirty="0" err="1">
                <a:sym typeface="Wingdings" pitchFamily="2" charset="2"/>
              </a:rPr>
              <a:t>Subjects.append</a:t>
            </a:r>
            <a:r>
              <a:rPr lang="en-GB" i="1" dirty="0">
                <a:sym typeface="Wingdings" pitchFamily="2" charset="2"/>
              </a:rPr>
              <a:t>([4,5,6]) </a:t>
            </a:r>
            <a:r>
              <a:rPr lang="en-GB" dirty="0">
                <a:sym typeface="Wingdings" pitchFamily="2" charset="2"/>
              </a:rPr>
              <a:t> subjects [10,2,3,4,5,6] (add values to end of list)</a:t>
            </a:r>
          </a:p>
          <a:p>
            <a:pPr marL="0" indent="0">
              <a:buNone/>
            </a:pPr>
            <a:r>
              <a:rPr lang="en-GB" i="1" dirty="0" err="1">
                <a:sym typeface="Wingdings" pitchFamily="2" charset="2"/>
              </a:rPr>
              <a:t>Subjects.insert</a:t>
            </a:r>
            <a:r>
              <a:rPr lang="en-GB" i="1" dirty="0">
                <a:sym typeface="Wingdings" pitchFamily="2" charset="2"/>
              </a:rPr>
              <a:t>(1, 9) </a:t>
            </a:r>
            <a:r>
              <a:rPr lang="en-GB" dirty="0">
                <a:sym typeface="Wingdings" pitchFamily="2" charset="2"/>
              </a:rPr>
              <a:t> subjects [10,9,2,3,4,5,6]</a:t>
            </a:r>
          </a:p>
          <a:p>
            <a:pPr marL="0" indent="0">
              <a:buNone/>
            </a:pPr>
            <a:r>
              <a:rPr lang="en-GB" i="1" dirty="0" err="1">
                <a:sym typeface="Wingdings" pitchFamily="2" charset="2"/>
              </a:rPr>
              <a:t>Subjects.pop</a:t>
            </a:r>
            <a:r>
              <a:rPr lang="en-GB" i="1" dirty="0">
                <a:sym typeface="Wingdings" pitchFamily="2" charset="2"/>
              </a:rPr>
              <a:t>(0) </a:t>
            </a:r>
            <a:r>
              <a:rPr lang="en-GB" dirty="0">
                <a:sym typeface="Wingdings" pitchFamily="2" charset="2"/>
              </a:rPr>
              <a:t> subjects [9,2,3,4,5,6]</a:t>
            </a:r>
            <a:r>
              <a:rPr lang="en-GB" i="1" dirty="0">
                <a:sym typeface="Wingdings" pitchFamily="2" charset="2"/>
              </a:rPr>
              <a:t> (remove by index)</a:t>
            </a:r>
          </a:p>
          <a:p>
            <a:pPr marL="0" indent="0">
              <a:buNone/>
            </a:pPr>
            <a:r>
              <a:rPr lang="en-GB" i="1" dirty="0" err="1">
                <a:sym typeface="Wingdings" pitchFamily="2" charset="2"/>
              </a:rPr>
              <a:t>subjectsID.remove</a:t>
            </a:r>
            <a:r>
              <a:rPr lang="en-GB" i="1" dirty="0">
                <a:sym typeface="Wingdings" pitchFamily="2" charset="2"/>
              </a:rPr>
              <a:t>(‘1’)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subjectsID</a:t>
            </a:r>
            <a:r>
              <a:rPr lang="en-GB" dirty="0">
                <a:sym typeface="Wingdings" pitchFamily="2" charset="2"/>
              </a:rPr>
              <a:t> [‘2’, ‘3’] </a:t>
            </a:r>
            <a:r>
              <a:rPr lang="en-GB" i="1" dirty="0">
                <a:sym typeface="Wingdings" pitchFamily="2" charset="2"/>
              </a:rPr>
              <a:t>(remove by value)</a:t>
            </a:r>
            <a:endParaRPr lang="en-ES" b="1" dirty="0"/>
          </a:p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1926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01DB-7A82-11C7-C54E-42551F41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Storing data -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FD56-F5F4-8D2D-2086-97C08E0E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sz="2400" dirty="0"/>
              <a:t>defined using (), like lists allows multiple data types and are ordered. Unlike lists, tuples are immutable (unchangeable)</a:t>
            </a:r>
          </a:p>
          <a:p>
            <a:pPr marL="0" indent="0">
              <a:buNone/>
            </a:pPr>
            <a:r>
              <a:rPr lang="en-GB" dirty="0"/>
              <a:t>Age = (20, 24, 18)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Age[-1] </a:t>
            </a:r>
            <a:r>
              <a:rPr lang="en-GB" dirty="0">
                <a:sym typeface="Wingdings" pitchFamily="2" charset="2"/>
              </a:rPr>
              <a:t> 18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Age(1) = 30  error</a:t>
            </a:r>
          </a:p>
          <a:p>
            <a:pPr marL="0" indent="0">
              <a:buNone/>
            </a:pPr>
            <a:r>
              <a:rPr lang="en-GB" dirty="0" err="1">
                <a:sym typeface="Wingdings" pitchFamily="2" charset="2"/>
              </a:rPr>
              <a:t>Age.append</a:t>
            </a:r>
            <a:r>
              <a:rPr lang="en-GB" dirty="0">
                <a:sym typeface="Wingdings" pitchFamily="2" charset="2"/>
              </a:rPr>
              <a:t>(25)  error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If we want to change tuples we can convert them to list:</a:t>
            </a:r>
          </a:p>
          <a:p>
            <a:pPr marL="0" indent="0">
              <a:buNone/>
            </a:pPr>
            <a:r>
              <a:rPr lang="en-GB" dirty="0"/>
              <a:t>L</a:t>
            </a:r>
            <a:r>
              <a:rPr lang="en-ES" dirty="0"/>
              <a:t>ist(Age)</a:t>
            </a:r>
          </a:p>
        </p:txBody>
      </p:sp>
    </p:spTree>
    <p:extLst>
      <p:ext uri="{BB962C8B-B14F-4D97-AF65-F5344CB8AC3E}">
        <p14:creationId xmlns:p14="http://schemas.microsoft.com/office/powerpoint/2010/main" val="135921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01DB-7A82-11C7-C54E-42551F41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Storing data -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FD56-F5F4-8D2D-2086-97C08E0E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290" y="1248759"/>
            <a:ext cx="102581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ES" sz="2400" dirty="0"/>
              <a:t>Defined using {key:value}, is changeable but does not</a:t>
            </a:r>
          </a:p>
          <a:p>
            <a:pPr marL="0" indent="0">
              <a:buNone/>
            </a:pPr>
            <a:r>
              <a:rPr lang="en-ES" sz="2400" dirty="0"/>
              <a:t>allow duplicates</a:t>
            </a:r>
          </a:p>
          <a:p>
            <a:pPr marL="0" indent="0">
              <a:buNone/>
            </a:pPr>
            <a:endParaRPr lang="en-ES" sz="2400" dirty="0"/>
          </a:p>
          <a:p>
            <a:pPr marL="0" indent="0">
              <a:buNone/>
            </a:pPr>
            <a:r>
              <a:rPr lang="en-ES" dirty="0"/>
              <a:t>e.g. Dict = {‘hemisphere’: ’left’, ‘taskID’: 1, ‘taskName’: ’recog’}</a:t>
            </a:r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ES" dirty="0"/>
              <a:t>ict[‘taskName’] </a:t>
            </a:r>
            <a:r>
              <a:rPr lang="en-ES" dirty="0">
                <a:sym typeface="Wingdings" pitchFamily="2" charset="2"/>
              </a:rPr>
              <a:t> ‘recog’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A</a:t>
            </a:r>
            <a:r>
              <a:rPr lang="en-ES" dirty="0">
                <a:sym typeface="Wingdings" pitchFamily="2" charset="2"/>
              </a:rPr>
              <a:t>dding/changing items:</a:t>
            </a:r>
          </a:p>
          <a:p>
            <a:pPr marL="0" indent="0">
              <a:buNone/>
            </a:pPr>
            <a:r>
              <a:rPr lang="en-ES" dirty="0"/>
              <a:t>Dict[‘hemisphere’] = ‘right’ or Dict.update({‘subject’: ‘1’})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Removing items:</a:t>
            </a:r>
          </a:p>
          <a:p>
            <a:pPr marL="0" indent="0">
              <a:buNone/>
            </a:pPr>
            <a:r>
              <a:rPr lang="en-ES" dirty="0"/>
              <a:t>Dict.pop(‘taskID’)</a:t>
            </a:r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4098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566BB73C-9BAB-BC9D-EBEC-814DAE972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6" t="12826" r="30168" b="14300"/>
          <a:stretch/>
        </p:blipFill>
        <p:spPr bwMode="auto">
          <a:xfrm>
            <a:off x="8552711" y="4415263"/>
            <a:ext cx="2897883" cy="19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01DB-7A82-11C7-C54E-42551F41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Storing data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FD56-F5F4-8D2D-2086-97C08E0E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ES" sz="2400" dirty="0"/>
              <a:t>Defined using {}, unorderd, unindexed and can add/remove items but not change existing ones</a:t>
            </a:r>
            <a:r>
              <a:rPr lang="en-ES" dirty="0"/>
              <a:t>.</a:t>
            </a:r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ES" dirty="0"/>
              <a:t>mages = {‘1.jpg’, ‘2.jpg’}</a:t>
            </a:r>
          </a:p>
          <a:p>
            <a:pPr marL="0" indent="0">
              <a:buNone/>
            </a:pPr>
            <a:r>
              <a:rPr lang="en-GB" dirty="0" err="1"/>
              <a:t>Images.add</a:t>
            </a:r>
            <a:r>
              <a:rPr lang="en-GB" dirty="0"/>
              <a:t>(‘3.jpg’)</a:t>
            </a:r>
          </a:p>
          <a:p>
            <a:pPr marL="0" indent="0">
              <a:buNone/>
            </a:pPr>
            <a:r>
              <a:rPr lang="en-GB" dirty="0" err="1"/>
              <a:t>Images.remove</a:t>
            </a:r>
            <a:r>
              <a:rPr lang="en-GB" dirty="0"/>
              <a:t>(‘3.jpg’)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cannot access items in a set by referring to an index or a key!</a:t>
            </a:r>
          </a:p>
          <a:p>
            <a:pPr marL="0" indent="0">
              <a:buNone/>
            </a:pPr>
            <a:r>
              <a:rPr lang="en-GB" dirty="0"/>
              <a:t>If need to access items need to use for loop</a:t>
            </a:r>
          </a:p>
        </p:txBody>
      </p:sp>
    </p:spTree>
    <p:extLst>
      <p:ext uri="{BB962C8B-B14F-4D97-AF65-F5344CB8AC3E}">
        <p14:creationId xmlns:p14="http://schemas.microsoft.com/office/powerpoint/2010/main" val="70136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68B2-2C3C-0E6B-79F5-CD428C68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Indexing &amp; slicing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8394-1AFE-366A-425B-A95F8ABC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a[</a:t>
            </a:r>
            <a:r>
              <a:rPr lang="en-GB" dirty="0" err="1"/>
              <a:t>start:stop</a:t>
            </a:r>
            <a:r>
              <a:rPr lang="en-GB" dirty="0"/>
              <a:t>] # items start through stop-1 </a:t>
            </a:r>
          </a:p>
          <a:p>
            <a:r>
              <a:rPr lang="en-GB" dirty="0"/>
              <a:t>a[start:] # items start through the rest of the array </a:t>
            </a:r>
          </a:p>
          <a:p>
            <a:r>
              <a:rPr lang="en-GB" dirty="0"/>
              <a:t>a[:stop] # items from the beginning through stop-1 </a:t>
            </a:r>
          </a:p>
          <a:p>
            <a:r>
              <a:rPr lang="en-GB" dirty="0"/>
              <a:t>a[:] # a copy of the whole array</a:t>
            </a:r>
          </a:p>
          <a:p>
            <a:r>
              <a:rPr lang="en-GB" dirty="0"/>
              <a:t>a[</a:t>
            </a:r>
            <a:r>
              <a:rPr lang="en-GB" dirty="0" err="1"/>
              <a:t>start:stop:step</a:t>
            </a:r>
            <a:r>
              <a:rPr lang="en-GB" dirty="0"/>
              <a:t>] # start through not past stop, by step</a:t>
            </a:r>
          </a:p>
          <a:p>
            <a:endParaRPr lang="en-GB" dirty="0"/>
          </a:p>
          <a:p>
            <a:r>
              <a:rPr lang="en-GB" dirty="0"/>
              <a:t>Same thing goes for the range() function --&gt; inclusive</a:t>
            </a:r>
            <a:r>
              <a:rPr lang="en-GB"/>
              <a:t>, exclusive [ ) </a:t>
            </a:r>
            <a:br>
              <a:rPr lang="en-GB" dirty="0"/>
            </a:b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28657-6957-7CCD-1DD5-CF25C1F124F0}"/>
              </a:ext>
            </a:extLst>
          </p:cNvPr>
          <p:cNvSpPr txBox="1"/>
          <p:nvPr/>
        </p:nvSpPr>
        <p:spPr>
          <a:xfrm>
            <a:off x="7784757" y="6660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96436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93D3-4B9D-18BA-A2AD-8F9C105D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OOP –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6F3F-3F7A-2FEB-67D1-D7C418A8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When we use x.append()/add()/remove() we’re using a </a:t>
            </a:r>
            <a:r>
              <a:rPr lang="en-ES" b="1" i="1" dirty="0"/>
              <a:t>method</a:t>
            </a:r>
            <a:r>
              <a:rPr lang="en-ES" i="1" dirty="0"/>
              <a:t> </a:t>
            </a:r>
            <a:r>
              <a:rPr lang="en-ES" dirty="0"/>
              <a:t> procedure on an object (list, dictionary, etc).</a:t>
            </a:r>
          </a:p>
          <a:p>
            <a:r>
              <a:rPr lang="en-ES" dirty="0"/>
              <a:t>A bit like a function but associated with a specific object, don’t need to ‘re-define’ the object as a variable i.e. we don’t use </a:t>
            </a:r>
            <a:r>
              <a:rPr lang="en-ES" dirty="0">
                <a:highlight>
                  <a:srgbClr val="FFFF00"/>
                </a:highlight>
              </a:rPr>
              <a:t>a = </a:t>
            </a:r>
            <a:r>
              <a:rPr lang="en-ES" dirty="0"/>
              <a:t>a.sort()</a:t>
            </a:r>
          </a:p>
          <a:p>
            <a:r>
              <a:rPr lang="en-ES" dirty="0"/>
              <a:t>To find out which methods are associated with a given object you can use</a:t>
            </a:r>
            <a:r>
              <a:rPr lang="en-ES" b="1" dirty="0"/>
              <a:t> dir(a)</a:t>
            </a:r>
          </a:p>
        </p:txBody>
      </p:sp>
    </p:spTree>
    <p:extLst>
      <p:ext uri="{BB962C8B-B14F-4D97-AF65-F5344CB8AC3E}">
        <p14:creationId xmlns:p14="http://schemas.microsoft.com/office/powerpoint/2010/main" val="175343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D635-7D63-A696-DEB3-5D9566BD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4D3C-3F51-4DC1-9B0B-EA50EAEC5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S" dirty="0"/>
              <a:t>A class is a ‘blue print’ for creating objects.</a:t>
            </a:r>
          </a:p>
          <a:p>
            <a:r>
              <a:rPr lang="en-ES" dirty="0"/>
              <a:t>All classes have an __init__ function </a:t>
            </a:r>
            <a:r>
              <a:rPr lang="en-GB" dirty="0"/>
              <a:t>to assign values to object properties, or other operations that are necessary to do when the object is being created:</a:t>
            </a:r>
          </a:p>
          <a:p>
            <a:pPr marL="0" indent="0">
              <a:buNone/>
            </a:pPr>
            <a:r>
              <a:rPr lang="en-GB" dirty="0"/>
              <a:t>class Person:</a:t>
            </a:r>
            <a:br>
              <a:rPr lang="en-GB" dirty="0"/>
            </a:br>
            <a:r>
              <a:rPr lang="en-GB" dirty="0"/>
              <a:t>  def __</a:t>
            </a:r>
            <a:r>
              <a:rPr lang="en-GB" dirty="0" err="1"/>
              <a:t>init</a:t>
            </a:r>
            <a:r>
              <a:rPr lang="en-GB" dirty="0"/>
              <a:t>__(self, name, age):</a:t>
            </a:r>
            <a:br>
              <a:rPr lang="en-GB" dirty="0"/>
            </a:br>
            <a:r>
              <a:rPr lang="en-GB" dirty="0"/>
              <a:t>    </a:t>
            </a:r>
            <a:r>
              <a:rPr lang="en-GB" dirty="0" err="1"/>
              <a:t>self.name</a:t>
            </a:r>
            <a:r>
              <a:rPr lang="en-GB" dirty="0"/>
              <a:t> = name</a:t>
            </a:r>
            <a:br>
              <a:rPr lang="en-GB" dirty="0"/>
            </a:br>
            <a:r>
              <a:rPr lang="en-GB" dirty="0"/>
              <a:t>    </a:t>
            </a:r>
            <a:r>
              <a:rPr lang="en-GB" dirty="0" err="1"/>
              <a:t>self.age</a:t>
            </a:r>
            <a:r>
              <a:rPr lang="en-GB" dirty="0"/>
              <a:t> = age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p1 = Person("John", 36)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print(p1.name)</a:t>
            </a:r>
            <a:br>
              <a:rPr lang="en-GB" dirty="0"/>
            </a:br>
            <a:r>
              <a:rPr lang="en-GB" dirty="0"/>
              <a:t>print(p1.age)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 also create a method for our class</a:t>
            </a:r>
          </a:p>
          <a:p>
            <a:pPr marL="0" indent="0">
              <a:buNone/>
            </a:pPr>
            <a:r>
              <a:rPr lang="en-GB" dirty="0"/>
              <a:t>def </a:t>
            </a:r>
            <a:r>
              <a:rPr lang="en-GB" dirty="0" err="1"/>
              <a:t>myfunc</a:t>
            </a:r>
            <a:r>
              <a:rPr lang="en-GB" dirty="0"/>
              <a:t>(self):</a:t>
            </a:r>
            <a:br>
              <a:rPr lang="en-GB" dirty="0"/>
            </a:br>
            <a:r>
              <a:rPr lang="en-GB" dirty="0"/>
              <a:t>    print("Hello my name is " + </a:t>
            </a:r>
            <a:r>
              <a:rPr lang="en-GB" dirty="0" err="1"/>
              <a:t>self.name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p1 = Person("John", 36)</a:t>
            </a:r>
            <a:br>
              <a:rPr lang="en-GB" dirty="0"/>
            </a:br>
            <a:r>
              <a:rPr lang="en-GB" dirty="0"/>
              <a:t>p1.myfunc()</a:t>
            </a:r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C3376-F485-4F63-11E7-3DBBE61DB036}"/>
              </a:ext>
            </a:extLst>
          </p:cNvPr>
          <p:cNvSpPr txBox="1"/>
          <p:nvPr/>
        </p:nvSpPr>
        <p:spPr>
          <a:xfrm>
            <a:off x="7526868" y="2693773"/>
            <a:ext cx="20882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GB" sz="1200" dirty="0">
                <a:solidFill>
                  <a:srgbClr val="FF0000"/>
                </a:solidFill>
              </a:rPr>
              <a:t>self</a:t>
            </a:r>
            <a:r>
              <a:rPr lang="en-GB" sz="12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parameter is a reference to the current instance of the class, and is used to access variables that belongs to the class.</a:t>
            </a:r>
            <a:endParaRPr lang="en-ES" sz="1200" dirty="0">
              <a:solidFill>
                <a:srgbClr val="FF0000"/>
              </a:solidFill>
            </a:endParaRPr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220EBA8D-DF3A-072E-9ECE-CA5F27BFF88C}"/>
              </a:ext>
            </a:extLst>
          </p:cNvPr>
          <p:cNvSpPr/>
          <p:nvPr/>
        </p:nvSpPr>
        <p:spPr>
          <a:xfrm flipV="1">
            <a:off x="7068065" y="2162432"/>
            <a:ext cx="1655805" cy="5313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770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12D5-FB13-0FCF-7726-72D701AA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3855-596F-DA83-9045-EC2A4BB7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850" y="1123837"/>
            <a:ext cx="585916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fruits = ["apple", "banana", "cherry"]</a:t>
            </a:r>
            <a:br>
              <a:rPr lang="en-GB" dirty="0"/>
            </a:br>
            <a:r>
              <a:rPr lang="en-GB" dirty="0"/>
              <a:t>for x in fruits:</a:t>
            </a:r>
            <a:br>
              <a:rPr lang="en-GB" dirty="0"/>
            </a:br>
            <a:r>
              <a:rPr lang="en-GB" dirty="0"/>
              <a:t>  print(x)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 x in range(6):				</a:t>
            </a:r>
            <a:br>
              <a:rPr lang="en-GB" dirty="0"/>
            </a:br>
            <a:r>
              <a:rPr lang="en-GB" dirty="0"/>
              <a:t>  print(x)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0,1,2,3,4,5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28432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CD18-868C-7E1B-9AB0-53B55C35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05F1-DB19-7A42-3FB7-D8C3372F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For loops can also be written in one line –</a:t>
            </a:r>
            <a:r>
              <a:rPr lang="en-ES" b="1" dirty="0"/>
              <a:t> list* comprehension:</a:t>
            </a:r>
          </a:p>
          <a:p>
            <a:pPr marL="0" indent="0">
              <a:buNone/>
            </a:pPr>
            <a:r>
              <a:rPr lang="en-GB" dirty="0" err="1"/>
              <a:t>nums</a:t>
            </a:r>
            <a:r>
              <a:rPr lang="en-GB" dirty="0"/>
              <a:t> = [0, 1, 2, 3, 4] </a:t>
            </a:r>
          </a:p>
          <a:p>
            <a:pPr marL="0" indent="0">
              <a:buNone/>
            </a:pPr>
            <a:r>
              <a:rPr lang="en-GB" dirty="0"/>
              <a:t>squares = [x ** 2 </a:t>
            </a:r>
            <a:r>
              <a:rPr lang="en-GB" b="1" dirty="0"/>
              <a:t>for</a:t>
            </a:r>
            <a:r>
              <a:rPr lang="en-GB" dirty="0"/>
              <a:t> x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dirty="0" err="1"/>
              <a:t>nums</a:t>
            </a:r>
            <a:r>
              <a:rPr lang="en-GB" dirty="0"/>
              <a:t>] </a:t>
            </a:r>
            <a:r>
              <a:rPr lang="en-GB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ES" altLang="en-ES" dirty="0">
                <a:solidFill>
                  <a:srgbClr val="333333"/>
                </a:solidFill>
                <a:latin typeface="var(--jp-code-font-family)"/>
              </a:rPr>
              <a:t>[0, 1, 4, 9, 16] </a:t>
            </a:r>
            <a:endParaRPr lang="en-ES" altLang="en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These can also incorporate </a:t>
            </a:r>
            <a:r>
              <a:rPr lang="en-GB" i="1" dirty="0"/>
              <a:t>if conditions:</a:t>
            </a:r>
          </a:p>
          <a:p>
            <a:pPr marL="0" indent="0">
              <a:buNone/>
            </a:pPr>
            <a:r>
              <a:rPr lang="en-GB" dirty="0" err="1"/>
              <a:t>string_nums</a:t>
            </a:r>
            <a:r>
              <a:rPr lang="en-GB" dirty="0"/>
              <a:t> = ['one', 'two', 'three’]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starts_with_t</a:t>
            </a:r>
            <a:r>
              <a:rPr lang="en-GB" dirty="0"/>
              <a:t> = ['yes' </a:t>
            </a:r>
            <a:r>
              <a:rPr lang="en-GB" b="1" dirty="0"/>
              <a:t>if</a:t>
            </a:r>
            <a:r>
              <a:rPr lang="en-GB" dirty="0"/>
              <a:t> s[0] == 't' </a:t>
            </a:r>
            <a:r>
              <a:rPr lang="en-GB" b="1" dirty="0"/>
              <a:t>else</a:t>
            </a:r>
            <a:r>
              <a:rPr lang="en-GB" dirty="0"/>
              <a:t> 'no' </a:t>
            </a:r>
            <a:r>
              <a:rPr lang="en-GB" b="1" dirty="0"/>
              <a:t>for</a:t>
            </a:r>
            <a:r>
              <a:rPr lang="en-GB" dirty="0"/>
              <a:t> s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dirty="0" err="1"/>
              <a:t>string_nums</a:t>
            </a:r>
            <a:r>
              <a:rPr lang="en-GB" dirty="0"/>
              <a:t>] </a:t>
            </a:r>
            <a:r>
              <a:rPr lang="en-GB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ES" altLang="en-ES" dirty="0">
                <a:solidFill>
                  <a:srgbClr val="333333"/>
                </a:solidFill>
                <a:latin typeface="var(--jp-code-font-family)"/>
              </a:rPr>
              <a:t>['no', 'yes', 'yes’] </a:t>
            </a:r>
          </a:p>
          <a:p>
            <a:pPr marL="0" indent="0">
              <a:buNone/>
            </a:pPr>
            <a:endParaRPr lang="en-ES" altLang="en-ES" dirty="0">
              <a:solidFill>
                <a:srgbClr val="333333"/>
              </a:solidFill>
              <a:latin typeface="var(--jp-code-font-family)"/>
            </a:endParaRPr>
          </a:p>
          <a:p>
            <a:pPr marL="0" indent="0">
              <a:buNone/>
            </a:pPr>
            <a:r>
              <a:rPr lang="en-ES" altLang="en-ES" dirty="0">
                <a:latin typeface="var(--jp-code-font-family)"/>
              </a:rPr>
              <a:t>*Similarly used with dictionaries, sets</a:t>
            </a:r>
            <a:endParaRPr lang="en-ES" altLang="en-ES" dirty="0"/>
          </a:p>
        </p:txBody>
      </p:sp>
    </p:spTree>
    <p:extLst>
      <p:ext uri="{BB962C8B-B14F-4D97-AF65-F5344CB8AC3E}">
        <p14:creationId xmlns:p14="http://schemas.microsoft.com/office/powerpoint/2010/main" val="41243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189E-5C3C-AD5B-9BEF-8DC28F0D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Guidelines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E87A-2ABA-6983-20A8-414037D8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Tutorial session every other week (~1 hr), feel free to interrupt me to ask questions.</a:t>
            </a:r>
          </a:p>
          <a:p>
            <a:r>
              <a:rPr lang="en-ES" dirty="0"/>
              <a:t>Homework will test understanding of concepts (solutions will also be given).</a:t>
            </a:r>
          </a:p>
          <a:p>
            <a:r>
              <a:rPr lang="en-ES" dirty="0"/>
              <a:t>Like most things – practice makes perfect – dedicate some time to write code, read other people’s code.</a:t>
            </a:r>
          </a:p>
          <a:p>
            <a:endParaRPr lang="en-ES" dirty="0"/>
          </a:p>
        </p:txBody>
      </p:sp>
      <p:pic>
        <p:nvPicPr>
          <p:cNvPr id="3074" name="Picture 2" descr="GitHub - fate0/fate0">
            <a:extLst>
              <a:ext uri="{FF2B5EF4-FFF2-40B4-BE49-F238E27FC236}">
                <a16:creationId xmlns:a16="http://schemas.microsoft.com/office/drawing/2014/main" id="{FB084B5C-A4A1-3B87-672B-DEB2BC5B5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50" y="4543425"/>
            <a:ext cx="2721862" cy="204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0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D73A-58B9-A884-157F-73506B4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Functions</a:t>
            </a:r>
          </a:p>
        </p:txBody>
      </p:sp>
      <p:pic>
        <p:nvPicPr>
          <p:cNvPr id="5122" name="Picture 2" descr="Python Functions - Learn By Example">
            <a:extLst>
              <a:ext uri="{FF2B5EF4-FFF2-40B4-BE49-F238E27FC236}">
                <a16:creationId xmlns:a16="http://schemas.microsoft.com/office/drawing/2014/main" id="{C5F724B0-A876-7F89-967F-98F2A9D27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25" y="1322602"/>
            <a:ext cx="8033980" cy="421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4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3C1B-5AF9-672E-9B78-E50DE57A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41A7-1B42-BEAF-9036-A82EA4F8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a function's perspective:</a:t>
            </a:r>
          </a:p>
          <a:p>
            <a:r>
              <a:rPr lang="en-GB" dirty="0"/>
              <a:t>A </a:t>
            </a:r>
            <a:r>
              <a:rPr lang="en-GB" b="1" dirty="0"/>
              <a:t>parameter</a:t>
            </a:r>
            <a:r>
              <a:rPr lang="en-GB" dirty="0"/>
              <a:t> is the variable listed inside the parentheses in the function definition.</a:t>
            </a:r>
          </a:p>
          <a:p>
            <a:r>
              <a:rPr lang="en-GB" dirty="0"/>
              <a:t>An </a:t>
            </a:r>
            <a:r>
              <a:rPr lang="en-GB" b="1" dirty="0"/>
              <a:t>argument</a:t>
            </a:r>
            <a:r>
              <a:rPr lang="en-GB" dirty="0"/>
              <a:t> is the value that is sent to the function when it is called.</a:t>
            </a:r>
          </a:p>
          <a:p>
            <a:endParaRPr lang="en-GB" dirty="0"/>
          </a:p>
          <a:p>
            <a:r>
              <a:rPr lang="en-GB" dirty="0"/>
              <a:t>Functions are an integral part of your script, and don’t need to be specified in a different file.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773504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C472-F4CE-10F2-191A-00B75D9D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Functions – default parameter 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21EC-DE8D-6411-E839-62970E43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call the function without argument, we need to set the default parameter value:</a:t>
            </a:r>
          </a:p>
          <a:p>
            <a:pPr marL="0" indent="0">
              <a:buNone/>
            </a:pPr>
            <a:r>
              <a:rPr lang="en-GB" dirty="0"/>
              <a:t>def </a:t>
            </a:r>
            <a:r>
              <a:rPr lang="en-GB" dirty="0" err="1"/>
              <a:t>my_function</a:t>
            </a:r>
            <a:r>
              <a:rPr lang="en-GB" dirty="0"/>
              <a:t>(</a:t>
            </a:r>
            <a:r>
              <a:rPr lang="en-GB" b="1" dirty="0"/>
              <a:t>country = "Norway"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  print("I am from " + country)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my_function</a:t>
            </a:r>
            <a:r>
              <a:rPr lang="en-GB" dirty="0"/>
              <a:t>(”Spain")</a:t>
            </a:r>
            <a:br>
              <a:rPr lang="en-GB" dirty="0"/>
            </a:br>
            <a:r>
              <a:rPr lang="en-GB" dirty="0" err="1"/>
              <a:t>my_function</a:t>
            </a:r>
            <a:r>
              <a:rPr lang="en-GB" dirty="0"/>
              <a:t>()</a:t>
            </a:r>
            <a:br>
              <a:rPr lang="en-GB" dirty="0"/>
            </a:b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84901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EF1-CB6A-8621-FEF5-A13072A9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Functions – arbitrary 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5855-9889-E24F-D658-36DDA917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>
            <a:normAutofit/>
          </a:bodyPr>
          <a:lstStyle/>
          <a:p>
            <a:r>
              <a:rPr lang="en-GB" dirty="0"/>
              <a:t>If you do not know how many arguments will be passed into your function, add a</a:t>
            </a:r>
            <a:r>
              <a:rPr lang="en-GB" b="1" dirty="0"/>
              <a:t> * </a:t>
            </a:r>
            <a:r>
              <a:rPr lang="en-GB" dirty="0"/>
              <a:t>before the parameter name in the function definition (this is referred to as </a:t>
            </a:r>
            <a:r>
              <a:rPr lang="en-GB" b="1" dirty="0"/>
              <a:t>*</a:t>
            </a:r>
            <a:r>
              <a:rPr lang="en-GB" b="1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This way the function will receive a </a:t>
            </a:r>
            <a:r>
              <a:rPr lang="en-GB" i="1" dirty="0"/>
              <a:t>tuple</a:t>
            </a:r>
            <a:r>
              <a:rPr lang="en-GB" dirty="0"/>
              <a:t> of arguments, and can access the items accordingly</a:t>
            </a:r>
          </a:p>
          <a:p>
            <a:pPr marL="0" indent="0">
              <a:buNone/>
            </a:pPr>
            <a:r>
              <a:rPr lang="en-GB" b="1" dirty="0"/>
              <a:t>def</a:t>
            </a:r>
            <a:r>
              <a:rPr lang="en-GB" dirty="0"/>
              <a:t> </a:t>
            </a:r>
            <a:r>
              <a:rPr lang="en-GB" dirty="0" err="1"/>
              <a:t>test_var_args</a:t>
            </a:r>
            <a:r>
              <a:rPr lang="en-GB" dirty="0"/>
              <a:t>(</a:t>
            </a:r>
            <a:r>
              <a:rPr lang="en-GB" dirty="0" err="1"/>
              <a:t>f_arg</a:t>
            </a:r>
            <a:r>
              <a:rPr lang="en-GB" dirty="0"/>
              <a:t>, *</a:t>
            </a:r>
            <a:r>
              <a:rPr lang="en-GB" dirty="0" err="1"/>
              <a:t>argv</a:t>
            </a:r>
            <a:r>
              <a:rPr lang="en-GB" dirty="0"/>
              <a:t>): </a:t>
            </a:r>
          </a:p>
          <a:p>
            <a:pPr marL="0" indent="0">
              <a:buNone/>
            </a:pPr>
            <a:r>
              <a:rPr lang="en-GB" dirty="0"/>
              <a:t>    print("first normal </a:t>
            </a:r>
            <a:r>
              <a:rPr lang="en-GB" dirty="0" err="1"/>
              <a:t>arg</a:t>
            </a:r>
            <a:r>
              <a:rPr lang="en-GB" dirty="0"/>
              <a:t>:", </a:t>
            </a:r>
            <a:r>
              <a:rPr lang="en-GB" dirty="0" err="1"/>
              <a:t>f_arg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b="1" dirty="0"/>
              <a:t>    for</a:t>
            </a:r>
            <a:r>
              <a:rPr lang="en-GB" dirty="0"/>
              <a:t> </a:t>
            </a:r>
            <a:r>
              <a:rPr lang="en-GB" dirty="0" err="1"/>
              <a:t>arg</a:t>
            </a:r>
            <a:r>
              <a:rPr lang="en-GB" dirty="0"/>
              <a:t>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dirty="0" err="1"/>
              <a:t>argv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        print("another </a:t>
            </a:r>
            <a:r>
              <a:rPr lang="en-GB" dirty="0" err="1"/>
              <a:t>arg</a:t>
            </a:r>
            <a:r>
              <a:rPr lang="en-GB" dirty="0"/>
              <a:t> through *</a:t>
            </a:r>
            <a:r>
              <a:rPr lang="en-GB" dirty="0" err="1"/>
              <a:t>argv</a:t>
            </a:r>
            <a:r>
              <a:rPr lang="en-GB" dirty="0"/>
              <a:t>:", </a:t>
            </a:r>
            <a:r>
              <a:rPr lang="en-GB" dirty="0" err="1"/>
              <a:t>arg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 err="1"/>
              <a:t>test_var_args</a:t>
            </a:r>
            <a:r>
              <a:rPr lang="en-GB" dirty="0"/>
              <a:t>('</a:t>
            </a:r>
            <a:r>
              <a:rPr lang="en-GB" dirty="0" err="1"/>
              <a:t>yasoob</a:t>
            </a:r>
            <a:r>
              <a:rPr lang="en-GB" dirty="0"/>
              <a:t>', 'python', 'eggs', 'test’)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first normal </a:t>
            </a:r>
            <a:r>
              <a:rPr lang="en-GB" dirty="0" err="1"/>
              <a:t>arg</a:t>
            </a:r>
            <a:r>
              <a:rPr lang="en-GB" dirty="0"/>
              <a:t>: </a:t>
            </a:r>
            <a:r>
              <a:rPr lang="en-GB" dirty="0" err="1"/>
              <a:t>yasoob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another </a:t>
            </a:r>
            <a:r>
              <a:rPr lang="en-GB" dirty="0" err="1"/>
              <a:t>arg</a:t>
            </a:r>
            <a:r>
              <a:rPr lang="en-GB" dirty="0"/>
              <a:t> through *</a:t>
            </a:r>
            <a:r>
              <a:rPr lang="en-GB" dirty="0" err="1"/>
              <a:t>argv</a:t>
            </a:r>
            <a:r>
              <a:rPr lang="en-GB" dirty="0"/>
              <a:t>: python </a:t>
            </a:r>
          </a:p>
          <a:p>
            <a:pPr marL="0" indent="0">
              <a:buNone/>
            </a:pPr>
            <a:r>
              <a:rPr lang="en-GB" dirty="0"/>
              <a:t>another </a:t>
            </a:r>
            <a:r>
              <a:rPr lang="en-GB" dirty="0" err="1"/>
              <a:t>arg</a:t>
            </a:r>
            <a:r>
              <a:rPr lang="en-GB" dirty="0"/>
              <a:t> through *</a:t>
            </a:r>
            <a:r>
              <a:rPr lang="en-GB" dirty="0" err="1"/>
              <a:t>argv</a:t>
            </a:r>
            <a:r>
              <a:rPr lang="en-GB" dirty="0"/>
              <a:t>: eggs </a:t>
            </a:r>
          </a:p>
          <a:p>
            <a:pPr marL="0" indent="0">
              <a:buNone/>
            </a:pPr>
            <a:r>
              <a:rPr lang="en-GB" dirty="0"/>
              <a:t>another </a:t>
            </a:r>
            <a:r>
              <a:rPr lang="en-GB" dirty="0" err="1"/>
              <a:t>arg</a:t>
            </a:r>
            <a:r>
              <a:rPr lang="en-GB" dirty="0"/>
              <a:t> through *</a:t>
            </a:r>
            <a:r>
              <a:rPr lang="en-GB" dirty="0" err="1"/>
              <a:t>argv</a:t>
            </a:r>
            <a:r>
              <a:rPr lang="en-GB" dirty="0"/>
              <a:t>: test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434533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5167-6A56-3410-0096-915AAEBC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Functions – arbitrary keyword 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B1C8-66F3-2205-F16A-2DBFDF4E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send arguments with the </a:t>
            </a:r>
            <a:r>
              <a:rPr lang="en-GB" i="1" dirty="0"/>
              <a:t>key</a:t>
            </a:r>
            <a:r>
              <a:rPr lang="en-GB" dirty="0"/>
              <a:t> = </a:t>
            </a:r>
            <a:r>
              <a:rPr lang="en-GB" i="1" dirty="0"/>
              <a:t>value</a:t>
            </a:r>
            <a:r>
              <a:rPr lang="en-GB" dirty="0"/>
              <a:t> syntax. This way the order of the arguments does not matter</a:t>
            </a:r>
          </a:p>
          <a:p>
            <a:r>
              <a:rPr lang="en-GB" dirty="0"/>
              <a:t>**</a:t>
            </a:r>
            <a:r>
              <a:rPr lang="en-GB" dirty="0" err="1"/>
              <a:t>kwargs</a:t>
            </a:r>
            <a:r>
              <a:rPr lang="en-GB" dirty="0"/>
              <a:t> allows you to pass </a:t>
            </a:r>
            <a:r>
              <a:rPr lang="en-GB" b="1" dirty="0"/>
              <a:t>keyworded</a:t>
            </a:r>
            <a:r>
              <a:rPr lang="en-GB" dirty="0"/>
              <a:t> variable length of arguments to a function. You should use **</a:t>
            </a:r>
            <a:r>
              <a:rPr lang="en-GB" dirty="0" err="1"/>
              <a:t>kwargs</a:t>
            </a:r>
            <a:r>
              <a:rPr lang="en-GB" dirty="0"/>
              <a:t> if you want to handle </a:t>
            </a:r>
            <a:r>
              <a:rPr lang="en-GB" b="1" dirty="0"/>
              <a:t>named arguments</a:t>
            </a:r>
            <a:r>
              <a:rPr lang="en-GB" dirty="0"/>
              <a:t> in a function.</a:t>
            </a:r>
          </a:p>
          <a:p>
            <a:pPr marL="0" indent="0">
              <a:buNone/>
            </a:pPr>
            <a:r>
              <a:rPr lang="en-GB" b="1" dirty="0"/>
              <a:t>def</a:t>
            </a:r>
            <a:r>
              <a:rPr lang="en-GB" dirty="0"/>
              <a:t> </a:t>
            </a:r>
            <a:r>
              <a:rPr lang="en-GB" dirty="0" err="1"/>
              <a:t>greet_me</a:t>
            </a:r>
            <a:r>
              <a:rPr lang="en-GB" dirty="0"/>
              <a:t>(**</a:t>
            </a:r>
            <a:r>
              <a:rPr lang="en-GB" dirty="0" err="1"/>
              <a:t>kwargs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GB" b="1" dirty="0"/>
              <a:t>    for</a:t>
            </a:r>
            <a:r>
              <a:rPr lang="en-GB" dirty="0"/>
              <a:t> key, value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dirty="0" err="1"/>
              <a:t>kwargs.items</a:t>
            </a:r>
            <a:r>
              <a:rPr lang="en-GB" dirty="0"/>
              <a:t>():</a:t>
            </a:r>
          </a:p>
          <a:p>
            <a:pPr marL="0" indent="0">
              <a:buNone/>
            </a:pPr>
            <a:r>
              <a:rPr lang="en-GB" dirty="0"/>
              <a:t>        print("</a:t>
            </a:r>
            <a:r>
              <a:rPr lang="en-GB" i="1" dirty="0"/>
              <a:t>{0}</a:t>
            </a:r>
            <a:r>
              <a:rPr lang="en-GB" dirty="0"/>
              <a:t> = </a:t>
            </a:r>
            <a:r>
              <a:rPr lang="en-GB" i="1" dirty="0"/>
              <a:t>{1}</a:t>
            </a:r>
            <a:r>
              <a:rPr lang="en-GB" dirty="0"/>
              <a:t>".format(key, value))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&gt;&gt;&gt; </a:t>
            </a:r>
            <a:r>
              <a:rPr lang="en-GB" dirty="0" err="1"/>
              <a:t>greet_me</a:t>
            </a:r>
            <a:r>
              <a:rPr lang="en-GB" dirty="0"/>
              <a:t>(name="</a:t>
            </a:r>
            <a:r>
              <a:rPr lang="en-GB" dirty="0" err="1"/>
              <a:t>yasoob</a:t>
            </a:r>
            <a:r>
              <a:rPr lang="en-GB" dirty="0"/>
              <a:t>") </a:t>
            </a:r>
          </a:p>
          <a:p>
            <a:pPr marL="0" indent="0">
              <a:buNone/>
            </a:pPr>
            <a:r>
              <a:rPr lang="en-GB" dirty="0"/>
              <a:t>name = </a:t>
            </a:r>
            <a:r>
              <a:rPr lang="en-GB" dirty="0" err="1"/>
              <a:t>yasoob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1367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E49F-CBDD-09F2-E55A-57C3FD17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That’s it!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33B9B-6D60-C084-AFF1-75DAF2E6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Now, to code…</a:t>
            </a:r>
          </a:p>
          <a:p>
            <a:r>
              <a:rPr lang="en-ES" dirty="0"/>
              <a:t>You should be able to:</a:t>
            </a:r>
          </a:p>
          <a:p>
            <a:pPr lvl="1"/>
            <a:r>
              <a:rPr lang="en-ES" dirty="0"/>
              <a:t>Define variables, lists, dictionaries, tuples</a:t>
            </a:r>
            <a:r>
              <a:rPr lang="en-ES"/>
              <a:t>, sets, classes</a:t>
            </a:r>
            <a:endParaRPr lang="en-ES" dirty="0"/>
          </a:p>
          <a:p>
            <a:pPr lvl="1"/>
            <a:r>
              <a:rPr lang="en-ES" dirty="0"/>
              <a:t>Apply methods to these objects and perform some operations on them.</a:t>
            </a:r>
          </a:p>
          <a:p>
            <a:pPr lvl="1"/>
            <a:r>
              <a:rPr lang="en-ES" dirty="0"/>
              <a:t>Use if and for loops, including list comprhension</a:t>
            </a:r>
          </a:p>
          <a:p>
            <a:pPr lvl="1"/>
            <a:r>
              <a:rPr lang="en-ES" dirty="0"/>
              <a:t>Define and use functions with set and variable arguments. </a:t>
            </a:r>
          </a:p>
          <a:p>
            <a:pPr lvl="1"/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02427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C073-7469-33C0-EAB0-7D5D37EE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What will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0BDA-4C82-AC12-600B-9B3CC63B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Basic intro to python (</a:t>
            </a:r>
            <a:r>
              <a:rPr lang="en-ES" i="1" dirty="0"/>
              <a:t>today</a:t>
            </a:r>
            <a:r>
              <a:rPr lang="en-ES" dirty="0"/>
              <a:t>)</a:t>
            </a:r>
          </a:p>
          <a:p>
            <a:r>
              <a:rPr lang="en-ES" dirty="0"/>
              <a:t>IDEs</a:t>
            </a:r>
            <a:r>
              <a:rPr lang="en-ES"/>
              <a:t>, anaconda, </a:t>
            </a:r>
            <a:r>
              <a:rPr lang="en-ES" dirty="0"/>
              <a:t>packages</a:t>
            </a:r>
          </a:p>
          <a:p>
            <a:r>
              <a:rPr lang="en-ES" dirty="0"/>
              <a:t>Image I/O and manipulation (nibabel, nilearn)</a:t>
            </a:r>
          </a:p>
          <a:p>
            <a:r>
              <a:rPr lang="en-ES" dirty="0"/>
              <a:t> Neuroimaging analysis packages &amp; pipelines 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6562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D837-E6AF-3840-461C-1029F856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C4E7-6FBC-88D3-6875-19B0EBA0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What is python?</a:t>
            </a:r>
          </a:p>
          <a:p>
            <a:r>
              <a:rPr lang="en-ES" dirty="0"/>
              <a:t>Basic syntax</a:t>
            </a:r>
          </a:p>
          <a:p>
            <a:r>
              <a:rPr lang="en-ES" dirty="0"/>
              <a:t>Storing data</a:t>
            </a:r>
          </a:p>
          <a:p>
            <a:r>
              <a:rPr lang="en-ES" dirty="0"/>
              <a:t>Classes</a:t>
            </a:r>
          </a:p>
          <a:p>
            <a:r>
              <a:rPr lang="en-ES" dirty="0"/>
              <a:t>Loops</a:t>
            </a:r>
          </a:p>
          <a:p>
            <a:r>
              <a:rPr lang="en-ES" dirty="0"/>
              <a:t>Functions</a:t>
            </a:r>
          </a:p>
        </p:txBody>
      </p:sp>
      <p:pic>
        <p:nvPicPr>
          <p:cNvPr id="2050" name="Picture 2" descr="GitHub - The-Livrodjx/The-Livrodjx">
            <a:extLst>
              <a:ext uri="{FF2B5EF4-FFF2-40B4-BE49-F238E27FC236}">
                <a16:creationId xmlns:a16="http://schemas.microsoft.com/office/drawing/2014/main" id="{FFF6D19A-0052-4964-6FAF-65F0A835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84" y="2171794"/>
            <a:ext cx="4925338" cy="277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70AC-86B1-075A-7693-BD99385C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C40A-A3AB-3590-9374-7C4C4458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S" dirty="0"/>
              <a:t>A programming language duh</a:t>
            </a:r>
          </a:p>
          <a:p>
            <a:r>
              <a:rPr lang="en-ES" dirty="0"/>
              <a:t>Very verstaile and flexible</a:t>
            </a:r>
          </a:p>
          <a:p>
            <a:r>
              <a:rPr lang="en-ES" dirty="0"/>
              <a:t>Runs in many ways (shell/terminal, IDEs, jupyter)</a:t>
            </a:r>
          </a:p>
          <a:p>
            <a:r>
              <a:rPr lang="en-ES" dirty="0"/>
              <a:t>Python files are saved as .py</a:t>
            </a:r>
            <a:endParaRPr lang="he-IL" dirty="0"/>
          </a:p>
          <a:p>
            <a:r>
              <a:rPr lang="en-GB" dirty="0"/>
              <a:t>Open-source</a:t>
            </a:r>
          </a:p>
          <a:p>
            <a:r>
              <a:rPr lang="en-GB" dirty="0"/>
              <a:t>Large and active community developing packages</a:t>
            </a:r>
            <a:endParaRPr lang="en-ES" dirty="0"/>
          </a:p>
          <a:p>
            <a:endParaRPr lang="en-ES" dirty="0"/>
          </a:p>
          <a:p>
            <a:pPr marL="0" indent="0">
              <a:buNone/>
            </a:pPr>
            <a:r>
              <a:rPr lang="en-ES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E</a:t>
            </a:r>
            <a:r>
              <a:rPr lang="en-ES" dirty="0">
                <a:sym typeface="Wingdings" pitchFamily="2" charset="2"/>
              </a:rPr>
              <a:t>xtremely popular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8940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9CAD-A028-7D36-1D43-D2A11CF9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What is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A665-121E-3E8D-700F-015A0B76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984" y="695743"/>
            <a:ext cx="6809704" cy="1047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O</a:t>
            </a:r>
            <a:r>
              <a:rPr lang="en-ES" sz="2400" dirty="0"/>
              <a:t>bject-oriented programming (OOP) </a:t>
            </a:r>
            <a:r>
              <a:rPr lang="en-GB" sz="2400" dirty="0"/>
              <a:t>focuses on the objects that developers want to manipulate rather than the logic required to manipulate them.</a:t>
            </a:r>
          </a:p>
        </p:txBody>
      </p:sp>
      <p:pic>
        <p:nvPicPr>
          <p:cNvPr id="1026" name="Picture 2" descr="The structure of OOP.">
            <a:extLst>
              <a:ext uri="{FF2B5EF4-FFF2-40B4-BE49-F238E27FC236}">
                <a16:creationId xmlns:a16="http://schemas.microsoft.com/office/drawing/2014/main" id="{6CAC8814-A8B2-F55D-B613-3B29EA5F7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189" y="1835404"/>
            <a:ext cx="3543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A84716-0952-2CD6-2575-FAFA99A1D70F}"/>
              </a:ext>
            </a:extLst>
          </p:cNvPr>
          <p:cNvSpPr txBox="1"/>
          <p:nvPr/>
        </p:nvSpPr>
        <p:spPr>
          <a:xfrm>
            <a:off x="8502253" y="6492875"/>
            <a:ext cx="30456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sz="1050" dirty="0"/>
              <a:t>https://www.techtarget.com/searchapparchitecture/definition/object-oriented-programming-OOP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E8D7A-5602-E355-A2F6-AA7D554558D9}"/>
              </a:ext>
            </a:extLst>
          </p:cNvPr>
          <p:cNvSpPr txBox="1"/>
          <p:nvPr/>
        </p:nvSpPr>
        <p:spPr>
          <a:xfrm>
            <a:off x="3947984" y="2441610"/>
            <a:ext cx="49060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"objects” can contain data and code: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 the form of fields (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in the form of procedures (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8F6DF-22BA-599F-C2F0-3B1F58686F7F}"/>
              </a:ext>
            </a:extLst>
          </p:cNvPr>
          <p:cNvSpPr txBox="1"/>
          <p:nvPr/>
        </p:nvSpPr>
        <p:spPr>
          <a:xfrm>
            <a:off x="3998410" y="4709387"/>
            <a:ext cx="3864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may sound very abstract now, but will make more sense as we start coding</a:t>
            </a:r>
          </a:p>
        </p:txBody>
      </p:sp>
    </p:spTree>
    <p:extLst>
      <p:ext uri="{BB962C8B-B14F-4D97-AF65-F5344CB8AC3E}">
        <p14:creationId xmlns:p14="http://schemas.microsoft.com/office/powerpoint/2010/main" val="296518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938A-D08B-2024-9BD7-F94A5785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3022600"/>
            <a:ext cx="10515600" cy="1325563"/>
          </a:xfrm>
        </p:spPr>
        <p:txBody>
          <a:bodyPr/>
          <a:lstStyle/>
          <a:p>
            <a:r>
              <a:rPr lang="en-E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FDDA-301A-B8B6-C46B-5AF30356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988" y="1519881"/>
            <a:ext cx="8377237" cy="4972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ES" u="sng" dirty="0"/>
              <a:t>Requires </a:t>
            </a:r>
            <a:r>
              <a:rPr lang="en-ES" dirty="0"/>
              <a:t>indentation (4 spaces/tab).</a:t>
            </a:r>
          </a:p>
          <a:p>
            <a:pPr marL="0" indent="0">
              <a:buNone/>
            </a:pPr>
            <a:r>
              <a:rPr lang="en-GB" dirty="0"/>
              <a:t>if 1 &gt; 0:</a:t>
            </a:r>
          </a:p>
          <a:p>
            <a:pPr marL="0" indent="0">
              <a:buNone/>
            </a:pPr>
            <a:r>
              <a:rPr lang="en-GB" dirty="0"/>
              <a:t>    Print(true)</a:t>
            </a:r>
          </a:p>
          <a:p>
            <a:pPr marL="0" indent="0">
              <a:buNone/>
            </a:pPr>
            <a:r>
              <a:rPr lang="en-GB" b="1" dirty="0"/>
              <a:t>You </a:t>
            </a:r>
            <a:r>
              <a:rPr lang="en-GB" b="1" i="1" dirty="0"/>
              <a:t>will </a:t>
            </a:r>
            <a:r>
              <a:rPr lang="en-GB" b="1" dirty="0"/>
              <a:t>get a syntax error if you use anything else (and remember the semi-colon too)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Comments with # sign</a:t>
            </a:r>
          </a:p>
          <a:p>
            <a:pPr marL="0" indent="0">
              <a:buNone/>
            </a:pPr>
            <a:r>
              <a:rPr lang="en-GB" dirty="0"/>
              <a:t>Booleans with 1/0 or True/False</a:t>
            </a:r>
          </a:p>
          <a:p>
            <a:pPr marL="0" indent="0">
              <a:buNone/>
            </a:pPr>
            <a:r>
              <a:rPr lang="en-GB" dirty="0"/>
              <a:t>Basic operators same as </a:t>
            </a:r>
            <a:r>
              <a:rPr lang="en-GB" dirty="0" err="1"/>
              <a:t>Matlab</a:t>
            </a:r>
            <a:r>
              <a:rPr lang="en-GB" dirty="0"/>
              <a:t>, except:</a:t>
            </a:r>
          </a:p>
          <a:p>
            <a:pPr>
              <a:buFontTx/>
              <a:buChar char="-"/>
            </a:pPr>
            <a:r>
              <a:rPr lang="en-GB" dirty="0"/>
              <a:t>Modulus %%</a:t>
            </a:r>
          </a:p>
          <a:p>
            <a:pPr>
              <a:buFontTx/>
              <a:buChar char="-"/>
            </a:pPr>
            <a:r>
              <a:rPr lang="en-GB" dirty="0"/>
              <a:t>Exponentiation **</a:t>
            </a:r>
          </a:p>
          <a:p>
            <a:pPr>
              <a:buFontTx/>
              <a:buChar char="-"/>
            </a:pPr>
            <a:r>
              <a:rPr lang="en-GB" dirty="0"/>
              <a:t>Not equal !=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1026" name="Picture 2" descr="35 Best Funny Python Programming Memes | CodeItBro in 2022 | Python  programming, Python, Nerdy humor">
            <a:extLst>
              <a:ext uri="{FF2B5EF4-FFF2-40B4-BE49-F238E27FC236}">
                <a16:creationId xmlns:a16="http://schemas.microsoft.com/office/drawing/2014/main" id="{2CFD5BDA-F823-79B0-70BF-3347A82F8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8" b="18677"/>
          <a:stretch/>
        </p:blipFill>
        <p:spPr bwMode="auto">
          <a:xfrm>
            <a:off x="8299298" y="2869256"/>
            <a:ext cx="3334717" cy="265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4F70-F026-790C-9F33-E7139026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645719"/>
            <a:ext cx="10515600" cy="1325563"/>
          </a:xfrm>
        </p:spPr>
        <p:txBody>
          <a:bodyPr/>
          <a:lstStyle/>
          <a:p>
            <a:r>
              <a:rPr lang="en-E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033E-03BE-20C3-50B7-A64F12F8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</a:t>
            </a:r>
            <a:r>
              <a:rPr lang="en-ES" dirty="0"/>
              <a:t>f in Matlab we’ve used x = x+1 as a counter in a loop, we have an elegant python solution:</a:t>
            </a:r>
          </a:p>
          <a:p>
            <a:pPr marL="0" indent="0">
              <a:buNone/>
            </a:pPr>
            <a:r>
              <a:rPr lang="en-GB" dirty="0"/>
              <a:t>x</a:t>
            </a:r>
            <a:r>
              <a:rPr lang="en-ES" dirty="0"/>
              <a:t> </a:t>
            </a:r>
            <a:r>
              <a:rPr lang="en-ES" b="1" dirty="0"/>
              <a:t>+=</a:t>
            </a:r>
            <a:r>
              <a:rPr lang="en-ES" dirty="0"/>
              <a:t> 1   This can be done for any operation (+ - * / etc)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Logical operators – and, or, not  (x &gt; 5 and not y)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Membership operators – in, not in (x in y)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Identity operators – is, is not  (for objects identity, not values!)</a:t>
            </a:r>
          </a:p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6908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7AE5-D42F-7FEE-9F5F-8E93481B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Basic syntax –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B496-449D-DF09-ABFA-E3F03499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133" y="718125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x = 1	</a:t>
            </a:r>
          </a:p>
          <a:p>
            <a:pPr marL="0" indent="0">
              <a:buNone/>
            </a:pPr>
            <a:r>
              <a:rPr lang="en-GB" dirty="0"/>
              <a:t>y = [2,3,4]	</a:t>
            </a:r>
          </a:p>
          <a:p>
            <a:pPr marL="0" indent="0">
              <a:buNone/>
            </a:pPr>
            <a:r>
              <a:rPr lang="en-GB" dirty="0"/>
              <a:t>z = [1,5,7]</a:t>
            </a:r>
            <a:endParaRPr lang="en-ES" dirty="0"/>
          </a:p>
          <a:p>
            <a:pPr marL="0" indent="0">
              <a:buNone/>
            </a:pPr>
            <a:r>
              <a:rPr lang="en-ES" dirty="0"/>
              <a:t>if x in y:</a:t>
            </a:r>
          </a:p>
          <a:p>
            <a:pPr marL="0" indent="0">
              <a:buNone/>
            </a:pPr>
            <a:r>
              <a:rPr lang="en-ES" dirty="0"/>
              <a:t>    print(‘x is in y’)</a:t>
            </a:r>
          </a:p>
          <a:p>
            <a:pPr marL="0" indent="0">
              <a:buNone/>
            </a:pPr>
            <a:r>
              <a:rPr lang="en-GB" dirty="0"/>
              <a:t>e</a:t>
            </a:r>
            <a:r>
              <a:rPr lang="en-ES" dirty="0"/>
              <a:t>lif x in z:</a:t>
            </a:r>
          </a:p>
          <a:p>
            <a:pPr marL="0" indent="0">
              <a:buNone/>
            </a:pPr>
            <a:r>
              <a:rPr lang="en-ES" dirty="0"/>
              <a:t>    print(‘x is in z’)</a:t>
            </a:r>
          </a:p>
          <a:p>
            <a:pPr marL="0" indent="0">
              <a:buNone/>
            </a:pPr>
            <a:r>
              <a:rPr lang="en-GB" dirty="0"/>
              <a:t>e</a:t>
            </a:r>
            <a:r>
              <a:rPr lang="en-ES" dirty="0"/>
              <a:t>lse:</a:t>
            </a:r>
          </a:p>
          <a:p>
            <a:pPr marL="0" indent="0">
              <a:buNone/>
            </a:pPr>
            <a:r>
              <a:rPr lang="en-ES" dirty="0"/>
              <a:t>    print(‘where is x?’)</a:t>
            </a:r>
          </a:p>
          <a:p>
            <a:pPr marL="0" indent="0">
              <a:buNone/>
            </a:pPr>
            <a:endParaRPr lang="en-ES" dirty="0"/>
          </a:p>
        </p:txBody>
      </p:sp>
      <p:pic>
        <p:nvPicPr>
          <p:cNvPr id="2050" name="Picture 2" descr="python meme 14 - only programmers will understand">
            <a:extLst>
              <a:ext uri="{FF2B5EF4-FFF2-40B4-BE49-F238E27FC236}">
                <a16:creationId xmlns:a16="http://schemas.microsoft.com/office/drawing/2014/main" id="{26DCFEBA-914A-61EB-74D9-CD98A1DE3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25"/>
          <a:stretch/>
        </p:blipFill>
        <p:spPr bwMode="auto">
          <a:xfrm>
            <a:off x="8594310" y="2463522"/>
            <a:ext cx="3016209" cy="27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7F099-5DA6-1843-6C5E-7D0F928C624D}"/>
              </a:ext>
            </a:extLst>
          </p:cNvPr>
          <p:cNvSpPr txBox="1"/>
          <p:nvPr/>
        </p:nvSpPr>
        <p:spPr>
          <a:xfrm>
            <a:off x="3597691" y="5192434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can also use it in one line: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print("A") if a &gt; b else print("=") if a == b else print("B")</a:t>
            </a:r>
            <a:endParaRPr lang="en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192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1867</Words>
  <Application>Microsoft Macintosh PowerPoint</Application>
  <PresentationFormat>Widescreen</PresentationFormat>
  <Paragraphs>201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Corbel</vt:lpstr>
      <vt:lpstr>var(--jp-code-font-family)</vt:lpstr>
      <vt:lpstr>Verdana</vt:lpstr>
      <vt:lpstr>Wingdings 2</vt:lpstr>
      <vt:lpstr>Frame</vt:lpstr>
      <vt:lpstr>Python for neuroimaging Session I – basic intro</vt:lpstr>
      <vt:lpstr>Guidelines and expectations</vt:lpstr>
      <vt:lpstr>What will we cover?</vt:lpstr>
      <vt:lpstr>Today’s agenda</vt:lpstr>
      <vt:lpstr>What is python</vt:lpstr>
      <vt:lpstr>What is python </vt:lpstr>
      <vt:lpstr>Basic syntax</vt:lpstr>
      <vt:lpstr>Basic syntax</vt:lpstr>
      <vt:lpstr>Basic syntax – If statement</vt:lpstr>
      <vt:lpstr>Storing data</vt:lpstr>
      <vt:lpstr>Storing data - Lists</vt:lpstr>
      <vt:lpstr>Storing data - Tuples</vt:lpstr>
      <vt:lpstr>Storing data - Dictionaries</vt:lpstr>
      <vt:lpstr>Storing data - Sets</vt:lpstr>
      <vt:lpstr>Indexing &amp; slicing data</vt:lpstr>
      <vt:lpstr>OOP – methods</vt:lpstr>
      <vt:lpstr>Classes</vt:lpstr>
      <vt:lpstr>Loops</vt:lpstr>
      <vt:lpstr>Loops</vt:lpstr>
      <vt:lpstr>Functions</vt:lpstr>
      <vt:lpstr>Functions</vt:lpstr>
      <vt:lpstr>Functions – default parameter val</vt:lpstr>
      <vt:lpstr>Functions – arbitrary args</vt:lpstr>
      <vt:lpstr>Functions – arbitrary keyword args</vt:lpstr>
      <vt:lpstr>That’s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neuroimaging Session I</dc:title>
  <dc:creator>dr.frank@upm.es</dc:creator>
  <cp:lastModifiedBy>dr.frank@upm.es</cp:lastModifiedBy>
  <cp:revision>1</cp:revision>
  <dcterms:created xsi:type="dcterms:W3CDTF">2022-07-20T16:18:27Z</dcterms:created>
  <dcterms:modified xsi:type="dcterms:W3CDTF">2022-08-15T11:13:49Z</dcterms:modified>
</cp:coreProperties>
</file>