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5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95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72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87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46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0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6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8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63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0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9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Underwater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MUHAMMAD FARID BIN JAFRI</a:t>
            </a:r>
          </a:p>
          <a:p>
            <a:pPr marL="0" indent="0">
              <a:buNone/>
            </a:pPr>
            <a:r>
              <a:rPr lang="en-US" dirty="0"/>
              <a:t>2111633</a:t>
            </a:r>
          </a:p>
          <a:p>
            <a:pPr marL="0" indent="0">
              <a:buNone/>
            </a:pPr>
            <a:r>
              <a:rPr lang="en-US" dirty="0"/>
              <a:t>MCTA 4372 (SECTION 1)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669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• Definition: What are underwater robots?</a:t>
            </a:r>
            <a:endParaRPr lang="en-US" dirty="0"/>
          </a:p>
          <a:p>
            <a:pPr lvl="1"/>
            <a:r>
              <a:rPr lang="en-US" dirty="0"/>
              <a:t>Underwater robots are automated or remotely controlled machines designed to operate underwater.</a:t>
            </a:r>
            <a:endParaRPr dirty="0"/>
          </a:p>
          <a:p>
            <a:pPr marL="0" indent="0">
              <a:buNone/>
            </a:pPr>
            <a:r>
              <a:rPr dirty="0"/>
              <a:t>• Purpose: Why are they used?</a:t>
            </a:r>
            <a:endParaRPr lang="en-US" dirty="0"/>
          </a:p>
          <a:p>
            <a:pPr lvl="1"/>
            <a:r>
              <a:rPr lang="en-US" dirty="0"/>
              <a:t> Used for exploration, research, and industrial applications.</a:t>
            </a:r>
          </a:p>
          <a:p>
            <a:r>
              <a:rPr dirty="0"/>
              <a:t>• Applications: </a:t>
            </a:r>
            <a:endParaRPr lang="en-US" dirty="0"/>
          </a:p>
          <a:p>
            <a:pPr lvl="1"/>
            <a:r>
              <a:rPr lang="en-MY" dirty="0"/>
              <a:t>Ocean exploration</a:t>
            </a:r>
          </a:p>
          <a:p>
            <a:pPr lvl="1"/>
            <a:r>
              <a:rPr lang="en-MY" dirty="0"/>
              <a:t>Military and </a:t>
            </a:r>
            <a:r>
              <a:rPr lang="en-MY" dirty="0" err="1"/>
              <a:t>defense</a:t>
            </a:r>
            <a:endParaRPr lang="en-MY" dirty="0"/>
          </a:p>
          <a:p>
            <a:pPr lvl="1"/>
            <a:r>
              <a:rPr lang="en-MY" dirty="0"/>
              <a:t>Industrial inspections</a:t>
            </a:r>
          </a:p>
          <a:p>
            <a:pPr lvl="1"/>
            <a:r>
              <a:rPr lang="en-MY" dirty="0"/>
              <a:t>Search and rescue missions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Underwater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Early developments </a:t>
            </a:r>
            <a:endParaRPr lang="en-US" dirty="0"/>
          </a:p>
          <a:p>
            <a:pPr lvl="1"/>
            <a:r>
              <a:rPr lang="en-MY" dirty="0"/>
              <a:t>(e.g., bathyscaphe Trieste, 1960)</a:t>
            </a:r>
            <a:endParaRPr dirty="0"/>
          </a:p>
          <a:p>
            <a:pPr marL="0" indent="0">
              <a:buNone/>
            </a:pPr>
            <a:r>
              <a:rPr dirty="0"/>
              <a:t>• 1980s: </a:t>
            </a:r>
            <a:endParaRPr lang="en-US" dirty="0"/>
          </a:p>
          <a:p>
            <a:pPr lvl="1"/>
            <a:r>
              <a:rPr dirty="0"/>
              <a:t>Introduction of Remotely Operated Vehicles (ROVs)</a:t>
            </a:r>
          </a:p>
          <a:p>
            <a:pPr marL="0" indent="0">
              <a:buNone/>
            </a:pPr>
            <a:r>
              <a:rPr dirty="0"/>
              <a:t>• 1990s–Present: </a:t>
            </a:r>
            <a:endParaRPr lang="en-US" dirty="0"/>
          </a:p>
          <a:p>
            <a:pPr lvl="1"/>
            <a:r>
              <a:rPr dirty="0"/>
              <a:t>Autonomous Underwater Vehicles (AUVs)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Trends in Underwater Robotics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AI and Machine Learning for autonomous decision-making</a:t>
            </a:r>
          </a:p>
          <a:p>
            <a:pPr marL="0" indent="0">
              <a:buNone/>
            </a:pPr>
            <a:r>
              <a:rPr dirty="0"/>
              <a:t>• Miniaturization of AUVs</a:t>
            </a:r>
          </a:p>
          <a:p>
            <a:pPr marL="0" indent="0">
              <a:buNone/>
            </a:pPr>
            <a:r>
              <a:rPr dirty="0"/>
              <a:t>• Bio-inspired designs</a:t>
            </a:r>
          </a:p>
          <a:p>
            <a:pPr marL="0" indent="0">
              <a:buNone/>
            </a:pPr>
            <a:r>
              <a:rPr dirty="0"/>
              <a:t>• Increased battery life &amp; wireless charging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Manned vs. Unmanned Underwater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Manned: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Human onboard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Limited depth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Expensive</a:t>
            </a:r>
          </a:p>
          <a:p>
            <a:endParaRPr dirty="0"/>
          </a:p>
          <a:p>
            <a:r>
              <a:rPr dirty="0"/>
              <a:t>Unmanned:</a:t>
            </a:r>
          </a:p>
          <a:p>
            <a:pPr marL="0" indent="0">
              <a:buNone/>
            </a:pPr>
            <a:r>
              <a:rPr lang="en-MY" dirty="0"/>
              <a:t>	•</a:t>
            </a:r>
            <a:r>
              <a:rPr dirty="0"/>
              <a:t> Remote/autonomous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Deeper reach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Cost-effective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Underwater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Manned Submersibles (e.g., Alvin, Deepsea Challenger)</a:t>
            </a:r>
          </a:p>
          <a:p>
            <a:r>
              <a:t>2. ROVs (e.g., Jason, Victor 6000)</a:t>
            </a:r>
          </a:p>
          <a:p>
            <a:r>
              <a:t>3. AUVs (e.g., Bluefin-21, REMUS)</a:t>
            </a:r>
          </a:p>
          <a:p>
            <a:r>
              <a:t>4. Hybrid Underwater Vehicles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Advantages: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High efficiency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Deep-sea exploration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Cost-saving</a:t>
            </a:r>
          </a:p>
          <a:p>
            <a:endParaRPr dirty="0"/>
          </a:p>
          <a:p>
            <a:r>
              <a:rPr dirty="0"/>
              <a:t>Challenges: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Battery limitations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Harsh conditions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Communication difficulties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Underwater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AI-driven swarm robotics</a:t>
            </a:r>
            <a:endParaRPr lang="en-US" dirty="0"/>
          </a:p>
          <a:p>
            <a:pPr lvl="1"/>
            <a:r>
              <a:rPr lang="en-US" dirty="0"/>
              <a:t>Groups of robots working together for ocean monitoring.</a:t>
            </a:r>
            <a:endParaRPr dirty="0"/>
          </a:p>
          <a:p>
            <a:pPr marL="0" indent="0">
              <a:buNone/>
            </a:pPr>
            <a:r>
              <a:rPr dirty="0"/>
              <a:t>• Eco-friendly materials</a:t>
            </a:r>
            <a:endParaRPr lang="en-US" dirty="0"/>
          </a:p>
          <a:p>
            <a:pPr lvl="1"/>
            <a:r>
              <a:rPr lang="en-US" dirty="0"/>
              <a:t>Development of sustainable and biodegradable components.</a:t>
            </a:r>
            <a:endParaRPr dirty="0"/>
          </a:p>
          <a:p>
            <a:pPr marL="0" indent="0">
              <a:buNone/>
            </a:pPr>
            <a:r>
              <a:rPr dirty="0"/>
              <a:t>• Deeper exploration technologies</a:t>
            </a:r>
            <a:endParaRPr lang="en-US" dirty="0"/>
          </a:p>
          <a:p>
            <a:pPr lvl="1"/>
            <a:r>
              <a:rPr lang="en-US" dirty="0"/>
              <a:t>Improved designs for extreme depths and space-ocean research.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Summary of key poin</a:t>
            </a:r>
            <a:r>
              <a:rPr lang="en-US" dirty="0"/>
              <a:t>ts</a:t>
            </a:r>
          </a:p>
          <a:p>
            <a:pPr lvl="1"/>
            <a:r>
              <a:rPr lang="en-US" dirty="0"/>
              <a:t>Underwater robots play a crucial role in exploration, military, and industry.</a:t>
            </a:r>
          </a:p>
          <a:p>
            <a:pPr lvl="1"/>
            <a:r>
              <a:rPr lang="en-US" dirty="0"/>
              <a:t>Advancements in AI, power systems, and miniaturization drive the field forward.</a:t>
            </a:r>
          </a:p>
          <a:p>
            <a:pPr lvl="1"/>
            <a:r>
              <a:rPr lang="en-US" dirty="0"/>
              <a:t>Future innovations will make underwater robots more efficient and sustainable.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</TotalTime>
  <Words>333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Introduction to Underwater Robots</vt:lpstr>
      <vt:lpstr>Introduction</vt:lpstr>
      <vt:lpstr>History of Underwater Robots</vt:lpstr>
      <vt:lpstr>Current Trends in Underwater Robotics</vt:lpstr>
      <vt:lpstr>Manned vs. Unmanned Underwater Robots</vt:lpstr>
      <vt:lpstr>Types of Underwater Robots</vt:lpstr>
      <vt:lpstr>Advantages &amp; Challenges</vt:lpstr>
      <vt:lpstr>Future of Underwater Robots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Farid Jafri</dc:creator>
  <cp:keywords/>
  <dc:description>generated using python-pptx</dc:description>
  <cp:lastModifiedBy>FARID JAFRI</cp:lastModifiedBy>
  <cp:revision>2</cp:revision>
  <dcterms:created xsi:type="dcterms:W3CDTF">2013-01-27T09:14:16Z</dcterms:created>
  <dcterms:modified xsi:type="dcterms:W3CDTF">2025-03-20T01:40:19Z</dcterms:modified>
  <cp:category/>
</cp:coreProperties>
</file>