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798" autoAdjust="0"/>
  </p:normalViewPr>
  <p:slideViewPr>
    <p:cSldViewPr>
      <p:cViewPr varScale="1">
        <p:scale>
          <a:sx n="105" d="100"/>
          <a:sy n="105" d="100"/>
        </p:scale>
        <p:origin x="-1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ABEF9-F5DD-4ADB-B63C-4FBFE84A80BC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7F6B-C840-4A3F-9464-A4EBB17080D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D9C0-5133-4DDF-ACFA-738773E9D62B}" type="datetimeFigureOut">
              <a:rPr lang="zh-TW" altLang="en-US" smtClean="0"/>
              <a:pPr/>
              <a:t>2011/7/13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1CC0-FF16-4251-AC64-26D7437EB00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210.69.101.12/webarchive.asp?url=/44/201011031737/archive/wra.gov.tw/subject/index_3dcae.html" TargetMode="External"/><Relationship Id="rId3" Type="http://schemas.openxmlformats.org/officeDocument/2006/relationships/hyperlink" Target="http://www.nfa.gov.tw/nfa_c/index.html" TargetMode="External"/><Relationship Id="rId7" Type="http://schemas.openxmlformats.org/officeDocument/2006/relationships/hyperlink" Target="http://www.wrasb.gov.tw/child/index.htm" TargetMode="External"/><Relationship Id="rId2" Type="http://schemas.openxmlformats.org/officeDocument/2006/relationships/hyperlink" Target="http://www.cwb.gov.tw/kids/swf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limate.nasa.gov/kids/" TargetMode="External"/><Relationship Id="rId5" Type="http://schemas.openxmlformats.org/officeDocument/2006/relationships/hyperlink" Target="http://www.feitsui.gov.tw/np.asp?ctNode=31480&amp;mp=122011" TargetMode="External"/><Relationship Id="rId10" Type="http://schemas.openxmlformats.org/officeDocument/2006/relationships/hyperlink" Target="http://www.wcis.itri.org.tw/life/home-1.asp" TargetMode="External"/><Relationship Id="rId4" Type="http://schemas.openxmlformats.org/officeDocument/2006/relationships/hyperlink" Target="http://www.wranb.gov.tw/mp.asp?mp=2" TargetMode="External"/><Relationship Id="rId9" Type="http://schemas.openxmlformats.org/officeDocument/2006/relationships/hyperlink" Target="http://www.ftis.org.tw/wa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氣候變遷介紹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地球表面有一層大氣，大氣中含有水氣、二氧化碳、甲烷等溫室氣體，太陽照射地球時，約有</a:t>
            </a:r>
            <a:r>
              <a:rPr 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70%</a:t>
            </a:r>
            <a:r>
              <a:rPr lang="zh-TW" altLang="en-US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的能量被溫室氣體吸收，這些溫室氣體就好像地球的披上熱毯一樣，具有保溫作用，這就是所謂的溫室效應。十九世紀工業革命後，我們大量使用石油、煤與瓦斯，大量二氧化碳等溫室氣體被釋放至空氣中，溫室效應越來越強，地球溫度越來越高，進而導致氣候變遷。</a:t>
            </a:r>
            <a:endParaRPr lang="zh-TW" altLang="en-US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相關連結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TW" altLang="en-US" dirty="0" smtClean="0"/>
              <a:t>中央氣象局</a:t>
            </a:r>
            <a:r>
              <a:rPr lang="en-US" u="sng" dirty="0" smtClean="0">
                <a:hlinkClick r:id="rId2"/>
              </a:rPr>
              <a:t>http://www.cwb.gov.tw/kids/swf/index.htm</a:t>
            </a:r>
            <a:r>
              <a:rPr lang="en-US" dirty="0" smtClean="0"/>
              <a:t> 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內政部消防署</a:t>
            </a:r>
            <a:r>
              <a:rPr lang="en-US" u="sng" dirty="0" smtClean="0">
                <a:hlinkClick r:id="rId3"/>
              </a:rPr>
              <a:t>http://www.nfa.gov.tw/nfa_c/index.html</a:t>
            </a:r>
            <a:r>
              <a:rPr lang="en-US" dirty="0" smtClean="0"/>
              <a:t> 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經濟部水利署北區水資源局</a:t>
            </a:r>
            <a:r>
              <a:rPr lang="en-US" u="sng" dirty="0" smtClean="0">
                <a:hlinkClick r:id="rId4"/>
              </a:rPr>
              <a:t>http://www.wranb.gov.tw/mp.asp?mp=2</a:t>
            </a:r>
            <a:r>
              <a:rPr lang="en-US" dirty="0" smtClean="0"/>
              <a:t> 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台北翡翠水庫管理局</a:t>
            </a:r>
            <a:r>
              <a:rPr lang="en-US" u="sng" dirty="0" smtClean="0">
                <a:hlinkClick r:id="rId5"/>
              </a:rPr>
              <a:t>http://www.feitsui.gov.tw/np.asp?ctNode=31480&amp;mp=122011</a:t>
            </a:r>
            <a:r>
              <a:rPr lang="en-US" dirty="0" smtClean="0"/>
              <a:t> 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美國航空暨太空總署</a:t>
            </a:r>
            <a:r>
              <a:rPr lang="en-US" u="sng" dirty="0" smtClean="0">
                <a:hlinkClick r:id="rId6"/>
              </a:rPr>
              <a:t>http://climate.nasa.gov/kids/</a:t>
            </a:r>
            <a:r>
              <a:rPr lang="en-US" dirty="0" smtClean="0"/>
              <a:t> 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南水局兒童網站</a:t>
            </a:r>
            <a:r>
              <a:rPr lang="en-US" u="sng" dirty="0" smtClean="0">
                <a:hlinkClick r:id="rId7"/>
              </a:rPr>
              <a:t>http://www.wrasb.gov.tw/child/index.htm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小小水博士網站</a:t>
            </a:r>
            <a:r>
              <a:rPr lang="en-US" u="sng" dirty="0" smtClean="0">
                <a:hlinkClick r:id="rId8"/>
              </a:rPr>
              <a:t>http://210.69.101.12/webarchive.asp?url=/44/201011031737/archive/wra.gov.tw/subject/index_3dcae.html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愛水人之屋</a:t>
            </a:r>
            <a:r>
              <a:rPr lang="en-US" u="sng" dirty="0" smtClean="0">
                <a:hlinkClick r:id="rId9"/>
              </a:rPr>
              <a:t>http://www.ftis.org.tw/water/</a:t>
            </a:r>
            <a:endParaRPr lang="zh-TW" altLang="en-US" dirty="0" smtClean="0"/>
          </a:p>
          <a:p>
            <a:pPr lvl="0"/>
            <a:r>
              <a:rPr lang="zh-TW" altLang="en-US" dirty="0" smtClean="0"/>
              <a:t>節約用水資訊網</a:t>
            </a:r>
            <a:r>
              <a:rPr lang="en-US" u="sng" smtClean="0">
                <a:hlinkClick r:id="rId10"/>
              </a:rPr>
              <a:t>http://www.wcis.itri.org.tw/life/home-1.asp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167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氣候變遷介紹</vt:lpstr>
      <vt:lpstr>相關連結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Valued Acer Customer</dc:creator>
  <cp:lastModifiedBy>Valued Acer Customer</cp:lastModifiedBy>
  <cp:revision>210</cp:revision>
  <dcterms:created xsi:type="dcterms:W3CDTF">2011-03-03T02:24:49Z</dcterms:created>
  <dcterms:modified xsi:type="dcterms:W3CDTF">2011-07-13T03:52:42Z</dcterms:modified>
</cp:coreProperties>
</file>