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6798" autoAdjust="0"/>
  </p:normalViewPr>
  <p:slideViewPr>
    <p:cSldViewPr>
      <p:cViewPr varScale="1">
        <p:scale>
          <a:sx n="101" d="100"/>
          <a:sy n="101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ABEF9-F5DD-4ADB-B63C-4FBFE84A80BC}" type="datetimeFigureOut">
              <a:rPr lang="zh-TW" altLang="en-US" smtClean="0"/>
              <a:pPr/>
              <a:t>07/11/11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7F6B-C840-4A3F-9464-A4EBB17080D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9C0-5133-4DDF-ACFA-738773E9D62B}" type="datetimeFigureOut">
              <a:rPr lang="zh-TW" altLang="en-US" smtClean="0"/>
              <a:pPr/>
              <a:t>07/11/11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1CC0-FF16-4251-AC64-26D7437EB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9C0-5133-4DDF-ACFA-738773E9D62B}" type="datetimeFigureOut">
              <a:rPr lang="zh-TW" altLang="en-US" smtClean="0"/>
              <a:pPr/>
              <a:t>07/11/11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1CC0-FF16-4251-AC64-26D7437EB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9C0-5133-4DDF-ACFA-738773E9D62B}" type="datetimeFigureOut">
              <a:rPr lang="zh-TW" altLang="en-US" smtClean="0"/>
              <a:pPr/>
              <a:t>07/11/11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1CC0-FF16-4251-AC64-26D7437EB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9C0-5133-4DDF-ACFA-738773E9D62B}" type="datetimeFigureOut">
              <a:rPr lang="zh-TW" altLang="en-US" smtClean="0"/>
              <a:pPr/>
              <a:t>07/11/11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1CC0-FF16-4251-AC64-26D7437EB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9C0-5133-4DDF-ACFA-738773E9D62B}" type="datetimeFigureOut">
              <a:rPr lang="zh-TW" altLang="en-US" smtClean="0"/>
              <a:pPr/>
              <a:t>07/11/11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1CC0-FF16-4251-AC64-26D7437EB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9C0-5133-4DDF-ACFA-738773E9D62B}" type="datetimeFigureOut">
              <a:rPr lang="zh-TW" altLang="en-US" smtClean="0"/>
              <a:pPr/>
              <a:t>07/11/11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1CC0-FF16-4251-AC64-26D7437EB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9C0-5133-4DDF-ACFA-738773E9D62B}" type="datetimeFigureOut">
              <a:rPr lang="zh-TW" altLang="en-US" smtClean="0"/>
              <a:pPr/>
              <a:t>07/11/11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1CC0-FF16-4251-AC64-26D7437EB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9C0-5133-4DDF-ACFA-738773E9D62B}" type="datetimeFigureOut">
              <a:rPr lang="zh-TW" altLang="en-US" smtClean="0"/>
              <a:pPr/>
              <a:t>07/11/11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1CC0-FF16-4251-AC64-26D7437EB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9C0-5133-4DDF-ACFA-738773E9D62B}" type="datetimeFigureOut">
              <a:rPr lang="zh-TW" altLang="en-US" smtClean="0"/>
              <a:pPr/>
              <a:t>07/11/11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1CC0-FF16-4251-AC64-26D7437EB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9C0-5133-4DDF-ACFA-738773E9D62B}" type="datetimeFigureOut">
              <a:rPr lang="zh-TW" altLang="en-US" smtClean="0"/>
              <a:pPr/>
              <a:t>07/11/11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1CC0-FF16-4251-AC64-26D7437EB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9C0-5133-4DDF-ACFA-738773E9D62B}" type="datetimeFigureOut">
              <a:rPr lang="zh-TW" altLang="en-US" smtClean="0"/>
              <a:pPr/>
              <a:t>07/11/11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1CC0-FF16-4251-AC64-26D7437EB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1D9C0-5133-4DDF-ACFA-738773E9D62B}" type="datetimeFigureOut">
              <a:rPr lang="zh-TW" altLang="en-US" smtClean="0"/>
              <a:pPr/>
              <a:t>07/11/11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D1CC0-FF16-4251-AC64-26D7437EB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E:\Hsieh\project\3112N氣候變遷知識庫平台(第二年)\平台網頁部分\兒童版網頁\兒童版面-1(水利署採用ㄉ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6286512" y="4714884"/>
            <a:ext cx="121444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相關連結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9388" y="2214554"/>
            <a:ext cx="114300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益智問答</a:t>
            </a:r>
          </a:p>
        </p:txBody>
      </p:sp>
      <p:sp>
        <p:nvSpPr>
          <p:cNvPr id="8" name="矩形 7"/>
          <p:cNvSpPr/>
          <p:nvPr/>
        </p:nvSpPr>
        <p:spPr>
          <a:xfrm>
            <a:off x="2357422" y="2357430"/>
            <a:ext cx="7143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首頁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57950" y="1000108"/>
            <a:ext cx="114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zh-TW" altLang="en-US" sz="1400" b="1" dirty="0" smtClean="0">
                <a:solidFill>
                  <a:schemeClr val="bg1"/>
                </a:solidFill>
              </a:rPr>
              <a:t>中文版網頁</a:t>
            </a:r>
          </a:p>
        </p:txBody>
      </p:sp>
      <p:sp>
        <p:nvSpPr>
          <p:cNvPr id="10" name="矩形 9"/>
          <p:cNvSpPr/>
          <p:nvPr/>
        </p:nvSpPr>
        <p:spPr>
          <a:xfrm>
            <a:off x="7643834" y="1000108"/>
            <a:ext cx="1000132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zh-TW" altLang="en-US" sz="1400" b="1" dirty="0" smtClean="0">
                <a:solidFill>
                  <a:schemeClr val="bg1"/>
                </a:solidFill>
              </a:rPr>
              <a:t>聯絡我們</a:t>
            </a:r>
          </a:p>
        </p:txBody>
      </p:sp>
      <p:sp>
        <p:nvSpPr>
          <p:cNvPr id="11" name="矩形 10"/>
          <p:cNvSpPr/>
          <p:nvPr/>
        </p:nvSpPr>
        <p:spPr>
          <a:xfrm>
            <a:off x="2214546" y="4786322"/>
            <a:ext cx="114300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教材知識</a:t>
            </a:r>
          </a:p>
        </p:txBody>
      </p:sp>
      <p:sp>
        <p:nvSpPr>
          <p:cNvPr id="12" name="矩形 11"/>
          <p:cNvSpPr/>
          <p:nvPr/>
        </p:nvSpPr>
        <p:spPr>
          <a:xfrm>
            <a:off x="1785918" y="357187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氣候變遷介紹</a:t>
            </a:r>
          </a:p>
        </p:txBody>
      </p:sp>
      <p:sp>
        <p:nvSpPr>
          <p:cNvPr id="13" name="矩形 12"/>
          <p:cNvSpPr/>
          <p:nvPr/>
        </p:nvSpPr>
        <p:spPr>
          <a:xfrm>
            <a:off x="6858016" y="3500438"/>
            <a:ext cx="92869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小故事</a:t>
            </a:r>
          </a:p>
        </p:txBody>
      </p:sp>
      <p:sp>
        <p:nvSpPr>
          <p:cNvPr id="14" name="矩形 13"/>
          <p:cNvSpPr/>
          <p:nvPr/>
        </p:nvSpPr>
        <p:spPr>
          <a:xfrm>
            <a:off x="2786050" y="5143512"/>
            <a:ext cx="1107996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zh-TW" altLang="en-US" sz="1200" b="1" dirty="0" smtClean="0">
                <a:solidFill>
                  <a:schemeClr val="bg1"/>
                </a:solidFill>
              </a:rPr>
              <a:t>全球暖化原因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86050" y="5429264"/>
            <a:ext cx="1261884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zh-TW" altLang="en-US" sz="1200" b="1" dirty="0" smtClean="0">
                <a:solidFill>
                  <a:schemeClr val="bg1"/>
                </a:solidFill>
              </a:rPr>
              <a:t>全球暖化的影響</a:t>
            </a:r>
          </a:p>
        </p:txBody>
      </p:sp>
      <p:sp>
        <p:nvSpPr>
          <p:cNvPr id="16" name="矩形 15"/>
          <p:cNvSpPr/>
          <p:nvPr/>
        </p:nvSpPr>
        <p:spPr>
          <a:xfrm>
            <a:off x="2786050" y="5643578"/>
            <a:ext cx="1723549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zh-TW" altLang="en-US" sz="1200" b="1" dirty="0" smtClean="0">
                <a:solidFill>
                  <a:schemeClr val="bg1"/>
                </a:solidFill>
              </a:rPr>
              <a:t>全球暖化的防治與改善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285720" y="4000504"/>
            <a:ext cx="1428760" cy="142876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7453" y="3429000"/>
            <a:ext cx="19976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貓頭鷹頭向右擺動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嘴巴合閉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3.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手拿粉筆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上下移動。 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</a:b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3071802" y="1643050"/>
            <a:ext cx="3714776" cy="38576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500430" y="1142984"/>
            <a:ext cx="26613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地球轉動一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圈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花朵吹風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微動。 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隨地球轉動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3.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樹木葉片幾片飄落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~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2143108" y="1857364"/>
            <a:ext cx="1143008" cy="128588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42844" y="1833080"/>
            <a:ext cx="26164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指選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雲朵放大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點選雲朵下降上升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按鈕狀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3.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點選音效。 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786050" y="214290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u="sng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！加上</a:t>
            </a:r>
            <a:r>
              <a:rPr lang="zh-TW" altLang="en-US" u="sng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背景音效一個循環</a:t>
            </a:r>
            <a:r>
              <a:rPr lang="zh-TW" altLang="en-US" u="sng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約</a:t>
            </a:r>
            <a:r>
              <a:rPr lang="en-US" altLang="zh-TW" u="sng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10-15</a:t>
            </a:r>
            <a:r>
              <a:rPr lang="zh-TW" altLang="en-US" u="sng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秒</a:t>
            </a:r>
            <a:endParaRPr lang="zh-TW" altLang="en-US" u="sng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111</Words>
  <Application>Microsoft Office PowerPoint</Application>
  <PresentationFormat>如螢幕大小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Company>Acer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Valued Acer Customer</dc:creator>
  <cp:lastModifiedBy>Valued Acer Customer</cp:lastModifiedBy>
  <cp:revision>214</cp:revision>
  <dcterms:created xsi:type="dcterms:W3CDTF">2011-03-03T02:24:49Z</dcterms:created>
  <dcterms:modified xsi:type="dcterms:W3CDTF">2011-07-11T08:40:42Z</dcterms:modified>
</cp:coreProperties>
</file>