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72" r:id="rId9"/>
    <p:sldId id="260" r:id="rId10"/>
    <p:sldId id="273" r:id="rId11"/>
    <p:sldId id="261" r:id="rId12"/>
    <p:sldId id="262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KM</a:t>
            </a:r>
            <a:r>
              <a:rPr lang="zh-TW" altLang="en-US" dirty="0" smtClean="0"/>
              <a:t>系統畫面優化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2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EditForm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40" y="1628800"/>
            <a:ext cx="5044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44824"/>
            <a:ext cx="2374244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7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zh-TW" altLang="en-US" dirty="0" smtClean="0"/>
              <a:t>編輯跳入編輯畫面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可討論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09" y="2132856"/>
            <a:ext cx="50101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知識分類建立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41313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851920" y="1484784"/>
            <a:ext cx="792088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499992" y="1844824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67372"/>
            <a:ext cx="388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3491880" y="2492896"/>
            <a:ext cx="4392488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483768" y="3501008"/>
            <a:ext cx="25922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1944216" cy="260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179512" y="4941168"/>
            <a:ext cx="2304256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7668344" cy="23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9" y="1058289"/>
            <a:ext cx="4321696" cy="270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859958" y="1412776"/>
            <a:ext cx="8268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691680" y="1268760"/>
            <a:ext cx="79208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SPS2013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96752"/>
            <a:ext cx="10306447" cy="522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7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表單維護</a:t>
            </a:r>
            <a:r>
              <a:rPr lang="en-US" altLang="zh-TW" dirty="0" smtClean="0"/>
              <a:t>/</a:t>
            </a:r>
            <a:r>
              <a:rPr lang="zh-TW" altLang="en-US" dirty="0" smtClean="0"/>
              <a:t>權限維護 </a:t>
            </a:r>
            <a:r>
              <a:rPr lang="en-US" altLang="zh-TW" dirty="0" err="1" smtClean="0"/>
              <a:t>Sytle</a:t>
            </a:r>
            <a:r>
              <a:rPr lang="zh-TW" altLang="en-US" dirty="0" smtClean="0"/>
              <a:t>相同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69818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1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搜尋中心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953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5880"/>
            <a:ext cx="8643392" cy="54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72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文件樹</a:t>
            </a:r>
            <a:r>
              <a:rPr lang="en-US" altLang="zh-TW" dirty="0" smtClean="0"/>
              <a:t>/</a:t>
            </a:r>
            <a:r>
              <a:rPr lang="zh-TW" altLang="en-US" dirty="0" smtClean="0"/>
              <a:t>知識樹</a:t>
            </a:r>
            <a:r>
              <a:rPr lang="en-US" altLang="zh-TW" dirty="0" smtClean="0"/>
              <a:t>/</a:t>
            </a:r>
            <a:r>
              <a:rPr lang="zh-TW" altLang="en-US" dirty="0" smtClean="0"/>
              <a:t>組織樹</a:t>
            </a:r>
            <a:r>
              <a:rPr lang="en-US" altLang="zh-TW" dirty="0" smtClean="0"/>
              <a:t>/…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zh-TW" altLang="en-US" dirty="0" smtClean="0"/>
              <a:t>業務部，右邊出現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搜尋畫面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204100" cy="266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74598" y="55172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點選超連結</a:t>
            </a:r>
            <a:r>
              <a:rPr lang="zh-TW" altLang="en-US" dirty="0" smtClean="0">
                <a:solidFill>
                  <a:srgbClr val="FF0000"/>
                </a:solidFill>
              </a:rPr>
              <a:t>文件，如下畫面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508104" y="2420888"/>
            <a:ext cx="1008112" cy="4320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043608" y="3356992"/>
            <a:ext cx="1008112" cy="4320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051720" y="2852936"/>
            <a:ext cx="34563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按下文件新增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新增文件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選擇分類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41313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5148064" y="1232756"/>
            <a:ext cx="792088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9" y="3861048"/>
            <a:ext cx="2955007" cy="228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H="1">
            <a:off x="2555776" y="1592796"/>
            <a:ext cx="2592288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2712825" cy="34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12"/>
          <p:cNvSpPr/>
          <p:nvPr/>
        </p:nvSpPr>
        <p:spPr>
          <a:xfrm>
            <a:off x="455749" y="4821674"/>
            <a:ext cx="792088" cy="3600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1520" y="3789040"/>
            <a:ext cx="31592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247837" y="3645024"/>
            <a:ext cx="4764323" cy="135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選擇分類完成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355635" cy="445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46863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2361385" y="3194881"/>
            <a:ext cx="1850575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835696" y="3104964"/>
            <a:ext cx="525689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067944" y="3050865"/>
            <a:ext cx="3960440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76837" y="2636912"/>
            <a:ext cx="8268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259632" y="2924944"/>
            <a:ext cx="576064" cy="269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 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Form(</a:t>
            </a:r>
            <a:r>
              <a:rPr lang="zh-TW" altLang="en-US" dirty="0" smtClean="0"/>
              <a:t>未編輯前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730" y="1196752"/>
            <a:ext cx="8229600" cy="360040"/>
          </a:xfrm>
        </p:spPr>
        <p:txBody>
          <a:bodyPr>
            <a:normAutofit fontScale="70000" lnSpcReduction="20000"/>
          </a:bodyPr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500260"/>
            <a:ext cx="10434836" cy="53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411760" y="1700808"/>
            <a:ext cx="1800200" cy="27363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-540568" y="1853208"/>
            <a:ext cx="1800200" cy="27363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Display Form </a:t>
            </a:r>
            <a:r>
              <a:rPr lang="zh-TW" altLang="en-US" dirty="0" smtClean="0"/>
              <a:t>未編輯前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user</a:t>
            </a:r>
            <a:r>
              <a:rPr lang="zh-TW" altLang="en-US" dirty="0" smtClean="0"/>
              <a:t>可以做的動作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5044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-252536" y="2609292"/>
            <a:ext cx="1152128" cy="4236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2776"/>
            <a:ext cx="3562930" cy="376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5277272" y="2872296"/>
            <a:ext cx="2031032" cy="91674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899592" y="2872296"/>
            <a:ext cx="4377680" cy="34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0" y="3221943"/>
            <a:ext cx="1152128" cy="4236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691680" y="1916832"/>
            <a:ext cx="3096344" cy="21602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28" y="1628800"/>
            <a:ext cx="2374244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339752" y="3330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資料可填寫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1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點選版本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跳出最下方版本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981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2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92</Words>
  <Application>Microsoft Office PowerPoint</Application>
  <PresentationFormat>如螢幕大小 (4:3)</PresentationFormat>
  <Paragraphs>21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KM系統畫面優化</vt:lpstr>
      <vt:lpstr>首頁</vt:lpstr>
      <vt:lpstr>文件樹/知識樹/組織樹/…</vt:lpstr>
      <vt:lpstr>按下文件新增</vt:lpstr>
      <vt:lpstr>新增文件-選擇分類</vt:lpstr>
      <vt:lpstr>選擇分類完成</vt:lpstr>
      <vt:lpstr>Display  Form(未編輯前)</vt:lpstr>
      <vt:lpstr>Display Form 未編輯前 user可以做的動作</vt:lpstr>
      <vt:lpstr>點選版本</vt:lpstr>
      <vt:lpstr>EditForm </vt:lpstr>
      <vt:lpstr>編輯畫面</vt:lpstr>
      <vt:lpstr>知識分類建立</vt:lpstr>
      <vt:lpstr>搜尋功能</vt:lpstr>
      <vt:lpstr>首頁Style搭配SPS2013</vt:lpstr>
      <vt:lpstr>表單維護/權限維護 Sytle相同</vt:lpstr>
      <vt:lpstr>搜尋中心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KM系統畫面優化</dc:title>
  <dc:creator>杜世仲</dc:creator>
  <cp:lastModifiedBy>杜世仲</cp:lastModifiedBy>
  <cp:revision>13</cp:revision>
  <dcterms:created xsi:type="dcterms:W3CDTF">2013-10-26T13:46:14Z</dcterms:created>
  <dcterms:modified xsi:type="dcterms:W3CDTF">2013-11-20T14:10:35Z</dcterms:modified>
</cp:coreProperties>
</file>