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265F1-508C-417A-94BA-AB72DCD8270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E48B19-836C-4874-8904-AE4EC9340304}">
      <dgm:prSet phldrT="[Text]"/>
      <dgm:spPr/>
      <dgm:t>
        <a:bodyPr/>
        <a:lstStyle/>
        <a:p>
          <a:r>
            <a:rPr lang="en-US" dirty="0" smtClean="0"/>
            <a:t>Sampling</a:t>
          </a:r>
          <a:endParaRPr lang="en-US" dirty="0"/>
        </a:p>
      </dgm:t>
    </dgm:pt>
    <dgm:pt modelId="{2E0E1108-B6A3-423C-A133-7769C7ADAE24}" type="parTrans" cxnId="{F46D7014-5C05-4EE8-B4D9-7E780C4A9B8E}">
      <dgm:prSet/>
      <dgm:spPr/>
      <dgm:t>
        <a:bodyPr/>
        <a:lstStyle/>
        <a:p>
          <a:endParaRPr lang="en-US"/>
        </a:p>
      </dgm:t>
    </dgm:pt>
    <dgm:pt modelId="{F0D17A15-457E-47B5-8E2E-4ECFB682323C}" type="sibTrans" cxnId="{F46D7014-5C05-4EE8-B4D9-7E780C4A9B8E}">
      <dgm:prSet/>
      <dgm:spPr/>
      <dgm:t>
        <a:bodyPr/>
        <a:lstStyle/>
        <a:p>
          <a:endParaRPr lang="en-US"/>
        </a:p>
      </dgm:t>
    </dgm:pt>
    <dgm:pt modelId="{386D6B9A-FDA2-4797-9F84-114A16CFD7D9}">
      <dgm:prSet phldrT="[Text]"/>
      <dgm:spPr/>
      <dgm:t>
        <a:bodyPr/>
        <a:lstStyle/>
        <a:p>
          <a:r>
            <a:rPr lang="en-US" dirty="0" smtClean="0"/>
            <a:t>Extraction</a:t>
          </a:r>
          <a:endParaRPr lang="en-US" dirty="0"/>
        </a:p>
      </dgm:t>
    </dgm:pt>
    <dgm:pt modelId="{0CCB8F80-D266-4FEF-9458-B95A21775DC1}" type="parTrans" cxnId="{1F3FD6E1-9D57-4B8A-B4D1-EEA0F1D7A353}">
      <dgm:prSet/>
      <dgm:spPr/>
      <dgm:t>
        <a:bodyPr/>
        <a:lstStyle/>
        <a:p>
          <a:endParaRPr lang="en-US"/>
        </a:p>
      </dgm:t>
    </dgm:pt>
    <dgm:pt modelId="{9D6440E2-B5E7-4265-BD75-FA66952551EB}" type="sibTrans" cxnId="{1F3FD6E1-9D57-4B8A-B4D1-EEA0F1D7A353}">
      <dgm:prSet/>
      <dgm:spPr/>
      <dgm:t>
        <a:bodyPr/>
        <a:lstStyle/>
        <a:p>
          <a:endParaRPr lang="en-US"/>
        </a:p>
      </dgm:t>
    </dgm:pt>
    <dgm:pt modelId="{3FE48D0F-0028-488D-A619-200F66064FCD}">
      <dgm:prSet phldrT="[Text]"/>
      <dgm:spPr/>
      <dgm:t>
        <a:bodyPr/>
        <a:lstStyle/>
        <a:p>
          <a:r>
            <a:rPr lang="en-US" smtClean="0"/>
            <a:t>Illumina</a:t>
          </a:r>
          <a:endParaRPr lang="en-US" dirty="0"/>
        </a:p>
      </dgm:t>
    </dgm:pt>
    <dgm:pt modelId="{73F72EEF-2D14-429B-88B9-9D5377615666}" type="parTrans" cxnId="{DC110BC7-6038-4207-935D-BAD7E34A71B0}">
      <dgm:prSet/>
      <dgm:spPr/>
      <dgm:t>
        <a:bodyPr/>
        <a:lstStyle/>
        <a:p>
          <a:endParaRPr lang="en-US"/>
        </a:p>
      </dgm:t>
    </dgm:pt>
    <dgm:pt modelId="{89175A82-39C7-4FE0-B916-EB3450873AEA}" type="sibTrans" cxnId="{DC110BC7-6038-4207-935D-BAD7E34A71B0}">
      <dgm:prSet/>
      <dgm:spPr/>
      <dgm:t>
        <a:bodyPr/>
        <a:lstStyle/>
        <a:p>
          <a:endParaRPr lang="en-US"/>
        </a:p>
      </dgm:t>
    </dgm:pt>
    <dgm:pt modelId="{9A951670-7E97-4140-989B-7B1A6999AE2C}">
      <dgm:prSet phldrT="[Text]"/>
      <dgm:spPr/>
      <dgm:t>
        <a:bodyPr/>
        <a:lstStyle/>
        <a:p>
          <a:r>
            <a:rPr lang="en-US" dirty="0" err="1" smtClean="0"/>
            <a:t>Fasta</a:t>
          </a:r>
          <a:r>
            <a:rPr lang="en-US" dirty="0" smtClean="0"/>
            <a:t> + </a:t>
          </a:r>
          <a:r>
            <a:rPr lang="en-US" dirty="0" err="1" smtClean="0"/>
            <a:t>qual</a:t>
          </a:r>
          <a:r>
            <a:rPr lang="en-US" dirty="0" smtClean="0"/>
            <a:t> files OR</a:t>
          </a:r>
          <a:endParaRPr lang="en-US" dirty="0"/>
        </a:p>
      </dgm:t>
    </dgm:pt>
    <dgm:pt modelId="{32F9A66C-42A4-47CA-88F1-0247E3B4BFB6}" type="parTrans" cxnId="{C0D4B965-7093-4BE5-B194-D4E94A3B807F}">
      <dgm:prSet/>
      <dgm:spPr/>
      <dgm:t>
        <a:bodyPr/>
        <a:lstStyle/>
        <a:p>
          <a:endParaRPr lang="en-US"/>
        </a:p>
      </dgm:t>
    </dgm:pt>
    <dgm:pt modelId="{B45A4FCE-817E-4FAC-B311-13FE18B66025}" type="sibTrans" cxnId="{C0D4B965-7093-4BE5-B194-D4E94A3B807F}">
      <dgm:prSet/>
      <dgm:spPr/>
      <dgm:t>
        <a:bodyPr/>
        <a:lstStyle/>
        <a:p>
          <a:endParaRPr lang="en-US"/>
        </a:p>
      </dgm:t>
    </dgm:pt>
    <dgm:pt modelId="{BF950325-6612-4B5F-8843-DC5BE4870EA3}">
      <dgm:prSet phldrT="[Text]"/>
      <dgm:spPr/>
      <dgm:t>
        <a:bodyPr/>
        <a:lstStyle/>
        <a:p>
          <a:r>
            <a:rPr lang="en-US" dirty="0" smtClean="0"/>
            <a:t>QIIME</a:t>
          </a:r>
          <a:endParaRPr lang="en-US" dirty="0"/>
        </a:p>
      </dgm:t>
    </dgm:pt>
    <dgm:pt modelId="{7982D71D-2D10-4D72-BD22-3C865F5201D1}" type="parTrans" cxnId="{E452B336-3084-4CC3-B22A-E04A8F7E5D1F}">
      <dgm:prSet/>
      <dgm:spPr/>
      <dgm:t>
        <a:bodyPr/>
        <a:lstStyle/>
        <a:p>
          <a:endParaRPr lang="en-US"/>
        </a:p>
      </dgm:t>
    </dgm:pt>
    <dgm:pt modelId="{958D3F42-B437-4DC0-B7EA-7CE4D29F2AD7}" type="sibTrans" cxnId="{E452B336-3084-4CC3-B22A-E04A8F7E5D1F}">
      <dgm:prSet/>
      <dgm:spPr/>
      <dgm:t>
        <a:bodyPr/>
        <a:lstStyle/>
        <a:p>
          <a:endParaRPr lang="en-US"/>
        </a:p>
      </dgm:t>
    </dgm:pt>
    <dgm:pt modelId="{455205CD-D175-4B60-A854-2FBE1D82A38D}">
      <dgm:prSet phldrT="[Text]"/>
      <dgm:spPr/>
      <dgm:t>
        <a:bodyPr/>
        <a:lstStyle/>
        <a:p>
          <a:r>
            <a:rPr lang="en-US" dirty="0" smtClean="0"/>
            <a:t>Quality filtering</a:t>
          </a:r>
          <a:endParaRPr lang="en-US" dirty="0"/>
        </a:p>
      </dgm:t>
    </dgm:pt>
    <dgm:pt modelId="{819AEF90-06B5-47CC-A90A-1642BCEA0139}" type="parTrans" cxnId="{80058E5A-BDE9-4375-8D9D-D0EDB5926D70}">
      <dgm:prSet/>
      <dgm:spPr/>
      <dgm:t>
        <a:bodyPr/>
        <a:lstStyle/>
        <a:p>
          <a:endParaRPr lang="en-US"/>
        </a:p>
      </dgm:t>
    </dgm:pt>
    <dgm:pt modelId="{7FA597BC-7DD5-4775-88FE-C436746113F9}" type="sibTrans" cxnId="{80058E5A-BDE9-4375-8D9D-D0EDB5926D70}">
      <dgm:prSet/>
      <dgm:spPr/>
      <dgm:t>
        <a:bodyPr/>
        <a:lstStyle/>
        <a:p>
          <a:endParaRPr lang="en-US"/>
        </a:p>
      </dgm:t>
    </dgm:pt>
    <dgm:pt modelId="{5831DA8D-28FE-4526-B361-A389D59EA03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09C5E64A-003B-4077-8892-AA006F6598B7}" type="parTrans" cxnId="{9A90D979-E4DF-483C-A844-819563EE47F3}">
      <dgm:prSet/>
      <dgm:spPr/>
      <dgm:t>
        <a:bodyPr/>
        <a:lstStyle/>
        <a:p>
          <a:endParaRPr lang="en-US"/>
        </a:p>
      </dgm:t>
    </dgm:pt>
    <dgm:pt modelId="{86DF8A44-FE47-4E2D-8A94-DFB5B8489F82}" type="sibTrans" cxnId="{9A90D979-E4DF-483C-A844-819563EE47F3}">
      <dgm:prSet/>
      <dgm:spPr/>
      <dgm:t>
        <a:bodyPr/>
        <a:lstStyle/>
        <a:p>
          <a:endParaRPr lang="en-US"/>
        </a:p>
      </dgm:t>
    </dgm:pt>
    <dgm:pt modelId="{ACAC988D-D126-443E-ABED-4A28DAB09B4C}">
      <dgm:prSet/>
      <dgm:spPr/>
      <dgm:t>
        <a:bodyPr/>
        <a:lstStyle/>
        <a:p>
          <a:r>
            <a:rPr lang="en-US" dirty="0" err="1" smtClean="0"/>
            <a:t>Fastq</a:t>
          </a:r>
          <a:r>
            <a:rPr lang="en-US" dirty="0" smtClean="0"/>
            <a:t> files</a:t>
          </a:r>
          <a:endParaRPr lang="en-US" dirty="0"/>
        </a:p>
      </dgm:t>
    </dgm:pt>
    <dgm:pt modelId="{8764DD26-4D16-4F93-BC63-32A95E1FEC32}" type="parTrans" cxnId="{9D630C82-655F-4BCA-A6C6-CFFFEFB2E3FC}">
      <dgm:prSet/>
      <dgm:spPr/>
      <dgm:t>
        <a:bodyPr/>
        <a:lstStyle/>
        <a:p>
          <a:endParaRPr lang="en-US"/>
        </a:p>
      </dgm:t>
    </dgm:pt>
    <dgm:pt modelId="{D591A9BD-ADA6-4A76-8B40-67284D39E7F9}" type="sibTrans" cxnId="{9D630C82-655F-4BCA-A6C6-CFFFEFB2E3FC}">
      <dgm:prSet/>
      <dgm:spPr/>
      <dgm:t>
        <a:bodyPr/>
        <a:lstStyle/>
        <a:p>
          <a:endParaRPr lang="en-US"/>
        </a:p>
      </dgm:t>
    </dgm:pt>
    <dgm:pt modelId="{2F873506-C32A-4479-B808-C47E0732D99D}">
      <dgm:prSet phldrT="[Text]"/>
      <dgm:spPr/>
      <dgm:t>
        <a:bodyPr/>
        <a:lstStyle/>
        <a:p>
          <a:r>
            <a:rPr lang="en-US" dirty="0" smtClean="0"/>
            <a:t>Quality Control</a:t>
          </a:r>
          <a:endParaRPr lang="en-US" dirty="0"/>
        </a:p>
      </dgm:t>
    </dgm:pt>
    <dgm:pt modelId="{30B845DB-1DB8-43E7-B82E-652366433CC9}" type="parTrans" cxnId="{CA66F7F2-BFA6-4856-B8ED-02B5BC8114EA}">
      <dgm:prSet/>
      <dgm:spPr/>
      <dgm:t>
        <a:bodyPr/>
        <a:lstStyle/>
        <a:p>
          <a:endParaRPr lang="en-US"/>
        </a:p>
      </dgm:t>
    </dgm:pt>
    <dgm:pt modelId="{B8CB6D7C-2C11-4DAA-A862-C3933DB70D23}" type="sibTrans" cxnId="{CA66F7F2-BFA6-4856-B8ED-02B5BC8114EA}">
      <dgm:prSet/>
      <dgm:spPr/>
      <dgm:t>
        <a:bodyPr/>
        <a:lstStyle/>
        <a:p>
          <a:endParaRPr lang="en-US"/>
        </a:p>
      </dgm:t>
    </dgm:pt>
    <dgm:pt modelId="{C13E89A1-9F24-4D01-8DAF-A4F7354DE0EE}">
      <dgm:prSet phldrT="[Text]"/>
      <dgm:spPr/>
      <dgm:t>
        <a:bodyPr/>
        <a:lstStyle/>
        <a:p>
          <a:r>
            <a:rPr lang="en-US" dirty="0" smtClean="0"/>
            <a:t>OTU binning (</a:t>
          </a:r>
          <a:r>
            <a:rPr lang="en-US" dirty="0" err="1" smtClean="0"/>
            <a:t>Greengenes</a:t>
          </a:r>
          <a:r>
            <a:rPr lang="en-US" dirty="0" smtClean="0"/>
            <a:t>)</a:t>
          </a:r>
          <a:endParaRPr lang="en-US" dirty="0"/>
        </a:p>
      </dgm:t>
    </dgm:pt>
    <dgm:pt modelId="{43E9EEA1-0E68-41CE-952B-85F1E67D573C}" type="parTrans" cxnId="{79473A00-5282-458A-86C9-56FBAF622395}">
      <dgm:prSet/>
      <dgm:spPr/>
      <dgm:t>
        <a:bodyPr/>
        <a:lstStyle/>
        <a:p>
          <a:endParaRPr lang="en-US"/>
        </a:p>
      </dgm:t>
    </dgm:pt>
    <dgm:pt modelId="{12F95C69-53CD-4BEB-BE27-E465D6AC0C6C}" type="sibTrans" cxnId="{79473A00-5282-458A-86C9-56FBAF622395}">
      <dgm:prSet/>
      <dgm:spPr/>
      <dgm:t>
        <a:bodyPr/>
        <a:lstStyle/>
        <a:p>
          <a:endParaRPr lang="en-US"/>
        </a:p>
      </dgm:t>
    </dgm:pt>
    <dgm:pt modelId="{359ED9F0-900C-4419-B7AE-DD2B8B703FEB}">
      <dgm:prSet phldrT="[Text]"/>
      <dgm:spPr/>
      <dgm:t>
        <a:bodyPr/>
        <a:lstStyle/>
        <a:p>
          <a:r>
            <a:rPr lang="en-US" dirty="0" smtClean="0"/>
            <a:t>Relative abundance</a:t>
          </a:r>
          <a:endParaRPr lang="en-US" dirty="0"/>
        </a:p>
      </dgm:t>
    </dgm:pt>
    <dgm:pt modelId="{05BAF5DD-C528-47DD-A6EA-166C843A62B7}" type="parTrans" cxnId="{6F5A7ABF-CDB3-4296-8F1F-FEC50B9F4AAE}">
      <dgm:prSet/>
      <dgm:spPr/>
      <dgm:t>
        <a:bodyPr/>
        <a:lstStyle/>
        <a:p>
          <a:endParaRPr lang="en-US"/>
        </a:p>
      </dgm:t>
    </dgm:pt>
    <dgm:pt modelId="{376BBE55-D1AB-4DD2-902D-5A21C4C85E98}" type="sibTrans" cxnId="{6F5A7ABF-CDB3-4296-8F1F-FEC50B9F4AAE}">
      <dgm:prSet/>
      <dgm:spPr/>
      <dgm:t>
        <a:bodyPr/>
        <a:lstStyle/>
        <a:p>
          <a:endParaRPr lang="en-US"/>
        </a:p>
      </dgm:t>
    </dgm:pt>
    <dgm:pt modelId="{D15E9A06-260D-4F46-9966-8C1EFB517C85}">
      <dgm:prSet phldrT="[Text]"/>
      <dgm:spPr/>
      <dgm:t>
        <a:bodyPr/>
        <a:lstStyle/>
        <a:p>
          <a:r>
            <a:rPr lang="en-US" dirty="0" smtClean="0"/>
            <a:t>Ecological metrics</a:t>
          </a:r>
          <a:endParaRPr lang="en-US" dirty="0"/>
        </a:p>
      </dgm:t>
    </dgm:pt>
    <dgm:pt modelId="{4A314876-1D53-4126-B9C6-2D38280DEF5C}" type="parTrans" cxnId="{26B82227-7530-43C4-8390-4AF2135AB40C}">
      <dgm:prSet/>
      <dgm:spPr/>
      <dgm:t>
        <a:bodyPr/>
        <a:lstStyle/>
        <a:p>
          <a:endParaRPr lang="en-US"/>
        </a:p>
      </dgm:t>
    </dgm:pt>
    <dgm:pt modelId="{F93C55DD-4BAA-4661-938E-A9AB413C5EE3}" type="sibTrans" cxnId="{26B82227-7530-43C4-8390-4AF2135AB40C}">
      <dgm:prSet/>
      <dgm:spPr/>
      <dgm:t>
        <a:bodyPr/>
        <a:lstStyle/>
        <a:p>
          <a:endParaRPr lang="en-US"/>
        </a:p>
      </dgm:t>
    </dgm:pt>
    <dgm:pt modelId="{E86AD88F-010F-41B3-977A-7066FC695E17}">
      <dgm:prSet phldrT="[Text]"/>
      <dgm:spPr/>
      <dgm:t>
        <a:bodyPr/>
        <a:lstStyle/>
        <a:p>
          <a:r>
            <a:rPr lang="en-US" dirty="0" smtClean="0"/>
            <a:t>Statistical analysis</a:t>
          </a:r>
          <a:endParaRPr lang="en-US" dirty="0"/>
        </a:p>
      </dgm:t>
    </dgm:pt>
    <dgm:pt modelId="{F20D3C4F-E22F-4619-8C51-3A55528A0875}" type="parTrans" cxnId="{AA7B4D77-8C85-40DF-8B6B-C16B6D511DB0}">
      <dgm:prSet/>
      <dgm:spPr/>
      <dgm:t>
        <a:bodyPr/>
        <a:lstStyle/>
        <a:p>
          <a:endParaRPr lang="en-US"/>
        </a:p>
      </dgm:t>
    </dgm:pt>
    <dgm:pt modelId="{E5A95921-4E66-448A-AA5A-E3C466E99246}" type="sibTrans" cxnId="{AA7B4D77-8C85-40DF-8B6B-C16B6D511DB0}">
      <dgm:prSet/>
      <dgm:spPr/>
      <dgm:t>
        <a:bodyPr/>
        <a:lstStyle/>
        <a:p>
          <a:endParaRPr lang="en-US"/>
        </a:p>
      </dgm:t>
    </dgm:pt>
    <dgm:pt modelId="{54FBDE95-A31F-4518-A453-712A926CB5F6}" type="pres">
      <dgm:prSet presAssocID="{EBC265F1-508C-417A-94BA-AB72DCD82702}" presName="linearFlow" presStyleCnt="0">
        <dgm:presLayoutVars>
          <dgm:dir/>
          <dgm:animLvl val="lvl"/>
          <dgm:resizeHandles val="exact"/>
        </dgm:presLayoutVars>
      </dgm:prSet>
      <dgm:spPr/>
    </dgm:pt>
    <dgm:pt modelId="{D0B76C56-20E7-4AB1-BF29-C7D22B54FA55}" type="pres">
      <dgm:prSet presAssocID="{ECE48B19-836C-4874-8904-AE4EC9340304}" presName="composite" presStyleCnt="0"/>
      <dgm:spPr/>
    </dgm:pt>
    <dgm:pt modelId="{9BB20F38-0012-4FA6-861F-044848ACC59A}" type="pres">
      <dgm:prSet presAssocID="{ECE48B19-836C-4874-8904-AE4EC934030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D27F0-FBEF-400C-B74E-F958C48847A2}" type="pres">
      <dgm:prSet presAssocID="{ECE48B19-836C-4874-8904-AE4EC9340304}" presName="parSh" presStyleLbl="node1" presStyleIdx="0" presStyleCnt="4"/>
      <dgm:spPr/>
      <dgm:t>
        <a:bodyPr/>
        <a:lstStyle/>
        <a:p>
          <a:endParaRPr lang="en-US"/>
        </a:p>
      </dgm:t>
    </dgm:pt>
    <dgm:pt modelId="{52DA143E-9074-4095-AE5F-6E4997532ED0}" type="pres">
      <dgm:prSet presAssocID="{ECE48B19-836C-4874-8904-AE4EC9340304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9411F-6665-4CD1-B964-EAC07398E0D6}" type="pres">
      <dgm:prSet presAssocID="{F0D17A15-457E-47B5-8E2E-4ECFB682323C}" presName="sibTrans" presStyleLbl="sibTrans2D1" presStyleIdx="0" presStyleCnt="3"/>
      <dgm:spPr/>
    </dgm:pt>
    <dgm:pt modelId="{BC348CC6-6540-4C13-9D59-219B8176F12D}" type="pres">
      <dgm:prSet presAssocID="{F0D17A15-457E-47B5-8E2E-4ECFB682323C}" presName="connTx" presStyleLbl="sibTrans2D1" presStyleIdx="0" presStyleCnt="3"/>
      <dgm:spPr/>
    </dgm:pt>
    <dgm:pt modelId="{C0BF0E03-C134-4979-AEF6-C1032239BB02}" type="pres">
      <dgm:prSet presAssocID="{3FE48D0F-0028-488D-A619-200F66064FCD}" presName="composite" presStyleCnt="0"/>
      <dgm:spPr/>
    </dgm:pt>
    <dgm:pt modelId="{A6D90A0F-B8A5-4D6D-9810-D25FE69254B7}" type="pres">
      <dgm:prSet presAssocID="{3FE48D0F-0028-488D-A619-200F66064FC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326EB-81A3-49A4-AF5D-AB2E70760C5E}" type="pres">
      <dgm:prSet presAssocID="{3FE48D0F-0028-488D-A619-200F66064FCD}" presName="parSh" presStyleLbl="node1" presStyleIdx="1" presStyleCnt="4"/>
      <dgm:spPr/>
      <dgm:t>
        <a:bodyPr/>
        <a:lstStyle/>
        <a:p>
          <a:endParaRPr lang="en-US"/>
        </a:p>
      </dgm:t>
    </dgm:pt>
    <dgm:pt modelId="{26962C55-4613-4804-BD9B-A638C9DD4EB7}" type="pres">
      <dgm:prSet presAssocID="{3FE48D0F-0028-488D-A619-200F66064FCD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86C81-F8D3-4A2E-9ED5-437845C8E033}" type="pres">
      <dgm:prSet presAssocID="{89175A82-39C7-4FE0-B916-EB3450873AEA}" presName="sibTrans" presStyleLbl="sibTrans2D1" presStyleIdx="1" presStyleCnt="3"/>
      <dgm:spPr/>
    </dgm:pt>
    <dgm:pt modelId="{88AA2454-F3D5-45C1-992D-4C873B38D7BA}" type="pres">
      <dgm:prSet presAssocID="{89175A82-39C7-4FE0-B916-EB3450873AEA}" presName="connTx" presStyleLbl="sibTrans2D1" presStyleIdx="1" presStyleCnt="3"/>
      <dgm:spPr/>
    </dgm:pt>
    <dgm:pt modelId="{1289865D-AAD3-4D52-B465-EE89D25987C1}" type="pres">
      <dgm:prSet presAssocID="{BF950325-6612-4B5F-8843-DC5BE4870EA3}" presName="composite" presStyleCnt="0"/>
      <dgm:spPr/>
    </dgm:pt>
    <dgm:pt modelId="{765390F9-4BDF-4DA8-821B-8D13D1961031}" type="pres">
      <dgm:prSet presAssocID="{BF950325-6612-4B5F-8843-DC5BE4870EA3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3FC7D-1A6B-4C57-A242-E415B8334ABE}" type="pres">
      <dgm:prSet presAssocID="{BF950325-6612-4B5F-8843-DC5BE4870EA3}" presName="parSh" presStyleLbl="node1" presStyleIdx="2" presStyleCnt="4"/>
      <dgm:spPr/>
      <dgm:t>
        <a:bodyPr/>
        <a:lstStyle/>
        <a:p>
          <a:endParaRPr lang="en-US"/>
        </a:p>
      </dgm:t>
    </dgm:pt>
    <dgm:pt modelId="{A5D847F3-1307-4086-83B3-B399EE0D00E1}" type="pres">
      <dgm:prSet presAssocID="{BF950325-6612-4B5F-8843-DC5BE4870EA3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65A37-D522-4B23-8DFC-F417A0E34447}" type="pres">
      <dgm:prSet presAssocID="{958D3F42-B437-4DC0-B7EA-7CE4D29F2AD7}" presName="sibTrans" presStyleLbl="sibTrans2D1" presStyleIdx="2" presStyleCnt="3"/>
      <dgm:spPr/>
    </dgm:pt>
    <dgm:pt modelId="{75047000-E7A8-44DF-8551-52597EDBC00C}" type="pres">
      <dgm:prSet presAssocID="{958D3F42-B437-4DC0-B7EA-7CE4D29F2AD7}" presName="connTx" presStyleLbl="sibTrans2D1" presStyleIdx="2" presStyleCnt="3"/>
      <dgm:spPr/>
    </dgm:pt>
    <dgm:pt modelId="{25256405-D7EF-4EEC-910F-5D0865A2ABE8}" type="pres">
      <dgm:prSet presAssocID="{5831DA8D-28FE-4526-B361-A389D59EA035}" presName="composite" presStyleCnt="0"/>
      <dgm:spPr/>
    </dgm:pt>
    <dgm:pt modelId="{EDABDB22-3DC7-4844-B1E3-4BA03AAF74EC}" type="pres">
      <dgm:prSet presAssocID="{5831DA8D-28FE-4526-B361-A389D59EA035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BD43E-A91F-46A0-BCB5-7130B89A4AD5}" type="pres">
      <dgm:prSet presAssocID="{5831DA8D-28FE-4526-B361-A389D59EA035}" presName="parSh" presStyleLbl="node1" presStyleIdx="3" presStyleCnt="4"/>
      <dgm:spPr/>
      <dgm:t>
        <a:bodyPr/>
        <a:lstStyle/>
        <a:p>
          <a:endParaRPr lang="en-US"/>
        </a:p>
      </dgm:t>
    </dgm:pt>
    <dgm:pt modelId="{93DC7DE0-8640-4553-8973-6310032E0CA6}" type="pres">
      <dgm:prSet presAssocID="{5831DA8D-28FE-4526-B361-A389D59EA035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A7B4D77-8C85-40DF-8B6B-C16B6D511DB0}" srcId="{5831DA8D-28FE-4526-B361-A389D59EA035}" destId="{E86AD88F-010F-41B3-977A-7066FC695E17}" srcOrd="2" destOrd="0" parTransId="{F20D3C4F-E22F-4619-8C51-3A55528A0875}" sibTransId="{E5A95921-4E66-448A-AA5A-E3C466E99246}"/>
    <dgm:cxn modelId="{79473A00-5282-458A-86C9-56FBAF622395}" srcId="{BF950325-6612-4B5F-8843-DC5BE4870EA3}" destId="{C13E89A1-9F24-4D01-8DAF-A4F7354DE0EE}" srcOrd="1" destOrd="0" parTransId="{43E9EEA1-0E68-41CE-952B-85F1E67D573C}" sibTransId="{12F95C69-53CD-4BEB-BE27-E465D6AC0C6C}"/>
    <dgm:cxn modelId="{6F5A7ABF-CDB3-4296-8F1F-FEC50B9F4AAE}" srcId="{5831DA8D-28FE-4526-B361-A389D59EA035}" destId="{359ED9F0-900C-4419-B7AE-DD2B8B703FEB}" srcOrd="0" destOrd="0" parTransId="{05BAF5DD-C528-47DD-A6EA-166C843A62B7}" sibTransId="{376BBE55-D1AB-4DD2-902D-5A21C4C85E98}"/>
    <dgm:cxn modelId="{3F2AEDB7-BE23-4A54-BAAC-B0758ADF298D}" type="presOf" srcId="{E86AD88F-010F-41B3-977A-7066FC695E17}" destId="{93DC7DE0-8640-4553-8973-6310032E0CA6}" srcOrd="0" destOrd="2" presId="urn:microsoft.com/office/officeart/2005/8/layout/process3"/>
    <dgm:cxn modelId="{6B28CF94-CE44-475E-A47F-53A1FF873A4C}" type="presOf" srcId="{BF950325-6612-4B5F-8843-DC5BE4870EA3}" destId="{3993FC7D-1A6B-4C57-A242-E415B8334ABE}" srcOrd="1" destOrd="0" presId="urn:microsoft.com/office/officeart/2005/8/layout/process3"/>
    <dgm:cxn modelId="{DD392CF5-D0FC-490A-BD91-03C1353ECE18}" type="presOf" srcId="{455205CD-D175-4B60-A854-2FBE1D82A38D}" destId="{A5D847F3-1307-4086-83B3-B399EE0D00E1}" srcOrd="0" destOrd="0" presId="urn:microsoft.com/office/officeart/2005/8/layout/process3"/>
    <dgm:cxn modelId="{5B4E2EBD-3960-4B88-8F56-756F8DE307C5}" type="presOf" srcId="{C13E89A1-9F24-4D01-8DAF-A4F7354DE0EE}" destId="{A5D847F3-1307-4086-83B3-B399EE0D00E1}" srcOrd="0" destOrd="1" presId="urn:microsoft.com/office/officeart/2005/8/layout/process3"/>
    <dgm:cxn modelId="{91672567-066C-4858-A2D0-1CE85A61450A}" type="presOf" srcId="{EBC265F1-508C-417A-94BA-AB72DCD82702}" destId="{54FBDE95-A31F-4518-A453-712A926CB5F6}" srcOrd="0" destOrd="0" presId="urn:microsoft.com/office/officeart/2005/8/layout/process3"/>
    <dgm:cxn modelId="{C9798A42-1413-4193-9C5F-933F997E091C}" type="presOf" srcId="{359ED9F0-900C-4419-B7AE-DD2B8B703FEB}" destId="{93DC7DE0-8640-4553-8973-6310032E0CA6}" srcOrd="0" destOrd="0" presId="urn:microsoft.com/office/officeart/2005/8/layout/process3"/>
    <dgm:cxn modelId="{CF13C3FD-A40A-4DF7-A220-5ABD39FE9841}" type="presOf" srcId="{2F873506-C32A-4479-B808-C47E0732D99D}" destId="{52DA143E-9074-4095-AE5F-6E4997532ED0}" srcOrd="0" destOrd="1" presId="urn:microsoft.com/office/officeart/2005/8/layout/process3"/>
    <dgm:cxn modelId="{DCC4F9C1-3CD7-492A-B189-E3641EBA56B3}" type="presOf" srcId="{5831DA8D-28FE-4526-B361-A389D59EA035}" destId="{750BD43E-A91F-46A0-BCB5-7130B89A4AD5}" srcOrd="1" destOrd="0" presId="urn:microsoft.com/office/officeart/2005/8/layout/process3"/>
    <dgm:cxn modelId="{A330B350-5E2F-4128-8E3B-8072FBBC03BE}" type="presOf" srcId="{D15E9A06-260D-4F46-9966-8C1EFB517C85}" destId="{93DC7DE0-8640-4553-8973-6310032E0CA6}" srcOrd="0" destOrd="1" presId="urn:microsoft.com/office/officeart/2005/8/layout/process3"/>
    <dgm:cxn modelId="{E452B336-3084-4CC3-B22A-E04A8F7E5D1F}" srcId="{EBC265F1-508C-417A-94BA-AB72DCD82702}" destId="{BF950325-6612-4B5F-8843-DC5BE4870EA3}" srcOrd="2" destOrd="0" parTransId="{7982D71D-2D10-4D72-BD22-3C865F5201D1}" sibTransId="{958D3F42-B437-4DC0-B7EA-7CE4D29F2AD7}"/>
    <dgm:cxn modelId="{53C5C731-69BC-4941-AD20-6A1358AB2A24}" type="presOf" srcId="{89175A82-39C7-4FE0-B916-EB3450873AEA}" destId="{88AA2454-F3D5-45C1-992D-4C873B38D7BA}" srcOrd="1" destOrd="0" presId="urn:microsoft.com/office/officeart/2005/8/layout/process3"/>
    <dgm:cxn modelId="{F46D7014-5C05-4EE8-B4D9-7E780C4A9B8E}" srcId="{EBC265F1-508C-417A-94BA-AB72DCD82702}" destId="{ECE48B19-836C-4874-8904-AE4EC9340304}" srcOrd="0" destOrd="0" parTransId="{2E0E1108-B6A3-423C-A133-7769C7ADAE24}" sibTransId="{F0D17A15-457E-47B5-8E2E-4ECFB682323C}"/>
    <dgm:cxn modelId="{1F3FD6E1-9D57-4B8A-B4D1-EEA0F1D7A353}" srcId="{ECE48B19-836C-4874-8904-AE4EC9340304}" destId="{386D6B9A-FDA2-4797-9F84-114A16CFD7D9}" srcOrd="0" destOrd="0" parTransId="{0CCB8F80-D266-4FEF-9458-B95A21775DC1}" sibTransId="{9D6440E2-B5E7-4265-BD75-FA66952551EB}"/>
    <dgm:cxn modelId="{122B3C45-E4A3-4D22-A6F5-AE62FC330BDD}" type="presOf" srcId="{3FE48D0F-0028-488D-A619-200F66064FCD}" destId="{A6D90A0F-B8A5-4D6D-9810-D25FE69254B7}" srcOrd="0" destOrd="0" presId="urn:microsoft.com/office/officeart/2005/8/layout/process3"/>
    <dgm:cxn modelId="{C0D4B965-7093-4BE5-B194-D4E94A3B807F}" srcId="{3FE48D0F-0028-488D-A619-200F66064FCD}" destId="{9A951670-7E97-4140-989B-7B1A6999AE2C}" srcOrd="0" destOrd="0" parTransId="{32F9A66C-42A4-47CA-88F1-0247E3B4BFB6}" sibTransId="{B45A4FCE-817E-4FAC-B311-13FE18B66025}"/>
    <dgm:cxn modelId="{FA3BEC99-15D4-432F-8C2C-30248A2F7013}" type="presOf" srcId="{386D6B9A-FDA2-4797-9F84-114A16CFD7D9}" destId="{52DA143E-9074-4095-AE5F-6E4997532ED0}" srcOrd="0" destOrd="0" presId="urn:microsoft.com/office/officeart/2005/8/layout/process3"/>
    <dgm:cxn modelId="{9D630C82-655F-4BCA-A6C6-CFFFEFB2E3FC}" srcId="{3FE48D0F-0028-488D-A619-200F66064FCD}" destId="{ACAC988D-D126-443E-ABED-4A28DAB09B4C}" srcOrd="1" destOrd="0" parTransId="{8764DD26-4D16-4F93-BC63-32A95E1FEC32}" sibTransId="{D591A9BD-ADA6-4A76-8B40-67284D39E7F9}"/>
    <dgm:cxn modelId="{52C182DD-E9E1-4327-BA67-EB4BCEE71F36}" type="presOf" srcId="{9A951670-7E97-4140-989B-7B1A6999AE2C}" destId="{26962C55-4613-4804-BD9B-A638C9DD4EB7}" srcOrd="0" destOrd="0" presId="urn:microsoft.com/office/officeart/2005/8/layout/process3"/>
    <dgm:cxn modelId="{9A90D979-E4DF-483C-A844-819563EE47F3}" srcId="{EBC265F1-508C-417A-94BA-AB72DCD82702}" destId="{5831DA8D-28FE-4526-B361-A389D59EA035}" srcOrd="3" destOrd="0" parTransId="{09C5E64A-003B-4077-8892-AA006F6598B7}" sibTransId="{86DF8A44-FE47-4E2D-8A94-DFB5B8489F82}"/>
    <dgm:cxn modelId="{80058E5A-BDE9-4375-8D9D-D0EDB5926D70}" srcId="{BF950325-6612-4B5F-8843-DC5BE4870EA3}" destId="{455205CD-D175-4B60-A854-2FBE1D82A38D}" srcOrd="0" destOrd="0" parTransId="{819AEF90-06B5-47CC-A90A-1642BCEA0139}" sibTransId="{7FA597BC-7DD5-4775-88FE-C436746113F9}"/>
    <dgm:cxn modelId="{FA4B872E-7C36-4C2F-B62A-6A7E64221754}" type="presOf" srcId="{F0D17A15-457E-47B5-8E2E-4ECFB682323C}" destId="{06B9411F-6665-4CD1-B964-EAC07398E0D6}" srcOrd="0" destOrd="0" presId="urn:microsoft.com/office/officeart/2005/8/layout/process3"/>
    <dgm:cxn modelId="{DF830B00-C613-4FBB-94E4-E43B9539176B}" type="presOf" srcId="{5831DA8D-28FE-4526-B361-A389D59EA035}" destId="{EDABDB22-3DC7-4844-B1E3-4BA03AAF74EC}" srcOrd="0" destOrd="0" presId="urn:microsoft.com/office/officeart/2005/8/layout/process3"/>
    <dgm:cxn modelId="{CE887931-0984-4131-9F73-1EB069962622}" type="presOf" srcId="{89175A82-39C7-4FE0-B916-EB3450873AEA}" destId="{FE786C81-F8D3-4A2E-9ED5-437845C8E033}" srcOrd="0" destOrd="0" presId="urn:microsoft.com/office/officeart/2005/8/layout/process3"/>
    <dgm:cxn modelId="{26B82227-7530-43C4-8390-4AF2135AB40C}" srcId="{5831DA8D-28FE-4526-B361-A389D59EA035}" destId="{D15E9A06-260D-4F46-9966-8C1EFB517C85}" srcOrd="1" destOrd="0" parTransId="{4A314876-1D53-4126-B9C6-2D38280DEF5C}" sibTransId="{F93C55DD-4BAA-4661-938E-A9AB413C5EE3}"/>
    <dgm:cxn modelId="{F585D552-D768-4EA4-A304-5BC68623A7DA}" type="presOf" srcId="{F0D17A15-457E-47B5-8E2E-4ECFB682323C}" destId="{BC348CC6-6540-4C13-9D59-219B8176F12D}" srcOrd="1" destOrd="0" presId="urn:microsoft.com/office/officeart/2005/8/layout/process3"/>
    <dgm:cxn modelId="{C8040D9E-E0A5-4BAD-A947-FD840366A6B2}" type="presOf" srcId="{BF950325-6612-4B5F-8843-DC5BE4870EA3}" destId="{765390F9-4BDF-4DA8-821B-8D13D1961031}" srcOrd="0" destOrd="0" presId="urn:microsoft.com/office/officeart/2005/8/layout/process3"/>
    <dgm:cxn modelId="{69EAA367-9918-4A95-85F5-9BA32A130431}" type="presOf" srcId="{ECE48B19-836C-4874-8904-AE4EC9340304}" destId="{94FD27F0-FBEF-400C-B74E-F958C48847A2}" srcOrd="1" destOrd="0" presId="urn:microsoft.com/office/officeart/2005/8/layout/process3"/>
    <dgm:cxn modelId="{BACC0370-6824-488C-AA21-393BC09914EC}" type="presOf" srcId="{ECE48B19-836C-4874-8904-AE4EC9340304}" destId="{9BB20F38-0012-4FA6-861F-044848ACC59A}" srcOrd="0" destOrd="0" presId="urn:microsoft.com/office/officeart/2005/8/layout/process3"/>
    <dgm:cxn modelId="{CA66F7F2-BFA6-4856-B8ED-02B5BC8114EA}" srcId="{ECE48B19-836C-4874-8904-AE4EC9340304}" destId="{2F873506-C32A-4479-B808-C47E0732D99D}" srcOrd="1" destOrd="0" parTransId="{30B845DB-1DB8-43E7-B82E-652366433CC9}" sibTransId="{B8CB6D7C-2C11-4DAA-A862-C3933DB70D23}"/>
    <dgm:cxn modelId="{9D1FAB0E-8BAC-44C5-A55A-B933F5CEE484}" type="presOf" srcId="{3FE48D0F-0028-488D-A619-200F66064FCD}" destId="{A27326EB-81A3-49A4-AF5D-AB2E70760C5E}" srcOrd="1" destOrd="0" presId="urn:microsoft.com/office/officeart/2005/8/layout/process3"/>
    <dgm:cxn modelId="{1A709448-8525-4646-AA48-E61192B28471}" type="presOf" srcId="{958D3F42-B437-4DC0-B7EA-7CE4D29F2AD7}" destId="{75047000-E7A8-44DF-8551-52597EDBC00C}" srcOrd="1" destOrd="0" presId="urn:microsoft.com/office/officeart/2005/8/layout/process3"/>
    <dgm:cxn modelId="{44416333-CB84-4977-A510-13F94F241626}" type="presOf" srcId="{ACAC988D-D126-443E-ABED-4A28DAB09B4C}" destId="{26962C55-4613-4804-BD9B-A638C9DD4EB7}" srcOrd="0" destOrd="1" presId="urn:microsoft.com/office/officeart/2005/8/layout/process3"/>
    <dgm:cxn modelId="{A506ED0A-B281-40A2-AB84-B03C413B8C0C}" type="presOf" srcId="{958D3F42-B437-4DC0-B7EA-7CE4D29F2AD7}" destId="{B7C65A37-D522-4B23-8DFC-F417A0E34447}" srcOrd="0" destOrd="0" presId="urn:microsoft.com/office/officeart/2005/8/layout/process3"/>
    <dgm:cxn modelId="{DC110BC7-6038-4207-935D-BAD7E34A71B0}" srcId="{EBC265F1-508C-417A-94BA-AB72DCD82702}" destId="{3FE48D0F-0028-488D-A619-200F66064FCD}" srcOrd="1" destOrd="0" parTransId="{73F72EEF-2D14-429B-88B9-9D5377615666}" sibTransId="{89175A82-39C7-4FE0-B916-EB3450873AEA}"/>
    <dgm:cxn modelId="{D600A86A-7558-4313-B450-305A18BB02C9}" type="presParOf" srcId="{54FBDE95-A31F-4518-A453-712A926CB5F6}" destId="{D0B76C56-20E7-4AB1-BF29-C7D22B54FA55}" srcOrd="0" destOrd="0" presId="urn:microsoft.com/office/officeart/2005/8/layout/process3"/>
    <dgm:cxn modelId="{7307534C-4FAA-448D-9189-94F1993E7AC9}" type="presParOf" srcId="{D0B76C56-20E7-4AB1-BF29-C7D22B54FA55}" destId="{9BB20F38-0012-4FA6-861F-044848ACC59A}" srcOrd="0" destOrd="0" presId="urn:microsoft.com/office/officeart/2005/8/layout/process3"/>
    <dgm:cxn modelId="{6F3AE24D-EDE1-4F81-BD7E-79313DAD746E}" type="presParOf" srcId="{D0B76C56-20E7-4AB1-BF29-C7D22B54FA55}" destId="{94FD27F0-FBEF-400C-B74E-F958C48847A2}" srcOrd="1" destOrd="0" presId="urn:microsoft.com/office/officeart/2005/8/layout/process3"/>
    <dgm:cxn modelId="{3F5B106B-AAB7-4306-8CFA-F9189847FB02}" type="presParOf" srcId="{D0B76C56-20E7-4AB1-BF29-C7D22B54FA55}" destId="{52DA143E-9074-4095-AE5F-6E4997532ED0}" srcOrd="2" destOrd="0" presId="urn:microsoft.com/office/officeart/2005/8/layout/process3"/>
    <dgm:cxn modelId="{5E4E6BB3-7C66-449E-B84F-5887DA93530D}" type="presParOf" srcId="{54FBDE95-A31F-4518-A453-712A926CB5F6}" destId="{06B9411F-6665-4CD1-B964-EAC07398E0D6}" srcOrd="1" destOrd="0" presId="urn:microsoft.com/office/officeart/2005/8/layout/process3"/>
    <dgm:cxn modelId="{80FC0E0A-22C2-4BB3-B714-4D7B76F4A014}" type="presParOf" srcId="{06B9411F-6665-4CD1-B964-EAC07398E0D6}" destId="{BC348CC6-6540-4C13-9D59-219B8176F12D}" srcOrd="0" destOrd="0" presId="urn:microsoft.com/office/officeart/2005/8/layout/process3"/>
    <dgm:cxn modelId="{B9EB5B1E-C65D-4C62-B40D-39B62BF76134}" type="presParOf" srcId="{54FBDE95-A31F-4518-A453-712A926CB5F6}" destId="{C0BF0E03-C134-4979-AEF6-C1032239BB02}" srcOrd="2" destOrd="0" presId="urn:microsoft.com/office/officeart/2005/8/layout/process3"/>
    <dgm:cxn modelId="{22B920D0-23CC-42C1-B12D-DFFDAAB58E9F}" type="presParOf" srcId="{C0BF0E03-C134-4979-AEF6-C1032239BB02}" destId="{A6D90A0F-B8A5-4D6D-9810-D25FE69254B7}" srcOrd="0" destOrd="0" presId="urn:microsoft.com/office/officeart/2005/8/layout/process3"/>
    <dgm:cxn modelId="{722B500D-8F6B-4EFF-B0CA-7CEDE86B8F4E}" type="presParOf" srcId="{C0BF0E03-C134-4979-AEF6-C1032239BB02}" destId="{A27326EB-81A3-49A4-AF5D-AB2E70760C5E}" srcOrd="1" destOrd="0" presId="urn:microsoft.com/office/officeart/2005/8/layout/process3"/>
    <dgm:cxn modelId="{632C54BF-6E2C-436C-AC31-30A504E20B32}" type="presParOf" srcId="{C0BF0E03-C134-4979-AEF6-C1032239BB02}" destId="{26962C55-4613-4804-BD9B-A638C9DD4EB7}" srcOrd="2" destOrd="0" presId="urn:microsoft.com/office/officeart/2005/8/layout/process3"/>
    <dgm:cxn modelId="{A77F6970-8910-4EE7-A38C-5F632178CBDD}" type="presParOf" srcId="{54FBDE95-A31F-4518-A453-712A926CB5F6}" destId="{FE786C81-F8D3-4A2E-9ED5-437845C8E033}" srcOrd="3" destOrd="0" presId="urn:microsoft.com/office/officeart/2005/8/layout/process3"/>
    <dgm:cxn modelId="{35D5C8F9-D9E9-4254-B4CD-FD6764979777}" type="presParOf" srcId="{FE786C81-F8D3-4A2E-9ED5-437845C8E033}" destId="{88AA2454-F3D5-45C1-992D-4C873B38D7BA}" srcOrd="0" destOrd="0" presId="urn:microsoft.com/office/officeart/2005/8/layout/process3"/>
    <dgm:cxn modelId="{3E6A8A80-7661-4270-9FBF-770471FF2ABD}" type="presParOf" srcId="{54FBDE95-A31F-4518-A453-712A926CB5F6}" destId="{1289865D-AAD3-4D52-B465-EE89D25987C1}" srcOrd="4" destOrd="0" presId="urn:microsoft.com/office/officeart/2005/8/layout/process3"/>
    <dgm:cxn modelId="{E73EBA66-A2EA-42C2-B16F-1345382D6D18}" type="presParOf" srcId="{1289865D-AAD3-4D52-B465-EE89D25987C1}" destId="{765390F9-4BDF-4DA8-821B-8D13D1961031}" srcOrd="0" destOrd="0" presId="urn:microsoft.com/office/officeart/2005/8/layout/process3"/>
    <dgm:cxn modelId="{6788F8AA-64F7-4CB9-9D9F-BD1ED2F827E1}" type="presParOf" srcId="{1289865D-AAD3-4D52-B465-EE89D25987C1}" destId="{3993FC7D-1A6B-4C57-A242-E415B8334ABE}" srcOrd="1" destOrd="0" presId="urn:microsoft.com/office/officeart/2005/8/layout/process3"/>
    <dgm:cxn modelId="{1FAF7A5F-2273-4E5C-A114-25D703811954}" type="presParOf" srcId="{1289865D-AAD3-4D52-B465-EE89D25987C1}" destId="{A5D847F3-1307-4086-83B3-B399EE0D00E1}" srcOrd="2" destOrd="0" presId="urn:microsoft.com/office/officeart/2005/8/layout/process3"/>
    <dgm:cxn modelId="{D0739162-E6AF-4691-A92F-53D9C227E836}" type="presParOf" srcId="{54FBDE95-A31F-4518-A453-712A926CB5F6}" destId="{B7C65A37-D522-4B23-8DFC-F417A0E34447}" srcOrd="5" destOrd="0" presId="urn:microsoft.com/office/officeart/2005/8/layout/process3"/>
    <dgm:cxn modelId="{5413C828-5873-4429-90BF-571D72592E9C}" type="presParOf" srcId="{B7C65A37-D522-4B23-8DFC-F417A0E34447}" destId="{75047000-E7A8-44DF-8551-52597EDBC00C}" srcOrd="0" destOrd="0" presId="urn:microsoft.com/office/officeart/2005/8/layout/process3"/>
    <dgm:cxn modelId="{62C3625E-6735-4CBA-BAA4-46466C82E01B}" type="presParOf" srcId="{54FBDE95-A31F-4518-A453-712A926CB5F6}" destId="{25256405-D7EF-4EEC-910F-5D0865A2ABE8}" srcOrd="6" destOrd="0" presId="urn:microsoft.com/office/officeart/2005/8/layout/process3"/>
    <dgm:cxn modelId="{875FB70A-075F-4962-9917-DA8A4DF0BA65}" type="presParOf" srcId="{25256405-D7EF-4EEC-910F-5D0865A2ABE8}" destId="{EDABDB22-3DC7-4844-B1E3-4BA03AAF74EC}" srcOrd="0" destOrd="0" presId="urn:microsoft.com/office/officeart/2005/8/layout/process3"/>
    <dgm:cxn modelId="{FD142CA0-6FD4-422A-B59F-C4DA16951FF8}" type="presParOf" srcId="{25256405-D7EF-4EEC-910F-5D0865A2ABE8}" destId="{750BD43E-A91F-46A0-BCB5-7130B89A4AD5}" srcOrd="1" destOrd="0" presId="urn:microsoft.com/office/officeart/2005/8/layout/process3"/>
    <dgm:cxn modelId="{31C263D3-F0E7-4D99-AB0C-13C80777F9CF}" type="presParOf" srcId="{25256405-D7EF-4EEC-910F-5D0865A2ABE8}" destId="{93DC7DE0-8640-4553-8973-6310032E0CA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D27F0-FBEF-400C-B74E-F958C48847A2}">
      <dsp:nvSpPr>
        <dsp:cNvPr id="0" name=""/>
        <dsp:cNvSpPr/>
      </dsp:nvSpPr>
      <dsp:spPr>
        <a:xfrm>
          <a:off x="1119" y="452469"/>
          <a:ext cx="1407250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Sampling</a:t>
          </a:r>
          <a:endParaRPr lang="en-US" sz="1400" kern="1200" dirty="0"/>
        </a:p>
      </dsp:txBody>
      <dsp:txXfrm>
        <a:off x="1119" y="452469"/>
        <a:ext cx="1407250" cy="403200"/>
      </dsp:txXfrm>
    </dsp:sp>
    <dsp:sp modelId="{52DA143E-9074-4095-AE5F-6E4997532ED0}">
      <dsp:nvSpPr>
        <dsp:cNvPr id="0" name=""/>
        <dsp:cNvSpPr/>
      </dsp:nvSpPr>
      <dsp:spPr>
        <a:xfrm>
          <a:off x="289351" y="855669"/>
          <a:ext cx="1407250" cy="155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Quality Control</a:t>
          </a:r>
          <a:endParaRPr lang="en-US" sz="1400" kern="1200" dirty="0"/>
        </a:p>
      </dsp:txBody>
      <dsp:txXfrm>
        <a:off x="330568" y="896886"/>
        <a:ext cx="1324816" cy="1467956"/>
      </dsp:txXfrm>
    </dsp:sp>
    <dsp:sp modelId="{06B9411F-6665-4CD1-B964-EAC07398E0D6}">
      <dsp:nvSpPr>
        <dsp:cNvPr id="0" name=""/>
        <dsp:cNvSpPr/>
      </dsp:nvSpPr>
      <dsp:spPr>
        <a:xfrm>
          <a:off x="1621704" y="478887"/>
          <a:ext cx="452268" cy="35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21704" y="548960"/>
        <a:ext cx="347159" cy="210218"/>
      </dsp:txXfrm>
    </dsp:sp>
    <dsp:sp modelId="{A27326EB-81A3-49A4-AF5D-AB2E70760C5E}">
      <dsp:nvSpPr>
        <dsp:cNvPr id="0" name=""/>
        <dsp:cNvSpPr/>
      </dsp:nvSpPr>
      <dsp:spPr>
        <a:xfrm>
          <a:off x="2261706" y="452469"/>
          <a:ext cx="1407250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Illumina</a:t>
          </a:r>
          <a:endParaRPr lang="en-US" sz="1400" kern="1200" dirty="0"/>
        </a:p>
      </dsp:txBody>
      <dsp:txXfrm>
        <a:off x="2261706" y="452469"/>
        <a:ext cx="1407250" cy="403200"/>
      </dsp:txXfrm>
    </dsp:sp>
    <dsp:sp modelId="{26962C55-4613-4804-BD9B-A638C9DD4EB7}">
      <dsp:nvSpPr>
        <dsp:cNvPr id="0" name=""/>
        <dsp:cNvSpPr/>
      </dsp:nvSpPr>
      <dsp:spPr>
        <a:xfrm>
          <a:off x="2549938" y="855669"/>
          <a:ext cx="1407250" cy="155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Fasta</a:t>
          </a:r>
          <a:r>
            <a:rPr lang="en-US" sz="1400" kern="1200" dirty="0" smtClean="0"/>
            <a:t> + </a:t>
          </a:r>
          <a:r>
            <a:rPr lang="en-US" sz="1400" kern="1200" dirty="0" err="1" smtClean="0"/>
            <a:t>qual</a:t>
          </a:r>
          <a:r>
            <a:rPr lang="en-US" sz="1400" kern="1200" dirty="0" smtClean="0"/>
            <a:t> files OR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Fastq</a:t>
          </a:r>
          <a:r>
            <a:rPr lang="en-US" sz="1400" kern="1200" dirty="0" smtClean="0"/>
            <a:t> files</a:t>
          </a:r>
          <a:endParaRPr lang="en-US" sz="1400" kern="1200" dirty="0"/>
        </a:p>
      </dsp:txBody>
      <dsp:txXfrm>
        <a:off x="2591155" y="896886"/>
        <a:ext cx="1324816" cy="1467956"/>
      </dsp:txXfrm>
    </dsp:sp>
    <dsp:sp modelId="{FE786C81-F8D3-4A2E-9ED5-437845C8E033}">
      <dsp:nvSpPr>
        <dsp:cNvPr id="0" name=""/>
        <dsp:cNvSpPr/>
      </dsp:nvSpPr>
      <dsp:spPr>
        <a:xfrm>
          <a:off x="3882290" y="478887"/>
          <a:ext cx="452268" cy="35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82290" y="548960"/>
        <a:ext cx="347159" cy="210218"/>
      </dsp:txXfrm>
    </dsp:sp>
    <dsp:sp modelId="{3993FC7D-1A6B-4C57-A242-E415B8334ABE}">
      <dsp:nvSpPr>
        <dsp:cNvPr id="0" name=""/>
        <dsp:cNvSpPr/>
      </dsp:nvSpPr>
      <dsp:spPr>
        <a:xfrm>
          <a:off x="4522293" y="452469"/>
          <a:ext cx="1407250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QIIME</a:t>
          </a:r>
          <a:endParaRPr lang="en-US" sz="1400" kern="1200" dirty="0"/>
        </a:p>
      </dsp:txBody>
      <dsp:txXfrm>
        <a:off x="4522293" y="452469"/>
        <a:ext cx="1407250" cy="403200"/>
      </dsp:txXfrm>
    </dsp:sp>
    <dsp:sp modelId="{A5D847F3-1307-4086-83B3-B399EE0D00E1}">
      <dsp:nvSpPr>
        <dsp:cNvPr id="0" name=""/>
        <dsp:cNvSpPr/>
      </dsp:nvSpPr>
      <dsp:spPr>
        <a:xfrm>
          <a:off x="4810525" y="855669"/>
          <a:ext cx="1407250" cy="155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Quality filtering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OTU binning (</a:t>
          </a:r>
          <a:r>
            <a:rPr lang="en-US" sz="1400" kern="1200" dirty="0" err="1" smtClean="0"/>
            <a:t>Greengenes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4851742" y="896886"/>
        <a:ext cx="1324816" cy="1467956"/>
      </dsp:txXfrm>
    </dsp:sp>
    <dsp:sp modelId="{B7C65A37-D522-4B23-8DFC-F417A0E34447}">
      <dsp:nvSpPr>
        <dsp:cNvPr id="0" name=""/>
        <dsp:cNvSpPr/>
      </dsp:nvSpPr>
      <dsp:spPr>
        <a:xfrm>
          <a:off x="6142877" y="478887"/>
          <a:ext cx="452268" cy="35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142877" y="548960"/>
        <a:ext cx="347159" cy="210218"/>
      </dsp:txXfrm>
    </dsp:sp>
    <dsp:sp modelId="{750BD43E-A91F-46A0-BCB5-7130B89A4AD5}">
      <dsp:nvSpPr>
        <dsp:cNvPr id="0" name=""/>
        <dsp:cNvSpPr/>
      </dsp:nvSpPr>
      <dsp:spPr>
        <a:xfrm>
          <a:off x="6782879" y="452469"/>
          <a:ext cx="1407250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</a:t>
          </a:r>
          <a:endParaRPr lang="en-US" sz="1400" kern="1200" dirty="0"/>
        </a:p>
      </dsp:txBody>
      <dsp:txXfrm>
        <a:off x="6782879" y="452469"/>
        <a:ext cx="1407250" cy="403200"/>
      </dsp:txXfrm>
    </dsp:sp>
    <dsp:sp modelId="{93DC7DE0-8640-4553-8973-6310032E0CA6}">
      <dsp:nvSpPr>
        <dsp:cNvPr id="0" name=""/>
        <dsp:cNvSpPr/>
      </dsp:nvSpPr>
      <dsp:spPr>
        <a:xfrm>
          <a:off x="7071111" y="855669"/>
          <a:ext cx="1407250" cy="155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Relative abundance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Ecological metrics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Statistical analysis</a:t>
          </a:r>
          <a:endParaRPr lang="en-US" sz="1400" kern="1200" dirty="0"/>
        </a:p>
      </dsp:txBody>
      <dsp:txXfrm>
        <a:off x="7112328" y="896886"/>
        <a:ext cx="1324816" cy="1467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4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08B5-542F-4286-BFA7-B76952E0526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5AD7-2C18-4C6A-9D17-EA73AB0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1017819"/>
              </p:ext>
            </p:extLst>
          </p:nvPr>
        </p:nvGraphicFramePr>
        <p:xfrm>
          <a:off x="2031999" y="1771135"/>
          <a:ext cx="8479482" cy="285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5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Dowdy</dc:creator>
  <cp:lastModifiedBy>Ryan Dowdy</cp:lastModifiedBy>
  <cp:revision>3</cp:revision>
  <dcterms:created xsi:type="dcterms:W3CDTF">2017-04-12T15:51:45Z</dcterms:created>
  <dcterms:modified xsi:type="dcterms:W3CDTF">2017-04-12T16:12:12Z</dcterms:modified>
</cp:coreProperties>
</file>