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0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2946-E3E5-4604-AACB-440AB3747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F1264-F998-4B1B-B3F5-651751249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AE647-782E-4DF1-9101-4C19E261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499C-A70F-46D4-A197-FD6380B3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90383-D6BE-4E27-94CF-60FBE56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1F804-2CFA-4DD3-AD00-D4EC0F9F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7BF48-BD69-4207-8FE1-EC98365F4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9C709-0A40-42B7-8C55-11A7E5DD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709CB-302D-4DC0-AA6A-6C0A2629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394EC-4B98-4EB9-B4C7-01A32361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1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316BA-E936-47F0-B0F3-DAA8E6DD3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60239-051E-41BA-8FC3-E68CD9D8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9805F-5FD2-4C2A-9691-B0B34C2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A72D7-79CA-46A9-A315-0A1D6DA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73FE6-9CEA-47E1-8241-5C84410B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7FB2F-905F-4FDA-AB9C-AE441CD9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BD340-F12E-4F01-A9F1-98522A37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8D17-1BA3-4D8F-B97C-4C3E620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86643-4021-45E6-9400-92D4999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D69E1-9F78-4802-A785-2D7F0418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241C-0847-4910-99AE-0DF0892C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5C7DA-EA53-4905-A9F3-0CC187C3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12539-9B8B-4F2A-9535-D7729F9E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DFAA2-39F1-4CB6-9803-787A48A4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BA829-F202-4417-BFA5-6592055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21E5-4BBB-492C-B9EB-C015291A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13064-9877-4058-9E35-ECB4C104C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4770-5C5F-49BF-9714-D03ECA10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74CC4-1B74-4DC8-8C1C-096727C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056C2-37A5-4E4F-92A7-7E4A4659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D6274-C539-4E0D-939E-3651F96D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FA27-6E16-43BD-B6CA-4E759705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A825B-2768-4D7F-B7BE-3ECB2C78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4A3C5D-6907-408D-97F7-2E0194B3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299DE7-248A-451E-B505-28FA4E72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EE57B0-3E82-4B02-AF32-7A32D217A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3BE108-32B6-4301-A5E7-D8C92D4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747554-7A60-403D-8943-BCE66478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9C13FD-3D56-406D-B7EA-C517284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372F-0857-424B-9681-5211EE04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C8A37D-4FCD-4838-B0C3-9E897F62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B9229E-4163-460F-8810-0021E8D4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74DF9D-E1B7-4A9E-B3B1-2430EBDB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93DBB-ED70-4944-9A38-FA9E0382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73BC12-8F63-4C69-89F3-180CE50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F957D-CAFF-49B3-8A38-B7977E5F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1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E3715-D3FD-4852-B10C-5BAAE36F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5F5B6-573D-46F2-AF47-8100E307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CF3AA-50F7-4CBF-A193-D2993603C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5CFD9-34FD-4A64-8EFC-508DEED3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D0008-FFAD-42DD-9D20-4812F05F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6D000-9CA3-42EB-81E8-91EC84F7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9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A39FD-BD0D-4288-863C-2C762431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E94EB-08B2-4289-A731-58868F882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134F4D-3ED4-49D0-A038-5C5E73EF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1221C-783F-4CD2-B4DD-D7BEA82B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5FBB9-2F1D-47D5-98E5-497F2AC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5899D-8470-43F0-9236-5AA195E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92B89-9E10-4BF1-BFE9-919FB0E5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57977-49D6-4494-942A-64EEA9670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52778-8608-405F-9BA0-8ACE5307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09A4-08AE-485E-BCD8-8E848E90CC9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033FB-41AA-4A57-AD4C-182F4B5F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0FF0D-B4CE-4F67-AB4F-5BC884B8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673-4BBC-464A-AFA3-4884FAD34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2E7E0-9623-4713-8041-2B4D43CF9B0E}"/>
              </a:ext>
            </a:extLst>
          </p:cNvPr>
          <p:cNvSpPr/>
          <p:nvPr/>
        </p:nvSpPr>
        <p:spPr>
          <a:xfrm>
            <a:off x="722060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AB93E-70EE-410C-8E76-20600CF96FC0}"/>
              </a:ext>
            </a:extLst>
          </p:cNvPr>
          <p:cNvSpPr txBox="1"/>
          <p:nvPr/>
        </p:nvSpPr>
        <p:spPr>
          <a:xfrm>
            <a:off x="2186408" y="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9298-29F8-435D-809B-50B17C6D4FBC}"/>
              </a:ext>
            </a:extLst>
          </p:cNvPr>
          <p:cNvSpPr txBox="1"/>
          <p:nvPr/>
        </p:nvSpPr>
        <p:spPr>
          <a:xfrm>
            <a:off x="227254" y="31966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2FBC10-D19E-4D18-B491-23A76F0A6D0F}"/>
              </a:ext>
            </a:extLst>
          </p:cNvPr>
          <p:cNvSpPr/>
          <p:nvPr/>
        </p:nvSpPr>
        <p:spPr>
          <a:xfrm>
            <a:off x="1675200" y="3181232"/>
            <a:ext cx="133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none" strike="noStrike" dirty="0" err="1">
                <a:solidFill>
                  <a:srgbClr val="FFFFFF"/>
                </a:solidFill>
                <a:effectLst/>
                <a:latin typeface="PT Serif"/>
              </a:rPr>
              <a:t>d</a:t>
            </a:r>
            <a:r>
              <a:rPr lang="en-US" altLang="ko-KR" sz="2000" b="1" i="0" u="none" strike="noStrike" dirty="0" err="1">
                <a:solidFill>
                  <a:srgbClr val="FFFFFF"/>
                </a:solidFill>
                <a:effectLst/>
                <a:latin typeface="PT Serif"/>
              </a:rPr>
              <a:t>STOP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9FC04D-1725-4201-89AB-6226CEF5E0C8}"/>
              </a:ext>
            </a:extLst>
          </p:cNvPr>
          <p:cNvSpPr/>
          <p:nvPr/>
        </p:nvSpPr>
        <p:spPr>
          <a:xfrm>
            <a:off x="1124306" y="1104622"/>
            <a:ext cx="25619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Start page</a:t>
            </a:r>
          </a:p>
          <a:p>
            <a:r>
              <a:rPr lang="en-US" altLang="ko-KR" dirty="0"/>
              <a:t>Shows our logo briefly</a:t>
            </a:r>
          </a:p>
          <a:p>
            <a:endParaRPr lang="en-US" altLang="ko-KR" dirty="0"/>
          </a:p>
          <a:p>
            <a:r>
              <a:rPr lang="en-US" altLang="ko-KR" dirty="0"/>
              <a:t>[Background]</a:t>
            </a:r>
          </a:p>
          <a:p>
            <a:r>
              <a:rPr lang="ko-KR" altLang="en-US" dirty="0"/>
              <a:t>RGB </a:t>
            </a:r>
            <a:r>
              <a:rPr lang="en-US" altLang="ko-KR" dirty="0"/>
              <a:t>(</a:t>
            </a:r>
            <a:r>
              <a:rPr lang="ko-KR" altLang="en-US" dirty="0"/>
              <a:t>85 182 215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29542-0F80-400C-9FB8-59D8AE747646}"/>
              </a:ext>
            </a:extLst>
          </p:cNvPr>
          <p:cNvSpPr/>
          <p:nvPr/>
        </p:nvSpPr>
        <p:spPr>
          <a:xfrm>
            <a:off x="4532060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7038E4-E02B-42AD-9679-3E132786B9BD}"/>
              </a:ext>
            </a:extLst>
          </p:cNvPr>
          <p:cNvSpPr/>
          <p:nvPr/>
        </p:nvSpPr>
        <p:spPr>
          <a:xfrm>
            <a:off x="4774445" y="3170735"/>
            <a:ext cx="2755231" cy="42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Choose your destination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082E6C-1F42-48B4-A130-498F65E5F3E8}"/>
              </a:ext>
            </a:extLst>
          </p:cNvPr>
          <p:cNvSpPr/>
          <p:nvPr/>
        </p:nvSpPr>
        <p:spPr>
          <a:xfrm>
            <a:off x="4921609" y="1790205"/>
            <a:ext cx="2181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[textbox]</a:t>
            </a:r>
          </a:p>
          <a:p>
            <a:r>
              <a:rPr lang="en-US" altLang="ko-KR" dirty="0"/>
              <a:t>Fill</a:t>
            </a:r>
            <a:r>
              <a:rPr lang="ko-KR" altLang="en-US" dirty="0"/>
              <a:t> </a:t>
            </a:r>
            <a:r>
              <a:rPr lang="en-US" altLang="ko-KR" dirty="0"/>
              <a:t>(255</a:t>
            </a:r>
            <a:r>
              <a:rPr lang="ko-KR" altLang="en-US" dirty="0"/>
              <a:t> </a:t>
            </a:r>
            <a:r>
              <a:rPr lang="en-US" altLang="ko-KR" dirty="0"/>
              <a:t>255</a:t>
            </a:r>
            <a:r>
              <a:rPr lang="ko-KR" altLang="en-US" dirty="0"/>
              <a:t> </a:t>
            </a:r>
            <a:r>
              <a:rPr lang="en-US" altLang="ko-KR" dirty="0"/>
              <a:t>255)</a:t>
            </a:r>
          </a:p>
          <a:p>
            <a:r>
              <a:rPr lang="en-US" altLang="ko-KR" dirty="0"/>
              <a:t>Stroke (89 89 89)</a:t>
            </a:r>
          </a:p>
          <a:p>
            <a:r>
              <a:rPr lang="en-US" altLang="ko-KR" dirty="0"/>
              <a:t>Text (217 217 217)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B7786-A97E-414B-9BAB-A38AEDDD7482}"/>
              </a:ext>
            </a:extLst>
          </p:cNvPr>
          <p:cNvSpPr/>
          <p:nvPr/>
        </p:nvSpPr>
        <p:spPr>
          <a:xfrm>
            <a:off x="8532834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E040D1-2B88-4ED1-8274-6B04F725296B}"/>
              </a:ext>
            </a:extLst>
          </p:cNvPr>
          <p:cNvSpPr/>
          <p:nvPr/>
        </p:nvSpPr>
        <p:spPr>
          <a:xfrm>
            <a:off x="8775219" y="3170735"/>
            <a:ext cx="2755231" cy="42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Business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Admi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61AA62-2485-4570-8571-F60EF703CC71}"/>
              </a:ext>
            </a:extLst>
          </p:cNvPr>
          <p:cNvSpPr/>
          <p:nvPr/>
        </p:nvSpPr>
        <p:spPr>
          <a:xfrm>
            <a:off x="5057369" y="3678926"/>
            <a:ext cx="2189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Position</a:t>
            </a:r>
          </a:p>
          <a:p>
            <a:r>
              <a:rPr lang="en-US" altLang="ko-KR" dirty="0"/>
              <a:t>H: Center/ V:center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BB2D4-ECDD-43D3-AB5C-C02993A1D93A}"/>
              </a:ext>
            </a:extLst>
          </p:cNvPr>
          <p:cNvSpPr/>
          <p:nvPr/>
        </p:nvSpPr>
        <p:spPr>
          <a:xfrm>
            <a:off x="8704942" y="642957"/>
            <a:ext cx="2902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Drop down list selected.</a:t>
            </a:r>
          </a:p>
          <a:p>
            <a:r>
              <a:rPr lang="en-US" altLang="ko-KR" dirty="0"/>
              <a:t>Possible </a:t>
            </a:r>
            <a:r>
              <a:rPr lang="en-US" altLang="ko-KR" dirty="0" err="1"/>
              <a:t>dests</a:t>
            </a:r>
            <a:r>
              <a:rPr lang="en-US" altLang="ko-KR" dirty="0"/>
              <a:t> are shown.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CE88E3-A03B-420E-91E8-BC775E66636C}"/>
              </a:ext>
            </a:extLst>
          </p:cNvPr>
          <p:cNvSpPr/>
          <p:nvPr/>
        </p:nvSpPr>
        <p:spPr>
          <a:xfrm>
            <a:off x="8775219" y="3581342"/>
            <a:ext cx="2755231" cy="42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...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20702D-7260-42D4-BB45-C93B9D49FB72}"/>
              </a:ext>
            </a:extLst>
          </p:cNvPr>
          <p:cNvSpPr/>
          <p:nvPr/>
        </p:nvSpPr>
        <p:spPr>
          <a:xfrm>
            <a:off x="8775219" y="4002091"/>
            <a:ext cx="2755231" cy="42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...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D70DABC-5C70-406C-86D7-72F05FAC9A74}"/>
              </a:ext>
            </a:extLst>
          </p:cNvPr>
          <p:cNvSpPr/>
          <p:nvPr/>
        </p:nvSpPr>
        <p:spPr>
          <a:xfrm>
            <a:off x="8775219" y="4403505"/>
            <a:ext cx="2755231" cy="42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...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2E7E0-9623-4713-8041-2B4D43CF9B0E}"/>
              </a:ext>
            </a:extLst>
          </p:cNvPr>
          <p:cNvSpPr/>
          <p:nvPr/>
        </p:nvSpPr>
        <p:spPr>
          <a:xfrm>
            <a:off x="722060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AB93E-70EE-410C-8E76-20600CF96FC0}"/>
              </a:ext>
            </a:extLst>
          </p:cNvPr>
          <p:cNvSpPr txBox="1"/>
          <p:nvPr/>
        </p:nvSpPr>
        <p:spPr>
          <a:xfrm>
            <a:off x="2186408" y="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9298-29F8-435D-809B-50B17C6D4FBC}"/>
              </a:ext>
            </a:extLst>
          </p:cNvPr>
          <p:cNvSpPr txBox="1"/>
          <p:nvPr/>
        </p:nvSpPr>
        <p:spPr>
          <a:xfrm>
            <a:off x="227254" y="31966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29542-0F80-400C-9FB8-59D8AE747646}"/>
              </a:ext>
            </a:extLst>
          </p:cNvPr>
          <p:cNvSpPr/>
          <p:nvPr/>
        </p:nvSpPr>
        <p:spPr>
          <a:xfrm>
            <a:off x="4532060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7038E4-E02B-42AD-9679-3E132786B9BD}"/>
              </a:ext>
            </a:extLst>
          </p:cNvPr>
          <p:cNvSpPr/>
          <p:nvPr/>
        </p:nvSpPr>
        <p:spPr>
          <a:xfrm>
            <a:off x="964444" y="3218447"/>
            <a:ext cx="2755231" cy="42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302 Building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B7786-A97E-414B-9BAB-A38AEDDD7482}"/>
              </a:ext>
            </a:extLst>
          </p:cNvPr>
          <p:cNvSpPr/>
          <p:nvPr/>
        </p:nvSpPr>
        <p:spPr>
          <a:xfrm>
            <a:off x="8532834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BB2D4-ECDD-43D3-AB5C-C02993A1D93A}"/>
              </a:ext>
            </a:extLst>
          </p:cNvPr>
          <p:cNvSpPr/>
          <p:nvPr/>
        </p:nvSpPr>
        <p:spPr>
          <a:xfrm>
            <a:off x="8704942" y="642957"/>
            <a:ext cx="2092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Text box selected..</a:t>
            </a:r>
          </a:p>
          <a:p>
            <a:r>
              <a:rPr lang="en-US" altLang="ko-KR" dirty="0"/>
              <a:t>Cursor</a:t>
            </a:r>
            <a:endParaRPr lang="ko-KR" altLang="en-US" dirty="0"/>
          </a:p>
        </p:txBody>
      </p:sp>
      <p:sp>
        <p:nvSpPr>
          <p:cNvPr id="11" name="AutoShape 8" descr="ios - Why do iPhone 6 Plus keyboards look different on my app? - Stack  Overflow">
            <a:extLst>
              <a:ext uri="{FF2B5EF4-FFF2-40B4-BE49-F238E27FC236}">
                <a16:creationId xmlns:a16="http://schemas.microsoft.com/office/drawing/2014/main" id="{74151CD8-E475-4106-B86F-5BC72EBE9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12" descr="ios - Why do iPhone 6 Plus keyboards look different on my app? - Stack  Overflow">
            <a:extLst>
              <a:ext uri="{FF2B5EF4-FFF2-40B4-BE49-F238E27FC236}">
                <a16:creationId xmlns:a16="http://schemas.microsoft.com/office/drawing/2014/main" id="{899CB793-6B3D-43F3-928B-34C7D7FE1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7FD74F1-7D75-41AB-BBD2-B2009F8FE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9333" r="12286" b="13333"/>
          <a:stretch/>
        </p:blipFill>
        <p:spPr>
          <a:xfrm>
            <a:off x="4977301" y="1252230"/>
            <a:ext cx="2364758" cy="39319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8" name="Picture 24" descr="Google Maps You Are Here Icon #141293 - Free Icons Library">
            <a:extLst>
              <a:ext uri="{FF2B5EF4-FFF2-40B4-BE49-F238E27FC236}">
                <a16:creationId xmlns:a16="http://schemas.microsoft.com/office/drawing/2014/main" id="{27C7D9B5-26B5-4014-A680-1BEF1CBD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419899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yes no buttons set download svg eps png psd ai vector color free - el fonts  vectors">
            <a:extLst>
              <a:ext uri="{FF2B5EF4-FFF2-40B4-BE49-F238E27FC236}">
                <a16:creationId xmlns:a16="http://schemas.microsoft.com/office/drawing/2014/main" id="{F5ABA9A9-734B-4A78-8176-3128C6D5A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8" t="52690"/>
          <a:stretch/>
        </p:blipFill>
        <p:spPr bwMode="auto">
          <a:xfrm>
            <a:off x="4653281" y="5337480"/>
            <a:ext cx="1345372" cy="70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yes no buttons set download svg eps png psd ai vector color free - el fonts  vectors">
            <a:extLst>
              <a:ext uri="{FF2B5EF4-FFF2-40B4-BE49-F238E27FC236}">
                <a16:creationId xmlns:a16="http://schemas.microsoft.com/office/drawing/2014/main" id="{37562DE2-0021-4577-B4D9-2C1C532D0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0" r="51688"/>
          <a:stretch/>
        </p:blipFill>
        <p:spPr bwMode="auto">
          <a:xfrm>
            <a:off x="6248400" y="5337480"/>
            <a:ext cx="1345372" cy="70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1A1706-C9A7-46F5-93A9-BE35E3380CC3}"/>
              </a:ext>
            </a:extLst>
          </p:cNvPr>
          <p:cNvSpPr/>
          <p:nvPr/>
        </p:nvSpPr>
        <p:spPr>
          <a:xfrm>
            <a:off x="869209" y="670705"/>
            <a:ext cx="29682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destination is </a:t>
            </a:r>
          </a:p>
          <a:p>
            <a:r>
              <a:rPr lang="en-US" altLang="ko-KR" dirty="0"/>
              <a:t>Selected, </a:t>
            </a:r>
          </a:p>
          <a:p>
            <a:r>
              <a:rPr lang="en-US" altLang="ko-KR" dirty="0"/>
              <a:t>In text box </a:t>
            </a:r>
          </a:p>
          <a:p>
            <a:r>
              <a:rPr lang="en-US" altLang="ko-KR" dirty="0"/>
              <a:t>BOLD and BLACK (0 0 0)</a:t>
            </a:r>
          </a:p>
          <a:p>
            <a:endParaRPr lang="en-US" altLang="ko-KR" dirty="0"/>
          </a:p>
          <a:p>
            <a:r>
              <a:rPr lang="en-US" altLang="ko-KR" dirty="0"/>
              <a:t>Then page turn to next -&gt;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A73D87-C078-4273-AC60-D8002BDE4159}"/>
              </a:ext>
            </a:extLst>
          </p:cNvPr>
          <p:cNvSpPr/>
          <p:nvPr/>
        </p:nvSpPr>
        <p:spPr>
          <a:xfrm>
            <a:off x="1560160" y="4563760"/>
            <a:ext cx="29682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destination is </a:t>
            </a:r>
          </a:p>
          <a:p>
            <a:r>
              <a:rPr lang="en-US" altLang="ko-KR" dirty="0"/>
              <a:t>Selected, </a:t>
            </a:r>
          </a:p>
          <a:p>
            <a:r>
              <a:rPr lang="en-US" altLang="ko-KR" dirty="0"/>
              <a:t>In text box </a:t>
            </a:r>
          </a:p>
          <a:p>
            <a:r>
              <a:rPr lang="en-US" altLang="ko-KR" dirty="0"/>
              <a:t>BOLD and BLACK (0 0 0)</a:t>
            </a:r>
          </a:p>
          <a:p>
            <a:endParaRPr lang="en-US" altLang="ko-KR" dirty="0"/>
          </a:p>
          <a:p>
            <a:r>
              <a:rPr lang="en-US" altLang="ko-KR" dirty="0"/>
              <a:t>Then page turn to next -&gt;</a:t>
            </a:r>
          </a:p>
        </p:txBody>
      </p:sp>
      <p:pic>
        <p:nvPicPr>
          <p:cNvPr id="1056" name="Picture 32" descr="We Are Here Icon #258881 - Free Icons Library">
            <a:extLst>
              <a:ext uri="{FF2B5EF4-FFF2-40B4-BE49-F238E27FC236}">
                <a16:creationId xmlns:a16="http://schemas.microsoft.com/office/drawing/2014/main" id="{48E4225D-A4C4-45EC-9DAA-4AAC328A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6250"/>
            <a:ext cx="304800" cy="4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5B3566-6819-4831-B6FB-6CE8304561EA}"/>
              </a:ext>
            </a:extLst>
          </p:cNvPr>
          <p:cNvGrpSpPr/>
          <p:nvPr/>
        </p:nvGrpSpPr>
        <p:grpSpPr>
          <a:xfrm>
            <a:off x="8970455" y="1289288"/>
            <a:ext cx="2364758" cy="3931920"/>
            <a:chOff x="9105182" y="1230661"/>
            <a:chExt cx="2364758" cy="393192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7C9A84B-CD34-4EEF-A4F5-FE8C76D74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29333" r="12286" b="13333"/>
            <a:stretch/>
          </p:blipFill>
          <p:spPr>
            <a:xfrm>
              <a:off x="9105182" y="1230661"/>
              <a:ext cx="2364758" cy="39319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7" name="Picture 24" descr="Google Maps You Are Here Icon #141293 - Free Icons Library">
              <a:extLst>
                <a:ext uri="{FF2B5EF4-FFF2-40B4-BE49-F238E27FC236}">
                  <a16:creationId xmlns:a16="http://schemas.microsoft.com/office/drawing/2014/main" id="{CD891E66-B1D7-4B19-AB1D-530A4D3E7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401" y="4177424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F1E6244-0A98-4911-87C8-7E4F51EA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834" y="2319736"/>
              <a:ext cx="231067" cy="245588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74FADBF-EEEE-4D7E-93A8-68A6464B27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901" y="2557782"/>
              <a:ext cx="93599" cy="343606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F41F54A-2A65-4778-B2F2-302F6096C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0700" y="2853015"/>
              <a:ext cx="40575" cy="514588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32" descr="We Are Here Icon #258881 - Free Icons Library">
              <a:extLst>
                <a:ext uri="{FF2B5EF4-FFF2-40B4-BE49-F238E27FC236}">
                  <a16:creationId xmlns:a16="http://schemas.microsoft.com/office/drawing/2014/main" id="{16006BF3-9109-4FD0-AA48-A2337DF2D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1501" y="2901388"/>
              <a:ext cx="304800" cy="4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ED8A00-1281-415A-BA0B-3FAA9ABE92AC}"/>
              </a:ext>
            </a:extLst>
          </p:cNvPr>
          <p:cNvSpPr/>
          <p:nvPr/>
        </p:nvSpPr>
        <p:spPr>
          <a:xfrm>
            <a:off x="8794289" y="5440923"/>
            <a:ext cx="271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Distance : 3.0km to go !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CC375D-FBA6-40DC-89EA-87D350EEDB15}"/>
              </a:ext>
            </a:extLst>
          </p:cNvPr>
          <p:cNvSpPr/>
          <p:nvPr/>
        </p:nvSpPr>
        <p:spPr>
          <a:xfrm>
            <a:off x="6133284" y="6058521"/>
            <a:ext cx="5328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“V” is pressed,</a:t>
            </a:r>
          </a:p>
          <a:p>
            <a:r>
              <a:rPr lang="en-US" altLang="ko-KR" dirty="0"/>
              <a:t>Current geolocation information will be received.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2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B7786-A97E-414B-9BAB-A38AEDDD7482}"/>
              </a:ext>
            </a:extLst>
          </p:cNvPr>
          <p:cNvSpPr/>
          <p:nvPr/>
        </p:nvSpPr>
        <p:spPr>
          <a:xfrm>
            <a:off x="646134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BB2D4-ECDD-43D3-AB5C-C02993A1D93A}"/>
              </a:ext>
            </a:extLst>
          </p:cNvPr>
          <p:cNvSpPr/>
          <p:nvPr/>
        </p:nvSpPr>
        <p:spPr>
          <a:xfrm>
            <a:off x="1565930" y="193798"/>
            <a:ext cx="2092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Text box selected..</a:t>
            </a:r>
          </a:p>
          <a:p>
            <a:r>
              <a:rPr lang="en-US" altLang="ko-KR" dirty="0"/>
              <a:t>Cursor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7C9A84B-CD34-4EEF-A4F5-FE8C76D74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9333" r="12286" b="13333"/>
          <a:stretch/>
        </p:blipFill>
        <p:spPr>
          <a:xfrm>
            <a:off x="1083755" y="1289288"/>
            <a:ext cx="2364758" cy="39319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7" name="Picture 24" descr="Google Maps You Are Here Icon #141293 - Free Icons Library">
            <a:extLst>
              <a:ext uri="{FF2B5EF4-FFF2-40B4-BE49-F238E27FC236}">
                <a16:creationId xmlns:a16="http://schemas.microsoft.com/office/drawing/2014/main" id="{CD891E66-B1D7-4B19-AB1D-530A4D3E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74" y="4236051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 descr="We Are Here Icon #258881 - Free Icons Library">
            <a:extLst>
              <a:ext uri="{FF2B5EF4-FFF2-40B4-BE49-F238E27FC236}">
                <a16:creationId xmlns:a16="http://schemas.microsoft.com/office/drawing/2014/main" id="{16006BF3-9109-4FD0-AA48-A2337DF2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24" y="4534458"/>
            <a:ext cx="304800" cy="4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1E6244-0A98-4911-87C8-7E4F51EAFD3F}"/>
              </a:ext>
            </a:extLst>
          </p:cNvPr>
          <p:cNvCxnSpPr>
            <a:cxnSpLocks/>
          </p:cNvCxnSpPr>
          <p:nvPr/>
        </p:nvCxnSpPr>
        <p:spPr>
          <a:xfrm>
            <a:off x="2131407" y="2378363"/>
            <a:ext cx="231067" cy="245588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4FADBF-EEEE-4D7E-93A8-68A6464B277C}"/>
              </a:ext>
            </a:extLst>
          </p:cNvPr>
          <p:cNvCxnSpPr>
            <a:cxnSpLocks/>
          </p:cNvCxnSpPr>
          <p:nvPr/>
        </p:nvCxnSpPr>
        <p:spPr>
          <a:xfrm>
            <a:off x="2362474" y="2616409"/>
            <a:ext cx="93599" cy="343606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41F54A-2A65-4778-B2F2-302F6096C178}"/>
              </a:ext>
            </a:extLst>
          </p:cNvPr>
          <p:cNvCxnSpPr>
            <a:cxnSpLocks/>
          </p:cNvCxnSpPr>
          <p:nvPr/>
        </p:nvCxnSpPr>
        <p:spPr>
          <a:xfrm flipH="1">
            <a:off x="2409273" y="2911642"/>
            <a:ext cx="40575" cy="514588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ED8A00-1281-415A-BA0B-3FAA9ABE92AC}"/>
              </a:ext>
            </a:extLst>
          </p:cNvPr>
          <p:cNvSpPr/>
          <p:nvPr/>
        </p:nvSpPr>
        <p:spPr>
          <a:xfrm>
            <a:off x="907589" y="5440923"/>
            <a:ext cx="271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Distance : 0.1km to go !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1811FC-2069-4DDA-8B78-0EEB78E41180}"/>
              </a:ext>
            </a:extLst>
          </p:cNvPr>
          <p:cNvCxnSpPr>
            <a:cxnSpLocks/>
          </p:cNvCxnSpPr>
          <p:nvPr/>
        </p:nvCxnSpPr>
        <p:spPr>
          <a:xfrm flipH="1">
            <a:off x="2246940" y="3411952"/>
            <a:ext cx="156110" cy="539120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B59721-644C-4DE3-AD42-121FA4B08D02}"/>
              </a:ext>
            </a:extLst>
          </p:cNvPr>
          <p:cNvCxnSpPr>
            <a:cxnSpLocks/>
          </p:cNvCxnSpPr>
          <p:nvPr/>
        </p:nvCxnSpPr>
        <p:spPr>
          <a:xfrm flipH="1">
            <a:off x="1809319" y="3909264"/>
            <a:ext cx="456815" cy="261523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4ED5D8-6CB6-4583-B69B-446471967235}"/>
              </a:ext>
            </a:extLst>
          </p:cNvPr>
          <p:cNvCxnSpPr>
            <a:cxnSpLocks/>
          </p:cNvCxnSpPr>
          <p:nvPr/>
        </p:nvCxnSpPr>
        <p:spPr>
          <a:xfrm flipH="1">
            <a:off x="1743920" y="4170787"/>
            <a:ext cx="73293" cy="636764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82FC38B-8C22-4F52-97DA-6BDDA17EE78B}"/>
              </a:ext>
            </a:extLst>
          </p:cNvPr>
          <p:cNvCxnSpPr>
            <a:cxnSpLocks/>
          </p:cNvCxnSpPr>
          <p:nvPr/>
        </p:nvCxnSpPr>
        <p:spPr>
          <a:xfrm>
            <a:off x="1767448" y="4791273"/>
            <a:ext cx="156876" cy="198618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B886A510-670D-43B1-AF0A-F0E92C9AF413}"/>
              </a:ext>
            </a:extLst>
          </p:cNvPr>
          <p:cNvSpPr/>
          <p:nvPr/>
        </p:nvSpPr>
        <p:spPr>
          <a:xfrm>
            <a:off x="1778165" y="4366520"/>
            <a:ext cx="647859" cy="647859"/>
          </a:xfrm>
          <a:prstGeom prst="ellipse">
            <a:avLst/>
          </a:prstGeom>
          <a:solidFill>
            <a:srgbClr val="55B6D7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B5D039-20FB-4A42-9641-9FFB94B9DD7C}"/>
              </a:ext>
            </a:extLst>
          </p:cNvPr>
          <p:cNvSpPr/>
          <p:nvPr/>
        </p:nvSpPr>
        <p:spPr>
          <a:xfrm>
            <a:off x="4465248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8F97C4-EABE-484C-AD69-B4A6AED7B950}"/>
              </a:ext>
            </a:extLst>
          </p:cNvPr>
          <p:cNvGrpSpPr/>
          <p:nvPr/>
        </p:nvGrpSpPr>
        <p:grpSpPr>
          <a:xfrm>
            <a:off x="4913621" y="1289288"/>
            <a:ext cx="2364758" cy="3931920"/>
            <a:chOff x="4913621" y="1289288"/>
            <a:chExt cx="2364758" cy="393192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CAD4F09-B65A-4E23-BAD7-5DFEED24A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50000" t="29333" r="12286" b="13333"/>
            <a:stretch/>
          </p:blipFill>
          <p:spPr>
            <a:xfrm>
              <a:off x="4913621" y="1289288"/>
              <a:ext cx="2364758" cy="39319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4" name="Picture 24" descr="Google Maps You Are Here Icon #141293 - Free Icons Library">
              <a:extLst>
                <a:ext uri="{FF2B5EF4-FFF2-40B4-BE49-F238E27FC236}">
                  <a16:creationId xmlns:a16="http://schemas.microsoft.com/office/drawing/2014/main" id="{67B7F0FB-3837-4B0D-94FA-CE211B47E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840" y="4236051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2" descr="We Are Here Icon #258881 - Free Icons Library">
              <a:extLst>
                <a:ext uri="{FF2B5EF4-FFF2-40B4-BE49-F238E27FC236}">
                  <a16:creationId xmlns:a16="http://schemas.microsoft.com/office/drawing/2014/main" id="{1BCE253C-40EA-48A8-907D-BAA209BDA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376" y="4543221"/>
              <a:ext cx="304800" cy="4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81C1C1F-F20B-4AB3-885E-70E1B808B9B2}"/>
                </a:ext>
              </a:extLst>
            </p:cNvPr>
            <p:cNvCxnSpPr>
              <a:cxnSpLocks/>
            </p:cNvCxnSpPr>
            <p:nvPr/>
          </p:nvCxnSpPr>
          <p:spPr>
            <a:xfrm>
              <a:off x="5961273" y="2378363"/>
              <a:ext cx="231067" cy="245588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930148-BE22-4D90-8867-C050DACDDD00}"/>
                </a:ext>
              </a:extLst>
            </p:cNvPr>
            <p:cNvCxnSpPr>
              <a:cxnSpLocks/>
            </p:cNvCxnSpPr>
            <p:nvPr/>
          </p:nvCxnSpPr>
          <p:spPr>
            <a:xfrm>
              <a:off x="6192340" y="2616409"/>
              <a:ext cx="93599" cy="343606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81B2FEC-AE55-4E97-9EED-EAE0C6BA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9139" y="2911642"/>
              <a:ext cx="40575" cy="514588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DF258C7-41F9-4567-A6FE-7B220F5BA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6806" y="3411952"/>
              <a:ext cx="156110" cy="539120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20962DF-9C13-4BED-8B68-86EB90407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9185" y="3909264"/>
              <a:ext cx="456815" cy="261523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71658EA-BC79-4B4F-BD43-60D8CAD35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786" y="4170787"/>
              <a:ext cx="73293" cy="636764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01B016F-7569-42EE-84F2-1702E635DCE4}"/>
                </a:ext>
              </a:extLst>
            </p:cNvPr>
            <p:cNvCxnSpPr>
              <a:cxnSpLocks/>
            </p:cNvCxnSpPr>
            <p:nvPr/>
          </p:nvCxnSpPr>
          <p:spPr>
            <a:xfrm>
              <a:off x="5597314" y="4791273"/>
              <a:ext cx="156876" cy="198618"/>
            </a:xfrm>
            <a:prstGeom prst="line">
              <a:avLst/>
            </a:prstGeom>
            <a:ln w="34925">
              <a:solidFill>
                <a:srgbClr val="55B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9546CFF-F327-4152-BFAE-312DB2F58E06}"/>
                </a:ext>
              </a:extLst>
            </p:cNvPr>
            <p:cNvSpPr/>
            <p:nvPr/>
          </p:nvSpPr>
          <p:spPr>
            <a:xfrm>
              <a:off x="5608031" y="4366520"/>
              <a:ext cx="647859" cy="647859"/>
            </a:xfrm>
            <a:prstGeom prst="ellipse">
              <a:avLst/>
            </a:prstGeom>
            <a:solidFill>
              <a:srgbClr val="55B6D7">
                <a:alpha val="2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6" name="Picture 4" descr="Hearing Icon #167212 - Free Icons Library">
            <a:extLst>
              <a:ext uri="{FF2B5EF4-FFF2-40B4-BE49-F238E27FC236}">
                <a16:creationId xmlns:a16="http://schemas.microsoft.com/office/drawing/2014/main" id="{70BC51FF-A4CC-4566-A23A-8F7FCE73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65" y="2490052"/>
            <a:ext cx="1657550" cy="15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094BFD-1D87-4B42-BE65-9464DA0B7D71}"/>
              </a:ext>
            </a:extLst>
          </p:cNvPr>
          <p:cNvSpPr/>
          <p:nvPr/>
        </p:nvSpPr>
        <p:spPr>
          <a:xfrm>
            <a:off x="4788770" y="5455661"/>
            <a:ext cx="254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Now I am listening to!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CE16DF-87B4-4D47-A264-8763AF01A191}"/>
              </a:ext>
            </a:extLst>
          </p:cNvPr>
          <p:cNvSpPr/>
          <p:nvPr/>
        </p:nvSpPr>
        <p:spPr>
          <a:xfrm>
            <a:off x="8534023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BE76B43-7BE3-4CC8-A0DE-D62F7B257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9333" r="12286" b="13333"/>
          <a:stretch/>
        </p:blipFill>
        <p:spPr>
          <a:xfrm>
            <a:off x="9085297" y="1278476"/>
            <a:ext cx="2364758" cy="39319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C0465E8-07A5-42CD-9FF7-C246E2225EFE}"/>
              </a:ext>
            </a:extLst>
          </p:cNvPr>
          <p:cNvSpPr/>
          <p:nvPr/>
        </p:nvSpPr>
        <p:spPr>
          <a:xfrm>
            <a:off x="8642753" y="596713"/>
            <a:ext cx="3046327" cy="53104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Arrive notification!!!!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24" descr="Google Maps You Are Here Icon #141293 - Free Icons Library">
            <a:extLst>
              <a:ext uri="{FF2B5EF4-FFF2-40B4-BE49-F238E27FC236}">
                <a16:creationId xmlns:a16="http://schemas.microsoft.com/office/drawing/2014/main" id="{F67125B4-AC82-4BB1-BFE8-74CA2E52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74" y="4236051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2" descr="We Are Here Icon #258881 - Free Icons Library">
            <a:extLst>
              <a:ext uri="{FF2B5EF4-FFF2-40B4-BE49-F238E27FC236}">
                <a16:creationId xmlns:a16="http://schemas.microsoft.com/office/drawing/2014/main" id="{49AB6D47-25CC-43BB-86F5-71FF14A1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858" y="4352981"/>
            <a:ext cx="304800" cy="4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B7786-A97E-414B-9BAB-A38AEDDD7482}"/>
              </a:ext>
            </a:extLst>
          </p:cNvPr>
          <p:cNvSpPr/>
          <p:nvPr/>
        </p:nvSpPr>
        <p:spPr>
          <a:xfrm>
            <a:off x="646134" y="501287"/>
            <a:ext cx="3240000" cy="5760000"/>
          </a:xfrm>
          <a:prstGeom prst="rect">
            <a:avLst/>
          </a:prstGeom>
          <a:solidFill>
            <a:srgbClr val="55B6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1E6244-0A98-4911-87C8-7E4F51EAFD3F}"/>
              </a:ext>
            </a:extLst>
          </p:cNvPr>
          <p:cNvCxnSpPr>
            <a:cxnSpLocks/>
          </p:cNvCxnSpPr>
          <p:nvPr/>
        </p:nvCxnSpPr>
        <p:spPr>
          <a:xfrm>
            <a:off x="2131407" y="2378363"/>
            <a:ext cx="231067" cy="245588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4FADBF-EEEE-4D7E-93A8-68A6464B277C}"/>
              </a:ext>
            </a:extLst>
          </p:cNvPr>
          <p:cNvCxnSpPr>
            <a:cxnSpLocks/>
          </p:cNvCxnSpPr>
          <p:nvPr/>
        </p:nvCxnSpPr>
        <p:spPr>
          <a:xfrm>
            <a:off x="2362474" y="2616409"/>
            <a:ext cx="93599" cy="343606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41F54A-2A65-4778-B2F2-302F6096C178}"/>
              </a:ext>
            </a:extLst>
          </p:cNvPr>
          <p:cNvCxnSpPr>
            <a:cxnSpLocks/>
          </p:cNvCxnSpPr>
          <p:nvPr/>
        </p:nvCxnSpPr>
        <p:spPr>
          <a:xfrm flipH="1">
            <a:off x="2409273" y="2911642"/>
            <a:ext cx="40575" cy="514588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1811FC-2069-4DDA-8B78-0EEB78E41180}"/>
              </a:ext>
            </a:extLst>
          </p:cNvPr>
          <p:cNvCxnSpPr>
            <a:cxnSpLocks/>
          </p:cNvCxnSpPr>
          <p:nvPr/>
        </p:nvCxnSpPr>
        <p:spPr>
          <a:xfrm flipH="1">
            <a:off x="2246940" y="3411952"/>
            <a:ext cx="156110" cy="539120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B59721-644C-4DE3-AD42-121FA4B08D02}"/>
              </a:ext>
            </a:extLst>
          </p:cNvPr>
          <p:cNvCxnSpPr>
            <a:cxnSpLocks/>
          </p:cNvCxnSpPr>
          <p:nvPr/>
        </p:nvCxnSpPr>
        <p:spPr>
          <a:xfrm flipH="1">
            <a:off x="1809319" y="3909264"/>
            <a:ext cx="456815" cy="261523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4ED5D8-6CB6-4583-B69B-446471967235}"/>
              </a:ext>
            </a:extLst>
          </p:cNvPr>
          <p:cNvCxnSpPr>
            <a:cxnSpLocks/>
          </p:cNvCxnSpPr>
          <p:nvPr/>
        </p:nvCxnSpPr>
        <p:spPr>
          <a:xfrm flipH="1">
            <a:off x="1743920" y="4170787"/>
            <a:ext cx="73293" cy="636764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82FC38B-8C22-4F52-97DA-6BDDA17EE78B}"/>
              </a:ext>
            </a:extLst>
          </p:cNvPr>
          <p:cNvCxnSpPr>
            <a:cxnSpLocks/>
          </p:cNvCxnSpPr>
          <p:nvPr/>
        </p:nvCxnSpPr>
        <p:spPr>
          <a:xfrm>
            <a:off x="1767448" y="4791273"/>
            <a:ext cx="156876" cy="198618"/>
          </a:xfrm>
          <a:prstGeom prst="line">
            <a:avLst/>
          </a:prstGeom>
          <a:ln w="34925">
            <a:solidFill>
              <a:srgbClr val="55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F7F12A4-0CC4-48C2-9AC0-ADA10475BDD6}"/>
              </a:ext>
            </a:extLst>
          </p:cNvPr>
          <p:cNvSpPr/>
          <p:nvPr/>
        </p:nvSpPr>
        <p:spPr>
          <a:xfrm>
            <a:off x="879887" y="836213"/>
            <a:ext cx="2648174" cy="41536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Information of Travel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Time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Path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...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B1AD18-BF63-4117-B1B5-D2E0ABB0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0"/>
            <a:ext cx="627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165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PT Serif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2022-06-02T04:56:09Z</dcterms:created>
  <dcterms:modified xsi:type="dcterms:W3CDTF">2022-06-02T11:57:11Z</dcterms:modified>
</cp:coreProperties>
</file>