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682" r:id="rId2"/>
    <p:sldId id="752" r:id="rId3"/>
    <p:sldId id="753" r:id="rId4"/>
    <p:sldId id="754" r:id="rId5"/>
    <p:sldId id="755" r:id="rId6"/>
    <p:sldId id="756" r:id="rId7"/>
    <p:sldId id="757" r:id="rId8"/>
    <p:sldId id="758" r:id="rId9"/>
    <p:sldId id="759" r:id="rId10"/>
    <p:sldId id="760" r:id="rId11"/>
    <p:sldId id="761" r:id="rId12"/>
    <p:sldId id="762" r:id="rId13"/>
    <p:sldId id="763" r:id="rId14"/>
    <p:sldId id="764" r:id="rId15"/>
    <p:sldId id="765" r:id="rId16"/>
    <p:sldId id="766" r:id="rId17"/>
    <p:sldId id="767" r:id="rId18"/>
    <p:sldId id="768" r:id="rId19"/>
    <p:sldId id="769" r:id="rId20"/>
    <p:sldId id="770" r:id="rId21"/>
    <p:sldId id="771" r:id="rId22"/>
    <p:sldId id="772" r:id="rId23"/>
    <p:sldId id="773" r:id="rId24"/>
    <p:sldId id="774" r:id="rId25"/>
    <p:sldId id="775" r:id="rId26"/>
    <p:sldId id="776" r:id="rId27"/>
    <p:sldId id="777" r:id="rId28"/>
    <p:sldId id="778" r:id="rId29"/>
    <p:sldId id="779" r:id="rId30"/>
    <p:sldId id="780" r:id="rId31"/>
    <p:sldId id="781" r:id="rId32"/>
    <p:sldId id="782" r:id="rId33"/>
    <p:sldId id="783" r:id="rId34"/>
    <p:sldId id="784" r:id="rId35"/>
    <p:sldId id="785" r:id="rId36"/>
    <p:sldId id="786" r:id="rId37"/>
    <p:sldId id="787" r:id="rId38"/>
    <p:sldId id="788" r:id="rId39"/>
    <p:sldId id="789" r:id="rId40"/>
    <p:sldId id="790" r:id="rId41"/>
    <p:sldId id="791" r:id="rId42"/>
    <p:sldId id="792" r:id="rId43"/>
    <p:sldId id="793" r:id="rId44"/>
    <p:sldId id="794" r:id="rId45"/>
    <p:sldId id="795" r:id="rId46"/>
    <p:sldId id="796" r:id="rId47"/>
    <p:sldId id="797" r:id="rId48"/>
  </p:sldIdLst>
  <p:sldSz cx="12188825" cy="6858000"/>
  <p:notesSz cx="6858000" cy="9144000"/>
  <p:custDataLst>
    <p:tags r:id="rId51"/>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CF6"/>
    <a:srgbClr val="D6E9F7"/>
    <a:srgbClr val="E6F1F8"/>
    <a:srgbClr val="C4EDFC"/>
    <a:srgbClr val="BEE5F8"/>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6" autoAdjust="0"/>
    <p:restoredTop sz="86657" autoAdjust="0"/>
  </p:normalViewPr>
  <p:slideViewPr>
    <p:cSldViewPr snapToGrid="0">
      <p:cViewPr varScale="1">
        <p:scale>
          <a:sx n="62" d="100"/>
          <a:sy n="62" d="100"/>
        </p:scale>
        <p:origin x="990" y="72"/>
      </p:cViewPr>
      <p:guideLst>
        <p:guide orient="horz" pos="2160"/>
        <p:guide pos="335"/>
        <p:guide orient="horz" pos="768"/>
        <p:guide pos="6466"/>
      </p:guideLst>
    </p:cSldViewPr>
  </p:slideViewPr>
  <p:outlineViewPr>
    <p:cViewPr>
      <p:scale>
        <a:sx n="33" d="100"/>
        <a:sy n="33" d="100"/>
      </p:scale>
      <p:origin x="0" y="0"/>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11/29/2017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46</a:t>
            </a:fld>
            <a:endParaRPr lang="en-US" dirty="0"/>
          </a:p>
        </p:txBody>
      </p:sp>
    </p:spTree>
    <p:extLst>
      <p:ext uri="{BB962C8B-B14F-4D97-AF65-F5344CB8AC3E}">
        <p14:creationId xmlns:p14="http://schemas.microsoft.com/office/powerpoint/2010/main" val="1755147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11/29/2017</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11/29/2017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11/29/2017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11/29/2017</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11/29/2017</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11/29/2017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11/29/2017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11/29/2017</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11/29/2017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11/29/2017</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11/29/2017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11/29/2017</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5FAA-A6BE-4A7B-9D36-5B922ADB7643}"/>
              </a:ext>
            </a:extLst>
          </p:cNvPr>
          <p:cNvSpPr>
            <a:spLocks noGrp="1"/>
          </p:cNvSpPr>
          <p:nvPr>
            <p:ph type="title"/>
          </p:nvPr>
        </p:nvSpPr>
        <p:spPr>
          <a:xfrm>
            <a:off x="531157" y="-215934"/>
            <a:ext cx="11125199" cy="889000"/>
          </a:xfrm>
        </p:spPr>
        <p:txBody>
          <a:bodyPr/>
          <a:lstStyle/>
          <a:p>
            <a:r>
              <a:rPr lang="en-US" dirty="0"/>
              <a:t>Button Toolbar</a:t>
            </a:r>
          </a:p>
        </p:txBody>
      </p:sp>
      <p:sp>
        <p:nvSpPr>
          <p:cNvPr id="3" name="Content Placeholder 2">
            <a:extLst>
              <a:ext uri="{FF2B5EF4-FFF2-40B4-BE49-F238E27FC236}">
                <a16:creationId xmlns:a16="http://schemas.microsoft.com/office/drawing/2014/main" id="{CF58E045-6093-44B4-9DC5-A6036B70F8C5}"/>
              </a:ext>
            </a:extLst>
          </p:cNvPr>
          <p:cNvSpPr>
            <a:spLocks noGrp="1"/>
          </p:cNvSpPr>
          <p:nvPr>
            <p:ph idx="1"/>
          </p:nvPr>
        </p:nvSpPr>
        <p:spPr>
          <a:xfrm>
            <a:off x="531157" y="899161"/>
            <a:ext cx="11126522" cy="4419600"/>
          </a:xfrm>
        </p:spPr>
        <p:txBody>
          <a:bodyPr/>
          <a:lstStyle/>
          <a:p>
            <a:r>
              <a:rPr lang="en-US" dirty="0"/>
              <a:t>Combine sets of &lt;div class="</a:t>
            </a:r>
            <a:r>
              <a:rPr lang="en-US" dirty="0" err="1"/>
              <a:t>btn</a:t>
            </a:r>
            <a:r>
              <a:rPr lang="en-US" dirty="0"/>
              <a:t>-group"&gt; into a &lt;div class="</a:t>
            </a:r>
            <a:r>
              <a:rPr lang="en-US" dirty="0" err="1"/>
              <a:t>btn</a:t>
            </a:r>
            <a:r>
              <a:rPr lang="en-US" dirty="0"/>
              <a:t>-toolbar"&gt; for more complex components</a:t>
            </a:r>
          </a:p>
        </p:txBody>
      </p:sp>
      <p:sp>
        <p:nvSpPr>
          <p:cNvPr id="4" name="Slide Number Placeholder 3">
            <a:extLst>
              <a:ext uri="{FF2B5EF4-FFF2-40B4-BE49-F238E27FC236}">
                <a16:creationId xmlns:a16="http://schemas.microsoft.com/office/drawing/2014/main" id="{0D15FC0F-0068-4E93-B3B8-084B5297BC2E}"/>
              </a:ext>
            </a:extLst>
          </p:cNvPr>
          <p:cNvSpPr>
            <a:spLocks noGrp="1"/>
          </p:cNvSpPr>
          <p:nvPr>
            <p:ph type="sldNum" sz="quarter" idx="12"/>
          </p:nvPr>
        </p:nvSpPr>
        <p:spPr/>
        <p:txBody>
          <a:bodyPr/>
          <a:lstStyle/>
          <a:p>
            <a:fld id="{C51EAA63-D034-42AE-91FA-B13B9518C7BE}" type="slidenum">
              <a:rPr lang="en-US" smtClean="0"/>
              <a:pPr/>
              <a:t>10</a:t>
            </a:fld>
            <a:endParaRPr lang="en-US" dirty="0"/>
          </a:p>
        </p:txBody>
      </p:sp>
      <p:pic>
        <p:nvPicPr>
          <p:cNvPr id="6" name="Picture 5">
            <a:extLst>
              <a:ext uri="{FF2B5EF4-FFF2-40B4-BE49-F238E27FC236}">
                <a16:creationId xmlns:a16="http://schemas.microsoft.com/office/drawing/2014/main" id="{CA7CB88D-1E63-4EE0-B296-4B0D7E488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1778072"/>
            <a:ext cx="6134956" cy="3515216"/>
          </a:xfrm>
          <a:prstGeom prst="rect">
            <a:avLst/>
          </a:prstGeom>
        </p:spPr>
      </p:pic>
      <p:pic>
        <p:nvPicPr>
          <p:cNvPr id="8" name="Picture 7">
            <a:extLst>
              <a:ext uri="{FF2B5EF4-FFF2-40B4-BE49-F238E27FC236}">
                <a16:creationId xmlns:a16="http://schemas.microsoft.com/office/drawing/2014/main" id="{0754ABBF-3D68-4237-B406-F5385DEA9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7203" y="3116522"/>
            <a:ext cx="4001058" cy="419158"/>
          </a:xfrm>
          <a:prstGeom prst="rect">
            <a:avLst/>
          </a:prstGeom>
        </p:spPr>
      </p:pic>
      <p:cxnSp>
        <p:nvCxnSpPr>
          <p:cNvPr id="9" name="Straight Connector 8">
            <a:extLst>
              <a:ext uri="{FF2B5EF4-FFF2-40B4-BE49-F238E27FC236}">
                <a16:creationId xmlns:a16="http://schemas.microsoft.com/office/drawing/2014/main" id="{C5E9C36A-09FB-41A0-9509-288BD7D603B5}"/>
              </a:ext>
            </a:extLst>
          </p:cNvPr>
          <p:cNvCxnSpPr>
            <a:cxnSpLocks/>
          </p:cNvCxnSpPr>
          <p:nvPr/>
        </p:nvCxnSpPr>
        <p:spPr>
          <a:xfrm>
            <a:off x="7400963" y="1414746"/>
            <a:ext cx="0" cy="47726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7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8740-117F-49AB-A1C8-E89DFDF68735}"/>
              </a:ext>
            </a:extLst>
          </p:cNvPr>
          <p:cNvSpPr>
            <a:spLocks noGrp="1"/>
          </p:cNvSpPr>
          <p:nvPr>
            <p:ph type="title"/>
          </p:nvPr>
        </p:nvSpPr>
        <p:spPr/>
        <p:txBody>
          <a:bodyPr/>
          <a:lstStyle/>
          <a:p>
            <a:r>
              <a:rPr lang="en-US" dirty="0"/>
              <a:t>Button Size</a:t>
            </a:r>
          </a:p>
        </p:txBody>
      </p:sp>
      <p:pic>
        <p:nvPicPr>
          <p:cNvPr id="6" name="Content Placeholder 5">
            <a:extLst>
              <a:ext uri="{FF2B5EF4-FFF2-40B4-BE49-F238E27FC236}">
                <a16:creationId xmlns:a16="http://schemas.microsoft.com/office/drawing/2014/main" id="{BEE52D45-150C-4B3B-A6C2-EC837185A9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90412"/>
            <a:ext cx="6802952" cy="3675947"/>
          </a:xfrm>
        </p:spPr>
      </p:pic>
      <p:sp>
        <p:nvSpPr>
          <p:cNvPr id="4" name="Slide Number Placeholder 3">
            <a:extLst>
              <a:ext uri="{FF2B5EF4-FFF2-40B4-BE49-F238E27FC236}">
                <a16:creationId xmlns:a16="http://schemas.microsoft.com/office/drawing/2014/main" id="{BC15DBB6-7AB1-4268-9DA1-898A965E4BC1}"/>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8" name="Picture 7">
            <a:extLst>
              <a:ext uri="{FF2B5EF4-FFF2-40B4-BE49-F238E27FC236}">
                <a16:creationId xmlns:a16="http://schemas.microsoft.com/office/drawing/2014/main" id="{0BEFD8CA-EAF1-46F9-8A69-266FD8EDE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3967" y="2387049"/>
            <a:ext cx="3628571" cy="1352381"/>
          </a:xfrm>
          <a:prstGeom prst="rect">
            <a:avLst/>
          </a:prstGeom>
        </p:spPr>
      </p:pic>
      <p:cxnSp>
        <p:nvCxnSpPr>
          <p:cNvPr id="9" name="Straight Connector 8">
            <a:extLst>
              <a:ext uri="{FF2B5EF4-FFF2-40B4-BE49-F238E27FC236}">
                <a16:creationId xmlns:a16="http://schemas.microsoft.com/office/drawing/2014/main" id="{7966C90D-C891-44D7-B991-87215E6A639F}"/>
              </a:ext>
            </a:extLst>
          </p:cNvPr>
          <p:cNvCxnSpPr>
            <a:cxnSpLocks/>
          </p:cNvCxnSpPr>
          <p:nvPr/>
        </p:nvCxnSpPr>
        <p:spPr>
          <a:xfrm>
            <a:off x="7599083" y="1079466"/>
            <a:ext cx="0" cy="47726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54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9020-C17F-4E91-BAD3-3257632C9923}"/>
              </a:ext>
            </a:extLst>
          </p:cNvPr>
          <p:cNvSpPr>
            <a:spLocks noGrp="1"/>
          </p:cNvSpPr>
          <p:nvPr>
            <p:ph type="title"/>
          </p:nvPr>
        </p:nvSpPr>
        <p:spPr>
          <a:xfrm>
            <a:off x="531818" y="-233679"/>
            <a:ext cx="11125199" cy="889000"/>
          </a:xfrm>
        </p:spPr>
        <p:txBody>
          <a:bodyPr/>
          <a:lstStyle/>
          <a:p>
            <a:r>
              <a:rPr lang="en-US" dirty="0"/>
              <a:t>Nesting Button</a:t>
            </a:r>
          </a:p>
        </p:txBody>
      </p:sp>
      <p:sp>
        <p:nvSpPr>
          <p:cNvPr id="3" name="Content Placeholder 2">
            <a:extLst>
              <a:ext uri="{FF2B5EF4-FFF2-40B4-BE49-F238E27FC236}">
                <a16:creationId xmlns:a16="http://schemas.microsoft.com/office/drawing/2014/main" id="{6CE26214-6025-4DB9-8F69-70985C5279CD}"/>
              </a:ext>
            </a:extLst>
          </p:cNvPr>
          <p:cNvSpPr>
            <a:spLocks noGrp="1"/>
          </p:cNvSpPr>
          <p:nvPr>
            <p:ph idx="1"/>
          </p:nvPr>
        </p:nvSpPr>
        <p:spPr>
          <a:xfrm>
            <a:off x="530495" y="792481"/>
            <a:ext cx="11126522" cy="4419600"/>
          </a:xfrm>
        </p:spPr>
        <p:txBody>
          <a:bodyPr/>
          <a:lstStyle/>
          <a:p>
            <a:r>
              <a:rPr lang="en-US" dirty="0"/>
              <a:t>You can nest button groups within another button group </a:t>
            </a:r>
            <a:r>
              <a:rPr lang="en-US" dirty="0" err="1"/>
              <a:t>i.e</a:t>
            </a:r>
            <a:r>
              <a:rPr lang="en-US" dirty="0"/>
              <a:t>, place a </a:t>
            </a:r>
            <a:r>
              <a:rPr lang="en-US" b="1" dirty="0"/>
              <a:t>.</a:t>
            </a:r>
            <a:r>
              <a:rPr lang="en-US" b="1" dirty="0" err="1"/>
              <a:t>btn</a:t>
            </a:r>
            <a:r>
              <a:rPr lang="en-US" b="1" dirty="0"/>
              <a:t>-group</a:t>
            </a:r>
            <a:r>
              <a:rPr lang="en-US" dirty="0"/>
              <a:t> within another </a:t>
            </a:r>
            <a:r>
              <a:rPr lang="en-US" b="1" dirty="0"/>
              <a:t>.</a:t>
            </a:r>
            <a:r>
              <a:rPr lang="en-US" b="1" dirty="0" err="1"/>
              <a:t>btn</a:t>
            </a:r>
            <a:r>
              <a:rPr lang="en-US" b="1" dirty="0"/>
              <a:t>-group </a:t>
            </a:r>
            <a:r>
              <a:rPr lang="en-US" dirty="0"/>
              <a:t>. This is done when you want dropdown menus mixed with a series of buttons</a:t>
            </a:r>
          </a:p>
        </p:txBody>
      </p:sp>
      <p:sp>
        <p:nvSpPr>
          <p:cNvPr id="4" name="Slide Number Placeholder 3">
            <a:extLst>
              <a:ext uri="{FF2B5EF4-FFF2-40B4-BE49-F238E27FC236}">
                <a16:creationId xmlns:a16="http://schemas.microsoft.com/office/drawing/2014/main" id="{A5E67F3C-16AF-4230-AEC2-E1E9977297AD}"/>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6" name="Picture 5">
            <a:extLst>
              <a:ext uri="{FF2B5EF4-FFF2-40B4-BE49-F238E27FC236}">
                <a16:creationId xmlns:a16="http://schemas.microsoft.com/office/drawing/2014/main" id="{5DE4B9D9-0BC9-4E0C-BB3E-A6F06FF29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95" y="2062657"/>
            <a:ext cx="7687748" cy="3286584"/>
          </a:xfrm>
          <a:prstGeom prst="rect">
            <a:avLst/>
          </a:prstGeom>
        </p:spPr>
      </p:pic>
      <p:pic>
        <p:nvPicPr>
          <p:cNvPr id="8" name="Picture 7">
            <a:extLst>
              <a:ext uri="{FF2B5EF4-FFF2-40B4-BE49-F238E27FC236}">
                <a16:creationId xmlns:a16="http://schemas.microsoft.com/office/drawing/2014/main" id="{EB50F62D-ACBB-4416-B3F2-764D8DF65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887" y="1811490"/>
            <a:ext cx="3286781" cy="1617510"/>
          </a:xfrm>
          <a:prstGeom prst="rect">
            <a:avLst/>
          </a:prstGeom>
        </p:spPr>
      </p:pic>
      <p:cxnSp>
        <p:nvCxnSpPr>
          <p:cNvPr id="9" name="Straight Connector 8">
            <a:extLst>
              <a:ext uri="{FF2B5EF4-FFF2-40B4-BE49-F238E27FC236}">
                <a16:creationId xmlns:a16="http://schemas.microsoft.com/office/drawing/2014/main" id="{F0A9AF49-0970-4DAE-B521-733E81E0C70D}"/>
              </a:ext>
            </a:extLst>
          </p:cNvPr>
          <p:cNvCxnSpPr>
            <a:cxnSpLocks/>
          </p:cNvCxnSpPr>
          <p:nvPr/>
        </p:nvCxnSpPr>
        <p:spPr>
          <a:xfrm>
            <a:off x="8330603" y="1521426"/>
            <a:ext cx="0" cy="47726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91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B9EA-F28F-45A5-8269-105EADBC64B7}"/>
              </a:ext>
            </a:extLst>
          </p:cNvPr>
          <p:cNvSpPr>
            <a:spLocks noGrp="1"/>
          </p:cNvSpPr>
          <p:nvPr>
            <p:ph type="title"/>
          </p:nvPr>
        </p:nvSpPr>
        <p:spPr>
          <a:xfrm>
            <a:off x="531818" y="-176782"/>
            <a:ext cx="11125199" cy="889000"/>
          </a:xfrm>
        </p:spPr>
        <p:txBody>
          <a:bodyPr/>
          <a:lstStyle/>
          <a:p>
            <a:r>
              <a:rPr lang="en-US" dirty="0"/>
              <a:t>Vertical Variation</a:t>
            </a:r>
          </a:p>
        </p:txBody>
      </p:sp>
      <p:sp>
        <p:nvSpPr>
          <p:cNvPr id="3" name="Content Placeholder 2">
            <a:extLst>
              <a:ext uri="{FF2B5EF4-FFF2-40B4-BE49-F238E27FC236}">
                <a16:creationId xmlns:a16="http://schemas.microsoft.com/office/drawing/2014/main" id="{7494A1B6-6B40-40B4-A1AB-0A734FC82B9B}"/>
              </a:ext>
            </a:extLst>
          </p:cNvPr>
          <p:cNvSpPr>
            <a:spLocks noGrp="1"/>
          </p:cNvSpPr>
          <p:nvPr>
            <p:ph idx="1"/>
          </p:nvPr>
        </p:nvSpPr>
        <p:spPr>
          <a:xfrm>
            <a:off x="530495" y="838201"/>
            <a:ext cx="11126522" cy="4419600"/>
          </a:xfrm>
        </p:spPr>
        <p:txBody>
          <a:bodyPr/>
          <a:lstStyle/>
          <a:p>
            <a:r>
              <a:rPr lang="en-US" dirty="0"/>
              <a:t>Make a set of buttons appear vertically stacked rather than horizontally. </a:t>
            </a:r>
            <a:r>
              <a:rPr lang="en-US" dirty="0">
                <a:solidFill>
                  <a:srgbClr val="FF0000"/>
                </a:solidFill>
              </a:rPr>
              <a:t>Split button dropdowns are not supported here</a:t>
            </a:r>
          </a:p>
        </p:txBody>
      </p:sp>
      <p:sp>
        <p:nvSpPr>
          <p:cNvPr id="4" name="Slide Number Placeholder 3">
            <a:extLst>
              <a:ext uri="{FF2B5EF4-FFF2-40B4-BE49-F238E27FC236}">
                <a16:creationId xmlns:a16="http://schemas.microsoft.com/office/drawing/2014/main" id="{B8EF0029-A6A6-4E94-A2C4-5EFF0CF7B6CB}"/>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6" name="Picture 5">
            <a:extLst>
              <a:ext uri="{FF2B5EF4-FFF2-40B4-BE49-F238E27FC236}">
                <a16:creationId xmlns:a16="http://schemas.microsoft.com/office/drawing/2014/main" id="{C051D4DF-C05A-43B2-971F-559424381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96" y="1666375"/>
            <a:ext cx="8678486" cy="3591426"/>
          </a:xfrm>
          <a:prstGeom prst="rect">
            <a:avLst/>
          </a:prstGeom>
        </p:spPr>
      </p:pic>
      <p:pic>
        <p:nvPicPr>
          <p:cNvPr id="8" name="Picture 7">
            <a:extLst>
              <a:ext uri="{FF2B5EF4-FFF2-40B4-BE49-F238E27FC236}">
                <a16:creationId xmlns:a16="http://schemas.microsoft.com/office/drawing/2014/main" id="{719952D3-4855-4ADC-971D-648CAE7F7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412" y="1546737"/>
            <a:ext cx="2631133" cy="2674743"/>
          </a:xfrm>
          <a:prstGeom prst="rect">
            <a:avLst/>
          </a:prstGeom>
        </p:spPr>
      </p:pic>
      <p:cxnSp>
        <p:nvCxnSpPr>
          <p:cNvPr id="9" name="Straight Connector 8">
            <a:extLst>
              <a:ext uri="{FF2B5EF4-FFF2-40B4-BE49-F238E27FC236}">
                <a16:creationId xmlns:a16="http://schemas.microsoft.com/office/drawing/2014/main" id="{95694C24-A7A3-488D-B2E0-922130B34991}"/>
              </a:ext>
            </a:extLst>
          </p:cNvPr>
          <p:cNvCxnSpPr>
            <a:cxnSpLocks/>
          </p:cNvCxnSpPr>
          <p:nvPr/>
        </p:nvCxnSpPr>
        <p:spPr>
          <a:xfrm>
            <a:off x="9323582" y="1546737"/>
            <a:ext cx="0" cy="47726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14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F9EC-C689-4B4E-8D98-247C116CCF04}"/>
              </a:ext>
            </a:extLst>
          </p:cNvPr>
          <p:cNvSpPr>
            <a:spLocks noGrp="1"/>
          </p:cNvSpPr>
          <p:nvPr>
            <p:ph type="title"/>
          </p:nvPr>
        </p:nvSpPr>
        <p:spPr/>
        <p:txBody>
          <a:bodyPr/>
          <a:lstStyle/>
          <a:p>
            <a:r>
              <a:rPr lang="en-US" dirty="0"/>
              <a:t>Button Dropdown</a:t>
            </a:r>
          </a:p>
        </p:txBody>
      </p:sp>
      <p:sp>
        <p:nvSpPr>
          <p:cNvPr id="3" name="Content Placeholder 2">
            <a:extLst>
              <a:ext uri="{FF2B5EF4-FFF2-40B4-BE49-F238E27FC236}">
                <a16:creationId xmlns:a16="http://schemas.microsoft.com/office/drawing/2014/main" id="{F8F95A87-6E31-451C-BCA8-E4738568A281}"/>
              </a:ext>
            </a:extLst>
          </p:cNvPr>
          <p:cNvSpPr>
            <a:spLocks noGrp="1"/>
          </p:cNvSpPr>
          <p:nvPr>
            <p:ph idx="1"/>
          </p:nvPr>
        </p:nvSpPr>
        <p:spPr/>
        <p:txBody>
          <a:bodyPr/>
          <a:lstStyle/>
          <a:p>
            <a:r>
              <a:rPr lang="en-US" dirty="0"/>
              <a:t>Use any button to trigger a dropdown menu by placing it within a .</a:t>
            </a:r>
            <a:r>
              <a:rPr lang="en-US" dirty="0" err="1"/>
              <a:t>btn</a:t>
            </a:r>
            <a:r>
              <a:rPr lang="en-US" dirty="0"/>
              <a:t>-group and providing the proper menu markup</a:t>
            </a:r>
          </a:p>
        </p:txBody>
      </p:sp>
      <p:sp>
        <p:nvSpPr>
          <p:cNvPr id="4" name="Slide Number Placeholder 3">
            <a:extLst>
              <a:ext uri="{FF2B5EF4-FFF2-40B4-BE49-F238E27FC236}">
                <a16:creationId xmlns:a16="http://schemas.microsoft.com/office/drawing/2014/main" id="{874441F9-DDF6-43DF-B6BC-D7681B2E888C}"/>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251494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BF10-F37F-4EE7-8BF1-1AAF6DFC8A90}"/>
              </a:ext>
            </a:extLst>
          </p:cNvPr>
          <p:cNvSpPr>
            <a:spLocks noGrp="1"/>
          </p:cNvSpPr>
          <p:nvPr>
            <p:ph type="title"/>
          </p:nvPr>
        </p:nvSpPr>
        <p:spPr/>
        <p:txBody>
          <a:bodyPr/>
          <a:lstStyle/>
          <a:p>
            <a:r>
              <a:rPr lang="en-US" dirty="0"/>
              <a:t>Single Button dropdown</a:t>
            </a:r>
          </a:p>
        </p:txBody>
      </p:sp>
      <p:pic>
        <p:nvPicPr>
          <p:cNvPr id="6" name="Content Placeholder 5">
            <a:extLst>
              <a:ext uri="{FF2B5EF4-FFF2-40B4-BE49-F238E27FC236}">
                <a16:creationId xmlns:a16="http://schemas.microsoft.com/office/drawing/2014/main" id="{C566976C-58A1-4433-B9E6-3DD48A2C6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833" y="1422842"/>
            <a:ext cx="6801799" cy="2762636"/>
          </a:xfrm>
        </p:spPr>
      </p:pic>
      <p:sp>
        <p:nvSpPr>
          <p:cNvPr id="4" name="Slide Number Placeholder 3">
            <a:extLst>
              <a:ext uri="{FF2B5EF4-FFF2-40B4-BE49-F238E27FC236}">
                <a16:creationId xmlns:a16="http://schemas.microsoft.com/office/drawing/2014/main" id="{A9E04415-BD98-417C-ADD5-A1AFD9B7F23C}"/>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8" name="Picture 7">
            <a:extLst>
              <a:ext uri="{FF2B5EF4-FFF2-40B4-BE49-F238E27FC236}">
                <a16:creationId xmlns:a16="http://schemas.microsoft.com/office/drawing/2014/main" id="{0646FAE7-CD0B-4582-AB3F-0D5E3B88E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1280" y="1295400"/>
            <a:ext cx="3212827" cy="3246119"/>
          </a:xfrm>
          <a:prstGeom prst="rect">
            <a:avLst/>
          </a:prstGeom>
        </p:spPr>
      </p:pic>
      <p:cxnSp>
        <p:nvCxnSpPr>
          <p:cNvPr id="9" name="Straight Connector 8">
            <a:extLst>
              <a:ext uri="{FF2B5EF4-FFF2-40B4-BE49-F238E27FC236}">
                <a16:creationId xmlns:a16="http://schemas.microsoft.com/office/drawing/2014/main" id="{A069C86D-5540-45B3-A6D6-D1DAFA24CD5B}"/>
              </a:ext>
            </a:extLst>
          </p:cNvPr>
          <p:cNvCxnSpPr>
            <a:cxnSpLocks/>
          </p:cNvCxnSpPr>
          <p:nvPr/>
        </p:nvCxnSpPr>
        <p:spPr>
          <a:xfrm>
            <a:off x="7875782" y="1144975"/>
            <a:ext cx="0" cy="47726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60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2F25-939A-4E31-B2A4-73137D0181B8}"/>
              </a:ext>
            </a:extLst>
          </p:cNvPr>
          <p:cNvSpPr>
            <a:spLocks noGrp="1"/>
          </p:cNvSpPr>
          <p:nvPr>
            <p:ph type="title"/>
          </p:nvPr>
        </p:nvSpPr>
        <p:spPr/>
        <p:txBody>
          <a:bodyPr/>
          <a:lstStyle/>
          <a:p>
            <a:r>
              <a:rPr lang="en-US" dirty="0"/>
              <a:t>Split button dropdown</a:t>
            </a:r>
          </a:p>
        </p:txBody>
      </p:sp>
      <p:pic>
        <p:nvPicPr>
          <p:cNvPr id="6" name="Content Placeholder 5">
            <a:extLst>
              <a:ext uri="{FF2B5EF4-FFF2-40B4-BE49-F238E27FC236}">
                <a16:creationId xmlns:a16="http://schemas.microsoft.com/office/drawing/2014/main" id="{30605F1F-4CE0-48C2-92B6-9F2C23D63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5122" y="1564224"/>
            <a:ext cx="3250984" cy="3250984"/>
          </a:xfrm>
        </p:spPr>
      </p:pic>
      <p:sp>
        <p:nvSpPr>
          <p:cNvPr id="4" name="Slide Number Placeholder 3">
            <a:extLst>
              <a:ext uri="{FF2B5EF4-FFF2-40B4-BE49-F238E27FC236}">
                <a16:creationId xmlns:a16="http://schemas.microsoft.com/office/drawing/2014/main" id="{5DD885F5-203B-4F7E-B125-908AF2C8D6AA}"/>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8" name="Picture 7">
            <a:extLst>
              <a:ext uri="{FF2B5EF4-FFF2-40B4-BE49-F238E27FC236}">
                <a16:creationId xmlns:a16="http://schemas.microsoft.com/office/drawing/2014/main" id="{C383F7EC-0600-4ACA-B9FC-004F97DEA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1595309"/>
            <a:ext cx="7268589" cy="3219899"/>
          </a:xfrm>
          <a:prstGeom prst="rect">
            <a:avLst/>
          </a:prstGeom>
        </p:spPr>
      </p:pic>
      <p:cxnSp>
        <p:nvCxnSpPr>
          <p:cNvPr id="9" name="Straight Connector 8">
            <a:extLst>
              <a:ext uri="{FF2B5EF4-FFF2-40B4-BE49-F238E27FC236}">
                <a16:creationId xmlns:a16="http://schemas.microsoft.com/office/drawing/2014/main" id="{E18883D5-63F6-4A2B-9079-91AB3321CD1D}"/>
              </a:ext>
            </a:extLst>
          </p:cNvPr>
          <p:cNvCxnSpPr>
            <a:cxnSpLocks/>
          </p:cNvCxnSpPr>
          <p:nvPr/>
        </p:nvCxnSpPr>
        <p:spPr>
          <a:xfrm>
            <a:off x="8073902" y="1104145"/>
            <a:ext cx="0" cy="47726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66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CCC1-BAAA-46AD-BB24-B92CE3E3155E}"/>
              </a:ext>
            </a:extLst>
          </p:cNvPr>
          <p:cNvSpPr>
            <a:spLocks noGrp="1"/>
          </p:cNvSpPr>
          <p:nvPr>
            <p:ph type="title"/>
          </p:nvPr>
        </p:nvSpPr>
        <p:spPr/>
        <p:txBody>
          <a:bodyPr/>
          <a:lstStyle/>
          <a:p>
            <a:r>
              <a:rPr lang="en-US" dirty="0"/>
              <a:t>Input Groups</a:t>
            </a:r>
          </a:p>
        </p:txBody>
      </p:sp>
      <p:sp>
        <p:nvSpPr>
          <p:cNvPr id="3" name="Content Placeholder 2">
            <a:extLst>
              <a:ext uri="{FF2B5EF4-FFF2-40B4-BE49-F238E27FC236}">
                <a16:creationId xmlns:a16="http://schemas.microsoft.com/office/drawing/2014/main" id="{1D78598D-15F9-40E0-8E2F-6AA99236C70B}"/>
              </a:ext>
            </a:extLst>
          </p:cNvPr>
          <p:cNvSpPr>
            <a:spLocks noGrp="1"/>
          </p:cNvSpPr>
          <p:nvPr>
            <p:ph idx="1"/>
          </p:nvPr>
        </p:nvSpPr>
        <p:spPr/>
        <p:txBody>
          <a:bodyPr/>
          <a:lstStyle/>
          <a:p>
            <a:r>
              <a:rPr lang="en-US" dirty="0"/>
              <a:t>Input groups are extended Form Controls. Using input groups you can easily prepend and append text or buttons to the text-based inputs.</a:t>
            </a:r>
          </a:p>
          <a:p>
            <a:r>
              <a:rPr lang="en-US" dirty="0"/>
              <a:t>By adding prepended and appended content to an input field, you can add common elements to the user’s input. For example, you can add the dollar symbol, the @ for a Twitter username, or anything else that might be common for your application interface.</a:t>
            </a:r>
          </a:p>
          <a:p>
            <a:r>
              <a:rPr lang="en-US" dirty="0"/>
              <a:t>To prepend or append elements to a .form-control−</a:t>
            </a:r>
          </a:p>
          <a:p>
            <a:pPr lvl="1"/>
            <a:r>
              <a:rPr lang="en-US" dirty="0"/>
              <a:t>Wrap it in a &lt;div&gt; with class .input-group</a:t>
            </a:r>
          </a:p>
          <a:p>
            <a:pPr lvl="1"/>
            <a:r>
              <a:rPr lang="en-US" dirty="0"/>
              <a:t>As a next step, within that same &lt;div&gt; , place your extra content inside a &lt;span&gt; with class .input-group-addon.</a:t>
            </a:r>
          </a:p>
          <a:p>
            <a:pPr lvl="1"/>
            <a:r>
              <a:rPr lang="en-US" dirty="0"/>
              <a:t>Now place this &lt;span&gt; either before or after the &lt;input&gt; element</a:t>
            </a:r>
          </a:p>
        </p:txBody>
      </p:sp>
      <p:sp>
        <p:nvSpPr>
          <p:cNvPr id="4" name="Slide Number Placeholder 3">
            <a:extLst>
              <a:ext uri="{FF2B5EF4-FFF2-40B4-BE49-F238E27FC236}">
                <a16:creationId xmlns:a16="http://schemas.microsoft.com/office/drawing/2014/main" id="{3138534F-B0F2-4939-A5E8-BF7B7DEC926A}"/>
              </a:ext>
            </a:extLst>
          </p:cNvPr>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375838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2FA1-D707-4E39-AB60-0619D85D2E06}"/>
              </a:ext>
            </a:extLst>
          </p:cNvPr>
          <p:cNvSpPr>
            <a:spLocks noGrp="1"/>
          </p:cNvSpPr>
          <p:nvPr>
            <p:ph type="title"/>
          </p:nvPr>
        </p:nvSpPr>
        <p:spPr/>
        <p:txBody>
          <a:bodyPr/>
          <a:lstStyle/>
          <a:p>
            <a:r>
              <a:rPr lang="en-US" dirty="0"/>
              <a:t>Input group</a:t>
            </a:r>
          </a:p>
        </p:txBody>
      </p:sp>
      <p:pic>
        <p:nvPicPr>
          <p:cNvPr id="6" name="Content Placeholder 5">
            <a:extLst>
              <a:ext uri="{FF2B5EF4-FFF2-40B4-BE49-F238E27FC236}">
                <a16:creationId xmlns:a16="http://schemas.microsoft.com/office/drawing/2014/main" id="{EF4BD671-A1C2-495B-A974-F8A07DCA0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98" y="1545617"/>
            <a:ext cx="8211696" cy="4163006"/>
          </a:xfrm>
        </p:spPr>
      </p:pic>
      <p:sp>
        <p:nvSpPr>
          <p:cNvPr id="4" name="Slide Number Placeholder 3">
            <a:extLst>
              <a:ext uri="{FF2B5EF4-FFF2-40B4-BE49-F238E27FC236}">
                <a16:creationId xmlns:a16="http://schemas.microsoft.com/office/drawing/2014/main" id="{F1A7C188-C24D-454D-A464-B36D03E36EDF}"/>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8" name="Picture 7">
            <a:extLst>
              <a:ext uri="{FF2B5EF4-FFF2-40B4-BE49-F238E27FC236}">
                <a16:creationId xmlns:a16="http://schemas.microsoft.com/office/drawing/2014/main" id="{C49400BB-1568-49E5-98C3-37C6AFA57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6170" y="1545617"/>
            <a:ext cx="3677544" cy="2035783"/>
          </a:xfrm>
          <a:prstGeom prst="rect">
            <a:avLst/>
          </a:prstGeom>
        </p:spPr>
      </p:pic>
      <p:cxnSp>
        <p:nvCxnSpPr>
          <p:cNvPr id="9" name="Straight Connector 8">
            <a:extLst>
              <a:ext uri="{FF2B5EF4-FFF2-40B4-BE49-F238E27FC236}">
                <a16:creationId xmlns:a16="http://schemas.microsoft.com/office/drawing/2014/main" id="{DD030217-C734-42F3-9FE8-C2DF873A1F9C}"/>
              </a:ext>
            </a:extLst>
          </p:cNvPr>
          <p:cNvCxnSpPr>
            <a:cxnSpLocks/>
          </p:cNvCxnSpPr>
          <p:nvPr/>
        </p:nvCxnSpPr>
        <p:spPr>
          <a:xfrm>
            <a:off x="8392994" y="1195053"/>
            <a:ext cx="0" cy="47726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6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9B78-EEFD-4E59-BF1C-CE3308E231DE}"/>
              </a:ext>
            </a:extLst>
          </p:cNvPr>
          <p:cNvSpPr>
            <a:spLocks noGrp="1"/>
          </p:cNvSpPr>
          <p:nvPr>
            <p:ph type="title"/>
          </p:nvPr>
        </p:nvSpPr>
        <p:spPr/>
        <p:txBody>
          <a:bodyPr/>
          <a:lstStyle/>
          <a:p>
            <a:r>
              <a:rPr lang="en-US" dirty="0"/>
              <a:t>Checkbox and radio addons </a:t>
            </a:r>
          </a:p>
        </p:txBody>
      </p:sp>
      <p:pic>
        <p:nvPicPr>
          <p:cNvPr id="6" name="Content Placeholder 5">
            <a:extLst>
              <a:ext uri="{FF2B5EF4-FFF2-40B4-BE49-F238E27FC236}">
                <a16:creationId xmlns:a16="http://schemas.microsoft.com/office/drawing/2014/main" id="{DAA1EA3B-56BE-4C6F-B466-9E5238565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2384"/>
            <a:ext cx="5987693" cy="3740656"/>
          </a:xfrm>
        </p:spPr>
      </p:pic>
      <p:sp>
        <p:nvSpPr>
          <p:cNvPr id="4" name="Slide Number Placeholder 3">
            <a:extLst>
              <a:ext uri="{FF2B5EF4-FFF2-40B4-BE49-F238E27FC236}">
                <a16:creationId xmlns:a16="http://schemas.microsoft.com/office/drawing/2014/main" id="{DF54FEB6-F618-4FF9-B07F-BF92B4B75839}"/>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8" name="Picture 7">
            <a:extLst>
              <a:ext uri="{FF2B5EF4-FFF2-40B4-BE49-F238E27FC236}">
                <a16:creationId xmlns:a16="http://schemas.microsoft.com/office/drawing/2014/main" id="{F2110F63-1C7A-445B-9701-A8AB0666C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885" y="1532384"/>
            <a:ext cx="5103773" cy="1332736"/>
          </a:xfrm>
          <a:prstGeom prst="rect">
            <a:avLst/>
          </a:prstGeom>
        </p:spPr>
      </p:pic>
      <p:cxnSp>
        <p:nvCxnSpPr>
          <p:cNvPr id="9" name="Straight Connector 8">
            <a:extLst>
              <a:ext uri="{FF2B5EF4-FFF2-40B4-BE49-F238E27FC236}">
                <a16:creationId xmlns:a16="http://schemas.microsoft.com/office/drawing/2014/main" id="{E721E2F6-96A6-49D9-9548-A5547CFBB2C8}"/>
              </a:ext>
            </a:extLst>
          </p:cNvPr>
          <p:cNvCxnSpPr>
            <a:cxnSpLocks/>
          </p:cNvCxnSpPr>
          <p:nvPr/>
        </p:nvCxnSpPr>
        <p:spPr>
          <a:xfrm>
            <a:off x="6777554" y="1073133"/>
            <a:ext cx="0" cy="47726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85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US" dirty="0"/>
              <a:t>Bootstrap</a:t>
            </a:r>
          </a:p>
        </p:txBody>
      </p:sp>
      <p:sp>
        <p:nvSpPr>
          <p:cNvPr id="8" name="Text Placeholder 3"/>
          <p:cNvSpPr>
            <a:spLocks noGrp="1"/>
          </p:cNvSpPr>
          <p:nvPr>
            <p:ph type="body" sz="quarter" idx="13"/>
          </p:nvPr>
        </p:nvSpPr>
        <p:spPr>
          <a:xfrm>
            <a:off x="531813" y="2867477"/>
            <a:ext cx="8763000" cy="2514149"/>
          </a:xfrm>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CAB8-1AAC-4930-A089-134848977710}"/>
              </a:ext>
            </a:extLst>
          </p:cNvPr>
          <p:cNvSpPr>
            <a:spLocks noGrp="1"/>
          </p:cNvSpPr>
          <p:nvPr>
            <p:ph type="title"/>
          </p:nvPr>
        </p:nvSpPr>
        <p:spPr/>
        <p:txBody>
          <a:bodyPr/>
          <a:lstStyle/>
          <a:p>
            <a:r>
              <a:rPr lang="en-US" dirty="0"/>
              <a:t>Button </a:t>
            </a:r>
            <a:r>
              <a:rPr lang="en-US" dirty="0" err="1"/>
              <a:t>AddOns</a:t>
            </a:r>
            <a:endParaRPr lang="en-US" dirty="0"/>
          </a:p>
        </p:txBody>
      </p:sp>
      <p:sp>
        <p:nvSpPr>
          <p:cNvPr id="3" name="Content Placeholder 2">
            <a:extLst>
              <a:ext uri="{FF2B5EF4-FFF2-40B4-BE49-F238E27FC236}">
                <a16:creationId xmlns:a16="http://schemas.microsoft.com/office/drawing/2014/main" id="{1C8BECA7-C614-4EEB-8050-04B7C5C19AE2}"/>
              </a:ext>
            </a:extLst>
          </p:cNvPr>
          <p:cNvSpPr>
            <a:spLocks noGrp="1"/>
          </p:cNvSpPr>
          <p:nvPr>
            <p:ph idx="1"/>
          </p:nvPr>
        </p:nvSpPr>
        <p:spPr/>
        <p:txBody>
          <a:bodyPr/>
          <a:lstStyle/>
          <a:p>
            <a:r>
              <a:rPr lang="en-US" dirty="0"/>
              <a:t>Buttons in input groups are a bit different and require one extra level of nesting. Instead of .input-group-addon, you'll need to use .input-group-</a:t>
            </a:r>
            <a:r>
              <a:rPr lang="en-US" dirty="0" err="1"/>
              <a:t>btn</a:t>
            </a:r>
            <a:r>
              <a:rPr lang="en-US" dirty="0"/>
              <a:t> to wrap the buttons. This is required due to default browser styles that cannot be overridden</a:t>
            </a:r>
          </a:p>
        </p:txBody>
      </p:sp>
      <p:sp>
        <p:nvSpPr>
          <p:cNvPr id="4" name="Slide Number Placeholder 3">
            <a:extLst>
              <a:ext uri="{FF2B5EF4-FFF2-40B4-BE49-F238E27FC236}">
                <a16:creationId xmlns:a16="http://schemas.microsoft.com/office/drawing/2014/main" id="{1F8D00A1-83A6-46B0-B0BC-C22109AD752A}"/>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364775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5A3C-8958-48F7-960D-EAA7893C5804}"/>
              </a:ext>
            </a:extLst>
          </p:cNvPr>
          <p:cNvSpPr>
            <a:spLocks noGrp="1"/>
          </p:cNvSpPr>
          <p:nvPr>
            <p:ph type="title"/>
          </p:nvPr>
        </p:nvSpPr>
        <p:spPr/>
        <p:txBody>
          <a:bodyPr/>
          <a:lstStyle/>
          <a:p>
            <a:r>
              <a:rPr lang="en-US" dirty="0"/>
              <a:t>Button Addons</a:t>
            </a:r>
          </a:p>
        </p:txBody>
      </p:sp>
      <p:pic>
        <p:nvPicPr>
          <p:cNvPr id="6" name="Content Placeholder 5">
            <a:extLst>
              <a:ext uri="{FF2B5EF4-FFF2-40B4-BE49-F238E27FC236}">
                <a16:creationId xmlns:a16="http://schemas.microsoft.com/office/drawing/2014/main" id="{8AC2BE4C-3F04-40E0-A013-91A0C8056E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619061"/>
            <a:ext cx="6735115" cy="2705478"/>
          </a:xfrm>
        </p:spPr>
      </p:pic>
      <p:sp>
        <p:nvSpPr>
          <p:cNvPr id="4" name="Slide Number Placeholder 3">
            <a:extLst>
              <a:ext uri="{FF2B5EF4-FFF2-40B4-BE49-F238E27FC236}">
                <a16:creationId xmlns:a16="http://schemas.microsoft.com/office/drawing/2014/main" id="{361E6D95-159B-4136-8ADB-ACE12561AF1D}"/>
              </a:ext>
            </a:extLst>
          </p:cNvPr>
          <p:cNvSpPr>
            <a:spLocks noGrp="1"/>
          </p:cNvSpPr>
          <p:nvPr>
            <p:ph type="sldNum" sz="quarter" idx="12"/>
          </p:nvPr>
        </p:nvSpPr>
        <p:spPr/>
        <p:txBody>
          <a:bodyPr/>
          <a:lstStyle/>
          <a:p>
            <a:fld id="{C51EAA63-D034-42AE-91FA-B13B9518C7BE}" type="slidenum">
              <a:rPr lang="en-US" smtClean="0"/>
              <a:pPr/>
              <a:t>21</a:t>
            </a:fld>
            <a:endParaRPr lang="en-US" dirty="0"/>
          </a:p>
        </p:txBody>
      </p:sp>
      <p:pic>
        <p:nvPicPr>
          <p:cNvPr id="8" name="Picture 7">
            <a:extLst>
              <a:ext uri="{FF2B5EF4-FFF2-40B4-BE49-F238E27FC236}">
                <a16:creationId xmlns:a16="http://schemas.microsoft.com/office/drawing/2014/main" id="{0859532C-2248-42E1-AC81-290CA54D7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700" y="2152460"/>
            <a:ext cx="4518443" cy="1078420"/>
          </a:xfrm>
          <a:prstGeom prst="rect">
            <a:avLst/>
          </a:prstGeom>
        </p:spPr>
      </p:pic>
      <p:cxnSp>
        <p:nvCxnSpPr>
          <p:cNvPr id="9" name="Straight Connector 8">
            <a:extLst>
              <a:ext uri="{FF2B5EF4-FFF2-40B4-BE49-F238E27FC236}">
                <a16:creationId xmlns:a16="http://schemas.microsoft.com/office/drawing/2014/main" id="{4838CA71-5696-4631-995A-6440D5636249}"/>
              </a:ext>
            </a:extLst>
          </p:cNvPr>
          <p:cNvCxnSpPr>
            <a:cxnSpLocks/>
          </p:cNvCxnSpPr>
          <p:nvPr/>
        </p:nvCxnSpPr>
        <p:spPr>
          <a:xfrm>
            <a:off x="7402394" y="1042653"/>
            <a:ext cx="0" cy="47726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2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A442-5EB1-4364-98DB-E0D8338025F9}"/>
              </a:ext>
            </a:extLst>
          </p:cNvPr>
          <p:cNvSpPr>
            <a:spLocks noGrp="1"/>
          </p:cNvSpPr>
          <p:nvPr>
            <p:ph type="title"/>
          </p:nvPr>
        </p:nvSpPr>
        <p:spPr>
          <a:xfrm>
            <a:off x="531157" y="-187959"/>
            <a:ext cx="11125199" cy="889000"/>
          </a:xfrm>
        </p:spPr>
        <p:txBody>
          <a:bodyPr/>
          <a:lstStyle/>
          <a:p>
            <a:r>
              <a:rPr lang="en-US" dirty="0"/>
              <a:t>Button with dropdowns</a:t>
            </a:r>
          </a:p>
        </p:txBody>
      </p:sp>
      <p:pic>
        <p:nvPicPr>
          <p:cNvPr id="6" name="Content Placeholder 5">
            <a:extLst>
              <a:ext uri="{FF2B5EF4-FFF2-40B4-BE49-F238E27FC236}">
                <a16:creationId xmlns:a16="http://schemas.microsoft.com/office/drawing/2014/main" id="{F842BECF-2657-466C-B1F8-9514BC8A6B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22" y="701040"/>
            <a:ext cx="6736748" cy="5577839"/>
          </a:xfrm>
        </p:spPr>
      </p:pic>
      <p:sp>
        <p:nvSpPr>
          <p:cNvPr id="4" name="Slide Number Placeholder 3">
            <a:extLst>
              <a:ext uri="{FF2B5EF4-FFF2-40B4-BE49-F238E27FC236}">
                <a16:creationId xmlns:a16="http://schemas.microsoft.com/office/drawing/2014/main" id="{EF07CA91-720D-4240-94B7-C99DB45136B6}"/>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10" name="Picture 9">
            <a:extLst>
              <a:ext uri="{FF2B5EF4-FFF2-40B4-BE49-F238E27FC236}">
                <a16:creationId xmlns:a16="http://schemas.microsoft.com/office/drawing/2014/main" id="{D72364C7-7379-4FA1-8AB3-1D3843A5B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918" y="854460"/>
            <a:ext cx="4972194" cy="1583940"/>
          </a:xfrm>
          <a:prstGeom prst="rect">
            <a:avLst/>
          </a:prstGeom>
        </p:spPr>
      </p:pic>
    </p:spTree>
    <p:extLst>
      <p:ext uri="{BB962C8B-B14F-4D97-AF65-F5344CB8AC3E}">
        <p14:creationId xmlns:p14="http://schemas.microsoft.com/office/powerpoint/2010/main" val="267178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9283-6C40-4732-9F93-CA5B7BA7B36D}"/>
              </a:ext>
            </a:extLst>
          </p:cNvPr>
          <p:cNvSpPr>
            <a:spLocks noGrp="1"/>
          </p:cNvSpPr>
          <p:nvPr>
            <p:ph type="title"/>
          </p:nvPr>
        </p:nvSpPr>
        <p:spPr/>
        <p:txBody>
          <a:bodyPr/>
          <a:lstStyle/>
          <a:p>
            <a:r>
              <a:rPr lang="en-US" dirty="0"/>
              <a:t>Segmented Buttons</a:t>
            </a:r>
          </a:p>
        </p:txBody>
      </p:sp>
      <p:pic>
        <p:nvPicPr>
          <p:cNvPr id="6" name="Content Placeholder 5">
            <a:extLst>
              <a:ext uri="{FF2B5EF4-FFF2-40B4-BE49-F238E27FC236}">
                <a16:creationId xmlns:a16="http://schemas.microsoft.com/office/drawing/2014/main" id="{E9679234-7CB1-49BC-9436-5BBCA7791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498" y="1402881"/>
            <a:ext cx="7281820" cy="3748239"/>
          </a:xfrm>
        </p:spPr>
      </p:pic>
      <p:sp>
        <p:nvSpPr>
          <p:cNvPr id="4" name="Slide Number Placeholder 3">
            <a:extLst>
              <a:ext uri="{FF2B5EF4-FFF2-40B4-BE49-F238E27FC236}">
                <a16:creationId xmlns:a16="http://schemas.microsoft.com/office/drawing/2014/main" id="{D7AF4F48-2B1E-4E64-8F96-1A96C3E1EBDA}"/>
              </a:ext>
            </a:extLst>
          </p:cNvPr>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8" name="Picture 7">
            <a:extLst>
              <a:ext uri="{FF2B5EF4-FFF2-40B4-BE49-F238E27FC236}">
                <a16:creationId xmlns:a16="http://schemas.microsoft.com/office/drawing/2014/main" id="{DB08B542-EE61-4E7A-9364-18BAB4027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365" y="2820201"/>
            <a:ext cx="4472156" cy="1096479"/>
          </a:xfrm>
          <a:prstGeom prst="rect">
            <a:avLst/>
          </a:prstGeom>
        </p:spPr>
      </p:pic>
    </p:spTree>
    <p:extLst>
      <p:ext uri="{BB962C8B-B14F-4D97-AF65-F5344CB8AC3E}">
        <p14:creationId xmlns:p14="http://schemas.microsoft.com/office/powerpoint/2010/main" val="73460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78AE-BD64-4E35-ADA5-42FFEB60DF54}"/>
              </a:ext>
            </a:extLst>
          </p:cNvPr>
          <p:cNvSpPr>
            <a:spLocks noGrp="1"/>
          </p:cNvSpPr>
          <p:nvPr>
            <p:ph type="title"/>
          </p:nvPr>
        </p:nvSpPr>
        <p:spPr>
          <a:xfrm>
            <a:off x="531818" y="-115822"/>
            <a:ext cx="11125199" cy="889000"/>
          </a:xfrm>
        </p:spPr>
        <p:txBody>
          <a:bodyPr/>
          <a:lstStyle/>
          <a:p>
            <a:r>
              <a:rPr lang="en-US" dirty="0" err="1"/>
              <a:t>Navs</a:t>
            </a:r>
            <a:endParaRPr lang="en-US" dirty="0"/>
          </a:p>
        </p:txBody>
      </p:sp>
      <p:sp>
        <p:nvSpPr>
          <p:cNvPr id="3" name="Content Placeholder 2">
            <a:extLst>
              <a:ext uri="{FF2B5EF4-FFF2-40B4-BE49-F238E27FC236}">
                <a16:creationId xmlns:a16="http://schemas.microsoft.com/office/drawing/2014/main" id="{C4E2F66E-44B9-4FA8-B975-24EA470A0549}"/>
              </a:ext>
            </a:extLst>
          </p:cNvPr>
          <p:cNvSpPr>
            <a:spLocks noGrp="1"/>
          </p:cNvSpPr>
          <p:nvPr>
            <p:ph idx="1"/>
          </p:nvPr>
        </p:nvSpPr>
        <p:spPr>
          <a:xfrm>
            <a:off x="531818" y="960121"/>
            <a:ext cx="11126522" cy="4419600"/>
          </a:xfrm>
        </p:spPr>
        <p:txBody>
          <a:bodyPr/>
          <a:lstStyle/>
          <a:p>
            <a:r>
              <a:rPr lang="en-US" dirty="0"/>
              <a:t>To create a tabbed navigation menu −</a:t>
            </a:r>
          </a:p>
          <a:p>
            <a:pPr lvl="1"/>
            <a:r>
              <a:rPr lang="en-US" dirty="0"/>
              <a:t>Start with a basic unordered list with the base class of .</a:t>
            </a:r>
            <a:r>
              <a:rPr lang="en-US" dirty="0" err="1"/>
              <a:t>nav</a:t>
            </a:r>
            <a:endParaRPr lang="en-US" dirty="0"/>
          </a:p>
          <a:p>
            <a:pPr lvl="1"/>
            <a:r>
              <a:rPr lang="en-US" dirty="0"/>
              <a:t>Add class .</a:t>
            </a:r>
            <a:r>
              <a:rPr lang="en-US" dirty="0" err="1"/>
              <a:t>nav</a:t>
            </a:r>
            <a:r>
              <a:rPr lang="en-US" dirty="0"/>
              <a:t>-tabs</a:t>
            </a:r>
          </a:p>
        </p:txBody>
      </p:sp>
      <p:sp>
        <p:nvSpPr>
          <p:cNvPr id="4" name="Slide Number Placeholder 3">
            <a:extLst>
              <a:ext uri="{FF2B5EF4-FFF2-40B4-BE49-F238E27FC236}">
                <a16:creationId xmlns:a16="http://schemas.microsoft.com/office/drawing/2014/main" id="{4CB30292-A3EC-48AD-BA01-4BE32EEB926A}"/>
              </a:ext>
            </a:extLst>
          </p:cNvPr>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6" name="Picture 5">
            <a:extLst>
              <a:ext uri="{FF2B5EF4-FFF2-40B4-BE49-F238E27FC236}">
                <a16:creationId xmlns:a16="http://schemas.microsoft.com/office/drawing/2014/main" id="{404ED896-09CD-4FC3-A71C-6346C3E85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10" y="2487868"/>
            <a:ext cx="8539272" cy="1657411"/>
          </a:xfrm>
          <a:prstGeom prst="rect">
            <a:avLst/>
          </a:prstGeom>
        </p:spPr>
      </p:pic>
      <p:pic>
        <p:nvPicPr>
          <p:cNvPr id="8" name="Picture 7">
            <a:extLst>
              <a:ext uri="{FF2B5EF4-FFF2-40B4-BE49-F238E27FC236}">
                <a16:creationId xmlns:a16="http://schemas.microsoft.com/office/drawing/2014/main" id="{A3A53762-4A89-4A09-B559-77601B12A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10" y="4481473"/>
            <a:ext cx="4930690" cy="1275923"/>
          </a:xfrm>
          <a:prstGeom prst="rect">
            <a:avLst/>
          </a:prstGeom>
        </p:spPr>
      </p:pic>
    </p:spTree>
    <p:extLst>
      <p:ext uri="{BB962C8B-B14F-4D97-AF65-F5344CB8AC3E}">
        <p14:creationId xmlns:p14="http://schemas.microsoft.com/office/powerpoint/2010/main" val="92820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26F4-6E20-4DE1-8023-4949EA0DA1C9}"/>
              </a:ext>
            </a:extLst>
          </p:cNvPr>
          <p:cNvSpPr>
            <a:spLocks noGrp="1"/>
          </p:cNvSpPr>
          <p:nvPr>
            <p:ph type="title"/>
          </p:nvPr>
        </p:nvSpPr>
        <p:spPr/>
        <p:txBody>
          <a:bodyPr/>
          <a:lstStyle/>
          <a:p>
            <a:r>
              <a:rPr lang="en-US" dirty="0"/>
              <a:t>Pills</a:t>
            </a:r>
          </a:p>
        </p:txBody>
      </p:sp>
      <p:sp>
        <p:nvSpPr>
          <p:cNvPr id="3" name="Content Placeholder 2">
            <a:extLst>
              <a:ext uri="{FF2B5EF4-FFF2-40B4-BE49-F238E27FC236}">
                <a16:creationId xmlns:a16="http://schemas.microsoft.com/office/drawing/2014/main" id="{50D22572-EABB-470A-A29B-EBF0A4F8D751}"/>
              </a:ext>
            </a:extLst>
          </p:cNvPr>
          <p:cNvSpPr>
            <a:spLocks noGrp="1"/>
          </p:cNvSpPr>
          <p:nvPr>
            <p:ph idx="1"/>
          </p:nvPr>
        </p:nvSpPr>
        <p:spPr/>
        <p:txBody>
          <a:bodyPr/>
          <a:lstStyle/>
          <a:p>
            <a:r>
              <a:rPr lang="en-US" dirty="0"/>
              <a:t>To turn the tabs into pills, use the class .</a:t>
            </a:r>
            <a:r>
              <a:rPr lang="en-US" dirty="0" err="1"/>
              <a:t>nav</a:t>
            </a:r>
            <a:r>
              <a:rPr lang="en-US" dirty="0"/>
              <a:t>-pills instead of .</a:t>
            </a:r>
            <a:r>
              <a:rPr lang="en-US" dirty="0" err="1"/>
              <a:t>nav</a:t>
            </a:r>
            <a:r>
              <a:rPr lang="en-US" dirty="0"/>
              <a:t>-tabs</a:t>
            </a:r>
          </a:p>
        </p:txBody>
      </p:sp>
      <p:sp>
        <p:nvSpPr>
          <p:cNvPr id="4" name="Slide Number Placeholder 3">
            <a:extLst>
              <a:ext uri="{FF2B5EF4-FFF2-40B4-BE49-F238E27FC236}">
                <a16:creationId xmlns:a16="http://schemas.microsoft.com/office/drawing/2014/main" id="{9A12EAF7-CE04-456D-A4FA-ED901C6E2179}"/>
              </a:ext>
            </a:extLst>
          </p:cNvPr>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6" name="Picture 5">
            <a:extLst>
              <a:ext uri="{FF2B5EF4-FFF2-40B4-BE49-F238E27FC236}">
                <a16:creationId xmlns:a16="http://schemas.microsoft.com/office/drawing/2014/main" id="{C705F30F-EF21-4844-9441-74F7CF3BF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715" y="2081152"/>
            <a:ext cx="9303068" cy="1789808"/>
          </a:xfrm>
          <a:prstGeom prst="rect">
            <a:avLst/>
          </a:prstGeom>
        </p:spPr>
      </p:pic>
      <p:pic>
        <p:nvPicPr>
          <p:cNvPr id="8" name="Picture 7">
            <a:extLst>
              <a:ext uri="{FF2B5EF4-FFF2-40B4-BE49-F238E27FC236}">
                <a16:creationId xmlns:a16="http://schemas.microsoft.com/office/drawing/2014/main" id="{3AFB3618-C650-4E45-8C7D-026712740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15" y="4335700"/>
            <a:ext cx="4266245" cy="1127642"/>
          </a:xfrm>
          <a:prstGeom prst="rect">
            <a:avLst/>
          </a:prstGeom>
        </p:spPr>
      </p:pic>
    </p:spTree>
    <p:extLst>
      <p:ext uri="{BB962C8B-B14F-4D97-AF65-F5344CB8AC3E}">
        <p14:creationId xmlns:p14="http://schemas.microsoft.com/office/powerpoint/2010/main" val="4329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49AA-0D03-4583-8437-D5B1DA984738}"/>
              </a:ext>
            </a:extLst>
          </p:cNvPr>
          <p:cNvSpPr>
            <a:spLocks noGrp="1"/>
          </p:cNvSpPr>
          <p:nvPr>
            <p:ph type="title"/>
          </p:nvPr>
        </p:nvSpPr>
        <p:spPr/>
        <p:txBody>
          <a:bodyPr/>
          <a:lstStyle/>
          <a:p>
            <a:r>
              <a:rPr lang="en-US" dirty="0"/>
              <a:t>Pills</a:t>
            </a:r>
          </a:p>
        </p:txBody>
      </p:sp>
      <p:sp>
        <p:nvSpPr>
          <p:cNvPr id="3" name="Content Placeholder 2">
            <a:extLst>
              <a:ext uri="{FF2B5EF4-FFF2-40B4-BE49-F238E27FC236}">
                <a16:creationId xmlns:a16="http://schemas.microsoft.com/office/drawing/2014/main" id="{96975513-AA20-44E1-A2A0-7B6755312718}"/>
              </a:ext>
            </a:extLst>
          </p:cNvPr>
          <p:cNvSpPr>
            <a:spLocks noGrp="1"/>
          </p:cNvSpPr>
          <p:nvPr>
            <p:ph idx="1"/>
          </p:nvPr>
        </p:nvSpPr>
        <p:spPr/>
        <p:txBody>
          <a:bodyPr/>
          <a:lstStyle/>
          <a:p>
            <a:r>
              <a:rPr lang="en-US" dirty="0"/>
              <a:t>Pills can be vertically stacked. Just add </a:t>
            </a:r>
            <a:r>
              <a:rPr lang="en-US" b="1" dirty="0"/>
              <a:t>.</a:t>
            </a:r>
            <a:r>
              <a:rPr lang="en-US" b="1" dirty="0" err="1"/>
              <a:t>nav</a:t>
            </a:r>
            <a:r>
              <a:rPr lang="en-US" b="1" dirty="0"/>
              <a:t>-stacked</a:t>
            </a:r>
          </a:p>
        </p:txBody>
      </p:sp>
      <p:sp>
        <p:nvSpPr>
          <p:cNvPr id="4" name="Slide Number Placeholder 3">
            <a:extLst>
              <a:ext uri="{FF2B5EF4-FFF2-40B4-BE49-F238E27FC236}">
                <a16:creationId xmlns:a16="http://schemas.microsoft.com/office/drawing/2014/main" id="{A4E84BC9-07C1-4F10-A597-123FEBA30C41}"/>
              </a:ext>
            </a:extLst>
          </p:cNvPr>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6" name="Picture 5">
            <a:extLst>
              <a:ext uri="{FF2B5EF4-FFF2-40B4-BE49-F238E27FC236}">
                <a16:creationId xmlns:a16="http://schemas.microsoft.com/office/drawing/2014/main" id="{E8E9A2C5-1335-4693-9EC1-5045AA619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026845"/>
            <a:ext cx="9964147" cy="1645995"/>
          </a:xfrm>
          <a:prstGeom prst="rect">
            <a:avLst/>
          </a:prstGeom>
        </p:spPr>
      </p:pic>
      <p:pic>
        <p:nvPicPr>
          <p:cNvPr id="8" name="Picture 7">
            <a:extLst>
              <a:ext uri="{FF2B5EF4-FFF2-40B4-BE49-F238E27FC236}">
                <a16:creationId xmlns:a16="http://schemas.microsoft.com/office/drawing/2014/main" id="{AB07168B-B53B-47C7-AFB4-B784BAAAD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69" y="3901440"/>
            <a:ext cx="5396771" cy="2168344"/>
          </a:xfrm>
          <a:prstGeom prst="rect">
            <a:avLst/>
          </a:prstGeom>
        </p:spPr>
      </p:pic>
    </p:spTree>
    <p:extLst>
      <p:ext uri="{BB962C8B-B14F-4D97-AF65-F5344CB8AC3E}">
        <p14:creationId xmlns:p14="http://schemas.microsoft.com/office/powerpoint/2010/main" val="265240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A34C-4AC3-4A71-AC72-389ECBD98D2C}"/>
              </a:ext>
            </a:extLst>
          </p:cNvPr>
          <p:cNvSpPr>
            <a:spLocks noGrp="1"/>
          </p:cNvSpPr>
          <p:nvPr>
            <p:ph type="title"/>
          </p:nvPr>
        </p:nvSpPr>
        <p:spPr/>
        <p:txBody>
          <a:bodyPr/>
          <a:lstStyle/>
          <a:p>
            <a:r>
              <a:rPr lang="en-US" dirty="0"/>
              <a:t>Disabled pills</a:t>
            </a:r>
          </a:p>
        </p:txBody>
      </p:sp>
      <p:sp>
        <p:nvSpPr>
          <p:cNvPr id="3" name="Content Placeholder 2">
            <a:extLst>
              <a:ext uri="{FF2B5EF4-FFF2-40B4-BE49-F238E27FC236}">
                <a16:creationId xmlns:a16="http://schemas.microsoft.com/office/drawing/2014/main" id="{33158247-645F-4B5C-BEE6-565B5EDE039C}"/>
              </a:ext>
            </a:extLst>
          </p:cNvPr>
          <p:cNvSpPr>
            <a:spLocks noGrp="1"/>
          </p:cNvSpPr>
          <p:nvPr>
            <p:ph idx="1"/>
          </p:nvPr>
        </p:nvSpPr>
        <p:spPr/>
        <p:txBody>
          <a:bodyPr/>
          <a:lstStyle/>
          <a:p>
            <a:r>
              <a:rPr lang="en-US" dirty="0"/>
              <a:t>For any </a:t>
            </a:r>
            <a:r>
              <a:rPr lang="en-US" dirty="0" err="1"/>
              <a:t>nav</a:t>
            </a:r>
            <a:r>
              <a:rPr lang="en-US" dirty="0"/>
              <a:t> component (tabs or pills), add </a:t>
            </a:r>
            <a:r>
              <a:rPr lang="en-US" b="1" dirty="0"/>
              <a:t>.disabled</a:t>
            </a:r>
            <a:r>
              <a:rPr lang="en-US" dirty="0"/>
              <a:t> for gray links and no hover effects</a:t>
            </a:r>
          </a:p>
        </p:txBody>
      </p:sp>
      <p:sp>
        <p:nvSpPr>
          <p:cNvPr id="4" name="Slide Number Placeholder 3">
            <a:extLst>
              <a:ext uri="{FF2B5EF4-FFF2-40B4-BE49-F238E27FC236}">
                <a16:creationId xmlns:a16="http://schemas.microsoft.com/office/drawing/2014/main" id="{8EC1C255-7819-49D4-AB32-5F3028446652}"/>
              </a:ext>
            </a:extLst>
          </p:cNvPr>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6" name="Picture 5">
            <a:extLst>
              <a:ext uri="{FF2B5EF4-FFF2-40B4-BE49-F238E27FC236}">
                <a16:creationId xmlns:a16="http://schemas.microsoft.com/office/drawing/2014/main" id="{A0048BCC-9850-4FAF-8DE5-114C4D624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27" y="2379266"/>
            <a:ext cx="10525866" cy="1720294"/>
          </a:xfrm>
          <a:prstGeom prst="rect">
            <a:avLst/>
          </a:prstGeom>
        </p:spPr>
      </p:pic>
      <p:pic>
        <p:nvPicPr>
          <p:cNvPr id="8" name="Picture 7">
            <a:extLst>
              <a:ext uri="{FF2B5EF4-FFF2-40B4-BE49-F238E27FC236}">
                <a16:creationId xmlns:a16="http://schemas.microsoft.com/office/drawing/2014/main" id="{D5028EC7-C6D0-4D17-B232-ACC5D4B67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91" y="4373790"/>
            <a:ext cx="5993929" cy="1650150"/>
          </a:xfrm>
          <a:prstGeom prst="rect">
            <a:avLst/>
          </a:prstGeom>
        </p:spPr>
      </p:pic>
    </p:spTree>
    <p:extLst>
      <p:ext uri="{BB962C8B-B14F-4D97-AF65-F5344CB8AC3E}">
        <p14:creationId xmlns:p14="http://schemas.microsoft.com/office/powerpoint/2010/main" val="161165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9EAC-2B10-4D03-96D2-492FAA4950CF}"/>
              </a:ext>
            </a:extLst>
          </p:cNvPr>
          <p:cNvSpPr>
            <a:spLocks noGrp="1"/>
          </p:cNvSpPr>
          <p:nvPr>
            <p:ph type="title"/>
          </p:nvPr>
        </p:nvSpPr>
        <p:spPr/>
        <p:txBody>
          <a:bodyPr/>
          <a:lstStyle/>
          <a:p>
            <a:r>
              <a:rPr lang="en-US" dirty="0"/>
              <a:t>Tabs with dropdown</a:t>
            </a:r>
          </a:p>
        </p:txBody>
      </p:sp>
      <p:pic>
        <p:nvPicPr>
          <p:cNvPr id="6" name="Content Placeholder 5">
            <a:extLst>
              <a:ext uri="{FF2B5EF4-FFF2-40B4-BE49-F238E27FC236}">
                <a16:creationId xmlns:a16="http://schemas.microsoft.com/office/drawing/2014/main" id="{189A5623-29C3-4431-96D0-1E5EC2DA5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74" y="1566645"/>
            <a:ext cx="6858957" cy="3115110"/>
          </a:xfrm>
        </p:spPr>
      </p:pic>
      <p:sp>
        <p:nvSpPr>
          <p:cNvPr id="4" name="Slide Number Placeholder 3">
            <a:extLst>
              <a:ext uri="{FF2B5EF4-FFF2-40B4-BE49-F238E27FC236}">
                <a16:creationId xmlns:a16="http://schemas.microsoft.com/office/drawing/2014/main" id="{07E4B9DC-77A5-451A-963B-3E9907C7C21A}"/>
              </a:ext>
            </a:extLst>
          </p:cNvPr>
          <p:cNvSpPr>
            <a:spLocks noGrp="1"/>
          </p:cNvSpPr>
          <p:nvPr>
            <p:ph type="sldNum" sz="quarter" idx="12"/>
          </p:nvPr>
        </p:nvSpPr>
        <p:spPr/>
        <p:txBody>
          <a:bodyPr/>
          <a:lstStyle/>
          <a:p>
            <a:fld id="{C51EAA63-D034-42AE-91FA-B13B9518C7BE}" type="slidenum">
              <a:rPr lang="en-US" smtClean="0"/>
              <a:pPr/>
              <a:t>28</a:t>
            </a:fld>
            <a:endParaRPr lang="en-US" dirty="0"/>
          </a:p>
        </p:txBody>
      </p:sp>
      <p:pic>
        <p:nvPicPr>
          <p:cNvPr id="8" name="Picture 7">
            <a:extLst>
              <a:ext uri="{FF2B5EF4-FFF2-40B4-BE49-F238E27FC236}">
                <a16:creationId xmlns:a16="http://schemas.microsoft.com/office/drawing/2014/main" id="{4D7DA2AC-AC75-4D81-BFA6-9C2626192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041" y="1549986"/>
            <a:ext cx="4798784" cy="1376093"/>
          </a:xfrm>
          <a:prstGeom prst="rect">
            <a:avLst/>
          </a:prstGeom>
        </p:spPr>
      </p:pic>
      <p:cxnSp>
        <p:nvCxnSpPr>
          <p:cNvPr id="10" name="Straight Connector 9">
            <a:extLst>
              <a:ext uri="{FF2B5EF4-FFF2-40B4-BE49-F238E27FC236}">
                <a16:creationId xmlns:a16="http://schemas.microsoft.com/office/drawing/2014/main" id="{6D78B222-C76A-472B-B928-56925176FE60}"/>
              </a:ext>
            </a:extLst>
          </p:cNvPr>
          <p:cNvCxnSpPr/>
          <p:nvPr/>
        </p:nvCxnSpPr>
        <p:spPr>
          <a:xfrm>
            <a:off x="7178040" y="1036320"/>
            <a:ext cx="0" cy="510540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56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4146-6959-44E7-9BFB-E7B839DB6F27}"/>
              </a:ext>
            </a:extLst>
          </p:cNvPr>
          <p:cNvSpPr>
            <a:spLocks noGrp="1"/>
          </p:cNvSpPr>
          <p:nvPr>
            <p:ph type="title"/>
          </p:nvPr>
        </p:nvSpPr>
        <p:spPr/>
        <p:txBody>
          <a:bodyPr/>
          <a:lstStyle/>
          <a:p>
            <a:r>
              <a:rPr lang="en-US" dirty="0"/>
              <a:t>Navbar</a:t>
            </a:r>
          </a:p>
        </p:txBody>
      </p:sp>
      <p:sp>
        <p:nvSpPr>
          <p:cNvPr id="3" name="Content Placeholder 2">
            <a:extLst>
              <a:ext uri="{FF2B5EF4-FFF2-40B4-BE49-F238E27FC236}">
                <a16:creationId xmlns:a16="http://schemas.microsoft.com/office/drawing/2014/main" id="{5BA0C819-3C39-4E6F-A409-1B805D154F85}"/>
              </a:ext>
            </a:extLst>
          </p:cNvPr>
          <p:cNvSpPr>
            <a:spLocks noGrp="1"/>
          </p:cNvSpPr>
          <p:nvPr>
            <p:ph idx="1"/>
          </p:nvPr>
        </p:nvSpPr>
        <p:spPr/>
        <p:txBody>
          <a:bodyPr/>
          <a:lstStyle/>
          <a:p>
            <a:r>
              <a:rPr lang="en-US" dirty="0"/>
              <a:t>Navbars are responsive meta components that serve as navigation headers for your application or site. They begin collapsed (and are toggleable) in mobile views and become horizontal as the available viewport width increases</a:t>
            </a:r>
          </a:p>
          <a:p>
            <a:r>
              <a:rPr lang="en-US" dirty="0"/>
              <a:t>To create a default navbar −</a:t>
            </a:r>
          </a:p>
          <a:p>
            <a:pPr lvl="1"/>
            <a:r>
              <a:rPr lang="en-US" dirty="0"/>
              <a:t>Add the classes </a:t>
            </a:r>
            <a:r>
              <a:rPr lang="en-US" b="1" dirty="0"/>
              <a:t>.navbar, .navbar-default </a:t>
            </a:r>
            <a:r>
              <a:rPr lang="en-US" dirty="0"/>
              <a:t>to the &lt;</a:t>
            </a:r>
            <a:r>
              <a:rPr lang="en-US" b="1" dirty="0" err="1"/>
              <a:t>nav</a:t>
            </a:r>
            <a:r>
              <a:rPr lang="en-US" b="1" dirty="0"/>
              <a:t>&gt;</a:t>
            </a:r>
            <a:r>
              <a:rPr lang="en-US" dirty="0"/>
              <a:t> tag.</a:t>
            </a:r>
          </a:p>
          <a:p>
            <a:pPr lvl="1"/>
            <a:r>
              <a:rPr lang="en-US" dirty="0"/>
              <a:t>Add </a:t>
            </a:r>
            <a:r>
              <a:rPr lang="en-US" b="1" dirty="0"/>
              <a:t>role = "navigation"</a:t>
            </a:r>
            <a:r>
              <a:rPr lang="en-US" dirty="0"/>
              <a:t> to the above element, to help with accessibility.</a:t>
            </a:r>
          </a:p>
          <a:p>
            <a:pPr lvl="1"/>
            <a:r>
              <a:rPr lang="en-US" dirty="0"/>
              <a:t>Add a header class </a:t>
            </a:r>
            <a:r>
              <a:rPr lang="en-US" b="1" dirty="0"/>
              <a:t>.navbar-header </a:t>
            </a:r>
            <a:r>
              <a:rPr lang="en-US" dirty="0"/>
              <a:t>to the </a:t>
            </a:r>
            <a:r>
              <a:rPr lang="en-US" b="1" dirty="0"/>
              <a:t>&lt;div&gt; </a:t>
            </a:r>
            <a:r>
              <a:rPr lang="en-US" dirty="0"/>
              <a:t>element. Include an </a:t>
            </a:r>
            <a:r>
              <a:rPr lang="en-US" b="1" dirty="0"/>
              <a:t>&lt;a&gt;</a:t>
            </a:r>
            <a:r>
              <a:rPr lang="en-US" dirty="0"/>
              <a:t> element with class </a:t>
            </a:r>
            <a:r>
              <a:rPr lang="en-US" b="1" dirty="0"/>
              <a:t>navbar-brand</a:t>
            </a:r>
            <a:r>
              <a:rPr lang="en-US" dirty="0"/>
              <a:t>. This will give the text a slightly larger size.</a:t>
            </a:r>
          </a:p>
          <a:p>
            <a:pPr lvl="1"/>
            <a:r>
              <a:rPr lang="en-US" dirty="0"/>
              <a:t>To add links to the navbar, simply add an unordered list with the classes of </a:t>
            </a:r>
            <a:r>
              <a:rPr lang="en-US" b="1" dirty="0"/>
              <a:t>.</a:t>
            </a:r>
            <a:r>
              <a:rPr lang="en-US" b="1" dirty="0" err="1"/>
              <a:t>nav</a:t>
            </a:r>
            <a:r>
              <a:rPr lang="en-US" b="1" dirty="0"/>
              <a:t>, .navbar-</a:t>
            </a:r>
            <a:r>
              <a:rPr lang="en-US" b="1" dirty="0" err="1"/>
              <a:t>nav</a:t>
            </a:r>
            <a:endParaRPr lang="en-US" b="1" dirty="0"/>
          </a:p>
        </p:txBody>
      </p:sp>
      <p:sp>
        <p:nvSpPr>
          <p:cNvPr id="4" name="Slide Number Placeholder 3">
            <a:extLst>
              <a:ext uri="{FF2B5EF4-FFF2-40B4-BE49-F238E27FC236}">
                <a16:creationId xmlns:a16="http://schemas.microsoft.com/office/drawing/2014/main" id="{850237A6-45A5-4478-895B-5609A5986FCA}"/>
              </a:ext>
            </a:extLst>
          </p:cNvPr>
          <p:cNvSpPr>
            <a:spLocks noGrp="1"/>
          </p:cNvSpPr>
          <p:nvPr>
            <p:ph type="sldNum" sz="quarter" idx="12"/>
          </p:nvPr>
        </p:nvSpPr>
        <p:spPr/>
        <p:txBody>
          <a:bodyPr/>
          <a:lstStyle/>
          <a:p>
            <a:fld id="{C51EAA63-D034-42AE-91FA-B13B9518C7BE}" type="slidenum">
              <a:rPr lang="en-US" smtClean="0"/>
              <a:pPr/>
              <a:t>29</a:t>
            </a:fld>
            <a:endParaRPr lang="en-US" dirty="0"/>
          </a:p>
        </p:txBody>
      </p:sp>
    </p:spTree>
    <p:extLst>
      <p:ext uri="{BB962C8B-B14F-4D97-AF65-F5344CB8AC3E}">
        <p14:creationId xmlns:p14="http://schemas.microsoft.com/office/powerpoint/2010/main" val="28157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1CE9E1-C502-4FC2-91B6-E2BE735503F0}"/>
              </a:ext>
            </a:extLst>
          </p:cNvPr>
          <p:cNvSpPr>
            <a:spLocks noGrp="1"/>
          </p:cNvSpPr>
          <p:nvPr>
            <p:ph type="title"/>
          </p:nvPr>
        </p:nvSpPr>
        <p:spPr/>
        <p:txBody>
          <a:bodyPr/>
          <a:lstStyle/>
          <a:p>
            <a:r>
              <a:rPr lang="en-US" dirty="0" err="1"/>
              <a:t>Glyphicons</a:t>
            </a:r>
            <a:endParaRPr lang="en-US" dirty="0"/>
          </a:p>
        </p:txBody>
      </p:sp>
      <p:sp>
        <p:nvSpPr>
          <p:cNvPr id="6" name="Content Placeholder 5">
            <a:extLst>
              <a:ext uri="{FF2B5EF4-FFF2-40B4-BE49-F238E27FC236}">
                <a16:creationId xmlns:a16="http://schemas.microsoft.com/office/drawing/2014/main" id="{69A7F2BD-5436-4943-85F9-EA463C9425CF}"/>
              </a:ext>
            </a:extLst>
          </p:cNvPr>
          <p:cNvSpPr>
            <a:spLocks noGrp="1"/>
          </p:cNvSpPr>
          <p:nvPr>
            <p:ph idx="1"/>
          </p:nvPr>
        </p:nvSpPr>
        <p:spPr/>
        <p:txBody>
          <a:bodyPr/>
          <a:lstStyle/>
          <a:p>
            <a:r>
              <a:rPr lang="en-US" dirty="0" err="1"/>
              <a:t>Glyphicons</a:t>
            </a:r>
            <a:r>
              <a:rPr lang="en-US" dirty="0"/>
              <a:t> are icon fonts which you can use in your web projects.</a:t>
            </a:r>
          </a:p>
          <a:p>
            <a:r>
              <a:rPr lang="en-US" dirty="0" err="1"/>
              <a:t>Glyphicons</a:t>
            </a:r>
            <a:r>
              <a:rPr lang="en-US" dirty="0"/>
              <a:t> can be found within the fonts folder. This contains the following files.</a:t>
            </a:r>
          </a:p>
          <a:p>
            <a:pPr lvl="1"/>
            <a:r>
              <a:rPr lang="en-US" dirty="0" err="1"/>
              <a:t>lyphicons</a:t>
            </a:r>
            <a:r>
              <a:rPr lang="en-US" dirty="0"/>
              <a:t>-halflings-</a:t>
            </a:r>
            <a:r>
              <a:rPr lang="en-US" dirty="0" err="1"/>
              <a:t>regular.eot</a:t>
            </a:r>
            <a:endParaRPr lang="en-US" dirty="0"/>
          </a:p>
          <a:p>
            <a:pPr lvl="1"/>
            <a:r>
              <a:rPr lang="en-US" dirty="0" err="1"/>
              <a:t>glyphicons</a:t>
            </a:r>
            <a:r>
              <a:rPr lang="en-US" dirty="0"/>
              <a:t>-halflings-</a:t>
            </a:r>
            <a:r>
              <a:rPr lang="en-US" dirty="0" err="1"/>
              <a:t>regular.svg</a:t>
            </a:r>
            <a:endParaRPr lang="en-US" dirty="0"/>
          </a:p>
          <a:p>
            <a:pPr lvl="1"/>
            <a:r>
              <a:rPr lang="en-US" dirty="0"/>
              <a:t>glyphicons-halflings-regular.ttf</a:t>
            </a:r>
          </a:p>
          <a:p>
            <a:pPr lvl="1"/>
            <a:r>
              <a:rPr lang="en-US" dirty="0" err="1"/>
              <a:t>glyphicons</a:t>
            </a:r>
            <a:r>
              <a:rPr lang="en-US" dirty="0"/>
              <a:t>-halflings-</a:t>
            </a:r>
            <a:r>
              <a:rPr lang="en-US" dirty="0" err="1"/>
              <a:t>regular.woff</a:t>
            </a:r>
            <a:endParaRPr lang="en-US" dirty="0"/>
          </a:p>
          <a:p>
            <a:endParaRPr lang="en-US" dirty="0"/>
          </a:p>
          <a:p>
            <a:r>
              <a:rPr lang="en-US" dirty="0"/>
              <a:t>Associated CSS rules are present within bootstrap.css and bootstrap-min.css files within </a:t>
            </a:r>
            <a:r>
              <a:rPr lang="en-US" dirty="0" err="1"/>
              <a:t>css</a:t>
            </a:r>
            <a:r>
              <a:rPr lang="en-US" dirty="0"/>
              <a:t> folder of </a:t>
            </a:r>
            <a:r>
              <a:rPr lang="en-US" dirty="0" err="1"/>
              <a:t>dist</a:t>
            </a:r>
            <a:r>
              <a:rPr lang="en-US" dirty="0"/>
              <a:t> folder.</a:t>
            </a:r>
          </a:p>
        </p:txBody>
      </p:sp>
    </p:spTree>
    <p:extLst>
      <p:ext uri="{BB962C8B-B14F-4D97-AF65-F5344CB8AC3E}">
        <p14:creationId xmlns:p14="http://schemas.microsoft.com/office/powerpoint/2010/main" val="26225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A63249-A70E-4ABE-BEEF-D62FEFE91C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70" y="137160"/>
            <a:ext cx="11757361" cy="5775960"/>
          </a:xfrm>
        </p:spPr>
      </p:pic>
      <p:sp>
        <p:nvSpPr>
          <p:cNvPr id="4" name="Slide Number Placeholder 3">
            <a:extLst>
              <a:ext uri="{FF2B5EF4-FFF2-40B4-BE49-F238E27FC236}">
                <a16:creationId xmlns:a16="http://schemas.microsoft.com/office/drawing/2014/main" id="{25B66FB6-DD17-4DBF-A8BC-25B12EAD026D}"/>
              </a:ext>
            </a:extLst>
          </p:cNvPr>
          <p:cNvSpPr>
            <a:spLocks noGrp="1"/>
          </p:cNvSpPr>
          <p:nvPr>
            <p:ph type="sldNum" sz="quarter" idx="12"/>
          </p:nvPr>
        </p:nvSpPr>
        <p:spPr/>
        <p:txBody>
          <a:bodyPr/>
          <a:lstStyle/>
          <a:p>
            <a:fld id="{C51EAA63-D034-42AE-91FA-B13B9518C7BE}" type="slidenum">
              <a:rPr lang="en-US" smtClean="0"/>
              <a:pPr/>
              <a:t>30</a:t>
            </a:fld>
            <a:endParaRPr lang="en-US" dirty="0"/>
          </a:p>
        </p:txBody>
      </p:sp>
    </p:spTree>
    <p:extLst>
      <p:ext uri="{BB962C8B-B14F-4D97-AF65-F5344CB8AC3E}">
        <p14:creationId xmlns:p14="http://schemas.microsoft.com/office/powerpoint/2010/main" val="185862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DDC1-7BC7-4B94-95D5-8B45CCB093EE}"/>
              </a:ext>
            </a:extLst>
          </p:cNvPr>
          <p:cNvSpPr>
            <a:spLocks noGrp="1"/>
          </p:cNvSpPr>
          <p:nvPr>
            <p:ph type="title"/>
          </p:nvPr>
        </p:nvSpPr>
        <p:spPr/>
        <p:txBody>
          <a:bodyPr/>
          <a:lstStyle/>
          <a:p>
            <a:r>
              <a:rPr lang="en-US" dirty="0"/>
              <a:t>Output</a:t>
            </a:r>
          </a:p>
        </p:txBody>
      </p:sp>
      <p:pic>
        <p:nvPicPr>
          <p:cNvPr id="6" name="Content Placeholder 5">
            <a:extLst>
              <a:ext uri="{FF2B5EF4-FFF2-40B4-BE49-F238E27FC236}">
                <a16:creationId xmlns:a16="http://schemas.microsoft.com/office/drawing/2014/main" id="{440A2F1B-B894-4E9E-945A-5F1913AF18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2305010"/>
            <a:ext cx="10790144" cy="1032550"/>
          </a:xfrm>
        </p:spPr>
      </p:pic>
      <p:sp>
        <p:nvSpPr>
          <p:cNvPr id="4" name="Slide Number Placeholder 3">
            <a:extLst>
              <a:ext uri="{FF2B5EF4-FFF2-40B4-BE49-F238E27FC236}">
                <a16:creationId xmlns:a16="http://schemas.microsoft.com/office/drawing/2014/main" id="{F5799C54-FAED-4216-98C5-B3F9E398D444}"/>
              </a:ext>
            </a:extLst>
          </p:cNvPr>
          <p:cNvSpPr>
            <a:spLocks noGrp="1"/>
          </p:cNvSpPr>
          <p:nvPr>
            <p:ph type="sldNum" sz="quarter" idx="12"/>
          </p:nvPr>
        </p:nvSpPr>
        <p:spPr/>
        <p:txBody>
          <a:bodyPr/>
          <a:lstStyle/>
          <a:p>
            <a:fld id="{C51EAA63-D034-42AE-91FA-B13B9518C7BE}" type="slidenum">
              <a:rPr lang="en-US" smtClean="0"/>
              <a:pPr/>
              <a:t>31</a:t>
            </a:fld>
            <a:endParaRPr lang="en-US" dirty="0"/>
          </a:p>
        </p:txBody>
      </p:sp>
    </p:spTree>
    <p:extLst>
      <p:ext uri="{BB962C8B-B14F-4D97-AF65-F5344CB8AC3E}">
        <p14:creationId xmlns:p14="http://schemas.microsoft.com/office/powerpoint/2010/main" val="219712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0AE3-DC0D-49AB-B26A-CC76FDD1E19F}"/>
              </a:ext>
            </a:extLst>
          </p:cNvPr>
          <p:cNvSpPr>
            <a:spLocks noGrp="1"/>
          </p:cNvSpPr>
          <p:nvPr>
            <p:ph type="title"/>
          </p:nvPr>
        </p:nvSpPr>
        <p:spPr>
          <a:xfrm>
            <a:off x="531157" y="-207262"/>
            <a:ext cx="11125199" cy="889000"/>
          </a:xfrm>
        </p:spPr>
        <p:txBody>
          <a:bodyPr/>
          <a:lstStyle/>
          <a:p>
            <a:r>
              <a:rPr lang="en-US" dirty="0"/>
              <a:t>Navbar brand image</a:t>
            </a:r>
          </a:p>
        </p:txBody>
      </p:sp>
      <p:pic>
        <p:nvPicPr>
          <p:cNvPr id="6" name="Content Placeholder 5">
            <a:extLst>
              <a:ext uri="{FF2B5EF4-FFF2-40B4-BE49-F238E27FC236}">
                <a16:creationId xmlns:a16="http://schemas.microsoft.com/office/drawing/2014/main" id="{61D5184E-FE25-4139-9541-DDDB07F35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57" y="590297"/>
            <a:ext cx="5092403" cy="5682217"/>
          </a:xfrm>
        </p:spPr>
      </p:pic>
      <p:sp>
        <p:nvSpPr>
          <p:cNvPr id="4" name="Slide Number Placeholder 3">
            <a:extLst>
              <a:ext uri="{FF2B5EF4-FFF2-40B4-BE49-F238E27FC236}">
                <a16:creationId xmlns:a16="http://schemas.microsoft.com/office/drawing/2014/main" id="{D5A9152C-5590-40F6-A6F2-F81A25C89186}"/>
              </a:ext>
            </a:extLst>
          </p:cNvPr>
          <p:cNvSpPr>
            <a:spLocks noGrp="1"/>
          </p:cNvSpPr>
          <p:nvPr>
            <p:ph type="sldNum" sz="quarter" idx="12"/>
          </p:nvPr>
        </p:nvSpPr>
        <p:spPr/>
        <p:txBody>
          <a:bodyPr/>
          <a:lstStyle/>
          <a:p>
            <a:fld id="{C51EAA63-D034-42AE-91FA-B13B9518C7BE}" type="slidenum">
              <a:rPr lang="en-US" smtClean="0"/>
              <a:pPr/>
              <a:t>32</a:t>
            </a:fld>
            <a:endParaRPr lang="en-US" dirty="0"/>
          </a:p>
        </p:txBody>
      </p:sp>
      <p:pic>
        <p:nvPicPr>
          <p:cNvPr id="8" name="Picture 7">
            <a:extLst>
              <a:ext uri="{FF2B5EF4-FFF2-40B4-BE49-F238E27FC236}">
                <a16:creationId xmlns:a16="http://schemas.microsoft.com/office/drawing/2014/main" id="{D257EC64-BE5B-41D9-8B73-3CB31F202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146" y="2518702"/>
            <a:ext cx="5613193" cy="1016978"/>
          </a:xfrm>
          <a:prstGeom prst="rect">
            <a:avLst/>
          </a:prstGeom>
        </p:spPr>
      </p:pic>
    </p:spTree>
    <p:extLst>
      <p:ext uri="{BB962C8B-B14F-4D97-AF65-F5344CB8AC3E}">
        <p14:creationId xmlns:p14="http://schemas.microsoft.com/office/powerpoint/2010/main" val="98222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151C-81A3-4E67-9F92-3256B92C2B58}"/>
              </a:ext>
            </a:extLst>
          </p:cNvPr>
          <p:cNvSpPr>
            <a:spLocks noGrp="1"/>
          </p:cNvSpPr>
          <p:nvPr>
            <p:ph type="title"/>
          </p:nvPr>
        </p:nvSpPr>
        <p:spPr/>
        <p:txBody>
          <a:bodyPr/>
          <a:lstStyle/>
          <a:p>
            <a:r>
              <a:rPr lang="en-US" dirty="0"/>
              <a:t>Navbar classes</a:t>
            </a:r>
          </a:p>
        </p:txBody>
      </p:sp>
      <p:sp>
        <p:nvSpPr>
          <p:cNvPr id="3" name="Content Placeholder 2">
            <a:extLst>
              <a:ext uri="{FF2B5EF4-FFF2-40B4-BE49-F238E27FC236}">
                <a16:creationId xmlns:a16="http://schemas.microsoft.com/office/drawing/2014/main" id="{BC9D2557-EB2F-4D55-9608-85274BB70543}"/>
              </a:ext>
            </a:extLst>
          </p:cNvPr>
          <p:cNvSpPr>
            <a:spLocks noGrp="1"/>
          </p:cNvSpPr>
          <p:nvPr>
            <p:ph idx="1"/>
          </p:nvPr>
        </p:nvSpPr>
        <p:spPr/>
        <p:txBody>
          <a:bodyPr/>
          <a:lstStyle/>
          <a:p>
            <a:r>
              <a:rPr lang="en-US" dirty="0"/>
              <a:t>Apart from this you can use following classes with navbar </a:t>
            </a:r>
          </a:p>
          <a:p>
            <a:endParaRPr lang="en-US" dirty="0"/>
          </a:p>
        </p:txBody>
      </p:sp>
      <p:sp>
        <p:nvSpPr>
          <p:cNvPr id="4" name="Slide Number Placeholder 3">
            <a:extLst>
              <a:ext uri="{FF2B5EF4-FFF2-40B4-BE49-F238E27FC236}">
                <a16:creationId xmlns:a16="http://schemas.microsoft.com/office/drawing/2014/main" id="{52C4683F-66B4-4CCC-A56B-167A3A747693}"/>
              </a:ext>
            </a:extLst>
          </p:cNvPr>
          <p:cNvSpPr>
            <a:spLocks noGrp="1"/>
          </p:cNvSpPr>
          <p:nvPr>
            <p:ph type="sldNum" sz="quarter" idx="12"/>
          </p:nvPr>
        </p:nvSpPr>
        <p:spPr/>
        <p:txBody>
          <a:bodyPr/>
          <a:lstStyle/>
          <a:p>
            <a:fld id="{C51EAA63-D034-42AE-91FA-B13B9518C7BE}" type="slidenum">
              <a:rPr lang="en-US" smtClean="0"/>
              <a:pPr/>
              <a:t>33</a:t>
            </a:fld>
            <a:endParaRPr lang="en-US" dirty="0"/>
          </a:p>
        </p:txBody>
      </p:sp>
      <p:pic>
        <p:nvPicPr>
          <p:cNvPr id="6" name="Picture 5">
            <a:extLst>
              <a:ext uri="{FF2B5EF4-FFF2-40B4-BE49-F238E27FC236}">
                <a16:creationId xmlns:a16="http://schemas.microsoft.com/office/drawing/2014/main" id="{17039E24-0DB5-4C12-AF9B-3C4F9F764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408806"/>
            <a:ext cx="11032744" cy="1736474"/>
          </a:xfrm>
          <a:prstGeom prst="rect">
            <a:avLst/>
          </a:prstGeom>
        </p:spPr>
      </p:pic>
    </p:spTree>
    <p:extLst>
      <p:ext uri="{BB962C8B-B14F-4D97-AF65-F5344CB8AC3E}">
        <p14:creationId xmlns:p14="http://schemas.microsoft.com/office/powerpoint/2010/main" val="259068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41E6-71D6-472A-90BC-CC7AB301A201}"/>
              </a:ext>
            </a:extLst>
          </p:cNvPr>
          <p:cNvSpPr>
            <a:spLocks noGrp="1"/>
          </p:cNvSpPr>
          <p:nvPr>
            <p:ph type="title"/>
          </p:nvPr>
        </p:nvSpPr>
        <p:spPr/>
        <p:txBody>
          <a:bodyPr/>
          <a:lstStyle/>
          <a:p>
            <a:r>
              <a:rPr lang="en-US" dirty="0"/>
              <a:t>Breadcrumb</a:t>
            </a:r>
          </a:p>
        </p:txBody>
      </p:sp>
      <p:sp>
        <p:nvSpPr>
          <p:cNvPr id="3" name="Content Placeholder 2">
            <a:extLst>
              <a:ext uri="{FF2B5EF4-FFF2-40B4-BE49-F238E27FC236}">
                <a16:creationId xmlns:a16="http://schemas.microsoft.com/office/drawing/2014/main" id="{51E7A35F-5BBB-4BEC-B577-452110DEE190}"/>
              </a:ext>
            </a:extLst>
          </p:cNvPr>
          <p:cNvSpPr>
            <a:spLocks noGrp="1"/>
          </p:cNvSpPr>
          <p:nvPr>
            <p:ph idx="1"/>
          </p:nvPr>
        </p:nvSpPr>
        <p:spPr/>
        <p:txBody>
          <a:bodyPr/>
          <a:lstStyle/>
          <a:p>
            <a:r>
              <a:rPr lang="en-US" dirty="0"/>
              <a:t>Indicate the current page's location within a navigational hierarchy.</a:t>
            </a:r>
          </a:p>
          <a:p>
            <a:r>
              <a:rPr lang="en-US" dirty="0"/>
              <a:t>Separators are automatically added in CSS</a:t>
            </a:r>
          </a:p>
        </p:txBody>
      </p:sp>
      <p:sp>
        <p:nvSpPr>
          <p:cNvPr id="4" name="Slide Number Placeholder 3">
            <a:extLst>
              <a:ext uri="{FF2B5EF4-FFF2-40B4-BE49-F238E27FC236}">
                <a16:creationId xmlns:a16="http://schemas.microsoft.com/office/drawing/2014/main" id="{40C22A27-AD4F-44C9-803B-42DF38B13262}"/>
              </a:ext>
            </a:extLst>
          </p:cNvPr>
          <p:cNvSpPr>
            <a:spLocks noGrp="1"/>
          </p:cNvSpPr>
          <p:nvPr>
            <p:ph type="sldNum" sz="quarter" idx="12"/>
          </p:nvPr>
        </p:nvSpPr>
        <p:spPr/>
        <p:txBody>
          <a:bodyPr/>
          <a:lstStyle/>
          <a:p>
            <a:fld id="{C51EAA63-D034-42AE-91FA-B13B9518C7BE}" type="slidenum">
              <a:rPr lang="en-US" smtClean="0"/>
              <a:pPr/>
              <a:t>34</a:t>
            </a:fld>
            <a:endParaRPr lang="en-US" dirty="0"/>
          </a:p>
        </p:txBody>
      </p:sp>
      <p:pic>
        <p:nvPicPr>
          <p:cNvPr id="6" name="Picture 5">
            <a:extLst>
              <a:ext uri="{FF2B5EF4-FFF2-40B4-BE49-F238E27FC236}">
                <a16:creationId xmlns:a16="http://schemas.microsoft.com/office/drawing/2014/main" id="{9BCC8B93-E8A9-4C0A-8462-691D3C429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6" y="2848854"/>
            <a:ext cx="5759615" cy="1753626"/>
          </a:xfrm>
          <a:prstGeom prst="rect">
            <a:avLst/>
          </a:prstGeom>
        </p:spPr>
      </p:pic>
      <p:pic>
        <p:nvPicPr>
          <p:cNvPr id="8" name="Picture 7">
            <a:extLst>
              <a:ext uri="{FF2B5EF4-FFF2-40B4-BE49-F238E27FC236}">
                <a16:creationId xmlns:a16="http://schemas.microsoft.com/office/drawing/2014/main" id="{E36C06A5-1733-48E7-B2EA-DF4299252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92" y="5030119"/>
            <a:ext cx="5895868" cy="951549"/>
          </a:xfrm>
          <a:prstGeom prst="rect">
            <a:avLst/>
          </a:prstGeom>
        </p:spPr>
      </p:pic>
    </p:spTree>
    <p:extLst>
      <p:ext uri="{BB962C8B-B14F-4D97-AF65-F5344CB8AC3E}">
        <p14:creationId xmlns:p14="http://schemas.microsoft.com/office/powerpoint/2010/main" val="18027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8A19-FF5E-4AD0-B2B7-74D6367E6743}"/>
              </a:ext>
            </a:extLst>
          </p:cNvPr>
          <p:cNvSpPr>
            <a:spLocks noGrp="1"/>
          </p:cNvSpPr>
          <p:nvPr>
            <p:ph type="title"/>
          </p:nvPr>
        </p:nvSpPr>
        <p:spPr/>
        <p:txBody>
          <a:bodyPr/>
          <a:lstStyle/>
          <a:p>
            <a:r>
              <a:rPr lang="en-US" dirty="0"/>
              <a:t>Pagination</a:t>
            </a:r>
          </a:p>
        </p:txBody>
      </p:sp>
      <p:pic>
        <p:nvPicPr>
          <p:cNvPr id="6" name="Content Placeholder 5">
            <a:extLst>
              <a:ext uri="{FF2B5EF4-FFF2-40B4-BE49-F238E27FC236}">
                <a16:creationId xmlns:a16="http://schemas.microsoft.com/office/drawing/2014/main" id="{A0DF88F7-BD70-4744-A9F1-F5B72ACFF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43726"/>
            <a:ext cx="5649652" cy="4247474"/>
          </a:xfrm>
        </p:spPr>
      </p:pic>
      <p:sp>
        <p:nvSpPr>
          <p:cNvPr id="4" name="Slide Number Placeholder 3">
            <a:extLst>
              <a:ext uri="{FF2B5EF4-FFF2-40B4-BE49-F238E27FC236}">
                <a16:creationId xmlns:a16="http://schemas.microsoft.com/office/drawing/2014/main" id="{AA650A3A-8E2C-4DEC-ADBB-705576EC7BC3}"/>
              </a:ext>
            </a:extLst>
          </p:cNvPr>
          <p:cNvSpPr>
            <a:spLocks noGrp="1"/>
          </p:cNvSpPr>
          <p:nvPr>
            <p:ph type="sldNum" sz="quarter" idx="12"/>
          </p:nvPr>
        </p:nvSpPr>
        <p:spPr/>
        <p:txBody>
          <a:bodyPr/>
          <a:lstStyle/>
          <a:p>
            <a:fld id="{C51EAA63-D034-42AE-91FA-B13B9518C7BE}" type="slidenum">
              <a:rPr lang="en-US" smtClean="0"/>
              <a:pPr/>
              <a:t>35</a:t>
            </a:fld>
            <a:endParaRPr lang="en-US" dirty="0"/>
          </a:p>
        </p:txBody>
      </p:sp>
      <p:pic>
        <p:nvPicPr>
          <p:cNvPr id="8" name="Picture 7">
            <a:extLst>
              <a:ext uri="{FF2B5EF4-FFF2-40B4-BE49-F238E27FC236}">
                <a16:creationId xmlns:a16="http://schemas.microsoft.com/office/drawing/2014/main" id="{6393C989-237E-4CBF-9846-B8319A39D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5672" y="3061612"/>
            <a:ext cx="4197482" cy="748388"/>
          </a:xfrm>
          <a:prstGeom prst="rect">
            <a:avLst/>
          </a:prstGeom>
        </p:spPr>
      </p:pic>
    </p:spTree>
    <p:extLst>
      <p:ext uri="{BB962C8B-B14F-4D97-AF65-F5344CB8AC3E}">
        <p14:creationId xmlns:p14="http://schemas.microsoft.com/office/powerpoint/2010/main" val="359830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1DD4-B792-456A-803E-214E6C8DA9E5}"/>
              </a:ext>
            </a:extLst>
          </p:cNvPr>
          <p:cNvSpPr>
            <a:spLocks noGrp="1"/>
          </p:cNvSpPr>
          <p:nvPr>
            <p:ph type="title"/>
          </p:nvPr>
        </p:nvSpPr>
        <p:spPr>
          <a:xfrm>
            <a:off x="531818" y="-309879"/>
            <a:ext cx="11125199" cy="889000"/>
          </a:xfrm>
        </p:spPr>
        <p:txBody>
          <a:bodyPr/>
          <a:lstStyle/>
          <a:p>
            <a:r>
              <a:rPr lang="en-US" dirty="0"/>
              <a:t>Pagination</a:t>
            </a:r>
          </a:p>
        </p:txBody>
      </p:sp>
      <p:pic>
        <p:nvPicPr>
          <p:cNvPr id="6" name="Content Placeholder 5">
            <a:extLst>
              <a:ext uri="{FF2B5EF4-FFF2-40B4-BE49-F238E27FC236}">
                <a16:creationId xmlns:a16="http://schemas.microsoft.com/office/drawing/2014/main" id="{9CEA606A-BEC3-46BE-824B-8ECA7CBEA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6946" y="715031"/>
            <a:ext cx="4243294" cy="5603164"/>
          </a:xfrm>
        </p:spPr>
      </p:pic>
      <p:sp>
        <p:nvSpPr>
          <p:cNvPr id="4" name="Slide Number Placeholder 3">
            <a:extLst>
              <a:ext uri="{FF2B5EF4-FFF2-40B4-BE49-F238E27FC236}">
                <a16:creationId xmlns:a16="http://schemas.microsoft.com/office/drawing/2014/main" id="{9C3FA7C8-79E1-4C23-8B67-FD696FBE06FD}"/>
              </a:ext>
            </a:extLst>
          </p:cNvPr>
          <p:cNvSpPr>
            <a:spLocks noGrp="1"/>
          </p:cNvSpPr>
          <p:nvPr>
            <p:ph type="sldNum" sz="quarter" idx="12"/>
          </p:nvPr>
        </p:nvSpPr>
        <p:spPr/>
        <p:txBody>
          <a:bodyPr/>
          <a:lstStyle/>
          <a:p>
            <a:fld id="{C51EAA63-D034-42AE-91FA-B13B9518C7BE}" type="slidenum">
              <a:rPr lang="en-US" smtClean="0"/>
              <a:pPr/>
              <a:t>36</a:t>
            </a:fld>
            <a:endParaRPr lang="en-US" dirty="0"/>
          </a:p>
        </p:txBody>
      </p:sp>
    </p:spTree>
    <p:extLst>
      <p:ext uri="{BB962C8B-B14F-4D97-AF65-F5344CB8AC3E}">
        <p14:creationId xmlns:p14="http://schemas.microsoft.com/office/powerpoint/2010/main" val="118643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669B-64DF-4719-8D8C-41ECB6F84F86}"/>
              </a:ext>
            </a:extLst>
          </p:cNvPr>
          <p:cNvSpPr>
            <a:spLocks noGrp="1"/>
          </p:cNvSpPr>
          <p:nvPr>
            <p:ph type="title"/>
          </p:nvPr>
        </p:nvSpPr>
        <p:spPr/>
        <p:txBody>
          <a:bodyPr/>
          <a:lstStyle/>
          <a:p>
            <a:r>
              <a:rPr lang="en-US" dirty="0"/>
              <a:t>Pager</a:t>
            </a:r>
          </a:p>
        </p:txBody>
      </p:sp>
      <p:pic>
        <p:nvPicPr>
          <p:cNvPr id="6" name="Content Placeholder 5">
            <a:extLst>
              <a:ext uri="{FF2B5EF4-FFF2-40B4-BE49-F238E27FC236}">
                <a16:creationId xmlns:a16="http://schemas.microsoft.com/office/drawing/2014/main" id="{BD34A711-886E-4293-9112-530561CD1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87729"/>
            <a:ext cx="11464091" cy="4151071"/>
          </a:xfrm>
        </p:spPr>
      </p:pic>
      <p:sp>
        <p:nvSpPr>
          <p:cNvPr id="4" name="Slide Number Placeholder 3">
            <a:extLst>
              <a:ext uri="{FF2B5EF4-FFF2-40B4-BE49-F238E27FC236}">
                <a16:creationId xmlns:a16="http://schemas.microsoft.com/office/drawing/2014/main" id="{85E87986-B14F-45A5-8A00-80CF767678D3}"/>
              </a:ext>
            </a:extLst>
          </p:cNvPr>
          <p:cNvSpPr>
            <a:spLocks noGrp="1"/>
          </p:cNvSpPr>
          <p:nvPr>
            <p:ph type="sldNum" sz="quarter" idx="12"/>
          </p:nvPr>
        </p:nvSpPr>
        <p:spPr/>
        <p:txBody>
          <a:bodyPr/>
          <a:lstStyle/>
          <a:p>
            <a:fld id="{C51EAA63-D034-42AE-91FA-B13B9518C7BE}" type="slidenum">
              <a:rPr lang="en-US" smtClean="0"/>
              <a:pPr/>
              <a:t>37</a:t>
            </a:fld>
            <a:endParaRPr lang="en-US" dirty="0"/>
          </a:p>
        </p:txBody>
      </p:sp>
    </p:spTree>
    <p:extLst>
      <p:ext uri="{BB962C8B-B14F-4D97-AF65-F5344CB8AC3E}">
        <p14:creationId xmlns:p14="http://schemas.microsoft.com/office/powerpoint/2010/main" val="352900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8631-A9EB-4E32-85A1-CA0DA2434FCD}"/>
              </a:ext>
            </a:extLst>
          </p:cNvPr>
          <p:cNvSpPr>
            <a:spLocks noGrp="1"/>
          </p:cNvSpPr>
          <p:nvPr>
            <p:ph type="title"/>
          </p:nvPr>
        </p:nvSpPr>
        <p:spPr/>
        <p:txBody>
          <a:bodyPr/>
          <a:lstStyle/>
          <a:p>
            <a:r>
              <a:rPr lang="en-US" dirty="0"/>
              <a:t>Pager (aligned links)</a:t>
            </a:r>
          </a:p>
        </p:txBody>
      </p:sp>
      <p:pic>
        <p:nvPicPr>
          <p:cNvPr id="6" name="Content Placeholder 5">
            <a:extLst>
              <a:ext uri="{FF2B5EF4-FFF2-40B4-BE49-F238E27FC236}">
                <a16:creationId xmlns:a16="http://schemas.microsoft.com/office/drawing/2014/main" id="{322691A5-97F8-487C-8F87-6DB4BA185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7" y="1475540"/>
            <a:ext cx="11241655" cy="3446979"/>
          </a:xfrm>
        </p:spPr>
      </p:pic>
      <p:sp>
        <p:nvSpPr>
          <p:cNvPr id="4" name="Slide Number Placeholder 3">
            <a:extLst>
              <a:ext uri="{FF2B5EF4-FFF2-40B4-BE49-F238E27FC236}">
                <a16:creationId xmlns:a16="http://schemas.microsoft.com/office/drawing/2014/main" id="{EF2B1B84-8ED7-4849-805C-B74BB1F79139}"/>
              </a:ext>
            </a:extLst>
          </p:cNvPr>
          <p:cNvSpPr>
            <a:spLocks noGrp="1"/>
          </p:cNvSpPr>
          <p:nvPr>
            <p:ph type="sldNum" sz="quarter" idx="12"/>
          </p:nvPr>
        </p:nvSpPr>
        <p:spPr/>
        <p:txBody>
          <a:bodyPr/>
          <a:lstStyle/>
          <a:p>
            <a:fld id="{C51EAA63-D034-42AE-91FA-B13B9518C7BE}" type="slidenum">
              <a:rPr lang="en-US" smtClean="0"/>
              <a:pPr/>
              <a:t>38</a:t>
            </a:fld>
            <a:endParaRPr lang="en-US" dirty="0"/>
          </a:p>
        </p:txBody>
      </p:sp>
    </p:spTree>
    <p:extLst>
      <p:ext uri="{BB962C8B-B14F-4D97-AF65-F5344CB8AC3E}">
        <p14:creationId xmlns:p14="http://schemas.microsoft.com/office/powerpoint/2010/main" val="790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746F-4CD9-493F-9BA0-9E044FE1D3F5}"/>
              </a:ext>
            </a:extLst>
          </p:cNvPr>
          <p:cNvSpPr>
            <a:spLocks noGrp="1"/>
          </p:cNvSpPr>
          <p:nvPr>
            <p:ph type="title"/>
          </p:nvPr>
        </p:nvSpPr>
        <p:spPr/>
        <p:txBody>
          <a:bodyPr/>
          <a:lstStyle/>
          <a:p>
            <a:r>
              <a:rPr lang="en-US" dirty="0"/>
              <a:t>Labels</a:t>
            </a:r>
          </a:p>
        </p:txBody>
      </p:sp>
      <p:pic>
        <p:nvPicPr>
          <p:cNvPr id="6" name="Content Placeholder 5">
            <a:extLst>
              <a:ext uri="{FF2B5EF4-FFF2-40B4-BE49-F238E27FC236}">
                <a16:creationId xmlns:a16="http://schemas.microsoft.com/office/drawing/2014/main" id="{106F4D76-4F9E-47F6-B72D-C33F5BFE3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74462"/>
            <a:ext cx="10213928" cy="467698"/>
          </a:xfrm>
        </p:spPr>
      </p:pic>
      <p:sp>
        <p:nvSpPr>
          <p:cNvPr id="4" name="Slide Number Placeholder 3">
            <a:extLst>
              <a:ext uri="{FF2B5EF4-FFF2-40B4-BE49-F238E27FC236}">
                <a16:creationId xmlns:a16="http://schemas.microsoft.com/office/drawing/2014/main" id="{AC3A8C8E-2850-432F-88A7-100993902C6D}"/>
              </a:ext>
            </a:extLst>
          </p:cNvPr>
          <p:cNvSpPr>
            <a:spLocks noGrp="1"/>
          </p:cNvSpPr>
          <p:nvPr>
            <p:ph type="sldNum" sz="quarter" idx="12"/>
          </p:nvPr>
        </p:nvSpPr>
        <p:spPr/>
        <p:txBody>
          <a:bodyPr/>
          <a:lstStyle/>
          <a:p>
            <a:fld id="{C51EAA63-D034-42AE-91FA-B13B9518C7BE}" type="slidenum">
              <a:rPr lang="en-US" smtClean="0"/>
              <a:pPr/>
              <a:t>39</a:t>
            </a:fld>
            <a:endParaRPr lang="en-US" dirty="0"/>
          </a:p>
        </p:txBody>
      </p:sp>
      <p:pic>
        <p:nvPicPr>
          <p:cNvPr id="8" name="Picture 7">
            <a:extLst>
              <a:ext uri="{FF2B5EF4-FFF2-40B4-BE49-F238E27FC236}">
                <a16:creationId xmlns:a16="http://schemas.microsoft.com/office/drawing/2014/main" id="{3B5CB9D6-6EB7-4024-95BA-210BB76DE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06" y="2321221"/>
            <a:ext cx="3743194" cy="534742"/>
          </a:xfrm>
          <a:prstGeom prst="rect">
            <a:avLst/>
          </a:prstGeom>
        </p:spPr>
      </p:pic>
      <p:pic>
        <p:nvPicPr>
          <p:cNvPr id="10" name="Picture 9">
            <a:extLst>
              <a:ext uri="{FF2B5EF4-FFF2-40B4-BE49-F238E27FC236}">
                <a16:creationId xmlns:a16="http://schemas.microsoft.com/office/drawing/2014/main" id="{3C7D2DCC-57C6-478F-BA3A-1C1570D1BC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406" y="3135024"/>
            <a:ext cx="7019794" cy="3017103"/>
          </a:xfrm>
          <a:prstGeom prst="rect">
            <a:avLst/>
          </a:prstGeom>
        </p:spPr>
      </p:pic>
    </p:spTree>
    <p:extLst>
      <p:ext uri="{BB962C8B-B14F-4D97-AF65-F5344CB8AC3E}">
        <p14:creationId xmlns:p14="http://schemas.microsoft.com/office/powerpoint/2010/main" val="11672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AF0B-8B7F-47C7-94E3-4BD2D58CBCE9}"/>
              </a:ext>
            </a:extLst>
          </p:cNvPr>
          <p:cNvSpPr>
            <a:spLocks noGrp="1"/>
          </p:cNvSpPr>
          <p:nvPr>
            <p:ph type="title"/>
          </p:nvPr>
        </p:nvSpPr>
        <p:spPr>
          <a:xfrm>
            <a:off x="531157" y="-282446"/>
            <a:ext cx="11125199" cy="889000"/>
          </a:xfrm>
        </p:spPr>
        <p:txBody>
          <a:bodyPr/>
          <a:lstStyle/>
          <a:p>
            <a:r>
              <a:rPr lang="en-US" dirty="0" err="1"/>
              <a:t>Glyphicon</a:t>
            </a:r>
            <a:endParaRPr lang="en-US" dirty="0"/>
          </a:p>
        </p:txBody>
      </p:sp>
      <p:pic>
        <p:nvPicPr>
          <p:cNvPr id="6" name="Content Placeholder 5">
            <a:extLst>
              <a:ext uri="{FF2B5EF4-FFF2-40B4-BE49-F238E27FC236}">
                <a16:creationId xmlns:a16="http://schemas.microsoft.com/office/drawing/2014/main" id="{2FABFB77-A59C-40C0-A0C0-7F427E3D2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57" y="868362"/>
            <a:ext cx="6585066" cy="5059997"/>
          </a:xfrm>
        </p:spPr>
      </p:pic>
      <p:sp>
        <p:nvSpPr>
          <p:cNvPr id="4" name="Slide Number Placeholder 3">
            <a:extLst>
              <a:ext uri="{FF2B5EF4-FFF2-40B4-BE49-F238E27FC236}">
                <a16:creationId xmlns:a16="http://schemas.microsoft.com/office/drawing/2014/main" id="{0D2C1696-99E5-4148-A47D-D24517CA80D5}"/>
              </a:ext>
            </a:extLst>
          </p:cNvPr>
          <p:cNvSpPr>
            <a:spLocks noGrp="1"/>
          </p:cNvSpPr>
          <p:nvPr>
            <p:ph type="sldNum" sz="quarter" idx="12"/>
          </p:nvPr>
        </p:nvSpPr>
        <p:spPr/>
        <p:txBody>
          <a:bodyPr/>
          <a:lstStyle/>
          <a:p>
            <a:fld id="{C51EAA63-D034-42AE-91FA-B13B9518C7BE}" type="slidenum">
              <a:rPr lang="en-US" smtClean="0"/>
              <a:pPr/>
              <a:t>4</a:t>
            </a:fld>
            <a:endParaRPr lang="en-US" dirty="0"/>
          </a:p>
        </p:txBody>
      </p:sp>
      <p:pic>
        <p:nvPicPr>
          <p:cNvPr id="8" name="Picture 7">
            <a:extLst>
              <a:ext uri="{FF2B5EF4-FFF2-40B4-BE49-F238E27FC236}">
                <a16:creationId xmlns:a16="http://schemas.microsoft.com/office/drawing/2014/main" id="{63810EDB-9D60-4E91-BBE0-ADF0E9C3F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9258" y="3007780"/>
            <a:ext cx="3353268" cy="390580"/>
          </a:xfrm>
          <a:prstGeom prst="rect">
            <a:avLst/>
          </a:prstGeom>
        </p:spPr>
      </p:pic>
      <p:cxnSp>
        <p:nvCxnSpPr>
          <p:cNvPr id="10" name="Straight Connector 9">
            <a:extLst>
              <a:ext uri="{FF2B5EF4-FFF2-40B4-BE49-F238E27FC236}">
                <a16:creationId xmlns:a16="http://schemas.microsoft.com/office/drawing/2014/main" id="{429B7399-FB06-4ABF-B516-573BF3AA75F6}"/>
              </a:ext>
            </a:extLst>
          </p:cNvPr>
          <p:cNvCxnSpPr/>
          <p:nvPr/>
        </p:nvCxnSpPr>
        <p:spPr>
          <a:xfrm>
            <a:off x="7498080" y="162054"/>
            <a:ext cx="0" cy="610158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7794-7766-4B21-813E-B36F94736B87}"/>
              </a:ext>
            </a:extLst>
          </p:cNvPr>
          <p:cNvSpPr>
            <a:spLocks noGrp="1"/>
          </p:cNvSpPr>
          <p:nvPr>
            <p:ph type="title"/>
          </p:nvPr>
        </p:nvSpPr>
        <p:spPr/>
        <p:txBody>
          <a:bodyPr/>
          <a:lstStyle/>
          <a:p>
            <a:r>
              <a:rPr lang="en-US" dirty="0"/>
              <a:t>Badges</a:t>
            </a:r>
          </a:p>
        </p:txBody>
      </p:sp>
      <p:pic>
        <p:nvPicPr>
          <p:cNvPr id="6" name="Content Placeholder 5">
            <a:extLst>
              <a:ext uri="{FF2B5EF4-FFF2-40B4-BE49-F238E27FC236}">
                <a16:creationId xmlns:a16="http://schemas.microsoft.com/office/drawing/2014/main" id="{66DABCDD-F2B3-4FEC-A80D-5CF4C611C3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636510"/>
            <a:ext cx="8154982" cy="4310808"/>
          </a:xfrm>
        </p:spPr>
      </p:pic>
      <p:sp>
        <p:nvSpPr>
          <p:cNvPr id="4" name="Slide Number Placeholder 3">
            <a:extLst>
              <a:ext uri="{FF2B5EF4-FFF2-40B4-BE49-F238E27FC236}">
                <a16:creationId xmlns:a16="http://schemas.microsoft.com/office/drawing/2014/main" id="{E2C3CCC0-6E36-474E-B5E3-8C9ABE548D81}"/>
              </a:ext>
            </a:extLst>
          </p:cNvPr>
          <p:cNvSpPr>
            <a:spLocks noGrp="1"/>
          </p:cNvSpPr>
          <p:nvPr>
            <p:ph type="sldNum" sz="quarter" idx="12"/>
          </p:nvPr>
        </p:nvSpPr>
        <p:spPr/>
        <p:txBody>
          <a:bodyPr/>
          <a:lstStyle/>
          <a:p>
            <a:fld id="{C51EAA63-D034-42AE-91FA-B13B9518C7BE}" type="slidenum">
              <a:rPr lang="en-US" smtClean="0"/>
              <a:pPr/>
              <a:t>40</a:t>
            </a:fld>
            <a:endParaRPr lang="en-US" dirty="0"/>
          </a:p>
        </p:txBody>
      </p:sp>
    </p:spTree>
    <p:extLst>
      <p:ext uri="{BB962C8B-B14F-4D97-AF65-F5344CB8AC3E}">
        <p14:creationId xmlns:p14="http://schemas.microsoft.com/office/powerpoint/2010/main" val="258332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726C-A274-4B50-BD32-9926EA6D021A}"/>
              </a:ext>
            </a:extLst>
          </p:cNvPr>
          <p:cNvSpPr>
            <a:spLocks noGrp="1"/>
          </p:cNvSpPr>
          <p:nvPr>
            <p:ph type="title"/>
          </p:nvPr>
        </p:nvSpPr>
        <p:spPr>
          <a:xfrm>
            <a:off x="531157" y="-213360"/>
            <a:ext cx="11125199" cy="889000"/>
          </a:xfrm>
        </p:spPr>
        <p:txBody>
          <a:bodyPr/>
          <a:lstStyle/>
          <a:p>
            <a:r>
              <a:rPr lang="en-US" dirty="0"/>
              <a:t>Jumbotron</a:t>
            </a:r>
          </a:p>
        </p:txBody>
      </p:sp>
      <p:sp>
        <p:nvSpPr>
          <p:cNvPr id="3" name="Content Placeholder 2">
            <a:extLst>
              <a:ext uri="{FF2B5EF4-FFF2-40B4-BE49-F238E27FC236}">
                <a16:creationId xmlns:a16="http://schemas.microsoft.com/office/drawing/2014/main" id="{7BA010B1-46C5-4B6F-AF38-C783D6CC7B9E}"/>
              </a:ext>
            </a:extLst>
          </p:cNvPr>
          <p:cNvSpPr>
            <a:spLocks noGrp="1"/>
          </p:cNvSpPr>
          <p:nvPr>
            <p:ph idx="1"/>
          </p:nvPr>
        </p:nvSpPr>
        <p:spPr>
          <a:xfrm>
            <a:off x="529834" y="822961"/>
            <a:ext cx="11126522" cy="4419600"/>
          </a:xfrm>
        </p:spPr>
        <p:txBody>
          <a:bodyPr/>
          <a:lstStyle/>
          <a:p>
            <a:r>
              <a:rPr lang="en-US" dirty="0"/>
              <a:t>A lightweight, flexible component that can optionally extend the entire viewport to showcase key content on your site</a:t>
            </a:r>
          </a:p>
        </p:txBody>
      </p:sp>
      <p:sp>
        <p:nvSpPr>
          <p:cNvPr id="4" name="Slide Number Placeholder 3">
            <a:extLst>
              <a:ext uri="{FF2B5EF4-FFF2-40B4-BE49-F238E27FC236}">
                <a16:creationId xmlns:a16="http://schemas.microsoft.com/office/drawing/2014/main" id="{ED876826-45EE-4B0B-BA56-A32683663231}"/>
              </a:ext>
            </a:extLst>
          </p:cNvPr>
          <p:cNvSpPr>
            <a:spLocks noGrp="1"/>
          </p:cNvSpPr>
          <p:nvPr>
            <p:ph type="sldNum" sz="quarter" idx="12"/>
          </p:nvPr>
        </p:nvSpPr>
        <p:spPr/>
        <p:txBody>
          <a:bodyPr/>
          <a:lstStyle/>
          <a:p>
            <a:fld id="{C51EAA63-D034-42AE-91FA-B13B9518C7BE}" type="slidenum">
              <a:rPr lang="en-US" smtClean="0"/>
              <a:pPr/>
              <a:t>41</a:t>
            </a:fld>
            <a:endParaRPr lang="en-US" dirty="0"/>
          </a:p>
        </p:txBody>
      </p:sp>
      <p:pic>
        <p:nvPicPr>
          <p:cNvPr id="6" name="Picture 5">
            <a:extLst>
              <a:ext uri="{FF2B5EF4-FFF2-40B4-BE49-F238E27FC236}">
                <a16:creationId xmlns:a16="http://schemas.microsoft.com/office/drawing/2014/main" id="{14D902F0-98E8-4A77-B5CB-EA229ADF6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77" y="1856333"/>
            <a:ext cx="7992590" cy="1286054"/>
          </a:xfrm>
          <a:prstGeom prst="rect">
            <a:avLst/>
          </a:prstGeom>
        </p:spPr>
      </p:pic>
      <p:pic>
        <p:nvPicPr>
          <p:cNvPr id="8" name="Picture 7">
            <a:extLst>
              <a:ext uri="{FF2B5EF4-FFF2-40B4-BE49-F238E27FC236}">
                <a16:creationId xmlns:a16="http://schemas.microsoft.com/office/drawing/2014/main" id="{A8CF974F-DE8C-4DEB-9E0C-480DCFF3D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77" y="3142387"/>
            <a:ext cx="8996603" cy="3162500"/>
          </a:xfrm>
          <a:prstGeom prst="rect">
            <a:avLst/>
          </a:prstGeom>
        </p:spPr>
      </p:pic>
    </p:spTree>
    <p:extLst>
      <p:ext uri="{BB962C8B-B14F-4D97-AF65-F5344CB8AC3E}">
        <p14:creationId xmlns:p14="http://schemas.microsoft.com/office/powerpoint/2010/main" val="324584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404-F93F-41E6-992A-5FD35EA90391}"/>
              </a:ext>
            </a:extLst>
          </p:cNvPr>
          <p:cNvSpPr>
            <a:spLocks noGrp="1"/>
          </p:cNvSpPr>
          <p:nvPr>
            <p:ph type="title"/>
          </p:nvPr>
        </p:nvSpPr>
        <p:spPr/>
        <p:txBody>
          <a:bodyPr/>
          <a:lstStyle/>
          <a:p>
            <a:r>
              <a:rPr lang="en-US" dirty="0"/>
              <a:t>Headers</a:t>
            </a:r>
          </a:p>
        </p:txBody>
      </p:sp>
      <p:pic>
        <p:nvPicPr>
          <p:cNvPr id="6" name="Content Placeholder 5">
            <a:extLst>
              <a:ext uri="{FF2B5EF4-FFF2-40B4-BE49-F238E27FC236}">
                <a16:creationId xmlns:a16="http://schemas.microsoft.com/office/drawing/2014/main" id="{C5434FB8-2B6E-4EF2-80B4-257EF31B3C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555" y="1448708"/>
            <a:ext cx="11177685" cy="1198248"/>
          </a:xfrm>
        </p:spPr>
      </p:pic>
      <p:sp>
        <p:nvSpPr>
          <p:cNvPr id="4" name="Slide Number Placeholder 3">
            <a:extLst>
              <a:ext uri="{FF2B5EF4-FFF2-40B4-BE49-F238E27FC236}">
                <a16:creationId xmlns:a16="http://schemas.microsoft.com/office/drawing/2014/main" id="{02465293-1505-4D8A-97FA-905CCDEEB1B2}"/>
              </a:ext>
            </a:extLst>
          </p:cNvPr>
          <p:cNvSpPr>
            <a:spLocks noGrp="1"/>
          </p:cNvSpPr>
          <p:nvPr>
            <p:ph type="sldNum" sz="quarter" idx="12"/>
          </p:nvPr>
        </p:nvSpPr>
        <p:spPr/>
        <p:txBody>
          <a:bodyPr/>
          <a:lstStyle/>
          <a:p>
            <a:fld id="{C51EAA63-D034-42AE-91FA-B13B9518C7BE}" type="slidenum">
              <a:rPr lang="en-US" smtClean="0"/>
              <a:pPr/>
              <a:t>42</a:t>
            </a:fld>
            <a:endParaRPr lang="en-US" dirty="0"/>
          </a:p>
        </p:txBody>
      </p:sp>
      <p:pic>
        <p:nvPicPr>
          <p:cNvPr id="8" name="Picture 7">
            <a:extLst>
              <a:ext uri="{FF2B5EF4-FFF2-40B4-BE49-F238E27FC236}">
                <a16:creationId xmlns:a16="http://schemas.microsoft.com/office/drawing/2014/main" id="{CCC9FDDA-855E-4A23-89FB-38C3F44A8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55" y="3854830"/>
            <a:ext cx="11362320" cy="1402970"/>
          </a:xfrm>
          <a:prstGeom prst="rect">
            <a:avLst/>
          </a:prstGeom>
        </p:spPr>
      </p:pic>
    </p:spTree>
    <p:extLst>
      <p:ext uri="{BB962C8B-B14F-4D97-AF65-F5344CB8AC3E}">
        <p14:creationId xmlns:p14="http://schemas.microsoft.com/office/powerpoint/2010/main" val="422285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7E01-E221-4BDB-BC27-CE86E9A1BF1E}"/>
              </a:ext>
            </a:extLst>
          </p:cNvPr>
          <p:cNvSpPr>
            <a:spLocks noGrp="1"/>
          </p:cNvSpPr>
          <p:nvPr>
            <p:ph type="title"/>
          </p:nvPr>
        </p:nvSpPr>
        <p:spPr>
          <a:xfrm>
            <a:off x="531818" y="-206045"/>
            <a:ext cx="11125199" cy="889000"/>
          </a:xfrm>
        </p:spPr>
        <p:txBody>
          <a:bodyPr/>
          <a:lstStyle/>
          <a:p>
            <a:r>
              <a:rPr lang="en-US" dirty="0"/>
              <a:t>Alerts</a:t>
            </a:r>
          </a:p>
        </p:txBody>
      </p:sp>
      <p:pic>
        <p:nvPicPr>
          <p:cNvPr id="6" name="Content Placeholder 5">
            <a:extLst>
              <a:ext uri="{FF2B5EF4-FFF2-40B4-BE49-F238E27FC236}">
                <a16:creationId xmlns:a16="http://schemas.microsoft.com/office/drawing/2014/main" id="{E54C14AB-92FE-43BB-932E-051BFD830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718595"/>
            <a:ext cx="8017822" cy="2524477"/>
          </a:xfrm>
        </p:spPr>
      </p:pic>
      <p:sp>
        <p:nvSpPr>
          <p:cNvPr id="4" name="Slide Number Placeholder 3">
            <a:extLst>
              <a:ext uri="{FF2B5EF4-FFF2-40B4-BE49-F238E27FC236}">
                <a16:creationId xmlns:a16="http://schemas.microsoft.com/office/drawing/2014/main" id="{38931AAB-3167-4573-AAC4-3A542307507F}"/>
              </a:ext>
            </a:extLst>
          </p:cNvPr>
          <p:cNvSpPr>
            <a:spLocks noGrp="1"/>
          </p:cNvSpPr>
          <p:nvPr>
            <p:ph type="sldNum" sz="quarter" idx="12"/>
          </p:nvPr>
        </p:nvSpPr>
        <p:spPr/>
        <p:txBody>
          <a:bodyPr/>
          <a:lstStyle/>
          <a:p>
            <a:fld id="{C51EAA63-D034-42AE-91FA-B13B9518C7BE}" type="slidenum">
              <a:rPr lang="en-US" smtClean="0"/>
              <a:pPr/>
              <a:t>43</a:t>
            </a:fld>
            <a:endParaRPr lang="en-US" dirty="0"/>
          </a:p>
        </p:txBody>
      </p:sp>
      <p:pic>
        <p:nvPicPr>
          <p:cNvPr id="8" name="Picture 7">
            <a:extLst>
              <a:ext uri="{FF2B5EF4-FFF2-40B4-BE49-F238E27FC236}">
                <a16:creationId xmlns:a16="http://schemas.microsoft.com/office/drawing/2014/main" id="{755F1F85-D6E3-4750-82B9-C9253D6B1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3243072"/>
            <a:ext cx="6935782" cy="3066288"/>
          </a:xfrm>
          <a:prstGeom prst="rect">
            <a:avLst/>
          </a:prstGeom>
        </p:spPr>
      </p:pic>
    </p:spTree>
    <p:extLst>
      <p:ext uri="{BB962C8B-B14F-4D97-AF65-F5344CB8AC3E}">
        <p14:creationId xmlns:p14="http://schemas.microsoft.com/office/powerpoint/2010/main" val="123394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6CD-F920-4F54-B499-9A0B61BC6C7A}"/>
              </a:ext>
            </a:extLst>
          </p:cNvPr>
          <p:cNvSpPr>
            <a:spLocks noGrp="1"/>
          </p:cNvSpPr>
          <p:nvPr>
            <p:ph type="title"/>
          </p:nvPr>
        </p:nvSpPr>
        <p:spPr/>
        <p:txBody>
          <a:bodyPr/>
          <a:lstStyle/>
          <a:p>
            <a:r>
              <a:rPr lang="en-US" dirty="0"/>
              <a:t>Dismissible Alert</a:t>
            </a:r>
          </a:p>
        </p:txBody>
      </p:sp>
      <p:pic>
        <p:nvPicPr>
          <p:cNvPr id="6" name="Content Placeholder 5">
            <a:extLst>
              <a:ext uri="{FF2B5EF4-FFF2-40B4-BE49-F238E27FC236}">
                <a16:creationId xmlns:a16="http://schemas.microsoft.com/office/drawing/2014/main" id="{ED041FF1-F2EA-4DA7-892E-E4D2451293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848" y="1499159"/>
            <a:ext cx="10507232" cy="1525892"/>
          </a:xfrm>
        </p:spPr>
      </p:pic>
      <p:sp>
        <p:nvSpPr>
          <p:cNvPr id="4" name="Slide Number Placeholder 3">
            <a:extLst>
              <a:ext uri="{FF2B5EF4-FFF2-40B4-BE49-F238E27FC236}">
                <a16:creationId xmlns:a16="http://schemas.microsoft.com/office/drawing/2014/main" id="{C87B416F-3A0D-4931-8455-2CE15E624707}"/>
              </a:ext>
            </a:extLst>
          </p:cNvPr>
          <p:cNvSpPr>
            <a:spLocks noGrp="1"/>
          </p:cNvSpPr>
          <p:nvPr>
            <p:ph type="sldNum" sz="quarter" idx="12"/>
          </p:nvPr>
        </p:nvSpPr>
        <p:spPr/>
        <p:txBody>
          <a:bodyPr/>
          <a:lstStyle/>
          <a:p>
            <a:fld id="{C51EAA63-D034-42AE-91FA-B13B9518C7BE}" type="slidenum">
              <a:rPr lang="en-US" smtClean="0"/>
              <a:pPr/>
              <a:t>44</a:t>
            </a:fld>
            <a:endParaRPr lang="en-US" dirty="0"/>
          </a:p>
        </p:txBody>
      </p:sp>
      <p:pic>
        <p:nvPicPr>
          <p:cNvPr id="8" name="Picture 7">
            <a:extLst>
              <a:ext uri="{FF2B5EF4-FFF2-40B4-BE49-F238E27FC236}">
                <a16:creationId xmlns:a16="http://schemas.microsoft.com/office/drawing/2014/main" id="{C908B9F6-F0FA-487D-92E9-30E02F6B2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7" y="3428006"/>
            <a:ext cx="7951691" cy="1143993"/>
          </a:xfrm>
          <a:prstGeom prst="rect">
            <a:avLst/>
          </a:prstGeom>
        </p:spPr>
      </p:pic>
    </p:spTree>
    <p:extLst>
      <p:ext uri="{BB962C8B-B14F-4D97-AF65-F5344CB8AC3E}">
        <p14:creationId xmlns:p14="http://schemas.microsoft.com/office/powerpoint/2010/main" val="413895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7B75-D3E9-442D-AF7C-6004646694C1}"/>
              </a:ext>
            </a:extLst>
          </p:cNvPr>
          <p:cNvSpPr>
            <a:spLocks noGrp="1"/>
          </p:cNvSpPr>
          <p:nvPr>
            <p:ph type="title"/>
          </p:nvPr>
        </p:nvSpPr>
        <p:spPr>
          <a:xfrm>
            <a:off x="531818" y="-142239"/>
            <a:ext cx="11125199" cy="889000"/>
          </a:xfrm>
        </p:spPr>
        <p:txBody>
          <a:bodyPr/>
          <a:lstStyle/>
          <a:p>
            <a:r>
              <a:rPr lang="en-US" dirty="0"/>
              <a:t>Panel</a:t>
            </a:r>
          </a:p>
        </p:txBody>
      </p:sp>
      <p:pic>
        <p:nvPicPr>
          <p:cNvPr id="6" name="Content Placeholder 5">
            <a:extLst>
              <a:ext uri="{FF2B5EF4-FFF2-40B4-BE49-F238E27FC236}">
                <a16:creationId xmlns:a16="http://schemas.microsoft.com/office/drawing/2014/main" id="{A8C06C80-9D2A-47C7-9883-70276CD09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914401"/>
            <a:ext cx="8287907" cy="2896004"/>
          </a:xfrm>
        </p:spPr>
      </p:pic>
      <p:sp>
        <p:nvSpPr>
          <p:cNvPr id="4" name="Slide Number Placeholder 3">
            <a:extLst>
              <a:ext uri="{FF2B5EF4-FFF2-40B4-BE49-F238E27FC236}">
                <a16:creationId xmlns:a16="http://schemas.microsoft.com/office/drawing/2014/main" id="{B8D1FF72-CB12-40EC-A49B-25C80E0BCF30}"/>
              </a:ext>
            </a:extLst>
          </p:cNvPr>
          <p:cNvSpPr>
            <a:spLocks noGrp="1"/>
          </p:cNvSpPr>
          <p:nvPr>
            <p:ph type="sldNum" sz="quarter" idx="12"/>
          </p:nvPr>
        </p:nvSpPr>
        <p:spPr/>
        <p:txBody>
          <a:bodyPr/>
          <a:lstStyle/>
          <a:p>
            <a:fld id="{C51EAA63-D034-42AE-91FA-B13B9518C7BE}" type="slidenum">
              <a:rPr lang="en-US" smtClean="0"/>
              <a:pPr/>
              <a:t>45</a:t>
            </a:fld>
            <a:endParaRPr lang="en-US" dirty="0"/>
          </a:p>
        </p:txBody>
      </p:sp>
      <p:pic>
        <p:nvPicPr>
          <p:cNvPr id="8" name="Picture 7">
            <a:extLst>
              <a:ext uri="{FF2B5EF4-FFF2-40B4-BE49-F238E27FC236}">
                <a16:creationId xmlns:a16="http://schemas.microsoft.com/office/drawing/2014/main" id="{17AEEC72-C5E9-46C7-B678-7B8DC62D5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853" y="3810405"/>
            <a:ext cx="7039027" cy="2483715"/>
          </a:xfrm>
          <a:prstGeom prst="rect">
            <a:avLst/>
          </a:prstGeom>
        </p:spPr>
      </p:pic>
    </p:spTree>
    <p:extLst>
      <p:ext uri="{BB962C8B-B14F-4D97-AF65-F5344CB8AC3E}">
        <p14:creationId xmlns:p14="http://schemas.microsoft.com/office/powerpoint/2010/main" val="379189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051E-2B20-43E6-85ED-EC1CC042CF0B}"/>
              </a:ext>
            </a:extLst>
          </p:cNvPr>
          <p:cNvSpPr>
            <a:spLocks noGrp="1"/>
          </p:cNvSpPr>
          <p:nvPr>
            <p:ph type="title"/>
          </p:nvPr>
        </p:nvSpPr>
        <p:spPr>
          <a:xfrm>
            <a:off x="531818" y="-172719"/>
            <a:ext cx="11125199" cy="889000"/>
          </a:xfrm>
        </p:spPr>
        <p:txBody>
          <a:bodyPr/>
          <a:lstStyle/>
          <a:p>
            <a:r>
              <a:rPr lang="en-US" dirty="0"/>
              <a:t>Panel with footer</a:t>
            </a:r>
          </a:p>
        </p:txBody>
      </p:sp>
      <p:pic>
        <p:nvPicPr>
          <p:cNvPr id="6" name="Content Placeholder 5">
            <a:extLst>
              <a:ext uri="{FF2B5EF4-FFF2-40B4-BE49-F238E27FC236}">
                <a16:creationId xmlns:a16="http://schemas.microsoft.com/office/drawing/2014/main" id="{C1955C50-BD33-48DF-8EDC-AA64A88682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058" y="716281"/>
            <a:ext cx="8278380" cy="3972479"/>
          </a:xfrm>
        </p:spPr>
      </p:pic>
      <p:sp>
        <p:nvSpPr>
          <p:cNvPr id="4" name="Slide Number Placeholder 3">
            <a:extLst>
              <a:ext uri="{FF2B5EF4-FFF2-40B4-BE49-F238E27FC236}">
                <a16:creationId xmlns:a16="http://schemas.microsoft.com/office/drawing/2014/main" id="{2B671305-E151-44CA-9FAE-C38D3DCCAC26}"/>
              </a:ext>
            </a:extLst>
          </p:cNvPr>
          <p:cNvSpPr>
            <a:spLocks noGrp="1"/>
          </p:cNvSpPr>
          <p:nvPr>
            <p:ph type="sldNum" sz="quarter" idx="12"/>
          </p:nvPr>
        </p:nvSpPr>
        <p:spPr/>
        <p:txBody>
          <a:bodyPr/>
          <a:lstStyle/>
          <a:p>
            <a:fld id="{C51EAA63-D034-42AE-91FA-B13B9518C7BE}" type="slidenum">
              <a:rPr lang="en-US" smtClean="0"/>
              <a:pPr/>
              <a:t>46</a:t>
            </a:fld>
            <a:endParaRPr lang="en-US" dirty="0"/>
          </a:p>
        </p:txBody>
      </p:sp>
      <p:pic>
        <p:nvPicPr>
          <p:cNvPr id="8" name="Picture 7">
            <a:extLst>
              <a:ext uri="{FF2B5EF4-FFF2-40B4-BE49-F238E27FC236}">
                <a16:creationId xmlns:a16="http://schemas.microsoft.com/office/drawing/2014/main" id="{A931EC5D-E753-495F-8E1E-4155EB060D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383" y="3815304"/>
            <a:ext cx="5268060" cy="2372056"/>
          </a:xfrm>
          <a:prstGeom prst="rect">
            <a:avLst/>
          </a:prstGeom>
        </p:spPr>
      </p:pic>
    </p:spTree>
    <p:extLst>
      <p:ext uri="{BB962C8B-B14F-4D97-AF65-F5344CB8AC3E}">
        <p14:creationId xmlns:p14="http://schemas.microsoft.com/office/powerpoint/2010/main" val="183128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8D09-0992-44E5-B3E9-5B146523EB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45742C-93BC-49F2-8F1F-07C9A37778E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A39EEC6-304A-4B65-8EE9-49DDF145831B}"/>
              </a:ext>
            </a:extLst>
          </p:cNvPr>
          <p:cNvSpPr>
            <a:spLocks noGrp="1"/>
          </p:cNvSpPr>
          <p:nvPr>
            <p:ph type="sldNum" sz="quarter" idx="12"/>
          </p:nvPr>
        </p:nvSpPr>
        <p:spPr/>
        <p:txBody>
          <a:bodyPr/>
          <a:lstStyle/>
          <a:p>
            <a:fld id="{C51EAA63-D034-42AE-91FA-B13B9518C7BE}" type="slidenum">
              <a:rPr lang="en-US" smtClean="0"/>
              <a:pPr/>
              <a:t>47</a:t>
            </a:fld>
            <a:endParaRPr lang="en-US" dirty="0"/>
          </a:p>
        </p:txBody>
      </p:sp>
    </p:spTree>
    <p:extLst>
      <p:ext uri="{BB962C8B-B14F-4D97-AF65-F5344CB8AC3E}">
        <p14:creationId xmlns:p14="http://schemas.microsoft.com/office/powerpoint/2010/main" val="57600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AE05-850D-4C0C-804D-425146E8B844}"/>
              </a:ext>
            </a:extLst>
          </p:cNvPr>
          <p:cNvSpPr>
            <a:spLocks noGrp="1"/>
          </p:cNvSpPr>
          <p:nvPr>
            <p:ph type="title"/>
          </p:nvPr>
        </p:nvSpPr>
        <p:spPr>
          <a:xfrm>
            <a:off x="531818" y="-218439"/>
            <a:ext cx="11125199" cy="889000"/>
          </a:xfrm>
        </p:spPr>
        <p:txBody>
          <a:bodyPr/>
          <a:lstStyle/>
          <a:p>
            <a:r>
              <a:rPr lang="en-US" dirty="0"/>
              <a:t>Dropdown</a:t>
            </a:r>
          </a:p>
        </p:txBody>
      </p:sp>
      <p:sp>
        <p:nvSpPr>
          <p:cNvPr id="3" name="Content Placeholder 2">
            <a:extLst>
              <a:ext uri="{FF2B5EF4-FFF2-40B4-BE49-F238E27FC236}">
                <a16:creationId xmlns:a16="http://schemas.microsoft.com/office/drawing/2014/main" id="{036C5325-DC52-412D-8A87-A70C66D8E23E}"/>
              </a:ext>
            </a:extLst>
          </p:cNvPr>
          <p:cNvSpPr>
            <a:spLocks noGrp="1"/>
          </p:cNvSpPr>
          <p:nvPr>
            <p:ph idx="1"/>
          </p:nvPr>
        </p:nvSpPr>
        <p:spPr>
          <a:xfrm>
            <a:off x="530495" y="670561"/>
            <a:ext cx="11126522" cy="4419600"/>
          </a:xfrm>
        </p:spPr>
        <p:txBody>
          <a:bodyPr/>
          <a:lstStyle/>
          <a:p>
            <a:r>
              <a:rPr lang="en-US" dirty="0"/>
              <a:t>To use dropdown, just wrap the dropdown menu within the class </a:t>
            </a:r>
            <a:r>
              <a:rPr lang="en-US" i="1" dirty="0"/>
              <a:t>.dropdown</a:t>
            </a:r>
            <a:r>
              <a:rPr lang="en-US" dirty="0"/>
              <a:t>.</a:t>
            </a:r>
          </a:p>
          <a:p>
            <a:r>
              <a:rPr lang="en-US" dirty="0"/>
              <a:t>Dropdown menus can be changed to expand upwards (instead of downwards) by adding </a:t>
            </a:r>
            <a:r>
              <a:rPr lang="en-US" i="1" dirty="0"/>
              <a:t>.</a:t>
            </a:r>
            <a:r>
              <a:rPr lang="en-US" i="1" dirty="0" err="1"/>
              <a:t>dropup</a:t>
            </a:r>
            <a:r>
              <a:rPr lang="en-US" dirty="0"/>
              <a:t> to the parent.</a:t>
            </a:r>
          </a:p>
          <a:p>
            <a:r>
              <a:rPr lang="en-US" dirty="0"/>
              <a:t>By default, a dropdown menu is automatically positioned 100% from the top and along the left side of its parent. Add </a:t>
            </a:r>
            <a:r>
              <a:rPr lang="en-US" i="1" dirty="0"/>
              <a:t>.dropdown-menu-right </a:t>
            </a:r>
            <a:r>
              <a:rPr lang="en-US" dirty="0"/>
              <a:t>to a </a:t>
            </a:r>
            <a:r>
              <a:rPr lang="en-US" i="1" dirty="0"/>
              <a:t>.dropdown-menu</a:t>
            </a:r>
            <a:r>
              <a:rPr lang="en-US" dirty="0"/>
              <a:t> to right align the dropdown menu</a:t>
            </a:r>
          </a:p>
          <a:p>
            <a:r>
              <a:rPr lang="en-US" dirty="0"/>
              <a:t>Add a header to label sections of actions in any dropdown menu by using </a:t>
            </a:r>
            <a:r>
              <a:rPr lang="en-US" i="1" dirty="0"/>
              <a:t>.dropdown-header </a:t>
            </a:r>
            <a:r>
              <a:rPr lang="en-US" dirty="0"/>
              <a:t>class.</a:t>
            </a:r>
          </a:p>
          <a:p>
            <a:r>
              <a:rPr lang="en-US" dirty="0"/>
              <a:t>Add a divider to separate series of links in a dropdown menu by using </a:t>
            </a:r>
            <a:r>
              <a:rPr lang="en-US" i="1" dirty="0"/>
              <a:t>.divider </a:t>
            </a:r>
            <a:r>
              <a:rPr lang="en-US" dirty="0"/>
              <a:t>class.</a:t>
            </a:r>
          </a:p>
          <a:p>
            <a:r>
              <a:rPr lang="en-US" dirty="0"/>
              <a:t>Add </a:t>
            </a:r>
            <a:r>
              <a:rPr lang="en-US" i="1" dirty="0"/>
              <a:t>.disabled </a:t>
            </a:r>
            <a:r>
              <a:rPr lang="en-US" dirty="0"/>
              <a:t>to a </a:t>
            </a:r>
            <a:r>
              <a:rPr lang="en-US" i="1" dirty="0"/>
              <a:t>&lt;li&gt; </a:t>
            </a:r>
            <a:r>
              <a:rPr lang="en-US" dirty="0"/>
              <a:t>in the dropdown to disable the link</a:t>
            </a:r>
          </a:p>
        </p:txBody>
      </p:sp>
      <p:sp>
        <p:nvSpPr>
          <p:cNvPr id="4" name="Slide Number Placeholder 3">
            <a:extLst>
              <a:ext uri="{FF2B5EF4-FFF2-40B4-BE49-F238E27FC236}">
                <a16:creationId xmlns:a16="http://schemas.microsoft.com/office/drawing/2014/main" id="{98E7D703-B7A3-4A2D-AB24-7F86C4C5682B}"/>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83923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E2BF-CA34-48A0-AD4F-75D64989FBF7}"/>
              </a:ext>
            </a:extLst>
          </p:cNvPr>
          <p:cNvSpPr>
            <a:spLocks noGrp="1"/>
          </p:cNvSpPr>
          <p:nvPr>
            <p:ph type="title"/>
          </p:nvPr>
        </p:nvSpPr>
        <p:spPr/>
        <p:txBody>
          <a:bodyPr/>
          <a:lstStyle/>
          <a:p>
            <a:r>
              <a:rPr lang="en-US" dirty="0"/>
              <a:t>Dropdown</a:t>
            </a:r>
          </a:p>
        </p:txBody>
      </p:sp>
      <p:pic>
        <p:nvPicPr>
          <p:cNvPr id="6" name="Content Placeholder 5">
            <a:extLst>
              <a:ext uri="{FF2B5EF4-FFF2-40B4-BE49-F238E27FC236}">
                <a16:creationId xmlns:a16="http://schemas.microsoft.com/office/drawing/2014/main" id="{3B4C9D33-BA41-49C2-8A31-0F737AFECB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350" y="1480929"/>
            <a:ext cx="7431965" cy="2981741"/>
          </a:xfrm>
        </p:spPr>
      </p:pic>
      <p:sp>
        <p:nvSpPr>
          <p:cNvPr id="4" name="Slide Number Placeholder 3">
            <a:extLst>
              <a:ext uri="{FF2B5EF4-FFF2-40B4-BE49-F238E27FC236}">
                <a16:creationId xmlns:a16="http://schemas.microsoft.com/office/drawing/2014/main" id="{AC12D0FD-D9FE-4510-A428-8654626F7E61}"/>
              </a:ext>
            </a:extLst>
          </p:cNvPr>
          <p:cNvSpPr>
            <a:spLocks noGrp="1"/>
          </p:cNvSpPr>
          <p:nvPr>
            <p:ph type="sldNum" sz="quarter" idx="12"/>
          </p:nvPr>
        </p:nvSpPr>
        <p:spPr/>
        <p:txBody>
          <a:bodyPr/>
          <a:lstStyle/>
          <a:p>
            <a:fld id="{C51EAA63-D034-42AE-91FA-B13B9518C7BE}" type="slidenum">
              <a:rPr lang="en-US" smtClean="0"/>
              <a:pPr/>
              <a:t>6</a:t>
            </a:fld>
            <a:endParaRPr lang="en-US" dirty="0"/>
          </a:p>
        </p:txBody>
      </p:sp>
      <p:pic>
        <p:nvPicPr>
          <p:cNvPr id="8" name="Picture 7">
            <a:extLst>
              <a:ext uri="{FF2B5EF4-FFF2-40B4-BE49-F238E27FC236}">
                <a16:creationId xmlns:a16="http://schemas.microsoft.com/office/drawing/2014/main" id="{59842CF5-5853-4025-9285-B2A28C1C4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0342" y="1480929"/>
            <a:ext cx="2553739" cy="2981741"/>
          </a:xfrm>
          <a:prstGeom prst="rect">
            <a:avLst/>
          </a:prstGeom>
        </p:spPr>
      </p:pic>
      <p:cxnSp>
        <p:nvCxnSpPr>
          <p:cNvPr id="9" name="Straight Connector 8">
            <a:extLst>
              <a:ext uri="{FF2B5EF4-FFF2-40B4-BE49-F238E27FC236}">
                <a16:creationId xmlns:a16="http://schemas.microsoft.com/office/drawing/2014/main" id="{F09A58B8-D902-4835-B50B-7217850A6003}"/>
              </a:ext>
            </a:extLst>
          </p:cNvPr>
          <p:cNvCxnSpPr/>
          <p:nvPr/>
        </p:nvCxnSpPr>
        <p:spPr>
          <a:xfrm>
            <a:off x="8473440" y="131574"/>
            <a:ext cx="0" cy="610158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38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D64C-B88C-4C35-AF6C-4E321BBE454A}"/>
              </a:ext>
            </a:extLst>
          </p:cNvPr>
          <p:cNvSpPr>
            <a:spLocks noGrp="1"/>
          </p:cNvSpPr>
          <p:nvPr>
            <p:ph type="title"/>
          </p:nvPr>
        </p:nvSpPr>
        <p:spPr/>
        <p:txBody>
          <a:bodyPr/>
          <a:lstStyle/>
          <a:p>
            <a:r>
              <a:rPr lang="en-US" dirty="0"/>
              <a:t>Button Group</a:t>
            </a:r>
          </a:p>
        </p:txBody>
      </p:sp>
      <p:sp>
        <p:nvSpPr>
          <p:cNvPr id="3" name="Content Placeholder 2">
            <a:extLst>
              <a:ext uri="{FF2B5EF4-FFF2-40B4-BE49-F238E27FC236}">
                <a16:creationId xmlns:a16="http://schemas.microsoft.com/office/drawing/2014/main" id="{238ECCA3-A7EA-45CA-A657-71533E957962}"/>
              </a:ext>
            </a:extLst>
          </p:cNvPr>
          <p:cNvSpPr>
            <a:spLocks noGrp="1"/>
          </p:cNvSpPr>
          <p:nvPr>
            <p:ph idx="1"/>
          </p:nvPr>
        </p:nvSpPr>
        <p:spPr/>
        <p:txBody>
          <a:bodyPr/>
          <a:lstStyle/>
          <a:p>
            <a:r>
              <a:rPr lang="en-US" dirty="0"/>
              <a:t>Button groups allow multiple buttons to be stacked together on a single line. This is useful when you want to place items like alignment buttons together. You can add on optional JavaScript radio and checkbox style behavior with Bootstrap Button Plugin</a:t>
            </a:r>
          </a:p>
          <a:p>
            <a:endParaRPr lang="en-US" dirty="0"/>
          </a:p>
          <a:p>
            <a:r>
              <a:rPr lang="en-US" dirty="0"/>
              <a:t>Wrap a series of buttons with .</a:t>
            </a:r>
            <a:r>
              <a:rPr lang="en-US" dirty="0" err="1"/>
              <a:t>btn</a:t>
            </a:r>
            <a:r>
              <a:rPr lang="en-US" dirty="0"/>
              <a:t> in .</a:t>
            </a:r>
            <a:r>
              <a:rPr lang="en-US" dirty="0" err="1"/>
              <a:t>btn</a:t>
            </a:r>
            <a:r>
              <a:rPr lang="en-US" dirty="0"/>
              <a:t>-group.</a:t>
            </a:r>
          </a:p>
        </p:txBody>
      </p:sp>
      <p:sp>
        <p:nvSpPr>
          <p:cNvPr id="4" name="Slide Number Placeholder 3">
            <a:extLst>
              <a:ext uri="{FF2B5EF4-FFF2-40B4-BE49-F238E27FC236}">
                <a16:creationId xmlns:a16="http://schemas.microsoft.com/office/drawing/2014/main" id="{71A63360-05F5-400C-9D3E-6150AA61AAD8}"/>
              </a:ext>
            </a:extLst>
          </p:cNvPr>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33258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DCF8-7565-4138-9EFC-4808AC0E3359}"/>
              </a:ext>
            </a:extLst>
          </p:cNvPr>
          <p:cNvSpPr>
            <a:spLocks noGrp="1"/>
          </p:cNvSpPr>
          <p:nvPr>
            <p:ph type="title"/>
          </p:nvPr>
        </p:nvSpPr>
        <p:spPr>
          <a:xfrm>
            <a:off x="531818" y="-187959"/>
            <a:ext cx="11125199" cy="889000"/>
          </a:xfrm>
        </p:spPr>
        <p:txBody>
          <a:bodyPr/>
          <a:lstStyle/>
          <a:p>
            <a:r>
              <a:rPr lang="en-US" dirty="0"/>
              <a:t>Button group</a:t>
            </a:r>
          </a:p>
        </p:txBody>
      </p:sp>
      <p:pic>
        <p:nvPicPr>
          <p:cNvPr id="6" name="Content Placeholder 5">
            <a:extLst>
              <a:ext uri="{FF2B5EF4-FFF2-40B4-BE49-F238E27FC236}">
                <a16:creationId xmlns:a16="http://schemas.microsoft.com/office/drawing/2014/main" id="{C3C28EFB-9BB2-4DBA-8C51-31D9A45545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688" y="701041"/>
            <a:ext cx="3478552" cy="5595178"/>
          </a:xfrm>
        </p:spPr>
      </p:pic>
      <p:sp>
        <p:nvSpPr>
          <p:cNvPr id="4" name="Slide Number Placeholder 3">
            <a:extLst>
              <a:ext uri="{FF2B5EF4-FFF2-40B4-BE49-F238E27FC236}">
                <a16:creationId xmlns:a16="http://schemas.microsoft.com/office/drawing/2014/main" id="{CEAEC068-E595-4CBB-ABD3-7BBC49E03B1D}"/>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19838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1675-9A90-4E27-8746-D899FF0E368B}"/>
              </a:ext>
            </a:extLst>
          </p:cNvPr>
          <p:cNvSpPr>
            <a:spLocks noGrp="1"/>
          </p:cNvSpPr>
          <p:nvPr>
            <p:ph type="title"/>
          </p:nvPr>
        </p:nvSpPr>
        <p:spPr/>
        <p:txBody>
          <a:bodyPr/>
          <a:lstStyle/>
          <a:p>
            <a:r>
              <a:rPr lang="en-US" dirty="0"/>
              <a:t>Button Group</a:t>
            </a:r>
          </a:p>
        </p:txBody>
      </p:sp>
      <p:pic>
        <p:nvPicPr>
          <p:cNvPr id="6" name="Content Placeholder 5">
            <a:extLst>
              <a:ext uri="{FF2B5EF4-FFF2-40B4-BE49-F238E27FC236}">
                <a16:creationId xmlns:a16="http://schemas.microsoft.com/office/drawing/2014/main" id="{10522CD7-BD67-4248-8C41-9436E16F3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861010"/>
            <a:ext cx="11446450" cy="3503469"/>
          </a:xfrm>
        </p:spPr>
      </p:pic>
      <p:sp>
        <p:nvSpPr>
          <p:cNvPr id="4" name="Slide Number Placeholder 3">
            <a:extLst>
              <a:ext uri="{FF2B5EF4-FFF2-40B4-BE49-F238E27FC236}">
                <a16:creationId xmlns:a16="http://schemas.microsoft.com/office/drawing/2014/main" id="{8B56D33B-DAE1-47E0-8EBE-E8D820A3551F}"/>
              </a:ext>
            </a:extLst>
          </p:cNvPr>
          <p:cNvSpPr>
            <a:spLocks noGrp="1"/>
          </p:cNvSpPr>
          <p:nvPr>
            <p:ph type="sldNum" sz="quarter" idx="12"/>
          </p:nvPr>
        </p:nvSpPr>
        <p:spPr/>
        <p:txBody>
          <a:bodyPr/>
          <a:lstStyle/>
          <a:p>
            <a:fld id="{C51EAA63-D034-42AE-91FA-B13B9518C7BE}" type="slidenum">
              <a:rPr lang="en-US" smtClean="0"/>
              <a:pPr/>
              <a:t>9</a:t>
            </a:fld>
            <a:endParaRPr lang="en-US" dirty="0"/>
          </a:p>
        </p:txBody>
      </p:sp>
    </p:spTree>
    <p:extLst>
      <p:ext uri="{BB962C8B-B14F-4D97-AF65-F5344CB8AC3E}">
        <p14:creationId xmlns:p14="http://schemas.microsoft.com/office/powerpoint/2010/main" val="287915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15187</TotalTime>
  <Words>864</Words>
  <Application>Microsoft Office PowerPoint</Application>
  <PresentationFormat>Custom</PresentationFormat>
  <Paragraphs>135</Paragraphs>
  <Slides>47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Oracle_16x9_2014_521</vt:lpstr>
      <vt:lpstr>PowerPoint Presentation</vt:lpstr>
      <vt:lpstr>Antra SEP Program</vt:lpstr>
      <vt:lpstr>Glyphicons</vt:lpstr>
      <vt:lpstr>Glyphicon</vt:lpstr>
      <vt:lpstr>Dropdown</vt:lpstr>
      <vt:lpstr>Dropdown</vt:lpstr>
      <vt:lpstr>Button Group</vt:lpstr>
      <vt:lpstr>Button group</vt:lpstr>
      <vt:lpstr>Button Group</vt:lpstr>
      <vt:lpstr>Button Toolbar</vt:lpstr>
      <vt:lpstr>Button Size</vt:lpstr>
      <vt:lpstr>Nesting Button</vt:lpstr>
      <vt:lpstr>Vertical Variation</vt:lpstr>
      <vt:lpstr>Button Dropdown</vt:lpstr>
      <vt:lpstr>Single Button dropdown</vt:lpstr>
      <vt:lpstr>Split button dropdown</vt:lpstr>
      <vt:lpstr>Input Groups</vt:lpstr>
      <vt:lpstr>Input group</vt:lpstr>
      <vt:lpstr>Checkbox and radio addons </vt:lpstr>
      <vt:lpstr>Button AddOns</vt:lpstr>
      <vt:lpstr>Button Addons</vt:lpstr>
      <vt:lpstr>Button with dropdowns</vt:lpstr>
      <vt:lpstr>Segmented Buttons</vt:lpstr>
      <vt:lpstr>Navs</vt:lpstr>
      <vt:lpstr>Pills</vt:lpstr>
      <vt:lpstr>Pills</vt:lpstr>
      <vt:lpstr>Disabled pills</vt:lpstr>
      <vt:lpstr>Tabs with dropdown</vt:lpstr>
      <vt:lpstr>Navbar</vt:lpstr>
      <vt:lpstr>PowerPoint Presentation</vt:lpstr>
      <vt:lpstr>Output</vt:lpstr>
      <vt:lpstr>Navbar brand image</vt:lpstr>
      <vt:lpstr>Navbar classes</vt:lpstr>
      <vt:lpstr>Breadcrumb</vt:lpstr>
      <vt:lpstr>Pagination</vt:lpstr>
      <vt:lpstr>Pagination</vt:lpstr>
      <vt:lpstr>Pager</vt:lpstr>
      <vt:lpstr>Pager (aligned links)</vt:lpstr>
      <vt:lpstr>Labels</vt:lpstr>
      <vt:lpstr>Badges</vt:lpstr>
      <vt:lpstr>Jumbotron</vt:lpstr>
      <vt:lpstr>Headers</vt:lpstr>
      <vt:lpstr>Alerts</vt:lpstr>
      <vt:lpstr>Dismissible Alert</vt:lpstr>
      <vt:lpstr>Panel</vt:lpstr>
      <vt:lpstr>Panel with footer</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Madusudan Sharma</cp:lastModifiedBy>
  <cp:revision>1189</cp:revision>
  <dcterms:created xsi:type="dcterms:W3CDTF">2014-05-22T00:02:59Z</dcterms:created>
  <dcterms:modified xsi:type="dcterms:W3CDTF">2017-11-29T14:09:08Z</dcterms:modified>
</cp:coreProperties>
</file>