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68.xml"/>
  <Override ContentType="application/vnd.openxmlformats-officedocument.presentationml.notesSlide+xml" PartName="/ppt/notesSlides/notesSlide222.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206.xml"/>
  <Override ContentType="application/vnd.openxmlformats-officedocument.presentationml.notesSlide+xml" PartName="/ppt/notesSlides/notesSlide230.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76.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16.xml"/>
  <Override ContentType="application/vnd.openxmlformats-officedocument.presentationml.notesSlide+xml" PartName="/ppt/notesSlides/notesSlide214.xml"/>
  <Override ContentType="application/vnd.openxmlformats-officedocument.presentationml.notesSlide+xml" PartName="/ppt/notesSlides/notesSlide1.xml"/>
  <Override ContentType="application/vnd.openxmlformats-officedocument.presentationml.notesSlide+xml" PartName="/ppt/notesSlides/notesSlide196.xml"/>
  <Override ContentType="application/vnd.openxmlformats-officedocument.presentationml.notesSlide+xml" PartName="/ppt/notesSlides/notesSlide105.xml"/>
  <Override ContentType="application/vnd.openxmlformats-officedocument.presentationml.notesSlide+xml" PartName="/ppt/notesSlides/notesSlide148.xml"/>
  <Override ContentType="application/vnd.openxmlformats-officedocument.presentationml.notesSlide+xml" PartName="/ppt/notesSlides/notesSlide202.xml"/>
  <Override ContentType="application/vnd.openxmlformats-officedocument.presentationml.notesSlide+xml" PartName="/ppt/notesSlides/notesSlide39.xml"/>
  <Override ContentType="application/vnd.openxmlformats-officedocument.presentationml.notesSlide+xml" PartName="/ppt/notesSlides/notesSlide137.xml"/>
  <Override ContentType="application/vnd.openxmlformats-officedocument.presentationml.notesSlide+xml" PartName="/ppt/notesSlides/notesSlide87.xml"/>
  <Override ContentType="application/vnd.openxmlformats-officedocument.presentationml.notesSlide+xml" PartName="/ppt/notesSlides/notesSlide44.xml"/>
  <Override ContentType="application/vnd.openxmlformats-officedocument.presentationml.notesSlide+xml" PartName="/ppt/notesSlides/notesSlide23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10.xml"/>
  <Override ContentType="application/vnd.openxmlformats-officedocument.presentationml.notesSlide+xml" PartName="/ppt/notesSlides/notesSlide184.xml"/>
  <Override ContentType="application/vnd.openxmlformats-officedocument.presentationml.notesSlide+xml" PartName="/ppt/notesSlides/notesSlide75.xml"/>
  <Override ContentType="application/vnd.openxmlformats-officedocument.presentationml.notesSlide+xml" PartName="/ppt/notesSlides/notesSlide229.xml"/>
  <Override ContentType="application/vnd.openxmlformats-officedocument.presentationml.notesSlide+xml" PartName="/ppt/notesSlides/notesSlide180.xml"/>
  <Override ContentType="application/vnd.openxmlformats-officedocument.presentationml.notesSlide+xml" PartName="/ppt/notesSlides/notesSlide172.xml"/>
  <Override ContentType="application/vnd.openxmlformats-officedocument.presentationml.notesSlide+xml" PartName="/ppt/notesSlides/notesSlide9.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21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238.xml"/>
  <Override ContentType="application/vnd.openxmlformats-officedocument.presentationml.notesSlide+xml" PartName="/ppt/notesSlides/notesSlide15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52.xml"/>
  <Override ContentType="application/vnd.openxmlformats-officedocument.presentationml.notesSlide+xml" PartName="/ppt/notesSlides/notesSlide35.xml"/>
  <Override ContentType="application/vnd.openxmlformats-officedocument.presentationml.notesSlide+xml" PartName="/ppt/notesSlides/notesSlide161.xml"/>
  <Override ContentType="application/vnd.openxmlformats-officedocument.presentationml.notesSlide+xml" PartName="/ppt/notesSlides/notesSlide5.xml"/>
  <Override ContentType="application/vnd.openxmlformats-officedocument.presentationml.notesSlide+xml" PartName="/ppt/notesSlides/notesSlide187.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225.xml"/>
  <Override ContentType="application/vnd.openxmlformats-officedocument.presentationml.notesSlide+xml" PartName="/ppt/notesSlides/notesSlide24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24.xml"/>
  <Override ContentType="application/vnd.openxmlformats-officedocument.presentationml.notesSlide+xml" PartName="/ppt/notesSlides/notesSlide213.xml"/>
  <Override ContentType="application/vnd.openxmlformats-officedocument.presentationml.notesSlide+xml" PartName="/ppt/notesSlides/notesSlide223.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177.xml"/>
  <Override ContentType="application/vnd.openxmlformats-officedocument.presentationml.notesSlide+xml" PartName="/ppt/notesSlides/notesSlide231.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03.xml"/>
  <Override ContentType="application/vnd.openxmlformats-officedocument.presentationml.notesSlide+xml" PartName="/ppt/notesSlides/notesSlide13.xml"/>
  <Override ContentType="application/vnd.openxmlformats-officedocument.presentationml.notesSlide+xml" PartName="/ppt/notesSlides/notesSlide24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95.xml"/>
  <Override ContentType="application/vnd.openxmlformats-officedocument.presentationml.notesSlide+xml" PartName="/ppt/notesSlides/notesSlide183.xml"/>
  <Override ContentType="application/vnd.openxmlformats-officedocument.presentationml.notesSlide+xml" PartName="/ppt/notesSlides/notesSlide217.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167.xml"/>
  <Override ContentType="application/vnd.openxmlformats-officedocument.presentationml.notesSlide+xml" PartName="/ppt/notesSlides/notesSlide140.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9.xml"/>
  <Override ContentType="application/vnd.openxmlformats-officedocument.presentationml.notesSlide+xml" PartName="/ppt/notesSlides/notesSlide62.xml"/>
  <Override ContentType="application/vnd.openxmlformats-officedocument.presentationml.notesSlide+xml" PartName="/ppt/notesSlides/notesSlide235.xml"/>
  <Override ContentType="application/vnd.openxmlformats-officedocument.presentationml.notesSlide+xml" PartName="/ppt/notesSlides/notesSlide45.xml"/>
  <Override ContentType="application/vnd.openxmlformats-officedocument.presentationml.notesSlide+xml" PartName="/ppt/notesSlides/notesSlide28.xml"/>
  <Override ContentType="application/vnd.openxmlformats-officedocument.presentationml.notesSlide+xml" PartName="/ppt/notesSlides/notesSlide139.xml"/>
  <Override ContentType="application/vnd.openxmlformats-officedocument.presentationml.notesSlide+xml" PartName="/ppt/notesSlides/notesSlide228.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199.xml"/>
  <Override ContentType="application/vnd.openxmlformats-officedocument.presentationml.notesSlide+xml" PartName="/ppt/notesSlides/notesSlide245.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90.xml"/>
  <Override ContentType="application/vnd.openxmlformats-officedocument.presentationml.notesSlide+xml" PartName="/ppt/notesSlides/notesSlide218.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173.xml"/>
  <Override ContentType="application/vnd.openxmlformats-officedocument.presentationml.notesSlide+xml" PartName="/ppt/notesSlides/notesSlide128.xml"/>
  <Override ContentType="application/vnd.openxmlformats-officedocument.presentationml.notesSlide+xml" PartName="/ppt/notesSlides/notesSlide224.xml"/>
  <Override ContentType="application/vnd.openxmlformats-officedocument.presentationml.notesSlide+xml" PartName="/ppt/notesSlides/notesSlide241.xml"/>
  <Override ContentType="application/vnd.openxmlformats-officedocument.presentationml.notesSlide+xml" PartName="/ppt/notesSlides/notesSlide162.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207.xml"/>
  <Override ContentType="application/vnd.openxmlformats-officedocument.presentationml.notesSlide+xml" PartName="/ppt/notesSlides/notesSlide102.xml"/>
  <Override ContentType="application/vnd.openxmlformats-officedocument.presentationml.notesSlide+xml" PartName="/ppt/notesSlides/notesSlide8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88.xml"/>
  <Override ContentType="application/vnd.openxmlformats-officedocument.presentationml.notesSlide+xml" PartName="/ppt/notesSlides/notesSlide3.xml"/>
  <Override ContentType="application/vnd.openxmlformats-officedocument.presentationml.notesSlide+xml" PartName="/ppt/notesSlides/notesSlide50.xml"/>
  <Override ContentType="application/vnd.openxmlformats-officedocument.presentationml.notesSlide+xml" PartName="/ppt/notesSlides/notesSlide239.xml"/>
  <Override ContentType="application/vnd.openxmlformats-officedocument.presentationml.notesSlide+xml" PartName="/ppt/notesSlides/notesSlide240.xml"/>
  <Override ContentType="application/vnd.openxmlformats-officedocument.presentationml.notesSlide+xml" PartName="/ppt/notesSlides/notesSlide107.xml"/>
  <Override ContentType="application/vnd.openxmlformats-officedocument.presentationml.notesSlide+xml" PartName="/ppt/notesSlides/notesSlide186.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232.xml"/>
  <Override ContentType="application/vnd.openxmlformats-officedocument.presentationml.notesSlide+xml" PartName="/ppt/notesSlides/notesSlide85.xml"/>
  <Override ContentType="application/vnd.openxmlformats-officedocument.presentationml.notesSlide+xml" PartName="/ppt/notesSlides/notesSlide194.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166.xml"/>
  <Override ContentType="application/vnd.openxmlformats-officedocument.presentationml.notesSlide+xml" PartName="/ppt/notesSlides/notesSlide182.xml"/>
  <Override ContentType="application/vnd.openxmlformats-officedocument.presentationml.notesSlide+xml" PartName="/ppt/notesSlides/notesSlide30.xml"/>
  <Override ContentType="application/vnd.openxmlformats-officedocument.presentationml.notesSlide+xml" PartName="/ppt/notesSlides/notesSlide220.xml"/>
  <Override ContentType="application/vnd.openxmlformats-officedocument.presentationml.notesSlide+xml" PartName="/ppt/notesSlides/notesSlide69.xml"/>
  <Override ContentType="application/vnd.openxmlformats-officedocument.presentationml.notesSlide+xml" PartName="/ppt/notesSlides/notesSlide178.xml"/>
  <Override ContentType="application/vnd.openxmlformats-officedocument.presentationml.notesSlide+xml" PartName="/ppt/notesSlides/notesSlide26.xml"/>
  <Override ContentType="application/vnd.openxmlformats-officedocument.presentationml.notesSlide+xml" PartName="/ppt/notesSlides/notesSlide135.xml"/>
  <Override ContentType="application/vnd.openxmlformats-officedocument.presentationml.notesSlide+xml" PartName="/ppt/notesSlides/notesSlide93.xml"/>
  <Override ContentType="application/vnd.openxmlformats-officedocument.presentationml.notesSlide+xml" PartName="/ppt/notesSlides/notesSlide204.xml"/>
  <Override ContentType="application/vnd.openxmlformats-officedocument.presentationml.notesSlide+xml" PartName="/ppt/notesSlides/notesSlide247.xml"/>
  <Override ContentType="application/vnd.openxmlformats-officedocument.presentationml.notesSlide+xml" PartName="/ppt/notesSlides/notesSlide57.xml"/>
  <Override ContentType="application/vnd.openxmlformats-officedocument.presentationml.notesSlide+xml" PartName="/ppt/notesSlides/notesSlide123.xml"/>
  <Override ContentType="application/vnd.openxmlformats-officedocument.presentationml.notesSlide+xml" PartName="/ppt/notesSlides/notesSlide171.xml"/>
  <Override ContentType="application/vnd.openxmlformats-officedocument.presentationml.notesSlide+xml" PartName="/ppt/notesSlides/notesSlide14.xml"/>
  <Override ContentType="application/vnd.openxmlformats-officedocument.presentationml.notesSlide+xml" PartName="/ppt/notesSlides/notesSlide216.xml"/>
  <Override ContentType="application/vnd.openxmlformats-officedocument.presentationml.notesSlide+xml" PartName="/ppt/notesSlides/notesSlide227.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163.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98.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189.xml"/>
  <Override ContentType="application/vnd.openxmlformats-officedocument.presentationml.notesSlide+xml" PartName="/ppt/notesSlides/notesSlide46.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219.xml"/>
  <Override ContentType="application/vnd.openxmlformats-officedocument.presentationml.notesSlide+xml" PartName="/ppt/notesSlides/notesSlide11.xml"/>
  <Override ContentType="application/vnd.openxmlformats-officedocument.presentationml.notesSlide+xml" PartName="/ppt/notesSlides/notesSlide120.xml"/>
  <Override ContentType="application/vnd.openxmlformats-officedocument.presentationml.notesSlide+xml" PartName="/ppt/notesSlides/notesSlide236.xml"/>
  <Override ContentType="application/vnd.openxmlformats-officedocument.presentationml.notesSlide+xml" PartName="/ppt/notesSlides/notesSlide244.xml"/>
  <Override ContentType="application/vnd.openxmlformats-officedocument.presentationml.notesSlide+xml" PartName="/ppt/notesSlides/notesSlide201.xml"/>
  <Override ContentType="application/vnd.openxmlformats-officedocument.presentationml.notesSlide+xml" PartName="/ppt/notesSlides/notesSlide1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91.xml"/>
  <Override ContentType="application/vnd.openxmlformats-officedocument.presentationml.notesSlide+xml" PartName="/ppt/notesSlides/notesSlide20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65.xml"/>
  <Override ContentType="application/vnd.openxmlformats-officedocument.presentationml.notesSlide+xml" PartName="/ppt/notesSlides/notesSlide174.xml"/>
  <Override ContentType="application/vnd.openxmlformats-officedocument.presentationml.notesSlide+xml" PartName="/ppt/notesSlides/notesSlide212.xml"/>
  <Override ContentType="application/vnd.openxmlformats-officedocument.presentationml.notesSlide+xml" PartName="/ppt/notesSlides/notesSlide92.xml"/>
  <Override ContentType="application/vnd.openxmlformats-officedocument.presentationml.notesSlide+xml" PartName="/ppt/notesSlides/notesSlide193.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116.xml"/>
  <Override ContentType="application/vnd.openxmlformats-officedocument.presentationml.notesSlide+xml" PartName="/ppt/notesSlides/notesSlide15.xml"/>
  <Override ContentType="application/vnd.openxmlformats-officedocument.presentationml.notesSlide+xml" PartName="/ppt/notesSlides/notesSlide159.xml"/>
  <Override ContentType="application/vnd.openxmlformats-officedocument.presentationml.notesSlide+xml" PartName="/ppt/notesSlides/notesSlide185.xml"/>
  <Override ContentType="application/vnd.openxmlformats-officedocument.presentationml.notesSlide+xml" PartName="/ppt/notesSlides/notesSlide215.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69.xml"/>
  <Override ContentType="application/vnd.openxmlformats-officedocument.presentationml.notesSlide+xml" PartName="/ppt/notesSlides/notesSlide205.xml"/>
  <Override ContentType="application/vnd.openxmlformats-officedocument.presentationml.notesSlide+xml" PartName="/ppt/notesSlides/notesSlide108.xml"/>
  <Override ContentType="application/vnd.openxmlformats-officedocument.presentationml.notesSlide+xml" PartName="/ppt/notesSlides/notesSlide25.xml"/>
  <Override ContentType="application/vnd.openxmlformats-officedocument.presentationml.notesSlide+xml" PartName="/ppt/notesSlides/notesSlide160.xml"/>
  <Override ContentType="application/vnd.openxmlformats-officedocument.presentationml.notesSlide+xml" PartName="/ppt/notesSlides/notesSlide43.xml"/>
  <Override ContentType="application/vnd.openxmlformats-officedocument.presentationml.notesSlide+xml" PartName="/ppt/notesSlides/notesSlide86.xml"/>
  <Override ContentType="application/vnd.openxmlformats-officedocument.presentationml.notesSlide+xml" PartName="/ppt/notesSlides/notesSlide179.xml"/>
  <Override ContentType="application/vnd.openxmlformats-officedocument.presentationml.notesSlide+xml" PartName="/ppt/notesSlides/notesSlide233.xml"/>
  <Override ContentType="application/vnd.openxmlformats-officedocument.presentationml.notesSlide+xml" PartName="/ppt/notesSlides/notesSlide165.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74.xml"/>
  <Override ContentType="application/vnd.openxmlformats-officedocument.presentationml.notesSlide+xml" PartName="/ppt/notesSlides/notesSlide170.xml"/>
  <Override ContentType="application/vnd.openxmlformats-officedocument.presentationml.notesSlide+xml" PartName="/ppt/notesSlides/notesSlide197.xml"/>
  <Override ContentType="application/vnd.openxmlformats-officedocument.presentationml.notesSlide+xml" PartName="/ppt/notesSlides/notesSlide221.xml"/>
  <Override ContentType="application/vnd.openxmlformats-officedocument.presentationml.notesSlide+xml" PartName="/ppt/notesSlides/notesSlide58.xml"/>
  <Override ContentType="application/vnd.openxmlformats-officedocument.presentationml.notesSlide+xml" PartName="/ppt/notesSlides/notesSlide154.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70.xml"/>
  <Override ContentType="application/vnd.openxmlformats-officedocument.presentationml.notesSlide+xml" PartName="/ppt/notesSlides/notesSlide243.xml"/>
  <Override ContentType="application/vnd.openxmlformats-officedocument.presentationml.notesSlide+xml" PartName="/ppt/notesSlides/notesSlide111.xml"/>
  <Override ContentType="application/vnd.openxmlformats-officedocument.presentationml.notesSlide+xml" PartName="/ppt/notesSlides/notesSlide226.xml"/>
  <Override ContentType="application/vnd.openxmlformats-officedocument.presentationml.notesSlide+xml" PartName="/ppt/notesSlides/notesSlide200.xml"/>
  <Override ContentType="application/vnd.openxmlformats-officedocument.presentationml.notesSlide+xml" PartName="/ppt/notesSlides/notesSlide181.xml"/>
  <Override ContentType="application/vnd.openxmlformats-officedocument.presentationml.notesSlide+xml" PartName="/ppt/notesSlides/notesSlide47.xml"/>
  <Override ContentType="application/vnd.openxmlformats-officedocument.presentationml.notesSlide+xml" PartName="/ppt/notesSlides/notesSlide209.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164.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237.xml"/>
  <Override ContentType="application/vnd.openxmlformats-officedocument.presentationml.notesSlide+xml" PartName="/ppt/notesSlides/notesSlide211.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96.xml"/>
  <Override ContentType="application/vnd.openxmlformats-officedocument.presentationml.notesSlide+xml" PartName="/ppt/notesSlides/notesSlide192.xml"/>
  <Override ContentType="application/vnd.openxmlformats-officedocument.presentationml.notesSlide+xml" PartName="/ppt/notesSlides/notesSlide19.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158.xml"/>
  <Override ContentType="application/vnd.openxmlformats-officedocument.presentationml.notesSlide+xml" PartName="/ppt/notesSlides/notesSlide175.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1.xml"/>
  <Override ContentType="application/vnd.openxmlformats-officedocument.presentationml.slide+xml" PartName="/ppt/slides/slide164.xml"/>
  <Override ContentType="application/vnd.openxmlformats-officedocument.presentationml.slide+xml" PartName="/ppt/slides/slide43.xml"/>
  <Override ContentType="application/vnd.openxmlformats-officedocument.presentationml.slide+xml" PartName="/ppt/slides/slide199.xml"/>
  <Override ContentType="application/vnd.openxmlformats-officedocument.presentationml.slide+xml" PartName="/ppt/slides/slide210.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202.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72.xml"/>
  <Override ContentType="application/vnd.openxmlformats-officedocument.presentationml.slide+xml" PartName="/ppt/slides/slide19.xml"/>
  <Override ContentType="application/vnd.openxmlformats-officedocument.presentationml.slide+xml" PartName="/ppt/slides/slide5.xml"/>
  <Override ContentType="application/vnd.openxmlformats-officedocument.presentationml.slide+xml" PartName="/ppt/slides/slide237.xml"/>
  <Override ContentType="application/vnd.openxmlformats-officedocument.presentationml.slide+xml" PartName="/ppt/slides/slide51.xml"/>
  <Override ContentType="application/vnd.openxmlformats-officedocument.presentationml.slide+xml" PartName="/ppt/slides/slide245.xml"/>
  <Override ContentType="application/vnd.openxmlformats-officedocument.presentationml.slide+xml" PartName="/ppt/slides/slide113.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217.xml"/>
  <Override ContentType="application/vnd.openxmlformats-officedocument.presentationml.slide+xml" PartName="/ppt/slides/slide71.xml"/>
  <Override ContentType="application/vnd.openxmlformats-officedocument.presentationml.slide+xml" PartName="/ppt/slides/slide179.xml"/>
  <Override ContentType="application/vnd.openxmlformats-officedocument.presentationml.slide+xml" PartName="/ppt/slides/slide233.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229.xml"/>
  <Override ContentType="application/vnd.openxmlformats-officedocument.presentationml.slide+xml" PartName="/ppt/slides/slide136.xml"/>
  <Override ContentType="application/vnd.openxmlformats-officedocument.presentationml.slide+xml" PartName="/ppt/slides/slide184.xml"/>
  <Override ContentType="application/vnd.openxmlformats-officedocument.presentationml.slide+xml" PartName="/ppt/slides/slide141.xml"/>
  <Override ContentType="application/vnd.openxmlformats-officedocument.presentationml.slide+xml" PartName="/ppt/slides/slide82.xml"/>
  <Override ContentType="application/vnd.openxmlformats-officedocument.presentationml.slide+xml" PartName="/ppt/slides/slide9.xml"/>
  <Override ContentType="application/vnd.openxmlformats-officedocument.presentationml.slide+xml" PartName="/ppt/slides/slide16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187.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20.xml"/>
  <Override ContentType="application/vnd.openxmlformats-officedocument.presentationml.slide+xml" PartName="/ppt/slides/slide161.xml"/>
  <Override ContentType="application/vnd.openxmlformats-officedocument.presentationml.slide+xml" PartName="/ppt/slides/slide214.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206.xml"/>
  <Override ContentType="application/vnd.openxmlformats-officedocument.presentationml.slide+xml" PartName="/ppt/slides/slide55.xml"/>
  <Override ContentType="application/vnd.openxmlformats-officedocument.presentationml.slide+xml" PartName="/ppt/slides/slide195.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242.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59.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176.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225.xml"/>
  <Override ContentType="application/vnd.openxmlformats-officedocument.presentationml.slide+xml" PartName="/ppt/slides/slide180.xml"/>
  <Override ContentType="application/vnd.openxmlformats-officedocument.presentationml.slide+xml" PartName="/ppt/slides/slide18.xml"/>
  <Override ContentType="application/vnd.openxmlformats-officedocument.presentationml.slide+xml" PartName="/ppt/slides/slide201.xml"/>
  <Override ContentType="application/vnd.openxmlformats-officedocument.presentationml.slide+xml" PartName="/ppt/slides/slide244.xml"/>
  <Override ContentType="application/vnd.openxmlformats-officedocument.presentationml.slide+xml" PartName="/ppt/slides/slide52.xml"/>
  <Override ContentType="application/vnd.openxmlformats-officedocument.presentationml.slide+xml" PartName="/ppt/slides/slide95.xml"/>
  <Override ContentType="application/vnd.openxmlformats-officedocument.presentationml.slide+xml" PartName="/ppt/slides/slide181.xml"/>
  <Override ContentType="application/vnd.openxmlformats-officedocument.presentationml.slide+xml" PartName="/ppt/slides/slide157.xml"/>
  <Override ContentType="application/vnd.openxmlformats-officedocument.presentationml.slide+xml" PartName="/ppt/slides/slide211.xml"/>
  <Override ContentType="application/vnd.openxmlformats-officedocument.presentationml.slide+xml" PartName="/ppt/slides/slide77.xml"/>
  <Override ContentType="application/vnd.openxmlformats-officedocument.presentationml.slide+xml" PartName="/ppt/slides/slide165.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47.xml"/>
  <Override ContentType="application/vnd.openxmlformats-officedocument.presentationml.slide+xml" PartName="/ppt/slides/slide191.xml"/>
  <Override ContentType="application/vnd.openxmlformats-officedocument.presentationml.slide+xml" PartName="/ppt/slides/slide23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153.xml"/>
  <Override ContentType="application/vnd.openxmlformats-officedocument.presentationml.slide+xml" PartName="/ppt/slides/slide67.xml"/>
  <Override ContentType="application/vnd.openxmlformats-officedocument.presentationml.slide+xml" PartName="/ppt/slides/slide196.xml"/>
  <Override ContentType="application/vnd.openxmlformats-officedocument.presentationml.slide+xml" PartName="/ppt/slides/slide171.xml"/>
  <Override ContentType="application/vnd.openxmlformats-officedocument.presentationml.slide+xml" PartName="/ppt/slides/slide49.xml"/>
  <Override ContentType="application/vnd.openxmlformats-officedocument.presentationml.slide+xml" PartName="/ppt/slides/slide216.xml"/>
  <Override ContentType="application/vnd.openxmlformats-officedocument.presentationml.slide+xml" PartName="/ppt/slides/slide83.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221.xml"/>
  <Override ContentType="application/vnd.openxmlformats-officedocument.presentationml.slide+xml" PartName="/ppt/slides/slide73.xml"/>
  <Override ContentType="application/vnd.openxmlformats-officedocument.presentationml.slide+xml" PartName="/ppt/slides/slide169.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86.xml"/>
  <Override ContentType="application/vnd.openxmlformats-officedocument.presentationml.slide+xml" PartName="/ppt/slides/slide215.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222.xml"/>
  <Override ContentType="application/vnd.openxmlformats-officedocument.presentationml.slide+xml" PartName="/ppt/slides/slide205.xml"/>
  <Override ContentType="application/vnd.openxmlformats-officedocument.presentationml.slide+xml" PartName="/ppt/slides/slide160.xml"/>
  <Override ContentType="application/vnd.openxmlformats-officedocument.presentationml.slide+xml" PartName="/ppt/slides/slide232.xml"/>
  <Override ContentType="application/vnd.openxmlformats-officedocument.presentationml.slide+xml" PartName="/ppt/slides/slide100.xml"/>
  <Override ContentType="application/vnd.openxmlformats-officedocument.presentationml.slide+xml" PartName="/ppt/slides/slide90.xml"/>
  <Override ContentType="application/vnd.openxmlformats-officedocument.presentationml.slide+xml" PartName="/ppt/slides/slide143.xml"/>
  <Override ContentType="application/vnd.openxmlformats-officedocument.presentationml.slide+xml" PartName="/ppt/slides/slide132.xml"/>
  <Override ContentType="application/vnd.openxmlformats-officedocument.presentationml.slide+xml" PartName="/ppt/slides/slide62.xml"/>
  <Override ContentType="application/vnd.openxmlformats-officedocument.presentationml.slide+xml" PartName="/ppt/slides/slide175.xml"/>
  <Override ContentType="application/vnd.openxmlformats-officedocument.presentationml.slide+xml" PartName="/ppt/slides/slide1.xml"/>
  <Override ContentType="application/vnd.openxmlformats-officedocument.presentationml.slide+xml" PartName="/ppt/slides/slide192.xml"/>
  <Override ContentType="application/vnd.openxmlformats-officedocument.presentationml.slide+xml" PartName="/ppt/slides/slide45.xml"/>
  <Override ContentType="application/vnd.openxmlformats-officedocument.presentationml.slide+xml" PartName="/ppt/slides/slide226.xml"/>
  <Override ContentType="application/vnd.openxmlformats-officedocument.presentationml.slide+xml" PartName="/ppt/slides/slide28.xml"/>
  <Override ContentType="application/vnd.openxmlformats-officedocument.presentationml.slide+xml" PartName="/ppt/slides/slide209.xml"/>
  <Override ContentType="application/vnd.openxmlformats-officedocument.presentationml.slide+xml" PartName="/ppt/slides/slide200.xml"/>
  <Override ContentType="application/vnd.openxmlformats-officedocument.presentationml.slide+xml" PartName="/ppt/slides/slide243.xml"/>
  <Override ContentType="application/vnd.openxmlformats-officedocument.presentationml.slide+xml" PartName="/ppt/slides/slide88.xml"/>
  <Override ContentType="application/vnd.openxmlformats-officedocument.presentationml.slide+xml" PartName="/ppt/slides/slide158.xml"/>
  <Override ContentType="application/vnd.openxmlformats-officedocument.presentationml.slide+xml" PartName="/ppt/slides/slide115.xml"/>
  <Override ContentType="application/vnd.openxmlformats-officedocument.presentationml.slide+xml" PartName="/ppt/slides/slide3.xml"/>
  <Override ContentType="application/vnd.openxmlformats-officedocument.presentationml.slide+xml" PartName="/ppt/slides/slide182.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174.xml"/>
  <Override ContentType="application/vnd.openxmlformats-officedocument.presentationml.slide+xml" PartName="/ppt/slides/slide190.xml"/>
  <Override ContentType="application/vnd.openxmlformats-officedocument.presentationml.slide+xml" PartName="/ppt/slides/slide227.xml"/>
  <Override ContentType="application/vnd.openxmlformats-officedocument.presentationml.slide+xml" PartName="/ppt/slides/slide33.xml"/>
  <Override ContentType="application/vnd.openxmlformats-officedocument.presentationml.slide+xml" PartName="/ppt/slides/slide219.xml"/>
  <Override ContentType="application/vnd.openxmlformats-officedocument.presentationml.slide+xml" PartName="/ppt/slides/slide68.xml"/>
  <Override ContentType="application/vnd.openxmlformats-officedocument.presentationml.slide+xml" PartName="/ppt/slides/slide170.xml"/>
  <Override ContentType="application/vnd.openxmlformats-officedocument.presentationml.slide+xml" PartName="/ppt/slides/slide204.xml"/>
  <Override ContentType="application/vnd.openxmlformats-officedocument.presentationml.slide+xml" PartName="/ppt/slides/slide247.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220.xml"/>
  <Override ContentType="application/vnd.openxmlformats-officedocument.presentationml.slide+xml" PartName="/ppt/slides/slide166.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235.xml"/>
  <Override ContentType="application/vnd.openxmlformats-officedocument.presentationml.slide+xml" PartName="/ppt/slides/slide154.xml"/>
  <Override ContentType="application/vnd.openxmlformats-officedocument.presentationml.slide+xml" PartName="/ppt/slides/slide197.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3.xml"/>
  <Override ContentType="application/vnd.openxmlformats-officedocument.presentationml.slide+xml" PartName="/ppt/slides/slide240.xml"/>
  <Override ContentType="application/vnd.openxmlformats-officedocument.presentationml.slide+xml" PartName="/ppt/slides/slide22.xml"/>
  <Override ContentType="application/vnd.openxmlformats-officedocument.presentationml.slide+xml" PartName="/ppt/slides/slide185.xml"/>
  <Override ContentType="application/vnd.openxmlformats-officedocument.presentationml.slide+xml" PartName="/ppt/slides/slide231.xml"/>
  <Override ContentType="application/vnd.openxmlformats-officedocument.presentationml.slide+xml" PartName="/ppt/slides/slide65.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178.xml"/>
  <Override ContentType="application/vnd.openxmlformats-officedocument.presentationml.slide+xml" PartName="/ppt/slides/slide29.xml"/>
  <Override ContentType="application/vnd.openxmlformats-officedocument.presentationml.slide+xml" PartName="/ppt/slides/slide212.xml"/>
  <Override ContentType="application/vnd.openxmlformats-officedocument.presentationml.slide+xml" PartName="/ppt/slides/slide76.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14.xml"/>
  <Override ContentType="application/vnd.openxmlformats-officedocument.presentationml.slide+xml" PartName="/ppt/slides/slide163.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89.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57.xml"/>
  <Override ContentType="application/vnd.openxmlformats-officedocument.presentationml.slide+xml" PartName="/ppt/slides/slide238.xml"/>
  <Override ContentType="application/vnd.openxmlformats-officedocument.presentationml.slide+xml" PartName="/ppt/slides/slide44.xml"/>
  <Override ContentType="application/vnd.openxmlformats-officedocument.presentationml.slide+xml" PartName="/ppt/slides/slide193.xml"/>
  <Override ContentType="application/vnd.openxmlformats-officedocument.presentationml.slide+xml" PartName="/ppt/slides/slide208.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22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198.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218.xml"/>
  <Override ContentType="application/vnd.openxmlformats-officedocument.presentationml.slide+xml" PartName="/ppt/slides/slide130.xml"/>
  <Override ContentType="application/vnd.openxmlformats-officedocument.presentationml.slide+xml" PartName="/ppt/slides/slide173.xml"/>
  <Override ContentType="application/vnd.openxmlformats-officedocument.presentationml.slide+xml" PartName="/ppt/slides/slide16.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83.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246.xml"/>
  <Override ContentType="application/vnd.openxmlformats-officedocument.presentationml.slide+xml" PartName="/ppt/slides/slide149.xml"/>
  <Override ContentType="application/vnd.openxmlformats-officedocument.presentationml.slide+xml" PartName="/ppt/slides/slide203.xml"/>
  <Override ContentType="application/vnd.openxmlformats-officedocument.presentationml.slide+xml" PartName="/ppt/slides/slide124.xml"/>
  <Override ContentType="application/vnd.openxmlformats-officedocument.presentationml.slide+xml" PartName="/ppt/slides/slide106.xml"/>
  <Override ContentType="application/vnd.openxmlformats-officedocument.presentationml.slide+xml" PartName="/ppt/slides/slide167.xml"/>
  <Override ContentType="application/vnd.openxmlformats-officedocument.presentationml.slide+xml" PartName="/ppt/slides/slide70.xml"/>
  <Override ContentType="application/vnd.openxmlformats-officedocument.presentationml.slide+xml" PartName="/ppt/slides/slide234.xml"/>
  <Override ContentType="application/vnd.openxmlformats-officedocument.presentationml.slide+xml" PartName="/ppt/slides/slide194.xml"/>
  <Override ContentType="application/vnd.openxmlformats-officedocument.presentationml.slide+xml" PartName="/ppt/slides/slide151.xml"/>
  <Override ContentType="application/vnd.openxmlformats-officedocument.presentationml.slide+xml" PartName="/ppt/slides/slide177.xml"/>
  <Override ContentType="application/vnd.openxmlformats-officedocument.presentationml.slide+xml" PartName="/ppt/slides/slide134.xml"/>
  <Override ContentType="application/vnd.openxmlformats-officedocument.presentationml.slide+xml" PartName="/ppt/slides/slide207.xml"/>
  <Override ContentType="application/vnd.openxmlformats-officedocument.presentationml.slide+xml" PartName="/ppt/slides/slide224.xml"/>
  <Override ContentType="application/vnd.openxmlformats-officedocument.presentationml.slide+xml" PartName="/ppt/slides/slide47.xml"/>
  <Override ContentType="application/vnd.openxmlformats-officedocument.presentationml.slide+xml" PartName="/ppt/slides/slide241.xml"/>
  <Override ContentType="application/vnd.openxmlformats-officedocument.presentationml.slide+xml" PartName="/ppt/slides/slide21.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88.xml"/>
  <Override ContentType="application/vnd.openxmlformats-officedocument.presentationml.slide+xml" PartName="/ppt/slides/slide162.xml"/>
  <Override ContentType="application/vnd.openxmlformats-officedocument.presentationml.slide+xml" PartName="/ppt/slides/slide32.xml"/>
  <Override ContentType="application/vnd.openxmlformats-officedocument.presentationml.slide+xml" PartName="/ppt/slides/slide75.xml"/>
  <Override ContentType="application/vnd.openxmlformats-officedocument.presentationml.slide+xml" PartName="/ppt/slides/slide213.xml"/>
  <Override ContentType="application/vnd.openxmlformats-officedocument.presentationml.slide+xml" PartName="/ppt/slides/slide58.xml"/>
  <Override ContentType="application/vnd.openxmlformats-officedocument.presentationml.slide+xml" PartName="/ppt/slides/slide239.xml"/>
  <Override ContentType="application/vnd.openxmlformats-officedocument.presentationml.slide+xml" PartName="/ppt/slides/slide15.xml"/>
  <Override ContentType="application/vnd.openxmlformats-officedocument.presentationml.slide+xml" PartName="/ppt/slides/slide230.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 id="2147483674"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 id="355" r:id="rId107"/>
    <p:sldId id="356" r:id="rId108"/>
    <p:sldId id="357" r:id="rId109"/>
    <p:sldId id="358" r:id="rId110"/>
    <p:sldId id="359" r:id="rId111"/>
    <p:sldId id="360" r:id="rId112"/>
    <p:sldId id="361" r:id="rId113"/>
    <p:sldId id="362" r:id="rId114"/>
    <p:sldId id="363" r:id="rId115"/>
    <p:sldId id="364" r:id="rId116"/>
    <p:sldId id="365" r:id="rId117"/>
    <p:sldId id="366" r:id="rId118"/>
    <p:sldId id="367" r:id="rId119"/>
    <p:sldId id="368" r:id="rId120"/>
    <p:sldId id="369" r:id="rId121"/>
    <p:sldId id="370" r:id="rId122"/>
    <p:sldId id="371" r:id="rId123"/>
    <p:sldId id="372" r:id="rId124"/>
    <p:sldId id="373" r:id="rId125"/>
    <p:sldId id="374" r:id="rId126"/>
    <p:sldId id="375" r:id="rId127"/>
    <p:sldId id="376" r:id="rId128"/>
    <p:sldId id="377" r:id="rId129"/>
    <p:sldId id="378" r:id="rId130"/>
    <p:sldId id="379" r:id="rId131"/>
    <p:sldId id="380" r:id="rId132"/>
    <p:sldId id="381" r:id="rId133"/>
    <p:sldId id="382" r:id="rId134"/>
    <p:sldId id="383" r:id="rId135"/>
    <p:sldId id="384" r:id="rId136"/>
    <p:sldId id="385" r:id="rId137"/>
    <p:sldId id="386" r:id="rId138"/>
    <p:sldId id="387" r:id="rId139"/>
    <p:sldId id="388" r:id="rId140"/>
    <p:sldId id="389" r:id="rId141"/>
    <p:sldId id="390" r:id="rId142"/>
    <p:sldId id="391" r:id="rId143"/>
    <p:sldId id="392" r:id="rId144"/>
    <p:sldId id="393" r:id="rId145"/>
    <p:sldId id="394" r:id="rId146"/>
    <p:sldId id="395" r:id="rId147"/>
    <p:sldId id="396" r:id="rId148"/>
    <p:sldId id="397" r:id="rId149"/>
    <p:sldId id="398" r:id="rId150"/>
    <p:sldId id="399" r:id="rId151"/>
    <p:sldId id="400" r:id="rId152"/>
    <p:sldId id="401" r:id="rId153"/>
    <p:sldId id="402" r:id="rId154"/>
    <p:sldId id="403" r:id="rId155"/>
    <p:sldId id="404" r:id="rId156"/>
    <p:sldId id="405" r:id="rId157"/>
    <p:sldId id="406" r:id="rId158"/>
    <p:sldId id="407" r:id="rId159"/>
    <p:sldId id="408" r:id="rId160"/>
    <p:sldId id="409" r:id="rId161"/>
    <p:sldId id="410" r:id="rId162"/>
    <p:sldId id="411" r:id="rId163"/>
    <p:sldId id="412" r:id="rId164"/>
    <p:sldId id="413" r:id="rId165"/>
    <p:sldId id="414" r:id="rId166"/>
    <p:sldId id="415" r:id="rId167"/>
    <p:sldId id="416" r:id="rId168"/>
    <p:sldId id="417" r:id="rId169"/>
    <p:sldId id="418" r:id="rId170"/>
    <p:sldId id="419" r:id="rId171"/>
    <p:sldId id="420" r:id="rId172"/>
    <p:sldId id="421" r:id="rId173"/>
    <p:sldId id="422" r:id="rId174"/>
    <p:sldId id="423" r:id="rId175"/>
    <p:sldId id="424" r:id="rId176"/>
    <p:sldId id="425" r:id="rId177"/>
    <p:sldId id="426" r:id="rId178"/>
    <p:sldId id="427" r:id="rId179"/>
    <p:sldId id="428" r:id="rId180"/>
    <p:sldId id="429" r:id="rId181"/>
    <p:sldId id="430" r:id="rId182"/>
    <p:sldId id="431" r:id="rId183"/>
    <p:sldId id="432" r:id="rId184"/>
    <p:sldId id="433" r:id="rId185"/>
    <p:sldId id="434" r:id="rId186"/>
    <p:sldId id="435" r:id="rId187"/>
    <p:sldId id="436" r:id="rId188"/>
    <p:sldId id="437" r:id="rId189"/>
    <p:sldId id="438" r:id="rId190"/>
    <p:sldId id="439" r:id="rId191"/>
    <p:sldId id="440" r:id="rId192"/>
    <p:sldId id="441" r:id="rId193"/>
    <p:sldId id="442" r:id="rId194"/>
    <p:sldId id="443" r:id="rId195"/>
    <p:sldId id="444" r:id="rId196"/>
    <p:sldId id="445" r:id="rId197"/>
    <p:sldId id="446" r:id="rId198"/>
    <p:sldId id="447" r:id="rId199"/>
    <p:sldId id="448" r:id="rId200"/>
    <p:sldId id="449" r:id="rId201"/>
    <p:sldId id="450" r:id="rId202"/>
    <p:sldId id="451" r:id="rId203"/>
    <p:sldId id="452" r:id="rId204"/>
    <p:sldId id="453" r:id="rId205"/>
    <p:sldId id="454" r:id="rId206"/>
    <p:sldId id="455" r:id="rId207"/>
    <p:sldId id="456" r:id="rId208"/>
    <p:sldId id="457" r:id="rId209"/>
    <p:sldId id="458" r:id="rId210"/>
    <p:sldId id="459" r:id="rId211"/>
    <p:sldId id="460" r:id="rId212"/>
    <p:sldId id="461" r:id="rId213"/>
    <p:sldId id="462" r:id="rId214"/>
    <p:sldId id="463" r:id="rId215"/>
    <p:sldId id="464" r:id="rId216"/>
    <p:sldId id="465" r:id="rId217"/>
    <p:sldId id="466" r:id="rId218"/>
    <p:sldId id="467" r:id="rId219"/>
    <p:sldId id="468" r:id="rId220"/>
    <p:sldId id="469" r:id="rId221"/>
    <p:sldId id="470" r:id="rId222"/>
    <p:sldId id="471" r:id="rId223"/>
    <p:sldId id="472" r:id="rId224"/>
    <p:sldId id="473" r:id="rId225"/>
    <p:sldId id="474" r:id="rId226"/>
    <p:sldId id="475" r:id="rId227"/>
    <p:sldId id="476" r:id="rId228"/>
    <p:sldId id="477" r:id="rId229"/>
    <p:sldId id="478" r:id="rId230"/>
    <p:sldId id="479" r:id="rId231"/>
    <p:sldId id="480" r:id="rId232"/>
    <p:sldId id="481" r:id="rId233"/>
    <p:sldId id="482" r:id="rId234"/>
    <p:sldId id="483" r:id="rId235"/>
    <p:sldId id="484" r:id="rId236"/>
    <p:sldId id="485" r:id="rId237"/>
    <p:sldId id="486" r:id="rId238"/>
    <p:sldId id="487" r:id="rId239"/>
    <p:sldId id="488" r:id="rId240"/>
    <p:sldId id="489" r:id="rId241"/>
    <p:sldId id="490" r:id="rId242"/>
    <p:sldId id="491" r:id="rId243"/>
    <p:sldId id="492" r:id="rId244"/>
    <p:sldId id="493" r:id="rId245"/>
    <p:sldId id="494" r:id="rId246"/>
    <p:sldId id="495" r:id="rId247"/>
    <p:sldId id="496" r:id="rId248"/>
    <p:sldId id="497" r:id="rId249"/>
    <p:sldId id="498" r:id="rId250"/>
    <p:sldId id="499" r:id="rId251"/>
    <p:sldId id="500" r:id="rId252"/>
    <p:sldId id="501" r:id="rId253"/>
    <p:sldId id="502" r:id="rId254"/>
  </p:sldIdLst>
  <p:sldSz cy="6858000" cx="12188825"/>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35">
          <p15:clr>
            <a:srgbClr val="A4A3A4"/>
          </p15:clr>
        </p15:guide>
        <p15:guide id="3" orient="horz" pos="768">
          <p15:clr>
            <a:srgbClr val="A4A3A4"/>
          </p15:clr>
        </p15:guide>
        <p15:guide id="4" pos="6466">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http://customooxmlschemas.google.com/">
      <go:slidesCustomData xmlns:go="http://customooxmlschemas.google.com/" r:id="rId255" roundtripDataSignature="AMtx7miuHveBIP+WVlXFOFjNhwUstnWmX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8E30604-20AF-4E26-80DD-424C24190ECC}">
  <a:tblStyle styleId="{28E30604-20AF-4E26-80DD-424C24190ECC}" styleName="Table_0">
    <a:wholeTbl>
      <a:tcTxStyle b="off" i="off">
        <a:font>
          <a:latin typeface="Calibri"/>
          <a:ea typeface="Calibri"/>
          <a:cs typeface="Calibri"/>
        </a:font>
        <a:schemeClr val="dk1"/>
      </a:tcTxStyle>
      <a:tcStyle>
        <a:tcBdr>
          <a:left>
            <a:ln cap="flat" cmpd="sng" w="12700">
              <a:solidFill>
                <a:schemeClr val="accent6"/>
              </a:solidFill>
              <a:prstDash val="solid"/>
              <a:round/>
              <a:headEnd len="sm" w="sm" type="none"/>
              <a:tailEnd len="sm" w="sm" type="none"/>
            </a:ln>
          </a:left>
          <a:right>
            <a:ln cap="flat" cmpd="sng" w="12700">
              <a:solidFill>
                <a:schemeClr val="accent6"/>
              </a:solidFill>
              <a:prstDash val="solid"/>
              <a:round/>
              <a:headEnd len="sm" w="sm" type="none"/>
              <a:tailEnd len="sm" w="sm" type="none"/>
            </a:ln>
          </a:right>
          <a:top>
            <a:ln cap="flat" cmpd="sng" w="12700">
              <a:solidFill>
                <a:schemeClr val="accent6"/>
              </a:solidFill>
              <a:prstDash val="solid"/>
              <a:round/>
              <a:headEnd len="sm" w="sm" type="none"/>
              <a:tailEnd len="sm" w="sm" type="none"/>
            </a:ln>
          </a:top>
          <a:bottom>
            <a:ln cap="flat" cmpd="sng" w="12700">
              <a:solidFill>
                <a:schemeClr val="accent6"/>
              </a:solidFill>
              <a:prstDash val="solid"/>
              <a:round/>
              <a:headEnd len="sm" w="sm" type="none"/>
              <a:tailEnd len="sm" w="sm" type="none"/>
            </a:ln>
          </a:bottom>
          <a:insideH>
            <a:ln cap="flat" cmpd="sng" w="12700">
              <a:solidFill>
                <a:schemeClr val="accent6"/>
              </a:solidFill>
              <a:prstDash val="solid"/>
              <a:round/>
              <a:headEnd len="sm" w="sm" type="none"/>
              <a:tailEnd len="sm" w="sm" type="none"/>
            </a:ln>
          </a:insideH>
          <a:insideV>
            <a:ln cap="flat" cmpd="sng" w="12700">
              <a:solidFill>
                <a:schemeClr val="accent6"/>
              </a:solidFill>
              <a:prstDash val="solid"/>
              <a:round/>
              <a:headEnd len="sm" w="sm" type="none"/>
              <a:tailEnd len="sm" w="sm" type="none"/>
            </a:ln>
          </a:insideV>
        </a:tcBdr>
        <a:fill>
          <a:solidFill>
            <a:srgbClr val="E7EFFC"/>
          </a:solidFill>
        </a:fill>
      </a:tcStyle>
    </a:wholeTbl>
    <a:band1H>
      <a:tcTxStyle/>
      <a:tcStyle>
        <a:fill>
          <a:solidFill>
            <a:srgbClr val="CBDFF9"/>
          </a:solidFill>
        </a:fill>
      </a:tcStyle>
    </a:band1H>
    <a:band2H>
      <a:tcTxStyle/>
    </a:band2H>
    <a:band1V>
      <a:tcTxStyle/>
      <a:tcStyle>
        <a:fill>
          <a:solidFill>
            <a:srgbClr val="CBDFF9"/>
          </a:solidFill>
        </a:fill>
      </a:tcStyle>
    </a:band1V>
    <a:band2V>
      <a:tcTxStyle/>
    </a:band2V>
    <a:lastCol>
      <a:tcTxStyle b="on" i="off"/>
    </a:lastCol>
    <a:firstCol>
      <a:tcTxStyle b="on" i="off"/>
    </a:firstCol>
    <a:lastRow>
      <a:tcTxStyle b="on" i="off"/>
      <a:tcStyle>
        <a:tcBdr>
          <a:top>
            <a:ln cap="flat" cmpd="sng" w="25400">
              <a:solidFill>
                <a:schemeClr val="accent6"/>
              </a:solidFill>
              <a:prstDash val="solid"/>
              <a:round/>
              <a:headEnd len="sm" w="sm" type="none"/>
              <a:tailEnd len="sm" w="sm" type="none"/>
            </a:ln>
          </a:top>
        </a:tcBdr>
        <a:fill>
          <a:solidFill>
            <a:srgbClr val="E7EFFC"/>
          </a:solidFill>
        </a:fill>
      </a:tcStyle>
    </a:lastRow>
    <a:seCell>
      <a:tcTxStyle/>
    </a:seCell>
    <a:swCell>
      <a:tcTxStyle/>
    </a:swCell>
    <a:firstRow>
      <a:tcTxStyle b="on" i="off"/>
      <a:tcStyle>
        <a:fill>
          <a:solidFill>
            <a:srgbClr val="E7EFFC"/>
          </a:solidFill>
        </a:fill>
      </a:tcStyle>
    </a:firstRow>
    <a:neCell>
      <a:tcTxStyle/>
    </a:neCell>
    <a:nwCell>
      <a:tcTxStyle/>
    </a:nwCell>
  </a:tblStyle>
  <a:tblStyle styleId="{4B9CA060-BFCE-4050-9821-38E9252A389F}" styleName="Table_1">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12700">
              <a:solidFill>
                <a:schemeClr val="accent5"/>
              </a:solidFill>
              <a:prstDash val="solid"/>
              <a:round/>
              <a:headEnd len="sm" w="sm" type="none"/>
              <a:tailEnd len="sm" w="sm" type="none"/>
            </a:ln>
          </a:top>
          <a:bottom>
            <a:ln cap="flat" cmpd="sng" w="12700">
              <a:solidFill>
                <a:schemeClr val="accent5"/>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tcStyle>
        <a:fill>
          <a:solidFill>
            <a:schemeClr val="accent5">
              <a:alpha val="20000"/>
            </a:schemeClr>
          </a:solidFill>
        </a:fill>
      </a:tcStyle>
    </a:band1H>
    <a:band2H>
      <a:tcTxStyle/>
    </a:band2H>
    <a:band1V>
      <a:tcTxStyle/>
      <a:tcStyle>
        <a:fill>
          <a:solidFill>
            <a:schemeClr val="accent5">
              <a:alpha val="20000"/>
            </a:schemeClr>
          </a:solidFill>
        </a:fill>
      </a:tcStyle>
    </a:band1V>
    <a:band2V>
      <a:tcTxStyle/>
    </a:band2V>
    <a:lastCol>
      <a:tcTxStyle b="on" i="off"/>
    </a:lastCol>
    <a:firstCol>
      <a:tcTxStyle b="on" i="off"/>
    </a:firstCol>
    <a:lastRow>
      <a:tcTxStyle b="on" i="off"/>
      <a:tcStyle>
        <a:tcBdr>
          <a:top>
            <a:ln cap="flat" cmpd="sng" w="12700">
              <a:solidFill>
                <a:schemeClr val="accent5"/>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12700">
              <a:solidFill>
                <a:schemeClr val="accent5"/>
              </a:solidFill>
              <a:prstDash val="solid"/>
              <a:round/>
              <a:headEnd len="sm" w="sm" type="none"/>
              <a:tailEnd len="sm" w="sm" type="none"/>
            </a:ln>
          </a:bottom>
        </a:tcBdr>
        <a:fill>
          <a:solidFill>
            <a:srgbClr val="FFFFFF">
              <a:alpha val="0"/>
            </a:srgbClr>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35"/>
        <p:guide pos="768" orient="horz"/>
        <p:guide pos="6466"/>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190" Type="http://schemas.openxmlformats.org/officeDocument/2006/relationships/slide" Target="slides/slide18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194" Type="http://schemas.openxmlformats.org/officeDocument/2006/relationships/slide" Target="slides/slide187.xml"/><Relationship Id="rId43" Type="http://schemas.openxmlformats.org/officeDocument/2006/relationships/slide" Target="slides/slide36.xml"/><Relationship Id="rId193" Type="http://schemas.openxmlformats.org/officeDocument/2006/relationships/slide" Target="slides/slide186.xml"/><Relationship Id="rId46" Type="http://schemas.openxmlformats.org/officeDocument/2006/relationships/slide" Target="slides/slide39.xml"/><Relationship Id="rId192" Type="http://schemas.openxmlformats.org/officeDocument/2006/relationships/slide" Target="slides/slide185.xml"/><Relationship Id="rId45" Type="http://schemas.openxmlformats.org/officeDocument/2006/relationships/slide" Target="slides/slide38.xml"/><Relationship Id="rId191" Type="http://schemas.openxmlformats.org/officeDocument/2006/relationships/slide" Target="slides/slide184.xml"/><Relationship Id="rId48" Type="http://schemas.openxmlformats.org/officeDocument/2006/relationships/slide" Target="slides/slide41.xml"/><Relationship Id="rId187" Type="http://schemas.openxmlformats.org/officeDocument/2006/relationships/slide" Target="slides/slide180.xml"/><Relationship Id="rId47" Type="http://schemas.openxmlformats.org/officeDocument/2006/relationships/slide" Target="slides/slide40.xml"/><Relationship Id="rId186" Type="http://schemas.openxmlformats.org/officeDocument/2006/relationships/slide" Target="slides/slide179.xml"/><Relationship Id="rId185" Type="http://schemas.openxmlformats.org/officeDocument/2006/relationships/slide" Target="slides/slide178.xml"/><Relationship Id="rId49" Type="http://schemas.openxmlformats.org/officeDocument/2006/relationships/slide" Target="slides/slide42.xml"/><Relationship Id="rId184" Type="http://schemas.openxmlformats.org/officeDocument/2006/relationships/slide" Target="slides/slide177.xml"/><Relationship Id="rId189" Type="http://schemas.openxmlformats.org/officeDocument/2006/relationships/slide" Target="slides/slide182.xml"/><Relationship Id="rId188" Type="http://schemas.openxmlformats.org/officeDocument/2006/relationships/slide" Target="slides/slide18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183" Type="http://schemas.openxmlformats.org/officeDocument/2006/relationships/slide" Target="slides/slide176.xml"/><Relationship Id="rId32" Type="http://schemas.openxmlformats.org/officeDocument/2006/relationships/slide" Target="slides/slide25.xml"/><Relationship Id="rId182" Type="http://schemas.openxmlformats.org/officeDocument/2006/relationships/slide" Target="slides/slide175.xml"/><Relationship Id="rId35" Type="http://schemas.openxmlformats.org/officeDocument/2006/relationships/slide" Target="slides/slide28.xml"/><Relationship Id="rId181" Type="http://schemas.openxmlformats.org/officeDocument/2006/relationships/slide" Target="slides/slide174.xml"/><Relationship Id="rId34" Type="http://schemas.openxmlformats.org/officeDocument/2006/relationships/slide" Target="slides/slide27.xml"/><Relationship Id="rId180" Type="http://schemas.openxmlformats.org/officeDocument/2006/relationships/slide" Target="slides/slide173.xml"/><Relationship Id="rId37" Type="http://schemas.openxmlformats.org/officeDocument/2006/relationships/slide" Target="slides/slide30.xml"/><Relationship Id="rId176" Type="http://schemas.openxmlformats.org/officeDocument/2006/relationships/slide" Target="slides/slide169.xml"/><Relationship Id="rId36" Type="http://schemas.openxmlformats.org/officeDocument/2006/relationships/slide" Target="slides/slide29.xml"/><Relationship Id="rId175" Type="http://schemas.openxmlformats.org/officeDocument/2006/relationships/slide" Target="slides/slide168.xml"/><Relationship Id="rId39" Type="http://schemas.openxmlformats.org/officeDocument/2006/relationships/slide" Target="slides/slide32.xml"/><Relationship Id="rId174" Type="http://schemas.openxmlformats.org/officeDocument/2006/relationships/slide" Target="slides/slide167.xml"/><Relationship Id="rId38" Type="http://schemas.openxmlformats.org/officeDocument/2006/relationships/slide" Target="slides/slide31.xml"/><Relationship Id="rId173" Type="http://schemas.openxmlformats.org/officeDocument/2006/relationships/slide" Target="slides/slide166.xml"/><Relationship Id="rId179" Type="http://schemas.openxmlformats.org/officeDocument/2006/relationships/slide" Target="slides/slide172.xml"/><Relationship Id="rId178" Type="http://schemas.openxmlformats.org/officeDocument/2006/relationships/slide" Target="slides/slide171.xml"/><Relationship Id="rId177" Type="http://schemas.openxmlformats.org/officeDocument/2006/relationships/slide" Target="slides/slide170.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98" Type="http://schemas.openxmlformats.org/officeDocument/2006/relationships/slide" Target="slides/slide191.xml"/><Relationship Id="rId14" Type="http://schemas.openxmlformats.org/officeDocument/2006/relationships/slide" Target="slides/slide7.xml"/><Relationship Id="rId197" Type="http://schemas.openxmlformats.org/officeDocument/2006/relationships/slide" Target="slides/slide190.xml"/><Relationship Id="rId17" Type="http://schemas.openxmlformats.org/officeDocument/2006/relationships/slide" Target="slides/slide10.xml"/><Relationship Id="rId196" Type="http://schemas.openxmlformats.org/officeDocument/2006/relationships/slide" Target="slides/slide189.xml"/><Relationship Id="rId16" Type="http://schemas.openxmlformats.org/officeDocument/2006/relationships/slide" Target="slides/slide9.xml"/><Relationship Id="rId195" Type="http://schemas.openxmlformats.org/officeDocument/2006/relationships/slide" Target="slides/slide188.xml"/><Relationship Id="rId19" Type="http://schemas.openxmlformats.org/officeDocument/2006/relationships/slide" Target="slides/slide12.xml"/><Relationship Id="rId18" Type="http://schemas.openxmlformats.org/officeDocument/2006/relationships/slide" Target="slides/slide11.xml"/><Relationship Id="rId199" Type="http://schemas.openxmlformats.org/officeDocument/2006/relationships/slide" Target="slides/slide192.xml"/><Relationship Id="rId84" Type="http://schemas.openxmlformats.org/officeDocument/2006/relationships/slide" Target="slides/slide77.xml"/><Relationship Id="rId83" Type="http://schemas.openxmlformats.org/officeDocument/2006/relationships/slide" Target="slides/slide76.xml"/><Relationship Id="rId86" Type="http://schemas.openxmlformats.org/officeDocument/2006/relationships/slide" Target="slides/slide79.xml"/><Relationship Id="rId85" Type="http://schemas.openxmlformats.org/officeDocument/2006/relationships/slide" Target="slides/slide78.xml"/><Relationship Id="rId88" Type="http://schemas.openxmlformats.org/officeDocument/2006/relationships/slide" Target="slides/slide81.xml"/><Relationship Id="rId150" Type="http://schemas.openxmlformats.org/officeDocument/2006/relationships/slide" Target="slides/slide143.xml"/><Relationship Id="rId87" Type="http://schemas.openxmlformats.org/officeDocument/2006/relationships/slide" Target="slides/slide80.xml"/><Relationship Id="rId89" Type="http://schemas.openxmlformats.org/officeDocument/2006/relationships/slide" Target="slides/slide82.xml"/><Relationship Id="rId80" Type="http://schemas.openxmlformats.org/officeDocument/2006/relationships/slide" Target="slides/slide73.xml"/><Relationship Id="rId82" Type="http://schemas.openxmlformats.org/officeDocument/2006/relationships/slide" Target="slides/slide75.xml"/><Relationship Id="rId81" Type="http://schemas.openxmlformats.org/officeDocument/2006/relationships/slide" Target="slides/slide74.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149" Type="http://schemas.openxmlformats.org/officeDocument/2006/relationships/slide" Target="slides/slide142.xml"/><Relationship Id="rId4" Type="http://schemas.openxmlformats.org/officeDocument/2006/relationships/tableStyles" Target="tableStyles.xml"/><Relationship Id="rId148" Type="http://schemas.openxmlformats.org/officeDocument/2006/relationships/slide" Target="slides/slide141.xml"/><Relationship Id="rId9" Type="http://schemas.openxmlformats.org/officeDocument/2006/relationships/slide" Target="slides/slide2.xml"/><Relationship Id="rId143" Type="http://schemas.openxmlformats.org/officeDocument/2006/relationships/slide" Target="slides/slide136.xml"/><Relationship Id="rId142" Type="http://schemas.openxmlformats.org/officeDocument/2006/relationships/slide" Target="slides/slide135.xml"/><Relationship Id="rId141" Type="http://schemas.openxmlformats.org/officeDocument/2006/relationships/slide" Target="slides/slide134.xml"/><Relationship Id="rId140" Type="http://schemas.openxmlformats.org/officeDocument/2006/relationships/slide" Target="slides/slide133.xml"/><Relationship Id="rId5" Type="http://schemas.openxmlformats.org/officeDocument/2006/relationships/slideMaster" Target="slideMasters/slideMaster1.xml"/><Relationship Id="rId147" Type="http://schemas.openxmlformats.org/officeDocument/2006/relationships/slide" Target="slides/slide140.xml"/><Relationship Id="rId6" Type="http://schemas.openxmlformats.org/officeDocument/2006/relationships/slideMaster" Target="slideMasters/slideMaster2.xml"/><Relationship Id="rId146" Type="http://schemas.openxmlformats.org/officeDocument/2006/relationships/slide" Target="slides/slide139.xml"/><Relationship Id="rId7" Type="http://schemas.openxmlformats.org/officeDocument/2006/relationships/notesMaster" Target="notesMasters/notesMaster1.xml"/><Relationship Id="rId145" Type="http://schemas.openxmlformats.org/officeDocument/2006/relationships/slide" Target="slides/slide138.xml"/><Relationship Id="rId8" Type="http://schemas.openxmlformats.org/officeDocument/2006/relationships/slide" Target="slides/slide1.xml"/><Relationship Id="rId144" Type="http://schemas.openxmlformats.org/officeDocument/2006/relationships/slide" Target="slides/slide137.xml"/><Relationship Id="rId73" Type="http://schemas.openxmlformats.org/officeDocument/2006/relationships/slide" Target="slides/slide66.xml"/><Relationship Id="rId72" Type="http://schemas.openxmlformats.org/officeDocument/2006/relationships/slide" Target="slides/slide65.xml"/><Relationship Id="rId75" Type="http://schemas.openxmlformats.org/officeDocument/2006/relationships/slide" Target="slides/slide68.xml"/><Relationship Id="rId74" Type="http://schemas.openxmlformats.org/officeDocument/2006/relationships/slide" Target="slides/slide67.xml"/><Relationship Id="rId77" Type="http://schemas.openxmlformats.org/officeDocument/2006/relationships/slide" Target="slides/slide70.xml"/><Relationship Id="rId76" Type="http://schemas.openxmlformats.org/officeDocument/2006/relationships/slide" Target="slides/slide69.xml"/><Relationship Id="rId79" Type="http://schemas.openxmlformats.org/officeDocument/2006/relationships/slide" Target="slides/slide72.xml"/><Relationship Id="rId78" Type="http://schemas.openxmlformats.org/officeDocument/2006/relationships/slide" Target="slides/slide71.xml"/><Relationship Id="rId71" Type="http://schemas.openxmlformats.org/officeDocument/2006/relationships/slide" Target="slides/slide64.xml"/><Relationship Id="rId70" Type="http://schemas.openxmlformats.org/officeDocument/2006/relationships/slide" Target="slides/slide63.xml"/><Relationship Id="rId139" Type="http://schemas.openxmlformats.org/officeDocument/2006/relationships/slide" Target="slides/slide132.xml"/><Relationship Id="rId138" Type="http://schemas.openxmlformats.org/officeDocument/2006/relationships/slide" Target="slides/slide131.xml"/><Relationship Id="rId137" Type="http://schemas.openxmlformats.org/officeDocument/2006/relationships/slide" Target="slides/slide130.xml"/><Relationship Id="rId132" Type="http://schemas.openxmlformats.org/officeDocument/2006/relationships/slide" Target="slides/slide125.xml"/><Relationship Id="rId253" Type="http://schemas.openxmlformats.org/officeDocument/2006/relationships/slide" Target="slides/slide246.xml"/><Relationship Id="rId131" Type="http://schemas.openxmlformats.org/officeDocument/2006/relationships/slide" Target="slides/slide124.xml"/><Relationship Id="rId252" Type="http://schemas.openxmlformats.org/officeDocument/2006/relationships/slide" Target="slides/slide245.xml"/><Relationship Id="rId130" Type="http://schemas.openxmlformats.org/officeDocument/2006/relationships/slide" Target="slides/slide123.xml"/><Relationship Id="rId251" Type="http://schemas.openxmlformats.org/officeDocument/2006/relationships/slide" Target="slides/slide244.xml"/><Relationship Id="rId250" Type="http://schemas.openxmlformats.org/officeDocument/2006/relationships/slide" Target="slides/slide243.xml"/><Relationship Id="rId136" Type="http://schemas.openxmlformats.org/officeDocument/2006/relationships/slide" Target="slides/slide129.xml"/><Relationship Id="rId135" Type="http://schemas.openxmlformats.org/officeDocument/2006/relationships/slide" Target="slides/slide128.xml"/><Relationship Id="rId134" Type="http://schemas.openxmlformats.org/officeDocument/2006/relationships/slide" Target="slides/slide127.xml"/><Relationship Id="rId255" Type="http://customschemas.google.com/relationships/presentationmetadata" Target="metadata"/><Relationship Id="rId133" Type="http://schemas.openxmlformats.org/officeDocument/2006/relationships/slide" Target="slides/slide126.xml"/><Relationship Id="rId254" Type="http://schemas.openxmlformats.org/officeDocument/2006/relationships/slide" Target="slides/slide247.xml"/><Relationship Id="rId62" Type="http://schemas.openxmlformats.org/officeDocument/2006/relationships/slide" Target="slides/slide55.xml"/><Relationship Id="rId61" Type="http://schemas.openxmlformats.org/officeDocument/2006/relationships/slide" Target="slides/slide54.xml"/><Relationship Id="rId64" Type="http://schemas.openxmlformats.org/officeDocument/2006/relationships/slide" Target="slides/slide57.xml"/><Relationship Id="rId63" Type="http://schemas.openxmlformats.org/officeDocument/2006/relationships/slide" Target="slides/slide56.xml"/><Relationship Id="rId66" Type="http://schemas.openxmlformats.org/officeDocument/2006/relationships/slide" Target="slides/slide59.xml"/><Relationship Id="rId172" Type="http://schemas.openxmlformats.org/officeDocument/2006/relationships/slide" Target="slides/slide165.xml"/><Relationship Id="rId65" Type="http://schemas.openxmlformats.org/officeDocument/2006/relationships/slide" Target="slides/slide58.xml"/><Relationship Id="rId171" Type="http://schemas.openxmlformats.org/officeDocument/2006/relationships/slide" Target="slides/slide164.xml"/><Relationship Id="rId68" Type="http://schemas.openxmlformats.org/officeDocument/2006/relationships/slide" Target="slides/slide61.xml"/><Relationship Id="rId170" Type="http://schemas.openxmlformats.org/officeDocument/2006/relationships/slide" Target="slides/slide163.xml"/><Relationship Id="rId67" Type="http://schemas.openxmlformats.org/officeDocument/2006/relationships/slide" Target="slides/slide60.xml"/><Relationship Id="rId60" Type="http://schemas.openxmlformats.org/officeDocument/2006/relationships/slide" Target="slides/slide53.xml"/><Relationship Id="rId165" Type="http://schemas.openxmlformats.org/officeDocument/2006/relationships/slide" Target="slides/slide158.xml"/><Relationship Id="rId69" Type="http://schemas.openxmlformats.org/officeDocument/2006/relationships/slide" Target="slides/slide62.xml"/><Relationship Id="rId164" Type="http://schemas.openxmlformats.org/officeDocument/2006/relationships/slide" Target="slides/slide157.xml"/><Relationship Id="rId163" Type="http://schemas.openxmlformats.org/officeDocument/2006/relationships/slide" Target="slides/slide156.xml"/><Relationship Id="rId162" Type="http://schemas.openxmlformats.org/officeDocument/2006/relationships/slide" Target="slides/slide155.xml"/><Relationship Id="rId169" Type="http://schemas.openxmlformats.org/officeDocument/2006/relationships/slide" Target="slides/slide162.xml"/><Relationship Id="rId168" Type="http://schemas.openxmlformats.org/officeDocument/2006/relationships/slide" Target="slides/slide161.xml"/><Relationship Id="rId167" Type="http://schemas.openxmlformats.org/officeDocument/2006/relationships/slide" Target="slides/slide160.xml"/><Relationship Id="rId166" Type="http://schemas.openxmlformats.org/officeDocument/2006/relationships/slide" Target="slides/slide159.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55" Type="http://schemas.openxmlformats.org/officeDocument/2006/relationships/slide" Target="slides/slide48.xml"/><Relationship Id="rId161" Type="http://schemas.openxmlformats.org/officeDocument/2006/relationships/slide" Target="slides/slide154.xml"/><Relationship Id="rId54" Type="http://schemas.openxmlformats.org/officeDocument/2006/relationships/slide" Target="slides/slide47.xml"/><Relationship Id="rId160" Type="http://schemas.openxmlformats.org/officeDocument/2006/relationships/slide" Target="slides/slide153.xml"/><Relationship Id="rId57" Type="http://schemas.openxmlformats.org/officeDocument/2006/relationships/slide" Target="slides/slide50.xml"/><Relationship Id="rId56" Type="http://schemas.openxmlformats.org/officeDocument/2006/relationships/slide" Target="slides/slide49.xml"/><Relationship Id="rId159" Type="http://schemas.openxmlformats.org/officeDocument/2006/relationships/slide" Target="slides/slide152.xml"/><Relationship Id="rId59" Type="http://schemas.openxmlformats.org/officeDocument/2006/relationships/slide" Target="slides/slide52.xml"/><Relationship Id="rId154" Type="http://schemas.openxmlformats.org/officeDocument/2006/relationships/slide" Target="slides/slide147.xml"/><Relationship Id="rId58" Type="http://schemas.openxmlformats.org/officeDocument/2006/relationships/slide" Target="slides/slide51.xml"/><Relationship Id="rId153" Type="http://schemas.openxmlformats.org/officeDocument/2006/relationships/slide" Target="slides/slide146.xml"/><Relationship Id="rId152" Type="http://schemas.openxmlformats.org/officeDocument/2006/relationships/slide" Target="slides/slide145.xml"/><Relationship Id="rId151" Type="http://schemas.openxmlformats.org/officeDocument/2006/relationships/slide" Target="slides/slide144.xml"/><Relationship Id="rId158" Type="http://schemas.openxmlformats.org/officeDocument/2006/relationships/slide" Target="slides/slide151.xml"/><Relationship Id="rId157" Type="http://schemas.openxmlformats.org/officeDocument/2006/relationships/slide" Target="slides/slide150.xml"/><Relationship Id="rId156" Type="http://schemas.openxmlformats.org/officeDocument/2006/relationships/slide" Target="slides/slide149.xml"/><Relationship Id="rId155" Type="http://schemas.openxmlformats.org/officeDocument/2006/relationships/slide" Target="slides/slide148.xml"/><Relationship Id="rId107" Type="http://schemas.openxmlformats.org/officeDocument/2006/relationships/slide" Target="slides/slide100.xml"/><Relationship Id="rId228" Type="http://schemas.openxmlformats.org/officeDocument/2006/relationships/slide" Target="slides/slide221.xml"/><Relationship Id="rId106" Type="http://schemas.openxmlformats.org/officeDocument/2006/relationships/slide" Target="slides/slide99.xml"/><Relationship Id="rId227" Type="http://schemas.openxmlformats.org/officeDocument/2006/relationships/slide" Target="slides/slide220.xml"/><Relationship Id="rId105" Type="http://schemas.openxmlformats.org/officeDocument/2006/relationships/slide" Target="slides/slide98.xml"/><Relationship Id="rId226" Type="http://schemas.openxmlformats.org/officeDocument/2006/relationships/slide" Target="slides/slide219.xml"/><Relationship Id="rId104" Type="http://schemas.openxmlformats.org/officeDocument/2006/relationships/slide" Target="slides/slide97.xml"/><Relationship Id="rId225" Type="http://schemas.openxmlformats.org/officeDocument/2006/relationships/slide" Target="slides/slide218.xml"/><Relationship Id="rId109" Type="http://schemas.openxmlformats.org/officeDocument/2006/relationships/slide" Target="slides/slide102.xml"/><Relationship Id="rId108" Type="http://schemas.openxmlformats.org/officeDocument/2006/relationships/slide" Target="slides/slide101.xml"/><Relationship Id="rId229" Type="http://schemas.openxmlformats.org/officeDocument/2006/relationships/slide" Target="slides/slide222.xml"/><Relationship Id="rId220" Type="http://schemas.openxmlformats.org/officeDocument/2006/relationships/slide" Target="slides/slide213.xml"/><Relationship Id="rId103" Type="http://schemas.openxmlformats.org/officeDocument/2006/relationships/slide" Target="slides/slide96.xml"/><Relationship Id="rId224" Type="http://schemas.openxmlformats.org/officeDocument/2006/relationships/slide" Target="slides/slide217.xml"/><Relationship Id="rId102" Type="http://schemas.openxmlformats.org/officeDocument/2006/relationships/slide" Target="slides/slide95.xml"/><Relationship Id="rId223" Type="http://schemas.openxmlformats.org/officeDocument/2006/relationships/slide" Target="slides/slide216.xml"/><Relationship Id="rId101" Type="http://schemas.openxmlformats.org/officeDocument/2006/relationships/slide" Target="slides/slide94.xml"/><Relationship Id="rId222" Type="http://schemas.openxmlformats.org/officeDocument/2006/relationships/slide" Target="slides/slide215.xml"/><Relationship Id="rId100" Type="http://schemas.openxmlformats.org/officeDocument/2006/relationships/slide" Target="slides/slide93.xml"/><Relationship Id="rId221" Type="http://schemas.openxmlformats.org/officeDocument/2006/relationships/slide" Target="slides/slide214.xml"/><Relationship Id="rId217" Type="http://schemas.openxmlformats.org/officeDocument/2006/relationships/slide" Target="slides/slide210.xml"/><Relationship Id="rId216" Type="http://schemas.openxmlformats.org/officeDocument/2006/relationships/slide" Target="slides/slide209.xml"/><Relationship Id="rId215" Type="http://schemas.openxmlformats.org/officeDocument/2006/relationships/slide" Target="slides/slide208.xml"/><Relationship Id="rId214" Type="http://schemas.openxmlformats.org/officeDocument/2006/relationships/slide" Target="slides/slide207.xml"/><Relationship Id="rId219" Type="http://schemas.openxmlformats.org/officeDocument/2006/relationships/slide" Target="slides/slide212.xml"/><Relationship Id="rId218" Type="http://schemas.openxmlformats.org/officeDocument/2006/relationships/slide" Target="slides/slide211.xml"/><Relationship Id="rId213" Type="http://schemas.openxmlformats.org/officeDocument/2006/relationships/slide" Target="slides/slide206.xml"/><Relationship Id="rId212" Type="http://schemas.openxmlformats.org/officeDocument/2006/relationships/slide" Target="slides/slide205.xml"/><Relationship Id="rId211" Type="http://schemas.openxmlformats.org/officeDocument/2006/relationships/slide" Target="slides/slide204.xml"/><Relationship Id="rId210" Type="http://schemas.openxmlformats.org/officeDocument/2006/relationships/slide" Target="slides/slide203.xml"/><Relationship Id="rId129" Type="http://schemas.openxmlformats.org/officeDocument/2006/relationships/slide" Target="slides/slide122.xml"/><Relationship Id="rId128" Type="http://schemas.openxmlformats.org/officeDocument/2006/relationships/slide" Target="slides/slide121.xml"/><Relationship Id="rId249" Type="http://schemas.openxmlformats.org/officeDocument/2006/relationships/slide" Target="slides/slide242.xml"/><Relationship Id="rId127" Type="http://schemas.openxmlformats.org/officeDocument/2006/relationships/slide" Target="slides/slide120.xml"/><Relationship Id="rId248" Type="http://schemas.openxmlformats.org/officeDocument/2006/relationships/slide" Target="slides/slide241.xml"/><Relationship Id="rId126" Type="http://schemas.openxmlformats.org/officeDocument/2006/relationships/slide" Target="slides/slide119.xml"/><Relationship Id="rId247" Type="http://schemas.openxmlformats.org/officeDocument/2006/relationships/slide" Target="slides/slide240.xml"/><Relationship Id="rId121" Type="http://schemas.openxmlformats.org/officeDocument/2006/relationships/slide" Target="slides/slide114.xml"/><Relationship Id="rId242" Type="http://schemas.openxmlformats.org/officeDocument/2006/relationships/slide" Target="slides/slide235.xml"/><Relationship Id="rId120" Type="http://schemas.openxmlformats.org/officeDocument/2006/relationships/slide" Target="slides/slide113.xml"/><Relationship Id="rId241" Type="http://schemas.openxmlformats.org/officeDocument/2006/relationships/slide" Target="slides/slide234.xml"/><Relationship Id="rId240" Type="http://schemas.openxmlformats.org/officeDocument/2006/relationships/slide" Target="slides/slide233.xml"/><Relationship Id="rId125" Type="http://schemas.openxmlformats.org/officeDocument/2006/relationships/slide" Target="slides/slide118.xml"/><Relationship Id="rId246" Type="http://schemas.openxmlformats.org/officeDocument/2006/relationships/slide" Target="slides/slide239.xml"/><Relationship Id="rId124" Type="http://schemas.openxmlformats.org/officeDocument/2006/relationships/slide" Target="slides/slide117.xml"/><Relationship Id="rId245" Type="http://schemas.openxmlformats.org/officeDocument/2006/relationships/slide" Target="slides/slide238.xml"/><Relationship Id="rId123" Type="http://schemas.openxmlformats.org/officeDocument/2006/relationships/slide" Target="slides/slide116.xml"/><Relationship Id="rId244" Type="http://schemas.openxmlformats.org/officeDocument/2006/relationships/slide" Target="slides/slide237.xml"/><Relationship Id="rId122" Type="http://schemas.openxmlformats.org/officeDocument/2006/relationships/slide" Target="slides/slide115.xml"/><Relationship Id="rId243" Type="http://schemas.openxmlformats.org/officeDocument/2006/relationships/slide" Target="slides/slide236.xml"/><Relationship Id="rId95" Type="http://schemas.openxmlformats.org/officeDocument/2006/relationships/slide" Target="slides/slide88.xml"/><Relationship Id="rId94" Type="http://schemas.openxmlformats.org/officeDocument/2006/relationships/slide" Target="slides/slide87.xml"/><Relationship Id="rId97" Type="http://schemas.openxmlformats.org/officeDocument/2006/relationships/slide" Target="slides/slide90.xml"/><Relationship Id="rId96" Type="http://schemas.openxmlformats.org/officeDocument/2006/relationships/slide" Target="slides/slide89.xml"/><Relationship Id="rId99" Type="http://schemas.openxmlformats.org/officeDocument/2006/relationships/slide" Target="slides/slide92.xml"/><Relationship Id="rId98" Type="http://schemas.openxmlformats.org/officeDocument/2006/relationships/slide" Target="slides/slide91.xml"/><Relationship Id="rId91" Type="http://schemas.openxmlformats.org/officeDocument/2006/relationships/slide" Target="slides/slide84.xml"/><Relationship Id="rId90" Type="http://schemas.openxmlformats.org/officeDocument/2006/relationships/slide" Target="slides/slide83.xml"/><Relationship Id="rId93" Type="http://schemas.openxmlformats.org/officeDocument/2006/relationships/slide" Target="slides/slide86.xml"/><Relationship Id="rId92" Type="http://schemas.openxmlformats.org/officeDocument/2006/relationships/slide" Target="slides/slide85.xml"/><Relationship Id="rId118" Type="http://schemas.openxmlformats.org/officeDocument/2006/relationships/slide" Target="slides/slide111.xml"/><Relationship Id="rId239" Type="http://schemas.openxmlformats.org/officeDocument/2006/relationships/slide" Target="slides/slide232.xml"/><Relationship Id="rId117" Type="http://schemas.openxmlformats.org/officeDocument/2006/relationships/slide" Target="slides/slide110.xml"/><Relationship Id="rId238" Type="http://schemas.openxmlformats.org/officeDocument/2006/relationships/slide" Target="slides/slide231.xml"/><Relationship Id="rId116" Type="http://schemas.openxmlformats.org/officeDocument/2006/relationships/slide" Target="slides/slide109.xml"/><Relationship Id="rId237" Type="http://schemas.openxmlformats.org/officeDocument/2006/relationships/slide" Target="slides/slide230.xml"/><Relationship Id="rId115" Type="http://schemas.openxmlformats.org/officeDocument/2006/relationships/slide" Target="slides/slide108.xml"/><Relationship Id="rId236" Type="http://schemas.openxmlformats.org/officeDocument/2006/relationships/slide" Target="slides/slide229.xml"/><Relationship Id="rId119" Type="http://schemas.openxmlformats.org/officeDocument/2006/relationships/slide" Target="slides/slide112.xml"/><Relationship Id="rId110" Type="http://schemas.openxmlformats.org/officeDocument/2006/relationships/slide" Target="slides/slide103.xml"/><Relationship Id="rId231" Type="http://schemas.openxmlformats.org/officeDocument/2006/relationships/slide" Target="slides/slide224.xml"/><Relationship Id="rId230" Type="http://schemas.openxmlformats.org/officeDocument/2006/relationships/slide" Target="slides/slide223.xml"/><Relationship Id="rId114" Type="http://schemas.openxmlformats.org/officeDocument/2006/relationships/slide" Target="slides/slide107.xml"/><Relationship Id="rId235" Type="http://schemas.openxmlformats.org/officeDocument/2006/relationships/slide" Target="slides/slide228.xml"/><Relationship Id="rId113" Type="http://schemas.openxmlformats.org/officeDocument/2006/relationships/slide" Target="slides/slide106.xml"/><Relationship Id="rId234" Type="http://schemas.openxmlformats.org/officeDocument/2006/relationships/slide" Target="slides/slide227.xml"/><Relationship Id="rId112" Type="http://schemas.openxmlformats.org/officeDocument/2006/relationships/slide" Target="slides/slide105.xml"/><Relationship Id="rId233" Type="http://schemas.openxmlformats.org/officeDocument/2006/relationships/slide" Target="slides/slide226.xml"/><Relationship Id="rId111" Type="http://schemas.openxmlformats.org/officeDocument/2006/relationships/slide" Target="slides/slide104.xml"/><Relationship Id="rId232" Type="http://schemas.openxmlformats.org/officeDocument/2006/relationships/slide" Target="slides/slide225.xml"/><Relationship Id="rId206" Type="http://schemas.openxmlformats.org/officeDocument/2006/relationships/slide" Target="slides/slide199.xml"/><Relationship Id="rId205" Type="http://schemas.openxmlformats.org/officeDocument/2006/relationships/slide" Target="slides/slide198.xml"/><Relationship Id="rId204" Type="http://schemas.openxmlformats.org/officeDocument/2006/relationships/slide" Target="slides/slide197.xml"/><Relationship Id="rId203" Type="http://schemas.openxmlformats.org/officeDocument/2006/relationships/slide" Target="slides/slide196.xml"/><Relationship Id="rId209" Type="http://schemas.openxmlformats.org/officeDocument/2006/relationships/slide" Target="slides/slide202.xml"/><Relationship Id="rId208" Type="http://schemas.openxmlformats.org/officeDocument/2006/relationships/slide" Target="slides/slide201.xml"/><Relationship Id="rId207" Type="http://schemas.openxmlformats.org/officeDocument/2006/relationships/slide" Target="slides/slide200.xml"/><Relationship Id="rId202" Type="http://schemas.openxmlformats.org/officeDocument/2006/relationships/slide" Target="slides/slide195.xml"/><Relationship Id="rId201" Type="http://schemas.openxmlformats.org/officeDocument/2006/relationships/slide" Target="slides/slide194.xml"/><Relationship Id="rId200" Type="http://schemas.openxmlformats.org/officeDocument/2006/relationships/slide" Target="slides/slide19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 name="Google Shape;4;n"/>
          <p:cNvSpPr txBox="1"/>
          <p:nvPr>
            <p:ph idx="1" type="body"/>
          </p:nvPr>
        </p:nvSpPr>
        <p:spPr>
          <a:xfrm>
            <a:off x="381000" y="3124200"/>
            <a:ext cx="6096000" cy="5334000"/>
          </a:xfrm>
          <a:prstGeom prst="rect">
            <a:avLst/>
          </a:prstGeom>
          <a:noFill/>
          <a:ln>
            <a:noFill/>
          </a:ln>
        </p:spPr>
        <p:txBody>
          <a:bodyPr anchorCtr="0" anchor="t" bIns="91425" lIns="0" spcFirstLastPara="1" rIns="0" wrap="square" tIns="0">
            <a:normAutofit/>
          </a:bodyPr>
          <a:lstStyle>
            <a:lvl1pPr indent="-228600" lvl="0" marL="457200" marR="0" rtl="0" algn="l">
              <a:spcBef>
                <a:spcPts val="600"/>
              </a:spcBef>
              <a:spcAft>
                <a:spcPts val="0"/>
              </a:spcAft>
              <a:buSzPts val="1400"/>
              <a:buNone/>
              <a:defRPr b="0" i="0" sz="1100" u="none" cap="none" strike="noStrike">
                <a:solidFill>
                  <a:schemeClr val="dk1"/>
                </a:solidFill>
                <a:latin typeface="Calibri"/>
                <a:ea typeface="Calibri"/>
                <a:cs typeface="Calibri"/>
                <a:sym typeface="Calibri"/>
              </a:defRPr>
            </a:lvl1pPr>
            <a:lvl2pPr indent="-298450" lvl="1" marL="914400" marR="0" rtl="0" algn="l">
              <a:spcBef>
                <a:spcPts val="600"/>
              </a:spcBef>
              <a:spcAft>
                <a:spcPts val="0"/>
              </a:spcAft>
              <a:buClr>
                <a:schemeClr val="dk1"/>
              </a:buClr>
              <a:buSzPts val="1100"/>
              <a:buFont typeface="Arial"/>
              <a:buChar char="•"/>
              <a:defRPr b="0" i="0" sz="1100" u="none" cap="none" strike="noStrike">
                <a:solidFill>
                  <a:schemeClr val="dk1"/>
                </a:solidFill>
                <a:latin typeface="Calibri"/>
                <a:ea typeface="Calibri"/>
                <a:cs typeface="Calibri"/>
                <a:sym typeface="Calibri"/>
              </a:defRPr>
            </a:lvl2pPr>
            <a:lvl3pPr indent="-285750" lvl="2" marL="1371600" marR="0" rtl="0" algn="l">
              <a:spcBef>
                <a:spcPts val="600"/>
              </a:spcBef>
              <a:spcAft>
                <a:spcPts val="0"/>
              </a:spcAft>
              <a:buClr>
                <a:schemeClr val="dk1"/>
              </a:buClr>
              <a:buSzPts val="900"/>
              <a:buFont typeface="Arial"/>
              <a:buChar char="–"/>
              <a:defRPr b="0" i="0" sz="900" u="none" cap="none" strike="noStrike">
                <a:solidFill>
                  <a:schemeClr val="dk1"/>
                </a:solidFill>
                <a:latin typeface="Calibri"/>
                <a:ea typeface="Calibri"/>
                <a:cs typeface="Calibri"/>
                <a:sym typeface="Calibri"/>
              </a:defRPr>
            </a:lvl3pPr>
            <a:lvl4pPr indent="-285750" lvl="3" marL="1828800" marR="0" rtl="0" algn="l">
              <a:spcBef>
                <a:spcPts val="600"/>
              </a:spcBef>
              <a:spcAft>
                <a:spcPts val="0"/>
              </a:spcAft>
              <a:buClr>
                <a:schemeClr val="dk1"/>
              </a:buClr>
              <a:buSzPts val="900"/>
              <a:buFont typeface="Arial"/>
              <a:buChar char="•"/>
              <a:defRPr b="0" i="0" sz="900" u="none" cap="none" strike="noStrike">
                <a:solidFill>
                  <a:schemeClr val="dk1"/>
                </a:solidFill>
                <a:latin typeface="Calibri"/>
                <a:ea typeface="Calibri"/>
                <a:cs typeface="Calibri"/>
                <a:sym typeface="Calibri"/>
              </a:defRPr>
            </a:lvl4pPr>
            <a:lvl5pPr indent="-279400" lvl="4" marL="2286000" marR="0" rtl="0" algn="l">
              <a:spcBef>
                <a:spcPts val="600"/>
              </a:spcBef>
              <a:spcAft>
                <a:spcPts val="0"/>
              </a:spcAft>
              <a:buClr>
                <a:schemeClr val="dk1"/>
              </a:buClr>
              <a:buSzPts val="800"/>
              <a:buFont typeface="Arial"/>
              <a:buChar char="–"/>
              <a:defRPr b="0" i="0" sz="8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5" name="Google Shape;5;n"/>
          <p:cNvSpPr txBox="1"/>
          <p:nvPr>
            <p:ph idx="11" type="ftr"/>
          </p:nvPr>
        </p:nvSpPr>
        <p:spPr>
          <a:xfrm>
            <a:off x="381000" y="8610600"/>
            <a:ext cx="4648200" cy="227013"/>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9pPr>
          </a:lstStyle>
          <a:p/>
        </p:txBody>
      </p:sp>
      <p:sp>
        <p:nvSpPr>
          <p:cNvPr id="6" name="Google Shape;6;n"/>
          <p:cNvSpPr txBox="1"/>
          <p:nvPr>
            <p:ph idx="12" type="sldNum"/>
          </p:nvPr>
        </p:nvSpPr>
        <p:spPr>
          <a:xfrm>
            <a:off x="5715000" y="8610600"/>
            <a:ext cx="762000" cy="227013"/>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8" name="Google Shape;188;p1:notes"/>
          <p:cNvSpPr txBox="1"/>
          <p:nvPr>
            <p:ph idx="1" type="body"/>
          </p:nvPr>
        </p:nvSpPr>
        <p:spPr>
          <a:xfrm>
            <a:off x="381000" y="3124200"/>
            <a:ext cx="6096000" cy="5334000"/>
          </a:xfrm>
          <a:prstGeom prst="rect">
            <a:avLst/>
          </a:prstGeom>
          <a:noFill/>
          <a:ln>
            <a:noFill/>
          </a:ln>
        </p:spPr>
        <p:txBody>
          <a:bodyPr anchorCtr="0" anchor="t" bIns="91425" lIns="0" spcFirstLastPara="1" rIns="0" wrap="square" tIns="0">
            <a:normAutofit/>
          </a:bodyPr>
          <a:lstStyle/>
          <a:p>
            <a:pPr indent="0" lvl="0" marL="0" rtl="0" algn="l">
              <a:spcBef>
                <a:spcPts val="0"/>
              </a:spcBef>
              <a:spcAft>
                <a:spcPts val="0"/>
              </a:spcAft>
              <a:buNone/>
            </a:pPr>
            <a:r>
              <a:t/>
            </a:r>
            <a:endParaRPr/>
          </a:p>
        </p:txBody>
      </p:sp>
      <p:sp>
        <p:nvSpPr>
          <p:cNvPr id="189" name="Google Shape;189;p1:notes"/>
          <p:cNvSpPr txBox="1"/>
          <p:nvPr>
            <p:ph idx="12" type="sldNum"/>
          </p:nvPr>
        </p:nvSpPr>
        <p:spPr>
          <a:xfrm>
            <a:off x="5715000" y="8610600"/>
            <a:ext cx="762000" cy="2270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0: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248" name="Google Shape;248;p10: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8" name="Shape 1008"/>
        <p:cNvGrpSpPr/>
        <p:nvPr/>
      </p:nvGrpSpPr>
      <p:grpSpPr>
        <a:xfrm>
          <a:off x="0" y="0"/>
          <a:ext cx="0" cy="0"/>
          <a:chOff x="0" y="0"/>
          <a:chExt cx="0" cy="0"/>
        </a:xfrm>
      </p:grpSpPr>
      <p:sp>
        <p:nvSpPr>
          <p:cNvPr id="1009" name="Google Shape;1009;p100: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1010" name="Google Shape;1010;p100: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5" name="Shape 1015"/>
        <p:cNvGrpSpPr/>
        <p:nvPr/>
      </p:nvGrpSpPr>
      <p:grpSpPr>
        <a:xfrm>
          <a:off x="0" y="0"/>
          <a:ext cx="0" cy="0"/>
          <a:chOff x="0" y="0"/>
          <a:chExt cx="0" cy="0"/>
        </a:xfrm>
      </p:grpSpPr>
      <p:sp>
        <p:nvSpPr>
          <p:cNvPr id="1016" name="Google Shape;1016;p101: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1017" name="Google Shape;1017;p101: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2" name="Shape 1022"/>
        <p:cNvGrpSpPr/>
        <p:nvPr/>
      </p:nvGrpSpPr>
      <p:grpSpPr>
        <a:xfrm>
          <a:off x="0" y="0"/>
          <a:ext cx="0" cy="0"/>
          <a:chOff x="0" y="0"/>
          <a:chExt cx="0" cy="0"/>
        </a:xfrm>
      </p:grpSpPr>
      <p:sp>
        <p:nvSpPr>
          <p:cNvPr id="1023" name="Google Shape;1023;p102: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1024" name="Google Shape;1024;p102: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9" name="Shape 1029"/>
        <p:cNvGrpSpPr/>
        <p:nvPr/>
      </p:nvGrpSpPr>
      <p:grpSpPr>
        <a:xfrm>
          <a:off x="0" y="0"/>
          <a:ext cx="0" cy="0"/>
          <a:chOff x="0" y="0"/>
          <a:chExt cx="0" cy="0"/>
        </a:xfrm>
      </p:grpSpPr>
      <p:sp>
        <p:nvSpPr>
          <p:cNvPr id="1030" name="Google Shape;1030;p103: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1031" name="Google Shape;1031;p103: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6" name="Shape 1036"/>
        <p:cNvGrpSpPr/>
        <p:nvPr/>
      </p:nvGrpSpPr>
      <p:grpSpPr>
        <a:xfrm>
          <a:off x="0" y="0"/>
          <a:ext cx="0" cy="0"/>
          <a:chOff x="0" y="0"/>
          <a:chExt cx="0" cy="0"/>
        </a:xfrm>
      </p:grpSpPr>
      <p:sp>
        <p:nvSpPr>
          <p:cNvPr id="1037" name="Google Shape;1037;p104: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1038" name="Google Shape;1038;p104: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3" name="Shape 1043"/>
        <p:cNvGrpSpPr/>
        <p:nvPr/>
      </p:nvGrpSpPr>
      <p:grpSpPr>
        <a:xfrm>
          <a:off x="0" y="0"/>
          <a:ext cx="0" cy="0"/>
          <a:chOff x="0" y="0"/>
          <a:chExt cx="0" cy="0"/>
        </a:xfrm>
      </p:grpSpPr>
      <p:sp>
        <p:nvSpPr>
          <p:cNvPr id="1044" name="Google Shape;1044;p105: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1045" name="Google Shape;1045;p105: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0" name="Shape 1050"/>
        <p:cNvGrpSpPr/>
        <p:nvPr/>
      </p:nvGrpSpPr>
      <p:grpSpPr>
        <a:xfrm>
          <a:off x="0" y="0"/>
          <a:ext cx="0" cy="0"/>
          <a:chOff x="0" y="0"/>
          <a:chExt cx="0" cy="0"/>
        </a:xfrm>
      </p:grpSpPr>
      <p:sp>
        <p:nvSpPr>
          <p:cNvPr id="1051" name="Google Shape;1051;p106: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1052" name="Google Shape;1052;p106: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7" name="Shape 1057"/>
        <p:cNvGrpSpPr/>
        <p:nvPr/>
      </p:nvGrpSpPr>
      <p:grpSpPr>
        <a:xfrm>
          <a:off x="0" y="0"/>
          <a:ext cx="0" cy="0"/>
          <a:chOff x="0" y="0"/>
          <a:chExt cx="0" cy="0"/>
        </a:xfrm>
      </p:grpSpPr>
      <p:sp>
        <p:nvSpPr>
          <p:cNvPr id="1058" name="Google Shape;1058;p107: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1059" name="Google Shape;1059;p107: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4" name="Shape 1064"/>
        <p:cNvGrpSpPr/>
        <p:nvPr/>
      </p:nvGrpSpPr>
      <p:grpSpPr>
        <a:xfrm>
          <a:off x="0" y="0"/>
          <a:ext cx="0" cy="0"/>
          <a:chOff x="0" y="0"/>
          <a:chExt cx="0" cy="0"/>
        </a:xfrm>
      </p:grpSpPr>
      <p:sp>
        <p:nvSpPr>
          <p:cNvPr id="1065" name="Google Shape;1065;p108: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1066" name="Google Shape;1066;p108: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1" name="Shape 1071"/>
        <p:cNvGrpSpPr/>
        <p:nvPr/>
      </p:nvGrpSpPr>
      <p:grpSpPr>
        <a:xfrm>
          <a:off x="0" y="0"/>
          <a:ext cx="0" cy="0"/>
          <a:chOff x="0" y="0"/>
          <a:chExt cx="0" cy="0"/>
        </a:xfrm>
      </p:grpSpPr>
      <p:sp>
        <p:nvSpPr>
          <p:cNvPr id="1072" name="Google Shape;1072;p109: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1073" name="Google Shape;1073;p109: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1: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256" name="Google Shape;256;p11: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8" name="Shape 1078"/>
        <p:cNvGrpSpPr/>
        <p:nvPr/>
      </p:nvGrpSpPr>
      <p:grpSpPr>
        <a:xfrm>
          <a:off x="0" y="0"/>
          <a:ext cx="0" cy="0"/>
          <a:chOff x="0" y="0"/>
          <a:chExt cx="0" cy="0"/>
        </a:xfrm>
      </p:grpSpPr>
      <p:sp>
        <p:nvSpPr>
          <p:cNvPr id="1079" name="Google Shape;1079;p110: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1080" name="Google Shape;1080;p110: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6" name="Shape 1086"/>
        <p:cNvGrpSpPr/>
        <p:nvPr/>
      </p:nvGrpSpPr>
      <p:grpSpPr>
        <a:xfrm>
          <a:off x="0" y="0"/>
          <a:ext cx="0" cy="0"/>
          <a:chOff x="0" y="0"/>
          <a:chExt cx="0" cy="0"/>
        </a:xfrm>
      </p:grpSpPr>
      <p:sp>
        <p:nvSpPr>
          <p:cNvPr id="1087" name="Google Shape;1087;p111: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88" name="Google Shape;1088;p111:notes"/>
          <p:cNvSpPr txBox="1"/>
          <p:nvPr>
            <p:ph idx="1" type="body"/>
          </p:nvPr>
        </p:nvSpPr>
        <p:spPr>
          <a:xfrm>
            <a:off x="381000" y="3124200"/>
            <a:ext cx="6096000" cy="5334000"/>
          </a:xfrm>
          <a:prstGeom prst="rect">
            <a:avLst/>
          </a:prstGeom>
          <a:noFill/>
          <a:ln>
            <a:noFill/>
          </a:ln>
        </p:spPr>
        <p:txBody>
          <a:bodyPr anchorCtr="0" anchor="t" bIns="91425" lIns="0" spcFirstLastPara="1" rIns="0" wrap="square" tIns="0">
            <a:normAutofit/>
          </a:bodyPr>
          <a:lstStyle/>
          <a:p>
            <a:pPr indent="0" lvl="0" marL="0" rtl="0" algn="l">
              <a:spcBef>
                <a:spcPts val="0"/>
              </a:spcBef>
              <a:spcAft>
                <a:spcPts val="0"/>
              </a:spcAft>
              <a:buNone/>
            </a:pPr>
            <a:r>
              <a:rPr b="0" i="0" lang="en-US" sz="1100">
                <a:solidFill>
                  <a:schemeClr val="dk1"/>
                </a:solidFill>
                <a:latin typeface="Calibri"/>
                <a:ea typeface="Calibri"/>
                <a:cs typeface="Calibri"/>
                <a:sym typeface="Calibri"/>
              </a:rPr>
              <a:t>Now your machine has a cookie called </a:t>
            </a:r>
            <a:r>
              <a:rPr b="1" i="0" lang="en-US" sz="1100">
                <a:solidFill>
                  <a:schemeClr val="dk1"/>
                </a:solidFill>
                <a:latin typeface="Calibri"/>
                <a:ea typeface="Calibri"/>
                <a:cs typeface="Calibri"/>
                <a:sym typeface="Calibri"/>
              </a:rPr>
              <a:t>name</a:t>
            </a:r>
            <a:r>
              <a:rPr b="0" i="0" lang="en-US" sz="1100">
                <a:solidFill>
                  <a:schemeClr val="dk1"/>
                </a:solidFill>
                <a:latin typeface="Calibri"/>
                <a:ea typeface="Calibri"/>
                <a:cs typeface="Calibri"/>
                <a:sym typeface="Calibri"/>
              </a:rPr>
              <a:t>. You can set multiple cookies using multiple key=value pairs separated by comma.</a:t>
            </a:r>
            <a:endParaRPr/>
          </a:p>
        </p:txBody>
      </p:sp>
      <p:sp>
        <p:nvSpPr>
          <p:cNvPr id="1089" name="Google Shape;1089;p111:notes"/>
          <p:cNvSpPr txBox="1"/>
          <p:nvPr>
            <p:ph idx="12" type="sldNum"/>
          </p:nvPr>
        </p:nvSpPr>
        <p:spPr>
          <a:xfrm>
            <a:off x="5715000" y="8610600"/>
            <a:ext cx="762000" cy="2270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6" name="Shape 1096"/>
        <p:cNvGrpSpPr/>
        <p:nvPr/>
      </p:nvGrpSpPr>
      <p:grpSpPr>
        <a:xfrm>
          <a:off x="0" y="0"/>
          <a:ext cx="0" cy="0"/>
          <a:chOff x="0" y="0"/>
          <a:chExt cx="0" cy="0"/>
        </a:xfrm>
      </p:grpSpPr>
      <p:sp>
        <p:nvSpPr>
          <p:cNvPr id="1097" name="Google Shape;1097;p112: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1098" name="Google Shape;1098;p112: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3" name="Shape 1103"/>
        <p:cNvGrpSpPr/>
        <p:nvPr/>
      </p:nvGrpSpPr>
      <p:grpSpPr>
        <a:xfrm>
          <a:off x="0" y="0"/>
          <a:ext cx="0" cy="0"/>
          <a:chOff x="0" y="0"/>
          <a:chExt cx="0" cy="0"/>
        </a:xfrm>
      </p:grpSpPr>
      <p:sp>
        <p:nvSpPr>
          <p:cNvPr id="1104" name="Google Shape;1104;p113: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5" name="Google Shape;1105;p113:notes"/>
          <p:cNvSpPr txBox="1"/>
          <p:nvPr>
            <p:ph idx="1" type="body"/>
          </p:nvPr>
        </p:nvSpPr>
        <p:spPr>
          <a:xfrm>
            <a:off x="381000" y="3124200"/>
            <a:ext cx="6096000" cy="5334000"/>
          </a:xfrm>
          <a:prstGeom prst="rect">
            <a:avLst/>
          </a:prstGeom>
          <a:noFill/>
          <a:ln>
            <a:noFill/>
          </a:ln>
        </p:spPr>
        <p:txBody>
          <a:bodyPr anchorCtr="0" anchor="t" bIns="91425" lIns="0" spcFirstLastPara="1" rIns="0" wrap="square" tIns="0">
            <a:normAutofit/>
          </a:bodyPr>
          <a:lstStyle/>
          <a:p>
            <a:pPr indent="0" lvl="0" marL="0" rtl="0" algn="l">
              <a:spcBef>
                <a:spcPts val="0"/>
              </a:spcBef>
              <a:spcAft>
                <a:spcPts val="0"/>
              </a:spcAft>
              <a:buNone/>
            </a:pPr>
            <a:r>
              <a:rPr b="0" i="0" lang="en-US" sz="1100">
                <a:solidFill>
                  <a:schemeClr val="dk1"/>
                </a:solidFill>
                <a:latin typeface="Calibri"/>
                <a:ea typeface="Calibri"/>
                <a:cs typeface="Calibri"/>
                <a:sym typeface="Calibri"/>
              </a:rPr>
              <a:t>Note :Here </a:t>
            </a:r>
            <a:r>
              <a:rPr b="1" i="0" lang="en-US" sz="1100">
                <a:solidFill>
                  <a:schemeClr val="dk1"/>
                </a:solidFill>
                <a:latin typeface="Calibri"/>
                <a:ea typeface="Calibri"/>
                <a:cs typeface="Calibri"/>
                <a:sym typeface="Calibri"/>
              </a:rPr>
              <a:t>length</a:t>
            </a:r>
            <a:r>
              <a:rPr b="0" i="0" lang="en-US" sz="1100">
                <a:solidFill>
                  <a:schemeClr val="dk1"/>
                </a:solidFill>
                <a:latin typeface="Calibri"/>
                <a:ea typeface="Calibri"/>
                <a:cs typeface="Calibri"/>
                <a:sym typeface="Calibri"/>
              </a:rPr>
              <a:t> is a method of </a:t>
            </a:r>
            <a:r>
              <a:rPr b="1" i="0" lang="en-US" sz="1100">
                <a:solidFill>
                  <a:schemeClr val="dk1"/>
                </a:solidFill>
                <a:latin typeface="Calibri"/>
                <a:ea typeface="Calibri"/>
                <a:cs typeface="Calibri"/>
                <a:sym typeface="Calibri"/>
              </a:rPr>
              <a:t>Array</a:t>
            </a:r>
            <a:r>
              <a:rPr b="0" i="0" lang="en-US" sz="1100">
                <a:solidFill>
                  <a:schemeClr val="dk1"/>
                </a:solidFill>
                <a:latin typeface="Calibri"/>
                <a:ea typeface="Calibri"/>
                <a:cs typeface="Calibri"/>
                <a:sym typeface="Calibri"/>
              </a:rPr>
              <a:t> class which returns the length of an array. We will discuss Arrays in a separate chapter. By that time, please try to digest it.</a:t>
            </a:r>
            <a:endParaRPr/>
          </a:p>
          <a:p>
            <a:pPr indent="0" lvl="0" marL="0" rtl="0" algn="l">
              <a:spcBef>
                <a:spcPts val="600"/>
              </a:spcBef>
              <a:spcAft>
                <a:spcPts val="0"/>
              </a:spcAft>
              <a:buNone/>
            </a:pPr>
            <a:r>
              <a:t/>
            </a:r>
            <a:endParaRPr b="0" i="0" sz="1100">
              <a:solidFill>
                <a:schemeClr val="dk1"/>
              </a:solidFill>
              <a:latin typeface="Calibri"/>
              <a:ea typeface="Calibri"/>
              <a:cs typeface="Calibri"/>
              <a:sym typeface="Calibri"/>
            </a:endParaRPr>
          </a:p>
          <a:p>
            <a:pPr indent="0" lvl="0" marL="0" rtl="0" algn="l">
              <a:spcBef>
                <a:spcPts val="600"/>
              </a:spcBef>
              <a:spcAft>
                <a:spcPts val="0"/>
              </a:spcAft>
              <a:buNone/>
            </a:pPr>
            <a:r>
              <a:rPr b="0" i="0" lang="en-US" sz="1100">
                <a:solidFill>
                  <a:schemeClr val="dk1"/>
                </a:solidFill>
                <a:latin typeface="Calibri"/>
                <a:ea typeface="Calibri"/>
                <a:cs typeface="Calibri"/>
                <a:sym typeface="Calibri"/>
              </a:rPr>
              <a:t>Note: There may be some other cookies already set on your machine. The above code will display all the cookies set on your machine.</a:t>
            </a:r>
            <a:endParaRPr/>
          </a:p>
          <a:p>
            <a:pPr indent="0" lvl="0" marL="0" rtl="0" algn="l">
              <a:spcBef>
                <a:spcPts val="600"/>
              </a:spcBef>
              <a:spcAft>
                <a:spcPts val="0"/>
              </a:spcAft>
              <a:buNone/>
            </a:pPr>
            <a:br>
              <a:rPr lang="en-US"/>
            </a:br>
            <a:endParaRPr/>
          </a:p>
        </p:txBody>
      </p:sp>
      <p:sp>
        <p:nvSpPr>
          <p:cNvPr id="1106" name="Google Shape;1106;p113:notes"/>
          <p:cNvSpPr txBox="1"/>
          <p:nvPr>
            <p:ph idx="12" type="sldNum"/>
          </p:nvPr>
        </p:nvSpPr>
        <p:spPr>
          <a:xfrm>
            <a:off x="5715000" y="8610600"/>
            <a:ext cx="762000" cy="2270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3" name="Shape 1113"/>
        <p:cNvGrpSpPr/>
        <p:nvPr/>
      </p:nvGrpSpPr>
      <p:grpSpPr>
        <a:xfrm>
          <a:off x="0" y="0"/>
          <a:ext cx="0" cy="0"/>
          <a:chOff x="0" y="0"/>
          <a:chExt cx="0" cy="0"/>
        </a:xfrm>
      </p:grpSpPr>
      <p:sp>
        <p:nvSpPr>
          <p:cNvPr id="1114" name="Google Shape;1114;p114: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1115" name="Google Shape;1115;p114: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3" name="Shape 1123"/>
        <p:cNvGrpSpPr/>
        <p:nvPr/>
      </p:nvGrpSpPr>
      <p:grpSpPr>
        <a:xfrm>
          <a:off x="0" y="0"/>
          <a:ext cx="0" cy="0"/>
          <a:chOff x="0" y="0"/>
          <a:chExt cx="0" cy="0"/>
        </a:xfrm>
      </p:grpSpPr>
      <p:sp>
        <p:nvSpPr>
          <p:cNvPr id="1124" name="Google Shape;1124;p115: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1125" name="Google Shape;1125;p115: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3" name="Shape 1133"/>
        <p:cNvGrpSpPr/>
        <p:nvPr/>
      </p:nvGrpSpPr>
      <p:grpSpPr>
        <a:xfrm>
          <a:off x="0" y="0"/>
          <a:ext cx="0" cy="0"/>
          <a:chOff x="0" y="0"/>
          <a:chExt cx="0" cy="0"/>
        </a:xfrm>
      </p:grpSpPr>
      <p:sp>
        <p:nvSpPr>
          <p:cNvPr id="1134" name="Google Shape;1134;p116: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1135" name="Google Shape;1135;p116: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0" name="Shape 1140"/>
        <p:cNvGrpSpPr/>
        <p:nvPr/>
      </p:nvGrpSpPr>
      <p:grpSpPr>
        <a:xfrm>
          <a:off x="0" y="0"/>
          <a:ext cx="0" cy="0"/>
          <a:chOff x="0" y="0"/>
          <a:chExt cx="0" cy="0"/>
        </a:xfrm>
      </p:grpSpPr>
      <p:sp>
        <p:nvSpPr>
          <p:cNvPr id="1141" name="Google Shape;1141;p117: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1142" name="Google Shape;1142;p117: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7" name="Shape 1147"/>
        <p:cNvGrpSpPr/>
        <p:nvPr/>
      </p:nvGrpSpPr>
      <p:grpSpPr>
        <a:xfrm>
          <a:off x="0" y="0"/>
          <a:ext cx="0" cy="0"/>
          <a:chOff x="0" y="0"/>
          <a:chExt cx="0" cy="0"/>
        </a:xfrm>
      </p:grpSpPr>
      <p:sp>
        <p:nvSpPr>
          <p:cNvPr id="1148" name="Google Shape;1148;p118: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1149" name="Google Shape;1149;p118: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7" name="Shape 1157"/>
        <p:cNvGrpSpPr/>
        <p:nvPr/>
      </p:nvGrpSpPr>
      <p:grpSpPr>
        <a:xfrm>
          <a:off x="0" y="0"/>
          <a:ext cx="0" cy="0"/>
          <a:chOff x="0" y="0"/>
          <a:chExt cx="0" cy="0"/>
        </a:xfrm>
      </p:grpSpPr>
      <p:sp>
        <p:nvSpPr>
          <p:cNvPr id="1158" name="Google Shape;1158;p119: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1159" name="Google Shape;1159;p119: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2: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264" name="Google Shape;264;p12: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7" name="Shape 1167"/>
        <p:cNvGrpSpPr/>
        <p:nvPr/>
      </p:nvGrpSpPr>
      <p:grpSpPr>
        <a:xfrm>
          <a:off x="0" y="0"/>
          <a:ext cx="0" cy="0"/>
          <a:chOff x="0" y="0"/>
          <a:chExt cx="0" cy="0"/>
        </a:xfrm>
      </p:grpSpPr>
      <p:sp>
        <p:nvSpPr>
          <p:cNvPr id="1168" name="Google Shape;1168;p120: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1169" name="Google Shape;1169;p120: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5" name="Shape 1175"/>
        <p:cNvGrpSpPr/>
        <p:nvPr/>
      </p:nvGrpSpPr>
      <p:grpSpPr>
        <a:xfrm>
          <a:off x="0" y="0"/>
          <a:ext cx="0" cy="0"/>
          <a:chOff x="0" y="0"/>
          <a:chExt cx="0" cy="0"/>
        </a:xfrm>
      </p:grpSpPr>
      <p:sp>
        <p:nvSpPr>
          <p:cNvPr id="1176" name="Google Shape;1176;p121: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1177" name="Google Shape;1177;p121: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2" name="Shape 1182"/>
        <p:cNvGrpSpPr/>
        <p:nvPr/>
      </p:nvGrpSpPr>
      <p:grpSpPr>
        <a:xfrm>
          <a:off x="0" y="0"/>
          <a:ext cx="0" cy="0"/>
          <a:chOff x="0" y="0"/>
          <a:chExt cx="0" cy="0"/>
        </a:xfrm>
      </p:grpSpPr>
      <p:sp>
        <p:nvSpPr>
          <p:cNvPr id="1183" name="Google Shape;1183;p122: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1184" name="Google Shape;1184;p122: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9" name="Shape 1189"/>
        <p:cNvGrpSpPr/>
        <p:nvPr/>
      </p:nvGrpSpPr>
      <p:grpSpPr>
        <a:xfrm>
          <a:off x="0" y="0"/>
          <a:ext cx="0" cy="0"/>
          <a:chOff x="0" y="0"/>
          <a:chExt cx="0" cy="0"/>
        </a:xfrm>
      </p:grpSpPr>
      <p:sp>
        <p:nvSpPr>
          <p:cNvPr id="1190" name="Google Shape;1190;p123: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1191" name="Google Shape;1191;p123: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8" name="Shape 1198"/>
        <p:cNvGrpSpPr/>
        <p:nvPr/>
      </p:nvGrpSpPr>
      <p:grpSpPr>
        <a:xfrm>
          <a:off x="0" y="0"/>
          <a:ext cx="0" cy="0"/>
          <a:chOff x="0" y="0"/>
          <a:chExt cx="0" cy="0"/>
        </a:xfrm>
      </p:grpSpPr>
      <p:sp>
        <p:nvSpPr>
          <p:cNvPr id="1199" name="Google Shape;1199;p124: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1200" name="Google Shape;1200;p124: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5" name="Shape 1205"/>
        <p:cNvGrpSpPr/>
        <p:nvPr/>
      </p:nvGrpSpPr>
      <p:grpSpPr>
        <a:xfrm>
          <a:off x="0" y="0"/>
          <a:ext cx="0" cy="0"/>
          <a:chOff x="0" y="0"/>
          <a:chExt cx="0" cy="0"/>
        </a:xfrm>
      </p:grpSpPr>
      <p:sp>
        <p:nvSpPr>
          <p:cNvPr id="1206" name="Google Shape;1206;p125: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1207" name="Google Shape;1207;p125: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4" name="Shape 1214"/>
        <p:cNvGrpSpPr/>
        <p:nvPr/>
      </p:nvGrpSpPr>
      <p:grpSpPr>
        <a:xfrm>
          <a:off x="0" y="0"/>
          <a:ext cx="0" cy="0"/>
          <a:chOff x="0" y="0"/>
          <a:chExt cx="0" cy="0"/>
        </a:xfrm>
      </p:grpSpPr>
      <p:sp>
        <p:nvSpPr>
          <p:cNvPr id="1215" name="Google Shape;1215;p126: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1216" name="Google Shape;1216;p126: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1" name="Shape 1221"/>
        <p:cNvGrpSpPr/>
        <p:nvPr/>
      </p:nvGrpSpPr>
      <p:grpSpPr>
        <a:xfrm>
          <a:off x="0" y="0"/>
          <a:ext cx="0" cy="0"/>
          <a:chOff x="0" y="0"/>
          <a:chExt cx="0" cy="0"/>
        </a:xfrm>
      </p:grpSpPr>
      <p:sp>
        <p:nvSpPr>
          <p:cNvPr id="1222" name="Google Shape;1222;p127: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1223" name="Google Shape;1223;p127: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2" name="Shape 1232"/>
        <p:cNvGrpSpPr/>
        <p:nvPr/>
      </p:nvGrpSpPr>
      <p:grpSpPr>
        <a:xfrm>
          <a:off x="0" y="0"/>
          <a:ext cx="0" cy="0"/>
          <a:chOff x="0" y="0"/>
          <a:chExt cx="0" cy="0"/>
        </a:xfrm>
      </p:grpSpPr>
      <p:sp>
        <p:nvSpPr>
          <p:cNvPr id="1233" name="Google Shape;1233;p128: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1234" name="Google Shape;1234;p128: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0" name="Shape 1240"/>
        <p:cNvGrpSpPr/>
        <p:nvPr/>
      </p:nvGrpSpPr>
      <p:grpSpPr>
        <a:xfrm>
          <a:off x="0" y="0"/>
          <a:ext cx="0" cy="0"/>
          <a:chOff x="0" y="0"/>
          <a:chExt cx="0" cy="0"/>
        </a:xfrm>
      </p:grpSpPr>
      <p:sp>
        <p:nvSpPr>
          <p:cNvPr id="1241" name="Google Shape;1241;p129: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1242" name="Google Shape;1242;p129: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3: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271" name="Google Shape;271;p13: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1" name="Shape 1251"/>
        <p:cNvGrpSpPr/>
        <p:nvPr/>
      </p:nvGrpSpPr>
      <p:grpSpPr>
        <a:xfrm>
          <a:off x="0" y="0"/>
          <a:ext cx="0" cy="0"/>
          <a:chOff x="0" y="0"/>
          <a:chExt cx="0" cy="0"/>
        </a:xfrm>
      </p:grpSpPr>
      <p:sp>
        <p:nvSpPr>
          <p:cNvPr id="1252" name="Google Shape;1252;p130: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1253" name="Google Shape;1253;p130: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1" name="Shape 1261"/>
        <p:cNvGrpSpPr/>
        <p:nvPr/>
      </p:nvGrpSpPr>
      <p:grpSpPr>
        <a:xfrm>
          <a:off x="0" y="0"/>
          <a:ext cx="0" cy="0"/>
          <a:chOff x="0" y="0"/>
          <a:chExt cx="0" cy="0"/>
        </a:xfrm>
      </p:grpSpPr>
      <p:sp>
        <p:nvSpPr>
          <p:cNvPr id="1262" name="Google Shape;1262;p131: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1263" name="Google Shape;1263;p131: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2" name="Shape 1272"/>
        <p:cNvGrpSpPr/>
        <p:nvPr/>
      </p:nvGrpSpPr>
      <p:grpSpPr>
        <a:xfrm>
          <a:off x="0" y="0"/>
          <a:ext cx="0" cy="0"/>
          <a:chOff x="0" y="0"/>
          <a:chExt cx="0" cy="0"/>
        </a:xfrm>
      </p:grpSpPr>
      <p:sp>
        <p:nvSpPr>
          <p:cNvPr id="1273" name="Google Shape;1273;p132: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1274" name="Google Shape;1274;p132: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9" name="Shape 1279"/>
        <p:cNvGrpSpPr/>
        <p:nvPr/>
      </p:nvGrpSpPr>
      <p:grpSpPr>
        <a:xfrm>
          <a:off x="0" y="0"/>
          <a:ext cx="0" cy="0"/>
          <a:chOff x="0" y="0"/>
          <a:chExt cx="0" cy="0"/>
        </a:xfrm>
      </p:grpSpPr>
      <p:sp>
        <p:nvSpPr>
          <p:cNvPr id="1280" name="Google Shape;1280;p133: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1281" name="Google Shape;1281;p133: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9" name="Shape 1289"/>
        <p:cNvGrpSpPr/>
        <p:nvPr/>
      </p:nvGrpSpPr>
      <p:grpSpPr>
        <a:xfrm>
          <a:off x="0" y="0"/>
          <a:ext cx="0" cy="0"/>
          <a:chOff x="0" y="0"/>
          <a:chExt cx="0" cy="0"/>
        </a:xfrm>
      </p:grpSpPr>
      <p:sp>
        <p:nvSpPr>
          <p:cNvPr id="1290" name="Google Shape;1290;p134: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1291" name="Google Shape;1291;p134: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6" name="Shape 1296"/>
        <p:cNvGrpSpPr/>
        <p:nvPr/>
      </p:nvGrpSpPr>
      <p:grpSpPr>
        <a:xfrm>
          <a:off x="0" y="0"/>
          <a:ext cx="0" cy="0"/>
          <a:chOff x="0" y="0"/>
          <a:chExt cx="0" cy="0"/>
        </a:xfrm>
      </p:grpSpPr>
      <p:sp>
        <p:nvSpPr>
          <p:cNvPr id="1297" name="Google Shape;1297;p135: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1298" name="Google Shape;1298;p135: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4" name="Shape 1304"/>
        <p:cNvGrpSpPr/>
        <p:nvPr/>
      </p:nvGrpSpPr>
      <p:grpSpPr>
        <a:xfrm>
          <a:off x="0" y="0"/>
          <a:ext cx="0" cy="0"/>
          <a:chOff x="0" y="0"/>
          <a:chExt cx="0" cy="0"/>
        </a:xfrm>
      </p:grpSpPr>
      <p:sp>
        <p:nvSpPr>
          <p:cNvPr id="1305" name="Google Shape;1305;p136: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1306" name="Google Shape;1306;p136: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1" name="Shape 1311"/>
        <p:cNvGrpSpPr/>
        <p:nvPr/>
      </p:nvGrpSpPr>
      <p:grpSpPr>
        <a:xfrm>
          <a:off x="0" y="0"/>
          <a:ext cx="0" cy="0"/>
          <a:chOff x="0" y="0"/>
          <a:chExt cx="0" cy="0"/>
        </a:xfrm>
      </p:grpSpPr>
      <p:sp>
        <p:nvSpPr>
          <p:cNvPr id="1312" name="Google Shape;1312;p137: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1313" name="Google Shape;1313;p137: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0" name="Shape 1320"/>
        <p:cNvGrpSpPr/>
        <p:nvPr/>
      </p:nvGrpSpPr>
      <p:grpSpPr>
        <a:xfrm>
          <a:off x="0" y="0"/>
          <a:ext cx="0" cy="0"/>
          <a:chOff x="0" y="0"/>
          <a:chExt cx="0" cy="0"/>
        </a:xfrm>
      </p:grpSpPr>
      <p:sp>
        <p:nvSpPr>
          <p:cNvPr id="1321" name="Google Shape;1321;p138: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1322" name="Google Shape;1322;p138: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8" name="Shape 1328"/>
        <p:cNvGrpSpPr/>
        <p:nvPr/>
      </p:nvGrpSpPr>
      <p:grpSpPr>
        <a:xfrm>
          <a:off x="0" y="0"/>
          <a:ext cx="0" cy="0"/>
          <a:chOff x="0" y="0"/>
          <a:chExt cx="0" cy="0"/>
        </a:xfrm>
      </p:grpSpPr>
      <p:sp>
        <p:nvSpPr>
          <p:cNvPr id="1329" name="Google Shape;1329;p139: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1330" name="Google Shape;1330;p139: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14: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8" name="Google Shape;278;p14:notes"/>
          <p:cNvSpPr txBox="1"/>
          <p:nvPr>
            <p:ph idx="1" type="body"/>
          </p:nvPr>
        </p:nvSpPr>
        <p:spPr>
          <a:xfrm>
            <a:off x="381000" y="3124200"/>
            <a:ext cx="6096000" cy="5334000"/>
          </a:xfrm>
          <a:prstGeom prst="rect">
            <a:avLst/>
          </a:prstGeom>
          <a:noFill/>
          <a:ln>
            <a:noFill/>
          </a:ln>
        </p:spPr>
        <p:txBody>
          <a:bodyPr anchorCtr="0" anchor="t" bIns="91425" lIns="0" spcFirstLastPara="1" rIns="0" wrap="square" tIns="0">
            <a:normAutofit/>
          </a:bodyPr>
          <a:lstStyle/>
          <a:p>
            <a:pPr indent="0" lvl="0" marL="0" marR="0" rtl="0" algn="l">
              <a:lnSpc>
                <a:spcPct val="100000"/>
              </a:lnSpc>
              <a:spcBef>
                <a:spcPts val="0"/>
              </a:spcBef>
              <a:spcAft>
                <a:spcPts val="0"/>
              </a:spcAft>
              <a:buClr>
                <a:schemeClr val="dk1"/>
              </a:buClr>
              <a:buSzPts val="1100"/>
              <a:buFont typeface="Calibri"/>
              <a:buNone/>
            </a:pPr>
            <a:r>
              <a:rPr b="1" lang="en-US"/>
              <a:t>Note</a:t>
            </a:r>
            <a:r>
              <a:rPr lang="en-US"/>
              <a:t> − It is a good programming practice to use semicolons.</a:t>
            </a:r>
            <a:endParaRPr/>
          </a:p>
          <a:p>
            <a:pPr indent="0" lvl="0" marL="0" rtl="0" algn="l">
              <a:spcBef>
                <a:spcPts val="600"/>
              </a:spcBef>
              <a:spcAft>
                <a:spcPts val="0"/>
              </a:spcAft>
              <a:buNone/>
            </a:pPr>
            <a:r>
              <a:t/>
            </a:r>
            <a:endParaRPr/>
          </a:p>
        </p:txBody>
      </p:sp>
      <p:sp>
        <p:nvSpPr>
          <p:cNvPr id="279" name="Google Shape;279;p14:notes"/>
          <p:cNvSpPr txBox="1"/>
          <p:nvPr>
            <p:ph idx="12" type="sldNum"/>
          </p:nvPr>
        </p:nvSpPr>
        <p:spPr>
          <a:xfrm>
            <a:off x="5715000" y="8610600"/>
            <a:ext cx="762000" cy="2270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6" name="Shape 1336"/>
        <p:cNvGrpSpPr/>
        <p:nvPr/>
      </p:nvGrpSpPr>
      <p:grpSpPr>
        <a:xfrm>
          <a:off x="0" y="0"/>
          <a:ext cx="0" cy="0"/>
          <a:chOff x="0" y="0"/>
          <a:chExt cx="0" cy="0"/>
        </a:xfrm>
      </p:grpSpPr>
      <p:sp>
        <p:nvSpPr>
          <p:cNvPr id="1337" name="Google Shape;1337;p140: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1338" name="Google Shape;1338;p140: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3" name="Shape 1343"/>
        <p:cNvGrpSpPr/>
        <p:nvPr/>
      </p:nvGrpSpPr>
      <p:grpSpPr>
        <a:xfrm>
          <a:off x="0" y="0"/>
          <a:ext cx="0" cy="0"/>
          <a:chOff x="0" y="0"/>
          <a:chExt cx="0" cy="0"/>
        </a:xfrm>
      </p:grpSpPr>
      <p:sp>
        <p:nvSpPr>
          <p:cNvPr id="1344" name="Google Shape;1344;p141: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1345" name="Google Shape;1345;p141: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3" name="Shape 1353"/>
        <p:cNvGrpSpPr/>
        <p:nvPr/>
      </p:nvGrpSpPr>
      <p:grpSpPr>
        <a:xfrm>
          <a:off x="0" y="0"/>
          <a:ext cx="0" cy="0"/>
          <a:chOff x="0" y="0"/>
          <a:chExt cx="0" cy="0"/>
        </a:xfrm>
      </p:grpSpPr>
      <p:sp>
        <p:nvSpPr>
          <p:cNvPr id="1354" name="Google Shape;1354;p142: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1355" name="Google Shape;1355;p142: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3" name="Shape 1363"/>
        <p:cNvGrpSpPr/>
        <p:nvPr/>
      </p:nvGrpSpPr>
      <p:grpSpPr>
        <a:xfrm>
          <a:off x="0" y="0"/>
          <a:ext cx="0" cy="0"/>
          <a:chOff x="0" y="0"/>
          <a:chExt cx="0" cy="0"/>
        </a:xfrm>
      </p:grpSpPr>
      <p:sp>
        <p:nvSpPr>
          <p:cNvPr id="1364" name="Google Shape;1364;p143: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1365" name="Google Shape;1365;p143: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0" name="Shape 1370"/>
        <p:cNvGrpSpPr/>
        <p:nvPr/>
      </p:nvGrpSpPr>
      <p:grpSpPr>
        <a:xfrm>
          <a:off x="0" y="0"/>
          <a:ext cx="0" cy="0"/>
          <a:chOff x="0" y="0"/>
          <a:chExt cx="0" cy="0"/>
        </a:xfrm>
      </p:grpSpPr>
      <p:sp>
        <p:nvSpPr>
          <p:cNvPr id="1371" name="Google Shape;1371;p144: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1372" name="Google Shape;1372;p144: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0" name="Shape 1380"/>
        <p:cNvGrpSpPr/>
        <p:nvPr/>
      </p:nvGrpSpPr>
      <p:grpSpPr>
        <a:xfrm>
          <a:off x="0" y="0"/>
          <a:ext cx="0" cy="0"/>
          <a:chOff x="0" y="0"/>
          <a:chExt cx="0" cy="0"/>
        </a:xfrm>
      </p:grpSpPr>
      <p:sp>
        <p:nvSpPr>
          <p:cNvPr id="1381" name="Google Shape;1381;p145: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1382" name="Google Shape;1382;p145: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8" name="Shape 1388"/>
        <p:cNvGrpSpPr/>
        <p:nvPr/>
      </p:nvGrpSpPr>
      <p:grpSpPr>
        <a:xfrm>
          <a:off x="0" y="0"/>
          <a:ext cx="0" cy="0"/>
          <a:chOff x="0" y="0"/>
          <a:chExt cx="0" cy="0"/>
        </a:xfrm>
      </p:grpSpPr>
      <p:sp>
        <p:nvSpPr>
          <p:cNvPr id="1389" name="Google Shape;1389;p146: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1390" name="Google Shape;1390;p146: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7" name="Shape 1397"/>
        <p:cNvGrpSpPr/>
        <p:nvPr/>
      </p:nvGrpSpPr>
      <p:grpSpPr>
        <a:xfrm>
          <a:off x="0" y="0"/>
          <a:ext cx="0" cy="0"/>
          <a:chOff x="0" y="0"/>
          <a:chExt cx="0" cy="0"/>
        </a:xfrm>
      </p:grpSpPr>
      <p:sp>
        <p:nvSpPr>
          <p:cNvPr id="1398" name="Google Shape;1398;p147: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1399" name="Google Shape;1399;p147: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4" name="Shape 1404"/>
        <p:cNvGrpSpPr/>
        <p:nvPr/>
      </p:nvGrpSpPr>
      <p:grpSpPr>
        <a:xfrm>
          <a:off x="0" y="0"/>
          <a:ext cx="0" cy="0"/>
          <a:chOff x="0" y="0"/>
          <a:chExt cx="0" cy="0"/>
        </a:xfrm>
      </p:grpSpPr>
      <p:sp>
        <p:nvSpPr>
          <p:cNvPr id="1405" name="Google Shape;1405;p148: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1406" name="Google Shape;1406;p148: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2" name="Shape 1412"/>
        <p:cNvGrpSpPr/>
        <p:nvPr/>
      </p:nvGrpSpPr>
      <p:grpSpPr>
        <a:xfrm>
          <a:off x="0" y="0"/>
          <a:ext cx="0" cy="0"/>
          <a:chOff x="0" y="0"/>
          <a:chExt cx="0" cy="0"/>
        </a:xfrm>
      </p:grpSpPr>
      <p:sp>
        <p:nvSpPr>
          <p:cNvPr id="1413" name="Google Shape;1413;p149: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1414" name="Google Shape;1414;p149: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15: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8" name="Google Shape;288;p15:notes"/>
          <p:cNvSpPr txBox="1"/>
          <p:nvPr>
            <p:ph idx="1" type="body"/>
          </p:nvPr>
        </p:nvSpPr>
        <p:spPr>
          <a:xfrm>
            <a:off x="381000" y="3124200"/>
            <a:ext cx="6096000" cy="5334000"/>
          </a:xfrm>
          <a:prstGeom prst="rect">
            <a:avLst/>
          </a:prstGeom>
          <a:noFill/>
          <a:ln>
            <a:noFill/>
          </a:ln>
        </p:spPr>
        <p:txBody>
          <a:bodyPr anchorCtr="0" anchor="t" bIns="91425" lIns="0" spcFirstLastPara="1" rIns="0" wrap="square" tIns="0">
            <a:normAutofit/>
          </a:bodyPr>
          <a:lstStyle/>
          <a:p>
            <a:pPr indent="0" lvl="0" marL="0" rtl="0" algn="l">
              <a:spcBef>
                <a:spcPts val="0"/>
              </a:spcBef>
              <a:spcAft>
                <a:spcPts val="0"/>
              </a:spcAft>
              <a:buNone/>
            </a:pPr>
            <a:r>
              <a:rPr b="1" i="0" lang="en-US" sz="1100">
                <a:solidFill>
                  <a:srgbClr val="000000"/>
                </a:solidFill>
                <a:latin typeface="Calibri"/>
                <a:ea typeface="Calibri"/>
                <a:cs typeface="Calibri"/>
                <a:sym typeface="Calibri"/>
              </a:rPr>
              <a:t>NOTE</a:t>
            </a:r>
            <a:r>
              <a:rPr b="0" i="0" lang="en-US" sz="1100">
                <a:solidFill>
                  <a:srgbClr val="000000"/>
                </a:solidFill>
                <a:latin typeface="Calibri"/>
                <a:ea typeface="Calibri"/>
                <a:cs typeface="Calibri"/>
                <a:sym typeface="Calibri"/>
              </a:rPr>
              <a:t> − Care should be taken while writing variable and function names in JavaScript.</a:t>
            </a:r>
            <a:endParaRPr>
              <a:solidFill>
                <a:srgbClr val="000000"/>
              </a:solidFill>
            </a:endParaRPr>
          </a:p>
        </p:txBody>
      </p:sp>
      <p:sp>
        <p:nvSpPr>
          <p:cNvPr id="289" name="Google Shape;289;p15:notes"/>
          <p:cNvSpPr txBox="1"/>
          <p:nvPr>
            <p:ph idx="12" type="sldNum"/>
          </p:nvPr>
        </p:nvSpPr>
        <p:spPr>
          <a:xfrm>
            <a:off x="5715000" y="8610600"/>
            <a:ext cx="762000" cy="2270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0" name="Shape 1420"/>
        <p:cNvGrpSpPr/>
        <p:nvPr/>
      </p:nvGrpSpPr>
      <p:grpSpPr>
        <a:xfrm>
          <a:off x="0" y="0"/>
          <a:ext cx="0" cy="0"/>
          <a:chOff x="0" y="0"/>
          <a:chExt cx="0" cy="0"/>
        </a:xfrm>
      </p:grpSpPr>
      <p:sp>
        <p:nvSpPr>
          <p:cNvPr id="1421" name="Google Shape;1421;p150: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1422" name="Google Shape;1422;p150: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8" name="Shape 1428"/>
        <p:cNvGrpSpPr/>
        <p:nvPr/>
      </p:nvGrpSpPr>
      <p:grpSpPr>
        <a:xfrm>
          <a:off x="0" y="0"/>
          <a:ext cx="0" cy="0"/>
          <a:chOff x="0" y="0"/>
          <a:chExt cx="0" cy="0"/>
        </a:xfrm>
      </p:grpSpPr>
      <p:sp>
        <p:nvSpPr>
          <p:cNvPr id="1429" name="Google Shape;1429;p151: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1430" name="Google Shape;1430;p151: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6" name="Shape 1436"/>
        <p:cNvGrpSpPr/>
        <p:nvPr/>
      </p:nvGrpSpPr>
      <p:grpSpPr>
        <a:xfrm>
          <a:off x="0" y="0"/>
          <a:ext cx="0" cy="0"/>
          <a:chOff x="0" y="0"/>
          <a:chExt cx="0" cy="0"/>
        </a:xfrm>
      </p:grpSpPr>
      <p:sp>
        <p:nvSpPr>
          <p:cNvPr id="1437" name="Google Shape;1437;p152: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1438" name="Google Shape;1438;p152: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4" name="Shape 1444"/>
        <p:cNvGrpSpPr/>
        <p:nvPr/>
      </p:nvGrpSpPr>
      <p:grpSpPr>
        <a:xfrm>
          <a:off x="0" y="0"/>
          <a:ext cx="0" cy="0"/>
          <a:chOff x="0" y="0"/>
          <a:chExt cx="0" cy="0"/>
        </a:xfrm>
      </p:grpSpPr>
      <p:sp>
        <p:nvSpPr>
          <p:cNvPr id="1445" name="Google Shape;1445;p153: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1446" name="Google Shape;1446;p153: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2" name="Shape 1452"/>
        <p:cNvGrpSpPr/>
        <p:nvPr/>
      </p:nvGrpSpPr>
      <p:grpSpPr>
        <a:xfrm>
          <a:off x="0" y="0"/>
          <a:ext cx="0" cy="0"/>
          <a:chOff x="0" y="0"/>
          <a:chExt cx="0" cy="0"/>
        </a:xfrm>
      </p:grpSpPr>
      <p:sp>
        <p:nvSpPr>
          <p:cNvPr id="1453" name="Google Shape;1453;p154: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1454" name="Google Shape;1454;p154: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0" name="Shape 1460"/>
        <p:cNvGrpSpPr/>
        <p:nvPr/>
      </p:nvGrpSpPr>
      <p:grpSpPr>
        <a:xfrm>
          <a:off x="0" y="0"/>
          <a:ext cx="0" cy="0"/>
          <a:chOff x="0" y="0"/>
          <a:chExt cx="0" cy="0"/>
        </a:xfrm>
      </p:grpSpPr>
      <p:sp>
        <p:nvSpPr>
          <p:cNvPr id="1461" name="Google Shape;1461;p155: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1462" name="Google Shape;1462;p155: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7" name="Shape 1467"/>
        <p:cNvGrpSpPr/>
        <p:nvPr/>
      </p:nvGrpSpPr>
      <p:grpSpPr>
        <a:xfrm>
          <a:off x="0" y="0"/>
          <a:ext cx="0" cy="0"/>
          <a:chOff x="0" y="0"/>
          <a:chExt cx="0" cy="0"/>
        </a:xfrm>
      </p:grpSpPr>
      <p:sp>
        <p:nvSpPr>
          <p:cNvPr id="1468" name="Google Shape;1468;p156: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1469" name="Google Shape;1469;p156: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5" name="Shape 1475"/>
        <p:cNvGrpSpPr/>
        <p:nvPr/>
      </p:nvGrpSpPr>
      <p:grpSpPr>
        <a:xfrm>
          <a:off x="0" y="0"/>
          <a:ext cx="0" cy="0"/>
          <a:chOff x="0" y="0"/>
          <a:chExt cx="0" cy="0"/>
        </a:xfrm>
      </p:grpSpPr>
      <p:sp>
        <p:nvSpPr>
          <p:cNvPr id="1476" name="Google Shape;1476;p157: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1477" name="Google Shape;1477;p157: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2" name="Shape 1482"/>
        <p:cNvGrpSpPr/>
        <p:nvPr/>
      </p:nvGrpSpPr>
      <p:grpSpPr>
        <a:xfrm>
          <a:off x="0" y="0"/>
          <a:ext cx="0" cy="0"/>
          <a:chOff x="0" y="0"/>
          <a:chExt cx="0" cy="0"/>
        </a:xfrm>
      </p:grpSpPr>
      <p:sp>
        <p:nvSpPr>
          <p:cNvPr id="1483" name="Google Shape;1483;p158: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1484" name="Google Shape;1484;p158: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9" name="Shape 1489"/>
        <p:cNvGrpSpPr/>
        <p:nvPr/>
      </p:nvGrpSpPr>
      <p:grpSpPr>
        <a:xfrm>
          <a:off x="0" y="0"/>
          <a:ext cx="0" cy="0"/>
          <a:chOff x="0" y="0"/>
          <a:chExt cx="0" cy="0"/>
        </a:xfrm>
      </p:grpSpPr>
      <p:sp>
        <p:nvSpPr>
          <p:cNvPr id="1490" name="Google Shape;1490;p159: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1491" name="Google Shape;1491;p159: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16: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296" name="Google Shape;296;p16: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7" name="Shape 1497"/>
        <p:cNvGrpSpPr/>
        <p:nvPr/>
      </p:nvGrpSpPr>
      <p:grpSpPr>
        <a:xfrm>
          <a:off x="0" y="0"/>
          <a:ext cx="0" cy="0"/>
          <a:chOff x="0" y="0"/>
          <a:chExt cx="0" cy="0"/>
        </a:xfrm>
      </p:grpSpPr>
      <p:sp>
        <p:nvSpPr>
          <p:cNvPr id="1498" name="Google Shape;1498;p160: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1499" name="Google Shape;1499;p160: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4" name="Shape 1504"/>
        <p:cNvGrpSpPr/>
        <p:nvPr/>
      </p:nvGrpSpPr>
      <p:grpSpPr>
        <a:xfrm>
          <a:off x="0" y="0"/>
          <a:ext cx="0" cy="0"/>
          <a:chOff x="0" y="0"/>
          <a:chExt cx="0" cy="0"/>
        </a:xfrm>
      </p:grpSpPr>
      <p:sp>
        <p:nvSpPr>
          <p:cNvPr id="1505" name="Google Shape;1505;p161: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1506" name="Google Shape;1506;p161: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2" name="Shape 1512"/>
        <p:cNvGrpSpPr/>
        <p:nvPr/>
      </p:nvGrpSpPr>
      <p:grpSpPr>
        <a:xfrm>
          <a:off x="0" y="0"/>
          <a:ext cx="0" cy="0"/>
          <a:chOff x="0" y="0"/>
          <a:chExt cx="0" cy="0"/>
        </a:xfrm>
      </p:grpSpPr>
      <p:sp>
        <p:nvSpPr>
          <p:cNvPr id="1513" name="Google Shape;1513;p162: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1514" name="Google Shape;1514;p162: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1" name="Shape 1521"/>
        <p:cNvGrpSpPr/>
        <p:nvPr/>
      </p:nvGrpSpPr>
      <p:grpSpPr>
        <a:xfrm>
          <a:off x="0" y="0"/>
          <a:ext cx="0" cy="0"/>
          <a:chOff x="0" y="0"/>
          <a:chExt cx="0" cy="0"/>
        </a:xfrm>
      </p:grpSpPr>
      <p:sp>
        <p:nvSpPr>
          <p:cNvPr id="1522" name="Google Shape;1522;p163: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1523" name="Google Shape;1523;p163: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9" name="Shape 1529"/>
        <p:cNvGrpSpPr/>
        <p:nvPr/>
      </p:nvGrpSpPr>
      <p:grpSpPr>
        <a:xfrm>
          <a:off x="0" y="0"/>
          <a:ext cx="0" cy="0"/>
          <a:chOff x="0" y="0"/>
          <a:chExt cx="0" cy="0"/>
        </a:xfrm>
      </p:grpSpPr>
      <p:sp>
        <p:nvSpPr>
          <p:cNvPr id="1530" name="Google Shape;1530;p164: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1531" name="Google Shape;1531;p164: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6" name="Shape 1536"/>
        <p:cNvGrpSpPr/>
        <p:nvPr/>
      </p:nvGrpSpPr>
      <p:grpSpPr>
        <a:xfrm>
          <a:off x="0" y="0"/>
          <a:ext cx="0" cy="0"/>
          <a:chOff x="0" y="0"/>
          <a:chExt cx="0" cy="0"/>
        </a:xfrm>
      </p:grpSpPr>
      <p:sp>
        <p:nvSpPr>
          <p:cNvPr id="1537" name="Google Shape;1537;p165: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1538" name="Google Shape;1538;p165: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3" name="Shape 1543"/>
        <p:cNvGrpSpPr/>
        <p:nvPr/>
      </p:nvGrpSpPr>
      <p:grpSpPr>
        <a:xfrm>
          <a:off x="0" y="0"/>
          <a:ext cx="0" cy="0"/>
          <a:chOff x="0" y="0"/>
          <a:chExt cx="0" cy="0"/>
        </a:xfrm>
      </p:grpSpPr>
      <p:sp>
        <p:nvSpPr>
          <p:cNvPr id="1544" name="Google Shape;1544;p166: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1545" name="Google Shape;1545;p166: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0" name="Shape 1550"/>
        <p:cNvGrpSpPr/>
        <p:nvPr/>
      </p:nvGrpSpPr>
      <p:grpSpPr>
        <a:xfrm>
          <a:off x="0" y="0"/>
          <a:ext cx="0" cy="0"/>
          <a:chOff x="0" y="0"/>
          <a:chExt cx="0" cy="0"/>
        </a:xfrm>
      </p:grpSpPr>
      <p:sp>
        <p:nvSpPr>
          <p:cNvPr id="1551" name="Google Shape;1551;p167: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1552" name="Google Shape;1552;p167: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7" name="Shape 1557"/>
        <p:cNvGrpSpPr/>
        <p:nvPr/>
      </p:nvGrpSpPr>
      <p:grpSpPr>
        <a:xfrm>
          <a:off x="0" y="0"/>
          <a:ext cx="0" cy="0"/>
          <a:chOff x="0" y="0"/>
          <a:chExt cx="0" cy="0"/>
        </a:xfrm>
      </p:grpSpPr>
      <p:sp>
        <p:nvSpPr>
          <p:cNvPr id="1558" name="Google Shape;1558;p168: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59" name="Google Shape;1559;p168:notes"/>
          <p:cNvSpPr txBox="1"/>
          <p:nvPr>
            <p:ph idx="1" type="body"/>
          </p:nvPr>
        </p:nvSpPr>
        <p:spPr>
          <a:xfrm>
            <a:off x="381000" y="3124200"/>
            <a:ext cx="6096000" cy="5334000"/>
          </a:xfrm>
          <a:prstGeom prst="rect">
            <a:avLst/>
          </a:prstGeom>
          <a:noFill/>
          <a:ln>
            <a:noFill/>
          </a:ln>
        </p:spPr>
        <p:txBody>
          <a:bodyPr anchorCtr="0" anchor="t" bIns="91425" lIns="0" spcFirstLastPara="1" rIns="0" wrap="square" tIns="0">
            <a:normAutofit/>
          </a:bodyPr>
          <a:lstStyle/>
          <a:p>
            <a:pPr indent="0" lvl="0" marL="0" rtl="0" algn="l">
              <a:spcBef>
                <a:spcPts val="0"/>
              </a:spcBef>
              <a:spcAft>
                <a:spcPts val="0"/>
              </a:spcAft>
              <a:buNone/>
            </a:pPr>
            <a:r>
              <a:rPr b="0" i="0" lang="en-US" sz="1100">
                <a:solidFill>
                  <a:schemeClr val="dk1"/>
                </a:solidFill>
                <a:latin typeface="Calibri"/>
                <a:ea typeface="Calibri"/>
                <a:cs typeface="Calibri"/>
                <a:sym typeface="Calibri"/>
              </a:rPr>
              <a:t>Parameters in the brackets are always optional.</a:t>
            </a:r>
            <a:endParaRPr/>
          </a:p>
        </p:txBody>
      </p:sp>
      <p:sp>
        <p:nvSpPr>
          <p:cNvPr id="1560" name="Google Shape;1560;p168:notes"/>
          <p:cNvSpPr txBox="1"/>
          <p:nvPr>
            <p:ph idx="12" type="sldNum"/>
          </p:nvPr>
        </p:nvSpPr>
        <p:spPr>
          <a:xfrm>
            <a:off x="5715000" y="8610600"/>
            <a:ext cx="762000" cy="2270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6" name="Shape 1566"/>
        <p:cNvGrpSpPr/>
        <p:nvPr/>
      </p:nvGrpSpPr>
      <p:grpSpPr>
        <a:xfrm>
          <a:off x="0" y="0"/>
          <a:ext cx="0" cy="0"/>
          <a:chOff x="0" y="0"/>
          <a:chExt cx="0" cy="0"/>
        </a:xfrm>
      </p:grpSpPr>
      <p:sp>
        <p:nvSpPr>
          <p:cNvPr id="1567" name="Google Shape;1567;p169: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1568" name="Google Shape;1568;p169: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17: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303" name="Google Shape;303;p17: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3" name="Shape 1573"/>
        <p:cNvGrpSpPr/>
        <p:nvPr/>
      </p:nvGrpSpPr>
      <p:grpSpPr>
        <a:xfrm>
          <a:off x="0" y="0"/>
          <a:ext cx="0" cy="0"/>
          <a:chOff x="0" y="0"/>
          <a:chExt cx="0" cy="0"/>
        </a:xfrm>
      </p:grpSpPr>
      <p:sp>
        <p:nvSpPr>
          <p:cNvPr id="1574" name="Google Shape;1574;p170: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1575" name="Google Shape;1575;p170: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0" name="Shape 1580"/>
        <p:cNvGrpSpPr/>
        <p:nvPr/>
      </p:nvGrpSpPr>
      <p:grpSpPr>
        <a:xfrm>
          <a:off x="0" y="0"/>
          <a:ext cx="0" cy="0"/>
          <a:chOff x="0" y="0"/>
          <a:chExt cx="0" cy="0"/>
        </a:xfrm>
      </p:grpSpPr>
      <p:sp>
        <p:nvSpPr>
          <p:cNvPr id="1581" name="Google Shape;1581;p171: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1582" name="Google Shape;1582;p171: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7" name="Shape 1587"/>
        <p:cNvGrpSpPr/>
        <p:nvPr/>
      </p:nvGrpSpPr>
      <p:grpSpPr>
        <a:xfrm>
          <a:off x="0" y="0"/>
          <a:ext cx="0" cy="0"/>
          <a:chOff x="0" y="0"/>
          <a:chExt cx="0" cy="0"/>
        </a:xfrm>
      </p:grpSpPr>
      <p:sp>
        <p:nvSpPr>
          <p:cNvPr id="1588" name="Google Shape;1588;p172: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1589" name="Google Shape;1589;p172: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4" name="Shape 1594"/>
        <p:cNvGrpSpPr/>
        <p:nvPr/>
      </p:nvGrpSpPr>
      <p:grpSpPr>
        <a:xfrm>
          <a:off x="0" y="0"/>
          <a:ext cx="0" cy="0"/>
          <a:chOff x="0" y="0"/>
          <a:chExt cx="0" cy="0"/>
        </a:xfrm>
      </p:grpSpPr>
      <p:sp>
        <p:nvSpPr>
          <p:cNvPr id="1595" name="Google Shape;1595;p173: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1596" name="Google Shape;1596;p173: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1" name="Shape 1601"/>
        <p:cNvGrpSpPr/>
        <p:nvPr/>
      </p:nvGrpSpPr>
      <p:grpSpPr>
        <a:xfrm>
          <a:off x="0" y="0"/>
          <a:ext cx="0" cy="0"/>
          <a:chOff x="0" y="0"/>
          <a:chExt cx="0" cy="0"/>
        </a:xfrm>
      </p:grpSpPr>
      <p:sp>
        <p:nvSpPr>
          <p:cNvPr id="1602" name="Google Shape;1602;p174: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1603" name="Google Shape;1603;p174: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8" name="Shape 1608"/>
        <p:cNvGrpSpPr/>
        <p:nvPr/>
      </p:nvGrpSpPr>
      <p:grpSpPr>
        <a:xfrm>
          <a:off x="0" y="0"/>
          <a:ext cx="0" cy="0"/>
          <a:chOff x="0" y="0"/>
          <a:chExt cx="0" cy="0"/>
        </a:xfrm>
      </p:grpSpPr>
      <p:sp>
        <p:nvSpPr>
          <p:cNvPr id="1609" name="Google Shape;1609;p175: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1610" name="Google Shape;1610;p175: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5" name="Shape 1615"/>
        <p:cNvGrpSpPr/>
        <p:nvPr/>
      </p:nvGrpSpPr>
      <p:grpSpPr>
        <a:xfrm>
          <a:off x="0" y="0"/>
          <a:ext cx="0" cy="0"/>
          <a:chOff x="0" y="0"/>
          <a:chExt cx="0" cy="0"/>
        </a:xfrm>
      </p:grpSpPr>
      <p:sp>
        <p:nvSpPr>
          <p:cNvPr id="1616" name="Google Shape;1616;p176: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1617" name="Google Shape;1617;p176: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2" name="Shape 1622"/>
        <p:cNvGrpSpPr/>
        <p:nvPr/>
      </p:nvGrpSpPr>
      <p:grpSpPr>
        <a:xfrm>
          <a:off x="0" y="0"/>
          <a:ext cx="0" cy="0"/>
          <a:chOff x="0" y="0"/>
          <a:chExt cx="0" cy="0"/>
        </a:xfrm>
      </p:grpSpPr>
      <p:sp>
        <p:nvSpPr>
          <p:cNvPr id="1623" name="Google Shape;1623;p177: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1624" name="Google Shape;1624;p177: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9" name="Shape 1629"/>
        <p:cNvGrpSpPr/>
        <p:nvPr/>
      </p:nvGrpSpPr>
      <p:grpSpPr>
        <a:xfrm>
          <a:off x="0" y="0"/>
          <a:ext cx="0" cy="0"/>
          <a:chOff x="0" y="0"/>
          <a:chExt cx="0" cy="0"/>
        </a:xfrm>
      </p:grpSpPr>
      <p:sp>
        <p:nvSpPr>
          <p:cNvPr id="1630" name="Google Shape;1630;p178: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1631" name="Google Shape;1631;p178: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7" name="Shape 1637"/>
        <p:cNvGrpSpPr/>
        <p:nvPr/>
      </p:nvGrpSpPr>
      <p:grpSpPr>
        <a:xfrm>
          <a:off x="0" y="0"/>
          <a:ext cx="0" cy="0"/>
          <a:chOff x="0" y="0"/>
          <a:chExt cx="0" cy="0"/>
        </a:xfrm>
      </p:grpSpPr>
      <p:sp>
        <p:nvSpPr>
          <p:cNvPr id="1638" name="Google Shape;1638;p179: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1639" name="Google Shape;1639;p179: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18: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311" name="Google Shape;311;p18: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5" name="Shape 1645"/>
        <p:cNvGrpSpPr/>
        <p:nvPr/>
      </p:nvGrpSpPr>
      <p:grpSpPr>
        <a:xfrm>
          <a:off x="0" y="0"/>
          <a:ext cx="0" cy="0"/>
          <a:chOff x="0" y="0"/>
          <a:chExt cx="0" cy="0"/>
        </a:xfrm>
      </p:grpSpPr>
      <p:sp>
        <p:nvSpPr>
          <p:cNvPr id="1646" name="Google Shape;1646;p180: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1647" name="Google Shape;1647;p180: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2" name="Shape 1652"/>
        <p:cNvGrpSpPr/>
        <p:nvPr/>
      </p:nvGrpSpPr>
      <p:grpSpPr>
        <a:xfrm>
          <a:off x="0" y="0"/>
          <a:ext cx="0" cy="0"/>
          <a:chOff x="0" y="0"/>
          <a:chExt cx="0" cy="0"/>
        </a:xfrm>
      </p:grpSpPr>
      <p:sp>
        <p:nvSpPr>
          <p:cNvPr id="1653" name="Google Shape;1653;p181: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1654" name="Google Shape;1654;p181: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9" name="Shape 1659"/>
        <p:cNvGrpSpPr/>
        <p:nvPr/>
      </p:nvGrpSpPr>
      <p:grpSpPr>
        <a:xfrm>
          <a:off x="0" y="0"/>
          <a:ext cx="0" cy="0"/>
          <a:chOff x="0" y="0"/>
          <a:chExt cx="0" cy="0"/>
        </a:xfrm>
      </p:grpSpPr>
      <p:sp>
        <p:nvSpPr>
          <p:cNvPr id="1660" name="Google Shape;1660;p182: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1661" name="Google Shape;1661;p182: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6" name="Shape 1666"/>
        <p:cNvGrpSpPr/>
        <p:nvPr/>
      </p:nvGrpSpPr>
      <p:grpSpPr>
        <a:xfrm>
          <a:off x="0" y="0"/>
          <a:ext cx="0" cy="0"/>
          <a:chOff x="0" y="0"/>
          <a:chExt cx="0" cy="0"/>
        </a:xfrm>
      </p:grpSpPr>
      <p:sp>
        <p:nvSpPr>
          <p:cNvPr id="1667" name="Google Shape;1667;p183: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1668" name="Google Shape;1668;p183: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4" name="Shape 1674"/>
        <p:cNvGrpSpPr/>
        <p:nvPr/>
      </p:nvGrpSpPr>
      <p:grpSpPr>
        <a:xfrm>
          <a:off x="0" y="0"/>
          <a:ext cx="0" cy="0"/>
          <a:chOff x="0" y="0"/>
          <a:chExt cx="0" cy="0"/>
        </a:xfrm>
      </p:grpSpPr>
      <p:sp>
        <p:nvSpPr>
          <p:cNvPr id="1675" name="Google Shape;1675;p184: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1676" name="Google Shape;1676;p184: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1" name="Shape 1681"/>
        <p:cNvGrpSpPr/>
        <p:nvPr/>
      </p:nvGrpSpPr>
      <p:grpSpPr>
        <a:xfrm>
          <a:off x="0" y="0"/>
          <a:ext cx="0" cy="0"/>
          <a:chOff x="0" y="0"/>
          <a:chExt cx="0" cy="0"/>
        </a:xfrm>
      </p:grpSpPr>
      <p:sp>
        <p:nvSpPr>
          <p:cNvPr id="1682" name="Google Shape;1682;p185: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1683" name="Google Shape;1683;p185: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9" name="Shape 1689"/>
        <p:cNvGrpSpPr/>
        <p:nvPr/>
      </p:nvGrpSpPr>
      <p:grpSpPr>
        <a:xfrm>
          <a:off x="0" y="0"/>
          <a:ext cx="0" cy="0"/>
          <a:chOff x="0" y="0"/>
          <a:chExt cx="0" cy="0"/>
        </a:xfrm>
      </p:grpSpPr>
      <p:sp>
        <p:nvSpPr>
          <p:cNvPr id="1690" name="Google Shape;1690;p186: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1691" name="Google Shape;1691;p186: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7" name="Shape 1697"/>
        <p:cNvGrpSpPr/>
        <p:nvPr/>
      </p:nvGrpSpPr>
      <p:grpSpPr>
        <a:xfrm>
          <a:off x="0" y="0"/>
          <a:ext cx="0" cy="0"/>
          <a:chOff x="0" y="0"/>
          <a:chExt cx="0" cy="0"/>
        </a:xfrm>
      </p:grpSpPr>
      <p:sp>
        <p:nvSpPr>
          <p:cNvPr id="1698" name="Google Shape;1698;p187: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1699" name="Google Shape;1699;p187: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5" name="Shape 1705"/>
        <p:cNvGrpSpPr/>
        <p:nvPr/>
      </p:nvGrpSpPr>
      <p:grpSpPr>
        <a:xfrm>
          <a:off x="0" y="0"/>
          <a:ext cx="0" cy="0"/>
          <a:chOff x="0" y="0"/>
          <a:chExt cx="0" cy="0"/>
        </a:xfrm>
      </p:grpSpPr>
      <p:sp>
        <p:nvSpPr>
          <p:cNvPr id="1706" name="Google Shape;1706;p188: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1707" name="Google Shape;1707;p188: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2" name="Shape 1712"/>
        <p:cNvGrpSpPr/>
        <p:nvPr/>
      </p:nvGrpSpPr>
      <p:grpSpPr>
        <a:xfrm>
          <a:off x="0" y="0"/>
          <a:ext cx="0" cy="0"/>
          <a:chOff x="0" y="0"/>
          <a:chExt cx="0" cy="0"/>
        </a:xfrm>
      </p:grpSpPr>
      <p:sp>
        <p:nvSpPr>
          <p:cNvPr id="1713" name="Google Shape;1713;p189: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1714" name="Google Shape;1714;p189: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19: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318" name="Google Shape;318;p19: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9" name="Shape 1719"/>
        <p:cNvGrpSpPr/>
        <p:nvPr/>
      </p:nvGrpSpPr>
      <p:grpSpPr>
        <a:xfrm>
          <a:off x="0" y="0"/>
          <a:ext cx="0" cy="0"/>
          <a:chOff x="0" y="0"/>
          <a:chExt cx="0" cy="0"/>
        </a:xfrm>
      </p:grpSpPr>
      <p:sp>
        <p:nvSpPr>
          <p:cNvPr id="1720" name="Google Shape;1720;p190: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1721" name="Google Shape;1721;p190: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6" name="Shape 1726"/>
        <p:cNvGrpSpPr/>
        <p:nvPr/>
      </p:nvGrpSpPr>
      <p:grpSpPr>
        <a:xfrm>
          <a:off x="0" y="0"/>
          <a:ext cx="0" cy="0"/>
          <a:chOff x="0" y="0"/>
          <a:chExt cx="0" cy="0"/>
        </a:xfrm>
      </p:grpSpPr>
      <p:sp>
        <p:nvSpPr>
          <p:cNvPr id="1727" name="Google Shape;1727;p191: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1728" name="Google Shape;1728;p191: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4" name="Shape 1734"/>
        <p:cNvGrpSpPr/>
        <p:nvPr/>
      </p:nvGrpSpPr>
      <p:grpSpPr>
        <a:xfrm>
          <a:off x="0" y="0"/>
          <a:ext cx="0" cy="0"/>
          <a:chOff x="0" y="0"/>
          <a:chExt cx="0" cy="0"/>
        </a:xfrm>
      </p:grpSpPr>
      <p:sp>
        <p:nvSpPr>
          <p:cNvPr id="1735" name="Google Shape;1735;p192: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1736" name="Google Shape;1736;p192: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1" name="Shape 1741"/>
        <p:cNvGrpSpPr/>
        <p:nvPr/>
      </p:nvGrpSpPr>
      <p:grpSpPr>
        <a:xfrm>
          <a:off x="0" y="0"/>
          <a:ext cx="0" cy="0"/>
          <a:chOff x="0" y="0"/>
          <a:chExt cx="0" cy="0"/>
        </a:xfrm>
      </p:grpSpPr>
      <p:sp>
        <p:nvSpPr>
          <p:cNvPr id="1742" name="Google Shape;1742;p193: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1743" name="Google Shape;1743;p193: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8" name="Shape 1748"/>
        <p:cNvGrpSpPr/>
        <p:nvPr/>
      </p:nvGrpSpPr>
      <p:grpSpPr>
        <a:xfrm>
          <a:off x="0" y="0"/>
          <a:ext cx="0" cy="0"/>
          <a:chOff x="0" y="0"/>
          <a:chExt cx="0" cy="0"/>
        </a:xfrm>
      </p:grpSpPr>
      <p:sp>
        <p:nvSpPr>
          <p:cNvPr id="1749" name="Google Shape;1749;p194: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1750" name="Google Shape;1750;p194: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5" name="Shape 1755"/>
        <p:cNvGrpSpPr/>
        <p:nvPr/>
      </p:nvGrpSpPr>
      <p:grpSpPr>
        <a:xfrm>
          <a:off x="0" y="0"/>
          <a:ext cx="0" cy="0"/>
          <a:chOff x="0" y="0"/>
          <a:chExt cx="0" cy="0"/>
        </a:xfrm>
      </p:grpSpPr>
      <p:sp>
        <p:nvSpPr>
          <p:cNvPr id="1756" name="Google Shape;1756;p195: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1757" name="Google Shape;1757;p195: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3" name="Shape 1763"/>
        <p:cNvGrpSpPr/>
        <p:nvPr/>
      </p:nvGrpSpPr>
      <p:grpSpPr>
        <a:xfrm>
          <a:off x="0" y="0"/>
          <a:ext cx="0" cy="0"/>
          <a:chOff x="0" y="0"/>
          <a:chExt cx="0" cy="0"/>
        </a:xfrm>
      </p:grpSpPr>
      <p:sp>
        <p:nvSpPr>
          <p:cNvPr id="1764" name="Google Shape;1764;p196: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1765" name="Google Shape;1765;p196: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0" name="Shape 1770"/>
        <p:cNvGrpSpPr/>
        <p:nvPr/>
      </p:nvGrpSpPr>
      <p:grpSpPr>
        <a:xfrm>
          <a:off x="0" y="0"/>
          <a:ext cx="0" cy="0"/>
          <a:chOff x="0" y="0"/>
          <a:chExt cx="0" cy="0"/>
        </a:xfrm>
      </p:grpSpPr>
      <p:sp>
        <p:nvSpPr>
          <p:cNvPr id="1771" name="Google Shape;1771;p197: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1772" name="Google Shape;1772;p197: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8" name="Shape 1778"/>
        <p:cNvGrpSpPr/>
        <p:nvPr/>
      </p:nvGrpSpPr>
      <p:grpSpPr>
        <a:xfrm>
          <a:off x="0" y="0"/>
          <a:ext cx="0" cy="0"/>
          <a:chOff x="0" y="0"/>
          <a:chExt cx="0" cy="0"/>
        </a:xfrm>
      </p:grpSpPr>
      <p:sp>
        <p:nvSpPr>
          <p:cNvPr id="1779" name="Google Shape;1779;p198: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1780" name="Google Shape;1780;p198: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6" name="Shape 1786"/>
        <p:cNvGrpSpPr/>
        <p:nvPr/>
      </p:nvGrpSpPr>
      <p:grpSpPr>
        <a:xfrm>
          <a:off x="0" y="0"/>
          <a:ext cx="0" cy="0"/>
          <a:chOff x="0" y="0"/>
          <a:chExt cx="0" cy="0"/>
        </a:xfrm>
      </p:grpSpPr>
      <p:sp>
        <p:nvSpPr>
          <p:cNvPr id="1787" name="Google Shape;1787;p199: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1788" name="Google Shape;1788;p199: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2: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193" name="Google Shape;193;p2: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20: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325" name="Google Shape;325;p20: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3" name="Shape 1793"/>
        <p:cNvGrpSpPr/>
        <p:nvPr/>
      </p:nvGrpSpPr>
      <p:grpSpPr>
        <a:xfrm>
          <a:off x="0" y="0"/>
          <a:ext cx="0" cy="0"/>
          <a:chOff x="0" y="0"/>
          <a:chExt cx="0" cy="0"/>
        </a:xfrm>
      </p:grpSpPr>
      <p:sp>
        <p:nvSpPr>
          <p:cNvPr id="1794" name="Google Shape;1794;p200: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1795" name="Google Shape;1795;p200: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1" name="Shape 1801"/>
        <p:cNvGrpSpPr/>
        <p:nvPr/>
      </p:nvGrpSpPr>
      <p:grpSpPr>
        <a:xfrm>
          <a:off x="0" y="0"/>
          <a:ext cx="0" cy="0"/>
          <a:chOff x="0" y="0"/>
          <a:chExt cx="0" cy="0"/>
        </a:xfrm>
      </p:grpSpPr>
      <p:sp>
        <p:nvSpPr>
          <p:cNvPr id="1802" name="Google Shape;1802;p201: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1803" name="Google Shape;1803;p201: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8" name="Shape 1808"/>
        <p:cNvGrpSpPr/>
        <p:nvPr/>
      </p:nvGrpSpPr>
      <p:grpSpPr>
        <a:xfrm>
          <a:off x="0" y="0"/>
          <a:ext cx="0" cy="0"/>
          <a:chOff x="0" y="0"/>
          <a:chExt cx="0" cy="0"/>
        </a:xfrm>
      </p:grpSpPr>
      <p:sp>
        <p:nvSpPr>
          <p:cNvPr id="1809" name="Google Shape;1809;p202: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1810" name="Google Shape;1810;p202: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6" name="Shape 1816"/>
        <p:cNvGrpSpPr/>
        <p:nvPr/>
      </p:nvGrpSpPr>
      <p:grpSpPr>
        <a:xfrm>
          <a:off x="0" y="0"/>
          <a:ext cx="0" cy="0"/>
          <a:chOff x="0" y="0"/>
          <a:chExt cx="0" cy="0"/>
        </a:xfrm>
      </p:grpSpPr>
      <p:sp>
        <p:nvSpPr>
          <p:cNvPr id="1817" name="Google Shape;1817;p203: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1818" name="Google Shape;1818;p203: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3" name="Shape 1823"/>
        <p:cNvGrpSpPr/>
        <p:nvPr/>
      </p:nvGrpSpPr>
      <p:grpSpPr>
        <a:xfrm>
          <a:off x="0" y="0"/>
          <a:ext cx="0" cy="0"/>
          <a:chOff x="0" y="0"/>
          <a:chExt cx="0" cy="0"/>
        </a:xfrm>
      </p:grpSpPr>
      <p:sp>
        <p:nvSpPr>
          <p:cNvPr id="1824" name="Google Shape;1824;p204: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1825" name="Google Shape;1825;p204: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4" name="Shape 1834"/>
        <p:cNvGrpSpPr/>
        <p:nvPr/>
      </p:nvGrpSpPr>
      <p:grpSpPr>
        <a:xfrm>
          <a:off x="0" y="0"/>
          <a:ext cx="0" cy="0"/>
          <a:chOff x="0" y="0"/>
          <a:chExt cx="0" cy="0"/>
        </a:xfrm>
      </p:grpSpPr>
      <p:sp>
        <p:nvSpPr>
          <p:cNvPr id="1835" name="Google Shape;1835;p205: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1836" name="Google Shape;1836;p205: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5" name="Shape 1845"/>
        <p:cNvGrpSpPr/>
        <p:nvPr/>
      </p:nvGrpSpPr>
      <p:grpSpPr>
        <a:xfrm>
          <a:off x="0" y="0"/>
          <a:ext cx="0" cy="0"/>
          <a:chOff x="0" y="0"/>
          <a:chExt cx="0" cy="0"/>
        </a:xfrm>
      </p:grpSpPr>
      <p:sp>
        <p:nvSpPr>
          <p:cNvPr id="1846" name="Google Shape;1846;p206: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1847" name="Google Shape;1847;p206: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7" name="Shape 1857"/>
        <p:cNvGrpSpPr/>
        <p:nvPr/>
      </p:nvGrpSpPr>
      <p:grpSpPr>
        <a:xfrm>
          <a:off x="0" y="0"/>
          <a:ext cx="0" cy="0"/>
          <a:chOff x="0" y="0"/>
          <a:chExt cx="0" cy="0"/>
        </a:xfrm>
      </p:grpSpPr>
      <p:sp>
        <p:nvSpPr>
          <p:cNvPr id="1858" name="Google Shape;1858;p207: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1859" name="Google Shape;1859;p207: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4" name="Shape 1864"/>
        <p:cNvGrpSpPr/>
        <p:nvPr/>
      </p:nvGrpSpPr>
      <p:grpSpPr>
        <a:xfrm>
          <a:off x="0" y="0"/>
          <a:ext cx="0" cy="0"/>
          <a:chOff x="0" y="0"/>
          <a:chExt cx="0" cy="0"/>
        </a:xfrm>
      </p:grpSpPr>
      <p:sp>
        <p:nvSpPr>
          <p:cNvPr id="1865" name="Google Shape;1865;p208: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1866" name="Google Shape;1866;p208: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4" name="Shape 1874"/>
        <p:cNvGrpSpPr/>
        <p:nvPr/>
      </p:nvGrpSpPr>
      <p:grpSpPr>
        <a:xfrm>
          <a:off x="0" y="0"/>
          <a:ext cx="0" cy="0"/>
          <a:chOff x="0" y="0"/>
          <a:chExt cx="0" cy="0"/>
        </a:xfrm>
      </p:grpSpPr>
      <p:sp>
        <p:nvSpPr>
          <p:cNvPr id="1875" name="Google Shape;1875;p209: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1876" name="Google Shape;1876;p209: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21: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332" name="Google Shape;332;p21: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5" name="Shape 1885"/>
        <p:cNvGrpSpPr/>
        <p:nvPr/>
      </p:nvGrpSpPr>
      <p:grpSpPr>
        <a:xfrm>
          <a:off x="0" y="0"/>
          <a:ext cx="0" cy="0"/>
          <a:chOff x="0" y="0"/>
          <a:chExt cx="0" cy="0"/>
        </a:xfrm>
      </p:grpSpPr>
      <p:sp>
        <p:nvSpPr>
          <p:cNvPr id="1886" name="Google Shape;1886;p210: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1887" name="Google Shape;1887;p210: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2" name="Shape 1892"/>
        <p:cNvGrpSpPr/>
        <p:nvPr/>
      </p:nvGrpSpPr>
      <p:grpSpPr>
        <a:xfrm>
          <a:off x="0" y="0"/>
          <a:ext cx="0" cy="0"/>
          <a:chOff x="0" y="0"/>
          <a:chExt cx="0" cy="0"/>
        </a:xfrm>
      </p:grpSpPr>
      <p:sp>
        <p:nvSpPr>
          <p:cNvPr id="1893" name="Google Shape;1893;p211: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1894" name="Google Shape;1894;p211: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4" name="Shape 1904"/>
        <p:cNvGrpSpPr/>
        <p:nvPr/>
      </p:nvGrpSpPr>
      <p:grpSpPr>
        <a:xfrm>
          <a:off x="0" y="0"/>
          <a:ext cx="0" cy="0"/>
          <a:chOff x="0" y="0"/>
          <a:chExt cx="0" cy="0"/>
        </a:xfrm>
      </p:grpSpPr>
      <p:sp>
        <p:nvSpPr>
          <p:cNvPr id="1905" name="Google Shape;1905;p212: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1906" name="Google Shape;1906;p212: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2" name="Shape 1912"/>
        <p:cNvGrpSpPr/>
        <p:nvPr/>
      </p:nvGrpSpPr>
      <p:grpSpPr>
        <a:xfrm>
          <a:off x="0" y="0"/>
          <a:ext cx="0" cy="0"/>
          <a:chOff x="0" y="0"/>
          <a:chExt cx="0" cy="0"/>
        </a:xfrm>
      </p:grpSpPr>
      <p:sp>
        <p:nvSpPr>
          <p:cNvPr id="1913" name="Google Shape;1913;p213: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1914" name="Google Shape;1914;p213: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9" name="Shape 1919"/>
        <p:cNvGrpSpPr/>
        <p:nvPr/>
      </p:nvGrpSpPr>
      <p:grpSpPr>
        <a:xfrm>
          <a:off x="0" y="0"/>
          <a:ext cx="0" cy="0"/>
          <a:chOff x="0" y="0"/>
          <a:chExt cx="0" cy="0"/>
        </a:xfrm>
      </p:grpSpPr>
      <p:sp>
        <p:nvSpPr>
          <p:cNvPr id="1920" name="Google Shape;1920;p214: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1921" name="Google Shape;1921;p214: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8" name="Shape 1928"/>
        <p:cNvGrpSpPr/>
        <p:nvPr/>
      </p:nvGrpSpPr>
      <p:grpSpPr>
        <a:xfrm>
          <a:off x="0" y="0"/>
          <a:ext cx="0" cy="0"/>
          <a:chOff x="0" y="0"/>
          <a:chExt cx="0" cy="0"/>
        </a:xfrm>
      </p:grpSpPr>
      <p:sp>
        <p:nvSpPr>
          <p:cNvPr id="1929" name="Google Shape;1929;p215: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1930" name="Google Shape;1930;p215: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5" name="Shape 1935"/>
        <p:cNvGrpSpPr/>
        <p:nvPr/>
      </p:nvGrpSpPr>
      <p:grpSpPr>
        <a:xfrm>
          <a:off x="0" y="0"/>
          <a:ext cx="0" cy="0"/>
          <a:chOff x="0" y="0"/>
          <a:chExt cx="0" cy="0"/>
        </a:xfrm>
      </p:grpSpPr>
      <p:sp>
        <p:nvSpPr>
          <p:cNvPr id="1936" name="Google Shape;1936;p216: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1937" name="Google Shape;1937;p216: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2" name="Shape 1942"/>
        <p:cNvGrpSpPr/>
        <p:nvPr/>
      </p:nvGrpSpPr>
      <p:grpSpPr>
        <a:xfrm>
          <a:off x="0" y="0"/>
          <a:ext cx="0" cy="0"/>
          <a:chOff x="0" y="0"/>
          <a:chExt cx="0" cy="0"/>
        </a:xfrm>
      </p:grpSpPr>
      <p:sp>
        <p:nvSpPr>
          <p:cNvPr id="1943" name="Google Shape;1943;p217: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1944" name="Google Shape;1944;p217: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9" name="Shape 1949"/>
        <p:cNvGrpSpPr/>
        <p:nvPr/>
      </p:nvGrpSpPr>
      <p:grpSpPr>
        <a:xfrm>
          <a:off x="0" y="0"/>
          <a:ext cx="0" cy="0"/>
          <a:chOff x="0" y="0"/>
          <a:chExt cx="0" cy="0"/>
        </a:xfrm>
      </p:grpSpPr>
      <p:sp>
        <p:nvSpPr>
          <p:cNvPr id="1950" name="Google Shape;1950;p218: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1951" name="Google Shape;1951;p218: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6" name="Shape 1956"/>
        <p:cNvGrpSpPr/>
        <p:nvPr/>
      </p:nvGrpSpPr>
      <p:grpSpPr>
        <a:xfrm>
          <a:off x="0" y="0"/>
          <a:ext cx="0" cy="0"/>
          <a:chOff x="0" y="0"/>
          <a:chExt cx="0" cy="0"/>
        </a:xfrm>
      </p:grpSpPr>
      <p:sp>
        <p:nvSpPr>
          <p:cNvPr id="1957" name="Google Shape;1957;p219: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1958" name="Google Shape;1958;p219: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22: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339" name="Google Shape;339;p22: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3" name="Shape 1963"/>
        <p:cNvGrpSpPr/>
        <p:nvPr/>
      </p:nvGrpSpPr>
      <p:grpSpPr>
        <a:xfrm>
          <a:off x="0" y="0"/>
          <a:ext cx="0" cy="0"/>
          <a:chOff x="0" y="0"/>
          <a:chExt cx="0" cy="0"/>
        </a:xfrm>
      </p:grpSpPr>
      <p:sp>
        <p:nvSpPr>
          <p:cNvPr id="1964" name="Google Shape;1964;p220: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1965" name="Google Shape;1965;p220: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2" name="Shape 1972"/>
        <p:cNvGrpSpPr/>
        <p:nvPr/>
      </p:nvGrpSpPr>
      <p:grpSpPr>
        <a:xfrm>
          <a:off x="0" y="0"/>
          <a:ext cx="0" cy="0"/>
          <a:chOff x="0" y="0"/>
          <a:chExt cx="0" cy="0"/>
        </a:xfrm>
      </p:grpSpPr>
      <p:sp>
        <p:nvSpPr>
          <p:cNvPr id="1973" name="Google Shape;1973;p221: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1974" name="Google Shape;1974;p221: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9" name="Shape 1979"/>
        <p:cNvGrpSpPr/>
        <p:nvPr/>
      </p:nvGrpSpPr>
      <p:grpSpPr>
        <a:xfrm>
          <a:off x="0" y="0"/>
          <a:ext cx="0" cy="0"/>
          <a:chOff x="0" y="0"/>
          <a:chExt cx="0" cy="0"/>
        </a:xfrm>
      </p:grpSpPr>
      <p:sp>
        <p:nvSpPr>
          <p:cNvPr id="1980" name="Google Shape;1980;p222: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1981" name="Google Shape;1981;p222: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8" name="Shape 1988"/>
        <p:cNvGrpSpPr/>
        <p:nvPr/>
      </p:nvGrpSpPr>
      <p:grpSpPr>
        <a:xfrm>
          <a:off x="0" y="0"/>
          <a:ext cx="0" cy="0"/>
          <a:chOff x="0" y="0"/>
          <a:chExt cx="0" cy="0"/>
        </a:xfrm>
      </p:grpSpPr>
      <p:sp>
        <p:nvSpPr>
          <p:cNvPr id="1989" name="Google Shape;1989;p223: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1990" name="Google Shape;1990;p223: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5" name="Shape 1995"/>
        <p:cNvGrpSpPr/>
        <p:nvPr/>
      </p:nvGrpSpPr>
      <p:grpSpPr>
        <a:xfrm>
          <a:off x="0" y="0"/>
          <a:ext cx="0" cy="0"/>
          <a:chOff x="0" y="0"/>
          <a:chExt cx="0" cy="0"/>
        </a:xfrm>
      </p:grpSpPr>
      <p:sp>
        <p:nvSpPr>
          <p:cNvPr id="1996" name="Google Shape;1996;p224: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1997" name="Google Shape;1997;p224: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2" name="Shape 2002"/>
        <p:cNvGrpSpPr/>
        <p:nvPr/>
      </p:nvGrpSpPr>
      <p:grpSpPr>
        <a:xfrm>
          <a:off x="0" y="0"/>
          <a:ext cx="0" cy="0"/>
          <a:chOff x="0" y="0"/>
          <a:chExt cx="0" cy="0"/>
        </a:xfrm>
      </p:grpSpPr>
      <p:sp>
        <p:nvSpPr>
          <p:cNvPr id="2003" name="Google Shape;2003;p225: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2004" name="Google Shape;2004;p225: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2" name="Shape 2012"/>
        <p:cNvGrpSpPr/>
        <p:nvPr/>
      </p:nvGrpSpPr>
      <p:grpSpPr>
        <a:xfrm>
          <a:off x="0" y="0"/>
          <a:ext cx="0" cy="0"/>
          <a:chOff x="0" y="0"/>
          <a:chExt cx="0" cy="0"/>
        </a:xfrm>
      </p:grpSpPr>
      <p:sp>
        <p:nvSpPr>
          <p:cNvPr id="2013" name="Google Shape;2013;p226: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2014" name="Google Shape;2014;p226: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1" name="Shape 2021"/>
        <p:cNvGrpSpPr/>
        <p:nvPr/>
      </p:nvGrpSpPr>
      <p:grpSpPr>
        <a:xfrm>
          <a:off x="0" y="0"/>
          <a:ext cx="0" cy="0"/>
          <a:chOff x="0" y="0"/>
          <a:chExt cx="0" cy="0"/>
        </a:xfrm>
      </p:grpSpPr>
      <p:sp>
        <p:nvSpPr>
          <p:cNvPr id="2022" name="Google Shape;2022;p227: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2023" name="Google Shape;2023;p227: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8" name="Shape 2028"/>
        <p:cNvGrpSpPr/>
        <p:nvPr/>
      </p:nvGrpSpPr>
      <p:grpSpPr>
        <a:xfrm>
          <a:off x="0" y="0"/>
          <a:ext cx="0" cy="0"/>
          <a:chOff x="0" y="0"/>
          <a:chExt cx="0" cy="0"/>
        </a:xfrm>
      </p:grpSpPr>
      <p:sp>
        <p:nvSpPr>
          <p:cNvPr id="2029" name="Google Shape;2029;p228: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30" name="Google Shape;2030;p228:notes"/>
          <p:cNvSpPr txBox="1"/>
          <p:nvPr>
            <p:ph idx="1" type="body"/>
          </p:nvPr>
        </p:nvSpPr>
        <p:spPr>
          <a:xfrm>
            <a:off x="381000" y="3124200"/>
            <a:ext cx="6096000" cy="5334000"/>
          </a:xfrm>
          <a:prstGeom prst="rect">
            <a:avLst/>
          </a:prstGeom>
          <a:noFill/>
          <a:ln>
            <a:noFill/>
          </a:ln>
        </p:spPr>
        <p:txBody>
          <a:bodyPr anchorCtr="0" anchor="t" bIns="91425" lIns="0" spcFirstLastPara="1" rIns="0" wrap="square" tIns="0">
            <a:normAutofit/>
          </a:bodyPr>
          <a:lstStyle/>
          <a:p>
            <a:pPr indent="0" lvl="0" marL="0" rtl="0" algn="l">
              <a:spcBef>
                <a:spcPts val="0"/>
              </a:spcBef>
              <a:spcAft>
                <a:spcPts val="0"/>
              </a:spcAft>
              <a:buNone/>
            </a:pPr>
            <a:r>
              <a:rPr b="0" i="0" lang="en-US" sz="1100">
                <a:solidFill>
                  <a:schemeClr val="dk1"/>
                </a:solidFill>
                <a:latin typeface="Calibri"/>
                <a:ea typeface="Calibri"/>
                <a:cs typeface="Calibri"/>
                <a:sym typeface="Calibri"/>
              </a:rPr>
              <a:t> Here we are using HTML &lt;embed&gt; tag to embed a multimedia file.</a:t>
            </a:r>
            <a:endParaRPr/>
          </a:p>
        </p:txBody>
      </p:sp>
      <p:sp>
        <p:nvSpPr>
          <p:cNvPr id="2031" name="Google Shape;2031;p228:notes"/>
          <p:cNvSpPr txBox="1"/>
          <p:nvPr>
            <p:ph idx="12" type="sldNum"/>
          </p:nvPr>
        </p:nvSpPr>
        <p:spPr>
          <a:xfrm>
            <a:off x="5715000" y="8610600"/>
            <a:ext cx="762000" cy="2270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7" name="Shape 2037"/>
        <p:cNvGrpSpPr/>
        <p:nvPr/>
      </p:nvGrpSpPr>
      <p:grpSpPr>
        <a:xfrm>
          <a:off x="0" y="0"/>
          <a:ext cx="0" cy="0"/>
          <a:chOff x="0" y="0"/>
          <a:chExt cx="0" cy="0"/>
        </a:xfrm>
      </p:grpSpPr>
      <p:sp>
        <p:nvSpPr>
          <p:cNvPr id="2038" name="Google Shape;2038;p229: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2039" name="Google Shape;2039;p229: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23: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347" name="Google Shape;347;p23: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5" name="Shape 2045"/>
        <p:cNvGrpSpPr/>
        <p:nvPr/>
      </p:nvGrpSpPr>
      <p:grpSpPr>
        <a:xfrm>
          <a:off x="0" y="0"/>
          <a:ext cx="0" cy="0"/>
          <a:chOff x="0" y="0"/>
          <a:chExt cx="0" cy="0"/>
        </a:xfrm>
      </p:grpSpPr>
      <p:sp>
        <p:nvSpPr>
          <p:cNvPr id="2046" name="Google Shape;2046;p230: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2047" name="Google Shape;2047;p230: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2" name="Shape 2052"/>
        <p:cNvGrpSpPr/>
        <p:nvPr/>
      </p:nvGrpSpPr>
      <p:grpSpPr>
        <a:xfrm>
          <a:off x="0" y="0"/>
          <a:ext cx="0" cy="0"/>
          <a:chOff x="0" y="0"/>
          <a:chExt cx="0" cy="0"/>
        </a:xfrm>
      </p:grpSpPr>
      <p:sp>
        <p:nvSpPr>
          <p:cNvPr id="2053" name="Google Shape;2053;p231: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2054" name="Google Shape;2054;p231: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0" name="Shape 2060"/>
        <p:cNvGrpSpPr/>
        <p:nvPr/>
      </p:nvGrpSpPr>
      <p:grpSpPr>
        <a:xfrm>
          <a:off x="0" y="0"/>
          <a:ext cx="0" cy="0"/>
          <a:chOff x="0" y="0"/>
          <a:chExt cx="0" cy="0"/>
        </a:xfrm>
      </p:grpSpPr>
      <p:sp>
        <p:nvSpPr>
          <p:cNvPr id="2061" name="Google Shape;2061;p232: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2062" name="Google Shape;2062;p232: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8" name="Shape 2068"/>
        <p:cNvGrpSpPr/>
        <p:nvPr/>
      </p:nvGrpSpPr>
      <p:grpSpPr>
        <a:xfrm>
          <a:off x="0" y="0"/>
          <a:ext cx="0" cy="0"/>
          <a:chOff x="0" y="0"/>
          <a:chExt cx="0" cy="0"/>
        </a:xfrm>
      </p:grpSpPr>
      <p:sp>
        <p:nvSpPr>
          <p:cNvPr id="2069" name="Google Shape;2069;p233: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2070" name="Google Shape;2070;p233: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6" name="Shape 2076"/>
        <p:cNvGrpSpPr/>
        <p:nvPr/>
      </p:nvGrpSpPr>
      <p:grpSpPr>
        <a:xfrm>
          <a:off x="0" y="0"/>
          <a:ext cx="0" cy="0"/>
          <a:chOff x="0" y="0"/>
          <a:chExt cx="0" cy="0"/>
        </a:xfrm>
      </p:grpSpPr>
      <p:sp>
        <p:nvSpPr>
          <p:cNvPr id="2077" name="Google Shape;2077;p234: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2078" name="Google Shape;2078;p234: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3" name="Shape 2083"/>
        <p:cNvGrpSpPr/>
        <p:nvPr/>
      </p:nvGrpSpPr>
      <p:grpSpPr>
        <a:xfrm>
          <a:off x="0" y="0"/>
          <a:ext cx="0" cy="0"/>
          <a:chOff x="0" y="0"/>
          <a:chExt cx="0" cy="0"/>
        </a:xfrm>
      </p:grpSpPr>
      <p:sp>
        <p:nvSpPr>
          <p:cNvPr id="2084" name="Google Shape;2084;p235: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2085" name="Google Shape;2085;p235: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0" name="Shape 2090"/>
        <p:cNvGrpSpPr/>
        <p:nvPr/>
      </p:nvGrpSpPr>
      <p:grpSpPr>
        <a:xfrm>
          <a:off x="0" y="0"/>
          <a:ext cx="0" cy="0"/>
          <a:chOff x="0" y="0"/>
          <a:chExt cx="0" cy="0"/>
        </a:xfrm>
      </p:grpSpPr>
      <p:sp>
        <p:nvSpPr>
          <p:cNvPr id="2091" name="Google Shape;2091;p236: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2092" name="Google Shape;2092;p236: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8" name="Shape 2098"/>
        <p:cNvGrpSpPr/>
        <p:nvPr/>
      </p:nvGrpSpPr>
      <p:grpSpPr>
        <a:xfrm>
          <a:off x="0" y="0"/>
          <a:ext cx="0" cy="0"/>
          <a:chOff x="0" y="0"/>
          <a:chExt cx="0" cy="0"/>
        </a:xfrm>
      </p:grpSpPr>
      <p:sp>
        <p:nvSpPr>
          <p:cNvPr id="2099" name="Google Shape;2099;p237: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2100" name="Google Shape;2100;p237: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5" name="Shape 2105"/>
        <p:cNvGrpSpPr/>
        <p:nvPr/>
      </p:nvGrpSpPr>
      <p:grpSpPr>
        <a:xfrm>
          <a:off x="0" y="0"/>
          <a:ext cx="0" cy="0"/>
          <a:chOff x="0" y="0"/>
          <a:chExt cx="0" cy="0"/>
        </a:xfrm>
      </p:grpSpPr>
      <p:sp>
        <p:nvSpPr>
          <p:cNvPr id="2106" name="Google Shape;2106;p238: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2107" name="Google Shape;2107;p238: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2" name="Shape 2112"/>
        <p:cNvGrpSpPr/>
        <p:nvPr/>
      </p:nvGrpSpPr>
      <p:grpSpPr>
        <a:xfrm>
          <a:off x="0" y="0"/>
          <a:ext cx="0" cy="0"/>
          <a:chOff x="0" y="0"/>
          <a:chExt cx="0" cy="0"/>
        </a:xfrm>
      </p:grpSpPr>
      <p:sp>
        <p:nvSpPr>
          <p:cNvPr id="2113" name="Google Shape;2113;p239: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2114" name="Google Shape;2114;p239: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24: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354" name="Google Shape;354;p24: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9" name="Shape 2119"/>
        <p:cNvGrpSpPr/>
        <p:nvPr/>
      </p:nvGrpSpPr>
      <p:grpSpPr>
        <a:xfrm>
          <a:off x="0" y="0"/>
          <a:ext cx="0" cy="0"/>
          <a:chOff x="0" y="0"/>
          <a:chExt cx="0" cy="0"/>
        </a:xfrm>
      </p:grpSpPr>
      <p:sp>
        <p:nvSpPr>
          <p:cNvPr id="2120" name="Google Shape;2120;p240: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2121" name="Google Shape;2121;p240: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6" name="Shape 2126"/>
        <p:cNvGrpSpPr/>
        <p:nvPr/>
      </p:nvGrpSpPr>
      <p:grpSpPr>
        <a:xfrm>
          <a:off x="0" y="0"/>
          <a:ext cx="0" cy="0"/>
          <a:chOff x="0" y="0"/>
          <a:chExt cx="0" cy="0"/>
        </a:xfrm>
      </p:grpSpPr>
      <p:sp>
        <p:nvSpPr>
          <p:cNvPr id="2127" name="Google Shape;2127;p241: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2128" name="Google Shape;2128;p241: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3" name="Shape 2133"/>
        <p:cNvGrpSpPr/>
        <p:nvPr/>
      </p:nvGrpSpPr>
      <p:grpSpPr>
        <a:xfrm>
          <a:off x="0" y="0"/>
          <a:ext cx="0" cy="0"/>
          <a:chOff x="0" y="0"/>
          <a:chExt cx="0" cy="0"/>
        </a:xfrm>
      </p:grpSpPr>
      <p:sp>
        <p:nvSpPr>
          <p:cNvPr id="2134" name="Google Shape;2134;p242: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2135" name="Google Shape;2135;p242: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1" name="Shape 2141"/>
        <p:cNvGrpSpPr/>
        <p:nvPr/>
      </p:nvGrpSpPr>
      <p:grpSpPr>
        <a:xfrm>
          <a:off x="0" y="0"/>
          <a:ext cx="0" cy="0"/>
          <a:chOff x="0" y="0"/>
          <a:chExt cx="0" cy="0"/>
        </a:xfrm>
      </p:grpSpPr>
      <p:sp>
        <p:nvSpPr>
          <p:cNvPr id="2142" name="Google Shape;2142;p243: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2143" name="Google Shape;2143;p243: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8" name="Shape 2148"/>
        <p:cNvGrpSpPr/>
        <p:nvPr/>
      </p:nvGrpSpPr>
      <p:grpSpPr>
        <a:xfrm>
          <a:off x="0" y="0"/>
          <a:ext cx="0" cy="0"/>
          <a:chOff x="0" y="0"/>
          <a:chExt cx="0" cy="0"/>
        </a:xfrm>
      </p:grpSpPr>
      <p:sp>
        <p:nvSpPr>
          <p:cNvPr id="2149" name="Google Shape;2149;p244: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2150" name="Google Shape;2150;p244: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6" name="Shape 2156"/>
        <p:cNvGrpSpPr/>
        <p:nvPr/>
      </p:nvGrpSpPr>
      <p:grpSpPr>
        <a:xfrm>
          <a:off x="0" y="0"/>
          <a:ext cx="0" cy="0"/>
          <a:chOff x="0" y="0"/>
          <a:chExt cx="0" cy="0"/>
        </a:xfrm>
      </p:grpSpPr>
      <p:sp>
        <p:nvSpPr>
          <p:cNvPr id="2157" name="Google Shape;2157;p245: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2158" name="Google Shape;2158;p245: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3" name="Shape 2163"/>
        <p:cNvGrpSpPr/>
        <p:nvPr/>
      </p:nvGrpSpPr>
      <p:grpSpPr>
        <a:xfrm>
          <a:off x="0" y="0"/>
          <a:ext cx="0" cy="0"/>
          <a:chOff x="0" y="0"/>
          <a:chExt cx="0" cy="0"/>
        </a:xfrm>
      </p:grpSpPr>
      <p:sp>
        <p:nvSpPr>
          <p:cNvPr id="2164" name="Google Shape;2164;p246: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2165" name="Google Shape;2165;p246: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0" name="Shape 2170"/>
        <p:cNvGrpSpPr/>
        <p:nvPr/>
      </p:nvGrpSpPr>
      <p:grpSpPr>
        <a:xfrm>
          <a:off x="0" y="0"/>
          <a:ext cx="0" cy="0"/>
          <a:chOff x="0" y="0"/>
          <a:chExt cx="0" cy="0"/>
        </a:xfrm>
      </p:grpSpPr>
      <p:sp>
        <p:nvSpPr>
          <p:cNvPr id="2171" name="Google Shape;2171;p247: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2172" name="Google Shape;2172;p247: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25: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363" name="Google Shape;363;p25: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26: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372" name="Google Shape;372;p26: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27: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381" name="Google Shape;381;p27: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28: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388" name="Google Shape;388;p28: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29: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7" name="Google Shape;397;p29:notes"/>
          <p:cNvSpPr txBox="1"/>
          <p:nvPr>
            <p:ph idx="1" type="body"/>
          </p:nvPr>
        </p:nvSpPr>
        <p:spPr>
          <a:xfrm>
            <a:off x="381000" y="3124200"/>
            <a:ext cx="6096000" cy="5334000"/>
          </a:xfrm>
          <a:prstGeom prst="rect">
            <a:avLst/>
          </a:prstGeom>
          <a:noFill/>
          <a:ln>
            <a:noFill/>
          </a:ln>
        </p:spPr>
        <p:txBody>
          <a:bodyPr anchorCtr="0" anchor="t" bIns="91425" lIns="0" spcFirstLastPara="1" rIns="0" wrap="square" tIns="0">
            <a:normAutofit/>
          </a:bodyPr>
          <a:lstStyle/>
          <a:p>
            <a:pPr indent="0" lvl="0" marL="0" rtl="0" algn="just">
              <a:spcBef>
                <a:spcPts val="0"/>
              </a:spcBef>
              <a:spcAft>
                <a:spcPts val="0"/>
              </a:spcAft>
              <a:buNone/>
            </a:pPr>
            <a:r>
              <a:rPr b="0" i="0" lang="en-US" sz="1100">
                <a:solidFill>
                  <a:schemeClr val="dk1"/>
                </a:solidFill>
                <a:latin typeface="Calibri"/>
                <a:ea typeface="Calibri"/>
                <a:cs typeface="Calibri"/>
                <a:sym typeface="Calibri"/>
              </a:rPr>
              <a:t>JavaScript does not make a distinction between integer values and floating-point values. All numbers in JavaScript are represented as floating-point values. JavaScript represents numbers using the 64-bit floating-point format defined by the IEEE 754 standard.</a:t>
            </a:r>
            <a:endParaRPr/>
          </a:p>
        </p:txBody>
      </p:sp>
      <p:sp>
        <p:nvSpPr>
          <p:cNvPr id="398" name="Google Shape;398;p29:notes"/>
          <p:cNvSpPr txBox="1"/>
          <p:nvPr>
            <p:ph idx="12" type="sldNum"/>
          </p:nvPr>
        </p:nvSpPr>
        <p:spPr>
          <a:xfrm>
            <a:off x="5715000" y="8610600"/>
            <a:ext cx="762000" cy="2270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3: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198" name="Google Shape;198;p3: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30: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405" name="Google Shape;405;p30: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31: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4" name="Google Shape;414;p31:notes"/>
          <p:cNvSpPr txBox="1"/>
          <p:nvPr>
            <p:ph idx="1" type="body"/>
          </p:nvPr>
        </p:nvSpPr>
        <p:spPr>
          <a:xfrm>
            <a:off x="381000" y="3124200"/>
            <a:ext cx="6096000" cy="5334000"/>
          </a:xfrm>
          <a:prstGeom prst="rect">
            <a:avLst/>
          </a:prstGeom>
          <a:noFill/>
          <a:ln>
            <a:noFill/>
          </a:ln>
        </p:spPr>
        <p:txBody>
          <a:bodyPr anchorCtr="0" anchor="t" bIns="91425" lIns="0" spcFirstLastPara="1" rIns="0" wrap="square" tIns="0">
            <a:normAutofit/>
          </a:bodyPr>
          <a:lstStyle/>
          <a:p>
            <a:pPr indent="0" lvl="0" marL="0" rtl="0" algn="l">
              <a:spcBef>
                <a:spcPts val="0"/>
              </a:spcBef>
              <a:spcAft>
                <a:spcPts val="0"/>
              </a:spcAft>
              <a:buNone/>
            </a:pPr>
            <a:r>
              <a:rPr b="0" i="0" lang="en-US" sz="1100">
                <a:solidFill>
                  <a:schemeClr val="dk1"/>
                </a:solidFill>
                <a:latin typeface="Calibri"/>
                <a:ea typeface="Calibri"/>
                <a:cs typeface="Calibri"/>
                <a:sym typeface="Calibri"/>
              </a:rPr>
              <a:t>Use the </a:t>
            </a:r>
            <a:r>
              <a:rPr b="1" i="0" lang="en-US" sz="1100">
                <a:solidFill>
                  <a:schemeClr val="dk1"/>
                </a:solidFill>
                <a:latin typeface="Calibri"/>
                <a:ea typeface="Calibri"/>
                <a:cs typeface="Calibri"/>
                <a:sym typeface="Calibri"/>
              </a:rPr>
              <a:t>var</a:t>
            </a:r>
            <a:r>
              <a:rPr b="0" i="0" lang="en-US" sz="1100">
                <a:solidFill>
                  <a:schemeClr val="dk1"/>
                </a:solidFill>
                <a:latin typeface="Calibri"/>
                <a:ea typeface="Calibri"/>
                <a:cs typeface="Calibri"/>
                <a:sym typeface="Calibri"/>
              </a:rPr>
              <a:t> keyword only for declaration or initialization, once for the life of any variable name in a document. You should not re-declare same variable twice.</a:t>
            </a:r>
            <a:endParaRPr/>
          </a:p>
        </p:txBody>
      </p:sp>
      <p:sp>
        <p:nvSpPr>
          <p:cNvPr id="415" name="Google Shape;415;p31:notes"/>
          <p:cNvSpPr txBox="1"/>
          <p:nvPr>
            <p:ph idx="12" type="sldNum"/>
          </p:nvPr>
        </p:nvSpPr>
        <p:spPr>
          <a:xfrm>
            <a:off x="5715000" y="8610600"/>
            <a:ext cx="762000" cy="2270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32: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423" name="Google Shape;423;p32: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33: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430" name="Google Shape;430;p33: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34: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439" name="Google Shape;439;p34: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35: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446" name="Google Shape;446;p35: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36: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454" name="Google Shape;454;p36: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37: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461" name="Google Shape;461;p37: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38: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9" name="Google Shape;469;p38:notes"/>
          <p:cNvSpPr txBox="1"/>
          <p:nvPr>
            <p:ph idx="1" type="body"/>
          </p:nvPr>
        </p:nvSpPr>
        <p:spPr>
          <a:xfrm>
            <a:off x="381000" y="3124200"/>
            <a:ext cx="6096000" cy="5334000"/>
          </a:xfrm>
          <a:prstGeom prst="rect">
            <a:avLst/>
          </a:prstGeom>
          <a:noFill/>
          <a:ln>
            <a:noFill/>
          </a:ln>
        </p:spPr>
        <p:txBody>
          <a:bodyPr anchorCtr="0" anchor="t" bIns="91425" lIns="0" spcFirstLastPara="1" rIns="0" wrap="square" tIns="0">
            <a:normAutofit/>
          </a:bodyPr>
          <a:lstStyle/>
          <a:p>
            <a:pPr indent="0" lvl="0" marL="0" rtl="0" algn="l">
              <a:spcBef>
                <a:spcPts val="0"/>
              </a:spcBef>
              <a:spcAft>
                <a:spcPts val="0"/>
              </a:spcAft>
              <a:buNone/>
            </a:pPr>
            <a:r>
              <a:rPr b="0" i="0" lang="en-US" sz="1100">
                <a:solidFill>
                  <a:schemeClr val="dk1"/>
                </a:solidFill>
                <a:latin typeface="Calibri"/>
                <a:ea typeface="Calibri"/>
                <a:cs typeface="Calibri"/>
                <a:sym typeface="Calibri"/>
              </a:rPr>
              <a:t>Addition operator (+) works for Numeric as well as Strings. e.g. "a" + 10 will give "a10".</a:t>
            </a:r>
            <a:endParaRPr/>
          </a:p>
        </p:txBody>
      </p:sp>
      <p:sp>
        <p:nvSpPr>
          <p:cNvPr id="470" name="Google Shape;470;p38:notes"/>
          <p:cNvSpPr txBox="1"/>
          <p:nvPr>
            <p:ph idx="12" type="sldNum"/>
          </p:nvPr>
        </p:nvSpPr>
        <p:spPr>
          <a:xfrm>
            <a:off x="5715000" y="8610600"/>
            <a:ext cx="762000" cy="2270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p39: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480" name="Google Shape;480;p39: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4: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5" name="Google Shape;205;p4:notes"/>
          <p:cNvSpPr txBox="1"/>
          <p:nvPr>
            <p:ph idx="1" type="body"/>
          </p:nvPr>
        </p:nvSpPr>
        <p:spPr>
          <a:xfrm>
            <a:off x="381000" y="3124200"/>
            <a:ext cx="6096000" cy="5334000"/>
          </a:xfrm>
          <a:prstGeom prst="rect">
            <a:avLst/>
          </a:prstGeom>
          <a:noFill/>
          <a:ln>
            <a:noFill/>
          </a:ln>
        </p:spPr>
        <p:txBody>
          <a:bodyPr anchorCtr="0" anchor="t" bIns="91425" lIns="0" spcFirstLastPara="1" rIns="0" wrap="square" tIns="0">
            <a:normAutofit/>
          </a:bodyPr>
          <a:lstStyle/>
          <a:p>
            <a:pPr indent="0" lvl="0" marL="0" rtl="0" algn="l">
              <a:spcBef>
                <a:spcPts val="0"/>
              </a:spcBef>
              <a:spcAft>
                <a:spcPts val="0"/>
              </a:spcAft>
              <a:buNone/>
            </a:pPr>
            <a:r>
              <a:t/>
            </a:r>
            <a:endParaRPr/>
          </a:p>
        </p:txBody>
      </p:sp>
      <p:sp>
        <p:nvSpPr>
          <p:cNvPr id="206" name="Google Shape;206;p4:notes"/>
          <p:cNvSpPr txBox="1"/>
          <p:nvPr>
            <p:ph idx="12" type="sldNum"/>
          </p:nvPr>
        </p:nvSpPr>
        <p:spPr>
          <a:xfrm>
            <a:off x="5715000" y="8610600"/>
            <a:ext cx="762000" cy="2270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p40: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487" name="Google Shape;487;p40: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p41: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494" name="Google Shape;494;p41: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p42: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504" name="Google Shape;504;p42: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p43: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512" name="Google Shape;512;p43: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p44: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522" name="Google Shape;522;p44: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p45: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530" name="Google Shape;530;p45: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p46: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537" name="Google Shape;537;p46: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p47: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8" name="Google Shape;548;p47:notes"/>
          <p:cNvSpPr txBox="1"/>
          <p:nvPr>
            <p:ph idx="1" type="body"/>
          </p:nvPr>
        </p:nvSpPr>
        <p:spPr>
          <a:xfrm>
            <a:off x="381000" y="3124200"/>
            <a:ext cx="6096000" cy="5334000"/>
          </a:xfrm>
          <a:prstGeom prst="rect">
            <a:avLst/>
          </a:prstGeom>
          <a:noFill/>
          <a:ln>
            <a:noFill/>
          </a:ln>
        </p:spPr>
        <p:txBody>
          <a:bodyPr anchorCtr="0" anchor="t" bIns="91425" lIns="0" spcFirstLastPara="1" rIns="0" wrap="square" tIns="0">
            <a:normAutofit/>
          </a:bodyPr>
          <a:lstStyle/>
          <a:p>
            <a:pPr indent="0" lvl="0" marL="0" rtl="0" algn="l">
              <a:spcBef>
                <a:spcPts val="0"/>
              </a:spcBef>
              <a:spcAft>
                <a:spcPts val="0"/>
              </a:spcAft>
              <a:buNone/>
            </a:pPr>
            <a:r>
              <a:rPr b="0" i="0" lang="en-US" sz="1100">
                <a:solidFill>
                  <a:schemeClr val="dk1"/>
                </a:solidFill>
                <a:latin typeface="Calibri"/>
                <a:ea typeface="Calibri"/>
                <a:cs typeface="Calibri"/>
                <a:sym typeface="Calibri"/>
              </a:rPr>
              <a:t>Same logic applies to Bitwise operators so they will become like &lt;&lt;=, &gt;&gt;=, &gt;&gt;=, &amp;=, |= and ^=.</a:t>
            </a:r>
            <a:endParaRPr/>
          </a:p>
        </p:txBody>
      </p:sp>
      <p:sp>
        <p:nvSpPr>
          <p:cNvPr id="549" name="Google Shape;549;p47:notes"/>
          <p:cNvSpPr txBox="1"/>
          <p:nvPr>
            <p:ph idx="12" type="sldNum"/>
          </p:nvPr>
        </p:nvSpPr>
        <p:spPr>
          <a:xfrm>
            <a:off x="5715000" y="8610600"/>
            <a:ext cx="762000" cy="2270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p48: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557" name="Google Shape;557;p48: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p49: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568" name="Google Shape;568;p49: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5: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213" name="Google Shape;213;p5: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p50: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576" name="Google Shape;576;p50: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p51: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586" name="Google Shape;586;p51: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p52: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594" name="Google Shape;594;p52: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p53: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604" name="Google Shape;604;p53: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p54: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611" name="Google Shape;611;p54: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p55: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619" name="Google Shape;619;p55: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p56: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627" name="Google Shape;627;p56: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p57: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637" name="Google Shape;637;p57: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p58: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645" name="Google Shape;645;p58: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p59: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655" name="Google Shape;655;p59: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6: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220" name="Google Shape;220;p6: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p60: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663" name="Google Shape;663;p60: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p61: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673" name="Google Shape;673;p61: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p62: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680" name="Google Shape;680;p62: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p63: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688" name="Google Shape;688;p63: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p64: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697" name="Google Shape;697;p64: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p65: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707" name="Google Shape;707;p65: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p66: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714" name="Google Shape;714;p66: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p67: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24" name="Google Shape;724;p67:notes"/>
          <p:cNvSpPr txBox="1"/>
          <p:nvPr>
            <p:ph idx="1" type="body"/>
          </p:nvPr>
        </p:nvSpPr>
        <p:spPr>
          <a:xfrm>
            <a:off x="381000" y="3124200"/>
            <a:ext cx="6096000" cy="5334000"/>
          </a:xfrm>
          <a:prstGeom prst="rect">
            <a:avLst/>
          </a:prstGeom>
          <a:noFill/>
          <a:ln>
            <a:noFill/>
          </a:ln>
        </p:spPr>
        <p:txBody>
          <a:bodyPr anchorCtr="0" anchor="t" bIns="91425" lIns="0" spcFirstLastPara="1" rIns="0" wrap="square" tIns="0">
            <a:normAutofit/>
          </a:bodyPr>
          <a:lstStyle/>
          <a:p>
            <a:pPr indent="0" lvl="0" marL="0" rtl="0" algn="l">
              <a:spcBef>
                <a:spcPts val="0"/>
              </a:spcBef>
              <a:spcAft>
                <a:spcPts val="0"/>
              </a:spcAft>
              <a:buNone/>
            </a:pPr>
            <a:r>
              <a:rPr b="0" i="0" lang="en-US" sz="1100">
                <a:solidFill>
                  <a:schemeClr val="dk1"/>
                </a:solidFill>
                <a:latin typeface="Calibri"/>
                <a:ea typeface="Calibri"/>
                <a:cs typeface="Calibri"/>
                <a:sym typeface="Calibri"/>
              </a:rPr>
              <a:t>Don’t miss the semicolon used at the end of the do...while loop.</a:t>
            </a:r>
            <a:endParaRPr/>
          </a:p>
        </p:txBody>
      </p:sp>
      <p:sp>
        <p:nvSpPr>
          <p:cNvPr id="725" name="Google Shape;725;p67:notes"/>
          <p:cNvSpPr txBox="1"/>
          <p:nvPr>
            <p:ph idx="12" type="sldNum"/>
          </p:nvPr>
        </p:nvSpPr>
        <p:spPr>
          <a:xfrm>
            <a:off x="5715000" y="8610600"/>
            <a:ext cx="762000" cy="2270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1" name="Shape 731"/>
        <p:cNvGrpSpPr/>
        <p:nvPr/>
      </p:nvGrpSpPr>
      <p:grpSpPr>
        <a:xfrm>
          <a:off x="0" y="0"/>
          <a:ext cx="0" cy="0"/>
          <a:chOff x="0" y="0"/>
          <a:chExt cx="0" cy="0"/>
        </a:xfrm>
      </p:grpSpPr>
      <p:sp>
        <p:nvSpPr>
          <p:cNvPr id="732" name="Google Shape;732;p68: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733" name="Google Shape;733;p68: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p69: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743" name="Google Shape;743;p69: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7: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227" name="Google Shape;227;p7: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p70: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750" name="Google Shape;750;p70: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7" name="Shape 757"/>
        <p:cNvGrpSpPr/>
        <p:nvPr/>
      </p:nvGrpSpPr>
      <p:grpSpPr>
        <a:xfrm>
          <a:off x="0" y="0"/>
          <a:ext cx="0" cy="0"/>
          <a:chOff x="0" y="0"/>
          <a:chExt cx="0" cy="0"/>
        </a:xfrm>
      </p:grpSpPr>
      <p:sp>
        <p:nvSpPr>
          <p:cNvPr id="758" name="Google Shape;758;p71: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759" name="Google Shape;759;p71: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 name="Shape 765"/>
        <p:cNvGrpSpPr/>
        <p:nvPr/>
      </p:nvGrpSpPr>
      <p:grpSpPr>
        <a:xfrm>
          <a:off x="0" y="0"/>
          <a:ext cx="0" cy="0"/>
          <a:chOff x="0" y="0"/>
          <a:chExt cx="0" cy="0"/>
        </a:xfrm>
      </p:grpSpPr>
      <p:sp>
        <p:nvSpPr>
          <p:cNvPr id="766" name="Google Shape;766;p72: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767" name="Google Shape;767;p72: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5" name="Shape 775"/>
        <p:cNvGrpSpPr/>
        <p:nvPr/>
      </p:nvGrpSpPr>
      <p:grpSpPr>
        <a:xfrm>
          <a:off x="0" y="0"/>
          <a:ext cx="0" cy="0"/>
          <a:chOff x="0" y="0"/>
          <a:chExt cx="0" cy="0"/>
        </a:xfrm>
      </p:grpSpPr>
      <p:sp>
        <p:nvSpPr>
          <p:cNvPr id="776" name="Google Shape;776;p73: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777" name="Google Shape;777;p73: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p74: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784" name="Google Shape;784;p74: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9" name="Shape 789"/>
        <p:cNvGrpSpPr/>
        <p:nvPr/>
      </p:nvGrpSpPr>
      <p:grpSpPr>
        <a:xfrm>
          <a:off x="0" y="0"/>
          <a:ext cx="0" cy="0"/>
          <a:chOff x="0" y="0"/>
          <a:chExt cx="0" cy="0"/>
        </a:xfrm>
      </p:grpSpPr>
      <p:sp>
        <p:nvSpPr>
          <p:cNvPr id="790" name="Google Shape;790;p75: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91" name="Google Shape;791;p75:notes"/>
          <p:cNvSpPr txBox="1"/>
          <p:nvPr>
            <p:ph idx="1" type="body"/>
          </p:nvPr>
        </p:nvSpPr>
        <p:spPr>
          <a:xfrm>
            <a:off x="381000" y="3124200"/>
            <a:ext cx="6096000" cy="5334000"/>
          </a:xfrm>
          <a:prstGeom prst="rect">
            <a:avLst/>
          </a:prstGeom>
          <a:noFill/>
          <a:ln>
            <a:noFill/>
          </a:ln>
        </p:spPr>
        <p:txBody>
          <a:bodyPr anchorCtr="0" anchor="t" bIns="91425" lIns="0" spcFirstLastPara="1" rIns="0" wrap="square" tIns="0">
            <a:normAutofit/>
          </a:bodyPr>
          <a:lstStyle/>
          <a:p>
            <a:pPr indent="0" lvl="0" marL="0" rtl="0" algn="l">
              <a:spcBef>
                <a:spcPts val="0"/>
              </a:spcBef>
              <a:spcAft>
                <a:spcPts val="0"/>
              </a:spcAft>
              <a:buNone/>
            </a:pPr>
            <a:r>
              <a:rPr b="0" i="0" lang="en-US" sz="1100">
                <a:solidFill>
                  <a:schemeClr val="dk1"/>
                </a:solidFill>
                <a:latin typeface="Calibri"/>
                <a:ea typeface="Calibri"/>
                <a:cs typeface="Calibri"/>
                <a:sym typeface="Calibri"/>
              </a:rPr>
              <a:t>We already have seen the usage of </a:t>
            </a:r>
            <a:r>
              <a:rPr b="1" i="0" lang="en-US" sz="1100">
                <a:solidFill>
                  <a:schemeClr val="dk1"/>
                </a:solidFill>
                <a:latin typeface="Calibri"/>
                <a:ea typeface="Calibri"/>
                <a:cs typeface="Calibri"/>
                <a:sym typeface="Calibri"/>
              </a:rPr>
              <a:t>break</a:t>
            </a:r>
            <a:r>
              <a:rPr b="0" i="0" lang="en-US" sz="1100">
                <a:solidFill>
                  <a:schemeClr val="dk1"/>
                </a:solidFill>
                <a:latin typeface="Calibri"/>
                <a:ea typeface="Calibri"/>
                <a:cs typeface="Calibri"/>
                <a:sym typeface="Calibri"/>
              </a:rPr>
              <a:t> statement inside </a:t>
            </a:r>
            <a:r>
              <a:rPr b="1" i="0" lang="en-US" sz="1100">
                <a:solidFill>
                  <a:schemeClr val="dk1"/>
                </a:solidFill>
                <a:latin typeface="Calibri"/>
                <a:ea typeface="Calibri"/>
                <a:cs typeface="Calibri"/>
                <a:sym typeface="Calibri"/>
              </a:rPr>
              <a:t>a switch</a:t>
            </a:r>
            <a:r>
              <a:rPr b="0" i="0" lang="en-US" sz="1100">
                <a:solidFill>
                  <a:schemeClr val="dk1"/>
                </a:solidFill>
                <a:latin typeface="Calibri"/>
                <a:ea typeface="Calibri"/>
                <a:cs typeface="Calibri"/>
                <a:sym typeface="Calibri"/>
              </a:rPr>
              <a:t> statement.</a:t>
            </a:r>
            <a:endParaRPr/>
          </a:p>
        </p:txBody>
      </p:sp>
      <p:sp>
        <p:nvSpPr>
          <p:cNvPr id="792" name="Google Shape;792;p75:notes"/>
          <p:cNvSpPr txBox="1"/>
          <p:nvPr>
            <p:ph idx="12" type="sldNum"/>
          </p:nvPr>
        </p:nvSpPr>
        <p:spPr>
          <a:xfrm>
            <a:off x="5715000" y="8610600"/>
            <a:ext cx="762000" cy="2270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p76: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802" name="Google Shape;802;p76: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7" name="Shape 807"/>
        <p:cNvGrpSpPr/>
        <p:nvPr/>
      </p:nvGrpSpPr>
      <p:grpSpPr>
        <a:xfrm>
          <a:off x="0" y="0"/>
          <a:ext cx="0" cy="0"/>
          <a:chOff x="0" y="0"/>
          <a:chExt cx="0" cy="0"/>
        </a:xfrm>
      </p:grpSpPr>
      <p:sp>
        <p:nvSpPr>
          <p:cNvPr id="808" name="Google Shape;808;p77: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809" name="Google Shape;809;p77: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7" name="Shape 817"/>
        <p:cNvGrpSpPr/>
        <p:nvPr/>
      </p:nvGrpSpPr>
      <p:grpSpPr>
        <a:xfrm>
          <a:off x="0" y="0"/>
          <a:ext cx="0" cy="0"/>
          <a:chOff x="0" y="0"/>
          <a:chExt cx="0" cy="0"/>
        </a:xfrm>
      </p:grpSpPr>
      <p:sp>
        <p:nvSpPr>
          <p:cNvPr id="818" name="Google Shape;818;p78: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19" name="Google Shape;819;p78:notes"/>
          <p:cNvSpPr txBox="1"/>
          <p:nvPr>
            <p:ph idx="1" type="body"/>
          </p:nvPr>
        </p:nvSpPr>
        <p:spPr>
          <a:xfrm>
            <a:off x="381000" y="3124200"/>
            <a:ext cx="6096000" cy="5334000"/>
          </a:xfrm>
          <a:prstGeom prst="rect">
            <a:avLst/>
          </a:prstGeom>
          <a:noFill/>
          <a:ln>
            <a:noFill/>
          </a:ln>
        </p:spPr>
        <p:txBody>
          <a:bodyPr anchorCtr="0" anchor="t" bIns="91425" lIns="0" spcFirstLastPara="1" rIns="0" wrap="square" tIns="0">
            <a:normAutofit/>
          </a:bodyPr>
          <a:lstStyle/>
          <a:p>
            <a:pPr indent="0" lvl="0" marL="0" marR="0" rtl="0" algn="l">
              <a:lnSpc>
                <a:spcPct val="100000"/>
              </a:lnSpc>
              <a:spcBef>
                <a:spcPts val="0"/>
              </a:spcBef>
              <a:spcAft>
                <a:spcPts val="0"/>
              </a:spcAft>
              <a:buClr>
                <a:schemeClr val="dk1"/>
              </a:buClr>
              <a:buSzPts val="1100"/>
              <a:buFont typeface="Calibri"/>
              <a:buNone/>
            </a:pPr>
            <a:r>
              <a:rPr lang="en-US"/>
              <a:t>Line breaks are not allowed between the </a:t>
            </a:r>
            <a:r>
              <a:rPr b="1" lang="en-US"/>
              <a:t>‘continue’</a:t>
            </a:r>
            <a:r>
              <a:rPr lang="en-US"/>
              <a:t> or </a:t>
            </a:r>
            <a:r>
              <a:rPr b="1" lang="en-US"/>
              <a:t>‘break’</a:t>
            </a:r>
            <a:r>
              <a:rPr lang="en-US"/>
              <a:t> statement and its label name. Also, there should not be any other statement in between a label name and associated loop.</a:t>
            </a:r>
            <a:endParaRPr/>
          </a:p>
          <a:p>
            <a:pPr indent="0" lvl="0" marL="0" rtl="0" algn="l">
              <a:spcBef>
                <a:spcPts val="600"/>
              </a:spcBef>
              <a:spcAft>
                <a:spcPts val="0"/>
              </a:spcAft>
              <a:buNone/>
            </a:pPr>
            <a:r>
              <a:t/>
            </a:r>
            <a:endParaRPr/>
          </a:p>
        </p:txBody>
      </p:sp>
      <p:sp>
        <p:nvSpPr>
          <p:cNvPr id="820" name="Google Shape;820;p78:notes"/>
          <p:cNvSpPr txBox="1"/>
          <p:nvPr>
            <p:ph idx="12" type="sldNum"/>
          </p:nvPr>
        </p:nvSpPr>
        <p:spPr>
          <a:xfrm>
            <a:off x="5715000" y="8610600"/>
            <a:ext cx="762000" cy="2270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5" name="Shape 825"/>
        <p:cNvGrpSpPr/>
        <p:nvPr/>
      </p:nvGrpSpPr>
      <p:grpSpPr>
        <a:xfrm>
          <a:off x="0" y="0"/>
          <a:ext cx="0" cy="0"/>
          <a:chOff x="0" y="0"/>
          <a:chExt cx="0" cy="0"/>
        </a:xfrm>
      </p:grpSpPr>
      <p:sp>
        <p:nvSpPr>
          <p:cNvPr id="826" name="Google Shape;826;p79: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827" name="Google Shape;827;p79: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8: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234" name="Google Shape;234;p8: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5" name="Shape 835"/>
        <p:cNvGrpSpPr/>
        <p:nvPr/>
      </p:nvGrpSpPr>
      <p:grpSpPr>
        <a:xfrm>
          <a:off x="0" y="0"/>
          <a:ext cx="0" cy="0"/>
          <a:chOff x="0" y="0"/>
          <a:chExt cx="0" cy="0"/>
        </a:xfrm>
      </p:grpSpPr>
      <p:sp>
        <p:nvSpPr>
          <p:cNvPr id="836" name="Google Shape;836;p80: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837" name="Google Shape;837;p80: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2" name="Shape 842"/>
        <p:cNvGrpSpPr/>
        <p:nvPr/>
      </p:nvGrpSpPr>
      <p:grpSpPr>
        <a:xfrm>
          <a:off x="0" y="0"/>
          <a:ext cx="0" cy="0"/>
          <a:chOff x="0" y="0"/>
          <a:chExt cx="0" cy="0"/>
        </a:xfrm>
      </p:grpSpPr>
      <p:sp>
        <p:nvSpPr>
          <p:cNvPr id="843" name="Google Shape;843;p81: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844" name="Google Shape;844;p81: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0" name="Shape 850"/>
        <p:cNvGrpSpPr/>
        <p:nvPr/>
      </p:nvGrpSpPr>
      <p:grpSpPr>
        <a:xfrm>
          <a:off x="0" y="0"/>
          <a:ext cx="0" cy="0"/>
          <a:chOff x="0" y="0"/>
          <a:chExt cx="0" cy="0"/>
        </a:xfrm>
      </p:grpSpPr>
      <p:sp>
        <p:nvSpPr>
          <p:cNvPr id="851" name="Google Shape;851;p82: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852" name="Google Shape;852;p82: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8" name="Shape 858"/>
        <p:cNvGrpSpPr/>
        <p:nvPr/>
      </p:nvGrpSpPr>
      <p:grpSpPr>
        <a:xfrm>
          <a:off x="0" y="0"/>
          <a:ext cx="0" cy="0"/>
          <a:chOff x="0" y="0"/>
          <a:chExt cx="0" cy="0"/>
        </a:xfrm>
      </p:grpSpPr>
      <p:sp>
        <p:nvSpPr>
          <p:cNvPr id="859" name="Google Shape;859;p83: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860" name="Google Shape;860;p83: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8" name="Shape 868"/>
        <p:cNvGrpSpPr/>
        <p:nvPr/>
      </p:nvGrpSpPr>
      <p:grpSpPr>
        <a:xfrm>
          <a:off x="0" y="0"/>
          <a:ext cx="0" cy="0"/>
          <a:chOff x="0" y="0"/>
          <a:chExt cx="0" cy="0"/>
        </a:xfrm>
      </p:grpSpPr>
      <p:sp>
        <p:nvSpPr>
          <p:cNvPr id="869" name="Google Shape;869;p84: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870" name="Google Shape;870;p84: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5" name="Shape 875"/>
        <p:cNvGrpSpPr/>
        <p:nvPr/>
      </p:nvGrpSpPr>
      <p:grpSpPr>
        <a:xfrm>
          <a:off x="0" y="0"/>
          <a:ext cx="0" cy="0"/>
          <a:chOff x="0" y="0"/>
          <a:chExt cx="0" cy="0"/>
        </a:xfrm>
      </p:grpSpPr>
      <p:sp>
        <p:nvSpPr>
          <p:cNvPr id="876" name="Google Shape;876;p85: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877" name="Google Shape;877;p85: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5" name="Shape 885"/>
        <p:cNvGrpSpPr/>
        <p:nvPr/>
      </p:nvGrpSpPr>
      <p:grpSpPr>
        <a:xfrm>
          <a:off x="0" y="0"/>
          <a:ext cx="0" cy="0"/>
          <a:chOff x="0" y="0"/>
          <a:chExt cx="0" cy="0"/>
        </a:xfrm>
      </p:grpSpPr>
      <p:sp>
        <p:nvSpPr>
          <p:cNvPr id="886" name="Google Shape;886;p86: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887" name="Google Shape;887;p86: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2" name="Shape 892"/>
        <p:cNvGrpSpPr/>
        <p:nvPr/>
      </p:nvGrpSpPr>
      <p:grpSpPr>
        <a:xfrm>
          <a:off x="0" y="0"/>
          <a:ext cx="0" cy="0"/>
          <a:chOff x="0" y="0"/>
          <a:chExt cx="0" cy="0"/>
        </a:xfrm>
      </p:grpSpPr>
      <p:sp>
        <p:nvSpPr>
          <p:cNvPr id="893" name="Google Shape;893;p87: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894" name="Google Shape;894;p87: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2" name="Shape 902"/>
        <p:cNvGrpSpPr/>
        <p:nvPr/>
      </p:nvGrpSpPr>
      <p:grpSpPr>
        <a:xfrm>
          <a:off x="0" y="0"/>
          <a:ext cx="0" cy="0"/>
          <a:chOff x="0" y="0"/>
          <a:chExt cx="0" cy="0"/>
        </a:xfrm>
      </p:grpSpPr>
      <p:sp>
        <p:nvSpPr>
          <p:cNvPr id="903" name="Google Shape;903;p88: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904" name="Google Shape;904;p88: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8" name="Shape 908"/>
        <p:cNvGrpSpPr/>
        <p:nvPr/>
      </p:nvGrpSpPr>
      <p:grpSpPr>
        <a:xfrm>
          <a:off x="0" y="0"/>
          <a:ext cx="0" cy="0"/>
          <a:chOff x="0" y="0"/>
          <a:chExt cx="0" cy="0"/>
        </a:xfrm>
      </p:grpSpPr>
      <p:sp>
        <p:nvSpPr>
          <p:cNvPr id="909" name="Google Shape;909;p89: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910" name="Google Shape;910;p89: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9: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241" name="Google Shape;241;p9: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5" name="Shape 915"/>
        <p:cNvGrpSpPr/>
        <p:nvPr/>
      </p:nvGrpSpPr>
      <p:grpSpPr>
        <a:xfrm>
          <a:off x="0" y="0"/>
          <a:ext cx="0" cy="0"/>
          <a:chOff x="0" y="0"/>
          <a:chExt cx="0" cy="0"/>
        </a:xfrm>
      </p:grpSpPr>
      <p:sp>
        <p:nvSpPr>
          <p:cNvPr id="916" name="Google Shape;916;p90: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917" name="Google Shape;917;p90: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5" name="Shape 925"/>
        <p:cNvGrpSpPr/>
        <p:nvPr/>
      </p:nvGrpSpPr>
      <p:grpSpPr>
        <a:xfrm>
          <a:off x="0" y="0"/>
          <a:ext cx="0" cy="0"/>
          <a:chOff x="0" y="0"/>
          <a:chExt cx="0" cy="0"/>
        </a:xfrm>
      </p:grpSpPr>
      <p:sp>
        <p:nvSpPr>
          <p:cNvPr id="926" name="Google Shape;926;p91: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7" name="Google Shape;927;p91:notes"/>
          <p:cNvSpPr txBox="1"/>
          <p:nvPr>
            <p:ph idx="1" type="body"/>
          </p:nvPr>
        </p:nvSpPr>
        <p:spPr>
          <a:xfrm>
            <a:off x="381000" y="3124200"/>
            <a:ext cx="6096000" cy="5334000"/>
          </a:xfrm>
          <a:prstGeom prst="rect">
            <a:avLst/>
          </a:prstGeom>
          <a:noFill/>
          <a:ln>
            <a:noFill/>
          </a:ln>
        </p:spPr>
        <p:txBody>
          <a:bodyPr anchorCtr="0" anchor="t" bIns="91425" lIns="0" spcFirstLastPara="1" rIns="0" wrap="square" tIns="0">
            <a:normAutofit/>
          </a:bodyPr>
          <a:lstStyle/>
          <a:p>
            <a:pPr indent="0" lvl="0" marL="0" rtl="0" algn="l">
              <a:spcBef>
                <a:spcPts val="0"/>
              </a:spcBef>
              <a:spcAft>
                <a:spcPts val="0"/>
              </a:spcAft>
              <a:buNone/>
            </a:pPr>
            <a:r>
              <a:rPr b="0" i="0" lang="en-US" sz="1100">
                <a:solidFill>
                  <a:schemeClr val="dk1"/>
                </a:solidFill>
                <a:latin typeface="Calibri"/>
                <a:ea typeface="Calibri"/>
                <a:cs typeface="Calibri"/>
                <a:sym typeface="Calibri"/>
              </a:rPr>
              <a:t>Constructor is a terminology from Object Oriented Programming. You may not feel comfortable for the first time, which is OK.</a:t>
            </a:r>
            <a:endParaRPr/>
          </a:p>
        </p:txBody>
      </p:sp>
      <p:sp>
        <p:nvSpPr>
          <p:cNvPr id="928" name="Google Shape;928;p91:notes"/>
          <p:cNvSpPr txBox="1"/>
          <p:nvPr>
            <p:ph idx="12" type="sldNum"/>
          </p:nvPr>
        </p:nvSpPr>
        <p:spPr>
          <a:xfrm>
            <a:off x="5715000" y="8610600"/>
            <a:ext cx="762000" cy="2270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4" name="Shape 934"/>
        <p:cNvGrpSpPr/>
        <p:nvPr/>
      </p:nvGrpSpPr>
      <p:grpSpPr>
        <a:xfrm>
          <a:off x="0" y="0"/>
          <a:ext cx="0" cy="0"/>
          <a:chOff x="0" y="0"/>
          <a:chExt cx="0" cy="0"/>
        </a:xfrm>
      </p:grpSpPr>
      <p:sp>
        <p:nvSpPr>
          <p:cNvPr id="935" name="Google Shape;935;p92: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936" name="Google Shape;936;p92: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4" name="Shape 944"/>
        <p:cNvGrpSpPr/>
        <p:nvPr/>
      </p:nvGrpSpPr>
      <p:grpSpPr>
        <a:xfrm>
          <a:off x="0" y="0"/>
          <a:ext cx="0" cy="0"/>
          <a:chOff x="0" y="0"/>
          <a:chExt cx="0" cy="0"/>
        </a:xfrm>
      </p:grpSpPr>
      <p:sp>
        <p:nvSpPr>
          <p:cNvPr id="945" name="Google Shape;945;p93: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6" name="Google Shape;946;p93:notes"/>
          <p:cNvSpPr txBox="1"/>
          <p:nvPr>
            <p:ph idx="1" type="body"/>
          </p:nvPr>
        </p:nvSpPr>
        <p:spPr>
          <a:xfrm>
            <a:off x="381000" y="3124200"/>
            <a:ext cx="6096000" cy="5334000"/>
          </a:xfrm>
          <a:prstGeom prst="rect">
            <a:avLst/>
          </a:prstGeom>
          <a:noFill/>
          <a:ln>
            <a:noFill/>
          </a:ln>
        </p:spPr>
        <p:txBody>
          <a:bodyPr anchorCtr="0" anchor="t" bIns="91425" lIns="0" spcFirstLastPara="1" rIns="0" wrap="square" tIns="0">
            <a:normAutofit/>
          </a:bodyPr>
          <a:lstStyle/>
          <a:p>
            <a:pPr indent="0" lvl="0" marL="0" rtl="0" algn="l">
              <a:spcBef>
                <a:spcPts val="0"/>
              </a:spcBef>
              <a:spcAft>
                <a:spcPts val="0"/>
              </a:spcAft>
              <a:buNone/>
            </a:pPr>
            <a:r>
              <a:rPr b="0" i="0" lang="en-US" sz="1100">
                <a:solidFill>
                  <a:schemeClr val="dk1"/>
                </a:solidFill>
                <a:latin typeface="Calibri"/>
                <a:ea typeface="Calibri"/>
                <a:cs typeface="Calibri"/>
                <a:sym typeface="Calibri"/>
              </a:rPr>
              <a:t>But this name does not have any significance, so it is not worthwhile.</a:t>
            </a:r>
            <a:endParaRPr/>
          </a:p>
        </p:txBody>
      </p:sp>
      <p:sp>
        <p:nvSpPr>
          <p:cNvPr id="947" name="Google Shape;947;p93:notes"/>
          <p:cNvSpPr txBox="1"/>
          <p:nvPr>
            <p:ph idx="12" type="sldNum"/>
          </p:nvPr>
        </p:nvSpPr>
        <p:spPr>
          <a:xfrm>
            <a:off x="5715000" y="8610600"/>
            <a:ext cx="762000" cy="2270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4" name="Shape 954"/>
        <p:cNvGrpSpPr/>
        <p:nvPr/>
      </p:nvGrpSpPr>
      <p:grpSpPr>
        <a:xfrm>
          <a:off x="0" y="0"/>
          <a:ext cx="0" cy="0"/>
          <a:chOff x="0" y="0"/>
          <a:chExt cx="0" cy="0"/>
        </a:xfrm>
      </p:grpSpPr>
      <p:sp>
        <p:nvSpPr>
          <p:cNvPr id="955" name="Google Shape;955;p94: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956" name="Google Shape;956;p94: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3" name="Shape 963"/>
        <p:cNvGrpSpPr/>
        <p:nvPr/>
      </p:nvGrpSpPr>
      <p:grpSpPr>
        <a:xfrm>
          <a:off x="0" y="0"/>
          <a:ext cx="0" cy="0"/>
          <a:chOff x="0" y="0"/>
          <a:chExt cx="0" cy="0"/>
        </a:xfrm>
      </p:grpSpPr>
      <p:sp>
        <p:nvSpPr>
          <p:cNvPr id="964" name="Google Shape;964;p95: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965" name="Google Shape;965;p95: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0" name="Shape 970"/>
        <p:cNvGrpSpPr/>
        <p:nvPr/>
      </p:nvGrpSpPr>
      <p:grpSpPr>
        <a:xfrm>
          <a:off x="0" y="0"/>
          <a:ext cx="0" cy="0"/>
          <a:chOff x="0" y="0"/>
          <a:chExt cx="0" cy="0"/>
        </a:xfrm>
      </p:grpSpPr>
      <p:sp>
        <p:nvSpPr>
          <p:cNvPr id="971" name="Google Shape;971;p96: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972" name="Google Shape;972;p96: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0" name="Shape 980"/>
        <p:cNvGrpSpPr/>
        <p:nvPr/>
      </p:nvGrpSpPr>
      <p:grpSpPr>
        <a:xfrm>
          <a:off x="0" y="0"/>
          <a:ext cx="0" cy="0"/>
          <a:chOff x="0" y="0"/>
          <a:chExt cx="0" cy="0"/>
        </a:xfrm>
      </p:grpSpPr>
      <p:sp>
        <p:nvSpPr>
          <p:cNvPr id="981" name="Google Shape;981;p97: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982" name="Google Shape;982;p97: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0" name="Shape 990"/>
        <p:cNvGrpSpPr/>
        <p:nvPr/>
      </p:nvGrpSpPr>
      <p:grpSpPr>
        <a:xfrm>
          <a:off x="0" y="0"/>
          <a:ext cx="0" cy="0"/>
          <a:chOff x="0" y="0"/>
          <a:chExt cx="0" cy="0"/>
        </a:xfrm>
      </p:grpSpPr>
      <p:sp>
        <p:nvSpPr>
          <p:cNvPr id="991" name="Google Shape;991;p98: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992" name="Google Shape;992;p98: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0" name="Shape 1000"/>
        <p:cNvGrpSpPr/>
        <p:nvPr/>
      </p:nvGrpSpPr>
      <p:grpSpPr>
        <a:xfrm>
          <a:off x="0" y="0"/>
          <a:ext cx="0" cy="0"/>
          <a:chOff x="0" y="0"/>
          <a:chExt cx="0" cy="0"/>
        </a:xfrm>
      </p:grpSpPr>
      <p:sp>
        <p:nvSpPr>
          <p:cNvPr id="1001" name="Google Shape;1001;p99:notes"/>
          <p:cNvSpPr txBox="1"/>
          <p:nvPr>
            <p:ph idx="1" type="body"/>
          </p:nvPr>
        </p:nvSpPr>
        <p:spPr>
          <a:xfrm>
            <a:off x="381000" y="3124200"/>
            <a:ext cx="6096000" cy="5334000"/>
          </a:xfrm>
          <a:prstGeom prst="rect">
            <a:avLst/>
          </a:prstGeom>
        </p:spPr>
        <p:txBody>
          <a:bodyPr anchorCtr="0" anchor="t" bIns="91425" lIns="0" spcFirstLastPara="1" rIns="0" wrap="square" tIns="0">
            <a:noAutofit/>
          </a:bodyPr>
          <a:lstStyle/>
          <a:p>
            <a:pPr indent="0" lvl="0" marL="0" rtl="0" algn="l">
              <a:spcBef>
                <a:spcPts val="600"/>
              </a:spcBef>
              <a:spcAft>
                <a:spcPts val="0"/>
              </a:spcAft>
              <a:buNone/>
            </a:pPr>
            <a:r>
              <a:t/>
            </a:r>
            <a:endParaRPr/>
          </a:p>
        </p:txBody>
      </p:sp>
      <p:sp>
        <p:nvSpPr>
          <p:cNvPr id="1002" name="Google Shape;1002;p99:notes"/>
          <p:cNvSpPr/>
          <p:nvPr>
            <p:ph idx="2" type="sldImg"/>
          </p:nvPr>
        </p:nvSpPr>
        <p:spPr>
          <a:xfrm>
            <a:off x="382588" y="381000"/>
            <a:ext cx="4572000"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4.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racle logo" type="blank">
  <p:cSld name="BLANK">
    <p:spTree>
      <p:nvGrpSpPr>
        <p:cNvPr id="15" name="Shape 15"/>
        <p:cNvGrpSpPr/>
        <p:nvPr/>
      </p:nvGrpSpPr>
      <p:grpSpPr>
        <a:xfrm>
          <a:off x="0" y="0"/>
          <a:ext cx="0" cy="0"/>
          <a:chOff x="0" y="0"/>
          <a:chExt cx="0" cy="0"/>
        </a:xfrm>
      </p:grpSpPr>
      <p:pic>
        <p:nvPicPr>
          <p:cNvPr id="16" name="Google Shape;16;p249"/>
          <p:cNvPicPr preferRelativeResize="0"/>
          <p:nvPr/>
        </p:nvPicPr>
        <p:blipFill rotWithShape="1">
          <a:blip r:embed="rId2">
            <a:alphaModFix/>
          </a:blip>
          <a:srcRect b="0" l="0" r="0" t="0"/>
          <a:stretch/>
        </p:blipFill>
        <p:spPr>
          <a:xfrm>
            <a:off x="3822129" y="2843829"/>
            <a:ext cx="4544568" cy="569548"/>
          </a:xfrm>
          <a:prstGeom prst="rect">
            <a:avLst/>
          </a:prstGeom>
          <a:noFill/>
          <a:ln>
            <a:noFill/>
          </a:ln>
        </p:spPr>
      </p:pic>
      <p:pic>
        <p:nvPicPr>
          <p:cNvPr descr="Antra_Logo_72dpi_RGB_Tagline_XLarge.jpg" id="17" name="Google Shape;17;p249"/>
          <p:cNvPicPr preferRelativeResize="0"/>
          <p:nvPr/>
        </p:nvPicPr>
        <p:blipFill rotWithShape="1">
          <a:blip r:embed="rId3">
            <a:alphaModFix/>
          </a:blip>
          <a:srcRect b="0" l="0" r="0" t="0"/>
          <a:stretch/>
        </p:blipFill>
        <p:spPr>
          <a:xfrm>
            <a:off x="0" y="1230949"/>
            <a:ext cx="12188825" cy="443139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Logo">
  <p:cSld name="Quote with Logo">
    <p:spTree>
      <p:nvGrpSpPr>
        <p:cNvPr id="63" name="Shape 63"/>
        <p:cNvGrpSpPr/>
        <p:nvPr/>
      </p:nvGrpSpPr>
      <p:grpSpPr>
        <a:xfrm>
          <a:off x="0" y="0"/>
          <a:ext cx="0" cy="0"/>
          <a:chOff x="0" y="0"/>
          <a:chExt cx="0" cy="0"/>
        </a:xfrm>
      </p:grpSpPr>
      <p:sp>
        <p:nvSpPr>
          <p:cNvPr id="64" name="Google Shape;64;p260"/>
          <p:cNvSpPr txBox="1"/>
          <p:nvPr>
            <p:ph type="title"/>
          </p:nvPr>
        </p:nvSpPr>
        <p:spPr>
          <a:xfrm>
            <a:off x="3198812" y="1905000"/>
            <a:ext cx="8456613" cy="2209800"/>
          </a:xfrm>
          <a:prstGeom prst="rect">
            <a:avLst/>
          </a:prstGeom>
          <a:noFill/>
          <a:ln>
            <a:noFill/>
          </a:ln>
        </p:spPr>
        <p:txBody>
          <a:bodyPr anchorCtr="0" anchor="t" bIns="0" lIns="0" spcFirstLastPara="1" rIns="0" wrap="square" tIns="0">
            <a:noAutofit/>
          </a:bodyPr>
          <a:lstStyle>
            <a:lvl1pPr lvl="0" algn="l">
              <a:lnSpc>
                <a:spcPct val="80000"/>
              </a:lnSpc>
              <a:spcBef>
                <a:spcPts val="0"/>
              </a:spcBef>
              <a:spcAft>
                <a:spcPts val="0"/>
              </a:spcAft>
              <a:buClr>
                <a:schemeClr val="dk1"/>
              </a:buClr>
              <a:buSzPts val="4000"/>
              <a:buFont typeface="Calibri"/>
              <a:buNone/>
              <a:defRPr b="0"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260"/>
          <p:cNvSpPr txBox="1"/>
          <p:nvPr>
            <p:ph idx="1" type="body"/>
          </p:nvPr>
        </p:nvSpPr>
        <p:spPr>
          <a:xfrm>
            <a:off x="3503611" y="4191000"/>
            <a:ext cx="8151813" cy="762000"/>
          </a:xfrm>
          <a:prstGeom prst="rect">
            <a:avLst/>
          </a:prstGeom>
          <a:noFill/>
          <a:ln>
            <a:noFill/>
          </a:ln>
        </p:spPr>
        <p:txBody>
          <a:bodyPr anchorCtr="0" anchor="t" bIns="0" lIns="0" spcFirstLastPara="1" rIns="0" wrap="square" tIns="0">
            <a:noAutofit/>
          </a:bodyPr>
          <a:lstStyle>
            <a:lvl1pPr indent="-381000" lvl="0" marL="457200" algn="l">
              <a:lnSpc>
                <a:spcPct val="90000"/>
              </a:lnSpc>
              <a:spcBef>
                <a:spcPts val="0"/>
              </a:spcBef>
              <a:spcAft>
                <a:spcPts val="0"/>
              </a:spcAft>
              <a:buClr>
                <a:schemeClr val="dk1"/>
              </a:buClr>
              <a:buSzPts val="2400"/>
              <a:buFont typeface="Arial"/>
              <a:buChar char="–"/>
              <a:defRPr sz="2400"/>
            </a:lvl1pPr>
            <a:lvl2pPr indent="-228600" lvl="1" marL="914400" algn="l">
              <a:lnSpc>
                <a:spcPct val="90000"/>
              </a:lnSpc>
              <a:spcBef>
                <a:spcPts val="800"/>
              </a:spcBef>
              <a:spcAft>
                <a:spcPts val="0"/>
              </a:spcAft>
              <a:buSzPts val="1200"/>
              <a:buNone/>
              <a:defRPr sz="1200"/>
            </a:lvl2pPr>
            <a:lvl3pPr indent="-228600" lvl="2" marL="1371600" algn="l">
              <a:lnSpc>
                <a:spcPct val="90000"/>
              </a:lnSpc>
              <a:spcBef>
                <a:spcPts val="600"/>
              </a:spcBef>
              <a:spcAft>
                <a:spcPts val="0"/>
              </a:spcAft>
              <a:buSzPts val="1100"/>
              <a:buNone/>
              <a:defRPr sz="1100"/>
            </a:lvl3pPr>
            <a:lvl4pPr indent="-228600" lvl="3" marL="1828800" algn="l">
              <a:lnSpc>
                <a:spcPct val="90000"/>
              </a:lnSpc>
              <a:spcBef>
                <a:spcPts val="600"/>
              </a:spcBef>
              <a:spcAft>
                <a:spcPts val="0"/>
              </a:spcAft>
              <a:buSzPts val="900"/>
              <a:buNone/>
              <a:defRPr sz="900"/>
            </a:lvl4pPr>
            <a:lvl5pPr indent="-228600" lvl="4" marL="2286000" algn="l">
              <a:lnSpc>
                <a:spcPct val="90000"/>
              </a:lnSpc>
              <a:spcBef>
                <a:spcPts val="600"/>
              </a:spcBef>
              <a:spcAft>
                <a:spcPts val="0"/>
              </a:spcAft>
              <a:buSzPts val="900"/>
              <a:buNone/>
              <a:defRPr sz="900"/>
            </a:lvl5pPr>
            <a:lvl6pPr indent="-228600" lvl="5" marL="2743200" algn="l">
              <a:lnSpc>
                <a:spcPct val="90000"/>
              </a:lnSpc>
              <a:spcBef>
                <a:spcPts val="600"/>
              </a:spcBef>
              <a:spcAft>
                <a:spcPts val="0"/>
              </a:spcAft>
              <a:buSzPts val="900"/>
              <a:buNone/>
              <a:defRPr sz="900"/>
            </a:lvl6pPr>
            <a:lvl7pPr indent="-228600" lvl="6" marL="3200400" algn="l">
              <a:lnSpc>
                <a:spcPct val="90000"/>
              </a:lnSpc>
              <a:spcBef>
                <a:spcPts val="600"/>
              </a:spcBef>
              <a:spcAft>
                <a:spcPts val="0"/>
              </a:spcAft>
              <a:buSzPts val="900"/>
              <a:buNone/>
              <a:defRPr sz="900"/>
            </a:lvl7pPr>
            <a:lvl8pPr indent="-228600" lvl="7" marL="3657600" algn="l">
              <a:lnSpc>
                <a:spcPct val="90000"/>
              </a:lnSpc>
              <a:spcBef>
                <a:spcPts val="600"/>
              </a:spcBef>
              <a:spcAft>
                <a:spcPts val="0"/>
              </a:spcAft>
              <a:buSzPts val="900"/>
              <a:buNone/>
              <a:defRPr sz="900"/>
            </a:lvl8pPr>
            <a:lvl9pPr indent="-228600" lvl="8" marL="4114800" algn="l">
              <a:lnSpc>
                <a:spcPct val="90000"/>
              </a:lnSpc>
              <a:spcBef>
                <a:spcPts val="600"/>
              </a:spcBef>
              <a:spcAft>
                <a:spcPts val="0"/>
              </a:spcAft>
              <a:buSzPts val="900"/>
              <a:buNone/>
              <a:defRPr sz="900"/>
            </a:lvl9pPr>
          </a:lstStyle>
          <a:p/>
        </p:txBody>
      </p:sp>
      <p:sp>
        <p:nvSpPr>
          <p:cNvPr id="66" name="Google Shape;66;p260"/>
          <p:cNvSpPr txBox="1"/>
          <p:nvPr>
            <p:ph idx="10" type="dt"/>
          </p:nvPr>
        </p:nvSpPr>
        <p:spPr>
          <a:xfrm>
            <a:off x="3928174" y="6556248"/>
            <a:ext cx="1226398" cy="182880"/>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60"/>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Picture">
  <p:cSld name="Quote with Picture">
    <p:spTree>
      <p:nvGrpSpPr>
        <p:cNvPr id="68" name="Shape 68"/>
        <p:cNvGrpSpPr/>
        <p:nvPr/>
      </p:nvGrpSpPr>
      <p:grpSpPr>
        <a:xfrm>
          <a:off x="0" y="0"/>
          <a:ext cx="0" cy="0"/>
          <a:chOff x="0" y="0"/>
          <a:chExt cx="0" cy="0"/>
        </a:xfrm>
      </p:grpSpPr>
      <p:sp>
        <p:nvSpPr>
          <p:cNvPr descr="Customer photo can be included here" id="69" name="Google Shape;69;p261"/>
          <p:cNvSpPr/>
          <p:nvPr>
            <p:ph idx="2" type="pic"/>
          </p:nvPr>
        </p:nvSpPr>
        <p:spPr>
          <a:xfrm>
            <a:off x="531816" y="1905000"/>
            <a:ext cx="2194560" cy="3072384"/>
          </a:xfrm>
          <a:prstGeom prst="rect">
            <a:avLst/>
          </a:prstGeom>
          <a:noFill/>
          <a:ln>
            <a:noFill/>
          </a:ln>
        </p:spPr>
        <p:txBody>
          <a:bodyPr anchorCtr="0" anchor="t" bIns="0" lIns="0" spcFirstLastPara="1" rIns="0" wrap="square" tIns="91425">
            <a:noAutofit/>
          </a:bodyPr>
          <a:lstStyle>
            <a:lvl1pPr lvl="0" marR="0" rtl="0" algn="ctr">
              <a:lnSpc>
                <a:spcPct val="90000"/>
              </a:lnSpc>
              <a:spcBef>
                <a:spcPts val="0"/>
              </a:spcBef>
              <a:spcAft>
                <a:spcPts val="0"/>
              </a:spcAft>
              <a:buClr>
                <a:srgbClr val="666666"/>
              </a:buClr>
              <a:buSzPts val="1900"/>
              <a:buFont typeface="Arial"/>
              <a:buNone/>
              <a:defRPr b="0" i="0" sz="1900" u="none" cap="none" strike="noStrike">
                <a:solidFill>
                  <a:schemeClr val="dk1"/>
                </a:solidFill>
                <a:latin typeface="Calibri"/>
                <a:ea typeface="Calibri"/>
                <a:cs typeface="Calibri"/>
                <a:sym typeface="Calibri"/>
              </a:defRPr>
            </a:lvl1pPr>
            <a:lvl2pPr lvl="1" marR="0" rtl="0" algn="l">
              <a:lnSpc>
                <a:spcPct val="90000"/>
              </a:lnSpc>
              <a:spcBef>
                <a:spcPts val="800"/>
              </a:spcBef>
              <a:spcAft>
                <a:spcPts val="0"/>
              </a:spcAft>
              <a:buClr>
                <a:srgbClr val="666666"/>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600"/>
              </a:spcBef>
              <a:spcAft>
                <a:spcPts val="0"/>
              </a:spcAft>
              <a:buClr>
                <a:srgbClr val="666666"/>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600"/>
              </a:spcBef>
              <a:spcAft>
                <a:spcPts val="0"/>
              </a:spcAft>
              <a:buClr>
                <a:srgbClr val="666666"/>
              </a:buClr>
              <a:buSzPts val="1900"/>
              <a:buFont typeface="Arial"/>
              <a:buChar char="–"/>
              <a:defRPr b="0" i="0" sz="1900" u="none" cap="none" strike="noStrike">
                <a:solidFill>
                  <a:schemeClr val="dk1"/>
                </a:solidFill>
                <a:latin typeface="Calibri"/>
                <a:ea typeface="Calibri"/>
                <a:cs typeface="Calibri"/>
                <a:sym typeface="Calibri"/>
              </a:defRPr>
            </a:lvl4pPr>
            <a:lvl5pPr lvl="4" marR="0" rtl="0" algn="l">
              <a:lnSpc>
                <a:spcPct val="90000"/>
              </a:lnSpc>
              <a:spcBef>
                <a:spcPts val="600"/>
              </a:spcBef>
              <a:spcAft>
                <a:spcPts val="0"/>
              </a:spcAft>
              <a:buClr>
                <a:srgbClr val="666666"/>
              </a:buClr>
              <a:buSzPts val="1600"/>
              <a:buFont typeface="Arial"/>
              <a:buChar char="•"/>
              <a:defRPr b="0" i="0" sz="1600" u="none" cap="none" strike="noStrike">
                <a:solidFill>
                  <a:schemeClr val="dk1"/>
                </a:solidFill>
                <a:latin typeface="Calibri"/>
                <a:ea typeface="Calibri"/>
                <a:cs typeface="Calibri"/>
                <a:sym typeface="Calibri"/>
              </a:defRPr>
            </a:lvl5pPr>
            <a:lvl6pPr lvl="5" marR="0" rtl="0" algn="l">
              <a:lnSpc>
                <a:spcPct val="90000"/>
              </a:lnSpc>
              <a:spcBef>
                <a:spcPts val="600"/>
              </a:spcBef>
              <a:spcAft>
                <a:spcPts val="0"/>
              </a:spcAft>
              <a:buClr>
                <a:srgbClr val="666666"/>
              </a:buClr>
              <a:buSzPts val="1600"/>
              <a:buFont typeface="Arial"/>
              <a:buChar char="–"/>
              <a:defRPr b="0" i="0" sz="1600" u="none" cap="none" strike="noStrike">
                <a:solidFill>
                  <a:schemeClr val="dk1"/>
                </a:solidFill>
                <a:latin typeface="Calibri"/>
                <a:ea typeface="Calibri"/>
                <a:cs typeface="Calibri"/>
                <a:sym typeface="Calibri"/>
              </a:defRPr>
            </a:lvl6pPr>
            <a:lvl7pPr lvl="6" marR="0" rtl="0" algn="l">
              <a:lnSpc>
                <a:spcPct val="90000"/>
              </a:lnSpc>
              <a:spcBef>
                <a:spcPts val="600"/>
              </a:spcBef>
              <a:spcAft>
                <a:spcPts val="0"/>
              </a:spcAft>
              <a:buClr>
                <a:srgbClr val="666666"/>
              </a:buClr>
              <a:buSzPts val="1600"/>
              <a:buFont typeface="Arial"/>
              <a:buChar char="•"/>
              <a:defRPr b="0" i="0" sz="1600" u="none" cap="none" strike="noStrike">
                <a:solidFill>
                  <a:schemeClr val="dk1"/>
                </a:solidFill>
                <a:latin typeface="Calibri"/>
                <a:ea typeface="Calibri"/>
                <a:cs typeface="Calibri"/>
                <a:sym typeface="Calibri"/>
              </a:defRPr>
            </a:lvl7pPr>
            <a:lvl8pPr lvl="7" marR="0" rtl="0" algn="l">
              <a:lnSpc>
                <a:spcPct val="90000"/>
              </a:lnSpc>
              <a:spcBef>
                <a:spcPts val="600"/>
              </a:spcBef>
              <a:spcAft>
                <a:spcPts val="0"/>
              </a:spcAft>
              <a:buClr>
                <a:srgbClr val="666666"/>
              </a:buClr>
              <a:buSzPts val="1600"/>
              <a:buFont typeface="Arial"/>
              <a:buChar char="–"/>
              <a:defRPr b="0" i="0" sz="1600" u="none" cap="none" strike="noStrike">
                <a:solidFill>
                  <a:schemeClr val="dk1"/>
                </a:solidFill>
                <a:latin typeface="Calibri"/>
                <a:ea typeface="Calibri"/>
                <a:cs typeface="Calibri"/>
                <a:sym typeface="Calibri"/>
              </a:defRPr>
            </a:lvl8pPr>
            <a:lvl9pPr lvl="8" marR="0" rtl="0" algn="l">
              <a:lnSpc>
                <a:spcPct val="90000"/>
              </a:lnSpc>
              <a:spcBef>
                <a:spcPts val="600"/>
              </a:spcBef>
              <a:spcAft>
                <a:spcPts val="0"/>
              </a:spcAft>
              <a:buClr>
                <a:srgbClr val="666666"/>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70" name="Google Shape;70;p261"/>
          <p:cNvSpPr txBox="1"/>
          <p:nvPr>
            <p:ph type="title"/>
          </p:nvPr>
        </p:nvSpPr>
        <p:spPr>
          <a:xfrm>
            <a:off x="3198812" y="1905000"/>
            <a:ext cx="8456613" cy="2209800"/>
          </a:xfrm>
          <a:prstGeom prst="rect">
            <a:avLst/>
          </a:prstGeom>
          <a:noFill/>
          <a:ln>
            <a:noFill/>
          </a:ln>
        </p:spPr>
        <p:txBody>
          <a:bodyPr anchorCtr="0" anchor="t" bIns="0" lIns="0" spcFirstLastPara="1" rIns="0" wrap="square" tIns="0">
            <a:noAutofit/>
          </a:bodyPr>
          <a:lstStyle>
            <a:lvl1pPr lvl="0" algn="l">
              <a:lnSpc>
                <a:spcPct val="80000"/>
              </a:lnSpc>
              <a:spcBef>
                <a:spcPts val="0"/>
              </a:spcBef>
              <a:spcAft>
                <a:spcPts val="0"/>
              </a:spcAft>
              <a:buClr>
                <a:schemeClr val="dk1"/>
              </a:buClr>
              <a:buSzPts val="4000"/>
              <a:buFont typeface="Calibri"/>
              <a:buNone/>
              <a:defRPr b="0"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261"/>
          <p:cNvSpPr txBox="1"/>
          <p:nvPr>
            <p:ph idx="1" type="body"/>
          </p:nvPr>
        </p:nvSpPr>
        <p:spPr>
          <a:xfrm>
            <a:off x="3503611" y="4191000"/>
            <a:ext cx="8151813" cy="762000"/>
          </a:xfrm>
          <a:prstGeom prst="rect">
            <a:avLst/>
          </a:prstGeom>
          <a:noFill/>
          <a:ln>
            <a:noFill/>
          </a:ln>
        </p:spPr>
        <p:txBody>
          <a:bodyPr anchorCtr="0" anchor="t" bIns="0" lIns="0" spcFirstLastPara="1" rIns="0" wrap="square" tIns="0">
            <a:noAutofit/>
          </a:bodyPr>
          <a:lstStyle>
            <a:lvl1pPr indent="-381000" lvl="0" marL="457200" algn="l">
              <a:lnSpc>
                <a:spcPct val="90000"/>
              </a:lnSpc>
              <a:spcBef>
                <a:spcPts val="0"/>
              </a:spcBef>
              <a:spcAft>
                <a:spcPts val="0"/>
              </a:spcAft>
              <a:buClr>
                <a:schemeClr val="dk1"/>
              </a:buClr>
              <a:buSzPts val="2400"/>
              <a:buFont typeface="Arial"/>
              <a:buChar char="–"/>
              <a:defRPr sz="2400"/>
            </a:lvl1pPr>
            <a:lvl2pPr indent="-228600" lvl="1" marL="914400" algn="l">
              <a:lnSpc>
                <a:spcPct val="90000"/>
              </a:lnSpc>
              <a:spcBef>
                <a:spcPts val="800"/>
              </a:spcBef>
              <a:spcAft>
                <a:spcPts val="0"/>
              </a:spcAft>
              <a:buSzPts val="1200"/>
              <a:buNone/>
              <a:defRPr sz="1200"/>
            </a:lvl2pPr>
            <a:lvl3pPr indent="-228600" lvl="2" marL="1371600" algn="l">
              <a:lnSpc>
                <a:spcPct val="90000"/>
              </a:lnSpc>
              <a:spcBef>
                <a:spcPts val="600"/>
              </a:spcBef>
              <a:spcAft>
                <a:spcPts val="0"/>
              </a:spcAft>
              <a:buSzPts val="1100"/>
              <a:buNone/>
              <a:defRPr sz="1100"/>
            </a:lvl3pPr>
            <a:lvl4pPr indent="-228600" lvl="3" marL="1828800" algn="l">
              <a:lnSpc>
                <a:spcPct val="90000"/>
              </a:lnSpc>
              <a:spcBef>
                <a:spcPts val="600"/>
              </a:spcBef>
              <a:spcAft>
                <a:spcPts val="0"/>
              </a:spcAft>
              <a:buSzPts val="900"/>
              <a:buNone/>
              <a:defRPr sz="900"/>
            </a:lvl4pPr>
            <a:lvl5pPr indent="-228600" lvl="4" marL="2286000" algn="l">
              <a:lnSpc>
                <a:spcPct val="90000"/>
              </a:lnSpc>
              <a:spcBef>
                <a:spcPts val="600"/>
              </a:spcBef>
              <a:spcAft>
                <a:spcPts val="0"/>
              </a:spcAft>
              <a:buSzPts val="900"/>
              <a:buNone/>
              <a:defRPr sz="900"/>
            </a:lvl5pPr>
            <a:lvl6pPr indent="-228600" lvl="5" marL="2743200" algn="l">
              <a:lnSpc>
                <a:spcPct val="90000"/>
              </a:lnSpc>
              <a:spcBef>
                <a:spcPts val="600"/>
              </a:spcBef>
              <a:spcAft>
                <a:spcPts val="0"/>
              </a:spcAft>
              <a:buSzPts val="900"/>
              <a:buNone/>
              <a:defRPr sz="900"/>
            </a:lvl6pPr>
            <a:lvl7pPr indent="-228600" lvl="6" marL="3200400" algn="l">
              <a:lnSpc>
                <a:spcPct val="90000"/>
              </a:lnSpc>
              <a:spcBef>
                <a:spcPts val="600"/>
              </a:spcBef>
              <a:spcAft>
                <a:spcPts val="0"/>
              </a:spcAft>
              <a:buSzPts val="900"/>
              <a:buNone/>
              <a:defRPr sz="900"/>
            </a:lvl7pPr>
            <a:lvl8pPr indent="-228600" lvl="7" marL="3657600" algn="l">
              <a:lnSpc>
                <a:spcPct val="90000"/>
              </a:lnSpc>
              <a:spcBef>
                <a:spcPts val="600"/>
              </a:spcBef>
              <a:spcAft>
                <a:spcPts val="0"/>
              </a:spcAft>
              <a:buSzPts val="900"/>
              <a:buNone/>
              <a:defRPr sz="900"/>
            </a:lvl8pPr>
            <a:lvl9pPr indent="-228600" lvl="8" marL="4114800" algn="l">
              <a:lnSpc>
                <a:spcPct val="90000"/>
              </a:lnSpc>
              <a:spcBef>
                <a:spcPts val="600"/>
              </a:spcBef>
              <a:spcAft>
                <a:spcPts val="0"/>
              </a:spcAft>
              <a:buSzPts val="900"/>
              <a:buNone/>
              <a:defRPr sz="900"/>
            </a:lvl9pPr>
          </a:lstStyle>
          <a:p/>
        </p:txBody>
      </p:sp>
      <p:sp>
        <p:nvSpPr>
          <p:cNvPr id="72" name="Google Shape;72;p261"/>
          <p:cNvSpPr txBox="1"/>
          <p:nvPr>
            <p:ph idx="10" type="dt"/>
          </p:nvPr>
        </p:nvSpPr>
        <p:spPr>
          <a:xfrm>
            <a:off x="3928174" y="6556248"/>
            <a:ext cx="1226398" cy="182880"/>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61"/>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74" name="Shape 74"/>
        <p:cNvGrpSpPr/>
        <p:nvPr/>
      </p:nvGrpSpPr>
      <p:grpSpPr>
        <a:xfrm>
          <a:off x="0" y="0"/>
          <a:ext cx="0" cy="0"/>
          <a:chOff x="0" y="0"/>
          <a:chExt cx="0" cy="0"/>
        </a:xfrm>
      </p:grpSpPr>
      <p:sp>
        <p:nvSpPr>
          <p:cNvPr id="75" name="Google Shape;75;p262"/>
          <p:cNvSpPr txBox="1"/>
          <p:nvPr>
            <p:ph type="title"/>
          </p:nvPr>
        </p:nvSpPr>
        <p:spPr>
          <a:xfrm>
            <a:off x="531818" y="406401"/>
            <a:ext cx="11125199" cy="889000"/>
          </a:xfrm>
          <a:prstGeom prst="rect">
            <a:avLst/>
          </a:prstGeom>
          <a:noFill/>
          <a:ln>
            <a:noFill/>
          </a:ln>
        </p:spPr>
        <p:txBody>
          <a:bodyPr anchorCtr="0" anchor="b" bIns="0" lIns="0" spcFirstLastPara="1" rIns="0" wrap="square" tIns="0">
            <a:noAutofit/>
          </a:bodyPr>
          <a:lstStyle>
            <a:lvl1pPr lvl="0" algn="l">
              <a:lnSpc>
                <a:spcPct val="8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62"/>
          <p:cNvSpPr txBox="1"/>
          <p:nvPr>
            <p:ph idx="1" type="body"/>
          </p:nvPr>
        </p:nvSpPr>
        <p:spPr>
          <a:xfrm>
            <a:off x="531813" y="1524001"/>
            <a:ext cx="5410199" cy="4419600"/>
          </a:xfrm>
          <a:prstGeom prst="rect">
            <a:avLst/>
          </a:prstGeom>
          <a:noFill/>
          <a:ln>
            <a:noFill/>
          </a:ln>
        </p:spPr>
        <p:txBody>
          <a:bodyPr anchorCtr="0" anchor="t" bIns="0" lIns="0" spcFirstLastPara="1" rIns="0" wrap="square" tIns="0">
            <a:noAutofit/>
          </a:bodyPr>
          <a:lstStyle>
            <a:lvl1pPr indent="-406400" lvl="0" marL="457200" algn="l">
              <a:lnSpc>
                <a:spcPct val="90000"/>
              </a:lnSpc>
              <a:spcBef>
                <a:spcPts val="1200"/>
              </a:spcBef>
              <a:spcAft>
                <a:spcPts val="0"/>
              </a:spcAft>
              <a:buSzPts val="2800"/>
              <a:buChar char="•"/>
              <a:defRPr sz="2800"/>
            </a:lvl1pPr>
            <a:lvl2pPr indent="-381000" lvl="1" marL="914400" algn="l">
              <a:lnSpc>
                <a:spcPct val="90000"/>
              </a:lnSpc>
              <a:spcBef>
                <a:spcPts val="800"/>
              </a:spcBef>
              <a:spcAft>
                <a:spcPts val="0"/>
              </a:spcAft>
              <a:buSzPts val="2400"/>
              <a:buChar char="–"/>
              <a:defRPr sz="2400"/>
            </a:lvl2pPr>
            <a:lvl3pPr indent="-355600" lvl="2" marL="1371600" algn="l">
              <a:lnSpc>
                <a:spcPct val="90000"/>
              </a:lnSpc>
              <a:spcBef>
                <a:spcPts val="600"/>
              </a:spcBef>
              <a:spcAft>
                <a:spcPts val="0"/>
              </a:spcAft>
              <a:buSzPts val="2000"/>
              <a:buChar char="•"/>
              <a:defRPr sz="2000"/>
            </a:lvl3pPr>
            <a:lvl4pPr indent="-349250" lvl="3" marL="1828800" algn="l">
              <a:lnSpc>
                <a:spcPct val="90000"/>
              </a:lnSpc>
              <a:spcBef>
                <a:spcPts val="600"/>
              </a:spcBef>
              <a:spcAft>
                <a:spcPts val="0"/>
              </a:spcAft>
              <a:buSzPts val="1900"/>
              <a:buChar char="–"/>
              <a:defRPr sz="1900"/>
            </a:lvl4pPr>
            <a:lvl5pPr indent="-330200" lvl="4" marL="2286000" algn="l">
              <a:lnSpc>
                <a:spcPct val="90000"/>
              </a:lnSpc>
              <a:spcBef>
                <a:spcPts val="600"/>
              </a:spcBef>
              <a:spcAft>
                <a:spcPts val="0"/>
              </a:spcAft>
              <a:buSzPts val="1600"/>
              <a:buChar char="•"/>
              <a:defRPr sz="1600"/>
            </a:lvl5pPr>
            <a:lvl6pPr indent="-330200" lvl="5" marL="2743200" algn="l">
              <a:lnSpc>
                <a:spcPct val="90000"/>
              </a:lnSpc>
              <a:spcBef>
                <a:spcPts val="600"/>
              </a:spcBef>
              <a:spcAft>
                <a:spcPts val="0"/>
              </a:spcAft>
              <a:buSzPts val="1600"/>
              <a:buChar char="–"/>
              <a:defRPr sz="1600"/>
            </a:lvl6pPr>
            <a:lvl7pPr indent="-330200" lvl="6" marL="3200400" algn="l">
              <a:lnSpc>
                <a:spcPct val="90000"/>
              </a:lnSpc>
              <a:spcBef>
                <a:spcPts val="600"/>
              </a:spcBef>
              <a:spcAft>
                <a:spcPts val="0"/>
              </a:spcAft>
              <a:buSzPts val="1600"/>
              <a:buChar char="•"/>
              <a:defRPr sz="1600"/>
            </a:lvl7pPr>
            <a:lvl8pPr indent="-330200" lvl="7" marL="3657600" algn="l">
              <a:lnSpc>
                <a:spcPct val="90000"/>
              </a:lnSpc>
              <a:spcBef>
                <a:spcPts val="600"/>
              </a:spcBef>
              <a:spcAft>
                <a:spcPts val="0"/>
              </a:spcAft>
              <a:buSzPts val="1600"/>
              <a:buChar char="–"/>
              <a:defRPr sz="1600"/>
            </a:lvl8pPr>
            <a:lvl9pPr indent="-330200" lvl="8" marL="4114800" algn="l">
              <a:lnSpc>
                <a:spcPct val="90000"/>
              </a:lnSpc>
              <a:spcBef>
                <a:spcPts val="600"/>
              </a:spcBef>
              <a:spcAft>
                <a:spcPts val="0"/>
              </a:spcAft>
              <a:buSzPts val="1600"/>
              <a:buChar char="•"/>
              <a:defRPr sz="1600"/>
            </a:lvl9pPr>
          </a:lstStyle>
          <a:p/>
        </p:txBody>
      </p:sp>
      <p:cxnSp>
        <p:nvCxnSpPr>
          <p:cNvPr id="77" name="Google Shape;77;p262"/>
          <p:cNvCxnSpPr/>
          <p:nvPr/>
        </p:nvCxnSpPr>
        <p:spPr>
          <a:xfrm>
            <a:off x="6094413" y="1524000"/>
            <a:ext cx="0" cy="4419600"/>
          </a:xfrm>
          <a:prstGeom prst="straightConnector1">
            <a:avLst/>
          </a:prstGeom>
          <a:noFill/>
          <a:ln cap="flat" cmpd="sng" w="19050">
            <a:solidFill>
              <a:schemeClr val="lt2"/>
            </a:solidFill>
            <a:prstDash val="solid"/>
            <a:miter lim="800000"/>
            <a:headEnd len="sm" w="sm" type="none"/>
            <a:tailEnd len="sm" w="sm" type="none"/>
          </a:ln>
        </p:spPr>
      </p:cxnSp>
      <p:sp>
        <p:nvSpPr>
          <p:cNvPr id="78" name="Google Shape;78;p262"/>
          <p:cNvSpPr txBox="1"/>
          <p:nvPr>
            <p:ph idx="2" type="body"/>
          </p:nvPr>
        </p:nvSpPr>
        <p:spPr>
          <a:xfrm>
            <a:off x="6246820" y="1524001"/>
            <a:ext cx="5410197" cy="4419600"/>
          </a:xfrm>
          <a:prstGeom prst="rect">
            <a:avLst/>
          </a:prstGeom>
          <a:noFill/>
          <a:ln>
            <a:noFill/>
          </a:ln>
        </p:spPr>
        <p:txBody>
          <a:bodyPr anchorCtr="0" anchor="t" bIns="0" lIns="0" spcFirstLastPara="1" rIns="0" wrap="square" tIns="0">
            <a:noAutofit/>
          </a:bodyPr>
          <a:lstStyle>
            <a:lvl1pPr indent="-406400" lvl="0" marL="457200" algn="l">
              <a:lnSpc>
                <a:spcPct val="90000"/>
              </a:lnSpc>
              <a:spcBef>
                <a:spcPts val="1200"/>
              </a:spcBef>
              <a:spcAft>
                <a:spcPts val="0"/>
              </a:spcAft>
              <a:buSzPts val="2800"/>
              <a:buChar char="•"/>
              <a:defRPr sz="2800"/>
            </a:lvl1pPr>
            <a:lvl2pPr indent="-381000" lvl="1" marL="914400" algn="l">
              <a:lnSpc>
                <a:spcPct val="90000"/>
              </a:lnSpc>
              <a:spcBef>
                <a:spcPts val="800"/>
              </a:spcBef>
              <a:spcAft>
                <a:spcPts val="0"/>
              </a:spcAft>
              <a:buSzPts val="2400"/>
              <a:buChar char="–"/>
              <a:defRPr sz="2400"/>
            </a:lvl2pPr>
            <a:lvl3pPr indent="-355600" lvl="2" marL="1371600" algn="l">
              <a:lnSpc>
                <a:spcPct val="90000"/>
              </a:lnSpc>
              <a:spcBef>
                <a:spcPts val="600"/>
              </a:spcBef>
              <a:spcAft>
                <a:spcPts val="0"/>
              </a:spcAft>
              <a:buSzPts val="2000"/>
              <a:buChar char="•"/>
              <a:defRPr sz="2000"/>
            </a:lvl3pPr>
            <a:lvl4pPr indent="-349250" lvl="3" marL="1828800" algn="l">
              <a:lnSpc>
                <a:spcPct val="90000"/>
              </a:lnSpc>
              <a:spcBef>
                <a:spcPts val="600"/>
              </a:spcBef>
              <a:spcAft>
                <a:spcPts val="0"/>
              </a:spcAft>
              <a:buSzPts val="1900"/>
              <a:buChar char="–"/>
              <a:defRPr sz="1900"/>
            </a:lvl4pPr>
            <a:lvl5pPr indent="-330200" lvl="4" marL="2286000" algn="l">
              <a:lnSpc>
                <a:spcPct val="90000"/>
              </a:lnSpc>
              <a:spcBef>
                <a:spcPts val="600"/>
              </a:spcBef>
              <a:spcAft>
                <a:spcPts val="0"/>
              </a:spcAft>
              <a:buSzPts val="1600"/>
              <a:buChar char="•"/>
              <a:defRPr sz="1600"/>
            </a:lvl5pPr>
            <a:lvl6pPr indent="-330200" lvl="5" marL="2743200" algn="l">
              <a:lnSpc>
                <a:spcPct val="90000"/>
              </a:lnSpc>
              <a:spcBef>
                <a:spcPts val="600"/>
              </a:spcBef>
              <a:spcAft>
                <a:spcPts val="0"/>
              </a:spcAft>
              <a:buSzPts val="1600"/>
              <a:buChar char="–"/>
              <a:defRPr sz="1600"/>
            </a:lvl6pPr>
            <a:lvl7pPr indent="-330200" lvl="6" marL="3200400" algn="l">
              <a:lnSpc>
                <a:spcPct val="90000"/>
              </a:lnSpc>
              <a:spcBef>
                <a:spcPts val="600"/>
              </a:spcBef>
              <a:spcAft>
                <a:spcPts val="0"/>
              </a:spcAft>
              <a:buSzPts val="1600"/>
              <a:buChar char="•"/>
              <a:defRPr sz="1600"/>
            </a:lvl7pPr>
            <a:lvl8pPr indent="-330200" lvl="7" marL="3657600" algn="l">
              <a:lnSpc>
                <a:spcPct val="90000"/>
              </a:lnSpc>
              <a:spcBef>
                <a:spcPts val="600"/>
              </a:spcBef>
              <a:spcAft>
                <a:spcPts val="0"/>
              </a:spcAft>
              <a:buSzPts val="1600"/>
              <a:buChar char="–"/>
              <a:defRPr sz="1600"/>
            </a:lvl8pPr>
            <a:lvl9pPr indent="-330200" lvl="8" marL="4114800" algn="l">
              <a:lnSpc>
                <a:spcPct val="90000"/>
              </a:lnSpc>
              <a:spcBef>
                <a:spcPts val="600"/>
              </a:spcBef>
              <a:spcAft>
                <a:spcPts val="0"/>
              </a:spcAft>
              <a:buSzPts val="1600"/>
              <a:buChar char="•"/>
              <a:defRPr sz="1600"/>
            </a:lvl9pPr>
          </a:lstStyle>
          <a:p/>
        </p:txBody>
      </p:sp>
      <p:sp>
        <p:nvSpPr>
          <p:cNvPr id="79" name="Google Shape;79;p262"/>
          <p:cNvSpPr txBox="1"/>
          <p:nvPr>
            <p:ph idx="10" type="dt"/>
          </p:nvPr>
        </p:nvSpPr>
        <p:spPr>
          <a:xfrm>
            <a:off x="3928174" y="6556248"/>
            <a:ext cx="1226398" cy="182880"/>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62"/>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ntent">
  <p:cSld name="Three Content">
    <p:spTree>
      <p:nvGrpSpPr>
        <p:cNvPr id="81" name="Shape 81"/>
        <p:cNvGrpSpPr/>
        <p:nvPr/>
      </p:nvGrpSpPr>
      <p:grpSpPr>
        <a:xfrm>
          <a:off x="0" y="0"/>
          <a:ext cx="0" cy="0"/>
          <a:chOff x="0" y="0"/>
          <a:chExt cx="0" cy="0"/>
        </a:xfrm>
      </p:grpSpPr>
      <p:sp>
        <p:nvSpPr>
          <p:cNvPr id="82" name="Google Shape;82;p263"/>
          <p:cNvSpPr txBox="1"/>
          <p:nvPr>
            <p:ph type="title"/>
          </p:nvPr>
        </p:nvSpPr>
        <p:spPr>
          <a:xfrm>
            <a:off x="531818" y="406401"/>
            <a:ext cx="11125199" cy="889000"/>
          </a:xfrm>
          <a:prstGeom prst="rect">
            <a:avLst/>
          </a:prstGeom>
          <a:noFill/>
          <a:ln>
            <a:noFill/>
          </a:ln>
        </p:spPr>
        <p:txBody>
          <a:bodyPr anchorCtr="0" anchor="b" bIns="0" lIns="0" spcFirstLastPara="1" rIns="0" wrap="square" tIns="0">
            <a:noAutofit/>
          </a:bodyPr>
          <a:lstStyle>
            <a:lvl1pPr lvl="0" algn="l">
              <a:lnSpc>
                <a:spcPct val="8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263"/>
          <p:cNvSpPr txBox="1"/>
          <p:nvPr>
            <p:ph idx="1" type="body"/>
          </p:nvPr>
        </p:nvSpPr>
        <p:spPr>
          <a:xfrm>
            <a:off x="531820" y="1524001"/>
            <a:ext cx="3474720" cy="4419600"/>
          </a:xfrm>
          <a:prstGeom prst="rect">
            <a:avLst/>
          </a:prstGeom>
          <a:noFill/>
          <a:ln>
            <a:noFill/>
          </a:ln>
        </p:spPr>
        <p:txBody>
          <a:bodyPr anchorCtr="0" anchor="t" bIns="0" lIns="0" spcFirstLastPara="1" rIns="0" wrap="square" tIns="0">
            <a:noAutofit/>
          </a:bodyPr>
          <a:lstStyle>
            <a:lvl1pPr indent="-381000" lvl="0" marL="457200" algn="l">
              <a:lnSpc>
                <a:spcPct val="90000"/>
              </a:lnSpc>
              <a:spcBef>
                <a:spcPts val="1200"/>
              </a:spcBef>
              <a:spcAft>
                <a:spcPts val="0"/>
              </a:spcAft>
              <a:buSzPts val="2400"/>
              <a:buChar char="•"/>
              <a:defRPr sz="2400"/>
            </a:lvl1pPr>
            <a:lvl2pPr indent="-355600" lvl="1" marL="914400" algn="l">
              <a:lnSpc>
                <a:spcPct val="90000"/>
              </a:lnSpc>
              <a:spcBef>
                <a:spcPts val="800"/>
              </a:spcBef>
              <a:spcAft>
                <a:spcPts val="0"/>
              </a:spcAft>
              <a:buSzPts val="2000"/>
              <a:buChar char="–"/>
              <a:defRPr sz="2000"/>
            </a:lvl2pPr>
            <a:lvl3pPr indent="-349250" lvl="2" marL="1371600" algn="l">
              <a:lnSpc>
                <a:spcPct val="90000"/>
              </a:lnSpc>
              <a:spcBef>
                <a:spcPts val="600"/>
              </a:spcBef>
              <a:spcAft>
                <a:spcPts val="0"/>
              </a:spcAft>
              <a:buSzPts val="1900"/>
              <a:buChar char="•"/>
              <a:defRPr sz="1900"/>
            </a:lvl3pPr>
            <a:lvl4pPr indent="-330200" lvl="3" marL="1828800" algn="l">
              <a:lnSpc>
                <a:spcPct val="90000"/>
              </a:lnSpc>
              <a:spcBef>
                <a:spcPts val="600"/>
              </a:spcBef>
              <a:spcAft>
                <a:spcPts val="0"/>
              </a:spcAft>
              <a:buSzPts val="1600"/>
              <a:buChar char="–"/>
              <a:defRPr sz="1600"/>
            </a:lvl4pPr>
            <a:lvl5pPr indent="-323850" lvl="4" marL="2286000" algn="l">
              <a:lnSpc>
                <a:spcPct val="90000"/>
              </a:lnSpc>
              <a:spcBef>
                <a:spcPts val="600"/>
              </a:spcBef>
              <a:spcAft>
                <a:spcPts val="0"/>
              </a:spcAft>
              <a:buSzPts val="1500"/>
              <a:buChar char="•"/>
              <a:defRPr sz="1500"/>
            </a:lvl5pPr>
            <a:lvl6pPr indent="-323850" lvl="5" marL="2743200" algn="l">
              <a:lnSpc>
                <a:spcPct val="90000"/>
              </a:lnSpc>
              <a:spcBef>
                <a:spcPts val="600"/>
              </a:spcBef>
              <a:spcAft>
                <a:spcPts val="0"/>
              </a:spcAft>
              <a:buSzPts val="1500"/>
              <a:buChar char="–"/>
              <a:defRPr sz="1500"/>
            </a:lvl6pPr>
            <a:lvl7pPr indent="-323850" lvl="6" marL="3200400" algn="l">
              <a:lnSpc>
                <a:spcPct val="90000"/>
              </a:lnSpc>
              <a:spcBef>
                <a:spcPts val="600"/>
              </a:spcBef>
              <a:spcAft>
                <a:spcPts val="0"/>
              </a:spcAft>
              <a:buSzPts val="1500"/>
              <a:buChar char="•"/>
              <a:defRPr sz="1500"/>
            </a:lvl7pPr>
            <a:lvl8pPr indent="-323850" lvl="7" marL="3657600" algn="l">
              <a:lnSpc>
                <a:spcPct val="90000"/>
              </a:lnSpc>
              <a:spcBef>
                <a:spcPts val="600"/>
              </a:spcBef>
              <a:spcAft>
                <a:spcPts val="0"/>
              </a:spcAft>
              <a:buSzPts val="1500"/>
              <a:buChar char="–"/>
              <a:defRPr sz="1500"/>
            </a:lvl8pPr>
            <a:lvl9pPr indent="-323850" lvl="8" marL="4114800" algn="l">
              <a:lnSpc>
                <a:spcPct val="90000"/>
              </a:lnSpc>
              <a:spcBef>
                <a:spcPts val="600"/>
              </a:spcBef>
              <a:spcAft>
                <a:spcPts val="0"/>
              </a:spcAft>
              <a:buSzPts val="1500"/>
              <a:buChar char="•"/>
              <a:defRPr sz="1500"/>
            </a:lvl9pPr>
          </a:lstStyle>
          <a:p/>
        </p:txBody>
      </p:sp>
      <p:cxnSp>
        <p:nvCxnSpPr>
          <p:cNvPr id="84" name="Google Shape;84;p263"/>
          <p:cNvCxnSpPr/>
          <p:nvPr/>
        </p:nvCxnSpPr>
        <p:spPr>
          <a:xfrm>
            <a:off x="4189411" y="1524000"/>
            <a:ext cx="0" cy="4419600"/>
          </a:xfrm>
          <a:prstGeom prst="straightConnector1">
            <a:avLst/>
          </a:prstGeom>
          <a:noFill/>
          <a:ln cap="flat" cmpd="sng" w="19050">
            <a:solidFill>
              <a:schemeClr val="lt2"/>
            </a:solidFill>
            <a:prstDash val="solid"/>
            <a:miter lim="800000"/>
            <a:headEnd len="sm" w="sm" type="none"/>
            <a:tailEnd len="sm" w="sm" type="none"/>
          </a:ln>
        </p:spPr>
      </p:cxnSp>
      <p:sp>
        <p:nvSpPr>
          <p:cNvPr id="85" name="Google Shape;85;p263"/>
          <p:cNvSpPr txBox="1"/>
          <p:nvPr>
            <p:ph idx="2" type="body"/>
          </p:nvPr>
        </p:nvSpPr>
        <p:spPr>
          <a:xfrm>
            <a:off x="4357058" y="1524001"/>
            <a:ext cx="3474720" cy="4419600"/>
          </a:xfrm>
          <a:prstGeom prst="rect">
            <a:avLst/>
          </a:prstGeom>
          <a:noFill/>
          <a:ln>
            <a:noFill/>
          </a:ln>
        </p:spPr>
        <p:txBody>
          <a:bodyPr anchorCtr="0" anchor="t" bIns="0" lIns="0" spcFirstLastPara="1" rIns="0" wrap="square" tIns="0">
            <a:noAutofit/>
          </a:bodyPr>
          <a:lstStyle>
            <a:lvl1pPr indent="-381000" lvl="0" marL="457200" algn="l">
              <a:lnSpc>
                <a:spcPct val="90000"/>
              </a:lnSpc>
              <a:spcBef>
                <a:spcPts val="1200"/>
              </a:spcBef>
              <a:spcAft>
                <a:spcPts val="0"/>
              </a:spcAft>
              <a:buSzPts val="2400"/>
              <a:buChar char="•"/>
              <a:defRPr sz="2400"/>
            </a:lvl1pPr>
            <a:lvl2pPr indent="-355600" lvl="1" marL="914400" algn="l">
              <a:lnSpc>
                <a:spcPct val="90000"/>
              </a:lnSpc>
              <a:spcBef>
                <a:spcPts val="800"/>
              </a:spcBef>
              <a:spcAft>
                <a:spcPts val="0"/>
              </a:spcAft>
              <a:buSzPts val="2000"/>
              <a:buChar char="–"/>
              <a:defRPr sz="2000"/>
            </a:lvl2pPr>
            <a:lvl3pPr indent="-349250" lvl="2" marL="1371600" algn="l">
              <a:lnSpc>
                <a:spcPct val="90000"/>
              </a:lnSpc>
              <a:spcBef>
                <a:spcPts val="600"/>
              </a:spcBef>
              <a:spcAft>
                <a:spcPts val="0"/>
              </a:spcAft>
              <a:buSzPts val="1900"/>
              <a:buChar char="•"/>
              <a:defRPr sz="1900"/>
            </a:lvl3pPr>
            <a:lvl4pPr indent="-330200" lvl="3" marL="1828800" algn="l">
              <a:lnSpc>
                <a:spcPct val="90000"/>
              </a:lnSpc>
              <a:spcBef>
                <a:spcPts val="600"/>
              </a:spcBef>
              <a:spcAft>
                <a:spcPts val="0"/>
              </a:spcAft>
              <a:buSzPts val="1600"/>
              <a:buChar char="–"/>
              <a:defRPr sz="1600"/>
            </a:lvl4pPr>
            <a:lvl5pPr indent="-323850" lvl="4" marL="2286000" algn="l">
              <a:lnSpc>
                <a:spcPct val="90000"/>
              </a:lnSpc>
              <a:spcBef>
                <a:spcPts val="600"/>
              </a:spcBef>
              <a:spcAft>
                <a:spcPts val="0"/>
              </a:spcAft>
              <a:buSzPts val="1500"/>
              <a:buChar char="•"/>
              <a:defRPr sz="1500"/>
            </a:lvl5pPr>
            <a:lvl6pPr indent="-323850" lvl="5" marL="2743200" algn="l">
              <a:lnSpc>
                <a:spcPct val="90000"/>
              </a:lnSpc>
              <a:spcBef>
                <a:spcPts val="600"/>
              </a:spcBef>
              <a:spcAft>
                <a:spcPts val="0"/>
              </a:spcAft>
              <a:buSzPts val="1500"/>
              <a:buChar char="–"/>
              <a:defRPr sz="1500"/>
            </a:lvl6pPr>
            <a:lvl7pPr indent="-323850" lvl="6" marL="3200400" algn="l">
              <a:lnSpc>
                <a:spcPct val="90000"/>
              </a:lnSpc>
              <a:spcBef>
                <a:spcPts val="600"/>
              </a:spcBef>
              <a:spcAft>
                <a:spcPts val="0"/>
              </a:spcAft>
              <a:buSzPts val="1500"/>
              <a:buChar char="•"/>
              <a:defRPr sz="1500"/>
            </a:lvl7pPr>
            <a:lvl8pPr indent="-323850" lvl="7" marL="3657600" algn="l">
              <a:lnSpc>
                <a:spcPct val="90000"/>
              </a:lnSpc>
              <a:spcBef>
                <a:spcPts val="600"/>
              </a:spcBef>
              <a:spcAft>
                <a:spcPts val="0"/>
              </a:spcAft>
              <a:buSzPts val="1500"/>
              <a:buChar char="–"/>
              <a:defRPr sz="1500"/>
            </a:lvl8pPr>
            <a:lvl9pPr indent="-323850" lvl="8" marL="4114800" algn="l">
              <a:lnSpc>
                <a:spcPct val="90000"/>
              </a:lnSpc>
              <a:spcBef>
                <a:spcPts val="600"/>
              </a:spcBef>
              <a:spcAft>
                <a:spcPts val="0"/>
              </a:spcAft>
              <a:buSzPts val="1500"/>
              <a:buChar char="•"/>
              <a:defRPr sz="1500"/>
            </a:lvl9pPr>
          </a:lstStyle>
          <a:p/>
        </p:txBody>
      </p:sp>
      <p:cxnSp>
        <p:nvCxnSpPr>
          <p:cNvPr id="86" name="Google Shape;86;p263"/>
          <p:cNvCxnSpPr/>
          <p:nvPr/>
        </p:nvCxnSpPr>
        <p:spPr>
          <a:xfrm>
            <a:off x="7999412" y="1524000"/>
            <a:ext cx="0" cy="4419600"/>
          </a:xfrm>
          <a:prstGeom prst="straightConnector1">
            <a:avLst/>
          </a:prstGeom>
          <a:noFill/>
          <a:ln cap="flat" cmpd="sng" w="19050">
            <a:solidFill>
              <a:schemeClr val="lt2"/>
            </a:solidFill>
            <a:prstDash val="solid"/>
            <a:miter lim="800000"/>
            <a:headEnd len="sm" w="sm" type="none"/>
            <a:tailEnd len="sm" w="sm" type="none"/>
          </a:ln>
        </p:spPr>
      </p:cxnSp>
      <p:sp>
        <p:nvSpPr>
          <p:cNvPr id="87" name="Google Shape;87;p263"/>
          <p:cNvSpPr txBox="1"/>
          <p:nvPr>
            <p:ph idx="3" type="body"/>
          </p:nvPr>
        </p:nvSpPr>
        <p:spPr>
          <a:xfrm>
            <a:off x="8182297" y="1524001"/>
            <a:ext cx="3474720" cy="4419600"/>
          </a:xfrm>
          <a:prstGeom prst="rect">
            <a:avLst/>
          </a:prstGeom>
          <a:noFill/>
          <a:ln>
            <a:noFill/>
          </a:ln>
        </p:spPr>
        <p:txBody>
          <a:bodyPr anchorCtr="0" anchor="t" bIns="0" lIns="0" spcFirstLastPara="1" rIns="0" wrap="square" tIns="0">
            <a:noAutofit/>
          </a:bodyPr>
          <a:lstStyle>
            <a:lvl1pPr indent="-381000" lvl="0" marL="457200" algn="l">
              <a:lnSpc>
                <a:spcPct val="90000"/>
              </a:lnSpc>
              <a:spcBef>
                <a:spcPts val="1200"/>
              </a:spcBef>
              <a:spcAft>
                <a:spcPts val="0"/>
              </a:spcAft>
              <a:buSzPts val="2400"/>
              <a:buChar char="•"/>
              <a:defRPr sz="2400"/>
            </a:lvl1pPr>
            <a:lvl2pPr indent="-355600" lvl="1" marL="914400" algn="l">
              <a:lnSpc>
                <a:spcPct val="90000"/>
              </a:lnSpc>
              <a:spcBef>
                <a:spcPts val="800"/>
              </a:spcBef>
              <a:spcAft>
                <a:spcPts val="0"/>
              </a:spcAft>
              <a:buSzPts val="2000"/>
              <a:buChar char="–"/>
              <a:defRPr sz="2000"/>
            </a:lvl2pPr>
            <a:lvl3pPr indent="-349250" lvl="2" marL="1371600" algn="l">
              <a:lnSpc>
                <a:spcPct val="90000"/>
              </a:lnSpc>
              <a:spcBef>
                <a:spcPts val="600"/>
              </a:spcBef>
              <a:spcAft>
                <a:spcPts val="0"/>
              </a:spcAft>
              <a:buSzPts val="1900"/>
              <a:buChar char="•"/>
              <a:defRPr sz="1900"/>
            </a:lvl3pPr>
            <a:lvl4pPr indent="-330200" lvl="3" marL="1828800" algn="l">
              <a:lnSpc>
                <a:spcPct val="90000"/>
              </a:lnSpc>
              <a:spcBef>
                <a:spcPts val="600"/>
              </a:spcBef>
              <a:spcAft>
                <a:spcPts val="0"/>
              </a:spcAft>
              <a:buSzPts val="1600"/>
              <a:buChar char="–"/>
              <a:defRPr sz="1600"/>
            </a:lvl4pPr>
            <a:lvl5pPr indent="-323850" lvl="4" marL="2286000" algn="l">
              <a:lnSpc>
                <a:spcPct val="90000"/>
              </a:lnSpc>
              <a:spcBef>
                <a:spcPts val="600"/>
              </a:spcBef>
              <a:spcAft>
                <a:spcPts val="0"/>
              </a:spcAft>
              <a:buSzPts val="1500"/>
              <a:buChar char="•"/>
              <a:defRPr sz="1500"/>
            </a:lvl5pPr>
            <a:lvl6pPr indent="-323850" lvl="5" marL="2743200" algn="l">
              <a:lnSpc>
                <a:spcPct val="90000"/>
              </a:lnSpc>
              <a:spcBef>
                <a:spcPts val="600"/>
              </a:spcBef>
              <a:spcAft>
                <a:spcPts val="0"/>
              </a:spcAft>
              <a:buSzPts val="1500"/>
              <a:buChar char="–"/>
              <a:defRPr sz="1500"/>
            </a:lvl6pPr>
            <a:lvl7pPr indent="-323850" lvl="6" marL="3200400" algn="l">
              <a:lnSpc>
                <a:spcPct val="90000"/>
              </a:lnSpc>
              <a:spcBef>
                <a:spcPts val="600"/>
              </a:spcBef>
              <a:spcAft>
                <a:spcPts val="0"/>
              </a:spcAft>
              <a:buSzPts val="1500"/>
              <a:buChar char="•"/>
              <a:defRPr sz="1500"/>
            </a:lvl7pPr>
            <a:lvl8pPr indent="-323850" lvl="7" marL="3657600" algn="l">
              <a:lnSpc>
                <a:spcPct val="90000"/>
              </a:lnSpc>
              <a:spcBef>
                <a:spcPts val="600"/>
              </a:spcBef>
              <a:spcAft>
                <a:spcPts val="0"/>
              </a:spcAft>
              <a:buSzPts val="1500"/>
              <a:buChar char="–"/>
              <a:defRPr sz="1500"/>
            </a:lvl8pPr>
            <a:lvl9pPr indent="-323850" lvl="8" marL="4114800" algn="l">
              <a:lnSpc>
                <a:spcPct val="90000"/>
              </a:lnSpc>
              <a:spcBef>
                <a:spcPts val="600"/>
              </a:spcBef>
              <a:spcAft>
                <a:spcPts val="0"/>
              </a:spcAft>
              <a:buSzPts val="1500"/>
              <a:buChar char="•"/>
              <a:defRPr sz="1500"/>
            </a:lvl9pPr>
          </a:lstStyle>
          <a:p/>
        </p:txBody>
      </p:sp>
      <p:sp>
        <p:nvSpPr>
          <p:cNvPr id="88" name="Google Shape;88;p263"/>
          <p:cNvSpPr txBox="1"/>
          <p:nvPr>
            <p:ph idx="10" type="dt"/>
          </p:nvPr>
        </p:nvSpPr>
        <p:spPr>
          <a:xfrm>
            <a:off x="3928174" y="6556248"/>
            <a:ext cx="1226398" cy="182880"/>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63"/>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ntent">
  <p:cSld name="Four Content">
    <p:spTree>
      <p:nvGrpSpPr>
        <p:cNvPr id="90" name="Shape 90"/>
        <p:cNvGrpSpPr/>
        <p:nvPr/>
      </p:nvGrpSpPr>
      <p:grpSpPr>
        <a:xfrm>
          <a:off x="0" y="0"/>
          <a:ext cx="0" cy="0"/>
          <a:chOff x="0" y="0"/>
          <a:chExt cx="0" cy="0"/>
        </a:xfrm>
      </p:grpSpPr>
      <p:sp>
        <p:nvSpPr>
          <p:cNvPr id="91" name="Google Shape;91;p264"/>
          <p:cNvSpPr txBox="1"/>
          <p:nvPr>
            <p:ph idx="1" type="body"/>
          </p:nvPr>
        </p:nvSpPr>
        <p:spPr>
          <a:xfrm>
            <a:off x="531813" y="1524005"/>
            <a:ext cx="5410199" cy="2133599"/>
          </a:xfrm>
          <a:prstGeom prst="rect">
            <a:avLst/>
          </a:prstGeom>
          <a:noFill/>
          <a:ln>
            <a:noFill/>
          </a:ln>
        </p:spPr>
        <p:txBody>
          <a:bodyPr anchorCtr="0" anchor="t" bIns="0" lIns="0" spcFirstLastPara="1" rIns="0" wrap="square" tIns="0">
            <a:noAutofit/>
          </a:bodyPr>
          <a:lstStyle>
            <a:lvl1pPr indent="-381000" lvl="0" marL="457200" algn="l">
              <a:lnSpc>
                <a:spcPct val="90000"/>
              </a:lnSpc>
              <a:spcBef>
                <a:spcPts val="1200"/>
              </a:spcBef>
              <a:spcAft>
                <a:spcPts val="0"/>
              </a:spcAft>
              <a:buSzPts val="2400"/>
              <a:buChar char="•"/>
              <a:defRPr sz="2400"/>
            </a:lvl1pPr>
            <a:lvl2pPr indent="-355600" lvl="1" marL="914400" algn="l">
              <a:lnSpc>
                <a:spcPct val="90000"/>
              </a:lnSpc>
              <a:spcBef>
                <a:spcPts val="800"/>
              </a:spcBef>
              <a:spcAft>
                <a:spcPts val="0"/>
              </a:spcAft>
              <a:buSzPts val="2000"/>
              <a:buChar char="–"/>
              <a:defRPr sz="2000"/>
            </a:lvl2pPr>
            <a:lvl3pPr indent="-349250" lvl="2" marL="1371600" algn="l">
              <a:lnSpc>
                <a:spcPct val="90000"/>
              </a:lnSpc>
              <a:spcBef>
                <a:spcPts val="600"/>
              </a:spcBef>
              <a:spcAft>
                <a:spcPts val="0"/>
              </a:spcAft>
              <a:buSzPts val="1900"/>
              <a:buChar char="•"/>
              <a:defRPr sz="1900"/>
            </a:lvl3pPr>
            <a:lvl4pPr indent="-330200" lvl="3" marL="1828800" algn="l">
              <a:lnSpc>
                <a:spcPct val="90000"/>
              </a:lnSpc>
              <a:spcBef>
                <a:spcPts val="600"/>
              </a:spcBef>
              <a:spcAft>
                <a:spcPts val="0"/>
              </a:spcAft>
              <a:buSzPts val="1600"/>
              <a:buChar char="–"/>
              <a:defRPr sz="1600"/>
            </a:lvl4pPr>
            <a:lvl5pPr indent="-323850" lvl="4" marL="2286000" algn="l">
              <a:lnSpc>
                <a:spcPct val="90000"/>
              </a:lnSpc>
              <a:spcBef>
                <a:spcPts val="600"/>
              </a:spcBef>
              <a:spcAft>
                <a:spcPts val="0"/>
              </a:spcAft>
              <a:buSzPts val="1500"/>
              <a:buChar char="•"/>
              <a:defRPr sz="1500"/>
            </a:lvl5pPr>
            <a:lvl6pPr indent="-323850" lvl="5" marL="2743200" algn="l">
              <a:lnSpc>
                <a:spcPct val="90000"/>
              </a:lnSpc>
              <a:spcBef>
                <a:spcPts val="600"/>
              </a:spcBef>
              <a:spcAft>
                <a:spcPts val="0"/>
              </a:spcAft>
              <a:buSzPts val="1500"/>
              <a:buChar char="–"/>
              <a:defRPr sz="1500"/>
            </a:lvl6pPr>
            <a:lvl7pPr indent="-323850" lvl="6" marL="3200400" algn="l">
              <a:lnSpc>
                <a:spcPct val="90000"/>
              </a:lnSpc>
              <a:spcBef>
                <a:spcPts val="600"/>
              </a:spcBef>
              <a:spcAft>
                <a:spcPts val="0"/>
              </a:spcAft>
              <a:buSzPts val="1500"/>
              <a:buChar char="•"/>
              <a:defRPr sz="1500"/>
            </a:lvl7pPr>
            <a:lvl8pPr indent="-323850" lvl="7" marL="3657600" algn="l">
              <a:lnSpc>
                <a:spcPct val="90000"/>
              </a:lnSpc>
              <a:spcBef>
                <a:spcPts val="600"/>
              </a:spcBef>
              <a:spcAft>
                <a:spcPts val="0"/>
              </a:spcAft>
              <a:buSzPts val="1500"/>
              <a:buChar char="–"/>
              <a:defRPr sz="1500"/>
            </a:lvl8pPr>
            <a:lvl9pPr indent="-323850" lvl="8" marL="4114800" algn="l">
              <a:lnSpc>
                <a:spcPct val="90000"/>
              </a:lnSpc>
              <a:spcBef>
                <a:spcPts val="600"/>
              </a:spcBef>
              <a:spcAft>
                <a:spcPts val="0"/>
              </a:spcAft>
              <a:buSzPts val="1500"/>
              <a:buChar char="•"/>
              <a:defRPr sz="1500"/>
            </a:lvl9pPr>
          </a:lstStyle>
          <a:p/>
        </p:txBody>
      </p:sp>
      <p:sp>
        <p:nvSpPr>
          <p:cNvPr id="92" name="Google Shape;92;p264"/>
          <p:cNvSpPr txBox="1"/>
          <p:nvPr>
            <p:ph idx="2" type="body"/>
          </p:nvPr>
        </p:nvSpPr>
        <p:spPr>
          <a:xfrm>
            <a:off x="6246820" y="1524005"/>
            <a:ext cx="5410197" cy="2133599"/>
          </a:xfrm>
          <a:prstGeom prst="rect">
            <a:avLst/>
          </a:prstGeom>
          <a:noFill/>
          <a:ln>
            <a:noFill/>
          </a:ln>
        </p:spPr>
        <p:txBody>
          <a:bodyPr anchorCtr="0" anchor="t" bIns="0" lIns="0" spcFirstLastPara="1" rIns="0" wrap="square" tIns="0">
            <a:noAutofit/>
          </a:bodyPr>
          <a:lstStyle>
            <a:lvl1pPr indent="-381000" lvl="0" marL="457200" algn="l">
              <a:lnSpc>
                <a:spcPct val="90000"/>
              </a:lnSpc>
              <a:spcBef>
                <a:spcPts val="1200"/>
              </a:spcBef>
              <a:spcAft>
                <a:spcPts val="0"/>
              </a:spcAft>
              <a:buSzPts val="2400"/>
              <a:buChar char="•"/>
              <a:defRPr sz="2400"/>
            </a:lvl1pPr>
            <a:lvl2pPr indent="-355600" lvl="1" marL="914400" algn="l">
              <a:lnSpc>
                <a:spcPct val="90000"/>
              </a:lnSpc>
              <a:spcBef>
                <a:spcPts val="800"/>
              </a:spcBef>
              <a:spcAft>
                <a:spcPts val="0"/>
              </a:spcAft>
              <a:buSzPts val="2000"/>
              <a:buChar char="–"/>
              <a:defRPr sz="2000"/>
            </a:lvl2pPr>
            <a:lvl3pPr indent="-349250" lvl="2" marL="1371600" algn="l">
              <a:lnSpc>
                <a:spcPct val="90000"/>
              </a:lnSpc>
              <a:spcBef>
                <a:spcPts val="600"/>
              </a:spcBef>
              <a:spcAft>
                <a:spcPts val="0"/>
              </a:spcAft>
              <a:buSzPts val="1900"/>
              <a:buChar char="•"/>
              <a:defRPr sz="1900"/>
            </a:lvl3pPr>
            <a:lvl4pPr indent="-330200" lvl="3" marL="1828800" algn="l">
              <a:lnSpc>
                <a:spcPct val="90000"/>
              </a:lnSpc>
              <a:spcBef>
                <a:spcPts val="600"/>
              </a:spcBef>
              <a:spcAft>
                <a:spcPts val="0"/>
              </a:spcAft>
              <a:buSzPts val="1600"/>
              <a:buChar char="–"/>
              <a:defRPr sz="1600"/>
            </a:lvl4pPr>
            <a:lvl5pPr indent="-323850" lvl="4" marL="2286000" algn="l">
              <a:lnSpc>
                <a:spcPct val="90000"/>
              </a:lnSpc>
              <a:spcBef>
                <a:spcPts val="600"/>
              </a:spcBef>
              <a:spcAft>
                <a:spcPts val="0"/>
              </a:spcAft>
              <a:buSzPts val="1500"/>
              <a:buChar char="•"/>
              <a:defRPr sz="1500"/>
            </a:lvl5pPr>
            <a:lvl6pPr indent="-323850" lvl="5" marL="2743200" algn="l">
              <a:lnSpc>
                <a:spcPct val="90000"/>
              </a:lnSpc>
              <a:spcBef>
                <a:spcPts val="600"/>
              </a:spcBef>
              <a:spcAft>
                <a:spcPts val="0"/>
              </a:spcAft>
              <a:buSzPts val="1500"/>
              <a:buChar char="–"/>
              <a:defRPr sz="1500"/>
            </a:lvl6pPr>
            <a:lvl7pPr indent="-323850" lvl="6" marL="3200400" algn="l">
              <a:lnSpc>
                <a:spcPct val="90000"/>
              </a:lnSpc>
              <a:spcBef>
                <a:spcPts val="600"/>
              </a:spcBef>
              <a:spcAft>
                <a:spcPts val="0"/>
              </a:spcAft>
              <a:buSzPts val="1500"/>
              <a:buChar char="•"/>
              <a:defRPr sz="1500"/>
            </a:lvl7pPr>
            <a:lvl8pPr indent="-323850" lvl="7" marL="3657600" algn="l">
              <a:lnSpc>
                <a:spcPct val="90000"/>
              </a:lnSpc>
              <a:spcBef>
                <a:spcPts val="600"/>
              </a:spcBef>
              <a:spcAft>
                <a:spcPts val="0"/>
              </a:spcAft>
              <a:buSzPts val="1500"/>
              <a:buChar char="–"/>
              <a:defRPr sz="1500"/>
            </a:lvl8pPr>
            <a:lvl9pPr indent="-323850" lvl="8" marL="4114800" algn="l">
              <a:lnSpc>
                <a:spcPct val="90000"/>
              </a:lnSpc>
              <a:spcBef>
                <a:spcPts val="600"/>
              </a:spcBef>
              <a:spcAft>
                <a:spcPts val="0"/>
              </a:spcAft>
              <a:buSzPts val="1500"/>
              <a:buChar char="•"/>
              <a:defRPr sz="1500"/>
            </a:lvl9pPr>
          </a:lstStyle>
          <a:p/>
        </p:txBody>
      </p:sp>
      <p:sp>
        <p:nvSpPr>
          <p:cNvPr id="93" name="Google Shape;93;p264"/>
          <p:cNvSpPr txBox="1"/>
          <p:nvPr>
            <p:ph idx="10" type="dt"/>
          </p:nvPr>
        </p:nvSpPr>
        <p:spPr>
          <a:xfrm>
            <a:off x="3928174" y="6556248"/>
            <a:ext cx="1226398" cy="182880"/>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64"/>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5" name="Google Shape;95;p264"/>
          <p:cNvSpPr txBox="1"/>
          <p:nvPr>
            <p:ph idx="3" type="body"/>
          </p:nvPr>
        </p:nvSpPr>
        <p:spPr>
          <a:xfrm>
            <a:off x="531813" y="3810005"/>
            <a:ext cx="5410199" cy="2133599"/>
          </a:xfrm>
          <a:prstGeom prst="rect">
            <a:avLst/>
          </a:prstGeom>
          <a:noFill/>
          <a:ln>
            <a:noFill/>
          </a:ln>
        </p:spPr>
        <p:txBody>
          <a:bodyPr anchorCtr="0" anchor="t" bIns="0" lIns="0" spcFirstLastPara="1" rIns="0" wrap="square" tIns="0">
            <a:noAutofit/>
          </a:bodyPr>
          <a:lstStyle>
            <a:lvl1pPr indent="-381000" lvl="0" marL="457200" algn="l">
              <a:lnSpc>
                <a:spcPct val="90000"/>
              </a:lnSpc>
              <a:spcBef>
                <a:spcPts val="1200"/>
              </a:spcBef>
              <a:spcAft>
                <a:spcPts val="0"/>
              </a:spcAft>
              <a:buSzPts val="2400"/>
              <a:buChar char="•"/>
              <a:defRPr sz="2400"/>
            </a:lvl1pPr>
            <a:lvl2pPr indent="-355600" lvl="1" marL="914400" algn="l">
              <a:lnSpc>
                <a:spcPct val="90000"/>
              </a:lnSpc>
              <a:spcBef>
                <a:spcPts val="800"/>
              </a:spcBef>
              <a:spcAft>
                <a:spcPts val="0"/>
              </a:spcAft>
              <a:buSzPts val="2000"/>
              <a:buChar char="–"/>
              <a:defRPr sz="2000"/>
            </a:lvl2pPr>
            <a:lvl3pPr indent="-349250" lvl="2" marL="1371600" algn="l">
              <a:lnSpc>
                <a:spcPct val="90000"/>
              </a:lnSpc>
              <a:spcBef>
                <a:spcPts val="600"/>
              </a:spcBef>
              <a:spcAft>
                <a:spcPts val="0"/>
              </a:spcAft>
              <a:buSzPts val="1900"/>
              <a:buChar char="•"/>
              <a:defRPr sz="1900"/>
            </a:lvl3pPr>
            <a:lvl4pPr indent="-330200" lvl="3" marL="1828800" algn="l">
              <a:lnSpc>
                <a:spcPct val="90000"/>
              </a:lnSpc>
              <a:spcBef>
                <a:spcPts val="600"/>
              </a:spcBef>
              <a:spcAft>
                <a:spcPts val="0"/>
              </a:spcAft>
              <a:buSzPts val="1600"/>
              <a:buChar char="–"/>
              <a:defRPr sz="1600"/>
            </a:lvl4pPr>
            <a:lvl5pPr indent="-323850" lvl="4" marL="2286000" algn="l">
              <a:lnSpc>
                <a:spcPct val="90000"/>
              </a:lnSpc>
              <a:spcBef>
                <a:spcPts val="600"/>
              </a:spcBef>
              <a:spcAft>
                <a:spcPts val="0"/>
              </a:spcAft>
              <a:buSzPts val="1500"/>
              <a:buChar char="•"/>
              <a:defRPr sz="1500"/>
            </a:lvl5pPr>
            <a:lvl6pPr indent="-323850" lvl="5" marL="2743200" algn="l">
              <a:lnSpc>
                <a:spcPct val="90000"/>
              </a:lnSpc>
              <a:spcBef>
                <a:spcPts val="600"/>
              </a:spcBef>
              <a:spcAft>
                <a:spcPts val="0"/>
              </a:spcAft>
              <a:buSzPts val="1500"/>
              <a:buChar char="–"/>
              <a:defRPr sz="1500"/>
            </a:lvl6pPr>
            <a:lvl7pPr indent="-323850" lvl="6" marL="3200400" algn="l">
              <a:lnSpc>
                <a:spcPct val="90000"/>
              </a:lnSpc>
              <a:spcBef>
                <a:spcPts val="600"/>
              </a:spcBef>
              <a:spcAft>
                <a:spcPts val="0"/>
              </a:spcAft>
              <a:buSzPts val="1500"/>
              <a:buChar char="•"/>
              <a:defRPr sz="1500"/>
            </a:lvl7pPr>
            <a:lvl8pPr indent="-323850" lvl="7" marL="3657600" algn="l">
              <a:lnSpc>
                <a:spcPct val="90000"/>
              </a:lnSpc>
              <a:spcBef>
                <a:spcPts val="600"/>
              </a:spcBef>
              <a:spcAft>
                <a:spcPts val="0"/>
              </a:spcAft>
              <a:buSzPts val="1500"/>
              <a:buChar char="–"/>
              <a:defRPr sz="1500"/>
            </a:lvl8pPr>
            <a:lvl9pPr indent="-323850" lvl="8" marL="4114800" algn="l">
              <a:lnSpc>
                <a:spcPct val="90000"/>
              </a:lnSpc>
              <a:spcBef>
                <a:spcPts val="600"/>
              </a:spcBef>
              <a:spcAft>
                <a:spcPts val="0"/>
              </a:spcAft>
              <a:buSzPts val="1500"/>
              <a:buChar char="•"/>
              <a:defRPr sz="1500"/>
            </a:lvl9pPr>
          </a:lstStyle>
          <a:p/>
        </p:txBody>
      </p:sp>
      <p:sp>
        <p:nvSpPr>
          <p:cNvPr id="96" name="Google Shape;96;p264"/>
          <p:cNvSpPr txBox="1"/>
          <p:nvPr>
            <p:ph idx="4" type="body"/>
          </p:nvPr>
        </p:nvSpPr>
        <p:spPr>
          <a:xfrm>
            <a:off x="6246820" y="3810005"/>
            <a:ext cx="5410197" cy="2133599"/>
          </a:xfrm>
          <a:prstGeom prst="rect">
            <a:avLst/>
          </a:prstGeom>
          <a:noFill/>
          <a:ln>
            <a:noFill/>
          </a:ln>
        </p:spPr>
        <p:txBody>
          <a:bodyPr anchorCtr="0" anchor="t" bIns="0" lIns="0" spcFirstLastPara="1" rIns="0" wrap="square" tIns="0">
            <a:noAutofit/>
          </a:bodyPr>
          <a:lstStyle>
            <a:lvl1pPr indent="-381000" lvl="0" marL="457200" algn="l">
              <a:lnSpc>
                <a:spcPct val="90000"/>
              </a:lnSpc>
              <a:spcBef>
                <a:spcPts val="1200"/>
              </a:spcBef>
              <a:spcAft>
                <a:spcPts val="0"/>
              </a:spcAft>
              <a:buSzPts val="2400"/>
              <a:buChar char="•"/>
              <a:defRPr sz="2400"/>
            </a:lvl1pPr>
            <a:lvl2pPr indent="-355600" lvl="1" marL="914400" algn="l">
              <a:lnSpc>
                <a:spcPct val="90000"/>
              </a:lnSpc>
              <a:spcBef>
                <a:spcPts val="800"/>
              </a:spcBef>
              <a:spcAft>
                <a:spcPts val="0"/>
              </a:spcAft>
              <a:buSzPts val="2000"/>
              <a:buChar char="–"/>
              <a:defRPr sz="2000"/>
            </a:lvl2pPr>
            <a:lvl3pPr indent="-349250" lvl="2" marL="1371600" algn="l">
              <a:lnSpc>
                <a:spcPct val="90000"/>
              </a:lnSpc>
              <a:spcBef>
                <a:spcPts val="600"/>
              </a:spcBef>
              <a:spcAft>
                <a:spcPts val="0"/>
              </a:spcAft>
              <a:buSzPts val="1900"/>
              <a:buChar char="•"/>
              <a:defRPr sz="1900"/>
            </a:lvl3pPr>
            <a:lvl4pPr indent="-330200" lvl="3" marL="1828800" algn="l">
              <a:lnSpc>
                <a:spcPct val="90000"/>
              </a:lnSpc>
              <a:spcBef>
                <a:spcPts val="600"/>
              </a:spcBef>
              <a:spcAft>
                <a:spcPts val="0"/>
              </a:spcAft>
              <a:buSzPts val="1600"/>
              <a:buChar char="–"/>
              <a:defRPr sz="1600"/>
            </a:lvl4pPr>
            <a:lvl5pPr indent="-323850" lvl="4" marL="2286000" algn="l">
              <a:lnSpc>
                <a:spcPct val="90000"/>
              </a:lnSpc>
              <a:spcBef>
                <a:spcPts val="600"/>
              </a:spcBef>
              <a:spcAft>
                <a:spcPts val="0"/>
              </a:spcAft>
              <a:buSzPts val="1500"/>
              <a:buChar char="•"/>
              <a:defRPr sz="1500"/>
            </a:lvl5pPr>
            <a:lvl6pPr indent="-323850" lvl="5" marL="2743200" algn="l">
              <a:lnSpc>
                <a:spcPct val="90000"/>
              </a:lnSpc>
              <a:spcBef>
                <a:spcPts val="600"/>
              </a:spcBef>
              <a:spcAft>
                <a:spcPts val="0"/>
              </a:spcAft>
              <a:buSzPts val="1500"/>
              <a:buChar char="–"/>
              <a:defRPr sz="1500"/>
            </a:lvl6pPr>
            <a:lvl7pPr indent="-323850" lvl="6" marL="3200400" algn="l">
              <a:lnSpc>
                <a:spcPct val="90000"/>
              </a:lnSpc>
              <a:spcBef>
                <a:spcPts val="600"/>
              </a:spcBef>
              <a:spcAft>
                <a:spcPts val="0"/>
              </a:spcAft>
              <a:buSzPts val="1500"/>
              <a:buChar char="•"/>
              <a:defRPr sz="1500"/>
            </a:lvl7pPr>
            <a:lvl8pPr indent="-323850" lvl="7" marL="3657600" algn="l">
              <a:lnSpc>
                <a:spcPct val="90000"/>
              </a:lnSpc>
              <a:spcBef>
                <a:spcPts val="600"/>
              </a:spcBef>
              <a:spcAft>
                <a:spcPts val="0"/>
              </a:spcAft>
              <a:buSzPts val="1500"/>
              <a:buChar char="–"/>
              <a:defRPr sz="1500"/>
            </a:lvl8pPr>
            <a:lvl9pPr indent="-323850" lvl="8" marL="4114800" algn="l">
              <a:lnSpc>
                <a:spcPct val="90000"/>
              </a:lnSpc>
              <a:spcBef>
                <a:spcPts val="600"/>
              </a:spcBef>
              <a:spcAft>
                <a:spcPts val="0"/>
              </a:spcAft>
              <a:buSzPts val="1500"/>
              <a:buChar char="•"/>
              <a:defRPr sz="1500"/>
            </a:lvl9pPr>
          </a:lstStyle>
          <a:p/>
        </p:txBody>
      </p:sp>
      <p:cxnSp>
        <p:nvCxnSpPr>
          <p:cNvPr id="97" name="Google Shape;97;p264"/>
          <p:cNvCxnSpPr/>
          <p:nvPr/>
        </p:nvCxnSpPr>
        <p:spPr>
          <a:xfrm>
            <a:off x="6094413" y="1524000"/>
            <a:ext cx="0" cy="4419600"/>
          </a:xfrm>
          <a:prstGeom prst="straightConnector1">
            <a:avLst/>
          </a:prstGeom>
          <a:noFill/>
          <a:ln cap="flat" cmpd="sng" w="19050">
            <a:solidFill>
              <a:schemeClr val="lt2"/>
            </a:solidFill>
            <a:prstDash val="solid"/>
            <a:miter lim="800000"/>
            <a:headEnd len="sm" w="sm" type="none"/>
            <a:tailEnd len="sm" w="sm" type="none"/>
          </a:ln>
        </p:spPr>
      </p:cxnSp>
      <p:sp>
        <p:nvSpPr>
          <p:cNvPr id="98" name="Google Shape;98;p264"/>
          <p:cNvSpPr txBox="1"/>
          <p:nvPr>
            <p:ph type="title"/>
          </p:nvPr>
        </p:nvSpPr>
        <p:spPr>
          <a:xfrm>
            <a:off x="531818" y="406401"/>
            <a:ext cx="11125199" cy="889000"/>
          </a:xfrm>
          <a:prstGeom prst="rect">
            <a:avLst/>
          </a:prstGeom>
          <a:noFill/>
          <a:ln>
            <a:noFill/>
          </a:ln>
        </p:spPr>
        <p:txBody>
          <a:bodyPr anchorCtr="0" anchor="b" bIns="0" lIns="0" spcFirstLastPara="1" rIns="0" wrap="square" tIns="0">
            <a:noAutofit/>
          </a:bodyPr>
          <a:lstStyle>
            <a:lvl1pPr lvl="0" algn="l">
              <a:lnSpc>
                <a:spcPct val="8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adrant for Infographics">
  <p:cSld name="Quadrant for Infographics">
    <p:spTree>
      <p:nvGrpSpPr>
        <p:cNvPr id="99" name="Shape 99"/>
        <p:cNvGrpSpPr/>
        <p:nvPr/>
      </p:nvGrpSpPr>
      <p:grpSpPr>
        <a:xfrm>
          <a:off x="0" y="0"/>
          <a:ext cx="0" cy="0"/>
          <a:chOff x="0" y="0"/>
          <a:chExt cx="0" cy="0"/>
        </a:xfrm>
      </p:grpSpPr>
      <p:sp>
        <p:nvSpPr>
          <p:cNvPr id="100" name="Google Shape;100;p265"/>
          <p:cNvSpPr txBox="1"/>
          <p:nvPr>
            <p:ph type="title"/>
          </p:nvPr>
        </p:nvSpPr>
        <p:spPr>
          <a:xfrm>
            <a:off x="531818" y="406401"/>
            <a:ext cx="11125199" cy="889000"/>
          </a:xfrm>
          <a:prstGeom prst="rect">
            <a:avLst/>
          </a:prstGeom>
          <a:noFill/>
          <a:ln>
            <a:noFill/>
          </a:ln>
        </p:spPr>
        <p:txBody>
          <a:bodyPr anchorCtr="0" anchor="b" bIns="0" lIns="0" spcFirstLastPara="1" rIns="0" wrap="square" tIns="0">
            <a:noAutofit/>
          </a:bodyPr>
          <a:lstStyle>
            <a:lvl1pPr lvl="0" algn="l">
              <a:lnSpc>
                <a:spcPct val="8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1" name="Google Shape;101;p265"/>
          <p:cNvSpPr txBox="1"/>
          <p:nvPr>
            <p:ph idx="1" type="body"/>
          </p:nvPr>
        </p:nvSpPr>
        <p:spPr>
          <a:xfrm>
            <a:off x="2436810" y="1524001"/>
            <a:ext cx="3505202" cy="2011680"/>
          </a:xfrm>
          <a:prstGeom prst="rect">
            <a:avLst/>
          </a:prstGeom>
          <a:noFill/>
          <a:ln>
            <a:noFill/>
          </a:ln>
        </p:spPr>
        <p:txBody>
          <a:bodyPr anchorCtr="0" anchor="ctr" bIns="0" lIns="0" spcFirstLastPara="1" rIns="0" wrap="square" tIns="0">
            <a:noAutofit/>
          </a:bodyPr>
          <a:lstStyle>
            <a:lvl1pPr indent="-228600" lvl="0" marL="457200" algn="l">
              <a:lnSpc>
                <a:spcPct val="90000"/>
              </a:lnSpc>
              <a:spcBef>
                <a:spcPts val="1200"/>
              </a:spcBef>
              <a:spcAft>
                <a:spcPts val="0"/>
              </a:spcAft>
              <a:buSzPts val="2400"/>
              <a:buFont typeface="Arial"/>
              <a:buNone/>
              <a:defRPr sz="2400"/>
            </a:lvl1pPr>
            <a:lvl2pPr indent="-355600" lvl="1" marL="914400" algn="l">
              <a:lnSpc>
                <a:spcPct val="90000"/>
              </a:lnSpc>
              <a:spcBef>
                <a:spcPts val="1200"/>
              </a:spcBef>
              <a:spcAft>
                <a:spcPts val="0"/>
              </a:spcAft>
              <a:buSzPts val="2000"/>
              <a:buFont typeface="Arial"/>
              <a:buChar char="•"/>
              <a:defRPr sz="2000"/>
            </a:lvl2pPr>
            <a:lvl3pPr indent="-355600" lvl="2" marL="1371600" algn="l">
              <a:lnSpc>
                <a:spcPct val="90000"/>
              </a:lnSpc>
              <a:spcBef>
                <a:spcPts val="1200"/>
              </a:spcBef>
              <a:spcAft>
                <a:spcPts val="0"/>
              </a:spcAft>
              <a:buSzPts val="2000"/>
              <a:buFont typeface="Arial"/>
              <a:buChar char="•"/>
              <a:defRPr sz="2000"/>
            </a:lvl3pPr>
            <a:lvl4pPr indent="-355600" lvl="3" marL="1828800" algn="l">
              <a:lnSpc>
                <a:spcPct val="90000"/>
              </a:lnSpc>
              <a:spcBef>
                <a:spcPts val="1200"/>
              </a:spcBef>
              <a:spcAft>
                <a:spcPts val="0"/>
              </a:spcAft>
              <a:buSzPts val="2000"/>
              <a:buFont typeface="Arial"/>
              <a:buChar char="•"/>
              <a:defRPr sz="2000"/>
            </a:lvl4pPr>
            <a:lvl5pPr indent="-355600" lvl="4" marL="2286000" algn="l">
              <a:lnSpc>
                <a:spcPct val="90000"/>
              </a:lnSpc>
              <a:spcBef>
                <a:spcPts val="1200"/>
              </a:spcBef>
              <a:spcAft>
                <a:spcPts val="0"/>
              </a:spcAft>
              <a:buSzPts val="2000"/>
              <a:buFont typeface="Arial"/>
              <a:buChar char="•"/>
              <a:defRPr sz="2000"/>
            </a:lvl5pPr>
            <a:lvl6pPr indent="-355600" lvl="5" marL="2743200" algn="l">
              <a:lnSpc>
                <a:spcPct val="90000"/>
              </a:lnSpc>
              <a:spcBef>
                <a:spcPts val="1200"/>
              </a:spcBef>
              <a:spcAft>
                <a:spcPts val="0"/>
              </a:spcAft>
              <a:buSzPts val="2000"/>
              <a:buFont typeface="Arial"/>
              <a:buChar char="•"/>
              <a:defRPr sz="2000"/>
            </a:lvl6pPr>
            <a:lvl7pPr indent="-355600" lvl="6" marL="3200400" algn="l">
              <a:lnSpc>
                <a:spcPct val="90000"/>
              </a:lnSpc>
              <a:spcBef>
                <a:spcPts val="1200"/>
              </a:spcBef>
              <a:spcAft>
                <a:spcPts val="0"/>
              </a:spcAft>
              <a:buSzPts val="2000"/>
              <a:buFont typeface="Arial"/>
              <a:buChar char="•"/>
              <a:defRPr sz="2000"/>
            </a:lvl7pPr>
            <a:lvl8pPr indent="-355600" lvl="7" marL="3657600" algn="l">
              <a:lnSpc>
                <a:spcPct val="90000"/>
              </a:lnSpc>
              <a:spcBef>
                <a:spcPts val="1200"/>
              </a:spcBef>
              <a:spcAft>
                <a:spcPts val="0"/>
              </a:spcAft>
              <a:buSzPts val="2000"/>
              <a:buFont typeface="Arial"/>
              <a:buChar char="•"/>
              <a:defRPr sz="2000"/>
            </a:lvl8pPr>
            <a:lvl9pPr indent="-355600" lvl="8" marL="4114800" algn="l">
              <a:lnSpc>
                <a:spcPct val="90000"/>
              </a:lnSpc>
              <a:spcBef>
                <a:spcPts val="1200"/>
              </a:spcBef>
              <a:spcAft>
                <a:spcPts val="0"/>
              </a:spcAft>
              <a:buSzPts val="2000"/>
              <a:buFont typeface="Arial"/>
              <a:buChar char="•"/>
              <a:defRPr sz="2000"/>
            </a:lvl9pPr>
          </a:lstStyle>
          <a:p/>
        </p:txBody>
      </p:sp>
      <p:cxnSp>
        <p:nvCxnSpPr>
          <p:cNvPr id="102" name="Google Shape;102;p265"/>
          <p:cNvCxnSpPr/>
          <p:nvPr/>
        </p:nvCxnSpPr>
        <p:spPr>
          <a:xfrm>
            <a:off x="6094413" y="1524000"/>
            <a:ext cx="0" cy="4419600"/>
          </a:xfrm>
          <a:prstGeom prst="straightConnector1">
            <a:avLst/>
          </a:prstGeom>
          <a:noFill/>
          <a:ln cap="flat" cmpd="sng" w="19050">
            <a:solidFill>
              <a:schemeClr val="lt2"/>
            </a:solidFill>
            <a:prstDash val="solid"/>
            <a:miter lim="800000"/>
            <a:headEnd len="sm" w="sm" type="none"/>
            <a:tailEnd len="sm" w="sm" type="none"/>
          </a:ln>
        </p:spPr>
      </p:cxnSp>
      <p:sp>
        <p:nvSpPr>
          <p:cNvPr id="103" name="Google Shape;103;p265"/>
          <p:cNvSpPr txBox="1"/>
          <p:nvPr>
            <p:ph idx="2" type="body"/>
          </p:nvPr>
        </p:nvSpPr>
        <p:spPr>
          <a:xfrm>
            <a:off x="8151812" y="1524001"/>
            <a:ext cx="3505202" cy="2011680"/>
          </a:xfrm>
          <a:prstGeom prst="rect">
            <a:avLst/>
          </a:prstGeom>
          <a:noFill/>
          <a:ln>
            <a:noFill/>
          </a:ln>
        </p:spPr>
        <p:txBody>
          <a:bodyPr anchorCtr="0" anchor="ctr" bIns="0" lIns="0" spcFirstLastPara="1" rIns="0" wrap="square" tIns="0">
            <a:noAutofit/>
          </a:bodyPr>
          <a:lstStyle>
            <a:lvl1pPr indent="-228600" lvl="0" marL="457200" algn="l">
              <a:lnSpc>
                <a:spcPct val="90000"/>
              </a:lnSpc>
              <a:spcBef>
                <a:spcPts val="1200"/>
              </a:spcBef>
              <a:spcAft>
                <a:spcPts val="0"/>
              </a:spcAft>
              <a:buSzPts val="2400"/>
              <a:buFont typeface="Arial"/>
              <a:buNone/>
              <a:defRPr sz="2400"/>
            </a:lvl1pPr>
            <a:lvl2pPr indent="-355600" lvl="1" marL="914400" algn="l">
              <a:lnSpc>
                <a:spcPct val="90000"/>
              </a:lnSpc>
              <a:spcBef>
                <a:spcPts val="1200"/>
              </a:spcBef>
              <a:spcAft>
                <a:spcPts val="0"/>
              </a:spcAft>
              <a:buSzPts val="2000"/>
              <a:buFont typeface="Arial"/>
              <a:buChar char="•"/>
              <a:defRPr sz="2000"/>
            </a:lvl2pPr>
            <a:lvl3pPr indent="-355600" lvl="2" marL="1371600" algn="l">
              <a:lnSpc>
                <a:spcPct val="90000"/>
              </a:lnSpc>
              <a:spcBef>
                <a:spcPts val="1200"/>
              </a:spcBef>
              <a:spcAft>
                <a:spcPts val="0"/>
              </a:spcAft>
              <a:buSzPts val="2000"/>
              <a:buFont typeface="Arial"/>
              <a:buChar char="•"/>
              <a:defRPr sz="2000"/>
            </a:lvl3pPr>
            <a:lvl4pPr indent="-355600" lvl="3" marL="1828800" algn="l">
              <a:lnSpc>
                <a:spcPct val="90000"/>
              </a:lnSpc>
              <a:spcBef>
                <a:spcPts val="1200"/>
              </a:spcBef>
              <a:spcAft>
                <a:spcPts val="0"/>
              </a:spcAft>
              <a:buSzPts val="2000"/>
              <a:buFont typeface="Arial"/>
              <a:buChar char="•"/>
              <a:defRPr sz="2000"/>
            </a:lvl4pPr>
            <a:lvl5pPr indent="-355600" lvl="4" marL="2286000" algn="l">
              <a:lnSpc>
                <a:spcPct val="90000"/>
              </a:lnSpc>
              <a:spcBef>
                <a:spcPts val="1200"/>
              </a:spcBef>
              <a:spcAft>
                <a:spcPts val="0"/>
              </a:spcAft>
              <a:buSzPts val="2000"/>
              <a:buFont typeface="Arial"/>
              <a:buChar char="•"/>
              <a:defRPr sz="2000"/>
            </a:lvl5pPr>
            <a:lvl6pPr indent="-355600" lvl="5" marL="2743200" algn="l">
              <a:lnSpc>
                <a:spcPct val="90000"/>
              </a:lnSpc>
              <a:spcBef>
                <a:spcPts val="1200"/>
              </a:spcBef>
              <a:spcAft>
                <a:spcPts val="0"/>
              </a:spcAft>
              <a:buSzPts val="2000"/>
              <a:buFont typeface="Arial"/>
              <a:buChar char="•"/>
              <a:defRPr sz="2000"/>
            </a:lvl6pPr>
            <a:lvl7pPr indent="-355600" lvl="6" marL="3200400" algn="l">
              <a:lnSpc>
                <a:spcPct val="90000"/>
              </a:lnSpc>
              <a:spcBef>
                <a:spcPts val="1200"/>
              </a:spcBef>
              <a:spcAft>
                <a:spcPts val="0"/>
              </a:spcAft>
              <a:buSzPts val="2000"/>
              <a:buFont typeface="Arial"/>
              <a:buChar char="•"/>
              <a:defRPr sz="2000"/>
            </a:lvl7pPr>
            <a:lvl8pPr indent="-355600" lvl="7" marL="3657600" algn="l">
              <a:lnSpc>
                <a:spcPct val="90000"/>
              </a:lnSpc>
              <a:spcBef>
                <a:spcPts val="1200"/>
              </a:spcBef>
              <a:spcAft>
                <a:spcPts val="0"/>
              </a:spcAft>
              <a:buSzPts val="2000"/>
              <a:buFont typeface="Arial"/>
              <a:buChar char="•"/>
              <a:defRPr sz="2000"/>
            </a:lvl8pPr>
            <a:lvl9pPr indent="-355600" lvl="8" marL="4114800" algn="l">
              <a:lnSpc>
                <a:spcPct val="90000"/>
              </a:lnSpc>
              <a:spcBef>
                <a:spcPts val="1200"/>
              </a:spcBef>
              <a:spcAft>
                <a:spcPts val="0"/>
              </a:spcAft>
              <a:buSzPts val="2000"/>
              <a:buFont typeface="Arial"/>
              <a:buChar char="•"/>
              <a:defRPr sz="2000"/>
            </a:lvl9pPr>
          </a:lstStyle>
          <a:p/>
        </p:txBody>
      </p:sp>
      <p:cxnSp>
        <p:nvCxnSpPr>
          <p:cNvPr id="104" name="Google Shape;104;p265"/>
          <p:cNvCxnSpPr/>
          <p:nvPr/>
        </p:nvCxnSpPr>
        <p:spPr>
          <a:xfrm rot="10800000">
            <a:off x="531813" y="3733800"/>
            <a:ext cx="11125201" cy="0"/>
          </a:xfrm>
          <a:prstGeom prst="straightConnector1">
            <a:avLst/>
          </a:prstGeom>
          <a:noFill/>
          <a:ln cap="flat" cmpd="sng" w="19050">
            <a:solidFill>
              <a:schemeClr val="lt2"/>
            </a:solidFill>
            <a:prstDash val="solid"/>
            <a:miter lim="800000"/>
            <a:headEnd len="sm" w="sm" type="none"/>
            <a:tailEnd len="sm" w="sm" type="none"/>
          </a:ln>
        </p:spPr>
      </p:cxnSp>
      <p:sp>
        <p:nvSpPr>
          <p:cNvPr id="105" name="Google Shape;105;p265"/>
          <p:cNvSpPr txBox="1"/>
          <p:nvPr>
            <p:ph idx="3" type="body"/>
          </p:nvPr>
        </p:nvSpPr>
        <p:spPr>
          <a:xfrm>
            <a:off x="2436810" y="3931920"/>
            <a:ext cx="3505202" cy="2011680"/>
          </a:xfrm>
          <a:prstGeom prst="rect">
            <a:avLst/>
          </a:prstGeom>
          <a:noFill/>
          <a:ln>
            <a:noFill/>
          </a:ln>
        </p:spPr>
        <p:txBody>
          <a:bodyPr anchorCtr="0" anchor="ctr" bIns="0" lIns="0" spcFirstLastPara="1" rIns="0" wrap="square" tIns="0">
            <a:noAutofit/>
          </a:bodyPr>
          <a:lstStyle>
            <a:lvl1pPr indent="-228600" lvl="0" marL="457200" algn="l">
              <a:lnSpc>
                <a:spcPct val="90000"/>
              </a:lnSpc>
              <a:spcBef>
                <a:spcPts val="1200"/>
              </a:spcBef>
              <a:spcAft>
                <a:spcPts val="0"/>
              </a:spcAft>
              <a:buSzPts val="2400"/>
              <a:buFont typeface="Arial"/>
              <a:buNone/>
              <a:defRPr sz="2400"/>
            </a:lvl1pPr>
            <a:lvl2pPr indent="-355600" lvl="1" marL="914400" algn="l">
              <a:lnSpc>
                <a:spcPct val="90000"/>
              </a:lnSpc>
              <a:spcBef>
                <a:spcPts val="1200"/>
              </a:spcBef>
              <a:spcAft>
                <a:spcPts val="0"/>
              </a:spcAft>
              <a:buSzPts val="2000"/>
              <a:buFont typeface="Arial"/>
              <a:buChar char="•"/>
              <a:defRPr sz="2000"/>
            </a:lvl2pPr>
            <a:lvl3pPr indent="-355600" lvl="2" marL="1371600" algn="l">
              <a:lnSpc>
                <a:spcPct val="90000"/>
              </a:lnSpc>
              <a:spcBef>
                <a:spcPts val="1200"/>
              </a:spcBef>
              <a:spcAft>
                <a:spcPts val="0"/>
              </a:spcAft>
              <a:buSzPts val="2000"/>
              <a:buFont typeface="Arial"/>
              <a:buChar char="•"/>
              <a:defRPr sz="2000"/>
            </a:lvl3pPr>
            <a:lvl4pPr indent="-355600" lvl="3" marL="1828800" algn="l">
              <a:lnSpc>
                <a:spcPct val="90000"/>
              </a:lnSpc>
              <a:spcBef>
                <a:spcPts val="1200"/>
              </a:spcBef>
              <a:spcAft>
                <a:spcPts val="0"/>
              </a:spcAft>
              <a:buSzPts val="2000"/>
              <a:buFont typeface="Arial"/>
              <a:buChar char="•"/>
              <a:defRPr sz="2000"/>
            </a:lvl4pPr>
            <a:lvl5pPr indent="-355600" lvl="4" marL="2286000" algn="l">
              <a:lnSpc>
                <a:spcPct val="90000"/>
              </a:lnSpc>
              <a:spcBef>
                <a:spcPts val="1200"/>
              </a:spcBef>
              <a:spcAft>
                <a:spcPts val="0"/>
              </a:spcAft>
              <a:buSzPts val="2000"/>
              <a:buFont typeface="Arial"/>
              <a:buChar char="•"/>
              <a:defRPr sz="2000"/>
            </a:lvl5pPr>
            <a:lvl6pPr indent="-355600" lvl="5" marL="2743200" algn="l">
              <a:lnSpc>
                <a:spcPct val="90000"/>
              </a:lnSpc>
              <a:spcBef>
                <a:spcPts val="1200"/>
              </a:spcBef>
              <a:spcAft>
                <a:spcPts val="0"/>
              </a:spcAft>
              <a:buSzPts val="2000"/>
              <a:buFont typeface="Arial"/>
              <a:buChar char="•"/>
              <a:defRPr sz="2000"/>
            </a:lvl6pPr>
            <a:lvl7pPr indent="-355600" lvl="6" marL="3200400" algn="l">
              <a:lnSpc>
                <a:spcPct val="90000"/>
              </a:lnSpc>
              <a:spcBef>
                <a:spcPts val="1200"/>
              </a:spcBef>
              <a:spcAft>
                <a:spcPts val="0"/>
              </a:spcAft>
              <a:buSzPts val="2000"/>
              <a:buFont typeface="Arial"/>
              <a:buChar char="•"/>
              <a:defRPr sz="2000"/>
            </a:lvl7pPr>
            <a:lvl8pPr indent="-355600" lvl="7" marL="3657600" algn="l">
              <a:lnSpc>
                <a:spcPct val="90000"/>
              </a:lnSpc>
              <a:spcBef>
                <a:spcPts val="1200"/>
              </a:spcBef>
              <a:spcAft>
                <a:spcPts val="0"/>
              </a:spcAft>
              <a:buSzPts val="2000"/>
              <a:buFont typeface="Arial"/>
              <a:buChar char="•"/>
              <a:defRPr sz="2000"/>
            </a:lvl8pPr>
            <a:lvl9pPr indent="-355600" lvl="8" marL="4114800" algn="l">
              <a:lnSpc>
                <a:spcPct val="90000"/>
              </a:lnSpc>
              <a:spcBef>
                <a:spcPts val="1200"/>
              </a:spcBef>
              <a:spcAft>
                <a:spcPts val="0"/>
              </a:spcAft>
              <a:buSzPts val="2000"/>
              <a:buFont typeface="Arial"/>
              <a:buChar char="•"/>
              <a:defRPr sz="2000"/>
            </a:lvl9pPr>
          </a:lstStyle>
          <a:p/>
        </p:txBody>
      </p:sp>
      <p:sp>
        <p:nvSpPr>
          <p:cNvPr id="106" name="Google Shape;106;p265"/>
          <p:cNvSpPr txBox="1"/>
          <p:nvPr>
            <p:ph idx="4" type="body"/>
          </p:nvPr>
        </p:nvSpPr>
        <p:spPr>
          <a:xfrm>
            <a:off x="8151812" y="3931920"/>
            <a:ext cx="3505202" cy="2011680"/>
          </a:xfrm>
          <a:prstGeom prst="rect">
            <a:avLst/>
          </a:prstGeom>
          <a:noFill/>
          <a:ln>
            <a:noFill/>
          </a:ln>
        </p:spPr>
        <p:txBody>
          <a:bodyPr anchorCtr="0" anchor="ctr" bIns="0" lIns="0" spcFirstLastPara="1" rIns="0" wrap="square" tIns="0">
            <a:noAutofit/>
          </a:bodyPr>
          <a:lstStyle>
            <a:lvl1pPr indent="-228600" lvl="0" marL="457200" algn="l">
              <a:lnSpc>
                <a:spcPct val="90000"/>
              </a:lnSpc>
              <a:spcBef>
                <a:spcPts val="1200"/>
              </a:spcBef>
              <a:spcAft>
                <a:spcPts val="0"/>
              </a:spcAft>
              <a:buSzPts val="2400"/>
              <a:buFont typeface="Arial"/>
              <a:buNone/>
              <a:defRPr sz="2400"/>
            </a:lvl1pPr>
            <a:lvl2pPr indent="-355600" lvl="1" marL="914400" algn="l">
              <a:lnSpc>
                <a:spcPct val="90000"/>
              </a:lnSpc>
              <a:spcBef>
                <a:spcPts val="1200"/>
              </a:spcBef>
              <a:spcAft>
                <a:spcPts val="0"/>
              </a:spcAft>
              <a:buSzPts val="2000"/>
              <a:buFont typeface="Arial"/>
              <a:buChar char="•"/>
              <a:defRPr sz="2000"/>
            </a:lvl2pPr>
            <a:lvl3pPr indent="-355600" lvl="2" marL="1371600" algn="l">
              <a:lnSpc>
                <a:spcPct val="90000"/>
              </a:lnSpc>
              <a:spcBef>
                <a:spcPts val="1200"/>
              </a:spcBef>
              <a:spcAft>
                <a:spcPts val="0"/>
              </a:spcAft>
              <a:buSzPts val="2000"/>
              <a:buFont typeface="Arial"/>
              <a:buChar char="•"/>
              <a:defRPr sz="2000"/>
            </a:lvl3pPr>
            <a:lvl4pPr indent="-355600" lvl="3" marL="1828800" algn="l">
              <a:lnSpc>
                <a:spcPct val="90000"/>
              </a:lnSpc>
              <a:spcBef>
                <a:spcPts val="1200"/>
              </a:spcBef>
              <a:spcAft>
                <a:spcPts val="0"/>
              </a:spcAft>
              <a:buSzPts val="2000"/>
              <a:buFont typeface="Arial"/>
              <a:buChar char="•"/>
              <a:defRPr sz="2000"/>
            </a:lvl4pPr>
            <a:lvl5pPr indent="-355600" lvl="4" marL="2286000" algn="l">
              <a:lnSpc>
                <a:spcPct val="90000"/>
              </a:lnSpc>
              <a:spcBef>
                <a:spcPts val="1200"/>
              </a:spcBef>
              <a:spcAft>
                <a:spcPts val="0"/>
              </a:spcAft>
              <a:buSzPts val="2000"/>
              <a:buFont typeface="Arial"/>
              <a:buChar char="•"/>
              <a:defRPr sz="2000"/>
            </a:lvl5pPr>
            <a:lvl6pPr indent="-355600" lvl="5" marL="2743200" algn="l">
              <a:lnSpc>
                <a:spcPct val="90000"/>
              </a:lnSpc>
              <a:spcBef>
                <a:spcPts val="1200"/>
              </a:spcBef>
              <a:spcAft>
                <a:spcPts val="0"/>
              </a:spcAft>
              <a:buSzPts val="2000"/>
              <a:buFont typeface="Arial"/>
              <a:buChar char="•"/>
              <a:defRPr sz="2000"/>
            </a:lvl6pPr>
            <a:lvl7pPr indent="-355600" lvl="6" marL="3200400" algn="l">
              <a:lnSpc>
                <a:spcPct val="90000"/>
              </a:lnSpc>
              <a:spcBef>
                <a:spcPts val="1200"/>
              </a:spcBef>
              <a:spcAft>
                <a:spcPts val="0"/>
              </a:spcAft>
              <a:buSzPts val="2000"/>
              <a:buFont typeface="Arial"/>
              <a:buChar char="•"/>
              <a:defRPr sz="2000"/>
            </a:lvl7pPr>
            <a:lvl8pPr indent="-355600" lvl="7" marL="3657600" algn="l">
              <a:lnSpc>
                <a:spcPct val="90000"/>
              </a:lnSpc>
              <a:spcBef>
                <a:spcPts val="1200"/>
              </a:spcBef>
              <a:spcAft>
                <a:spcPts val="0"/>
              </a:spcAft>
              <a:buSzPts val="2000"/>
              <a:buFont typeface="Arial"/>
              <a:buChar char="•"/>
              <a:defRPr sz="2000"/>
            </a:lvl8pPr>
            <a:lvl9pPr indent="-355600" lvl="8" marL="4114800" algn="l">
              <a:lnSpc>
                <a:spcPct val="90000"/>
              </a:lnSpc>
              <a:spcBef>
                <a:spcPts val="1200"/>
              </a:spcBef>
              <a:spcAft>
                <a:spcPts val="0"/>
              </a:spcAft>
              <a:buSzPts val="2000"/>
              <a:buFont typeface="Arial"/>
              <a:buChar char="•"/>
              <a:defRPr sz="2000"/>
            </a:lvl9pPr>
          </a:lstStyle>
          <a:p/>
        </p:txBody>
      </p:sp>
      <p:sp>
        <p:nvSpPr>
          <p:cNvPr id="107" name="Google Shape;107;p265"/>
          <p:cNvSpPr txBox="1"/>
          <p:nvPr>
            <p:ph idx="10" type="dt"/>
          </p:nvPr>
        </p:nvSpPr>
        <p:spPr>
          <a:xfrm>
            <a:off x="3928174" y="6556248"/>
            <a:ext cx="1226398" cy="182880"/>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265"/>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etric">
  <p:cSld name="Metric">
    <p:spTree>
      <p:nvGrpSpPr>
        <p:cNvPr id="109" name="Shape 109"/>
        <p:cNvGrpSpPr/>
        <p:nvPr/>
      </p:nvGrpSpPr>
      <p:grpSpPr>
        <a:xfrm>
          <a:off x="0" y="0"/>
          <a:ext cx="0" cy="0"/>
          <a:chOff x="0" y="0"/>
          <a:chExt cx="0" cy="0"/>
        </a:xfrm>
      </p:grpSpPr>
      <p:sp>
        <p:nvSpPr>
          <p:cNvPr descr="A large metric can be called out here in font size 166pt, Calibri" id="110" name="Google Shape;110;p266"/>
          <p:cNvSpPr txBox="1"/>
          <p:nvPr>
            <p:ph type="title"/>
          </p:nvPr>
        </p:nvSpPr>
        <p:spPr>
          <a:xfrm>
            <a:off x="760419" y="1524000"/>
            <a:ext cx="4076699" cy="2743200"/>
          </a:xfrm>
          <a:prstGeom prst="rect">
            <a:avLst/>
          </a:prstGeom>
          <a:noFill/>
          <a:ln>
            <a:noFill/>
          </a:ln>
        </p:spPr>
        <p:txBody>
          <a:bodyPr anchorCtr="0" anchor="ctr" bIns="0" lIns="0" spcFirstLastPara="1" rIns="0" wrap="square" tIns="0">
            <a:noAutofit/>
          </a:bodyPr>
          <a:lstStyle>
            <a:lvl1pPr lvl="0" algn="r">
              <a:lnSpc>
                <a:spcPct val="80000"/>
              </a:lnSpc>
              <a:spcBef>
                <a:spcPts val="0"/>
              </a:spcBef>
              <a:spcAft>
                <a:spcPts val="0"/>
              </a:spcAft>
              <a:buClr>
                <a:schemeClr val="accent5"/>
              </a:buClr>
              <a:buSzPts val="16700"/>
              <a:buFont typeface="Calibri"/>
              <a:buNone/>
              <a:defRPr b="1" sz="16700">
                <a:solidFill>
                  <a:schemeClr val="accent5"/>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1" name="Google Shape;111;p266"/>
          <p:cNvSpPr txBox="1"/>
          <p:nvPr>
            <p:ph idx="1" type="body"/>
          </p:nvPr>
        </p:nvSpPr>
        <p:spPr>
          <a:xfrm>
            <a:off x="5256218" y="1524000"/>
            <a:ext cx="5029201" cy="2743200"/>
          </a:xfrm>
          <a:prstGeom prst="rect">
            <a:avLst/>
          </a:prstGeom>
          <a:noFill/>
          <a:ln>
            <a:noFill/>
          </a:ln>
        </p:spPr>
        <p:txBody>
          <a:bodyPr anchorCtr="0" anchor="ctr" bIns="0" lIns="0" spcFirstLastPara="1" rIns="0" wrap="square" tIns="0">
            <a:noAutofit/>
          </a:bodyPr>
          <a:lstStyle>
            <a:lvl1pPr indent="-228600" lvl="0" marL="457200" algn="l">
              <a:lnSpc>
                <a:spcPct val="90000"/>
              </a:lnSpc>
              <a:spcBef>
                <a:spcPts val="1200"/>
              </a:spcBef>
              <a:spcAft>
                <a:spcPts val="0"/>
              </a:spcAft>
              <a:buSzPts val="2800"/>
              <a:buFont typeface="Arial"/>
              <a:buNone/>
              <a:defRPr sz="2800"/>
            </a:lvl1pPr>
            <a:lvl2pPr indent="-355600" lvl="1" marL="914400" algn="l">
              <a:lnSpc>
                <a:spcPct val="90000"/>
              </a:lnSpc>
              <a:spcBef>
                <a:spcPts val="1200"/>
              </a:spcBef>
              <a:spcAft>
                <a:spcPts val="0"/>
              </a:spcAft>
              <a:buSzPts val="2000"/>
              <a:buFont typeface="Arial"/>
              <a:buChar char="•"/>
              <a:defRPr sz="2000"/>
            </a:lvl2pPr>
            <a:lvl3pPr indent="-355600" lvl="2" marL="1371600" algn="l">
              <a:lnSpc>
                <a:spcPct val="90000"/>
              </a:lnSpc>
              <a:spcBef>
                <a:spcPts val="1200"/>
              </a:spcBef>
              <a:spcAft>
                <a:spcPts val="0"/>
              </a:spcAft>
              <a:buSzPts val="2000"/>
              <a:buFont typeface="Arial"/>
              <a:buChar char="•"/>
              <a:defRPr sz="2000"/>
            </a:lvl3pPr>
            <a:lvl4pPr indent="-355600" lvl="3" marL="1828800" algn="l">
              <a:lnSpc>
                <a:spcPct val="90000"/>
              </a:lnSpc>
              <a:spcBef>
                <a:spcPts val="1200"/>
              </a:spcBef>
              <a:spcAft>
                <a:spcPts val="0"/>
              </a:spcAft>
              <a:buSzPts val="2000"/>
              <a:buFont typeface="Arial"/>
              <a:buChar char="•"/>
              <a:defRPr sz="2000"/>
            </a:lvl4pPr>
            <a:lvl5pPr indent="-355600" lvl="4" marL="2286000" algn="l">
              <a:lnSpc>
                <a:spcPct val="90000"/>
              </a:lnSpc>
              <a:spcBef>
                <a:spcPts val="1200"/>
              </a:spcBef>
              <a:spcAft>
                <a:spcPts val="0"/>
              </a:spcAft>
              <a:buSzPts val="2000"/>
              <a:buFont typeface="Arial"/>
              <a:buChar char="•"/>
              <a:defRPr sz="2000"/>
            </a:lvl5pPr>
            <a:lvl6pPr indent="-355600" lvl="5" marL="2743200" algn="l">
              <a:lnSpc>
                <a:spcPct val="90000"/>
              </a:lnSpc>
              <a:spcBef>
                <a:spcPts val="1200"/>
              </a:spcBef>
              <a:spcAft>
                <a:spcPts val="0"/>
              </a:spcAft>
              <a:buSzPts val="2000"/>
              <a:buFont typeface="Arial"/>
              <a:buChar char="•"/>
              <a:defRPr sz="2000"/>
            </a:lvl6pPr>
            <a:lvl7pPr indent="-355600" lvl="6" marL="3200400" algn="l">
              <a:lnSpc>
                <a:spcPct val="90000"/>
              </a:lnSpc>
              <a:spcBef>
                <a:spcPts val="1200"/>
              </a:spcBef>
              <a:spcAft>
                <a:spcPts val="0"/>
              </a:spcAft>
              <a:buSzPts val="2000"/>
              <a:buFont typeface="Arial"/>
              <a:buChar char="•"/>
              <a:defRPr sz="2000"/>
            </a:lvl7pPr>
            <a:lvl8pPr indent="-355600" lvl="7" marL="3657600" algn="l">
              <a:lnSpc>
                <a:spcPct val="90000"/>
              </a:lnSpc>
              <a:spcBef>
                <a:spcPts val="1200"/>
              </a:spcBef>
              <a:spcAft>
                <a:spcPts val="0"/>
              </a:spcAft>
              <a:buSzPts val="2000"/>
              <a:buFont typeface="Arial"/>
              <a:buChar char="•"/>
              <a:defRPr sz="2000"/>
            </a:lvl8pPr>
            <a:lvl9pPr indent="-355600" lvl="8" marL="4114800" algn="l">
              <a:lnSpc>
                <a:spcPct val="90000"/>
              </a:lnSpc>
              <a:spcBef>
                <a:spcPts val="1200"/>
              </a:spcBef>
              <a:spcAft>
                <a:spcPts val="0"/>
              </a:spcAft>
              <a:buSzPts val="2000"/>
              <a:buFont typeface="Arial"/>
              <a:buChar char="•"/>
              <a:defRPr sz="2000"/>
            </a:lvl9pPr>
          </a:lstStyle>
          <a:p/>
        </p:txBody>
      </p:sp>
      <p:sp>
        <p:nvSpPr>
          <p:cNvPr id="112" name="Google Shape;112;p266"/>
          <p:cNvSpPr txBox="1"/>
          <p:nvPr>
            <p:ph idx="10" type="dt"/>
          </p:nvPr>
        </p:nvSpPr>
        <p:spPr>
          <a:xfrm>
            <a:off x="3928174" y="6556248"/>
            <a:ext cx="1226398" cy="182880"/>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66"/>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114" name="Shape 114"/>
        <p:cNvGrpSpPr/>
        <p:nvPr/>
      </p:nvGrpSpPr>
      <p:grpSpPr>
        <a:xfrm>
          <a:off x="0" y="0"/>
          <a:ext cx="0" cy="0"/>
          <a:chOff x="0" y="0"/>
          <a:chExt cx="0" cy="0"/>
        </a:xfrm>
      </p:grpSpPr>
      <p:sp>
        <p:nvSpPr>
          <p:cNvPr id="115" name="Google Shape;115;p267"/>
          <p:cNvSpPr txBox="1"/>
          <p:nvPr>
            <p:ph type="title"/>
          </p:nvPr>
        </p:nvSpPr>
        <p:spPr>
          <a:xfrm>
            <a:off x="531818" y="406401"/>
            <a:ext cx="11125199" cy="889000"/>
          </a:xfrm>
          <a:prstGeom prst="rect">
            <a:avLst/>
          </a:prstGeom>
          <a:noFill/>
          <a:ln>
            <a:noFill/>
          </a:ln>
        </p:spPr>
        <p:txBody>
          <a:bodyPr anchorCtr="0" anchor="b" bIns="0" lIns="0" spcFirstLastPara="1" rIns="0" wrap="square" tIns="0">
            <a:noAutofit/>
          </a:bodyPr>
          <a:lstStyle>
            <a:lvl1pPr lvl="0" algn="l">
              <a:lnSpc>
                <a:spcPct val="8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6" name="Google Shape;116;p267"/>
          <p:cNvSpPr txBox="1"/>
          <p:nvPr>
            <p:ph idx="1" type="body"/>
          </p:nvPr>
        </p:nvSpPr>
        <p:spPr>
          <a:xfrm>
            <a:off x="531812" y="1524000"/>
            <a:ext cx="5413249" cy="762000"/>
          </a:xfrm>
          <a:prstGeom prst="rect">
            <a:avLst/>
          </a:prstGeom>
          <a:noFill/>
          <a:ln>
            <a:noFill/>
          </a:ln>
        </p:spPr>
        <p:txBody>
          <a:bodyPr anchorCtr="0" anchor="ctr" bIns="0" lIns="0" spcFirstLastPara="1" rIns="0" wrap="square" tIns="0">
            <a:noAutofit/>
          </a:bodyPr>
          <a:lstStyle>
            <a:lvl1pPr indent="-228600" lvl="0" marL="457200" algn="l">
              <a:lnSpc>
                <a:spcPct val="90000"/>
              </a:lnSpc>
              <a:spcBef>
                <a:spcPts val="0"/>
              </a:spcBef>
              <a:spcAft>
                <a:spcPts val="0"/>
              </a:spcAft>
              <a:buSzPts val="2800"/>
              <a:buNone/>
              <a:defRPr b="1" sz="2800"/>
            </a:lvl1pPr>
            <a:lvl2pPr indent="-228600" lvl="1" marL="914400" algn="l">
              <a:lnSpc>
                <a:spcPct val="90000"/>
              </a:lnSpc>
              <a:spcBef>
                <a:spcPts val="800"/>
              </a:spcBef>
              <a:spcAft>
                <a:spcPts val="0"/>
              </a:spcAft>
              <a:buSzPts val="2000"/>
              <a:buNone/>
              <a:defRPr b="1" sz="2000"/>
            </a:lvl2pPr>
            <a:lvl3pPr indent="-228600" lvl="2" marL="1371600" algn="l">
              <a:lnSpc>
                <a:spcPct val="90000"/>
              </a:lnSpc>
              <a:spcBef>
                <a:spcPts val="600"/>
              </a:spcBef>
              <a:spcAft>
                <a:spcPts val="0"/>
              </a:spcAft>
              <a:buSzPts val="1900"/>
              <a:buNone/>
              <a:defRPr b="1" sz="1900"/>
            </a:lvl3pPr>
            <a:lvl4pPr indent="-228600" lvl="3" marL="1828800" algn="l">
              <a:lnSpc>
                <a:spcPct val="90000"/>
              </a:lnSpc>
              <a:spcBef>
                <a:spcPts val="600"/>
              </a:spcBef>
              <a:spcAft>
                <a:spcPts val="0"/>
              </a:spcAft>
              <a:buSzPts val="1600"/>
              <a:buNone/>
              <a:defRPr b="1" sz="1600"/>
            </a:lvl4pPr>
            <a:lvl5pPr indent="-228600" lvl="4" marL="2286000" algn="l">
              <a:lnSpc>
                <a:spcPct val="90000"/>
              </a:lnSpc>
              <a:spcBef>
                <a:spcPts val="600"/>
              </a:spcBef>
              <a:spcAft>
                <a:spcPts val="0"/>
              </a:spcAft>
              <a:buSzPts val="1600"/>
              <a:buNone/>
              <a:defRPr b="1" sz="1600"/>
            </a:lvl5pPr>
            <a:lvl6pPr indent="-228600" lvl="5" marL="2743200" algn="l">
              <a:lnSpc>
                <a:spcPct val="90000"/>
              </a:lnSpc>
              <a:spcBef>
                <a:spcPts val="600"/>
              </a:spcBef>
              <a:spcAft>
                <a:spcPts val="0"/>
              </a:spcAft>
              <a:buSzPts val="1600"/>
              <a:buNone/>
              <a:defRPr b="1" sz="1600"/>
            </a:lvl6pPr>
            <a:lvl7pPr indent="-228600" lvl="6" marL="3200400" algn="l">
              <a:lnSpc>
                <a:spcPct val="90000"/>
              </a:lnSpc>
              <a:spcBef>
                <a:spcPts val="600"/>
              </a:spcBef>
              <a:spcAft>
                <a:spcPts val="0"/>
              </a:spcAft>
              <a:buSzPts val="1600"/>
              <a:buNone/>
              <a:defRPr b="1" sz="1600"/>
            </a:lvl7pPr>
            <a:lvl8pPr indent="-228600" lvl="7" marL="3657600" algn="l">
              <a:lnSpc>
                <a:spcPct val="90000"/>
              </a:lnSpc>
              <a:spcBef>
                <a:spcPts val="600"/>
              </a:spcBef>
              <a:spcAft>
                <a:spcPts val="0"/>
              </a:spcAft>
              <a:buSzPts val="1600"/>
              <a:buNone/>
              <a:defRPr b="1" sz="1600"/>
            </a:lvl8pPr>
            <a:lvl9pPr indent="-228600" lvl="8" marL="4114800" algn="l">
              <a:lnSpc>
                <a:spcPct val="90000"/>
              </a:lnSpc>
              <a:spcBef>
                <a:spcPts val="600"/>
              </a:spcBef>
              <a:spcAft>
                <a:spcPts val="0"/>
              </a:spcAft>
              <a:buSzPts val="1600"/>
              <a:buNone/>
              <a:defRPr b="1" sz="1600"/>
            </a:lvl9pPr>
          </a:lstStyle>
          <a:p/>
        </p:txBody>
      </p:sp>
      <p:sp>
        <p:nvSpPr>
          <p:cNvPr id="117" name="Google Shape;117;p267"/>
          <p:cNvSpPr txBox="1"/>
          <p:nvPr>
            <p:ph idx="2" type="body"/>
          </p:nvPr>
        </p:nvSpPr>
        <p:spPr>
          <a:xfrm>
            <a:off x="531812" y="2362200"/>
            <a:ext cx="5413249" cy="3581400"/>
          </a:xfrm>
          <a:prstGeom prst="rect">
            <a:avLst/>
          </a:prstGeom>
          <a:noFill/>
          <a:ln>
            <a:noFill/>
          </a:ln>
        </p:spPr>
        <p:txBody>
          <a:bodyPr anchorCtr="0" anchor="t" bIns="0" lIns="0" spcFirstLastPara="1" rIns="0" wrap="square" tIns="0">
            <a:noAutofit/>
          </a:bodyPr>
          <a:lstStyle>
            <a:lvl1pPr indent="-406400" lvl="0" marL="457200" algn="l">
              <a:lnSpc>
                <a:spcPct val="90000"/>
              </a:lnSpc>
              <a:spcBef>
                <a:spcPts val="1200"/>
              </a:spcBef>
              <a:spcAft>
                <a:spcPts val="0"/>
              </a:spcAft>
              <a:buSzPts val="2800"/>
              <a:buChar char="•"/>
              <a:defRPr sz="2800"/>
            </a:lvl1pPr>
            <a:lvl2pPr indent="-381000" lvl="1" marL="914400" algn="l">
              <a:lnSpc>
                <a:spcPct val="90000"/>
              </a:lnSpc>
              <a:spcBef>
                <a:spcPts val="800"/>
              </a:spcBef>
              <a:spcAft>
                <a:spcPts val="0"/>
              </a:spcAft>
              <a:buSzPts val="2400"/>
              <a:buChar char="–"/>
              <a:defRPr sz="2400"/>
            </a:lvl2pPr>
            <a:lvl3pPr indent="-355600" lvl="2" marL="1371600" algn="l">
              <a:lnSpc>
                <a:spcPct val="90000"/>
              </a:lnSpc>
              <a:spcBef>
                <a:spcPts val="600"/>
              </a:spcBef>
              <a:spcAft>
                <a:spcPts val="0"/>
              </a:spcAft>
              <a:buSzPts val="2000"/>
              <a:buChar char="•"/>
              <a:defRPr sz="2000"/>
            </a:lvl3pPr>
            <a:lvl4pPr indent="-349250" lvl="3" marL="1828800" algn="l">
              <a:lnSpc>
                <a:spcPct val="90000"/>
              </a:lnSpc>
              <a:spcBef>
                <a:spcPts val="600"/>
              </a:spcBef>
              <a:spcAft>
                <a:spcPts val="0"/>
              </a:spcAft>
              <a:buSzPts val="1900"/>
              <a:buChar char="–"/>
              <a:defRPr sz="1900"/>
            </a:lvl4pPr>
            <a:lvl5pPr indent="-330200" lvl="4" marL="2286000" algn="l">
              <a:lnSpc>
                <a:spcPct val="90000"/>
              </a:lnSpc>
              <a:spcBef>
                <a:spcPts val="600"/>
              </a:spcBef>
              <a:spcAft>
                <a:spcPts val="0"/>
              </a:spcAft>
              <a:buSzPts val="1600"/>
              <a:buChar char="•"/>
              <a:defRPr sz="1600"/>
            </a:lvl5pPr>
            <a:lvl6pPr indent="-330200" lvl="5" marL="2743200" algn="l">
              <a:lnSpc>
                <a:spcPct val="90000"/>
              </a:lnSpc>
              <a:spcBef>
                <a:spcPts val="600"/>
              </a:spcBef>
              <a:spcAft>
                <a:spcPts val="0"/>
              </a:spcAft>
              <a:buSzPts val="1600"/>
              <a:buChar char="–"/>
              <a:defRPr sz="1600"/>
            </a:lvl6pPr>
            <a:lvl7pPr indent="-330200" lvl="6" marL="3200400" algn="l">
              <a:lnSpc>
                <a:spcPct val="90000"/>
              </a:lnSpc>
              <a:spcBef>
                <a:spcPts val="600"/>
              </a:spcBef>
              <a:spcAft>
                <a:spcPts val="0"/>
              </a:spcAft>
              <a:buSzPts val="1600"/>
              <a:buChar char="•"/>
              <a:defRPr sz="1600"/>
            </a:lvl7pPr>
            <a:lvl8pPr indent="-330200" lvl="7" marL="3657600" algn="l">
              <a:lnSpc>
                <a:spcPct val="90000"/>
              </a:lnSpc>
              <a:spcBef>
                <a:spcPts val="600"/>
              </a:spcBef>
              <a:spcAft>
                <a:spcPts val="0"/>
              </a:spcAft>
              <a:buSzPts val="1600"/>
              <a:buChar char="–"/>
              <a:defRPr sz="1600"/>
            </a:lvl8pPr>
            <a:lvl9pPr indent="-330200" lvl="8" marL="4114800" algn="l">
              <a:lnSpc>
                <a:spcPct val="90000"/>
              </a:lnSpc>
              <a:spcBef>
                <a:spcPts val="600"/>
              </a:spcBef>
              <a:spcAft>
                <a:spcPts val="0"/>
              </a:spcAft>
              <a:buSzPts val="1600"/>
              <a:buChar char="•"/>
              <a:defRPr sz="1600"/>
            </a:lvl9pPr>
          </a:lstStyle>
          <a:p/>
        </p:txBody>
      </p:sp>
      <p:cxnSp>
        <p:nvCxnSpPr>
          <p:cNvPr id="118" name="Google Shape;118;p267"/>
          <p:cNvCxnSpPr/>
          <p:nvPr/>
        </p:nvCxnSpPr>
        <p:spPr>
          <a:xfrm>
            <a:off x="6094413" y="1524000"/>
            <a:ext cx="0" cy="4419600"/>
          </a:xfrm>
          <a:prstGeom prst="straightConnector1">
            <a:avLst/>
          </a:prstGeom>
          <a:noFill/>
          <a:ln cap="flat" cmpd="sng" w="19050">
            <a:solidFill>
              <a:schemeClr val="lt2"/>
            </a:solidFill>
            <a:prstDash val="solid"/>
            <a:miter lim="800000"/>
            <a:headEnd len="sm" w="sm" type="none"/>
            <a:tailEnd len="sm" w="sm" type="none"/>
          </a:ln>
        </p:spPr>
      </p:cxnSp>
      <p:sp>
        <p:nvSpPr>
          <p:cNvPr id="119" name="Google Shape;119;p267"/>
          <p:cNvSpPr txBox="1"/>
          <p:nvPr>
            <p:ph idx="3" type="body"/>
          </p:nvPr>
        </p:nvSpPr>
        <p:spPr>
          <a:xfrm>
            <a:off x="6243764" y="1524000"/>
            <a:ext cx="5413249" cy="762000"/>
          </a:xfrm>
          <a:prstGeom prst="rect">
            <a:avLst/>
          </a:prstGeom>
          <a:noFill/>
          <a:ln>
            <a:noFill/>
          </a:ln>
        </p:spPr>
        <p:txBody>
          <a:bodyPr anchorCtr="0" anchor="ctr" bIns="0" lIns="0" spcFirstLastPara="1" rIns="0" wrap="square" tIns="0">
            <a:noAutofit/>
          </a:bodyPr>
          <a:lstStyle>
            <a:lvl1pPr indent="-228600" lvl="0" marL="457200" algn="l">
              <a:lnSpc>
                <a:spcPct val="90000"/>
              </a:lnSpc>
              <a:spcBef>
                <a:spcPts val="0"/>
              </a:spcBef>
              <a:spcAft>
                <a:spcPts val="0"/>
              </a:spcAft>
              <a:buSzPts val="2800"/>
              <a:buNone/>
              <a:defRPr b="1" sz="2800"/>
            </a:lvl1pPr>
            <a:lvl2pPr indent="-228600" lvl="1" marL="914400" algn="l">
              <a:lnSpc>
                <a:spcPct val="90000"/>
              </a:lnSpc>
              <a:spcBef>
                <a:spcPts val="800"/>
              </a:spcBef>
              <a:spcAft>
                <a:spcPts val="0"/>
              </a:spcAft>
              <a:buSzPts val="2000"/>
              <a:buNone/>
              <a:defRPr b="1" sz="2000"/>
            </a:lvl2pPr>
            <a:lvl3pPr indent="-228600" lvl="2" marL="1371600" algn="l">
              <a:lnSpc>
                <a:spcPct val="90000"/>
              </a:lnSpc>
              <a:spcBef>
                <a:spcPts val="600"/>
              </a:spcBef>
              <a:spcAft>
                <a:spcPts val="0"/>
              </a:spcAft>
              <a:buSzPts val="1900"/>
              <a:buNone/>
              <a:defRPr b="1" sz="1900"/>
            </a:lvl3pPr>
            <a:lvl4pPr indent="-228600" lvl="3" marL="1828800" algn="l">
              <a:lnSpc>
                <a:spcPct val="90000"/>
              </a:lnSpc>
              <a:spcBef>
                <a:spcPts val="600"/>
              </a:spcBef>
              <a:spcAft>
                <a:spcPts val="0"/>
              </a:spcAft>
              <a:buSzPts val="1600"/>
              <a:buNone/>
              <a:defRPr b="1" sz="1600"/>
            </a:lvl4pPr>
            <a:lvl5pPr indent="-228600" lvl="4" marL="2286000" algn="l">
              <a:lnSpc>
                <a:spcPct val="90000"/>
              </a:lnSpc>
              <a:spcBef>
                <a:spcPts val="600"/>
              </a:spcBef>
              <a:spcAft>
                <a:spcPts val="0"/>
              </a:spcAft>
              <a:buSzPts val="1600"/>
              <a:buNone/>
              <a:defRPr b="1" sz="1600"/>
            </a:lvl5pPr>
            <a:lvl6pPr indent="-228600" lvl="5" marL="2743200" algn="l">
              <a:lnSpc>
                <a:spcPct val="90000"/>
              </a:lnSpc>
              <a:spcBef>
                <a:spcPts val="600"/>
              </a:spcBef>
              <a:spcAft>
                <a:spcPts val="0"/>
              </a:spcAft>
              <a:buSzPts val="1600"/>
              <a:buNone/>
              <a:defRPr b="1" sz="1600"/>
            </a:lvl6pPr>
            <a:lvl7pPr indent="-228600" lvl="6" marL="3200400" algn="l">
              <a:lnSpc>
                <a:spcPct val="90000"/>
              </a:lnSpc>
              <a:spcBef>
                <a:spcPts val="600"/>
              </a:spcBef>
              <a:spcAft>
                <a:spcPts val="0"/>
              </a:spcAft>
              <a:buSzPts val="1600"/>
              <a:buNone/>
              <a:defRPr b="1" sz="1600"/>
            </a:lvl7pPr>
            <a:lvl8pPr indent="-228600" lvl="7" marL="3657600" algn="l">
              <a:lnSpc>
                <a:spcPct val="90000"/>
              </a:lnSpc>
              <a:spcBef>
                <a:spcPts val="600"/>
              </a:spcBef>
              <a:spcAft>
                <a:spcPts val="0"/>
              </a:spcAft>
              <a:buSzPts val="1600"/>
              <a:buNone/>
              <a:defRPr b="1" sz="1600"/>
            </a:lvl8pPr>
            <a:lvl9pPr indent="-228600" lvl="8" marL="4114800" algn="l">
              <a:lnSpc>
                <a:spcPct val="90000"/>
              </a:lnSpc>
              <a:spcBef>
                <a:spcPts val="600"/>
              </a:spcBef>
              <a:spcAft>
                <a:spcPts val="0"/>
              </a:spcAft>
              <a:buSzPts val="1600"/>
              <a:buNone/>
              <a:defRPr b="1" sz="1600"/>
            </a:lvl9pPr>
          </a:lstStyle>
          <a:p/>
        </p:txBody>
      </p:sp>
      <p:sp>
        <p:nvSpPr>
          <p:cNvPr id="120" name="Google Shape;120;p267"/>
          <p:cNvSpPr txBox="1"/>
          <p:nvPr>
            <p:ph idx="4" type="body"/>
          </p:nvPr>
        </p:nvSpPr>
        <p:spPr>
          <a:xfrm>
            <a:off x="6243764" y="2362200"/>
            <a:ext cx="5413249" cy="3581400"/>
          </a:xfrm>
          <a:prstGeom prst="rect">
            <a:avLst/>
          </a:prstGeom>
          <a:noFill/>
          <a:ln>
            <a:noFill/>
          </a:ln>
        </p:spPr>
        <p:txBody>
          <a:bodyPr anchorCtr="0" anchor="t" bIns="0" lIns="0" spcFirstLastPara="1" rIns="0" wrap="square" tIns="0">
            <a:noAutofit/>
          </a:bodyPr>
          <a:lstStyle>
            <a:lvl1pPr indent="-406400" lvl="0" marL="457200" algn="l">
              <a:lnSpc>
                <a:spcPct val="90000"/>
              </a:lnSpc>
              <a:spcBef>
                <a:spcPts val="1200"/>
              </a:spcBef>
              <a:spcAft>
                <a:spcPts val="0"/>
              </a:spcAft>
              <a:buSzPts val="2800"/>
              <a:buChar char="•"/>
              <a:defRPr sz="2800"/>
            </a:lvl1pPr>
            <a:lvl2pPr indent="-381000" lvl="1" marL="914400" algn="l">
              <a:lnSpc>
                <a:spcPct val="90000"/>
              </a:lnSpc>
              <a:spcBef>
                <a:spcPts val="800"/>
              </a:spcBef>
              <a:spcAft>
                <a:spcPts val="0"/>
              </a:spcAft>
              <a:buSzPts val="2400"/>
              <a:buChar char="–"/>
              <a:defRPr sz="2400"/>
            </a:lvl2pPr>
            <a:lvl3pPr indent="-355600" lvl="2" marL="1371600" algn="l">
              <a:lnSpc>
                <a:spcPct val="90000"/>
              </a:lnSpc>
              <a:spcBef>
                <a:spcPts val="600"/>
              </a:spcBef>
              <a:spcAft>
                <a:spcPts val="0"/>
              </a:spcAft>
              <a:buSzPts val="2000"/>
              <a:buChar char="•"/>
              <a:defRPr sz="2000"/>
            </a:lvl3pPr>
            <a:lvl4pPr indent="-349250" lvl="3" marL="1828800" algn="l">
              <a:lnSpc>
                <a:spcPct val="90000"/>
              </a:lnSpc>
              <a:spcBef>
                <a:spcPts val="600"/>
              </a:spcBef>
              <a:spcAft>
                <a:spcPts val="0"/>
              </a:spcAft>
              <a:buSzPts val="1900"/>
              <a:buChar char="–"/>
              <a:defRPr sz="1900"/>
            </a:lvl4pPr>
            <a:lvl5pPr indent="-330200" lvl="4" marL="2286000" algn="l">
              <a:lnSpc>
                <a:spcPct val="90000"/>
              </a:lnSpc>
              <a:spcBef>
                <a:spcPts val="600"/>
              </a:spcBef>
              <a:spcAft>
                <a:spcPts val="0"/>
              </a:spcAft>
              <a:buSzPts val="1600"/>
              <a:buChar char="•"/>
              <a:defRPr sz="1600"/>
            </a:lvl5pPr>
            <a:lvl6pPr indent="-330200" lvl="5" marL="2743200" algn="l">
              <a:lnSpc>
                <a:spcPct val="90000"/>
              </a:lnSpc>
              <a:spcBef>
                <a:spcPts val="600"/>
              </a:spcBef>
              <a:spcAft>
                <a:spcPts val="0"/>
              </a:spcAft>
              <a:buSzPts val="1600"/>
              <a:buChar char="–"/>
              <a:defRPr sz="1600"/>
            </a:lvl6pPr>
            <a:lvl7pPr indent="-330200" lvl="6" marL="3200400" algn="l">
              <a:lnSpc>
                <a:spcPct val="90000"/>
              </a:lnSpc>
              <a:spcBef>
                <a:spcPts val="600"/>
              </a:spcBef>
              <a:spcAft>
                <a:spcPts val="0"/>
              </a:spcAft>
              <a:buSzPts val="1600"/>
              <a:buChar char="•"/>
              <a:defRPr sz="1600"/>
            </a:lvl7pPr>
            <a:lvl8pPr indent="-330200" lvl="7" marL="3657600" algn="l">
              <a:lnSpc>
                <a:spcPct val="90000"/>
              </a:lnSpc>
              <a:spcBef>
                <a:spcPts val="600"/>
              </a:spcBef>
              <a:spcAft>
                <a:spcPts val="0"/>
              </a:spcAft>
              <a:buSzPts val="1600"/>
              <a:buChar char="–"/>
              <a:defRPr sz="1600"/>
            </a:lvl8pPr>
            <a:lvl9pPr indent="-330200" lvl="8" marL="4114800" algn="l">
              <a:lnSpc>
                <a:spcPct val="90000"/>
              </a:lnSpc>
              <a:spcBef>
                <a:spcPts val="600"/>
              </a:spcBef>
              <a:spcAft>
                <a:spcPts val="0"/>
              </a:spcAft>
              <a:buSzPts val="1600"/>
              <a:buChar char="•"/>
              <a:defRPr sz="1600"/>
            </a:lvl9pPr>
          </a:lstStyle>
          <a:p/>
        </p:txBody>
      </p:sp>
      <p:sp>
        <p:nvSpPr>
          <p:cNvPr id="121" name="Google Shape;121;p267"/>
          <p:cNvSpPr txBox="1"/>
          <p:nvPr>
            <p:ph idx="10" type="dt"/>
          </p:nvPr>
        </p:nvSpPr>
        <p:spPr>
          <a:xfrm>
            <a:off x="3928174" y="6556248"/>
            <a:ext cx="1226398" cy="182880"/>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267"/>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Only">
  <p:cSld name="Title-Only">
    <p:spTree>
      <p:nvGrpSpPr>
        <p:cNvPr id="123" name="Shape 123"/>
        <p:cNvGrpSpPr/>
        <p:nvPr/>
      </p:nvGrpSpPr>
      <p:grpSpPr>
        <a:xfrm>
          <a:off x="0" y="0"/>
          <a:ext cx="0" cy="0"/>
          <a:chOff x="0" y="0"/>
          <a:chExt cx="0" cy="0"/>
        </a:xfrm>
      </p:grpSpPr>
      <p:sp>
        <p:nvSpPr>
          <p:cNvPr id="124" name="Google Shape;124;p268"/>
          <p:cNvSpPr txBox="1"/>
          <p:nvPr>
            <p:ph type="title"/>
          </p:nvPr>
        </p:nvSpPr>
        <p:spPr>
          <a:xfrm>
            <a:off x="531818" y="406401"/>
            <a:ext cx="11125199" cy="889000"/>
          </a:xfrm>
          <a:prstGeom prst="rect">
            <a:avLst/>
          </a:prstGeom>
          <a:noFill/>
          <a:ln>
            <a:noFill/>
          </a:ln>
        </p:spPr>
        <p:txBody>
          <a:bodyPr anchorCtr="0" anchor="b" bIns="0" lIns="0" spcFirstLastPara="1" rIns="0" wrap="square" tIns="0">
            <a:noAutofit/>
          </a:bodyPr>
          <a:lstStyle>
            <a:lvl1pPr lvl="0" algn="l">
              <a:lnSpc>
                <a:spcPct val="8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5" name="Google Shape;125;p268"/>
          <p:cNvSpPr txBox="1"/>
          <p:nvPr>
            <p:ph idx="10" type="dt"/>
          </p:nvPr>
        </p:nvSpPr>
        <p:spPr>
          <a:xfrm>
            <a:off x="3928174" y="6556248"/>
            <a:ext cx="1226398" cy="182880"/>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268"/>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ubtitle">
  <p:cSld name="Title and Subtitle">
    <p:spTree>
      <p:nvGrpSpPr>
        <p:cNvPr id="127" name="Shape 127"/>
        <p:cNvGrpSpPr/>
        <p:nvPr/>
      </p:nvGrpSpPr>
      <p:grpSpPr>
        <a:xfrm>
          <a:off x="0" y="0"/>
          <a:ext cx="0" cy="0"/>
          <a:chOff x="0" y="0"/>
          <a:chExt cx="0" cy="0"/>
        </a:xfrm>
      </p:grpSpPr>
      <p:sp>
        <p:nvSpPr>
          <p:cNvPr id="128" name="Google Shape;128;p269"/>
          <p:cNvSpPr txBox="1"/>
          <p:nvPr>
            <p:ph type="title"/>
          </p:nvPr>
        </p:nvSpPr>
        <p:spPr>
          <a:xfrm>
            <a:off x="531818" y="406401"/>
            <a:ext cx="11125199" cy="889000"/>
          </a:xfrm>
          <a:prstGeom prst="rect">
            <a:avLst/>
          </a:prstGeom>
          <a:noFill/>
          <a:ln>
            <a:noFill/>
          </a:ln>
        </p:spPr>
        <p:txBody>
          <a:bodyPr anchorCtr="0" anchor="b" bIns="0" lIns="0" spcFirstLastPara="1" rIns="0" wrap="square" tIns="0">
            <a:noAutofit/>
          </a:bodyPr>
          <a:lstStyle>
            <a:lvl1pPr lvl="0" algn="l">
              <a:lnSpc>
                <a:spcPct val="8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9" name="Google Shape;129;p269"/>
          <p:cNvSpPr txBox="1"/>
          <p:nvPr>
            <p:ph idx="1" type="body"/>
          </p:nvPr>
        </p:nvSpPr>
        <p:spPr>
          <a:xfrm>
            <a:off x="531814" y="1373742"/>
            <a:ext cx="11125198" cy="3433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800"/>
              </a:spcBef>
              <a:spcAft>
                <a:spcPts val="0"/>
              </a:spcAft>
              <a:buSzPts val="2400"/>
              <a:buFont typeface="Calibri"/>
              <a:buNone/>
              <a:defRPr sz="2400"/>
            </a:lvl2pPr>
            <a:lvl3pPr indent="-228600" lvl="2" marL="1371600" algn="l">
              <a:lnSpc>
                <a:spcPct val="90000"/>
              </a:lnSpc>
              <a:spcBef>
                <a:spcPts val="600"/>
              </a:spcBef>
              <a:spcAft>
                <a:spcPts val="0"/>
              </a:spcAft>
              <a:buSzPts val="2400"/>
              <a:buFont typeface="Calibri"/>
              <a:buNone/>
              <a:defRPr sz="2400"/>
            </a:lvl3pPr>
            <a:lvl4pPr indent="-228600" lvl="3" marL="1828800" algn="l">
              <a:lnSpc>
                <a:spcPct val="90000"/>
              </a:lnSpc>
              <a:spcBef>
                <a:spcPts val="600"/>
              </a:spcBef>
              <a:spcAft>
                <a:spcPts val="0"/>
              </a:spcAft>
              <a:buSzPts val="2400"/>
              <a:buFont typeface="Calibri"/>
              <a:buNone/>
              <a:defRPr sz="2400"/>
            </a:lvl4pPr>
            <a:lvl5pPr indent="-228600" lvl="4" marL="2286000" algn="l">
              <a:lnSpc>
                <a:spcPct val="90000"/>
              </a:lnSpc>
              <a:spcBef>
                <a:spcPts val="600"/>
              </a:spcBef>
              <a:spcAft>
                <a:spcPts val="0"/>
              </a:spcAft>
              <a:buSzPts val="2400"/>
              <a:buFont typeface="Calibri"/>
              <a:buNone/>
              <a:defRPr sz="2400"/>
            </a:lvl5pPr>
            <a:lvl6pPr indent="-228600" lvl="5" marL="2743200" algn="l">
              <a:lnSpc>
                <a:spcPct val="90000"/>
              </a:lnSpc>
              <a:spcBef>
                <a:spcPts val="600"/>
              </a:spcBef>
              <a:spcAft>
                <a:spcPts val="0"/>
              </a:spcAft>
              <a:buSzPts val="2400"/>
              <a:buFont typeface="Calibri"/>
              <a:buNone/>
              <a:defRPr sz="2400"/>
            </a:lvl6pPr>
            <a:lvl7pPr indent="-228600" lvl="6" marL="3200400" algn="l">
              <a:lnSpc>
                <a:spcPct val="90000"/>
              </a:lnSpc>
              <a:spcBef>
                <a:spcPts val="600"/>
              </a:spcBef>
              <a:spcAft>
                <a:spcPts val="0"/>
              </a:spcAft>
              <a:buSzPts val="2400"/>
              <a:buFont typeface="Calibri"/>
              <a:buNone/>
              <a:defRPr sz="2400"/>
            </a:lvl7pPr>
            <a:lvl8pPr indent="-228600" lvl="7" marL="3657600" algn="l">
              <a:lnSpc>
                <a:spcPct val="90000"/>
              </a:lnSpc>
              <a:spcBef>
                <a:spcPts val="600"/>
              </a:spcBef>
              <a:spcAft>
                <a:spcPts val="0"/>
              </a:spcAft>
              <a:buSzPts val="2400"/>
              <a:buFont typeface="Calibri"/>
              <a:buNone/>
              <a:defRPr sz="2400"/>
            </a:lvl8pPr>
            <a:lvl9pPr indent="-228600" lvl="8" marL="4114800" algn="l">
              <a:lnSpc>
                <a:spcPct val="90000"/>
              </a:lnSpc>
              <a:spcBef>
                <a:spcPts val="600"/>
              </a:spcBef>
              <a:spcAft>
                <a:spcPts val="0"/>
              </a:spcAft>
              <a:buSzPts val="2400"/>
              <a:buFont typeface="Calibri"/>
              <a:buNone/>
              <a:defRPr sz="2400"/>
            </a:lvl9pPr>
          </a:lstStyle>
          <a:p/>
        </p:txBody>
      </p:sp>
      <p:sp>
        <p:nvSpPr>
          <p:cNvPr id="130" name="Google Shape;130;p269"/>
          <p:cNvSpPr txBox="1"/>
          <p:nvPr>
            <p:ph idx="10" type="dt"/>
          </p:nvPr>
        </p:nvSpPr>
        <p:spPr>
          <a:xfrm>
            <a:off x="3928174" y="6556248"/>
            <a:ext cx="1226398" cy="182880"/>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269"/>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gram Agenda">
  <p:cSld name="Program Agenda">
    <p:spTree>
      <p:nvGrpSpPr>
        <p:cNvPr id="18" name="Shape 18"/>
        <p:cNvGrpSpPr/>
        <p:nvPr/>
      </p:nvGrpSpPr>
      <p:grpSpPr>
        <a:xfrm>
          <a:off x="0" y="0"/>
          <a:ext cx="0" cy="0"/>
          <a:chOff x="0" y="0"/>
          <a:chExt cx="0" cy="0"/>
        </a:xfrm>
      </p:grpSpPr>
      <p:sp>
        <p:nvSpPr>
          <p:cNvPr id="19" name="Google Shape;19;p253"/>
          <p:cNvSpPr txBox="1"/>
          <p:nvPr>
            <p:ph type="title"/>
          </p:nvPr>
        </p:nvSpPr>
        <p:spPr>
          <a:xfrm>
            <a:off x="531818" y="406401"/>
            <a:ext cx="11125199" cy="889000"/>
          </a:xfrm>
          <a:prstGeom prst="rect">
            <a:avLst/>
          </a:prstGeom>
          <a:noFill/>
          <a:ln>
            <a:noFill/>
          </a:ln>
        </p:spPr>
        <p:txBody>
          <a:bodyPr anchorCtr="0" anchor="b" bIns="0" lIns="0" spcFirstLastPara="1" rIns="0" wrap="square" tIns="0">
            <a:noAutofit/>
          </a:bodyPr>
          <a:lstStyle>
            <a:lvl1pPr lvl="0" algn="l">
              <a:lnSpc>
                <a:spcPct val="8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253"/>
          <p:cNvSpPr txBox="1"/>
          <p:nvPr>
            <p:ph idx="1" type="body"/>
          </p:nvPr>
        </p:nvSpPr>
        <p:spPr>
          <a:xfrm>
            <a:off x="2795937" y="1981199"/>
            <a:ext cx="8861082" cy="3962401"/>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2400"/>
              </a:spcBef>
              <a:spcAft>
                <a:spcPts val="0"/>
              </a:spcAft>
              <a:buSzPts val="2800"/>
              <a:buNone/>
              <a:defRPr sz="2800"/>
            </a:lvl1pPr>
            <a:lvl2pPr indent="-228600" lvl="1" marL="914400" algn="l">
              <a:lnSpc>
                <a:spcPct val="90000"/>
              </a:lnSpc>
              <a:spcBef>
                <a:spcPts val="2400"/>
              </a:spcBef>
              <a:spcAft>
                <a:spcPts val="0"/>
              </a:spcAft>
              <a:buSzPts val="2800"/>
              <a:buNone/>
              <a:defRPr sz="2800"/>
            </a:lvl2pPr>
            <a:lvl3pPr indent="-228600" lvl="2" marL="1371600" algn="l">
              <a:lnSpc>
                <a:spcPct val="90000"/>
              </a:lnSpc>
              <a:spcBef>
                <a:spcPts val="2400"/>
              </a:spcBef>
              <a:spcAft>
                <a:spcPts val="0"/>
              </a:spcAft>
              <a:buSzPts val="2800"/>
              <a:buNone/>
              <a:defRPr sz="2800"/>
            </a:lvl3pPr>
            <a:lvl4pPr indent="-228600" lvl="3" marL="1828800" algn="l">
              <a:lnSpc>
                <a:spcPct val="90000"/>
              </a:lnSpc>
              <a:spcBef>
                <a:spcPts val="2400"/>
              </a:spcBef>
              <a:spcAft>
                <a:spcPts val="0"/>
              </a:spcAft>
              <a:buSzPts val="2800"/>
              <a:buNone/>
              <a:defRPr sz="2800"/>
            </a:lvl4pPr>
            <a:lvl5pPr indent="-228600" lvl="4" marL="2286000" algn="l">
              <a:lnSpc>
                <a:spcPct val="90000"/>
              </a:lnSpc>
              <a:spcBef>
                <a:spcPts val="2400"/>
              </a:spcBef>
              <a:spcAft>
                <a:spcPts val="0"/>
              </a:spcAft>
              <a:buSzPts val="2800"/>
              <a:buNone/>
              <a:defRPr sz="2800"/>
            </a:lvl5pPr>
            <a:lvl6pPr indent="-228600" lvl="5" marL="2743200" algn="l">
              <a:lnSpc>
                <a:spcPct val="90000"/>
              </a:lnSpc>
              <a:spcBef>
                <a:spcPts val="2400"/>
              </a:spcBef>
              <a:spcAft>
                <a:spcPts val="0"/>
              </a:spcAft>
              <a:buSzPts val="2800"/>
              <a:buNone/>
              <a:defRPr sz="2800"/>
            </a:lvl6pPr>
            <a:lvl7pPr indent="-228600" lvl="6" marL="3200400" algn="l">
              <a:lnSpc>
                <a:spcPct val="90000"/>
              </a:lnSpc>
              <a:spcBef>
                <a:spcPts val="2400"/>
              </a:spcBef>
              <a:spcAft>
                <a:spcPts val="0"/>
              </a:spcAft>
              <a:buSzPts val="2800"/>
              <a:buNone/>
              <a:defRPr sz="2800"/>
            </a:lvl7pPr>
            <a:lvl8pPr indent="-228600" lvl="7" marL="3657600" algn="l">
              <a:lnSpc>
                <a:spcPct val="90000"/>
              </a:lnSpc>
              <a:spcBef>
                <a:spcPts val="2400"/>
              </a:spcBef>
              <a:spcAft>
                <a:spcPts val="0"/>
              </a:spcAft>
              <a:buSzPts val="2800"/>
              <a:buNone/>
              <a:defRPr sz="2800"/>
            </a:lvl8pPr>
            <a:lvl9pPr indent="-228600" lvl="8" marL="4114800" algn="l">
              <a:lnSpc>
                <a:spcPct val="90000"/>
              </a:lnSpc>
              <a:spcBef>
                <a:spcPts val="2400"/>
              </a:spcBef>
              <a:spcAft>
                <a:spcPts val="0"/>
              </a:spcAft>
              <a:buSzPts val="2800"/>
              <a:buNone/>
              <a:defRPr sz="2800"/>
            </a:lvl9pPr>
          </a:lstStyle>
          <a:p/>
        </p:txBody>
      </p:sp>
      <p:sp>
        <p:nvSpPr>
          <p:cNvPr id="21" name="Google Shape;21;p253"/>
          <p:cNvSpPr txBox="1"/>
          <p:nvPr>
            <p:ph idx="10" type="dt"/>
          </p:nvPr>
        </p:nvSpPr>
        <p:spPr>
          <a:xfrm>
            <a:off x="3928174" y="6556248"/>
            <a:ext cx="1226398" cy="182880"/>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53"/>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32" name="Shape 132"/>
        <p:cNvGrpSpPr/>
        <p:nvPr/>
      </p:nvGrpSpPr>
      <p:grpSpPr>
        <a:xfrm>
          <a:off x="0" y="0"/>
          <a:ext cx="0" cy="0"/>
          <a:chOff x="0" y="0"/>
          <a:chExt cx="0" cy="0"/>
        </a:xfrm>
      </p:grpSpPr>
      <p:sp>
        <p:nvSpPr>
          <p:cNvPr id="133" name="Google Shape;133;p270"/>
          <p:cNvSpPr txBox="1"/>
          <p:nvPr>
            <p:ph idx="10" type="dt"/>
          </p:nvPr>
        </p:nvSpPr>
        <p:spPr>
          <a:xfrm>
            <a:off x="3928174" y="6556248"/>
            <a:ext cx="1226398" cy="182880"/>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270"/>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135" name="Shape 135"/>
        <p:cNvGrpSpPr/>
        <p:nvPr/>
      </p:nvGrpSpPr>
      <p:grpSpPr>
        <a:xfrm>
          <a:off x="0" y="0"/>
          <a:ext cx="0" cy="0"/>
          <a:chOff x="0" y="0"/>
          <a:chExt cx="0" cy="0"/>
        </a:xfrm>
      </p:grpSpPr>
      <p:sp>
        <p:nvSpPr>
          <p:cNvPr id="136" name="Google Shape;136;p271"/>
          <p:cNvSpPr txBox="1"/>
          <p:nvPr>
            <p:ph type="title"/>
          </p:nvPr>
        </p:nvSpPr>
        <p:spPr>
          <a:xfrm>
            <a:off x="531818" y="406401"/>
            <a:ext cx="11125199" cy="889000"/>
          </a:xfrm>
          <a:prstGeom prst="rect">
            <a:avLst/>
          </a:prstGeom>
          <a:noFill/>
          <a:ln>
            <a:noFill/>
          </a:ln>
        </p:spPr>
        <p:txBody>
          <a:bodyPr anchorCtr="0" anchor="b" bIns="0" lIns="0" spcFirstLastPara="1" rIns="0" wrap="square" tIns="0">
            <a:noAutofit/>
          </a:bodyPr>
          <a:lstStyle>
            <a:lvl1pPr lvl="0" algn="l">
              <a:lnSpc>
                <a:spcPct val="8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descr="Chart using colors from the approved palette included here" id="137" name="Google Shape;137;p271"/>
          <p:cNvSpPr txBox="1"/>
          <p:nvPr>
            <p:ph idx="1" type="body"/>
          </p:nvPr>
        </p:nvSpPr>
        <p:spPr>
          <a:xfrm>
            <a:off x="531662" y="1524000"/>
            <a:ext cx="7589520" cy="4419600"/>
          </a:xfrm>
          <a:prstGeom prst="rect">
            <a:avLst/>
          </a:prstGeom>
          <a:noFill/>
          <a:ln>
            <a:noFill/>
          </a:ln>
        </p:spPr>
        <p:txBody>
          <a:bodyPr anchorCtr="0" anchor="t" bIns="0" lIns="0" spcFirstLastPara="1" rIns="0" wrap="square" tIns="0">
            <a:noAutofit/>
          </a:bodyPr>
          <a:lstStyle>
            <a:lvl1pPr indent="-406400" lvl="0" marL="457200" algn="l">
              <a:lnSpc>
                <a:spcPct val="90000"/>
              </a:lnSpc>
              <a:spcBef>
                <a:spcPts val="1200"/>
              </a:spcBef>
              <a:spcAft>
                <a:spcPts val="0"/>
              </a:spcAft>
              <a:buSzPts val="2800"/>
              <a:buChar char="•"/>
              <a:defRPr sz="2800"/>
            </a:lvl1pPr>
            <a:lvl2pPr indent="-381000" lvl="1" marL="914400" algn="l">
              <a:lnSpc>
                <a:spcPct val="90000"/>
              </a:lnSpc>
              <a:spcBef>
                <a:spcPts val="800"/>
              </a:spcBef>
              <a:spcAft>
                <a:spcPts val="0"/>
              </a:spcAft>
              <a:buSzPts val="2400"/>
              <a:buChar char="–"/>
              <a:defRPr sz="2400"/>
            </a:lvl2pPr>
            <a:lvl3pPr indent="-355600" lvl="2" marL="1371600" algn="l">
              <a:lnSpc>
                <a:spcPct val="90000"/>
              </a:lnSpc>
              <a:spcBef>
                <a:spcPts val="600"/>
              </a:spcBef>
              <a:spcAft>
                <a:spcPts val="0"/>
              </a:spcAft>
              <a:buSzPts val="2000"/>
              <a:buChar char="•"/>
              <a:defRPr sz="2000"/>
            </a:lvl3pPr>
            <a:lvl4pPr indent="-349250" lvl="3" marL="1828800" algn="l">
              <a:lnSpc>
                <a:spcPct val="90000"/>
              </a:lnSpc>
              <a:spcBef>
                <a:spcPts val="600"/>
              </a:spcBef>
              <a:spcAft>
                <a:spcPts val="0"/>
              </a:spcAft>
              <a:buSzPts val="1900"/>
              <a:buChar char="–"/>
              <a:defRPr sz="1900"/>
            </a:lvl4pPr>
            <a:lvl5pPr indent="-330200" lvl="4" marL="2286000" algn="l">
              <a:lnSpc>
                <a:spcPct val="90000"/>
              </a:lnSpc>
              <a:spcBef>
                <a:spcPts val="600"/>
              </a:spcBef>
              <a:spcAft>
                <a:spcPts val="0"/>
              </a:spcAft>
              <a:buSzPts val="1600"/>
              <a:buChar char="•"/>
              <a:defRPr sz="1600"/>
            </a:lvl5pPr>
            <a:lvl6pPr indent="-330200" lvl="5" marL="2743200" algn="l">
              <a:lnSpc>
                <a:spcPct val="90000"/>
              </a:lnSpc>
              <a:spcBef>
                <a:spcPts val="600"/>
              </a:spcBef>
              <a:spcAft>
                <a:spcPts val="0"/>
              </a:spcAft>
              <a:buSzPts val="1600"/>
              <a:buChar char="–"/>
              <a:defRPr sz="1600"/>
            </a:lvl6pPr>
            <a:lvl7pPr indent="-330200" lvl="6" marL="3200400" algn="l">
              <a:lnSpc>
                <a:spcPct val="90000"/>
              </a:lnSpc>
              <a:spcBef>
                <a:spcPts val="600"/>
              </a:spcBef>
              <a:spcAft>
                <a:spcPts val="0"/>
              </a:spcAft>
              <a:buSzPts val="1600"/>
              <a:buChar char="•"/>
              <a:defRPr sz="1600"/>
            </a:lvl7pPr>
            <a:lvl8pPr indent="-330200" lvl="7" marL="3657600" algn="l">
              <a:lnSpc>
                <a:spcPct val="90000"/>
              </a:lnSpc>
              <a:spcBef>
                <a:spcPts val="600"/>
              </a:spcBef>
              <a:spcAft>
                <a:spcPts val="0"/>
              </a:spcAft>
              <a:buSzPts val="1600"/>
              <a:buChar char="–"/>
              <a:defRPr sz="1600"/>
            </a:lvl8pPr>
            <a:lvl9pPr indent="-330200" lvl="8" marL="4114800" algn="l">
              <a:lnSpc>
                <a:spcPct val="90000"/>
              </a:lnSpc>
              <a:spcBef>
                <a:spcPts val="600"/>
              </a:spcBef>
              <a:spcAft>
                <a:spcPts val="0"/>
              </a:spcAft>
              <a:buSzPts val="1600"/>
              <a:buChar char="•"/>
              <a:defRPr sz="1600"/>
            </a:lvl9pPr>
          </a:lstStyle>
          <a:p/>
        </p:txBody>
      </p:sp>
      <p:sp>
        <p:nvSpPr>
          <p:cNvPr id="138" name="Google Shape;138;p271"/>
          <p:cNvSpPr txBox="1"/>
          <p:nvPr>
            <p:ph idx="2" type="body"/>
          </p:nvPr>
        </p:nvSpPr>
        <p:spPr>
          <a:xfrm>
            <a:off x="8777288" y="1524001"/>
            <a:ext cx="2879725" cy="44196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200"/>
              </a:spcBef>
              <a:spcAft>
                <a:spcPts val="0"/>
              </a:spcAft>
              <a:buSzPts val="2000"/>
              <a:buNone/>
              <a:defRPr sz="2000"/>
            </a:lvl1pPr>
            <a:lvl2pPr indent="-228600" lvl="1" marL="914400" algn="l">
              <a:lnSpc>
                <a:spcPct val="90000"/>
              </a:lnSpc>
              <a:spcBef>
                <a:spcPts val="800"/>
              </a:spcBef>
              <a:spcAft>
                <a:spcPts val="0"/>
              </a:spcAft>
              <a:buSzPts val="1200"/>
              <a:buNone/>
              <a:defRPr sz="1200"/>
            </a:lvl2pPr>
            <a:lvl3pPr indent="-228600" lvl="2" marL="1371600" algn="l">
              <a:lnSpc>
                <a:spcPct val="90000"/>
              </a:lnSpc>
              <a:spcBef>
                <a:spcPts val="600"/>
              </a:spcBef>
              <a:spcAft>
                <a:spcPts val="0"/>
              </a:spcAft>
              <a:buSzPts val="1100"/>
              <a:buNone/>
              <a:defRPr sz="1100"/>
            </a:lvl3pPr>
            <a:lvl4pPr indent="-228600" lvl="3" marL="1828800" algn="l">
              <a:lnSpc>
                <a:spcPct val="90000"/>
              </a:lnSpc>
              <a:spcBef>
                <a:spcPts val="600"/>
              </a:spcBef>
              <a:spcAft>
                <a:spcPts val="0"/>
              </a:spcAft>
              <a:buSzPts val="900"/>
              <a:buNone/>
              <a:defRPr sz="900"/>
            </a:lvl4pPr>
            <a:lvl5pPr indent="-228600" lvl="4" marL="2286000" algn="l">
              <a:lnSpc>
                <a:spcPct val="90000"/>
              </a:lnSpc>
              <a:spcBef>
                <a:spcPts val="600"/>
              </a:spcBef>
              <a:spcAft>
                <a:spcPts val="0"/>
              </a:spcAft>
              <a:buSzPts val="900"/>
              <a:buNone/>
              <a:defRPr sz="900"/>
            </a:lvl5pPr>
            <a:lvl6pPr indent="-228600" lvl="5" marL="2743200" algn="l">
              <a:lnSpc>
                <a:spcPct val="90000"/>
              </a:lnSpc>
              <a:spcBef>
                <a:spcPts val="600"/>
              </a:spcBef>
              <a:spcAft>
                <a:spcPts val="0"/>
              </a:spcAft>
              <a:buSzPts val="900"/>
              <a:buNone/>
              <a:defRPr sz="900"/>
            </a:lvl6pPr>
            <a:lvl7pPr indent="-228600" lvl="6" marL="3200400" algn="l">
              <a:lnSpc>
                <a:spcPct val="90000"/>
              </a:lnSpc>
              <a:spcBef>
                <a:spcPts val="600"/>
              </a:spcBef>
              <a:spcAft>
                <a:spcPts val="0"/>
              </a:spcAft>
              <a:buSzPts val="900"/>
              <a:buNone/>
              <a:defRPr sz="900"/>
            </a:lvl7pPr>
            <a:lvl8pPr indent="-228600" lvl="7" marL="3657600" algn="l">
              <a:lnSpc>
                <a:spcPct val="90000"/>
              </a:lnSpc>
              <a:spcBef>
                <a:spcPts val="600"/>
              </a:spcBef>
              <a:spcAft>
                <a:spcPts val="0"/>
              </a:spcAft>
              <a:buSzPts val="900"/>
              <a:buNone/>
              <a:defRPr sz="900"/>
            </a:lvl8pPr>
            <a:lvl9pPr indent="-228600" lvl="8" marL="4114800" algn="l">
              <a:lnSpc>
                <a:spcPct val="90000"/>
              </a:lnSpc>
              <a:spcBef>
                <a:spcPts val="600"/>
              </a:spcBef>
              <a:spcAft>
                <a:spcPts val="0"/>
              </a:spcAft>
              <a:buSzPts val="900"/>
              <a:buNone/>
              <a:defRPr sz="900"/>
            </a:lvl9pPr>
          </a:lstStyle>
          <a:p/>
        </p:txBody>
      </p:sp>
      <p:sp>
        <p:nvSpPr>
          <p:cNvPr id="139" name="Google Shape;139;p271"/>
          <p:cNvSpPr txBox="1"/>
          <p:nvPr>
            <p:ph idx="10" type="dt"/>
          </p:nvPr>
        </p:nvSpPr>
        <p:spPr>
          <a:xfrm>
            <a:off x="3928174" y="6556248"/>
            <a:ext cx="1226398" cy="182880"/>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271"/>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141" name="Shape 141"/>
        <p:cNvGrpSpPr/>
        <p:nvPr/>
      </p:nvGrpSpPr>
      <p:grpSpPr>
        <a:xfrm>
          <a:off x="0" y="0"/>
          <a:ext cx="0" cy="0"/>
          <a:chOff x="0" y="0"/>
          <a:chExt cx="0" cy="0"/>
        </a:xfrm>
      </p:grpSpPr>
      <p:sp>
        <p:nvSpPr>
          <p:cNvPr id="142" name="Google Shape;142;p272"/>
          <p:cNvSpPr txBox="1"/>
          <p:nvPr>
            <p:ph type="title"/>
          </p:nvPr>
        </p:nvSpPr>
        <p:spPr>
          <a:xfrm>
            <a:off x="531818" y="406401"/>
            <a:ext cx="11125199" cy="889000"/>
          </a:xfrm>
          <a:prstGeom prst="rect">
            <a:avLst/>
          </a:prstGeom>
          <a:noFill/>
          <a:ln>
            <a:noFill/>
          </a:ln>
        </p:spPr>
        <p:txBody>
          <a:bodyPr anchorCtr="0" anchor="b" bIns="0" lIns="0" spcFirstLastPara="1" rIns="0" wrap="square" tIns="0">
            <a:noAutofit/>
          </a:bodyPr>
          <a:lstStyle>
            <a:lvl1pPr lvl="0" algn="l">
              <a:lnSpc>
                <a:spcPct val="8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descr="4-color photo can be included here" id="143" name="Google Shape;143;p272"/>
          <p:cNvSpPr/>
          <p:nvPr>
            <p:ph idx="2" type="pic"/>
          </p:nvPr>
        </p:nvSpPr>
        <p:spPr>
          <a:xfrm>
            <a:off x="531813" y="1524000"/>
            <a:ext cx="6095999" cy="4416725"/>
          </a:xfrm>
          <a:prstGeom prst="rect">
            <a:avLst/>
          </a:prstGeom>
          <a:solidFill>
            <a:schemeClr val="lt2"/>
          </a:solidFill>
          <a:ln>
            <a:noFill/>
          </a:ln>
        </p:spPr>
        <p:txBody>
          <a:bodyPr anchorCtr="0" anchor="t" bIns="0" lIns="0" spcFirstLastPara="1" rIns="0" wrap="square" tIns="182850">
            <a:noAutofit/>
          </a:bodyPr>
          <a:lstStyle>
            <a:lvl1pPr lvl="0" marR="0" rtl="0" algn="ctr">
              <a:lnSpc>
                <a:spcPct val="90000"/>
              </a:lnSpc>
              <a:spcBef>
                <a:spcPts val="1200"/>
              </a:spcBef>
              <a:spcAft>
                <a:spcPts val="0"/>
              </a:spcAft>
              <a:buClr>
                <a:srgbClr val="666666"/>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800"/>
              </a:spcBef>
              <a:spcAft>
                <a:spcPts val="0"/>
              </a:spcAft>
              <a:buClr>
                <a:srgbClr val="666666"/>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600"/>
              </a:spcBef>
              <a:spcAft>
                <a:spcPts val="0"/>
              </a:spcAft>
              <a:buClr>
                <a:srgbClr val="666666"/>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6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6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6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6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6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6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44" name="Google Shape;144;p272"/>
          <p:cNvSpPr txBox="1"/>
          <p:nvPr>
            <p:ph idx="1" type="body"/>
          </p:nvPr>
        </p:nvSpPr>
        <p:spPr>
          <a:xfrm>
            <a:off x="7008816" y="1524000"/>
            <a:ext cx="4648201" cy="44196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200"/>
              </a:spcBef>
              <a:spcAft>
                <a:spcPts val="0"/>
              </a:spcAft>
              <a:buSzPts val="2000"/>
              <a:buNone/>
              <a:defRPr sz="2000"/>
            </a:lvl1pPr>
            <a:lvl2pPr indent="-228600" lvl="1" marL="914400" algn="l">
              <a:lnSpc>
                <a:spcPct val="90000"/>
              </a:lnSpc>
              <a:spcBef>
                <a:spcPts val="800"/>
              </a:spcBef>
              <a:spcAft>
                <a:spcPts val="0"/>
              </a:spcAft>
              <a:buSzPts val="1200"/>
              <a:buNone/>
              <a:defRPr sz="1200"/>
            </a:lvl2pPr>
            <a:lvl3pPr indent="-228600" lvl="2" marL="1371600" algn="l">
              <a:lnSpc>
                <a:spcPct val="90000"/>
              </a:lnSpc>
              <a:spcBef>
                <a:spcPts val="600"/>
              </a:spcBef>
              <a:spcAft>
                <a:spcPts val="0"/>
              </a:spcAft>
              <a:buSzPts val="1100"/>
              <a:buNone/>
              <a:defRPr sz="1100"/>
            </a:lvl3pPr>
            <a:lvl4pPr indent="-228600" lvl="3" marL="1828800" algn="l">
              <a:lnSpc>
                <a:spcPct val="90000"/>
              </a:lnSpc>
              <a:spcBef>
                <a:spcPts val="600"/>
              </a:spcBef>
              <a:spcAft>
                <a:spcPts val="0"/>
              </a:spcAft>
              <a:buSzPts val="900"/>
              <a:buNone/>
              <a:defRPr sz="900"/>
            </a:lvl4pPr>
            <a:lvl5pPr indent="-228600" lvl="4" marL="2286000" algn="l">
              <a:lnSpc>
                <a:spcPct val="90000"/>
              </a:lnSpc>
              <a:spcBef>
                <a:spcPts val="600"/>
              </a:spcBef>
              <a:spcAft>
                <a:spcPts val="0"/>
              </a:spcAft>
              <a:buSzPts val="900"/>
              <a:buNone/>
              <a:defRPr sz="900"/>
            </a:lvl5pPr>
            <a:lvl6pPr indent="-228600" lvl="5" marL="2743200" algn="l">
              <a:lnSpc>
                <a:spcPct val="90000"/>
              </a:lnSpc>
              <a:spcBef>
                <a:spcPts val="600"/>
              </a:spcBef>
              <a:spcAft>
                <a:spcPts val="0"/>
              </a:spcAft>
              <a:buSzPts val="900"/>
              <a:buNone/>
              <a:defRPr sz="900"/>
            </a:lvl6pPr>
            <a:lvl7pPr indent="-228600" lvl="6" marL="3200400" algn="l">
              <a:lnSpc>
                <a:spcPct val="90000"/>
              </a:lnSpc>
              <a:spcBef>
                <a:spcPts val="600"/>
              </a:spcBef>
              <a:spcAft>
                <a:spcPts val="0"/>
              </a:spcAft>
              <a:buSzPts val="900"/>
              <a:buNone/>
              <a:defRPr sz="900"/>
            </a:lvl7pPr>
            <a:lvl8pPr indent="-228600" lvl="7" marL="3657600" algn="l">
              <a:lnSpc>
                <a:spcPct val="90000"/>
              </a:lnSpc>
              <a:spcBef>
                <a:spcPts val="600"/>
              </a:spcBef>
              <a:spcAft>
                <a:spcPts val="0"/>
              </a:spcAft>
              <a:buSzPts val="900"/>
              <a:buNone/>
              <a:defRPr sz="900"/>
            </a:lvl8pPr>
            <a:lvl9pPr indent="-228600" lvl="8" marL="4114800" algn="l">
              <a:lnSpc>
                <a:spcPct val="90000"/>
              </a:lnSpc>
              <a:spcBef>
                <a:spcPts val="600"/>
              </a:spcBef>
              <a:spcAft>
                <a:spcPts val="0"/>
              </a:spcAft>
              <a:buSzPts val="900"/>
              <a:buNone/>
              <a:defRPr sz="900"/>
            </a:lvl9pPr>
          </a:lstStyle>
          <a:p/>
        </p:txBody>
      </p:sp>
      <p:sp>
        <p:nvSpPr>
          <p:cNvPr id="145" name="Google Shape;145;p272"/>
          <p:cNvSpPr txBox="1"/>
          <p:nvPr>
            <p:ph idx="10" type="dt"/>
          </p:nvPr>
        </p:nvSpPr>
        <p:spPr>
          <a:xfrm>
            <a:off x="3928174" y="6556248"/>
            <a:ext cx="1226398" cy="182880"/>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272"/>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Pictures with Captions">
  <p:cSld name="Two Pictures with Captions">
    <p:spTree>
      <p:nvGrpSpPr>
        <p:cNvPr id="147" name="Shape 147"/>
        <p:cNvGrpSpPr/>
        <p:nvPr/>
      </p:nvGrpSpPr>
      <p:grpSpPr>
        <a:xfrm>
          <a:off x="0" y="0"/>
          <a:ext cx="0" cy="0"/>
          <a:chOff x="0" y="0"/>
          <a:chExt cx="0" cy="0"/>
        </a:xfrm>
      </p:grpSpPr>
      <p:sp>
        <p:nvSpPr>
          <p:cNvPr id="148" name="Google Shape;148;p273"/>
          <p:cNvSpPr txBox="1"/>
          <p:nvPr>
            <p:ph type="title"/>
          </p:nvPr>
        </p:nvSpPr>
        <p:spPr>
          <a:xfrm>
            <a:off x="531818" y="406401"/>
            <a:ext cx="11125199" cy="889000"/>
          </a:xfrm>
          <a:prstGeom prst="rect">
            <a:avLst/>
          </a:prstGeom>
          <a:noFill/>
          <a:ln>
            <a:noFill/>
          </a:ln>
        </p:spPr>
        <p:txBody>
          <a:bodyPr anchorCtr="0" anchor="b" bIns="0" lIns="0" spcFirstLastPara="1" rIns="0" wrap="square" tIns="0">
            <a:noAutofit/>
          </a:bodyPr>
          <a:lstStyle>
            <a:lvl1pPr lvl="0" algn="l">
              <a:lnSpc>
                <a:spcPct val="8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descr="Two 4-color photos can be included here" id="149" name="Google Shape;149;p273"/>
          <p:cNvSpPr/>
          <p:nvPr>
            <p:ph idx="2" type="pic"/>
          </p:nvPr>
        </p:nvSpPr>
        <p:spPr>
          <a:xfrm>
            <a:off x="531812" y="1524000"/>
            <a:ext cx="5413249" cy="3474720"/>
          </a:xfrm>
          <a:prstGeom prst="rect">
            <a:avLst/>
          </a:prstGeom>
          <a:solidFill>
            <a:schemeClr val="lt2"/>
          </a:solidFill>
          <a:ln>
            <a:noFill/>
          </a:ln>
        </p:spPr>
        <p:txBody>
          <a:bodyPr anchorCtr="0" anchor="t" bIns="0" lIns="0" spcFirstLastPara="1" rIns="0" wrap="square" tIns="182850">
            <a:noAutofit/>
          </a:bodyPr>
          <a:lstStyle>
            <a:lvl1pPr lvl="0" marR="0" rtl="0" algn="ctr">
              <a:lnSpc>
                <a:spcPct val="90000"/>
              </a:lnSpc>
              <a:spcBef>
                <a:spcPts val="1200"/>
              </a:spcBef>
              <a:spcAft>
                <a:spcPts val="0"/>
              </a:spcAft>
              <a:buClr>
                <a:srgbClr val="666666"/>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800"/>
              </a:spcBef>
              <a:spcAft>
                <a:spcPts val="0"/>
              </a:spcAft>
              <a:buClr>
                <a:srgbClr val="666666"/>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600"/>
              </a:spcBef>
              <a:spcAft>
                <a:spcPts val="0"/>
              </a:spcAft>
              <a:buClr>
                <a:srgbClr val="666666"/>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6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6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6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6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6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6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50" name="Google Shape;150;p273"/>
          <p:cNvSpPr txBox="1"/>
          <p:nvPr>
            <p:ph idx="1" type="body"/>
          </p:nvPr>
        </p:nvSpPr>
        <p:spPr>
          <a:xfrm>
            <a:off x="531818" y="5105400"/>
            <a:ext cx="5410200" cy="8382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200"/>
              </a:spcBef>
              <a:spcAft>
                <a:spcPts val="0"/>
              </a:spcAft>
              <a:buSzPts val="1900"/>
              <a:buNone/>
              <a:defRPr sz="1900"/>
            </a:lvl1pPr>
            <a:lvl2pPr indent="-228600" lvl="1" marL="914400" algn="l">
              <a:lnSpc>
                <a:spcPct val="90000"/>
              </a:lnSpc>
              <a:spcBef>
                <a:spcPts val="800"/>
              </a:spcBef>
              <a:spcAft>
                <a:spcPts val="0"/>
              </a:spcAft>
              <a:buSzPts val="1200"/>
              <a:buNone/>
              <a:defRPr sz="1200"/>
            </a:lvl2pPr>
            <a:lvl3pPr indent="-228600" lvl="2" marL="1371600" algn="l">
              <a:lnSpc>
                <a:spcPct val="90000"/>
              </a:lnSpc>
              <a:spcBef>
                <a:spcPts val="600"/>
              </a:spcBef>
              <a:spcAft>
                <a:spcPts val="0"/>
              </a:spcAft>
              <a:buSzPts val="1100"/>
              <a:buNone/>
              <a:defRPr sz="1100"/>
            </a:lvl3pPr>
            <a:lvl4pPr indent="-228600" lvl="3" marL="1828800" algn="l">
              <a:lnSpc>
                <a:spcPct val="90000"/>
              </a:lnSpc>
              <a:spcBef>
                <a:spcPts val="600"/>
              </a:spcBef>
              <a:spcAft>
                <a:spcPts val="0"/>
              </a:spcAft>
              <a:buSzPts val="900"/>
              <a:buNone/>
              <a:defRPr sz="900"/>
            </a:lvl4pPr>
            <a:lvl5pPr indent="-228600" lvl="4" marL="2286000" algn="l">
              <a:lnSpc>
                <a:spcPct val="90000"/>
              </a:lnSpc>
              <a:spcBef>
                <a:spcPts val="600"/>
              </a:spcBef>
              <a:spcAft>
                <a:spcPts val="0"/>
              </a:spcAft>
              <a:buSzPts val="900"/>
              <a:buNone/>
              <a:defRPr sz="900"/>
            </a:lvl5pPr>
            <a:lvl6pPr indent="-228600" lvl="5" marL="2743200" algn="l">
              <a:lnSpc>
                <a:spcPct val="90000"/>
              </a:lnSpc>
              <a:spcBef>
                <a:spcPts val="600"/>
              </a:spcBef>
              <a:spcAft>
                <a:spcPts val="0"/>
              </a:spcAft>
              <a:buSzPts val="900"/>
              <a:buNone/>
              <a:defRPr sz="900"/>
            </a:lvl6pPr>
            <a:lvl7pPr indent="-228600" lvl="6" marL="3200400" algn="l">
              <a:lnSpc>
                <a:spcPct val="90000"/>
              </a:lnSpc>
              <a:spcBef>
                <a:spcPts val="600"/>
              </a:spcBef>
              <a:spcAft>
                <a:spcPts val="0"/>
              </a:spcAft>
              <a:buSzPts val="900"/>
              <a:buNone/>
              <a:defRPr sz="900"/>
            </a:lvl7pPr>
            <a:lvl8pPr indent="-228600" lvl="7" marL="3657600" algn="l">
              <a:lnSpc>
                <a:spcPct val="90000"/>
              </a:lnSpc>
              <a:spcBef>
                <a:spcPts val="600"/>
              </a:spcBef>
              <a:spcAft>
                <a:spcPts val="0"/>
              </a:spcAft>
              <a:buSzPts val="900"/>
              <a:buNone/>
              <a:defRPr sz="900"/>
            </a:lvl8pPr>
            <a:lvl9pPr indent="-228600" lvl="8" marL="4114800" algn="l">
              <a:lnSpc>
                <a:spcPct val="90000"/>
              </a:lnSpc>
              <a:spcBef>
                <a:spcPts val="600"/>
              </a:spcBef>
              <a:spcAft>
                <a:spcPts val="0"/>
              </a:spcAft>
              <a:buSzPts val="900"/>
              <a:buNone/>
              <a:defRPr sz="900"/>
            </a:lvl9pPr>
          </a:lstStyle>
          <a:p/>
        </p:txBody>
      </p:sp>
      <p:cxnSp>
        <p:nvCxnSpPr>
          <p:cNvPr id="151" name="Google Shape;151;p273"/>
          <p:cNvCxnSpPr/>
          <p:nvPr/>
        </p:nvCxnSpPr>
        <p:spPr>
          <a:xfrm>
            <a:off x="6094413" y="1524000"/>
            <a:ext cx="0" cy="4419600"/>
          </a:xfrm>
          <a:prstGeom prst="straightConnector1">
            <a:avLst/>
          </a:prstGeom>
          <a:noFill/>
          <a:ln cap="flat" cmpd="sng" w="19050">
            <a:solidFill>
              <a:schemeClr val="lt2"/>
            </a:solidFill>
            <a:prstDash val="solid"/>
            <a:miter lim="800000"/>
            <a:headEnd len="sm" w="sm" type="none"/>
            <a:tailEnd len="sm" w="sm" type="none"/>
          </a:ln>
        </p:spPr>
      </p:cxnSp>
      <p:sp>
        <p:nvSpPr>
          <p:cNvPr id="152" name="Google Shape;152;p273"/>
          <p:cNvSpPr/>
          <p:nvPr>
            <p:ph idx="3" type="pic"/>
          </p:nvPr>
        </p:nvSpPr>
        <p:spPr>
          <a:xfrm>
            <a:off x="6246811" y="1524000"/>
            <a:ext cx="5413249" cy="3474720"/>
          </a:xfrm>
          <a:prstGeom prst="rect">
            <a:avLst/>
          </a:prstGeom>
          <a:solidFill>
            <a:schemeClr val="lt2"/>
          </a:solidFill>
          <a:ln>
            <a:noFill/>
          </a:ln>
        </p:spPr>
        <p:txBody>
          <a:bodyPr anchorCtr="0" anchor="t" bIns="0" lIns="0" spcFirstLastPara="1" rIns="0" wrap="square" tIns="182850">
            <a:noAutofit/>
          </a:bodyPr>
          <a:lstStyle>
            <a:lvl1pPr lvl="0" marR="0" rtl="0" algn="ctr">
              <a:lnSpc>
                <a:spcPct val="90000"/>
              </a:lnSpc>
              <a:spcBef>
                <a:spcPts val="1200"/>
              </a:spcBef>
              <a:spcAft>
                <a:spcPts val="0"/>
              </a:spcAft>
              <a:buClr>
                <a:srgbClr val="666666"/>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800"/>
              </a:spcBef>
              <a:spcAft>
                <a:spcPts val="0"/>
              </a:spcAft>
              <a:buClr>
                <a:srgbClr val="666666"/>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600"/>
              </a:spcBef>
              <a:spcAft>
                <a:spcPts val="0"/>
              </a:spcAft>
              <a:buClr>
                <a:srgbClr val="666666"/>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6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6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6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6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6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6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53" name="Google Shape;153;p273"/>
          <p:cNvSpPr txBox="1"/>
          <p:nvPr>
            <p:ph idx="4" type="body"/>
          </p:nvPr>
        </p:nvSpPr>
        <p:spPr>
          <a:xfrm>
            <a:off x="6246817" y="5105400"/>
            <a:ext cx="5410200" cy="8382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200"/>
              </a:spcBef>
              <a:spcAft>
                <a:spcPts val="0"/>
              </a:spcAft>
              <a:buSzPts val="1900"/>
              <a:buNone/>
              <a:defRPr sz="1900"/>
            </a:lvl1pPr>
            <a:lvl2pPr indent="-228600" lvl="1" marL="914400" algn="l">
              <a:lnSpc>
                <a:spcPct val="90000"/>
              </a:lnSpc>
              <a:spcBef>
                <a:spcPts val="800"/>
              </a:spcBef>
              <a:spcAft>
                <a:spcPts val="0"/>
              </a:spcAft>
              <a:buSzPts val="1200"/>
              <a:buNone/>
              <a:defRPr sz="1200"/>
            </a:lvl2pPr>
            <a:lvl3pPr indent="-228600" lvl="2" marL="1371600" algn="l">
              <a:lnSpc>
                <a:spcPct val="90000"/>
              </a:lnSpc>
              <a:spcBef>
                <a:spcPts val="600"/>
              </a:spcBef>
              <a:spcAft>
                <a:spcPts val="0"/>
              </a:spcAft>
              <a:buSzPts val="1100"/>
              <a:buNone/>
              <a:defRPr sz="1100"/>
            </a:lvl3pPr>
            <a:lvl4pPr indent="-228600" lvl="3" marL="1828800" algn="l">
              <a:lnSpc>
                <a:spcPct val="90000"/>
              </a:lnSpc>
              <a:spcBef>
                <a:spcPts val="600"/>
              </a:spcBef>
              <a:spcAft>
                <a:spcPts val="0"/>
              </a:spcAft>
              <a:buSzPts val="900"/>
              <a:buNone/>
              <a:defRPr sz="900"/>
            </a:lvl4pPr>
            <a:lvl5pPr indent="-228600" lvl="4" marL="2286000" algn="l">
              <a:lnSpc>
                <a:spcPct val="90000"/>
              </a:lnSpc>
              <a:spcBef>
                <a:spcPts val="600"/>
              </a:spcBef>
              <a:spcAft>
                <a:spcPts val="0"/>
              </a:spcAft>
              <a:buSzPts val="900"/>
              <a:buNone/>
              <a:defRPr sz="900"/>
            </a:lvl5pPr>
            <a:lvl6pPr indent="-228600" lvl="5" marL="2743200" algn="l">
              <a:lnSpc>
                <a:spcPct val="90000"/>
              </a:lnSpc>
              <a:spcBef>
                <a:spcPts val="600"/>
              </a:spcBef>
              <a:spcAft>
                <a:spcPts val="0"/>
              </a:spcAft>
              <a:buSzPts val="900"/>
              <a:buNone/>
              <a:defRPr sz="900"/>
            </a:lvl6pPr>
            <a:lvl7pPr indent="-228600" lvl="6" marL="3200400" algn="l">
              <a:lnSpc>
                <a:spcPct val="90000"/>
              </a:lnSpc>
              <a:spcBef>
                <a:spcPts val="600"/>
              </a:spcBef>
              <a:spcAft>
                <a:spcPts val="0"/>
              </a:spcAft>
              <a:buSzPts val="900"/>
              <a:buNone/>
              <a:defRPr sz="900"/>
            </a:lvl7pPr>
            <a:lvl8pPr indent="-228600" lvl="7" marL="3657600" algn="l">
              <a:lnSpc>
                <a:spcPct val="90000"/>
              </a:lnSpc>
              <a:spcBef>
                <a:spcPts val="600"/>
              </a:spcBef>
              <a:spcAft>
                <a:spcPts val="0"/>
              </a:spcAft>
              <a:buSzPts val="900"/>
              <a:buNone/>
              <a:defRPr sz="900"/>
            </a:lvl8pPr>
            <a:lvl9pPr indent="-228600" lvl="8" marL="4114800" algn="l">
              <a:lnSpc>
                <a:spcPct val="90000"/>
              </a:lnSpc>
              <a:spcBef>
                <a:spcPts val="600"/>
              </a:spcBef>
              <a:spcAft>
                <a:spcPts val="0"/>
              </a:spcAft>
              <a:buSzPts val="900"/>
              <a:buNone/>
              <a:defRPr sz="900"/>
            </a:lvl9pPr>
          </a:lstStyle>
          <a:p/>
        </p:txBody>
      </p:sp>
      <p:sp>
        <p:nvSpPr>
          <p:cNvPr id="154" name="Google Shape;154;p273"/>
          <p:cNvSpPr txBox="1"/>
          <p:nvPr>
            <p:ph idx="10" type="dt"/>
          </p:nvPr>
        </p:nvSpPr>
        <p:spPr>
          <a:xfrm>
            <a:off x="3928174" y="6556248"/>
            <a:ext cx="1226398" cy="182880"/>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273"/>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Pictures with Captions">
  <p:cSld name="Three Pictures with Captions">
    <p:spTree>
      <p:nvGrpSpPr>
        <p:cNvPr id="156" name="Shape 156"/>
        <p:cNvGrpSpPr/>
        <p:nvPr/>
      </p:nvGrpSpPr>
      <p:grpSpPr>
        <a:xfrm>
          <a:off x="0" y="0"/>
          <a:ext cx="0" cy="0"/>
          <a:chOff x="0" y="0"/>
          <a:chExt cx="0" cy="0"/>
        </a:xfrm>
      </p:grpSpPr>
      <p:sp>
        <p:nvSpPr>
          <p:cNvPr id="157" name="Google Shape;157;p274"/>
          <p:cNvSpPr txBox="1"/>
          <p:nvPr>
            <p:ph type="title"/>
          </p:nvPr>
        </p:nvSpPr>
        <p:spPr>
          <a:xfrm>
            <a:off x="531818" y="406401"/>
            <a:ext cx="11125199" cy="889000"/>
          </a:xfrm>
          <a:prstGeom prst="rect">
            <a:avLst/>
          </a:prstGeom>
          <a:noFill/>
          <a:ln>
            <a:noFill/>
          </a:ln>
        </p:spPr>
        <p:txBody>
          <a:bodyPr anchorCtr="0" anchor="b" bIns="0" lIns="0" spcFirstLastPara="1" rIns="0" wrap="square" tIns="0">
            <a:noAutofit/>
          </a:bodyPr>
          <a:lstStyle>
            <a:lvl1pPr lvl="0" algn="l">
              <a:lnSpc>
                <a:spcPct val="8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descr="Three 4-color photos can be included here" id="158" name="Google Shape;158;p274"/>
          <p:cNvSpPr/>
          <p:nvPr>
            <p:ph idx="2" type="pic"/>
          </p:nvPr>
        </p:nvSpPr>
        <p:spPr>
          <a:xfrm>
            <a:off x="531820" y="1524000"/>
            <a:ext cx="3474720" cy="3048000"/>
          </a:xfrm>
          <a:prstGeom prst="rect">
            <a:avLst/>
          </a:prstGeom>
          <a:solidFill>
            <a:schemeClr val="lt2"/>
          </a:solidFill>
          <a:ln>
            <a:noFill/>
          </a:ln>
        </p:spPr>
        <p:txBody>
          <a:bodyPr anchorCtr="0" anchor="t" bIns="0" lIns="0" spcFirstLastPara="1" rIns="0" wrap="square" tIns="182850">
            <a:noAutofit/>
          </a:bodyPr>
          <a:lstStyle>
            <a:lvl1pPr lvl="0" marR="0" rtl="0" algn="ctr">
              <a:lnSpc>
                <a:spcPct val="90000"/>
              </a:lnSpc>
              <a:spcBef>
                <a:spcPts val="1200"/>
              </a:spcBef>
              <a:spcAft>
                <a:spcPts val="0"/>
              </a:spcAft>
              <a:buClr>
                <a:srgbClr val="666666"/>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800"/>
              </a:spcBef>
              <a:spcAft>
                <a:spcPts val="0"/>
              </a:spcAft>
              <a:buClr>
                <a:srgbClr val="666666"/>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600"/>
              </a:spcBef>
              <a:spcAft>
                <a:spcPts val="0"/>
              </a:spcAft>
              <a:buClr>
                <a:srgbClr val="666666"/>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6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6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6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6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6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6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59" name="Google Shape;159;p274"/>
          <p:cNvSpPr txBox="1"/>
          <p:nvPr>
            <p:ph idx="1" type="body"/>
          </p:nvPr>
        </p:nvSpPr>
        <p:spPr>
          <a:xfrm>
            <a:off x="531818" y="4701398"/>
            <a:ext cx="3474720" cy="1242204"/>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200"/>
              </a:spcBef>
              <a:spcAft>
                <a:spcPts val="0"/>
              </a:spcAft>
              <a:buSzPts val="1900"/>
              <a:buNone/>
              <a:defRPr sz="1900"/>
            </a:lvl1pPr>
            <a:lvl2pPr indent="-228600" lvl="1" marL="914400" algn="l">
              <a:lnSpc>
                <a:spcPct val="90000"/>
              </a:lnSpc>
              <a:spcBef>
                <a:spcPts val="800"/>
              </a:spcBef>
              <a:spcAft>
                <a:spcPts val="0"/>
              </a:spcAft>
              <a:buSzPts val="1200"/>
              <a:buNone/>
              <a:defRPr sz="1200"/>
            </a:lvl2pPr>
            <a:lvl3pPr indent="-228600" lvl="2" marL="1371600" algn="l">
              <a:lnSpc>
                <a:spcPct val="90000"/>
              </a:lnSpc>
              <a:spcBef>
                <a:spcPts val="600"/>
              </a:spcBef>
              <a:spcAft>
                <a:spcPts val="0"/>
              </a:spcAft>
              <a:buSzPts val="1100"/>
              <a:buNone/>
              <a:defRPr sz="1100"/>
            </a:lvl3pPr>
            <a:lvl4pPr indent="-228600" lvl="3" marL="1828800" algn="l">
              <a:lnSpc>
                <a:spcPct val="90000"/>
              </a:lnSpc>
              <a:spcBef>
                <a:spcPts val="600"/>
              </a:spcBef>
              <a:spcAft>
                <a:spcPts val="0"/>
              </a:spcAft>
              <a:buSzPts val="900"/>
              <a:buNone/>
              <a:defRPr sz="900"/>
            </a:lvl4pPr>
            <a:lvl5pPr indent="-228600" lvl="4" marL="2286000" algn="l">
              <a:lnSpc>
                <a:spcPct val="90000"/>
              </a:lnSpc>
              <a:spcBef>
                <a:spcPts val="600"/>
              </a:spcBef>
              <a:spcAft>
                <a:spcPts val="0"/>
              </a:spcAft>
              <a:buSzPts val="900"/>
              <a:buNone/>
              <a:defRPr sz="900"/>
            </a:lvl5pPr>
            <a:lvl6pPr indent="-228600" lvl="5" marL="2743200" algn="l">
              <a:lnSpc>
                <a:spcPct val="90000"/>
              </a:lnSpc>
              <a:spcBef>
                <a:spcPts val="600"/>
              </a:spcBef>
              <a:spcAft>
                <a:spcPts val="0"/>
              </a:spcAft>
              <a:buSzPts val="900"/>
              <a:buNone/>
              <a:defRPr sz="900"/>
            </a:lvl6pPr>
            <a:lvl7pPr indent="-228600" lvl="6" marL="3200400" algn="l">
              <a:lnSpc>
                <a:spcPct val="90000"/>
              </a:lnSpc>
              <a:spcBef>
                <a:spcPts val="600"/>
              </a:spcBef>
              <a:spcAft>
                <a:spcPts val="0"/>
              </a:spcAft>
              <a:buSzPts val="900"/>
              <a:buNone/>
              <a:defRPr sz="900"/>
            </a:lvl7pPr>
            <a:lvl8pPr indent="-228600" lvl="7" marL="3657600" algn="l">
              <a:lnSpc>
                <a:spcPct val="90000"/>
              </a:lnSpc>
              <a:spcBef>
                <a:spcPts val="600"/>
              </a:spcBef>
              <a:spcAft>
                <a:spcPts val="0"/>
              </a:spcAft>
              <a:buSzPts val="900"/>
              <a:buNone/>
              <a:defRPr sz="900"/>
            </a:lvl8pPr>
            <a:lvl9pPr indent="-228600" lvl="8" marL="4114800" algn="l">
              <a:lnSpc>
                <a:spcPct val="90000"/>
              </a:lnSpc>
              <a:spcBef>
                <a:spcPts val="600"/>
              </a:spcBef>
              <a:spcAft>
                <a:spcPts val="0"/>
              </a:spcAft>
              <a:buSzPts val="900"/>
              <a:buNone/>
              <a:defRPr sz="900"/>
            </a:lvl9pPr>
          </a:lstStyle>
          <a:p/>
        </p:txBody>
      </p:sp>
      <p:cxnSp>
        <p:nvCxnSpPr>
          <p:cNvPr id="160" name="Google Shape;160;p274"/>
          <p:cNvCxnSpPr/>
          <p:nvPr/>
        </p:nvCxnSpPr>
        <p:spPr>
          <a:xfrm>
            <a:off x="4189411" y="1524000"/>
            <a:ext cx="0" cy="4419600"/>
          </a:xfrm>
          <a:prstGeom prst="straightConnector1">
            <a:avLst/>
          </a:prstGeom>
          <a:noFill/>
          <a:ln cap="flat" cmpd="sng" w="19050">
            <a:solidFill>
              <a:schemeClr val="lt2"/>
            </a:solidFill>
            <a:prstDash val="solid"/>
            <a:miter lim="800000"/>
            <a:headEnd len="sm" w="sm" type="none"/>
            <a:tailEnd len="sm" w="sm" type="none"/>
          </a:ln>
        </p:spPr>
      </p:cxnSp>
      <p:sp>
        <p:nvSpPr>
          <p:cNvPr id="161" name="Google Shape;161;p274"/>
          <p:cNvSpPr/>
          <p:nvPr>
            <p:ph idx="3" type="pic"/>
          </p:nvPr>
        </p:nvSpPr>
        <p:spPr>
          <a:xfrm>
            <a:off x="4357058" y="1524000"/>
            <a:ext cx="3474720" cy="3048000"/>
          </a:xfrm>
          <a:prstGeom prst="rect">
            <a:avLst/>
          </a:prstGeom>
          <a:solidFill>
            <a:schemeClr val="lt2"/>
          </a:solidFill>
          <a:ln>
            <a:noFill/>
          </a:ln>
        </p:spPr>
        <p:txBody>
          <a:bodyPr anchorCtr="0" anchor="t" bIns="0" lIns="0" spcFirstLastPara="1" rIns="0" wrap="square" tIns="182850">
            <a:noAutofit/>
          </a:bodyPr>
          <a:lstStyle>
            <a:lvl1pPr lvl="0" marR="0" rtl="0" algn="ctr">
              <a:lnSpc>
                <a:spcPct val="90000"/>
              </a:lnSpc>
              <a:spcBef>
                <a:spcPts val="1200"/>
              </a:spcBef>
              <a:spcAft>
                <a:spcPts val="0"/>
              </a:spcAft>
              <a:buClr>
                <a:srgbClr val="666666"/>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800"/>
              </a:spcBef>
              <a:spcAft>
                <a:spcPts val="0"/>
              </a:spcAft>
              <a:buClr>
                <a:srgbClr val="666666"/>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600"/>
              </a:spcBef>
              <a:spcAft>
                <a:spcPts val="0"/>
              </a:spcAft>
              <a:buClr>
                <a:srgbClr val="666666"/>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6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6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6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6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6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6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62" name="Google Shape;162;p274"/>
          <p:cNvSpPr txBox="1"/>
          <p:nvPr>
            <p:ph idx="4" type="body"/>
          </p:nvPr>
        </p:nvSpPr>
        <p:spPr>
          <a:xfrm>
            <a:off x="4357058" y="4701398"/>
            <a:ext cx="3474720" cy="1242204"/>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200"/>
              </a:spcBef>
              <a:spcAft>
                <a:spcPts val="0"/>
              </a:spcAft>
              <a:buSzPts val="1900"/>
              <a:buNone/>
              <a:defRPr sz="1900"/>
            </a:lvl1pPr>
            <a:lvl2pPr indent="-228600" lvl="1" marL="914400" algn="l">
              <a:lnSpc>
                <a:spcPct val="90000"/>
              </a:lnSpc>
              <a:spcBef>
                <a:spcPts val="800"/>
              </a:spcBef>
              <a:spcAft>
                <a:spcPts val="0"/>
              </a:spcAft>
              <a:buSzPts val="1200"/>
              <a:buNone/>
              <a:defRPr sz="1200"/>
            </a:lvl2pPr>
            <a:lvl3pPr indent="-228600" lvl="2" marL="1371600" algn="l">
              <a:lnSpc>
                <a:spcPct val="90000"/>
              </a:lnSpc>
              <a:spcBef>
                <a:spcPts val="600"/>
              </a:spcBef>
              <a:spcAft>
                <a:spcPts val="0"/>
              </a:spcAft>
              <a:buSzPts val="1100"/>
              <a:buNone/>
              <a:defRPr sz="1100"/>
            </a:lvl3pPr>
            <a:lvl4pPr indent="-228600" lvl="3" marL="1828800" algn="l">
              <a:lnSpc>
                <a:spcPct val="90000"/>
              </a:lnSpc>
              <a:spcBef>
                <a:spcPts val="600"/>
              </a:spcBef>
              <a:spcAft>
                <a:spcPts val="0"/>
              </a:spcAft>
              <a:buSzPts val="900"/>
              <a:buNone/>
              <a:defRPr sz="900"/>
            </a:lvl4pPr>
            <a:lvl5pPr indent="-228600" lvl="4" marL="2286000" algn="l">
              <a:lnSpc>
                <a:spcPct val="90000"/>
              </a:lnSpc>
              <a:spcBef>
                <a:spcPts val="600"/>
              </a:spcBef>
              <a:spcAft>
                <a:spcPts val="0"/>
              </a:spcAft>
              <a:buSzPts val="900"/>
              <a:buNone/>
              <a:defRPr sz="900"/>
            </a:lvl5pPr>
            <a:lvl6pPr indent="-228600" lvl="5" marL="2743200" algn="l">
              <a:lnSpc>
                <a:spcPct val="90000"/>
              </a:lnSpc>
              <a:spcBef>
                <a:spcPts val="600"/>
              </a:spcBef>
              <a:spcAft>
                <a:spcPts val="0"/>
              </a:spcAft>
              <a:buSzPts val="900"/>
              <a:buNone/>
              <a:defRPr sz="900"/>
            </a:lvl6pPr>
            <a:lvl7pPr indent="-228600" lvl="6" marL="3200400" algn="l">
              <a:lnSpc>
                <a:spcPct val="90000"/>
              </a:lnSpc>
              <a:spcBef>
                <a:spcPts val="600"/>
              </a:spcBef>
              <a:spcAft>
                <a:spcPts val="0"/>
              </a:spcAft>
              <a:buSzPts val="900"/>
              <a:buNone/>
              <a:defRPr sz="900"/>
            </a:lvl7pPr>
            <a:lvl8pPr indent="-228600" lvl="7" marL="3657600" algn="l">
              <a:lnSpc>
                <a:spcPct val="90000"/>
              </a:lnSpc>
              <a:spcBef>
                <a:spcPts val="600"/>
              </a:spcBef>
              <a:spcAft>
                <a:spcPts val="0"/>
              </a:spcAft>
              <a:buSzPts val="900"/>
              <a:buNone/>
              <a:defRPr sz="900"/>
            </a:lvl8pPr>
            <a:lvl9pPr indent="-228600" lvl="8" marL="4114800" algn="l">
              <a:lnSpc>
                <a:spcPct val="90000"/>
              </a:lnSpc>
              <a:spcBef>
                <a:spcPts val="600"/>
              </a:spcBef>
              <a:spcAft>
                <a:spcPts val="0"/>
              </a:spcAft>
              <a:buSzPts val="900"/>
              <a:buNone/>
              <a:defRPr sz="900"/>
            </a:lvl9pPr>
          </a:lstStyle>
          <a:p/>
        </p:txBody>
      </p:sp>
      <p:cxnSp>
        <p:nvCxnSpPr>
          <p:cNvPr id="163" name="Google Shape;163;p274"/>
          <p:cNvCxnSpPr/>
          <p:nvPr/>
        </p:nvCxnSpPr>
        <p:spPr>
          <a:xfrm>
            <a:off x="7999412" y="1524000"/>
            <a:ext cx="0" cy="4419600"/>
          </a:xfrm>
          <a:prstGeom prst="straightConnector1">
            <a:avLst/>
          </a:prstGeom>
          <a:noFill/>
          <a:ln cap="flat" cmpd="sng" w="19050">
            <a:solidFill>
              <a:schemeClr val="lt2"/>
            </a:solidFill>
            <a:prstDash val="solid"/>
            <a:miter lim="800000"/>
            <a:headEnd len="sm" w="sm" type="none"/>
            <a:tailEnd len="sm" w="sm" type="none"/>
          </a:ln>
        </p:spPr>
      </p:cxnSp>
      <p:sp>
        <p:nvSpPr>
          <p:cNvPr id="164" name="Google Shape;164;p274"/>
          <p:cNvSpPr/>
          <p:nvPr>
            <p:ph idx="5" type="pic"/>
          </p:nvPr>
        </p:nvSpPr>
        <p:spPr>
          <a:xfrm>
            <a:off x="8182297" y="1524000"/>
            <a:ext cx="3474720" cy="3048000"/>
          </a:xfrm>
          <a:prstGeom prst="rect">
            <a:avLst/>
          </a:prstGeom>
          <a:solidFill>
            <a:schemeClr val="lt2"/>
          </a:solidFill>
          <a:ln>
            <a:noFill/>
          </a:ln>
        </p:spPr>
        <p:txBody>
          <a:bodyPr anchorCtr="0" anchor="t" bIns="0" lIns="0" spcFirstLastPara="1" rIns="0" wrap="square" tIns="182850">
            <a:noAutofit/>
          </a:bodyPr>
          <a:lstStyle>
            <a:lvl1pPr lvl="0" marR="0" rtl="0" algn="ctr">
              <a:lnSpc>
                <a:spcPct val="90000"/>
              </a:lnSpc>
              <a:spcBef>
                <a:spcPts val="1200"/>
              </a:spcBef>
              <a:spcAft>
                <a:spcPts val="0"/>
              </a:spcAft>
              <a:buClr>
                <a:srgbClr val="666666"/>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800"/>
              </a:spcBef>
              <a:spcAft>
                <a:spcPts val="0"/>
              </a:spcAft>
              <a:buClr>
                <a:srgbClr val="666666"/>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600"/>
              </a:spcBef>
              <a:spcAft>
                <a:spcPts val="0"/>
              </a:spcAft>
              <a:buClr>
                <a:srgbClr val="666666"/>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6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6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6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6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6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6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65" name="Google Shape;165;p274"/>
          <p:cNvSpPr txBox="1"/>
          <p:nvPr>
            <p:ph idx="6" type="body"/>
          </p:nvPr>
        </p:nvSpPr>
        <p:spPr>
          <a:xfrm>
            <a:off x="8182297" y="4701398"/>
            <a:ext cx="3474720" cy="1242204"/>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200"/>
              </a:spcBef>
              <a:spcAft>
                <a:spcPts val="0"/>
              </a:spcAft>
              <a:buSzPts val="1900"/>
              <a:buNone/>
              <a:defRPr sz="1900"/>
            </a:lvl1pPr>
            <a:lvl2pPr indent="-228600" lvl="1" marL="914400" algn="l">
              <a:lnSpc>
                <a:spcPct val="90000"/>
              </a:lnSpc>
              <a:spcBef>
                <a:spcPts val="800"/>
              </a:spcBef>
              <a:spcAft>
                <a:spcPts val="0"/>
              </a:spcAft>
              <a:buSzPts val="1200"/>
              <a:buNone/>
              <a:defRPr sz="1200"/>
            </a:lvl2pPr>
            <a:lvl3pPr indent="-228600" lvl="2" marL="1371600" algn="l">
              <a:lnSpc>
                <a:spcPct val="90000"/>
              </a:lnSpc>
              <a:spcBef>
                <a:spcPts val="600"/>
              </a:spcBef>
              <a:spcAft>
                <a:spcPts val="0"/>
              </a:spcAft>
              <a:buSzPts val="1100"/>
              <a:buNone/>
              <a:defRPr sz="1100"/>
            </a:lvl3pPr>
            <a:lvl4pPr indent="-228600" lvl="3" marL="1828800" algn="l">
              <a:lnSpc>
                <a:spcPct val="90000"/>
              </a:lnSpc>
              <a:spcBef>
                <a:spcPts val="600"/>
              </a:spcBef>
              <a:spcAft>
                <a:spcPts val="0"/>
              </a:spcAft>
              <a:buSzPts val="900"/>
              <a:buNone/>
              <a:defRPr sz="900"/>
            </a:lvl4pPr>
            <a:lvl5pPr indent="-228600" lvl="4" marL="2286000" algn="l">
              <a:lnSpc>
                <a:spcPct val="90000"/>
              </a:lnSpc>
              <a:spcBef>
                <a:spcPts val="600"/>
              </a:spcBef>
              <a:spcAft>
                <a:spcPts val="0"/>
              </a:spcAft>
              <a:buSzPts val="900"/>
              <a:buNone/>
              <a:defRPr sz="900"/>
            </a:lvl5pPr>
            <a:lvl6pPr indent="-228600" lvl="5" marL="2743200" algn="l">
              <a:lnSpc>
                <a:spcPct val="90000"/>
              </a:lnSpc>
              <a:spcBef>
                <a:spcPts val="600"/>
              </a:spcBef>
              <a:spcAft>
                <a:spcPts val="0"/>
              </a:spcAft>
              <a:buSzPts val="900"/>
              <a:buNone/>
              <a:defRPr sz="900"/>
            </a:lvl6pPr>
            <a:lvl7pPr indent="-228600" lvl="6" marL="3200400" algn="l">
              <a:lnSpc>
                <a:spcPct val="90000"/>
              </a:lnSpc>
              <a:spcBef>
                <a:spcPts val="600"/>
              </a:spcBef>
              <a:spcAft>
                <a:spcPts val="0"/>
              </a:spcAft>
              <a:buSzPts val="900"/>
              <a:buNone/>
              <a:defRPr sz="900"/>
            </a:lvl7pPr>
            <a:lvl8pPr indent="-228600" lvl="7" marL="3657600" algn="l">
              <a:lnSpc>
                <a:spcPct val="90000"/>
              </a:lnSpc>
              <a:spcBef>
                <a:spcPts val="600"/>
              </a:spcBef>
              <a:spcAft>
                <a:spcPts val="0"/>
              </a:spcAft>
              <a:buSzPts val="900"/>
              <a:buNone/>
              <a:defRPr sz="900"/>
            </a:lvl8pPr>
            <a:lvl9pPr indent="-228600" lvl="8" marL="4114800" algn="l">
              <a:lnSpc>
                <a:spcPct val="90000"/>
              </a:lnSpc>
              <a:spcBef>
                <a:spcPts val="600"/>
              </a:spcBef>
              <a:spcAft>
                <a:spcPts val="0"/>
              </a:spcAft>
              <a:buSzPts val="900"/>
              <a:buNone/>
              <a:defRPr sz="900"/>
            </a:lvl9pPr>
          </a:lstStyle>
          <a:p/>
        </p:txBody>
      </p:sp>
      <p:sp>
        <p:nvSpPr>
          <p:cNvPr id="166" name="Google Shape;166;p274"/>
          <p:cNvSpPr txBox="1"/>
          <p:nvPr>
            <p:ph idx="10" type="dt"/>
          </p:nvPr>
        </p:nvSpPr>
        <p:spPr>
          <a:xfrm>
            <a:off x="3928174" y="6556248"/>
            <a:ext cx="1226398" cy="182880"/>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7" name="Google Shape;167;p274"/>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fe Harbor Back">
  <p:cSld name="Safe Harbor Back">
    <p:spTree>
      <p:nvGrpSpPr>
        <p:cNvPr id="168" name="Shape 168"/>
        <p:cNvGrpSpPr/>
        <p:nvPr/>
      </p:nvGrpSpPr>
      <p:grpSpPr>
        <a:xfrm>
          <a:off x="0" y="0"/>
          <a:ext cx="0" cy="0"/>
          <a:chOff x="0" y="0"/>
          <a:chExt cx="0" cy="0"/>
        </a:xfrm>
      </p:grpSpPr>
      <p:sp>
        <p:nvSpPr>
          <p:cNvPr id="169" name="Google Shape;169;p275"/>
          <p:cNvSpPr txBox="1"/>
          <p:nvPr/>
        </p:nvSpPr>
        <p:spPr>
          <a:xfrm>
            <a:off x="531818" y="1371600"/>
            <a:ext cx="11125199" cy="889000"/>
          </a:xfrm>
          <a:prstGeom prst="rect">
            <a:avLst/>
          </a:prstGeom>
          <a:noFill/>
          <a:ln>
            <a:noFill/>
          </a:ln>
        </p:spPr>
        <p:txBody>
          <a:bodyPr anchorCtr="0" anchor="b" bIns="0" lIns="0" spcFirstLastPara="1" rIns="0" wrap="square" tIns="0">
            <a:noAutofit/>
          </a:bodyPr>
          <a:lstStyle/>
          <a:p>
            <a:pPr indent="0" lvl="0" marL="0" marR="0" rtl="0" algn="l">
              <a:lnSpc>
                <a:spcPct val="90000"/>
              </a:lnSpc>
              <a:spcBef>
                <a:spcPts val="0"/>
              </a:spcBef>
              <a:spcAft>
                <a:spcPts val="0"/>
              </a:spcAft>
              <a:buNone/>
            </a:pPr>
            <a:r>
              <a:rPr lang="en-US" sz="3200">
                <a:solidFill>
                  <a:schemeClr val="dk1"/>
                </a:solidFill>
                <a:latin typeface="Calibri"/>
                <a:ea typeface="Calibri"/>
                <a:cs typeface="Calibri"/>
                <a:sym typeface="Calibri"/>
              </a:rPr>
              <a:t>Safe Harbor</a:t>
            </a:r>
            <a:r>
              <a:rPr lang="en-US" sz="3200">
                <a:solidFill>
                  <a:schemeClr val="dk1"/>
                </a:solidFill>
                <a:latin typeface="Calibri"/>
                <a:ea typeface="Calibri"/>
                <a:cs typeface="Calibri"/>
                <a:sym typeface="Calibri"/>
              </a:rPr>
              <a:t> Statement</a:t>
            </a:r>
            <a:endParaRPr sz="3200">
              <a:solidFill>
                <a:schemeClr val="dk1"/>
              </a:solidFill>
              <a:latin typeface="Calibri"/>
              <a:ea typeface="Calibri"/>
              <a:cs typeface="Calibri"/>
              <a:sym typeface="Calibri"/>
            </a:endParaRPr>
          </a:p>
        </p:txBody>
      </p:sp>
      <p:sp>
        <p:nvSpPr>
          <p:cNvPr id="170" name="Google Shape;170;p275"/>
          <p:cNvSpPr txBox="1"/>
          <p:nvPr/>
        </p:nvSpPr>
        <p:spPr>
          <a:xfrm>
            <a:off x="531818" y="2514600"/>
            <a:ext cx="11125199" cy="22860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None/>
            </a:pPr>
            <a:r>
              <a:rPr lang="en-US" sz="2400">
                <a:solidFill>
                  <a:schemeClr val="dk1"/>
                </a:solidFill>
                <a:latin typeface="Calibri"/>
                <a:ea typeface="Calibri"/>
                <a:cs typeface="Calibri"/>
                <a:sym typeface="Calibri"/>
              </a:rPr>
              <a:t>The preceding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information described for Antra’s solutions remains at the sole discretion of Antra, Inc.</a:t>
            </a:r>
            <a:endParaRPr/>
          </a:p>
        </p:txBody>
      </p:sp>
      <p:sp>
        <p:nvSpPr>
          <p:cNvPr id="171" name="Google Shape;171;p275"/>
          <p:cNvSpPr txBox="1"/>
          <p:nvPr>
            <p:ph idx="10" type="dt"/>
          </p:nvPr>
        </p:nvSpPr>
        <p:spPr>
          <a:xfrm>
            <a:off x="3928174" y="6556248"/>
            <a:ext cx="1226398" cy="182880"/>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2" name="Google Shape;172;p275"/>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with Picture">
  <p:cSld name="1_Title Slide with Picture">
    <p:spTree>
      <p:nvGrpSpPr>
        <p:cNvPr id="181" name="Shape 181"/>
        <p:cNvGrpSpPr/>
        <p:nvPr/>
      </p:nvGrpSpPr>
      <p:grpSpPr>
        <a:xfrm>
          <a:off x="0" y="0"/>
          <a:ext cx="0" cy="0"/>
          <a:chOff x="0" y="0"/>
          <a:chExt cx="0" cy="0"/>
        </a:xfrm>
      </p:grpSpPr>
      <p:sp>
        <p:nvSpPr>
          <p:cNvPr id="182" name="Google Shape;182;p252"/>
          <p:cNvSpPr/>
          <p:nvPr/>
        </p:nvSpPr>
        <p:spPr>
          <a:xfrm>
            <a:off x="0" y="0"/>
            <a:ext cx="12216258" cy="6858000"/>
          </a:xfrm>
          <a:prstGeom prst="rect">
            <a:avLst/>
          </a:prstGeom>
          <a:solidFill>
            <a:srgbClr val="5BB6ED">
              <a:alpha val="80000"/>
            </a:srgbClr>
          </a:solid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None/>
            </a:pPr>
            <a:r>
              <a:t/>
            </a:r>
            <a:endParaRPr sz="1900">
              <a:solidFill>
                <a:schemeClr val="lt1"/>
              </a:solidFill>
              <a:latin typeface="Calibri"/>
              <a:ea typeface="Calibri"/>
              <a:cs typeface="Calibri"/>
              <a:sym typeface="Calibri"/>
            </a:endParaRPr>
          </a:p>
        </p:txBody>
      </p:sp>
      <p:sp>
        <p:nvSpPr>
          <p:cNvPr id="183" name="Google Shape;183;p252"/>
          <p:cNvSpPr txBox="1"/>
          <p:nvPr>
            <p:ph type="ctrTitle"/>
          </p:nvPr>
        </p:nvSpPr>
        <p:spPr>
          <a:xfrm>
            <a:off x="531813" y="739780"/>
            <a:ext cx="8763000" cy="1470025"/>
          </a:xfrm>
          <a:prstGeom prst="rect">
            <a:avLst/>
          </a:prstGeom>
          <a:noFill/>
          <a:ln>
            <a:noFill/>
          </a:ln>
        </p:spPr>
        <p:txBody>
          <a:bodyPr anchorCtr="0" anchor="b" bIns="0" lIns="0" spcFirstLastPara="1" rIns="0" wrap="square" tIns="0">
            <a:noAutofit/>
          </a:bodyPr>
          <a:lstStyle>
            <a:lvl1pPr lvl="0" algn="l">
              <a:lnSpc>
                <a:spcPct val="80000"/>
              </a:lnSpc>
              <a:spcBef>
                <a:spcPts val="0"/>
              </a:spcBef>
              <a:spcAft>
                <a:spcPts val="0"/>
              </a:spcAft>
              <a:buClr>
                <a:srgbClr val="3F3F3F"/>
              </a:buClr>
              <a:buSzPts val="4800"/>
              <a:buFont typeface="Calibri"/>
              <a:buNone/>
              <a:defRPr sz="4800">
                <a:solidFill>
                  <a:srgbClr val="3F3F3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4" name="Google Shape;184;p252"/>
          <p:cNvSpPr txBox="1"/>
          <p:nvPr>
            <p:ph idx="1" type="subTitle"/>
          </p:nvPr>
        </p:nvSpPr>
        <p:spPr>
          <a:xfrm>
            <a:off x="531763" y="2286000"/>
            <a:ext cx="8764141" cy="9144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SzPts val="2400"/>
              <a:buNone/>
              <a:defRPr b="1" sz="2400">
                <a:solidFill>
                  <a:srgbClr val="3F3F3F"/>
                </a:solidFill>
              </a:defRPr>
            </a:lvl1pPr>
            <a:lvl2pPr lvl="1" algn="ctr">
              <a:lnSpc>
                <a:spcPct val="90000"/>
              </a:lnSpc>
              <a:spcBef>
                <a:spcPts val="800"/>
              </a:spcBef>
              <a:spcAft>
                <a:spcPts val="0"/>
              </a:spcAft>
              <a:buSzPts val="2400"/>
              <a:buNone/>
              <a:defRPr>
                <a:solidFill>
                  <a:schemeClr val="lt1"/>
                </a:solidFill>
              </a:defRPr>
            </a:lvl2pPr>
            <a:lvl3pPr lvl="2" algn="ctr">
              <a:lnSpc>
                <a:spcPct val="90000"/>
              </a:lnSpc>
              <a:spcBef>
                <a:spcPts val="600"/>
              </a:spcBef>
              <a:spcAft>
                <a:spcPts val="0"/>
              </a:spcAft>
              <a:buSzPts val="2000"/>
              <a:buNone/>
              <a:defRPr>
                <a:solidFill>
                  <a:schemeClr val="lt1"/>
                </a:solidFill>
              </a:defRPr>
            </a:lvl3pPr>
            <a:lvl4pPr lvl="3" algn="ctr">
              <a:lnSpc>
                <a:spcPct val="90000"/>
              </a:lnSpc>
              <a:spcBef>
                <a:spcPts val="600"/>
              </a:spcBef>
              <a:spcAft>
                <a:spcPts val="0"/>
              </a:spcAft>
              <a:buSzPts val="1900"/>
              <a:buNone/>
              <a:defRPr>
                <a:solidFill>
                  <a:schemeClr val="lt1"/>
                </a:solidFill>
              </a:defRPr>
            </a:lvl4pPr>
            <a:lvl5pPr lvl="4" algn="ctr">
              <a:lnSpc>
                <a:spcPct val="90000"/>
              </a:lnSpc>
              <a:spcBef>
                <a:spcPts val="600"/>
              </a:spcBef>
              <a:spcAft>
                <a:spcPts val="0"/>
              </a:spcAft>
              <a:buSzPts val="1600"/>
              <a:buNone/>
              <a:defRPr>
                <a:solidFill>
                  <a:schemeClr val="lt1"/>
                </a:solidFill>
              </a:defRPr>
            </a:lvl5pPr>
            <a:lvl6pPr lvl="5" algn="ctr">
              <a:lnSpc>
                <a:spcPct val="90000"/>
              </a:lnSpc>
              <a:spcBef>
                <a:spcPts val="600"/>
              </a:spcBef>
              <a:spcAft>
                <a:spcPts val="0"/>
              </a:spcAft>
              <a:buSzPts val="1600"/>
              <a:buNone/>
              <a:defRPr>
                <a:solidFill>
                  <a:schemeClr val="lt1"/>
                </a:solidFill>
              </a:defRPr>
            </a:lvl6pPr>
            <a:lvl7pPr lvl="6" algn="ctr">
              <a:lnSpc>
                <a:spcPct val="90000"/>
              </a:lnSpc>
              <a:spcBef>
                <a:spcPts val="600"/>
              </a:spcBef>
              <a:spcAft>
                <a:spcPts val="0"/>
              </a:spcAft>
              <a:buSzPts val="1600"/>
              <a:buNone/>
              <a:defRPr>
                <a:solidFill>
                  <a:schemeClr val="lt1"/>
                </a:solidFill>
              </a:defRPr>
            </a:lvl7pPr>
            <a:lvl8pPr lvl="7" algn="ctr">
              <a:lnSpc>
                <a:spcPct val="90000"/>
              </a:lnSpc>
              <a:spcBef>
                <a:spcPts val="600"/>
              </a:spcBef>
              <a:spcAft>
                <a:spcPts val="0"/>
              </a:spcAft>
              <a:buSzPts val="1600"/>
              <a:buNone/>
              <a:defRPr>
                <a:solidFill>
                  <a:schemeClr val="lt1"/>
                </a:solidFill>
              </a:defRPr>
            </a:lvl8pPr>
            <a:lvl9pPr lvl="8" algn="ctr">
              <a:lnSpc>
                <a:spcPct val="90000"/>
              </a:lnSpc>
              <a:spcBef>
                <a:spcPts val="600"/>
              </a:spcBef>
              <a:spcAft>
                <a:spcPts val="0"/>
              </a:spcAft>
              <a:buSzPts val="1600"/>
              <a:buNone/>
              <a:defRPr>
                <a:solidFill>
                  <a:schemeClr val="lt1"/>
                </a:solidFill>
              </a:defRPr>
            </a:lvl9pPr>
          </a:lstStyle>
          <a:p/>
        </p:txBody>
      </p:sp>
      <p:sp>
        <p:nvSpPr>
          <p:cNvPr id="185" name="Google Shape;185;p252"/>
          <p:cNvSpPr txBox="1"/>
          <p:nvPr>
            <p:ph idx="2" type="body"/>
          </p:nvPr>
        </p:nvSpPr>
        <p:spPr>
          <a:xfrm>
            <a:off x="531813" y="3429452"/>
            <a:ext cx="8763000" cy="2514149"/>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SzPts val="2400"/>
              <a:buFont typeface="Calibri"/>
              <a:buNone/>
              <a:defRPr sz="2400">
                <a:solidFill>
                  <a:srgbClr val="3F3F3F"/>
                </a:solidFill>
              </a:defRPr>
            </a:lvl1pPr>
            <a:lvl2pPr indent="-228600" lvl="1" marL="914400" algn="l">
              <a:lnSpc>
                <a:spcPct val="90000"/>
              </a:lnSpc>
              <a:spcBef>
                <a:spcPts val="800"/>
              </a:spcBef>
              <a:spcAft>
                <a:spcPts val="0"/>
              </a:spcAft>
              <a:buSzPts val="2400"/>
              <a:buFont typeface="Calibri"/>
              <a:buNone/>
              <a:defRPr sz="2400"/>
            </a:lvl2pPr>
            <a:lvl3pPr indent="-228600" lvl="2" marL="1371600" algn="l">
              <a:lnSpc>
                <a:spcPct val="90000"/>
              </a:lnSpc>
              <a:spcBef>
                <a:spcPts val="600"/>
              </a:spcBef>
              <a:spcAft>
                <a:spcPts val="0"/>
              </a:spcAft>
              <a:buSzPts val="2400"/>
              <a:buFont typeface="Calibri"/>
              <a:buNone/>
              <a:defRPr sz="2400"/>
            </a:lvl3pPr>
            <a:lvl4pPr indent="-228600" lvl="3" marL="1828800" algn="l">
              <a:lnSpc>
                <a:spcPct val="90000"/>
              </a:lnSpc>
              <a:spcBef>
                <a:spcPts val="600"/>
              </a:spcBef>
              <a:spcAft>
                <a:spcPts val="0"/>
              </a:spcAft>
              <a:buSzPts val="2400"/>
              <a:buFont typeface="Calibri"/>
              <a:buNone/>
              <a:defRPr sz="2400"/>
            </a:lvl4pPr>
            <a:lvl5pPr indent="-228600" lvl="4" marL="2286000" algn="l">
              <a:lnSpc>
                <a:spcPct val="90000"/>
              </a:lnSpc>
              <a:spcBef>
                <a:spcPts val="600"/>
              </a:spcBef>
              <a:spcAft>
                <a:spcPts val="0"/>
              </a:spcAft>
              <a:buSzPts val="2400"/>
              <a:buFont typeface="Calibri"/>
              <a:buNone/>
              <a:defRPr sz="2400"/>
            </a:lvl5pPr>
            <a:lvl6pPr indent="-228600" lvl="5" marL="2743200" algn="l">
              <a:lnSpc>
                <a:spcPct val="90000"/>
              </a:lnSpc>
              <a:spcBef>
                <a:spcPts val="600"/>
              </a:spcBef>
              <a:spcAft>
                <a:spcPts val="0"/>
              </a:spcAft>
              <a:buSzPts val="2400"/>
              <a:buFont typeface="Calibri"/>
              <a:buNone/>
              <a:defRPr sz="2400"/>
            </a:lvl6pPr>
            <a:lvl7pPr indent="-228600" lvl="6" marL="3200400" algn="l">
              <a:lnSpc>
                <a:spcPct val="90000"/>
              </a:lnSpc>
              <a:spcBef>
                <a:spcPts val="600"/>
              </a:spcBef>
              <a:spcAft>
                <a:spcPts val="0"/>
              </a:spcAft>
              <a:buSzPts val="2400"/>
              <a:buFont typeface="Calibri"/>
              <a:buNone/>
              <a:defRPr sz="2400"/>
            </a:lvl7pPr>
            <a:lvl8pPr indent="-228600" lvl="7" marL="3657600" algn="l">
              <a:lnSpc>
                <a:spcPct val="90000"/>
              </a:lnSpc>
              <a:spcBef>
                <a:spcPts val="600"/>
              </a:spcBef>
              <a:spcAft>
                <a:spcPts val="0"/>
              </a:spcAft>
              <a:buSzPts val="2400"/>
              <a:buFont typeface="Calibri"/>
              <a:buNone/>
              <a:defRPr sz="2400"/>
            </a:lvl8pPr>
            <a:lvl9pPr indent="-228600" lvl="8" marL="4114800" algn="l">
              <a:lnSpc>
                <a:spcPct val="90000"/>
              </a:lnSpc>
              <a:spcBef>
                <a:spcPts val="600"/>
              </a:spcBef>
              <a:spcAft>
                <a:spcPts val="0"/>
              </a:spcAft>
              <a:buSzPts val="2400"/>
              <a:buFont typeface="Calibri"/>
              <a:buNone/>
              <a:defRPr sz="2400"/>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Slide with Picture">
  <p:cSld name="2_Title Slide with Picture">
    <p:spTree>
      <p:nvGrpSpPr>
        <p:cNvPr id="23" name="Shape 23"/>
        <p:cNvGrpSpPr/>
        <p:nvPr/>
      </p:nvGrpSpPr>
      <p:grpSpPr>
        <a:xfrm>
          <a:off x="0" y="0"/>
          <a:ext cx="0" cy="0"/>
          <a:chOff x="0" y="0"/>
          <a:chExt cx="0" cy="0"/>
        </a:xfrm>
      </p:grpSpPr>
      <p:sp>
        <p:nvSpPr>
          <p:cNvPr id="24" name="Google Shape;24;p254"/>
          <p:cNvSpPr/>
          <p:nvPr/>
        </p:nvSpPr>
        <p:spPr>
          <a:xfrm>
            <a:off x="0" y="0"/>
            <a:ext cx="12216258" cy="6858000"/>
          </a:xfrm>
          <a:prstGeom prst="rect">
            <a:avLst/>
          </a:prstGeom>
          <a:solidFill>
            <a:schemeClr val="accent5">
              <a:alpha val="80000"/>
            </a:schemeClr>
          </a:solid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None/>
            </a:pPr>
            <a:r>
              <a:t/>
            </a:r>
            <a:endParaRPr sz="1900">
              <a:solidFill>
                <a:schemeClr val="lt1"/>
              </a:solidFill>
              <a:latin typeface="Calibri"/>
              <a:ea typeface="Calibri"/>
              <a:cs typeface="Calibri"/>
              <a:sym typeface="Calibri"/>
            </a:endParaRPr>
          </a:p>
        </p:txBody>
      </p:sp>
      <p:sp>
        <p:nvSpPr>
          <p:cNvPr id="25" name="Google Shape;25;p254"/>
          <p:cNvSpPr txBox="1"/>
          <p:nvPr>
            <p:ph type="ctrTitle"/>
          </p:nvPr>
        </p:nvSpPr>
        <p:spPr>
          <a:xfrm>
            <a:off x="531813" y="739780"/>
            <a:ext cx="8763000" cy="1470025"/>
          </a:xfrm>
          <a:prstGeom prst="rect">
            <a:avLst/>
          </a:prstGeom>
          <a:noFill/>
          <a:ln>
            <a:noFill/>
          </a:ln>
        </p:spPr>
        <p:txBody>
          <a:bodyPr anchorCtr="0" anchor="b" bIns="0" lIns="0" spcFirstLastPara="1" rIns="0" wrap="square" tIns="0">
            <a:noAutofit/>
          </a:bodyPr>
          <a:lstStyle>
            <a:lvl1pPr lvl="0" algn="l">
              <a:lnSpc>
                <a:spcPct val="80000"/>
              </a:lnSpc>
              <a:spcBef>
                <a:spcPts val="0"/>
              </a:spcBef>
              <a:spcAft>
                <a:spcPts val="0"/>
              </a:spcAft>
              <a:buClr>
                <a:schemeClr val="lt1"/>
              </a:buClr>
              <a:buSzPts val="4800"/>
              <a:buFont typeface="Calibri"/>
              <a:buNone/>
              <a:defRPr sz="4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254"/>
          <p:cNvSpPr txBox="1"/>
          <p:nvPr>
            <p:ph idx="1" type="subTitle"/>
          </p:nvPr>
        </p:nvSpPr>
        <p:spPr>
          <a:xfrm>
            <a:off x="531763" y="2286000"/>
            <a:ext cx="8764141" cy="9144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SzPts val="2400"/>
              <a:buNone/>
              <a:defRPr b="1" sz="2400">
                <a:solidFill>
                  <a:schemeClr val="lt1"/>
                </a:solidFill>
              </a:defRPr>
            </a:lvl1pPr>
            <a:lvl2pPr lvl="1" algn="ctr">
              <a:lnSpc>
                <a:spcPct val="90000"/>
              </a:lnSpc>
              <a:spcBef>
                <a:spcPts val="800"/>
              </a:spcBef>
              <a:spcAft>
                <a:spcPts val="0"/>
              </a:spcAft>
              <a:buSzPts val="2400"/>
              <a:buNone/>
              <a:defRPr>
                <a:solidFill>
                  <a:schemeClr val="lt1"/>
                </a:solidFill>
              </a:defRPr>
            </a:lvl2pPr>
            <a:lvl3pPr lvl="2" algn="ctr">
              <a:lnSpc>
                <a:spcPct val="90000"/>
              </a:lnSpc>
              <a:spcBef>
                <a:spcPts val="600"/>
              </a:spcBef>
              <a:spcAft>
                <a:spcPts val="0"/>
              </a:spcAft>
              <a:buSzPts val="2000"/>
              <a:buNone/>
              <a:defRPr>
                <a:solidFill>
                  <a:schemeClr val="lt1"/>
                </a:solidFill>
              </a:defRPr>
            </a:lvl3pPr>
            <a:lvl4pPr lvl="3" algn="ctr">
              <a:lnSpc>
                <a:spcPct val="90000"/>
              </a:lnSpc>
              <a:spcBef>
                <a:spcPts val="600"/>
              </a:spcBef>
              <a:spcAft>
                <a:spcPts val="0"/>
              </a:spcAft>
              <a:buSzPts val="1900"/>
              <a:buNone/>
              <a:defRPr>
                <a:solidFill>
                  <a:schemeClr val="lt1"/>
                </a:solidFill>
              </a:defRPr>
            </a:lvl4pPr>
            <a:lvl5pPr lvl="4" algn="ctr">
              <a:lnSpc>
                <a:spcPct val="90000"/>
              </a:lnSpc>
              <a:spcBef>
                <a:spcPts val="600"/>
              </a:spcBef>
              <a:spcAft>
                <a:spcPts val="0"/>
              </a:spcAft>
              <a:buSzPts val="1600"/>
              <a:buNone/>
              <a:defRPr>
                <a:solidFill>
                  <a:schemeClr val="lt1"/>
                </a:solidFill>
              </a:defRPr>
            </a:lvl5pPr>
            <a:lvl6pPr lvl="5" algn="ctr">
              <a:lnSpc>
                <a:spcPct val="90000"/>
              </a:lnSpc>
              <a:spcBef>
                <a:spcPts val="600"/>
              </a:spcBef>
              <a:spcAft>
                <a:spcPts val="0"/>
              </a:spcAft>
              <a:buSzPts val="1600"/>
              <a:buNone/>
              <a:defRPr>
                <a:solidFill>
                  <a:schemeClr val="lt1"/>
                </a:solidFill>
              </a:defRPr>
            </a:lvl6pPr>
            <a:lvl7pPr lvl="6" algn="ctr">
              <a:lnSpc>
                <a:spcPct val="90000"/>
              </a:lnSpc>
              <a:spcBef>
                <a:spcPts val="600"/>
              </a:spcBef>
              <a:spcAft>
                <a:spcPts val="0"/>
              </a:spcAft>
              <a:buSzPts val="1600"/>
              <a:buNone/>
              <a:defRPr>
                <a:solidFill>
                  <a:schemeClr val="lt1"/>
                </a:solidFill>
              </a:defRPr>
            </a:lvl7pPr>
            <a:lvl8pPr lvl="7" algn="ctr">
              <a:lnSpc>
                <a:spcPct val="90000"/>
              </a:lnSpc>
              <a:spcBef>
                <a:spcPts val="600"/>
              </a:spcBef>
              <a:spcAft>
                <a:spcPts val="0"/>
              </a:spcAft>
              <a:buSzPts val="1600"/>
              <a:buNone/>
              <a:defRPr>
                <a:solidFill>
                  <a:schemeClr val="lt1"/>
                </a:solidFill>
              </a:defRPr>
            </a:lvl8pPr>
            <a:lvl9pPr lvl="8" algn="ctr">
              <a:lnSpc>
                <a:spcPct val="90000"/>
              </a:lnSpc>
              <a:spcBef>
                <a:spcPts val="600"/>
              </a:spcBef>
              <a:spcAft>
                <a:spcPts val="0"/>
              </a:spcAft>
              <a:buSzPts val="1600"/>
              <a:buNone/>
              <a:defRPr>
                <a:solidFill>
                  <a:schemeClr val="lt1"/>
                </a:solidFill>
              </a:defRPr>
            </a:lvl9pPr>
          </a:lstStyle>
          <a:p/>
        </p:txBody>
      </p:sp>
      <p:sp>
        <p:nvSpPr>
          <p:cNvPr id="27" name="Google Shape;27;p254"/>
          <p:cNvSpPr txBox="1"/>
          <p:nvPr>
            <p:ph idx="2" type="body"/>
          </p:nvPr>
        </p:nvSpPr>
        <p:spPr>
          <a:xfrm>
            <a:off x="531813" y="3429452"/>
            <a:ext cx="8763000" cy="2514149"/>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SzPts val="2400"/>
              <a:buFont typeface="Calibri"/>
              <a:buNone/>
              <a:defRPr sz="2400">
                <a:solidFill>
                  <a:schemeClr val="lt1"/>
                </a:solidFill>
              </a:defRPr>
            </a:lvl1pPr>
            <a:lvl2pPr indent="-228600" lvl="1" marL="914400" algn="l">
              <a:lnSpc>
                <a:spcPct val="90000"/>
              </a:lnSpc>
              <a:spcBef>
                <a:spcPts val="800"/>
              </a:spcBef>
              <a:spcAft>
                <a:spcPts val="0"/>
              </a:spcAft>
              <a:buSzPts val="2400"/>
              <a:buFont typeface="Calibri"/>
              <a:buNone/>
              <a:defRPr sz="2400"/>
            </a:lvl2pPr>
            <a:lvl3pPr indent="-228600" lvl="2" marL="1371600" algn="l">
              <a:lnSpc>
                <a:spcPct val="90000"/>
              </a:lnSpc>
              <a:spcBef>
                <a:spcPts val="600"/>
              </a:spcBef>
              <a:spcAft>
                <a:spcPts val="0"/>
              </a:spcAft>
              <a:buSzPts val="2400"/>
              <a:buFont typeface="Calibri"/>
              <a:buNone/>
              <a:defRPr sz="2400"/>
            </a:lvl3pPr>
            <a:lvl4pPr indent="-228600" lvl="3" marL="1828800" algn="l">
              <a:lnSpc>
                <a:spcPct val="90000"/>
              </a:lnSpc>
              <a:spcBef>
                <a:spcPts val="600"/>
              </a:spcBef>
              <a:spcAft>
                <a:spcPts val="0"/>
              </a:spcAft>
              <a:buSzPts val="2400"/>
              <a:buFont typeface="Calibri"/>
              <a:buNone/>
              <a:defRPr sz="2400"/>
            </a:lvl4pPr>
            <a:lvl5pPr indent="-228600" lvl="4" marL="2286000" algn="l">
              <a:lnSpc>
                <a:spcPct val="90000"/>
              </a:lnSpc>
              <a:spcBef>
                <a:spcPts val="600"/>
              </a:spcBef>
              <a:spcAft>
                <a:spcPts val="0"/>
              </a:spcAft>
              <a:buSzPts val="2400"/>
              <a:buFont typeface="Calibri"/>
              <a:buNone/>
              <a:defRPr sz="2400"/>
            </a:lvl5pPr>
            <a:lvl6pPr indent="-228600" lvl="5" marL="2743200" algn="l">
              <a:lnSpc>
                <a:spcPct val="90000"/>
              </a:lnSpc>
              <a:spcBef>
                <a:spcPts val="600"/>
              </a:spcBef>
              <a:spcAft>
                <a:spcPts val="0"/>
              </a:spcAft>
              <a:buSzPts val="2400"/>
              <a:buFont typeface="Calibri"/>
              <a:buNone/>
              <a:defRPr sz="2400"/>
            </a:lvl6pPr>
            <a:lvl7pPr indent="-228600" lvl="6" marL="3200400" algn="l">
              <a:lnSpc>
                <a:spcPct val="90000"/>
              </a:lnSpc>
              <a:spcBef>
                <a:spcPts val="600"/>
              </a:spcBef>
              <a:spcAft>
                <a:spcPts val="0"/>
              </a:spcAft>
              <a:buSzPts val="2400"/>
              <a:buFont typeface="Calibri"/>
              <a:buNone/>
              <a:defRPr sz="2400"/>
            </a:lvl7pPr>
            <a:lvl8pPr indent="-228600" lvl="7" marL="3657600" algn="l">
              <a:lnSpc>
                <a:spcPct val="90000"/>
              </a:lnSpc>
              <a:spcBef>
                <a:spcPts val="600"/>
              </a:spcBef>
              <a:spcAft>
                <a:spcPts val="0"/>
              </a:spcAft>
              <a:buSzPts val="2400"/>
              <a:buFont typeface="Calibri"/>
              <a:buNone/>
              <a:defRPr sz="2400"/>
            </a:lvl8pPr>
            <a:lvl9pPr indent="-228600" lvl="8" marL="4114800" algn="l">
              <a:lnSpc>
                <a:spcPct val="90000"/>
              </a:lnSpc>
              <a:spcBef>
                <a:spcPts val="600"/>
              </a:spcBef>
              <a:spcAft>
                <a:spcPts val="0"/>
              </a:spcAft>
              <a:buSzPts val="2400"/>
              <a:buFont typeface="Calibri"/>
              <a:buNone/>
              <a:defRPr sz="2400"/>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with Picture">
  <p:cSld name="1_Title Slide with Picture">
    <p:spTree>
      <p:nvGrpSpPr>
        <p:cNvPr id="28" name="Shape 28"/>
        <p:cNvGrpSpPr/>
        <p:nvPr/>
      </p:nvGrpSpPr>
      <p:grpSpPr>
        <a:xfrm>
          <a:off x="0" y="0"/>
          <a:ext cx="0" cy="0"/>
          <a:chOff x="0" y="0"/>
          <a:chExt cx="0" cy="0"/>
        </a:xfrm>
      </p:grpSpPr>
      <p:sp>
        <p:nvSpPr>
          <p:cNvPr id="29" name="Google Shape;29;p251"/>
          <p:cNvSpPr/>
          <p:nvPr/>
        </p:nvSpPr>
        <p:spPr>
          <a:xfrm>
            <a:off x="0" y="0"/>
            <a:ext cx="12216258" cy="6858000"/>
          </a:xfrm>
          <a:prstGeom prst="rect">
            <a:avLst/>
          </a:prstGeom>
          <a:solidFill>
            <a:srgbClr val="5BB6ED">
              <a:alpha val="80000"/>
            </a:srgbClr>
          </a:solid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None/>
            </a:pPr>
            <a:r>
              <a:t/>
            </a:r>
            <a:endParaRPr sz="1900">
              <a:solidFill>
                <a:schemeClr val="lt1"/>
              </a:solidFill>
              <a:latin typeface="Calibri"/>
              <a:ea typeface="Calibri"/>
              <a:cs typeface="Calibri"/>
              <a:sym typeface="Calibri"/>
            </a:endParaRPr>
          </a:p>
        </p:txBody>
      </p:sp>
      <p:sp>
        <p:nvSpPr>
          <p:cNvPr id="30" name="Google Shape;30;p251"/>
          <p:cNvSpPr txBox="1"/>
          <p:nvPr>
            <p:ph type="ctrTitle"/>
          </p:nvPr>
        </p:nvSpPr>
        <p:spPr>
          <a:xfrm>
            <a:off x="531813" y="739780"/>
            <a:ext cx="8763000" cy="1470025"/>
          </a:xfrm>
          <a:prstGeom prst="rect">
            <a:avLst/>
          </a:prstGeom>
          <a:noFill/>
          <a:ln>
            <a:noFill/>
          </a:ln>
        </p:spPr>
        <p:txBody>
          <a:bodyPr anchorCtr="0" anchor="b" bIns="0" lIns="0" spcFirstLastPara="1" rIns="0" wrap="square" tIns="0">
            <a:noAutofit/>
          </a:bodyPr>
          <a:lstStyle>
            <a:lvl1pPr lvl="0" algn="l">
              <a:lnSpc>
                <a:spcPct val="80000"/>
              </a:lnSpc>
              <a:spcBef>
                <a:spcPts val="0"/>
              </a:spcBef>
              <a:spcAft>
                <a:spcPts val="0"/>
              </a:spcAft>
              <a:buClr>
                <a:srgbClr val="3F3F3F"/>
              </a:buClr>
              <a:buSzPts val="4800"/>
              <a:buFont typeface="Calibri"/>
              <a:buNone/>
              <a:defRPr sz="4800">
                <a:solidFill>
                  <a:srgbClr val="3F3F3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51"/>
          <p:cNvSpPr txBox="1"/>
          <p:nvPr>
            <p:ph idx="1" type="subTitle"/>
          </p:nvPr>
        </p:nvSpPr>
        <p:spPr>
          <a:xfrm>
            <a:off x="531763" y="2286000"/>
            <a:ext cx="8764141" cy="9144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SzPts val="2400"/>
              <a:buNone/>
              <a:defRPr b="1" sz="2400">
                <a:solidFill>
                  <a:srgbClr val="3F3F3F"/>
                </a:solidFill>
              </a:defRPr>
            </a:lvl1pPr>
            <a:lvl2pPr lvl="1" algn="ctr">
              <a:lnSpc>
                <a:spcPct val="90000"/>
              </a:lnSpc>
              <a:spcBef>
                <a:spcPts val="800"/>
              </a:spcBef>
              <a:spcAft>
                <a:spcPts val="0"/>
              </a:spcAft>
              <a:buSzPts val="2400"/>
              <a:buNone/>
              <a:defRPr>
                <a:solidFill>
                  <a:schemeClr val="lt1"/>
                </a:solidFill>
              </a:defRPr>
            </a:lvl2pPr>
            <a:lvl3pPr lvl="2" algn="ctr">
              <a:lnSpc>
                <a:spcPct val="90000"/>
              </a:lnSpc>
              <a:spcBef>
                <a:spcPts val="600"/>
              </a:spcBef>
              <a:spcAft>
                <a:spcPts val="0"/>
              </a:spcAft>
              <a:buSzPts val="2000"/>
              <a:buNone/>
              <a:defRPr>
                <a:solidFill>
                  <a:schemeClr val="lt1"/>
                </a:solidFill>
              </a:defRPr>
            </a:lvl3pPr>
            <a:lvl4pPr lvl="3" algn="ctr">
              <a:lnSpc>
                <a:spcPct val="90000"/>
              </a:lnSpc>
              <a:spcBef>
                <a:spcPts val="600"/>
              </a:spcBef>
              <a:spcAft>
                <a:spcPts val="0"/>
              </a:spcAft>
              <a:buSzPts val="1900"/>
              <a:buNone/>
              <a:defRPr>
                <a:solidFill>
                  <a:schemeClr val="lt1"/>
                </a:solidFill>
              </a:defRPr>
            </a:lvl4pPr>
            <a:lvl5pPr lvl="4" algn="ctr">
              <a:lnSpc>
                <a:spcPct val="90000"/>
              </a:lnSpc>
              <a:spcBef>
                <a:spcPts val="600"/>
              </a:spcBef>
              <a:spcAft>
                <a:spcPts val="0"/>
              </a:spcAft>
              <a:buSzPts val="1600"/>
              <a:buNone/>
              <a:defRPr>
                <a:solidFill>
                  <a:schemeClr val="lt1"/>
                </a:solidFill>
              </a:defRPr>
            </a:lvl5pPr>
            <a:lvl6pPr lvl="5" algn="ctr">
              <a:lnSpc>
                <a:spcPct val="90000"/>
              </a:lnSpc>
              <a:spcBef>
                <a:spcPts val="600"/>
              </a:spcBef>
              <a:spcAft>
                <a:spcPts val="0"/>
              </a:spcAft>
              <a:buSzPts val="1600"/>
              <a:buNone/>
              <a:defRPr>
                <a:solidFill>
                  <a:schemeClr val="lt1"/>
                </a:solidFill>
              </a:defRPr>
            </a:lvl6pPr>
            <a:lvl7pPr lvl="6" algn="ctr">
              <a:lnSpc>
                <a:spcPct val="90000"/>
              </a:lnSpc>
              <a:spcBef>
                <a:spcPts val="600"/>
              </a:spcBef>
              <a:spcAft>
                <a:spcPts val="0"/>
              </a:spcAft>
              <a:buSzPts val="1600"/>
              <a:buNone/>
              <a:defRPr>
                <a:solidFill>
                  <a:schemeClr val="lt1"/>
                </a:solidFill>
              </a:defRPr>
            </a:lvl7pPr>
            <a:lvl8pPr lvl="7" algn="ctr">
              <a:lnSpc>
                <a:spcPct val="90000"/>
              </a:lnSpc>
              <a:spcBef>
                <a:spcPts val="600"/>
              </a:spcBef>
              <a:spcAft>
                <a:spcPts val="0"/>
              </a:spcAft>
              <a:buSzPts val="1600"/>
              <a:buNone/>
              <a:defRPr>
                <a:solidFill>
                  <a:schemeClr val="lt1"/>
                </a:solidFill>
              </a:defRPr>
            </a:lvl8pPr>
            <a:lvl9pPr lvl="8" algn="ctr">
              <a:lnSpc>
                <a:spcPct val="90000"/>
              </a:lnSpc>
              <a:spcBef>
                <a:spcPts val="600"/>
              </a:spcBef>
              <a:spcAft>
                <a:spcPts val="0"/>
              </a:spcAft>
              <a:buSzPts val="1600"/>
              <a:buNone/>
              <a:defRPr>
                <a:solidFill>
                  <a:schemeClr val="lt1"/>
                </a:solidFill>
              </a:defRPr>
            </a:lvl9pPr>
          </a:lstStyle>
          <a:p/>
        </p:txBody>
      </p:sp>
      <p:sp>
        <p:nvSpPr>
          <p:cNvPr id="32" name="Google Shape;32;p251"/>
          <p:cNvSpPr txBox="1"/>
          <p:nvPr>
            <p:ph idx="2" type="body"/>
          </p:nvPr>
        </p:nvSpPr>
        <p:spPr>
          <a:xfrm>
            <a:off x="531813" y="3429452"/>
            <a:ext cx="8763000" cy="2514149"/>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SzPts val="2400"/>
              <a:buFont typeface="Calibri"/>
              <a:buNone/>
              <a:defRPr sz="2400">
                <a:solidFill>
                  <a:srgbClr val="3F3F3F"/>
                </a:solidFill>
              </a:defRPr>
            </a:lvl1pPr>
            <a:lvl2pPr indent="-228600" lvl="1" marL="914400" algn="l">
              <a:lnSpc>
                <a:spcPct val="90000"/>
              </a:lnSpc>
              <a:spcBef>
                <a:spcPts val="800"/>
              </a:spcBef>
              <a:spcAft>
                <a:spcPts val="0"/>
              </a:spcAft>
              <a:buSzPts val="2400"/>
              <a:buFont typeface="Calibri"/>
              <a:buNone/>
              <a:defRPr sz="2400"/>
            </a:lvl2pPr>
            <a:lvl3pPr indent="-228600" lvl="2" marL="1371600" algn="l">
              <a:lnSpc>
                <a:spcPct val="90000"/>
              </a:lnSpc>
              <a:spcBef>
                <a:spcPts val="600"/>
              </a:spcBef>
              <a:spcAft>
                <a:spcPts val="0"/>
              </a:spcAft>
              <a:buSzPts val="2400"/>
              <a:buFont typeface="Calibri"/>
              <a:buNone/>
              <a:defRPr sz="2400"/>
            </a:lvl3pPr>
            <a:lvl4pPr indent="-228600" lvl="3" marL="1828800" algn="l">
              <a:lnSpc>
                <a:spcPct val="90000"/>
              </a:lnSpc>
              <a:spcBef>
                <a:spcPts val="600"/>
              </a:spcBef>
              <a:spcAft>
                <a:spcPts val="0"/>
              </a:spcAft>
              <a:buSzPts val="2400"/>
              <a:buFont typeface="Calibri"/>
              <a:buNone/>
              <a:defRPr sz="2400"/>
            </a:lvl4pPr>
            <a:lvl5pPr indent="-228600" lvl="4" marL="2286000" algn="l">
              <a:lnSpc>
                <a:spcPct val="90000"/>
              </a:lnSpc>
              <a:spcBef>
                <a:spcPts val="600"/>
              </a:spcBef>
              <a:spcAft>
                <a:spcPts val="0"/>
              </a:spcAft>
              <a:buSzPts val="2400"/>
              <a:buFont typeface="Calibri"/>
              <a:buNone/>
              <a:defRPr sz="2400"/>
            </a:lvl5pPr>
            <a:lvl6pPr indent="-228600" lvl="5" marL="2743200" algn="l">
              <a:lnSpc>
                <a:spcPct val="90000"/>
              </a:lnSpc>
              <a:spcBef>
                <a:spcPts val="600"/>
              </a:spcBef>
              <a:spcAft>
                <a:spcPts val="0"/>
              </a:spcAft>
              <a:buSzPts val="2400"/>
              <a:buFont typeface="Calibri"/>
              <a:buNone/>
              <a:defRPr sz="2400"/>
            </a:lvl6pPr>
            <a:lvl7pPr indent="-228600" lvl="6" marL="3200400" algn="l">
              <a:lnSpc>
                <a:spcPct val="90000"/>
              </a:lnSpc>
              <a:spcBef>
                <a:spcPts val="600"/>
              </a:spcBef>
              <a:spcAft>
                <a:spcPts val="0"/>
              </a:spcAft>
              <a:buSzPts val="2400"/>
              <a:buFont typeface="Calibri"/>
              <a:buNone/>
              <a:defRPr sz="2400"/>
            </a:lvl7pPr>
            <a:lvl8pPr indent="-228600" lvl="7" marL="3657600" algn="l">
              <a:lnSpc>
                <a:spcPct val="90000"/>
              </a:lnSpc>
              <a:spcBef>
                <a:spcPts val="600"/>
              </a:spcBef>
              <a:spcAft>
                <a:spcPts val="0"/>
              </a:spcAft>
              <a:buSzPts val="2400"/>
              <a:buFont typeface="Calibri"/>
              <a:buNone/>
              <a:defRPr sz="2400"/>
            </a:lvl8pPr>
            <a:lvl9pPr indent="-228600" lvl="8" marL="4114800" algn="l">
              <a:lnSpc>
                <a:spcPct val="90000"/>
              </a:lnSpc>
              <a:spcBef>
                <a:spcPts val="600"/>
              </a:spcBef>
              <a:spcAft>
                <a:spcPts val="0"/>
              </a:spcAft>
              <a:buSzPts val="2400"/>
              <a:buFont typeface="Calibri"/>
              <a:buNone/>
              <a:defRPr sz="2400"/>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3" name="Shape 33"/>
        <p:cNvGrpSpPr/>
        <p:nvPr/>
      </p:nvGrpSpPr>
      <p:grpSpPr>
        <a:xfrm>
          <a:off x="0" y="0"/>
          <a:ext cx="0" cy="0"/>
          <a:chOff x="0" y="0"/>
          <a:chExt cx="0" cy="0"/>
        </a:xfrm>
      </p:grpSpPr>
      <p:sp>
        <p:nvSpPr>
          <p:cNvPr id="34" name="Google Shape;34;p255"/>
          <p:cNvSpPr txBox="1"/>
          <p:nvPr>
            <p:ph type="title"/>
          </p:nvPr>
        </p:nvSpPr>
        <p:spPr>
          <a:xfrm>
            <a:off x="531818" y="406401"/>
            <a:ext cx="11125199" cy="889000"/>
          </a:xfrm>
          <a:prstGeom prst="rect">
            <a:avLst/>
          </a:prstGeom>
          <a:noFill/>
          <a:ln>
            <a:noFill/>
          </a:ln>
        </p:spPr>
        <p:txBody>
          <a:bodyPr anchorCtr="0" anchor="b" bIns="0" lIns="0" spcFirstLastPara="1" rIns="0" wrap="square" tIns="0">
            <a:noAutofit/>
          </a:bodyPr>
          <a:lstStyle>
            <a:lvl1pPr lvl="0" algn="l">
              <a:lnSpc>
                <a:spcPct val="8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55"/>
          <p:cNvSpPr txBox="1"/>
          <p:nvPr>
            <p:ph idx="1" type="body"/>
          </p:nvPr>
        </p:nvSpPr>
        <p:spPr>
          <a:xfrm>
            <a:off x="531157" y="1524001"/>
            <a:ext cx="11126522" cy="441960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8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lnSpc>
                <a:spcPct val="90000"/>
              </a:lnSpc>
              <a:spcBef>
                <a:spcPts val="600"/>
              </a:spcBef>
              <a:spcAft>
                <a:spcPts val="0"/>
              </a:spcAft>
              <a:buSzPts val="1800"/>
              <a:buChar char="•"/>
              <a:defRPr/>
            </a:lvl5pPr>
            <a:lvl6pPr indent="-342900" lvl="5" marL="2743200" algn="l">
              <a:lnSpc>
                <a:spcPct val="90000"/>
              </a:lnSpc>
              <a:spcBef>
                <a:spcPts val="600"/>
              </a:spcBef>
              <a:spcAft>
                <a:spcPts val="0"/>
              </a:spcAft>
              <a:buSzPts val="1800"/>
              <a:buChar char="–"/>
              <a:defRPr/>
            </a:lvl6pPr>
            <a:lvl7pPr indent="-342900" lvl="6" marL="3200400" algn="l">
              <a:lnSpc>
                <a:spcPct val="90000"/>
              </a:lnSpc>
              <a:spcBef>
                <a:spcPts val="600"/>
              </a:spcBef>
              <a:spcAft>
                <a:spcPts val="0"/>
              </a:spcAft>
              <a:buSzPts val="1800"/>
              <a:buChar char="•"/>
              <a:defRPr/>
            </a:lvl7pPr>
            <a:lvl8pPr indent="-342900" lvl="7" marL="3657600" algn="l">
              <a:lnSpc>
                <a:spcPct val="90000"/>
              </a:lnSpc>
              <a:spcBef>
                <a:spcPts val="600"/>
              </a:spcBef>
              <a:spcAft>
                <a:spcPts val="0"/>
              </a:spcAft>
              <a:buSzPts val="1800"/>
              <a:buChar char="–"/>
              <a:defRPr/>
            </a:lvl8pPr>
            <a:lvl9pPr indent="-342900" lvl="8" marL="4114800" algn="l">
              <a:lnSpc>
                <a:spcPct val="90000"/>
              </a:lnSpc>
              <a:spcBef>
                <a:spcPts val="600"/>
              </a:spcBef>
              <a:spcAft>
                <a:spcPts val="0"/>
              </a:spcAft>
              <a:buSzPts val="1800"/>
              <a:buChar char="•"/>
              <a:defRPr/>
            </a:lvl9pPr>
          </a:lstStyle>
          <a:p/>
        </p:txBody>
      </p:sp>
      <p:sp>
        <p:nvSpPr>
          <p:cNvPr id="36" name="Google Shape;36;p255"/>
          <p:cNvSpPr txBox="1"/>
          <p:nvPr>
            <p:ph idx="10" type="dt"/>
          </p:nvPr>
        </p:nvSpPr>
        <p:spPr>
          <a:xfrm>
            <a:off x="3928174" y="6556248"/>
            <a:ext cx="1226398" cy="182880"/>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55"/>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title, and Content">
  <p:cSld name="Title, Subtitle, and Content">
    <p:spTree>
      <p:nvGrpSpPr>
        <p:cNvPr id="38" name="Shape 38"/>
        <p:cNvGrpSpPr/>
        <p:nvPr/>
      </p:nvGrpSpPr>
      <p:grpSpPr>
        <a:xfrm>
          <a:off x="0" y="0"/>
          <a:ext cx="0" cy="0"/>
          <a:chOff x="0" y="0"/>
          <a:chExt cx="0" cy="0"/>
        </a:xfrm>
      </p:grpSpPr>
      <p:sp>
        <p:nvSpPr>
          <p:cNvPr id="39" name="Google Shape;39;p256"/>
          <p:cNvSpPr txBox="1"/>
          <p:nvPr>
            <p:ph type="title"/>
          </p:nvPr>
        </p:nvSpPr>
        <p:spPr>
          <a:xfrm>
            <a:off x="531818" y="406401"/>
            <a:ext cx="11125199" cy="889000"/>
          </a:xfrm>
          <a:prstGeom prst="rect">
            <a:avLst/>
          </a:prstGeom>
          <a:noFill/>
          <a:ln>
            <a:noFill/>
          </a:ln>
        </p:spPr>
        <p:txBody>
          <a:bodyPr anchorCtr="0" anchor="b" bIns="0" lIns="0" spcFirstLastPara="1" rIns="0" wrap="square" tIns="0">
            <a:noAutofit/>
          </a:bodyPr>
          <a:lstStyle>
            <a:lvl1pPr lvl="0" algn="l">
              <a:lnSpc>
                <a:spcPct val="8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256"/>
          <p:cNvSpPr txBox="1"/>
          <p:nvPr>
            <p:ph idx="1" type="body"/>
          </p:nvPr>
        </p:nvSpPr>
        <p:spPr>
          <a:xfrm>
            <a:off x="531820" y="1373742"/>
            <a:ext cx="11125199" cy="3433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800"/>
              </a:spcBef>
              <a:spcAft>
                <a:spcPts val="0"/>
              </a:spcAft>
              <a:buSzPts val="2400"/>
              <a:buFont typeface="Calibri"/>
              <a:buNone/>
              <a:defRPr sz="2400"/>
            </a:lvl2pPr>
            <a:lvl3pPr indent="-228600" lvl="2" marL="1371600" algn="l">
              <a:lnSpc>
                <a:spcPct val="90000"/>
              </a:lnSpc>
              <a:spcBef>
                <a:spcPts val="600"/>
              </a:spcBef>
              <a:spcAft>
                <a:spcPts val="0"/>
              </a:spcAft>
              <a:buSzPts val="2400"/>
              <a:buFont typeface="Calibri"/>
              <a:buNone/>
              <a:defRPr sz="2400"/>
            </a:lvl3pPr>
            <a:lvl4pPr indent="-228600" lvl="3" marL="1828800" algn="l">
              <a:lnSpc>
                <a:spcPct val="90000"/>
              </a:lnSpc>
              <a:spcBef>
                <a:spcPts val="600"/>
              </a:spcBef>
              <a:spcAft>
                <a:spcPts val="0"/>
              </a:spcAft>
              <a:buSzPts val="2400"/>
              <a:buFont typeface="Calibri"/>
              <a:buNone/>
              <a:defRPr sz="2400"/>
            </a:lvl4pPr>
            <a:lvl5pPr indent="-228600" lvl="4" marL="2286000" algn="l">
              <a:lnSpc>
                <a:spcPct val="90000"/>
              </a:lnSpc>
              <a:spcBef>
                <a:spcPts val="600"/>
              </a:spcBef>
              <a:spcAft>
                <a:spcPts val="0"/>
              </a:spcAft>
              <a:buSzPts val="2400"/>
              <a:buFont typeface="Calibri"/>
              <a:buNone/>
              <a:defRPr sz="2400"/>
            </a:lvl5pPr>
            <a:lvl6pPr indent="-228600" lvl="5" marL="2743200" algn="l">
              <a:lnSpc>
                <a:spcPct val="90000"/>
              </a:lnSpc>
              <a:spcBef>
                <a:spcPts val="600"/>
              </a:spcBef>
              <a:spcAft>
                <a:spcPts val="0"/>
              </a:spcAft>
              <a:buSzPts val="2400"/>
              <a:buFont typeface="Calibri"/>
              <a:buNone/>
              <a:defRPr sz="2400"/>
            </a:lvl6pPr>
            <a:lvl7pPr indent="-228600" lvl="6" marL="3200400" algn="l">
              <a:lnSpc>
                <a:spcPct val="90000"/>
              </a:lnSpc>
              <a:spcBef>
                <a:spcPts val="600"/>
              </a:spcBef>
              <a:spcAft>
                <a:spcPts val="0"/>
              </a:spcAft>
              <a:buSzPts val="2400"/>
              <a:buFont typeface="Calibri"/>
              <a:buNone/>
              <a:defRPr sz="2400"/>
            </a:lvl7pPr>
            <a:lvl8pPr indent="-228600" lvl="7" marL="3657600" algn="l">
              <a:lnSpc>
                <a:spcPct val="90000"/>
              </a:lnSpc>
              <a:spcBef>
                <a:spcPts val="600"/>
              </a:spcBef>
              <a:spcAft>
                <a:spcPts val="0"/>
              </a:spcAft>
              <a:buSzPts val="2400"/>
              <a:buFont typeface="Calibri"/>
              <a:buNone/>
              <a:defRPr sz="2400"/>
            </a:lvl8pPr>
            <a:lvl9pPr indent="-228600" lvl="8" marL="4114800" algn="l">
              <a:lnSpc>
                <a:spcPct val="90000"/>
              </a:lnSpc>
              <a:spcBef>
                <a:spcPts val="600"/>
              </a:spcBef>
              <a:spcAft>
                <a:spcPts val="0"/>
              </a:spcAft>
              <a:buSzPts val="2400"/>
              <a:buFont typeface="Calibri"/>
              <a:buNone/>
              <a:defRPr sz="2400"/>
            </a:lvl9pPr>
          </a:lstStyle>
          <a:p/>
        </p:txBody>
      </p:sp>
      <p:sp>
        <p:nvSpPr>
          <p:cNvPr id="41" name="Google Shape;41;p256"/>
          <p:cNvSpPr txBox="1"/>
          <p:nvPr>
            <p:ph idx="2" type="body"/>
          </p:nvPr>
        </p:nvSpPr>
        <p:spPr>
          <a:xfrm>
            <a:off x="531157" y="1981200"/>
            <a:ext cx="11126522" cy="396240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8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lnSpc>
                <a:spcPct val="90000"/>
              </a:lnSpc>
              <a:spcBef>
                <a:spcPts val="600"/>
              </a:spcBef>
              <a:spcAft>
                <a:spcPts val="0"/>
              </a:spcAft>
              <a:buSzPts val="1800"/>
              <a:buChar char="•"/>
              <a:defRPr/>
            </a:lvl5pPr>
            <a:lvl6pPr indent="-342900" lvl="5" marL="2743200" algn="l">
              <a:lnSpc>
                <a:spcPct val="90000"/>
              </a:lnSpc>
              <a:spcBef>
                <a:spcPts val="600"/>
              </a:spcBef>
              <a:spcAft>
                <a:spcPts val="0"/>
              </a:spcAft>
              <a:buSzPts val="1800"/>
              <a:buChar char="–"/>
              <a:defRPr/>
            </a:lvl6pPr>
            <a:lvl7pPr indent="-342900" lvl="6" marL="3200400" algn="l">
              <a:lnSpc>
                <a:spcPct val="90000"/>
              </a:lnSpc>
              <a:spcBef>
                <a:spcPts val="600"/>
              </a:spcBef>
              <a:spcAft>
                <a:spcPts val="0"/>
              </a:spcAft>
              <a:buSzPts val="1800"/>
              <a:buChar char="•"/>
              <a:defRPr/>
            </a:lvl7pPr>
            <a:lvl8pPr indent="-342900" lvl="7" marL="3657600" algn="l">
              <a:lnSpc>
                <a:spcPct val="90000"/>
              </a:lnSpc>
              <a:spcBef>
                <a:spcPts val="600"/>
              </a:spcBef>
              <a:spcAft>
                <a:spcPts val="0"/>
              </a:spcAft>
              <a:buSzPts val="1800"/>
              <a:buChar char="–"/>
              <a:defRPr/>
            </a:lvl8pPr>
            <a:lvl9pPr indent="-342900" lvl="8" marL="4114800" algn="l">
              <a:lnSpc>
                <a:spcPct val="90000"/>
              </a:lnSpc>
              <a:spcBef>
                <a:spcPts val="600"/>
              </a:spcBef>
              <a:spcAft>
                <a:spcPts val="0"/>
              </a:spcAft>
              <a:buSzPts val="1800"/>
              <a:buChar char="•"/>
              <a:defRPr/>
            </a:lvl9pPr>
          </a:lstStyle>
          <a:p/>
        </p:txBody>
      </p:sp>
      <p:sp>
        <p:nvSpPr>
          <p:cNvPr id="42" name="Google Shape;42;p256"/>
          <p:cNvSpPr txBox="1"/>
          <p:nvPr>
            <p:ph idx="10" type="dt"/>
          </p:nvPr>
        </p:nvSpPr>
        <p:spPr>
          <a:xfrm>
            <a:off x="3928174" y="6556248"/>
            <a:ext cx="1226398" cy="182880"/>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56"/>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4" name="Google Shape;44;p256"/>
          <p:cNvSpPr txBox="1"/>
          <p:nvPr/>
        </p:nvSpPr>
        <p:spPr>
          <a:xfrm>
            <a:off x="531818" y="6172200"/>
            <a:ext cx="914400" cy="9144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None/>
            </a:pPr>
            <a:r>
              <a:t/>
            </a:r>
            <a:endParaRPr sz="1900">
              <a:solidFill>
                <a:schemeClr val="dk1"/>
              </a:solidFill>
              <a:latin typeface="Calibri"/>
              <a:ea typeface="Calibri"/>
              <a:cs typeface="Calibri"/>
              <a:sym typeface="Calibri"/>
            </a:endParaRPr>
          </a:p>
        </p:txBody>
      </p:sp>
      <p:sp>
        <p:nvSpPr>
          <p:cNvPr id="45" name="Google Shape;45;p256"/>
          <p:cNvSpPr txBox="1"/>
          <p:nvPr/>
        </p:nvSpPr>
        <p:spPr>
          <a:xfrm>
            <a:off x="531818" y="6019800"/>
            <a:ext cx="914400" cy="9144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None/>
            </a:pPr>
            <a:r>
              <a:t/>
            </a:r>
            <a:endParaRPr sz="1900">
              <a:solidFill>
                <a:schemeClr val="dk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without Picture" type="secHead">
  <p:cSld name="SECTION_HEADER">
    <p:spTree>
      <p:nvGrpSpPr>
        <p:cNvPr id="46" name="Shape 46"/>
        <p:cNvGrpSpPr/>
        <p:nvPr/>
      </p:nvGrpSpPr>
      <p:grpSpPr>
        <a:xfrm>
          <a:off x="0" y="0"/>
          <a:ext cx="0" cy="0"/>
          <a:chOff x="0" y="0"/>
          <a:chExt cx="0" cy="0"/>
        </a:xfrm>
      </p:grpSpPr>
      <p:sp>
        <p:nvSpPr>
          <p:cNvPr id="47" name="Google Shape;47;p257"/>
          <p:cNvSpPr txBox="1"/>
          <p:nvPr>
            <p:ph type="title"/>
          </p:nvPr>
        </p:nvSpPr>
        <p:spPr>
          <a:xfrm>
            <a:off x="531820" y="2600324"/>
            <a:ext cx="11125199" cy="1371600"/>
          </a:xfrm>
          <a:prstGeom prst="rect">
            <a:avLst/>
          </a:prstGeom>
          <a:noFill/>
          <a:ln>
            <a:noFill/>
          </a:ln>
        </p:spPr>
        <p:txBody>
          <a:bodyPr anchorCtr="0" anchor="b" bIns="0" lIns="0" spcFirstLastPara="1" rIns="0" wrap="square" tIns="0">
            <a:noAutofit/>
          </a:bodyPr>
          <a:lstStyle>
            <a:lvl1pPr lvl="0" algn="l">
              <a:lnSpc>
                <a:spcPct val="80000"/>
              </a:lnSpc>
              <a:spcBef>
                <a:spcPts val="0"/>
              </a:spcBef>
              <a:spcAft>
                <a:spcPts val="0"/>
              </a:spcAft>
              <a:buClr>
                <a:schemeClr val="dk1"/>
              </a:buClr>
              <a:buSzPts val="4800"/>
              <a:buFont typeface="Calibri"/>
              <a:buNone/>
              <a:defRPr b="0"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257"/>
          <p:cNvSpPr txBox="1"/>
          <p:nvPr>
            <p:ph idx="1" type="body"/>
          </p:nvPr>
        </p:nvSpPr>
        <p:spPr>
          <a:xfrm>
            <a:off x="531820" y="4038599"/>
            <a:ext cx="11125199" cy="9144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SzPts val="2400"/>
              <a:buNone/>
              <a:defRPr b="1" sz="2400">
                <a:solidFill>
                  <a:schemeClr val="dk1"/>
                </a:solidFill>
              </a:defRPr>
            </a:lvl1pPr>
            <a:lvl2pPr indent="-228600" lvl="1" marL="914400" algn="l">
              <a:lnSpc>
                <a:spcPct val="90000"/>
              </a:lnSpc>
              <a:spcBef>
                <a:spcPts val="800"/>
              </a:spcBef>
              <a:spcAft>
                <a:spcPts val="0"/>
              </a:spcAft>
              <a:buSzPts val="1900"/>
              <a:buNone/>
              <a:defRPr sz="1900">
                <a:solidFill>
                  <a:srgbClr val="888888"/>
                </a:solidFill>
              </a:defRPr>
            </a:lvl2pPr>
            <a:lvl3pPr indent="-228600" lvl="2" marL="1371600" algn="l">
              <a:lnSpc>
                <a:spcPct val="90000"/>
              </a:lnSpc>
              <a:spcBef>
                <a:spcPts val="600"/>
              </a:spcBef>
              <a:spcAft>
                <a:spcPts val="0"/>
              </a:spcAft>
              <a:buSzPts val="1600"/>
              <a:buNone/>
              <a:defRPr sz="1600">
                <a:solidFill>
                  <a:srgbClr val="888888"/>
                </a:solidFill>
              </a:defRPr>
            </a:lvl3pPr>
            <a:lvl4pPr indent="-228600" lvl="3" marL="1828800" algn="l">
              <a:lnSpc>
                <a:spcPct val="90000"/>
              </a:lnSpc>
              <a:spcBef>
                <a:spcPts val="600"/>
              </a:spcBef>
              <a:spcAft>
                <a:spcPts val="0"/>
              </a:spcAft>
              <a:buSzPts val="1500"/>
              <a:buNone/>
              <a:defRPr sz="1500">
                <a:solidFill>
                  <a:srgbClr val="888888"/>
                </a:solidFill>
              </a:defRPr>
            </a:lvl4pPr>
            <a:lvl5pPr indent="-228600" lvl="4" marL="2286000" algn="l">
              <a:lnSpc>
                <a:spcPct val="90000"/>
              </a:lnSpc>
              <a:spcBef>
                <a:spcPts val="600"/>
              </a:spcBef>
              <a:spcAft>
                <a:spcPts val="0"/>
              </a:spcAft>
              <a:buSzPts val="1500"/>
              <a:buNone/>
              <a:defRPr sz="1500">
                <a:solidFill>
                  <a:srgbClr val="888888"/>
                </a:solidFill>
              </a:defRPr>
            </a:lvl5pPr>
            <a:lvl6pPr indent="-228600" lvl="5" marL="2743200" algn="l">
              <a:lnSpc>
                <a:spcPct val="90000"/>
              </a:lnSpc>
              <a:spcBef>
                <a:spcPts val="600"/>
              </a:spcBef>
              <a:spcAft>
                <a:spcPts val="0"/>
              </a:spcAft>
              <a:buSzPts val="1500"/>
              <a:buNone/>
              <a:defRPr sz="1500">
                <a:solidFill>
                  <a:srgbClr val="888888"/>
                </a:solidFill>
              </a:defRPr>
            </a:lvl6pPr>
            <a:lvl7pPr indent="-228600" lvl="6" marL="3200400" algn="l">
              <a:lnSpc>
                <a:spcPct val="90000"/>
              </a:lnSpc>
              <a:spcBef>
                <a:spcPts val="600"/>
              </a:spcBef>
              <a:spcAft>
                <a:spcPts val="0"/>
              </a:spcAft>
              <a:buSzPts val="1500"/>
              <a:buNone/>
              <a:defRPr sz="1500">
                <a:solidFill>
                  <a:srgbClr val="888888"/>
                </a:solidFill>
              </a:defRPr>
            </a:lvl7pPr>
            <a:lvl8pPr indent="-228600" lvl="7" marL="3657600" algn="l">
              <a:lnSpc>
                <a:spcPct val="90000"/>
              </a:lnSpc>
              <a:spcBef>
                <a:spcPts val="600"/>
              </a:spcBef>
              <a:spcAft>
                <a:spcPts val="0"/>
              </a:spcAft>
              <a:buSzPts val="1500"/>
              <a:buNone/>
              <a:defRPr sz="1500">
                <a:solidFill>
                  <a:srgbClr val="888888"/>
                </a:solidFill>
              </a:defRPr>
            </a:lvl8pPr>
            <a:lvl9pPr indent="-228600" lvl="8" marL="4114800" algn="l">
              <a:lnSpc>
                <a:spcPct val="90000"/>
              </a:lnSpc>
              <a:spcBef>
                <a:spcPts val="600"/>
              </a:spcBef>
              <a:spcAft>
                <a:spcPts val="0"/>
              </a:spcAft>
              <a:buSzPts val="1500"/>
              <a:buNone/>
              <a:defRPr sz="1500">
                <a:solidFill>
                  <a:srgbClr val="888888"/>
                </a:solidFill>
              </a:defRPr>
            </a:lvl9pPr>
          </a:lstStyle>
          <a:p/>
        </p:txBody>
      </p:sp>
      <p:sp>
        <p:nvSpPr>
          <p:cNvPr id="49" name="Google Shape;49;p257"/>
          <p:cNvSpPr txBox="1"/>
          <p:nvPr>
            <p:ph idx="10" type="dt"/>
          </p:nvPr>
        </p:nvSpPr>
        <p:spPr>
          <a:xfrm>
            <a:off x="3928174" y="6556248"/>
            <a:ext cx="1226398" cy="182880"/>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57"/>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nnouncement">
  <p:cSld name="Announcement">
    <p:spTree>
      <p:nvGrpSpPr>
        <p:cNvPr id="51" name="Shape 51"/>
        <p:cNvGrpSpPr/>
        <p:nvPr/>
      </p:nvGrpSpPr>
      <p:grpSpPr>
        <a:xfrm>
          <a:off x="0" y="0"/>
          <a:ext cx="0" cy="0"/>
          <a:chOff x="0" y="0"/>
          <a:chExt cx="0" cy="0"/>
        </a:xfrm>
      </p:grpSpPr>
      <p:sp>
        <p:nvSpPr>
          <p:cNvPr id="52" name="Google Shape;52;p258"/>
          <p:cNvSpPr txBox="1"/>
          <p:nvPr>
            <p:ph type="title"/>
          </p:nvPr>
        </p:nvSpPr>
        <p:spPr>
          <a:xfrm>
            <a:off x="531812" y="1905000"/>
            <a:ext cx="4800600" cy="1645920"/>
          </a:xfrm>
          <a:prstGeom prst="rect">
            <a:avLst/>
          </a:prstGeom>
          <a:noFill/>
          <a:ln>
            <a:noFill/>
          </a:ln>
        </p:spPr>
        <p:txBody>
          <a:bodyPr anchorCtr="0" anchor="b" bIns="0" lIns="0" spcFirstLastPara="1" rIns="0" wrap="square" tIns="0">
            <a:noAutofit/>
          </a:bodyPr>
          <a:lstStyle>
            <a:lvl1pPr lvl="0" algn="l">
              <a:lnSpc>
                <a:spcPct val="80000"/>
              </a:lnSpc>
              <a:spcBef>
                <a:spcPts val="0"/>
              </a:spcBef>
              <a:spcAft>
                <a:spcPts val="0"/>
              </a:spcAft>
              <a:buClr>
                <a:schemeClr val="dk1"/>
              </a:buClr>
              <a:buSzPts val="4800"/>
              <a:buFont typeface="Calibri"/>
              <a:buNone/>
              <a:defRPr b="0"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258"/>
          <p:cNvSpPr txBox="1"/>
          <p:nvPr>
            <p:ph idx="1" type="body"/>
          </p:nvPr>
        </p:nvSpPr>
        <p:spPr>
          <a:xfrm>
            <a:off x="531818" y="3657600"/>
            <a:ext cx="4800599" cy="164592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SzPts val="2400"/>
              <a:buNone/>
              <a:defRPr b="1" sz="2400"/>
            </a:lvl1pPr>
            <a:lvl2pPr indent="-228600" lvl="1" marL="914400" algn="l">
              <a:lnSpc>
                <a:spcPct val="90000"/>
              </a:lnSpc>
              <a:spcBef>
                <a:spcPts val="800"/>
              </a:spcBef>
              <a:spcAft>
                <a:spcPts val="0"/>
              </a:spcAft>
              <a:buSzPts val="1200"/>
              <a:buNone/>
              <a:defRPr sz="1200"/>
            </a:lvl2pPr>
            <a:lvl3pPr indent="-228600" lvl="2" marL="1371600" algn="l">
              <a:lnSpc>
                <a:spcPct val="90000"/>
              </a:lnSpc>
              <a:spcBef>
                <a:spcPts val="600"/>
              </a:spcBef>
              <a:spcAft>
                <a:spcPts val="0"/>
              </a:spcAft>
              <a:buSzPts val="1100"/>
              <a:buNone/>
              <a:defRPr sz="1100"/>
            </a:lvl3pPr>
            <a:lvl4pPr indent="-228600" lvl="3" marL="1828800" algn="l">
              <a:lnSpc>
                <a:spcPct val="90000"/>
              </a:lnSpc>
              <a:spcBef>
                <a:spcPts val="600"/>
              </a:spcBef>
              <a:spcAft>
                <a:spcPts val="0"/>
              </a:spcAft>
              <a:buSzPts val="900"/>
              <a:buNone/>
              <a:defRPr sz="900"/>
            </a:lvl4pPr>
            <a:lvl5pPr indent="-228600" lvl="4" marL="2286000" algn="l">
              <a:lnSpc>
                <a:spcPct val="90000"/>
              </a:lnSpc>
              <a:spcBef>
                <a:spcPts val="600"/>
              </a:spcBef>
              <a:spcAft>
                <a:spcPts val="0"/>
              </a:spcAft>
              <a:buSzPts val="900"/>
              <a:buNone/>
              <a:defRPr sz="900"/>
            </a:lvl5pPr>
            <a:lvl6pPr indent="-228600" lvl="5" marL="2743200" algn="l">
              <a:lnSpc>
                <a:spcPct val="90000"/>
              </a:lnSpc>
              <a:spcBef>
                <a:spcPts val="600"/>
              </a:spcBef>
              <a:spcAft>
                <a:spcPts val="0"/>
              </a:spcAft>
              <a:buSzPts val="900"/>
              <a:buNone/>
              <a:defRPr sz="900"/>
            </a:lvl6pPr>
            <a:lvl7pPr indent="-228600" lvl="6" marL="3200400" algn="l">
              <a:lnSpc>
                <a:spcPct val="90000"/>
              </a:lnSpc>
              <a:spcBef>
                <a:spcPts val="600"/>
              </a:spcBef>
              <a:spcAft>
                <a:spcPts val="0"/>
              </a:spcAft>
              <a:buSzPts val="900"/>
              <a:buNone/>
              <a:defRPr sz="900"/>
            </a:lvl7pPr>
            <a:lvl8pPr indent="-228600" lvl="7" marL="3657600" algn="l">
              <a:lnSpc>
                <a:spcPct val="90000"/>
              </a:lnSpc>
              <a:spcBef>
                <a:spcPts val="600"/>
              </a:spcBef>
              <a:spcAft>
                <a:spcPts val="0"/>
              </a:spcAft>
              <a:buSzPts val="900"/>
              <a:buNone/>
              <a:defRPr sz="900"/>
            </a:lvl8pPr>
            <a:lvl9pPr indent="-228600" lvl="8" marL="4114800" algn="l">
              <a:lnSpc>
                <a:spcPct val="90000"/>
              </a:lnSpc>
              <a:spcBef>
                <a:spcPts val="600"/>
              </a:spcBef>
              <a:spcAft>
                <a:spcPts val="0"/>
              </a:spcAft>
              <a:buSzPts val="900"/>
              <a:buNone/>
              <a:defRPr sz="900"/>
            </a:lvl9pPr>
          </a:lstStyle>
          <a:p/>
        </p:txBody>
      </p:sp>
      <p:sp>
        <p:nvSpPr>
          <p:cNvPr descr="A photo of your product can be included here" id="54" name="Google Shape;54;p258"/>
          <p:cNvSpPr/>
          <p:nvPr>
            <p:ph idx="2" type="pic"/>
          </p:nvPr>
        </p:nvSpPr>
        <p:spPr>
          <a:xfrm>
            <a:off x="5588456" y="533400"/>
            <a:ext cx="6068558" cy="5410200"/>
          </a:xfrm>
          <a:prstGeom prst="rect">
            <a:avLst/>
          </a:prstGeom>
          <a:noFill/>
          <a:ln>
            <a:noFill/>
          </a:ln>
        </p:spPr>
        <p:txBody>
          <a:bodyPr anchorCtr="0" anchor="t" bIns="0" lIns="0" spcFirstLastPara="1" rIns="0" wrap="square" tIns="182850">
            <a:noAutofit/>
          </a:bodyPr>
          <a:lstStyle>
            <a:lvl1pPr lvl="0" marR="0" rtl="0" algn="ctr">
              <a:lnSpc>
                <a:spcPct val="90000"/>
              </a:lnSpc>
              <a:spcBef>
                <a:spcPts val="1200"/>
              </a:spcBef>
              <a:spcAft>
                <a:spcPts val="0"/>
              </a:spcAft>
              <a:buClr>
                <a:srgbClr val="666666"/>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800"/>
              </a:spcBef>
              <a:spcAft>
                <a:spcPts val="0"/>
              </a:spcAft>
              <a:buClr>
                <a:srgbClr val="666666"/>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600"/>
              </a:spcBef>
              <a:spcAft>
                <a:spcPts val="0"/>
              </a:spcAft>
              <a:buClr>
                <a:srgbClr val="666666"/>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6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6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6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6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6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6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55" name="Google Shape;55;p258"/>
          <p:cNvSpPr txBox="1"/>
          <p:nvPr>
            <p:ph idx="10" type="dt"/>
          </p:nvPr>
        </p:nvSpPr>
        <p:spPr>
          <a:xfrm>
            <a:off x="3928174" y="6556248"/>
            <a:ext cx="1226398" cy="182880"/>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58"/>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mote Speaker Picture Slide">
  <p:cSld name="Remote Speaker Picture Slide">
    <p:spTree>
      <p:nvGrpSpPr>
        <p:cNvPr id="57" name="Shape 57"/>
        <p:cNvGrpSpPr/>
        <p:nvPr/>
      </p:nvGrpSpPr>
      <p:grpSpPr>
        <a:xfrm>
          <a:off x="0" y="0"/>
          <a:ext cx="0" cy="0"/>
          <a:chOff x="0" y="0"/>
          <a:chExt cx="0" cy="0"/>
        </a:xfrm>
      </p:grpSpPr>
      <p:sp>
        <p:nvSpPr>
          <p:cNvPr id="58" name="Google Shape;58;p259"/>
          <p:cNvSpPr txBox="1"/>
          <p:nvPr>
            <p:ph type="title"/>
          </p:nvPr>
        </p:nvSpPr>
        <p:spPr>
          <a:xfrm>
            <a:off x="531818" y="406401"/>
            <a:ext cx="11125199" cy="889000"/>
          </a:xfrm>
          <a:prstGeom prst="rect">
            <a:avLst/>
          </a:prstGeom>
          <a:noFill/>
          <a:ln>
            <a:noFill/>
          </a:ln>
        </p:spPr>
        <p:txBody>
          <a:bodyPr anchorCtr="0" anchor="b" bIns="0" lIns="0" spcFirstLastPara="1" rIns="0" wrap="square" tIns="0">
            <a:noAutofit/>
          </a:bodyPr>
          <a:lstStyle>
            <a:lvl1pPr lvl="0" algn="l">
              <a:lnSpc>
                <a:spcPct val="8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259"/>
          <p:cNvSpPr txBox="1"/>
          <p:nvPr>
            <p:ph idx="10" type="dt"/>
          </p:nvPr>
        </p:nvSpPr>
        <p:spPr>
          <a:xfrm>
            <a:off x="3928174" y="6556248"/>
            <a:ext cx="1226398" cy="182880"/>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59"/>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descr="If presenting remotely, you can insert your photo here" id="61" name="Google Shape;61;p259"/>
          <p:cNvSpPr/>
          <p:nvPr>
            <p:ph idx="2" type="pic"/>
          </p:nvPr>
        </p:nvSpPr>
        <p:spPr>
          <a:xfrm>
            <a:off x="2286005" y="1828800"/>
            <a:ext cx="3474720" cy="3841445"/>
          </a:xfrm>
          <a:prstGeom prst="rect">
            <a:avLst/>
          </a:prstGeom>
          <a:noFill/>
          <a:ln>
            <a:noFill/>
          </a:ln>
        </p:spPr>
        <p:txBody>
          <a:bodyPr anchorCtr="0" anchor="t" bIns="0" lIns="0" spcFirstLastPara="1" rIns="0" wrap="square" tIns="182850">
            <a:noAutofit/>
          </a:bodyPr>
          <a:lstStyle>
            <a:lvl1pPr lvl="0" marR="0" rtl="0" algn="ctr">
              <a:lnSpc>
                <a:spcPct val="90000"/>
              </a:lnSpc>
              <a:spcBef>
                <a:spcPts val="1200"/>
              </a:spcBef>
              <a:spcAft>
                <a:spcPts val="0"/>
              </a:spcAft>
              <a:buClr>
                <a:srgbClr val="666666"/>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800"/>
              </a:spcBef>
              <a:spcAft>
                <a:spcPts val="0"/>
              </a:spcAft>
              <a:buClr>
                <a:srgbClr val="666666"/>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600"/>
              </a:spcBef>
              <a:spcAft>
                <a:spcPts val="0"/>
              </a:spcAft>
              <a:buClr>
                <a:srgbClr val="666666"/>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6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6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6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6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6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6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2" name="Google Shape;62;p259"/>
          <p:cNvSpPr txBox="1"/>
          <p:nvPr>
            <p:ph idx="1" type="body"/>
          </p:nvPr>
        </p:nvSpPr>
        <p:spPr>
          <a:xfrm>
            <a:off x="6035046" y="1828799"/>
            <a:ext cx="5102352" cy="3840480"/>
          </a:xfrm>
          <a:prstGeom prst="rect">
            <a:avLst/>
          </a:prstGeom>
          <a:noFill/>
          <a:ln>
            <a:noFill/>
          </a:ln>
        </p:spPr>
        <p:txBody>
          <a:bodyPr anchorCtr="0" anchor="ctr" bIns="0" lIns="0" spcFirstLastPara="1" rIns="0" wrap="square" tIns="0">
            <a:noAutofit/>
          </a:bodyPr>
          <a:lstStyle>
            <a:lvl1pPr indent="-406400" lvl="0" marL="457200" algn="l">
              <a:lnSpc>
                <a:spcPct val="90000"/>
              </a:lnSpc>
              <a:spcBef>
                <a:spcPts val="0"/>
              </a:spcBef>
              <a:spcAft>
                <a:spcPts val="0"/>
              </a:spcAft>
              <a:buClr>
                <a:schemeClr val="lt1"/>
              </a:buClr>
              <a:buSzPts val="2800"/>
              <a:buChar char="•"/>
              <a:defRPr b="1"/>
            </a:lvl1pPr>
            <a:lvl2pPr indent="-381000" lvl="1" marL="914400" algn="l">
              <a:lnSpc>
                <a:spcPct val="90000"/>
              </a:lnSpc>
              <a:spcBef>
                <a:spcPts val="800"/>
              </a:spcBef>
              <a:spcAft>
                <a:spcPts val="0"/>
              </a:spcAft>
              <a:buClr>
                <a:schemeClr val="lt1"/>
              </a:buClr>
              <a:buSzPts val="24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lnSpc>
                <a:spcPct val="90000"/>
              </a:lnSpc>
              <a:spcBef>
                <a:spcPts val="600"/>
              </a:spcBef>
              <a:spcAft>
                <a:spcPts val="0"/>
              </a:spcAft>
              <a:buSzPts val="1800"/>
              <a:buChar char="•"/>
              <a:defRPr/>
            </a:lvl5pPr>
            <a:lvl6pPr indent="-342900" lvl="5" marL="2743200" algn="l">
              <a:lnSpc>
                <a:spcPct val="90000"/>
              </a:lnSpc>
              <a:spcBef>
                <a:spcPts val="600"/>
              </a:spcBef>
              <a:spcAft>
                <a:spcPts val="0"/>
              </a:spcAft>
              <a:buSzPts val="1800"/>
              <a:buChar char="–"/>
              <a:defRPr/>
            </a:lvl6pPr>
            <a:lvl7pPr indent="-342900" lvl="6" marL="3200400" algn="l">
              <a:lnSpc>
                <a:spcPct val="90000"/>
              </a:lnSpc>
              <a:spcBef>
                <a:spcPts val="600"/>
              </a:spcBef>
              <a:spcAft>
                <a:spcPts val="0"/>
              </a:spcAft>
              <a:buSzPts val="1800"/>
              <a:buChar char="•"/>
              <a:defRPr/>
            </a:lvl7pPr>
            <a:lvl8pPr indent="-342900" lvl="7" marL="3657600" algn="l">
              <a:lnSpc>
                <a:spcPct val="90000"/>
              </a:lnSpc>
              <a:spcBef>
                <a:spcPts val="600"/>
              </a:spcBef>
              <a:spcAft>
                <a:spcPts val="0"/>
              </a:spcAft>
              <a:buSzPts val="1800"/>
              <a:buChar char="–"/>
              <a:defRPr/>
            </a:lvl8pPr>
            <a:lvl9pPr indent="-342900" lvl="8" marL="4114800" algn="l">
              <a:lnSpc>
                <a:spcPct val="90000"/>
              </a:lnSpc>
              <a:spcBef>
                <a:spcPts val="600"/>
              </a:spcBef>
              <a:spcAft>
                <a:spcPts val="0"/>
              </a:spcAft>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7"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26.xml"/><Relationship Id="rId3"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 name="Shape 7"/>
        <p:cNvGrpSpPr/>
        <p:nvPr/>
      </p:nvGrpSpPr>
      <p:grpSpPr>
        <a:xfrm>
          <a:off x="0" y="0"/>
          <a:ext cx="0" cy="0"/>
          <a:chOff x="0" y="0"/>
          <a:chExt cx="0" cy="0"/>
        </a:xfrm>
      </p:grpSpPr>
      <p:sp>
        <p:nvSpPr>
          <p:cNvPr id="8" name="Google Shape;8;p248"/>
          <p:cNvSpPr txBox="1"/>
          <p:nvPr>
            <p:ph type="title"/>
          </p:nvPr>
        </p:nvSpPr>
        <p:spPr>
          <a:xfrm>
            <a:off x="531818" y="406401"/>
            <a:ext cx="11125199" cy="889000"/>
          </a:xfrm>
          <a:prstGeom prst="rect">
            <a:avLst/>
          </a:prstGeom>
          <a:noFill/>
          <a:ln>
            <a:noFill/>
          </a:ln>
        </p:spPr>
        <p:txBody>
          <a:bodyPr anchorCtr="0" anchor="b" bIns="0" lIns="0" spcFirstLastPara="1" rIns="0" wrap="square" tIns="0">
            <a:noAutofit/>
          </a:bodyPr>
          <a:lstStyle>
            <a:lvl1pPr lvl="0" marR="0" rtl="0" algn="l">
              <a:lnSpc>
                <a:spcPct val="80000"/>
              </a:lnSpc>
              <a:spcBef>
                <a:spcPts val="0"/>
              </a:spcBef>
              <a:spcAft>
                <a:spcPts val="0"/>
              </a:spcAft>
              <a:buClr>
                <a:schemeClr val="dk1"/>
              </a:buClr>
              <a:buSzPts val="3600"/>
              <a:buFont typeface="Calibri"/>
              <a:buNone/>
              <a:defRPr b="0" i="0" sz="36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248"/>
          <p:cNvSpPr txBox="1"/>
          <p:nvPr>
            <p:ph idx="1" type="body"/>
          </p:nvPr>
        </p:nvSpPr>
        <p:spPr>
          <a:xfrm>
            <a:off x="531157" y="1524001"/>
            <a:ext cx="11126522" cy="4419600"/>
          </a:xfrm>
          <a:prstGeom prst="rect">
            <a:avLst/>
          </a:prstGeom>
          <a:noFill/>
          <a:ln>
            <a:noFill/>
          </a:ln>
        </p:spPr>
        <p:txBody>
          <a:bodyPr anchorCtr="0" anchor="t" bIns="0" lIns="0" spcFirstLastPara="1" rIns="0" wrap="square" tIns="0">
            <a:noAutofit/>
          </a:bodyPr>
          <a:lstStyle>
            <a:lvl1pPr indent="-406400" lvl="0" marL="457200" marR="0" rtl="0" algn="l">
              <a:lnSpc>
                <a:spcPct val="90000"/>
              </a:lnSpc>
              <a:spcBef>
                <a:spcPts val="1200"/>
              </a:spcBef>
              <a:spcAft>
                <a:spcPts val="0"/>
              </a:spcAft>
              <a:buClr>
                <a:srgbClr val="666666"/>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800"/>
              </a:spcBef>
              <a:spcAft>
                <a:spcPts val="0"/>
              </a:spcAft>
              <a:buClr>
                <a:srgbClr val="666666"/>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600"/>
              </a:spcBef>
              <a:spcAft>
                <a:spcPts val="0"/>
              </a:spcAft>
              <a:buClr>
                <a:srgbClr val="666666"/>
              </a:buClr>
              <a:buSzPts val="2000"/>
              <a:buFont typeface="Arial"/>
              <a:buChar char="•"/>
              <a:defRPr b="0" i="0" sz="2000" u="none" cap="none" strike="noStrike">
                <a:solidFill>
                  <a:schemeClr val="dk1"/>
                </a:solidFill>
                <a:latin typeface="Calibri"/>
                <a:ea typeface="Calibri"/>
                <a:cs typeface="Calibri"/>
                <a:sym typeface="Calibri"/>
              </a:defRPr>
            </a:lvl3pPr>
            <a:lvl4pPr indent="-349250" lvl="3" marL="1828800" marR="0" rtl="0" algn="l">
              <a:lnSpc>
                <a:spcPct val="90000"/>
              </a:lnSpc>
              <a:spcBef>
                <a:spcPts val="600"/>
              </a:spcBef>
              <a:spcAft>
                <a:spcPts val="0"/>
              </a:spcAft>
              <a:buClr>
                <a:srgbClr val="666666"/>
              </a:buClr>
              <a:buSzPts val="1900"/>
              <a:buFont typeface="Arial"/>
              <a:buChar char="–"/>
              <a:defRPr b="0" i="0" sz="1900" u="none" cap="none" strike="noStrike">
                <a:solidFill>
                  <a:schemeClr val="dk1"/>
                </a:solidFill>
                <a:latin typeface="Calibri"/>
                <a:ea typeface="Calibri"/>
                <a:cs typeface="Calibri"/>
                <a:sym typeface="Calibri"/>
              </a:defRPr>
            </a:lvl4pPr>
            <a:lvl5pPr indent="-330200" lvl="4" marL="2286000" marR="0" rtl="0" algn="l">
              <a:lnSpc>
                <a:spcPct val="90000"/>
              </a:lnSpc>
              <a:spcBef>
                <a:spcPts val="600"/>
              </a:spcBef>
              <a:spcAft>
                <a:spcPts val="0"/>
              </a:spcAft>
              <a:buClr>
                <a:srgbClr val="666666"/>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lnSpc>
                <a:spcPct val="90000"/>
              </a:lnSpc>
              <a:spcBef>
                <a:spcPts val="600"/>
              </a:spcBef>
              <a:spcAft>
                <a:spcPts val="0"/>
              </a:spcAft>
              <a:buClr>
                <a:srgbClr val="666666"/>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lnSpc>
                <a:spcPct val="90000"/>
              </a:lnSpc>
              <a:spcBef>
                <a:spcPts val="600"/>
              </a:spcBef>
              <a:spcAft>
                <a:spcPts val="0"/>
              </a:spcAft>
              <a:buClr>
                <a:srgbClr val="666666"/>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lnSpc>
                <a:spcPct val="90000"/>
              </a:lnSpc>
              <a:spcBef>
                <a:spcPts val="600"/>
              </a:spcBef>
              <a:spcAft>
                <a:spcPts val="0"/>
              </a:spcAft>
              <a:buClr>
                <a:srgbClr val="666666"/>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lnSpc>
                <a:spcPct val="90000"/>
              </a:lnSpc>
              <a:spcBef>
                <a:spcPts val="600"/>
              </a:spcBef>
              <a:spcAft>
                <a:spcPts val="0"/>
              </a:spcAft>
              <a:buClr>
                <a:srgbClr val="666666"/>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10" name="Google Shape;10;p248"/>
          <p:cNvSpPr txBox="1"/>
          <p:nvPr>
            <p:ph idx="10" type="dt"/>
          </p:nvPr>
        </p:nvSpPr>
        <p:spPr>
          <a:xfrm>
            <a:off x="3928174" y="6556248"/>
            <a:ext cx="1226398" cy="182880"/>
          </a:xfrm>
          <a:prstGeom prst="rect">
            <a:avLst/>
          </a:prstGeom>
          <a:noFill/>
          <a:ln>
            <a:noFill/>
          </a:ln>
        </p:spPr>
        <p:txBody>
          <a:bodyPr anchorCtr="0" anchor="ctr" bIns="0" lIns="0" spcFirstLastPara="1" rIns="0" wrap="square" tIns="0">
            <a:noAutofit/>
          </a:bodyPr>
          <a:lstStyle>
            <a:lvl1pPr lvl="0" marR="0" rtl="0" algn="r">
              <a:spcBef>
                <a:spcPts val="0"/>
              </a:spcBef>
              <a:spcAft>
                <a:spcPts val="0"/>
              </a:spcAft>
              <a:buSzPts val="1400"/>
              <a:buNone/>
              <a:defRPr b="0" i="0" sz="900" u="none" cap="none" strike="noStrike">
                <a:solidFill>
                  <a:srgbClr val="666666"/>
                </a:solidFill>
                <a:latin typeface="Calibri"/>
                <a:ea typeface="Calibri"/>
                <a:cs typeface="Calibri"/>
                <a:sym typeface="Calibri"/>
              </a:defRPr>
            </a:lvl1pPr>
            <a:lvl2pPr lvl="1"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9pPr>
          </a:lstStyle>
          <a:p/>
        </p:txBody>
      </p:sp>
      <p:sp>
        <p:nvSpPr>
          <p:cNvPr id="11" name="Google Shape;11;p248"/>
          <p:cNvSpPr txBox="1"/>
          <p:nvPr/>
        </p:nvSpPr>
        <p:spPr>
          <a:xfrm>
            <a:off x="5354605" y="6556248"/>
            <a:ext cx="2787651" cy="18288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i="0" lang="en-US" sz="900" u="none" cap="none" strike="noStrike">
                <a:solidFill>
                  <a:srgbClr val="666666"/>
                </a:solidFill>
                <a:latin typeface="Calibri"/>
                <a:ea typeface="Calibri"/>
                <a:cs typeface="Calibri"/>
                <a:sym typeface="Calibri"/>
              </a:rPr>
              <a:t>Copyright © 2015 Antra, Inc. All rights reserved. </a:t>
            </a:r>
            <a:endParaRPr/>
          </a:p>
        </p:txBody>
      </p:sp>
      <p:sp>
        <p:nvSpPr>
          <p:cNvPr id="12" name="Google Shape;12;p248"/>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lvl1pPr indent="0" lvl="0" marL="0" marR="0" rtl="0" algn="r">
              <a:spcBef>
                <a:spcPts val="0"/>
              </a:spcBef>
              <a:buNone/>
              <a:defRPr b="0" sz="1100" u="none">
                <a:solidFill>
                  <a:srgbClr val="666666"/>
                </a:solidFill>
                <a:latin typeface="Calibri"/>
                <a:ea typeface="Calibri"/>
                <a:cs typeface="Calibri"/>
                <a:sym typeface="Calibri"/>
              </a:defRPr>
            </a:lvl1pPr>
            <a:lvl2pPr indent="0" lvl="1" marL="0" marR="0" rtl="0" algn="r">
              <a:spcBef>
                <a:spcPts val="0"/>
              </a:spcBef>
              <a:buNone/>
              <a:defRPr b="0" sz="1100" u="none">
                <a:solidFill>
                  <a:srgbClr val="666666"/>
                </a:solidFill>
                <a:latin typeface="Calibri"/>
                <a:ea typeface="Calibri"/>
                <a:cs typeface="Calibri"/>
                <a:sym typeface="Calibri"/>
              </a:defRPr>
            </a:lvl2pPr>
            <a:lvl3pPr indent="0" lvl="2" marL="0" marR="0" rtl="0" algn="r">
              <a:spcBef>
                <a:spcPts val="0"/>
              </a:spcBef>
              <a:buNone/>
              <a:defRPr b="0" sz="1100" u="none">
                <a:solidFill>
                  <a:srgbClr val="666666"/>
                </a:solidFill>
                <a:latin typeface="Calibri"/>
                <a:ea typeface="Calibri"/>
                <a:cs typeface="Calibri"/>
                <a:sym typeface="Calibri"/>
              </a:defRPr>
            </a:lvl3pPr>
            <a:lvl4pPr indent="0" lvl="3" marL="0" marR="0" rtl="0" algn="r">
              <a:spcBef>
                <a:spcPts val="0"/>
              </a:spcBef>
              <a:buNone/>
              <a:defRPr b="0" sz="1100" u="none">
                <a:solidFill>
                  <a:srgbClr val="666666"/>
                </a:solidFill>
                <a:latin typeface="Calibri"/>
                <a:ea typeface="Calibri"/>
                <a:cs typeface="Calibri"/>
                <a:sym typeface="Calibri"/>
              </a:defRPr>
            </a:lvl4pPr>
            <a:lvl5pPr indent="0" lvl="4" marL="0" marR="0" rtl="0" algn="r">
              <a:spcBef>
                <a:spcPts val="0"/>
              </a:spcBef>
              <a:buNone/>
              <a:defRPr b="0" sz="1100" u="none">
                <a:solidFill>
                  <a:srgbClr val="666666"/>
                </a:solidFill>
                <a:latin typeface="Calibri"/>
                <a:ea typeface="Calibri"/>
                <a:cs typeface="Calibri"/>
                <a:sym typeface="Calibri"/>
              </a:defRPr>
            </a:lvl5pPr>
            <a:lvl6pPr indent="0" lvl="5" marL="0" marR="0" rtl="0" algn="r">
              <a:spcBef>
                <a:spcPts val="0"/>
              </a:spcBef>
              <a:buNone/>
              <a:defRPr b="0" sz="1100" u="none">
                <a:solidFill>
                  <a:srgbClr val="666666"/>
                </a:solidFill>
                <a:latin typeface="Calibri"/>
                <a:ea typeface="Calibri"/>
                <a:cs typeface="Calibri"/>
                <a:sym typeface="Calibri"/>
              </a:defRPr>
            </a:lvl6pPr>
            <a:lvl7pPr indent="0" lvl="6" marL="0" marR="0" rtl="0" algn="r">
              <a:spcBef>
                <a:spcPts val="0"/>
              </a:spcBef>
              <a:buNone/>
              <a:defRPr b="0" sz="1100" u="none">
                <a:solidFill>
                  <a:srgbClr val="666666"/>
                </a:solidFill>
                <a:latin typeface="Calibri"/>
                <a:ea typeface="Calibri"/>
                <a:cs typeface="Calibri"/>
                <a:sym typeface="Calibri"/>
              </a:defRPr>
            </a:lvl7pPr>
            <a:lvl8pPr indent="0" lvl="7" marL="0" marR="0" rtl="0" algn="r">
              <a:spcBef>
                <a:spcPts val="0"/>
              </a:spcBef>
              <a:buNone/>
              <a:defRPr b="0" sz="1100" u="none">
                <a:solidFill>
                  <a:srgbClr val="666666"/>
                </a:solidFill>
                <a:latin typeface="Calibri"/>
                <a:ea typeface="Calibri"/>
                <a:cs typeface="Calibri"/>
                <a:sym typeface="Calibri"/>
              </a:defRPr>
            </a:lvl8pPr>
            <a:lvl9pPr indent="0" lvl="8" marL="0" marR="0" rtl="0" algn="r">
              <a:spcBef>
                <a:spcPts val="0"/>
              </a:spcBef>
              <a:buNone/>
              <a:defRPr b="0" sz="1100" u="none">
                <a:solidFill>
                  <a:srgbClr val="666666"/>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Antra_Logo_72dpi_RGB_NoTagline_Small.jpg" id="13" name="Google Shape;13;p248"/>
          <p:cNvPicPr preferRelativeResize="0"/>
          <p:nvPr/>
        </p:nvPicPr>
        <p:blipFill rotWithShape="1">
          <a:blip r:embed="rId1">
            <a:alphaModFix/>
          </a:blip>
          <a:srcRect b="0" l="0" r="0" t="0"/>
          <a:stretch/>
        </p:blipFill>
        <p:spPr>
          <a:xfrm>
            <a:off x="10635178" y="6373212"/>
            <a:ext cx="1515982" cy="467045"/>
          </a:xfrm>
          <a:prstGeom prst="rect">
            <a:avLst/>
          </a:prstGeom>
          <a:noFill/>
          <a:ln>
            <a:noFill/>
          </a:ln>
        </p:spPr>
      </p:pic>
      <p:sp>
        <p:nvSpPr>
          <p:cNvPr id="14" name="Google Shape;14;p248"/>
          <p:cNvSpPr/>
          <p:nvPr/>
        </p:nvSpPr>
        <p:spPr>
          <a:xfrm>
            <a:off x="0" y="6349072"/>
            <a:ext cx="12216258" cy="38828"/>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None/>
            </a:pPr>
            <a:r>
              <a:t/>
            </a:r>
            <a:endParaRPr sz="1900">
              <a:solidFill>
                <a:schemeClr val="lt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mc:AlternateContent>
    <mc:Choice Requires="p14">
      <p:transition spd="slow" p14:dur="700">
        <p:fade/>
      </p:transition>
    </mc:Choice>
    <mc:Fallback>
      <p:transition spd="slow">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39">
          <p15:clr>
            <a:srgbClr val="F26B43"/>
          </p15:clr>
        </p15:guide>
        <p15:guide id="3" orient="horz" pos="412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3" name="Shape 173"/>
        <p:cNvGrpSpPr/>
        <p:nvPr/>
      </p:nvGrpSpPr>
      <p:grpSpPr>
        <a:xfrm>
          <a:off x="0" y="0"/>
          <a:ext cx="0" cy="0"/>
          <a:chOff x="0" y="0"/>
          <a:chExt cx="0" cy="0"/>
        </a:xfrm>
      </p:grpSpPr>
      <p:sp>
        <p:nvSpPr>
          <p:cNvPr id="174" name="Google Shape;174;p250"/>
          <p:cNvSpPr txBox="1"/>
          <p:nvPr>
            <p:ph type="title"/>
          </p:nvPr>
        </p:nvSpPr>
        <p:spPr>
          <a:xfrm>
            <a:off x="531818" y="406401"/>
            <a:ext cx="11125199" cy="889000"/>
          </a:xfrm>
          <a:prstGeom prst="rect">
            <a:avLst/>
          </a:prstGeom>
          <a:noFill/>
          <a:ln>
            <a:noFill/>
          </a:ln>
        </p:spPr>
        <p:txBody>
          <a:bodyPr anchorCtr="0" anchor="b" bIns="0" lIns="0" spcFirstLastPara="1" rIns="0" wrap="square" tIns="0">
            <a:noAutofit/>
          </a:bodyPr>
          <a:lstStyle>
            <a:lvl1pPr lvl="0" marR="0" rtl="0" algn="l">
              <a:lnSpc>
                <a:spcPct val="80000"/>
              </a:lnSpc>
              <a:spcBef>
                <a:spcPts val="0"/>
              </a:spcBef>
              <a:spcAft>
                <a:spcPts val="0"/>
              </a:spcAft>
              <a:buClr>
                <a:schemeClr val="lt1"/>
              </a:buClr>
              <a:buSzPts val="3600"/>
              <a:buFont typeface="Calibri"/>
              <a:buNone/>
              <a:defRPr b="0" i="0" sz="36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5" name="Google Shape;175;p250"/>
          <p:cNvSpPr txBox="1"/>
          <p:nvPr>
            <p:ph idx="1" type="body"/>
          </p:nvPr>
        </p:nvSpPr>
        <p:spPr>
          <a:xfrm>
            <a:off x="531157" y="1524001"/>
            <a:ext cx="11126522" cy="4419600"/>
          </a:xfrm>
          <a:prstGeom prst="rect">
            <a:avLst/>
          </a:prstGeom>
          <a:noFill/>
          <a:ln>
            <a:noFill/>
          </a:ln>
        </p:spPr>
        <p:txBody>
          <a:bodyPr anchorCtr="0" anchor="t" bIns="0" lIns="0" spcFirstLastPara="1" rIns="0" wrap="square" tIns="0">
            <a:noAutofit/>
          </a:bodyPr>
          <a:lstStyle>
            <a:lvl1pPr indent="-406400" lvl="0" marL="457200" marR="0" rtl="0" algn="l">
              <a:lnSpc>
                <a:spcPct val="90000"/>
              </a:lnSpc>
              <a:spcBef>
                <a:spcPts val="12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lnSpc>
                <a:spcPct val="90000"/>
              </a:lnSpc>
              <a:spcBef>
                <a:spcPts val="8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lnSpc>
                <a:spcPct val="90000"/>
              </a:lnSpc>
              <a:spcBef>
                <a:spcPts val="6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9250" lvl="3" marL="1828800" marR="0" rtl="0" algn="l">
              <a:lnSpc>
                <a:spcPct val="90000"/>
              </a:lnSpc>
              <a:spcBef>
                <a:spcPts val="600"/>
              </a:spcBef>
              <a:spcAft>
                <a:spcPts val="0"/>
              </a:spcAft>
              <a:buClr>
                <a:schemeClr val="lt1"/>
              </a:buClr>
              <a:buSzPts val="1900"/>
              <a:buFont typeface="Arial"/>
              <a:buChar char="–"/>
              <a:defRPr b="0" i="0" sz="1900" u="none" cap="none" strike="noStrike">
                <a:solidFill>
                  <a:schemeClr val="lt1"/>
                </a:solidFill>
                <a:latin typeface="Calibri"/>
                <a:ea typeface="Calibri"/>
                <a:cs typeface="Calibri"/>
                <a:sym typeface="Calibri"/>
              </a:defRPr>
            </a:lvl4pPr>
            <a:lvl5pPr indent="-330200" lvl="4" marL="2286000" marR="0" rtl="0" algn="l">
              <a:lnSpc>
                <a:spcPct val="90000"/>
              </a:lnSpc>
              <a:spcBef>
                <a:spcPts val="60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5pPr>
            <a:lvl6pPr indent="-330200" lvl="5" marL="2743200" marR="0" rtl="0" algn="l">
              <a:lnSpc>
                <a:spcPct val="90000"/>
              </a:lnSpc>
              <a:spcBef>
                <a:spcPts val="60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6pPr>
            <a:lvl7pPr indent="-330200" lvl="6" marL="3200400" marR="0" rtl="0" algn="l">
              <a:lnSpc>
                <a:spcPct val="90000"/>
              </a:lnSpc>
              <a:spcBef>
                <a:spcPts val="60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7pPr>
            <a:lvl8pPr indent="-330200" lvl="7" marL="3657600" marR="0" rtl="0" algn="l">
              <a:lnSpc>
                <a:spcPct val="90000"/>
              </a:lnSpc>
              <a:spcBef>
                <a:spcPts val="60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8pPr>
            <a:lvl9pPr indent="-330200" lvl="8" marL="4114800" marR="0" rtl="0" algn="l">
              <a:lnSpc>
                <a:spcPct val="90000"/>
              </a:lnSpc>
              <a:spcBef>
                <a:spcPts val="60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9pPr>
          </a:lstStyle>
          <a:p/>
        </p:txBody>
      </p:sp>
      <p:sp>
        <p:nvSpPr>
          <p:cNvPr id="176" name="Google Shape;176;p250"/>
          <p:cNvSpPr txBox="1"/>
          <p:nvPr>
            <p:ph idx="10" type="dt"/>
          </p:nvPr>
        </p:nvSpPr>
        <p:spPr>
          <a:xfrm>
            <a:off x="3928174" y="6556248"/>
            <a:ext cx="1226398" cy="182880"/>
          </a:xfrm>
          <a:prstGeom prst="rect">
            <a:avLst/>
          </a:prstGeom>
          <a:noFill/>
          <a:ln>
            <a:noFill/>
          </a:ln>
        </p:spPr>
        <p:txBody>
          <a:bodyPr anchorCtr="0" anchor="ctr" bIns="0" lIns="0" spcFirstLastPara="1" rIns="0" wrap="square" tIns="0">
            <a:noAutofit/>
          </a:bodyPr>
          <a:lstStyle>
            <a:lvl1pPr lvl="0" marR="0" rtl="0" algn="r">
              <a:spcBef>
                <a:spcPts val="0"/>
              </a:spcBef>
              <a:spcAft>
                <a:spcPts val="0"/>
              </a:spcAft>
              <a:buSzPts val="1400"/>
              <a:buNone/>
              <a:defRPr sz="900">
                <a:solidFill>
                  <a:schemeClr val="lt1"/>
                </a:solidFill>
                <a:latin typeface="Calibri"/>
                <a:ea typeface="Calibri"/>
                <a:cs typeface="Calibri"/>
                <a:sym typeface="Calibri"/>
              </a:defRPr>
            </a:lvl1pPr>
            <a:lvl2pPr lvl="1" marR="0" rtl="0" algn="l">
              <a:spcBef>
                <a:spcPts val="0"/>
              </a:spcBef>
              <a:spcAft>
                <a:spcPts val="0"/>
              </a:spcAft>
              <a:buSzPts val="1400"/>
              <a:buNone/>
              <a:defRPr b="0" i="0" sz="19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9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9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9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9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9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9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900" u="none" cap="none" strike="noStrike">
                <a:solidFill>
                  <a:schemeClr val="lt1"/>
                </a:solidFill>
                <a:latin typeface="Calibri"/>
                <a:ea typeface="Calibri"/>
                <a:cs typeface="Calibri"/>
                <a:sym typeface="Calibri"/>
              </a:defRPr>
            </a:lvl9pPr>
          </a:lstStyle>
          <a:p/>
        </p:txBody>
      </p:sp>
      <p:sp>
        <p:nvSpPr>
          <p:cNvPr id="177" name="Google Shape;177;p250"/>
          <p:cNvSpPr txBox="1"/>
          <p:nvPr/>
        </p:nvSpPr>
        <p:spPr>
          <a:xfrm>
            <a:off x="5354605" y="6556248"/>
            <a:ext cx="2787651" cy="18288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lang="en-US" sz="900">
                <a:solidFill>
                  <a:schemeClr val="lt1"/>
                </a:solidFill>
                <a:latin typeface="Calibri"/>
                <a:ea typeface="Calibri"/>
                <a:cs typeface="Calibri"/>
                <a:sym typeface="Calibri"/>
              </a:rPr>
              <a:t>Copyright © 2015 Antra,</a:t>
            </a:r>
            <a:r>
              <a:rPr lang="en-US" sz="900">
                <a:solidFill>
                  <a:schemeClr val="lt1"/>
                </a:solidFill>
                <a:latin typeface="Calibri"/>
                <a:ea typeface="Calibri"/>
                <a:cs typeface="Calibri"/>
                <a:sym typeface="Calibri"/>
              </a:rPr>
              <a:t> Inc</a:t>
            </a:r>
            <a:r>
              <a:rPr lang="en-US" sz="900">
                <a:solidFill>
                  <a:schemeClr val="lt1"/>
                </a:solidFill>
                <a:latin typeface="Calibri"/>
                <a:ea typeface="Calibri"/>
                <a:cs typeface="Calibri"/>
                <a:sym typeface="Calibri"/>
              </a:rPr>
              <a:t>. All rights reserved. </a:t>
            </a:r>
            <a:endParaRPr/>
          </a:p>
        </p:txBody>
      </p:sp>
      <p:sp>
        <p:nvSpPr>
          <p:cNvPr id="178" name="Google Shape;178;p250"/>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lvl1pPr indent="0" lvl="0" marL="0" marR="0" rtl="0" algn="r">
              <a:spcBef>
                <a:spcPts val="0"/>
              </a:spcBef>
              <a:buNone/>
              <a:defRPr b="0" sz="1100" u="none">
                <a:solidFill>
                  <a:schemeClr val="lt1"/>
                </a:solidFill>
                <a:latin typeface="Calibri"/>
                <a:ea typeface="Calibri"/>
                <a:cs typeface="Calibri"/>
                <a:sym typeface="Calibri"/>
              </a:defRPr>
            </a:lvl1pPr>
            <a:lvl2pPr indent="0" lvl="1" marL="0" marR="0" rtl="0" algn="r">
              <a:spcBef>
                <a:spcPts val="0"/>
              </a:spcBef>
              <a:buNone/>
              <a:defRPr b="0" sz="1100" u="none">
                <a:solidFill>
                  <a:schemeClr val="lt1"/>
                </a:solidFill>
                <a:latin typeface="Calibri"/>
                <a:ea typeface="Calibri"/>
                <a:cs typeface="Calibri"/>
                <a:sym typeface="Calibri"/>
              </a:defRPr>
            </a:lvl2pPr>
            <a:lvl3pPr indent="0" lvl="2" marL="0" marR="0" rtl="0" algn="r">
              <a:spcBef>
                <a:spcPts val="0"/>
              </a:spcBef>
              <a:buNone/>
              <a:defRPr b="0" sz="1100" u="none">
                <a:solidFill>
                  <a:schemeClr val="lt1"/>
                </a:solidFill>
                <a:latin typeface="Calibri"/>
                <a:ea typeface="Calibri"/>
                <a:cs typeface="Calibri"/>
                <a:sym typeface="Calibri"/>
              </a:defRPr>
            </a:lvl3pPr>
            <a:lvl4pPr indent="0" lvl="3" marL="0" marR="0" rtl="0" algn="r">
              <a:spcBef>
                <a:spcPts val="0"/>
              </a:spcBef>
              <a:buNone/>
              <a:defRPr b="0" sz="1100" u="none">
                <a:solidFill>
                  <a:schemeClr val="lt1"/>
                </a:solidFill>
                <a:latin typeface="Calibri"/>
                <a:ea typeface="Calibri"/>
                <a:cs typeface="Calibri"/>
                <a:sym typeface="Calibri"/>
              </a:defRPr>
            </a:lvl4pPr>
            <a:lvl5pPr indent="0" lvl="4" marL="0" marR="0" rtl="0" algn="r">
              <a:spcBef>
                <a:spcPts val="0"/>
              </a:spcBef>
              <a:buNone/>
              <a:defRPr b="0" sz="1100" u="none">
                <a:solidFill>
                  <a:schemeClr val="lt1"/>
                </a:solidFill>
                <a:latin typeface="Calibri"/>
                <a:ea typeface="Calibri"/>
                <a:cs typeface="Calibri"/>
                <a:sym typeface="Calibri"/>
              </a:defRPr>
            </a:lvl5pPr>
            <a:lvl6pPr indent="0" lvl="5" marL="0" marR="0" rtl="0" algn="r">
              <a:spcBef>
                <a:spcPts val="0"/>
              </a:spcBef>
              <a:buNone/>
              <a:defRPr b="0" sz="1100" u="none">
                <a:solidFill>
                  <a:schemeClr val="lt1"/>
                </a:solidFill>
                <a:latin typeface="Calibri"/>
                <a:ea typeface="Calibri"/>
                <a:cs typeface="Calibri"/>
                <a:sym typeface="Calibri"/>
              </a:defRPr>
            </a:lvl6pPr>
            <a:lvl7pPr indent="0" lvl="6" marL="0" marR="0" rtl="0" algn="r">
              <a:spcBef>
                <a:spcPts val="0"/>
              </a:spcBef>
              <a:buNone/>
              <a:defRPr b="0" sz="1100" u="none">
                <a:solidFill>
                  <a:schemeClr val="lt1"/>
                </a:solidFill>
                <a:latin typeface="Calibri"/>
                <a:ea typeface="Calibri"/>
                <a:cs typeface="Calibri"/>
                <a:sym typeface="Calibri"/>
              </a:defRPr>
            </a:lvl7pPr>
            <a:lvl8pPr indent="0" lvl="7" marL="0" marR="0" rtl="0" algn="r">
              <a:spcBef>
                <a:spcPts val="0"/>
              </a:spcBef>
              <a:buNone/>
              <a:defRPr b="0" sz="1100" u="none">
                <a:solidFill>
                  <a:schemeClr val="lt1"/>
                </a:solidFill>
                <a:latin typeface="Calibri"/>
                <a:ea typeface="Calibri"/>
                <a:cs typeface="Calibri"/>
                <a:sym typeface="Calibri"/>
              </a:defRPr>
            </a:lvl8pPr>
            <a:lvl9pPr indent="0" lvl="8" marL="0" marR="0" rtl="0" algn="r">
              <a:spcBef>
                <a:spcPts val="0"/>
              </a:spcBef>
              <a:buNone/>
              <a:defRPr b="0" sz="1100" u="non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Antra_Logo_72dpi_RGB_NoTagline_Small.jpg" id="179" name="Google Shape;179;p250"/>
          <p:cNvPicPr preferRelativeResize="0"/>
          <p:nvPr/>
        </p:nvPicPr>
        <p:blipFill rotWithShape="1">
          <a:blip r:embed="rId1">
            <a:alphaModFix/>
          </a:blip>
          <a:srcRect b="0" l="0" r="0" t="0"/>
          <a:stretch/>
        </p:blipFill>
        <p:spPr>
          <a:xfrm>
            <a:off x="10635178" y="6373212"/>
            <a:ext cx="1515982" cy="467045"/>
          </a:xfrm>
          <a:prstGeom prst="rect">
            <a:avLst/>
          </a:prstGeom>
          <a:noFill/>
          <a:ln>
            <a:noFill/>
          </a:ln>
        </p:spPr>
      </p:pic>
      <p:sp>
        <p:nvSpPr>
          <p:cNvPr id="180" name="Google Shape;180;p250"/>
          <p:cNvSpPr/>
          <p:nvPr/>
        </p:nvSpPr>
        <p:spPr>
          <a:xfrm>
            <a:off x="0" y="6349072"/>
            <a:ext cx="12216258" cy="38828"/>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None/>
            </a:pPr>
            <a:r>
              <a:t/>
            </a:r>
            <a:endParaRPr sz="1900">
              <a:solidFill>
                <a:schemeClr val="lt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75" r:id="rId2"/>
  </p:sldLayoutIdLst>
  <mc:AlternateContent>
    <mc:Choice Requires="p14">
      <p:transition spd="slow" p14:dur="700">
        <p:fade/>
      </p:transition>
    </mc:Choice>
    <mc:Fallback>
      <p:transition spd="slow">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39">
          <p15:clr>
            <a:srgbClr val="F26B43"/>
          </p15:clr>
        </p15:guide>
        <p15:guide id="3" orient="horz" pos="412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0.xml"/><Relationship Id="rId3" Type="http://schemas.openxmlformats.org/officeDocument/2006/relationships/image" Target="../media/image94.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1.xml"/><Relationship Id="rId3" Type="http://schemas.openxmlformats.org/officeDocument/2006/relationships/image" Target="../media/image108.png"/><Relationship Id="rId4" Type="http://schemas.openxmlformats.org/officeDocument/2006/relationships/image" Target="../media/image99.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3.xml"/><Relationship Id="rId3" Type="http://schemas.openxmlformats.org/officeDocument/2006/relationships/image" Target="../media/image87.png"/><Relationship Id="rId4" Type="http://schemas.openxmlformats.org/officeDocument/2006/relationships/image" Target="../media/image95.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4.xml"/><Relationship Id="rId3" Type="http://schemas.openxmlformats.org/officeDocument/2006/relationships/image" Target="../media/image97.png"/><Relationship Id="rId4" Type="http://schemas.openxmlformats.org/officeDocument/2006/relationships/image" Target="../media/image11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5.xml"/><Relationship Id="rId3" Type="http://schemas.openxmlformats.org/officeDocument/2006/relationships/image" Target="../media/image104.png"/><Relationship Id="rId4" Type="http://schemas.openxmlformats.org/officeDocument/2006/relationships/image" Target="../media/image106.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6.xml"/><Relationship Id="rId3" Type="http://schemas.openxmlformats.org/officeDocument/2006/relationships/hyperlink" Target="https://www.tutorialspoint.com/javascript/javascript_page_refresh.htm" TargetMode="Externa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8.xml"/><Relationship Id="rId3" Type="http://schemas.openxmlformats.org/officeDocument/2006/relationships/image" Target="../media/image113.png"/><Relationship Id="rId4" Type="http://schemas.openxmlformats.org/officeDocument/2006/relationships/image" Target="../media/image10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9.xml"/><Relationship Id="rId3" Type="http://schemas.openxmlformats.org/officeDocument/2006/relationships/image" Target="../media/image102.png"/><Relationship Id="rId4" Type="http://schemas.openxmlformats.org/officeDocument/2006/relationships/image" Target="../media/image10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0.xml"/><Relationship Id="rId3" Type="http://schemas.openxmlformats.org/officeDocument/2006/relationships/image" Target="../media/image105.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3.xml"/><Relationship Id="rId3" Type="http://schemas.openxmlformats.org/officeDocument/2006/relationships/image" Target="../media/image110.png"/><Relationship Id="rId4" Type="http://schemas.openxmlformats.org/officeDocument/2006/relationships/image" Target="../media/image100.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5.xml"/><Relationship Id="rId3" Type="http://schemas.openxmlformats.org/officeDocument/2006/relationships/image" Target="../media/image115.png"/><Relationship Id="rId4" Type="http://schemas.openxmlformats.org/officeDocument/2006/relationships/image" Target="../media/image112.png"/><Relationship Id="rId5" Type="http://schemas.openxmlformats.org/officeDocument/2006/relationships/image" Target="../media/image103.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7.xml"/><Relationship Id="rId3" Type="http://schemas.openxmlformats.org/officeDocument/2006/relationships/image" Target="../media/image120.png"/><Relationship Id="rId4" Type="http://schemas.openxmlformats.org/officeDocument/2006/relationships/image" Target="../media/image118.png"/><Relationship Id="rId5" Type="http://schemas.openxmlformats.org/officeDocument/2006/relationships/image" Target="../media/image116.png"/><Relationship Id="rId6" Type="http://schemas.openxmlformats.org/officeDocument/2006/relationships/image" Target="../media/image114.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8.xml"/><Relationship Id="rId3" Type="http://schemas.openxmlformats.org/officeDocument/2006/relationships/image" Target="../media/image109.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9.xml"/><Relationship Id="rId3" Type="http://schemas.openxmlformats.org/officeDocument/2006/relationships/image" Target="../media/image117.png"/><Relationship Id="rId4" Type="http://schemas.openxmlformats.org/officeDocument/2006/relationships/image" Target="../media/image123.png"/><Relationship Id="rId5" Type="http://schemas.openxmlformats.org/officeDocument/2006/relationships/image" Target="../media/image1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0.xml"/><Relationship Id="rId3" Type="http://schemas.openxmlformats.org/officeDocument/2006/relationships/image" Target="../media/image134.png"/><Relationship Id="rId4" Type="http://schemas.openxmlformats.org/officeDocument/2006/relationships/image" Target="../media/image124.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1.xml"/><Relationship Id="rId3" Type="http://schemas.openxmlformats.org/officeDocument/2006/relationships/image" Target="../media/image119.png"/><Relationship Id="rId4" Type="http://schemas.openxmlformats.org/officeDocument/2006/relationships/image" Target="../media/image130.png"/><Relationship Id="rId5" Type="http://schemas.openxmlformats.org/officeDocument/2006/relationships/image" Target="../media/image133.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3.xml"/><Relationship Id="rId3" Type="http://schemas.openxmlformats.org/officeDocument/2006/relationships/image" Target="../media/image125.png"/><Relationship Id="rId4" Type="http://schemas.openxmlformats.org/officeDocument/2006/relationships/image" Target="../media/image122.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5.xml"/><Relationship Id="rId3" Type="http://schemas.openxmlformats.org/officeDocument/2006/relationships/image" Target="../media/image128.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7.xml"/><Relationship Id="rId3" Type="http://schemas.openxmlformats.org/officeDocument/2006/relationships/image" Target="../media/image126.png"/><Relationship Id="rId4" Type="http://schemas.openxmlformats.org/officeDocument/2006/relationships/image" Target="../media/image129.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8.xml"/><Relationship Id="rId3" Type="http://schemas.openxmlformats.org/officeDocument/2006/relationships/image" Target="../media/image13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9.xml"/><Relationship Id="rId3" Type="http://schemas.openxmlformats.org/officeDocument/2006/relationships/image" Target="../media/image13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7.png"/><Relationship Id="rId4" Type="http://schemas.openxmlformats.org/officeDocument/2006/relationships/image" Target="../media/image10.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0.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1.xml"/><Relationship Id="rId3" Type="http://schemas.openxmlformats.org/officeDocument/2006/relationships/image" Target="../media/image127.png"/><Relationship Id="rId4" Type="http://schemas.openxmlformats.org/officeDocument/2006/relationships/image" Target="../media/image143.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2.xml"/><Relationship Id="rId3" Type="http://schemas.openxmlformats.org/officeDocument/2006/relationships/image" Target="../media/image139.png"/><Relationship Id="rId4" Type="http://schemas.openxmlformats.org/officeDocument/2006/relationships/image" Target="../media/image132.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4.xml"/><Relationship Id="rId3" Type="http://schemas.openxmlformats.org/officeDocument/2006/relationships/image" Target="../media/image144.png"/><Relationship Id="rId4" Type="http://schemas.openxmlformats.org/officeDocument/2006/relationships/image" Target="../media/image136.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5.xml"/><Relationship Id="rId3" Type="http://schemas.openxmlformats.org/officeDocument/2006/relationships/image" Target="../media/image138.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6.xml"/><Relationship Id="rId3" Type="http://schemas.openxmlformats.org/officeDocument/2006/relationships/image" Target="../media/image145.png"/><Relationship Id="rId4" Type="http://schemas.openxmlformats.org/officeDocument/2006/relationships/image" Target="../media/image140.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8.xml"/><Relationship Id="rId3" Type="http://schemas.openxmlformats.org/officeDocument/2006/relationships/image" Target="../media/image150.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0.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1.xml"/><Relationship Id="rId3" Type="http://schemas.openxmlformats.org/officeDocument/2006/relationships/image" Target="../media/image14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4.xml"/><Relationship Id="rId3" Type="http://schemas.openxmlformats.org/officeDocument/2006/relationships/image" Target="../media/image142.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5.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6.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8.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0.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1.xml"/><Relationship Id="rId3" Type="http://schemas.openxmlformats.org/officeDocument/2006/relationships/image" Target="../media/image152.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2.xml"/><Relationship Id="rId3" Type="http://schemas.openxmlformats.org/officeDocument/2006/relationships/image" Target="../media/image154.png"/><Relationship Id="rId4" Type="http://schemas.openxmlformats.org/officeDocument/2006/relationships/image" Target="../media/image148.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5.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6.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8.xml"/><Relationship Id="rId3" Type="http://schemas.openxmlformats.org/officeDocument/2006/relationships/image" Target="../media/image137.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0.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3.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4.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5.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6.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8.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9.xml"/><Relationship Id="rId3" Type="http://schemas.openxmlformats.org/officeDocument/2006/relationships/image" Target="../media/image14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0.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3.xml"/><Relationship Id="rId3" Type="http://schemas.openxmlformats.org/officeDocument/2006/relationships/image" Target="../media/image147.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4.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5.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6.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8.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0.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1.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3.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4.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5.xml"/><Relationship Id="rId3" Type="http://schemas.openxmlformats.org/officeDocument/2006/relationships/image" Target="../media/image146.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6.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7.xml"/><Relationship Id="rId3" Type="http://schemas.openxmlformats.org/officeDocument/2006/relationships/image" Target="../media/image16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8.xml"/><Relationship Id="rId3" Type="http://schemas.openxmlformats.org/officeDocument/2006/relationships/image" Target="../media/image158.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xml"/><Relationship Id="rId3" Type="http://schemas.openxmlformats.org/officeDocument/2006/relationships/image" Target="../media/image26.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0.xml"/><Relationship Id="rId3" Type="http://schemas.openxmlformats.org/officeDocument/2006/relationships/image" Target="../media/image155.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1.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2.xml"/><Relationship Id="rId3" Type="http://schemas.openxmlformats.org/officeDocument/2006/relationships/image" Target="../media/image166.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3.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4.xml"/><Relationship Id="rId3" Type="http://schemas.openxmlformats.org/officeDocument/2006/relationships/image" Target="../media/image156.png"/><Relationship Id="rId4" Type="http://schemas.openxmlformats.org/officeDocument/2006/relationships/image" Target="../media/image160.png"/><Relationship Id="rId5" Type="http://schemas.openxmlformats.org/officeDocument/2006/relationships/image" Target="../media/image15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5.xml"/><Relationship Id="rId3" Type="http://schemas.openxmlformats.org/officeDocument/2006/relationships/image" Target="../media/image153.png"/><Relationship Id="rId4" Type="http://schemas.openxmlformats.org/officeDocument/2006/relationships/image" Target="../media/image151.png"/><Relationship Id="rId5" Type="http://schemas.openxmlformats.org/officeDocument/2006/relationships/image" Target="../media/image160.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6.xml"/><Relationship Id="rId3" Type="http://schemas.openxmlformats.org/officeDocument/2006/relationships/image" Target="../media/image162.png"/><Relationship Id="rId4" Type="http://schemas.openxmlformats.org/officeDocument/2006/relationships/image" Target="../media/image160.png"/><Relationship Id="rId5" Type="http://schemas.openxmlformats.org/officeDocument/2006/relationships/image" Target="../media/image159.png"/><Relationship Id="rId6" Type="http://schemas.openxmlformats.org/officeDocument/2006/relationships/image" Target="../media/image157.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8.xml"/><Relationship Id="rId3" Type="http://schemas.openxmlformats.org/officeDocument/2006/relationships/image" Target="../media/image163.png"/><Relationship Id="rId4" Type="http://schemas.openxmlformats.org/officeDocument/2006/relationships/image" Target="../media/image160.png"/><Relationship Id="rId5" Type="http://schemas.openxmlformats.org/officeDocument/2006/relationships/image" Target="../media/image168.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9.xml"/><Relationship Id="rId3" Type="http://schemas.openxmlformats.org/officeDocument/2006/relationships/image" Target="../media/image164.png"/><Relationship Id="rId4" Type="http://schemas.openxmlformats.org/officeDocument/2006/relationships/image" Target="../media/image160.png"/><Relationship Id="rId5" Type="http://schemas.openxmlformats.org/officeDocument/2006/relationships/image" Target="../media/image16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0.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1.xml"/><Relationship Id="rId3" Type="http://schemas.openxmlformats.org/officeDocument/2006/relationships/image" Target="../media/image165.png"/><Relationship Id="rId4" Type="http://schemas.openxmlformats.org/officeDocument/2006/relationships/image" Target="../media/image160.png"/><Relationship Id="rId5" Type="http://schemas.openxmlformats.org/officeDocument/2006/relationships/image" Target="../media/image171.png"/><Relationship Id="rId6" Type="http://schemas.openxmlformats.org/officeDocument/2006/relationships/image" Target="../media/image167.png"/><Relationship Id="rId7" Type="http://schemas.openxmlformats.org/officeDocument/2006/relationships/image" Target="../media/image172.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2.xml"/><Relationship Id="rId3" Type="http://schemas.openxmlformats.org/officeDocument/2006/relationships/image" Target="../media/image175.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3.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4.xml"/><Relationship Id="rId3" Type="http://schemas.openxmlformats.org/officeDocument/2006/relationships/image" Target="../media/image170.png"/><Relationship Id="rId4" Type="http://schemas.openxmlformats.org/officeDocument/2006/relationships/image" Target="../media/image173.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5.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6.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8.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9.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0.xml"/><Relationship Id="rId3" Type="http://schemas.openxmlformats.org/officeDocument/2006/relationships/image" Target="../media/image192.png"/><Relationship Id="rId4" Type="http://schemas.openxmlformats.org/officeDocument/2006/relationships/image" Target="../media/image178.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1.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2.xml"/><Relationship Id="rId3" Type="http://schemas.openxmlformats.org/officeDocument/2006/relationships/image" Target="../media/image185.png"/><Relationship Id="rId4" Type="http://schemas.openxmlformats.org/officeDocument/2006/relationships/image" Target="../media/image184.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3.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4.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5.xml"/><Relationship Id="rId3" Type="http://schemas.openxmlformats.org/officeDocument/2006/relationships/image" Target="../media/image176.png"/><Relationship Id="rId4" Type="http://schemas.openxmlformats.org/officeDocument/2006/relationships/image" Target="../media/image179.png"/><Relationship Id="rId5" Type="http://schemas.openxmlformats.org/officeDocument/2006/relationships/image" Target="../media/image189.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6.xml"/><Relationship Id="rId3" Type="http://schemas.openxmlformats.org/officeDocument/2006/relationships/image" Target="../media/image177.png"/><Relationship Id="rId4" Type="http://schemas.openxmlformats.org/officeDocument/2006/relationships/image" Target="../media/image183.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8.xml"/><Relationship Id="rId3" Type="http://schemas.openxmlformats.org/officeDocument/2006/relationships/image" Target="../media/image181.png"/><Relationship Id="rId4" Type="http://schemas.openxmlformats.org/officeDocument/2006/relationships/image" Target="../media/image180.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9.xml"/><Relationship Id="rId3" Type="http://schemas.openxmlformats.org/officeDocument/2006/relationships/image" Target="../media/image191.png"/><Relationship Id="rId4" Type="http://schemas.openxmlformats.org/officeDocument/2006/relationships/image" Target="../media/image19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0.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1.xml"/><Relationship Id="rId3" Type="http://schemas.openxmlformats.org/officeDocument/2006/relationships/image" Target="../media/image196.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2.xml"/><Relationship Id="rId3" Type="http://schemas.openxmlformats.org/officeDocument/2006/relationships/image" Target="../media/image187.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3.xml"/><Relationship Id="rId3" Type="http://schemas.openxmlformats.org/officeDocument/2006/relationships/image" Target="../media/image194.png"/></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4.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5.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6.xml"/><Relationship Id="rId3" Type="http://schemas.openxmlformats.org/officeDocument/2006/relationships/image" Target="../media/image186.png"/></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7.xml"/><Relationship Id="rId3" Type="http://schemas.openxmlformats.org/officeDocument/2006/relationships/hyperlink" Target="http://www.hacksrus.com/~ginda/venkman" TargetMode="Externa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8.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png"/><Relationship Id="rId4" Type="http://schemas.openxmlformats.org/officeDocument/2006/relationships/image" Target="../media/image22.png"/></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0.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1.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2.xml"/><Relationship Id="rId3" Type="http://schemas.openxmlformats.org/officeDocument/2006/relationships/image" Target="../media/image182.png"/><Relationship Id="rId4" Type="http://schemas.openxmlformats.org/officeDocument/2006/relationships/image" Target="../media/image193.png"/></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3.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4.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5.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6.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7.xml"/><Relationship Id="rId3" Type="http://schemas.openxmlformats.org/officeDocument/2006/relationships/image" Target="../media/image188.png"/><Relationship Id="rId4" Type="http://schemas.openxmlformats.org/officeDocument/2006/relationships/image" Target="../media/image19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9.png"/><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6.png"/><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8.png"/><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6.png"/><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5.png"/><Relationship Id="rId4" Type="http://schemas.openxmlformats.org/officeDocument/2006/relationships/image" Target="../media/image2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2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3.png"/><Relationship Id="rId4" Type="http://schemas.openxmlformats.org/officeDocument/2006/relationships/image" Target="../media/image30.png"/><Relationship Id="rId5" Type="http://schemas.openxmlformats.org/officeDocument/2006/relationships/image" Target="../media/image2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37.png"/><Relationship Id="rId4" Type="http://schemas.openxmlformats.org/officeDocument/2006/relationships/image" Target="../media/image3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32.png"/><Relationship Id="rId4" Type="http://schemas.openxmlformats.org/officeDocument/2006/relationships/image" Target="../media/image35.png"/><Relationship Id="rId5" Type="http://schemas.openxmlformats.org/officeDocument/2006/relationships/image" Target="../media/image3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49.png"/><Relationship Id="rId4" Type="http://schemas.openxmlformats.org/officeDocument/2006/relationships/image" Target="../media/image28.png"/><Relationship Id="rId5" Type="http://schemas.openxmlformats.org/officeDocument/2006/relationships/image" Target="../media/image5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33.png"/><Relationship Id="rId4" Type="http://schemas.openxmlformats.org/officeDocument/2006/relationships/image" Target="../media/image3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43.png"/><Relationship Id="rId4" Type="http://schemas.openxmlformats.org/officeDocument/2006/relationships/image" Target="../media/image39.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4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38.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55.png"/><Relationship Id="rId4" Type="http://schemas.openxmlformats.org/officeDocument/2006/relationships/image" Target="../media/image40.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48.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47.png"/><Relationship Id="rId4" Type="http://schemas.openxmlformats.org/officeDocument/2006/relationships/image" Target="../media/image44.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4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56.png"/><Relationship Id="rId4" Type="http://schemas.openxmlformats.org/officeDocument/2006/relationships/image" Target="../media/image50.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42.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53.png"/><Relationship Id="rId4" Type="http://schemas.openxmlformats.org/officeDocument/2006/relationships/image" Target="../media/image52.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57.png"/><Relationship Id="rId4" Type="http://schemas.openxmlformats.org/officeDocument/2006/relationships/image" Target="../media/image174.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image" Target="../media/image45.png"/><Relationship Id="rId4" Type="http://schemas.openxmlformats.org/officeDocument/2006/relationships/image" Target="../media/image60.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image" Target="../media/image54.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image" Target="../media/image70.png"/><Relationship Id="rId4" Type="http://schemas.openxmlformats.org/officeDocument/2006/relationships/image" Target="../media/image59.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image" Target="../media/image61.png"/><Relationship Id="rId4" Type="http://schemas.openxmlformats.org/officeDocument/2006/relationships/image" Target="../media/image67.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image" Target="../media/image58.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image" Target="../media/image72.png"/><Relationship Id="rId4" Type="http://schemas.openxmlformats.org/officeDocument/2006/relationships/image" Target="../media/image64.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 Id="rId3" Type="http://schemas.openxmlformats.org/officeDocument/2006/relationships/image" Target="../media/image62.png"/><Relationship Id="rId4" Type="http://schemas.openxmlformats.org/officeDocument/2006/relationships/image" Target="../media/image63.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 Id="rId3" Type="http://schemas.openxmlformats.org/officeDocument/2006/relationships/image" Target="../media/image71.png"/><Relationship Id="rId4" Type="http://schemas.openxmlformats.org/officeDocument/2006/relationships/image" Target="../media/image68.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 Id="rId3" Type="http://schemas.openxmlformats.org/officeDocument/2006/relationships/image" Target="../media/image77.png"/><Relationship Id="rId4" Type="http://schemas.openxmlformats.org/officeDocument/2006/relationships/image" Target="../media/image6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 Id="rId3" Type="http://schemas.openxmlformats.org/officeDocument/2006/relationships/image" Target="../media/image86.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 Id="rId3" Type="http://schemas.openxmlformats.org/officeDocument/2006/relationships/image" Target="../media/image65.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 Id="rId3" Type="http://schemas.openxmlformats.org/officeDocument/2006/relationships/image" Target="../media/image81.png"/><Relationship Id="rId4" Type="http://schemas.openxmlformats.org/officeDocument/2006/relationships/image" Target="../media/image73.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 Id="rId3" Type="http://schemas.openxmlformats.org/officeDocument/2006/relationships/image" Target="../media/image75.png"/><Relationship Id="rId4" Type="http://schemas.openxmlformats.org/officeDocument/2006/relationships/image" Target="../media/image69.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 Id="rId3" Type="http://schemas.openxmlformats.org/officeDocument/2006/relationships/image" Target="../media/image76.png"/><Relationship Id="rId4" Type="http://schemas.openxmlformats.org/officeDocument/2006/relationships/image" Target="../media/image9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www.ecmascript.org/" TargetMode="Externa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 Id="rId3" Type="http://schemas.openxmlformats.org/officeDocument/2006/relationships/image" Target="../media/image79.png"/><Relationship Id="rId4" Type="http://schemas.openxmlformats.org/officeDocument/2006/relationships/image" Target="../media/image80.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 Id="rId3" Type="http://schemas.openxmlformats.org/officeDocument/2006/relationships/image" Target="../media/image78.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 Id="rId3" Type="http://schemas.openxmlformats.org/officeDocument/2006/relationships/image" Target="../media/image74.png"/><Relationship Id="rId4" Type="http://schemas.openxmlformats.org/officeDocument/2006/relationships/image" Target="../media/image82.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 Id="rId3" Type="http://schemas.openxmlformats.org/officeDocument/2006/relationships/image" Target="../media/image85.png"/><Relationship Id="rId4" Type="http://schemas.openxmlformats.org/officeDocument/2006/relationships/image" Target="../media/image84.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 Id="rId3" Type="http://schemas.openxmlformats.org/officeDocument/2006/relationships/image" Target="../media/image92.png"/><Relationship Id="rId4" Type="http://schemas.openxmlformats.org/officeDocument/2006/relationships/image" Target="../media/image98.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 Id="rId3" Type="http://schemas.openxmlformats.org/officeDocument/2006/relationships/image" Target="../media/image93.png"/><Relationship Id="rId4" Type="http://schemas.openxmlformats.org/officeDocument/2006/relationships/image" Target="../media/image83.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 Id="rId3" Type="http://schemas.openxmlformats.org/officeDocument/2006/relationships/image" Target="../media/image90.png"/><Relationship Id="rId4" Type="http://schemas.openxmlformats.org/officeDocument/2006/relationships/image" Target="../media/image88.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 Id="rId3" Type="http://schemas.openxmlformats.org/officeDocument/2006/relationships/image" Target="../media/image96.png"/><Relationship Id="rId4" Type="http://schemas.openxmlformats.org/officeDocument/2006/relationships/image" Target="../media/image89.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10"/>
          <p:cNvSpPr txBox="1"/>
          <p:nvPr>
            <p:ph type="title"/>
          </p:nvPr>
        </p:nvSpPr>
        <p:spPr>
          <a:xfrm>
            <a:off x="250464" y="281353"/>
            <a:ext cx="11125199" cy="662355"/>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JavaScript - Syntax</a:t>
            </a:r>
            <a:endParaRPr/>
          </a:p>
        </p:txBody>
      </p:sp>
      <p:sp>
        <p:nvSpPr>
          <p:cNvPr id="251" name="Google Shape;251;p10"/>
          <p:cNvSpPr txBox="1"/>
          <p:nvPr>
            <p:ph idx="1" type="body"/>
          </p:nvPr>
        </p:nvSpPr>
        <p:spPr>
          <a:xfrm>
            <a:off x="507809" y="1160584"/>
            <a:ext cx="11262160" cy="3962401"/>
          </a:xfrm>
          <a:prstGeom prst="rect">
            <a:avLst/>
          </a:prstGeom>
          <a:noFill/>
          <a:ln>
            <a:noFill/>
          </a:ln>
        </p:spPr>
        <p:txBody>
          <a:bodyPr anchorCtr="0" anchor="t" bIns="0" lIns="0" spcFirstLastPara="1" rIns="0" wrap="square" tIns="0">
            <a:noAutofit/>
          </a:bodyPr>
          <a:lstStyle/>
          <a:p>
            <a:pPr indent="0" lvl="0" marL="1588" rtl="0" algn="l">
              <a:lnSpc>
                <a:spcPct val="90000"/>
              </a:lnSpc>
              <a:spcBef>
                <a:spcPts val="0"/>
              </a:spcBef>
              <a:spcAft>
                <a:spcPts val="0"/>
              </a:spcAft>
              <a:buSzPts val="2800"/>
              <a:buNone/>
            </a:pPr>
            <a:r>
              <a:rPr lang="en-US"/>
              <a:t>JavaScript can be implemented using JavaScript statements that are placed within the </a:t>
            </a:r>
            <a:r>
              <a:rPr b="1" lang="en-US"/>
              <a:t>&lt;script&gt;... &lt;/script&gt;</a:t>
            </a:r>
            <a:r>
              <a:rPr lang="en-US"/>
              <a:t> HTML tags in a web page.</a:t>
            </a:r>
            <a:endParaRPr/>
          </a:p>
          <a:p>
            <a:pPr indent="0" lvl="0" marL="1588" rtl="0" algn="l">
              <a:lnSpc>
                <a:spcPct val="90000"/>
              </a:lnSpc>
              <a:spcBef>
                <a:spcPts val="2400"/>
              </a:spcBef>
              <a:spcAft>
                <a:spcPts val="0"/>
              </a:spcAft>
              <a:buSzPts val="2800"/>
              <a:buNone/>
            </a:pPr>
            <a:r>
              <a:rPr lang="en-US"/>
              <a:t>You can place the </a:t>
            </a:r>
            <a:r>
              <a:rPr b="1" lang="en-US"/>
              <a:t>&lt;script&gt;</a:t>
            </a:r>
            <a:r>
              <a:rPr lang="en-US"/>
              <a:t> tags, containing your JavaScript, anywhere within your web page, but it is normally recommended that you should keep it within the </a:t>
            </a:r>
            <a:r>
              <a:rPr b="1" lang="en-US"/>
              <a:t>&lt;head&gt;</a:t>
            </a:r>
            <a:r>
              <a:rPr lang="en-US"/>
              <a:t> tags.</a:t>
            </a:r>
            <a:endParaRPr/>
          </a:p>
          <a:p>
            <a:pPr indent="0" lvl="0" marL="1588" rtl="0" algn="l">
              <a:lnSpc>
                <a:spcPct val="90000"/>
              </a:lnSpc>
              <a:spcBef>
                <a:spcPts val="2400"/>
              </a:spcBef>
              <a:spcAft>
                <a:spcPts val="0"/>
              </a:spcAft>
              <a:buSzPts val="2800"/>
              <a:buNone/>
            </a:pPr>
            <a:r>
              <a:rPr lang="en-US"/>
              <a:t>The &lt;script&gt; tag alerts the browser program to start interpreting all the text between these tags as a script. A simple syntax of your JavaScript will appear as follows.</a:t>
            </a:r>
            <a:endParaRPr/>
          </a:p>
          <a:p>
            <a:pPr indent="0" lvl="0" marL="1588" rtl="0" algn="l">
              <a:lnSpc>
                <a:spcPct val="90000"/>
              </a:lnSpc>
              <a:spcBef>
                <a:spcPts val="2400"/>
              </a:spcBef>
              <a:spcAft>
                <a:spcPts val="0"/>
              </a:spcAft>
              <a:buSzPts val="2800"/>
              <a:buNone/>
            </a:pPr>
            <a:r>
              <a:t/>
            </a:r>
            <a:endParaRPr/>
          </a:p>
        </p:txBody>
      </p:sp>
      <p:sp>
        <p:nvSpPr>
          <p:cNvPr id="252" name="Google Shape;252;p10"/>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id="253" name="Google Shape;253;p10"/>
          <p:cNvPicPr preferRelativeResize="0"/>
          <p:nvPr/>
        </p:nvPicPr>
        <p:blipFill rotWithShape="1">
          <a:blip r:embed="rId3">
            <a:alphaModFix/>
          </a:blip>
          <a:srcRect b="0" l="0" r="0" t="0"/>
          <a:stretch/>
        </p:blipFill>
        <p:spPr>
          <a:xfrm>
            <a:off x="4175857" y="4960385"/>
            <a:ext cx="2509472" cy="87923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1" name="Shape 1011"/>
        <p:cNvGrpSpPr/>
        <p:nvPr/>
      </p:nvGrpSpPr>
      <p:grpSpPr>
        <a:xfrm>
          <a:off x="0" y="0"/>
          <a:ext cx="0" cy="0"/>
          <a:chOff x="0" y="0"/>
          <a:chExt cx="0" cy="0"/>
        </a:xfrm>
      </p:grpSpPr>
      <p:sp>
        <p:nvSpPr>
          <p:cNvPr id="1012" name="Google Shape;1012;p100"/>
          <p:cNvSpPr txBox="1"/>
          <p:nvPr>
            <p:ph type="title"/>
          </p:nvPr>
        </p:nvSpPr>
        <p:spPr>
          <a:xfrm>
            <a:off x="250464" y="304799"/>
            <a:ext cx="11125199" cy="615463"/>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HTML5 Standard Events</a:t>
            </a:r>
            <a:endParaRPr/>
          </a:p>
        </p:txBody>
      </p:sp>
      <p:sp>
        <p:nvSpPr>
          <p:cNvPr id="1013" name="Google Shape;1013;p100"/>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1014" name="Google Shape;1014;p100"/>
          <p:cNvGraphicFramePr/>
          <p:nvPr/>
        </p:nvGraphicFramePr>
        <p:xfrm>
          <a:off x="1388529" y="1095288"/>
          <a:ext cx="3000000" cy="3000000"/>
        </p:xfrm>
        <a:graphic>
          <a:graphicData uri="http://schemas.openxmlformats.org/drawingml/2006/table">
            <a:tbl>
              <a:tblPr bandRow="1" firstRow="1">
                <a:noFill/>
                <a:tableStyleId>{28E30604-20AF-4E26-80DD-424C24190ECC}</a:tableStyleId>
              </a:tblPr>
              <a:tblGrid>
                <a:gridCol w="1860600"/>
                <a:gridCol w="1078525"/>
                <a:gridCol w="5186775"/>
              </a:tblGrid>
              <a:tr h="370850">
                <a:tc>
                  <a:txBody>
                    <a:bodyPr/>
                    <a:lstStyle/>
                    <a:p>
                      <a:pPr indent="0" lvl="0" marL="0" marR="0" rtl="0" algn="l">
                        <a:spcBef>
                          <a:spcPts val="0"/>
                        </a:spcBef>
                        <a:spcAft>
                          <a:spcPts val="0"/>
                        </a:spcAft>
                        <a:buNone/>
                      </a:pPr>
                      <a:r>
                        <a:rPr lang="en-US" sz="1900" u="none" cap="none" strike="noStrike"/>
                        <a:t>onchange</a:t>
                      </a:r>
                      <a:endParaRPr sz="1900" u="none" cap="none" strike="noStrike"/>
                    </a:p>
                  </a:txBody>
                  <a:tcPr marT="76200" marB="76200" marR="76200" marL="76200"/>
                </a:tc>
                <a:tc>
                  <a:txBody>
                    <a:bodyPr/>
                    <a:lstStyle/>
                    <a:p>
                      <a:pPr indent="0" lvl="0" marL="0" marR="0" rtl="0" algn="l">
                        <a:spcBef>
                          <a:spcPts val="0"/>
                        </a:spcBef>
                        <a:spcAft>
                          <a:spcPts val="0"/>
                        </a:spcAft>
                        <a:buNone/>
                      </a:pPr>
                      <a:r>
                        <a:rPr lang="en-US" sz="1900" u="none" cap="none" strike="noStrike"/>
                        <a:t>script</a:t>
                      </a:r>
                      <a:endParaRPr/>
                    </a:p>
                  </a:txBody>
                  <a:tcPr marT="76200" marB="76200" marR="76200" marL="76200"/>
                </a:tc>
                <a:tc>
                  <a:txBody>
                    <a:bodyPr/>
                    <a:lstStyle/>
                    <a:p>
                      <a:pPr indent="0" lvl="0" marL="0" marR="0" rtl="0" algn="l">
                        <a:spcBef>
                          <a:spcPts val="0"/>
                        </a:spcBef>
                        <a:spcAft>
                          <a:spcPts val="0"/>
                        </a:spcAft>
                        <a:buNone/>
                      </a:pPr>
                      <a:r>
                        <a:rPr lang="en-US" sz="1900" u="none" cap="none" strike="noStrike"/>
                        <a:t>Triggers when an element changes</a:t>
                      </a:r>
                      <a:endParaRPr/>
                    </a:p>
                  </a:txBody>
                  <a:tcPr marT="76200" marB="76200" marR="76200" marL="76200"/>
                </a:tc>
              </a:tr>
              <a:tr h="370850">
                <a:tc>
                  <a:txBody>
                    <a:bodyPr/>
                    <a:lstStyle/>
                    <a:p>
                      <a:pPr indent="0" lvl="0" marL="0" marR="0" rtl="0" algn="l">
                        <a:spcBef>
                          <a:spcPts val="0"/>
                        </a:spcBef>
                        <a:spcAft>
                          <a:spcPts val="0"/>
                        </a:spcAft>
                        <a:buNone/>
                      </a:pPr>
                      <a:r>
                        <a:rPr lang="en-US" sz="1900" u="none" cap="none" strike="noStrike"/>
                        <a:t>onclick</a:t>
                      </a:r>
                      <a:endParaRPr/>
                    </a:p>
                  </a:txBody>
                  <a:tcPr marT="76200" marB="76200" marR="76200" marL="76200"/>
                </a:tc>
                <a:tc>
                  <a:txBody>
                    <a:bodyPr/>
                    <a:lstStyle/>
                    <a:p>
                      <a:pPr indent="0" lvl="0" marL="0" marR="0" rtl="0" algn="l">
                        <a:spcBef>
                          <a:spcPts val="0"/>
                        </a:spcBef>
                        <a:spcAft>
                          <a:spcPts val="0"/>
                        </a:spcAft>
                        <a:buNone/>
                      </a:pPr>
                      <a:r>
                        <a:rPr lang="en-US" sz="1900" u="none" cap="none" strike="noStrike"/>
                        <a:t>script</a:t>
                      </a:r>
                      <a:endParaRPr/>
                    </a:p>
                  </a:txBody>
                  <a:tcPr marT="76200" marB="76200" marR="76200" marL="76200"/>
                </a:tc>
                <a:tc>
                  <a:txBody>
                    <a:bodyPr/>
                    <a:lstStyle/>
                    <a:p>
                      <a:pPr indent="0" lvl="0" marL="0" marR="0" rtl="0" algn="l">
                        <a:spcBef>
                          <a:spcPts val="0"/>
                        </a:spcBef>
                        <a:spcAft>
                          <a:spcPts val="0"/>
                        </a:spcAft>
                        <a:buNone/>
                      </a:pPr>
                      <a:r>
                        <a:rPr lang="en-US" sz="1900" u="none" cap="none" strike="noStrike"/>
                        <a:t>Triggers on a mouse click</a:t>
                      </a:r>
                      <a:endParaRPr/>
                    </a:p>
                  </a:txBody>
                  <a:tcPr marT="76200" marB="76200" marR="76200" marL="76200"/>
                </a:tc>
              </a:tr>
              <a:tr h="370850">
                <a:tc>
                  <a:txBody>
                    <a:bodyPr/>
                    <a:lstStyle/>
                    <a:p>
                      <a:pPr indent="0" lvl="0" marL="0" marR="0" rtl="0" algn="l">
                        <a:spcBef>
                          <a:spcPts val="0"/>
                        </a:spcBef>
                        <a:spcAft>
                          <a:spcPts val="0"/>
                        </a:spcAft>
                        <a:buNone/>
                      </a:pPr>
                      <a:r>
                        <a:rPr lang="en-US" sz="1900" u="none" cap="none" strike="noStrike"/>
                        <a:t>oncontextmenu</a:t>
                      </a:r>
                      <a:endParaRPr/>
                    </a:p>
                  </a:txBody>
                  <a:tcPr marT="76200" marB="76200" marR="76200" marL="76200"/>
                </a:tc>
                <a:tc>
                  <a:txBody>
                    <a:bodyPr/>
                    <a:lstStyle/>
                    <a:p>
                      <a:pPr indent="0" lvl="0" marL="0" marR="0" rtl="0" algn="l">
                        <a:spcBef>
                          <a:spcPts val="0"/>
                        </a:spcBef>
                        <a:spcAft>
                          <a:spcPts val="0"/>
                        </a:spcAft>
                        <a:buNone/>
                      </a:pPr>
                      <a:r>
                        <a:rPr lang="en-US" sz="1900" u="none" cap="none" strike="noStrike"/>
                        <a:t>script</a:t>
                      </a:r>
                      <a:endParaRPr/>
                    </a:p>
                  </a:txBody>
                  <a:tcPr marT="76200" marB="76200" marR="76200" marL="76200"/>
                </a:tc>
                <a:tc>
                  <a:txBody>
                    <a:bodyPr/>
                    <a:lstStyle/>
                    <a:p>
                      <a:pPr indent="0" lvl="0" marL="0" marR="0" rtl="0" algn="l">
                        <a:spcBef>
                          <a:spcPts val="0"/>
                        </a:spcBef>
                        <a:spcAft>
                          <a:spcPts val="0"/>
                        </a:spcAft>
                        <a:buNone/>
                      </a:pPr>
                      <a:r>
                        <a:rPr lang="en-US" sz="1900" u="none" cap="none" strike="noStrike"/>
                        <a:t>Triggers when a context menu is triggered</a:t>
                      </a:r>
                      <a:endParaRPr/>
                    </a:p>
                  </a:txBody>
                  <a:tcPr marT="76200" marB="76200" marR="76200" marL="76200"/>
                </a:tc>
              </a:tr>
              <a:tr h="370850">
                <a:tc>
                  <a:txBody>
                    <a:bodyPr/>
                    <a:lstStyle/>
                    <a:p>
                      <a:pPr indent="0" lvl="0" marL="0" marR="0" rtl="0" algn="l">
                        <a:spcBef>
                          <a:spcPts val="0"/>
                        </a:spcBef>
                        <a:spcAft>
                          <a:spcPts val="0"/>
                        </a:spcAft>
                        <a:buNone/>
                      </a:pPr>
                      <a:r>
                        <a:rPr lang="en-US" sz="1900" u="none" cap="none" strike="noStrike"/>
                        <a:t>ondblclick</a:t>
                      </a:r>
                      <a:endParaRPr/>
                    </a:p>
                  </a:txBody>
                  <a:tcPr marT="76200" marB="76200" marR="76200" marL="76200"/>
                </a:tc>
                <a:tc>
                  <a:txBody>
                    <a:bodyPr/>
                    <a:lstStyle/>
                    <a:p>
                      <a:pPr indent="0" lvl="0" marL="0" marR="0" rtl="0" algn="l">
                        <a:spcBef>
                          <a:spcPts val="0"/>
                        </a:spcBef>
                        <a:spcAft>
                          <a:spcPts val="0"/>
                        </a:spcAft>
                        <a:buNone/>
                      </a:pPr>
                      <a:r>
                        <a:rPr lang="en-US" sz="1900" u="none" cap="none" strike="noStrike"/>
                        <a:t>script</a:t>
                      </a:r>
                      <a:endParaRPr/>
                    </a:p>
                  </a:txBody>
                  <a:tcPr marT="76200" marB="76200" marR="76200" marL="76200"/>
                </a:tc>
                <a:tc>
                  <a:txBody>
                    <a:bodyPr/>
                    <a:lstStyle/>
                    <a:p>
                      <a:pPr indent="0" lvl="0" marL="0" marR="0" rtl="0" algn="l">
                        <a:spcBef>
                          <a:spcPts val="0"/>
                        </a:spcBef>
                        <a:spcAft>
                          <a:spcPts val="0"/>
                        </a:spcAft>
                        <a:buNone/>
                      </a:pPr>
                      <a:r>
                        <a:rPr lang="en-US" sz="1900" u="none" cap="none" strike="noStrike"/>
                        <a:t>Triggers on a mouse double-click</a:t>
                      </a:r>
                      <a:endParaRPr/>
                    </a:p>
                  </a:txBody>
                  <a:tcPr marT="76200" marB="76200" marR="76200" marL="76200"/>
                </a:tc>
              </a:tr>
              <a:tr h="370850">
                <a:tc>
                  <a:txBody>
                    <a:bodyPr/>
                    <a:lstStyle/>
                    <a:p>
                      <a:pPr indent="0" lvl="0" marL="0" marR="0" rtl="0" algn="l">
                        <a:spcBef>
                          <a:spcPts val="0"/>
                        </a:spcBef>
                        <a:spcAft>
                          <a:spcPts val="0"/>
                        </a:spcAft>
                        <a:buNone/>
                      </a:pPr>
                      <a:r>
                        <a:rPr lang="en-US" sz="1900" u="none" cap="none" strike="noStrike"/>
                        <a:t>ondrag</a:t>
                      </a:r>
                      <a:endParaRPr/>
                    </a:p>
                  </a:txBody>
                  <a:tcPr marT="76200" marB="76200" marR="76200" marL="76200"/>
                </a:tc>
                <a:tc>
                  <a:txBody>
                    <a:bodyPr/>
                    <a:lstStyle/>
                    <a:p>
                      <a:pPr indent="0" lvl="0" marL="0" marR="0" rtl="0" algn="l">
                        <a:spcBef>
                          <a:spcPts val="0"/>
                        </a:spcBef>
                        <a:spcAft>
                          <a:spcPts val="0"/>
                        </a:spcAft>
                        <a:buNone/>
                      </a:pPr>
                      <a:r>
                        <a:rPr lang="en-US" sz="1900" u="none" cap="none" strike="noStrike"/>
                        <a:t>script</a:t>
                      </a:r>
                      <a:endParaRPr/>
                    </a:p>
                  </a:txBody>
                  <a:tcPr marT="76200" marB="76200" marR="76200" marL="76200"/>
                </a:tc>
                <a:tc>
                  <a:txBody>
                    <a:bodyPr/>
                    <a:lstStyle/>
                    <a:p>
                      <a:pPr indent="0" lvl="0" marL="0" marR="0" rtl="0" algn="l">
                        <a:spcBef>
                          <a:spcPts val="0"/>
                        </a:spcBef>
                        <a:spcAft>
                          <a:spcPts val="0"/>
                        </a:spcAft>
                        <a:buNone/>
                      </a:pPr>
                      <a:r>
                        <a:rPr lang="en-US" sz="1900" u="none" cap="none" strike="noStrike"/>
                        <a:t>Triggers when an element is dragged</a:t>
                      </a:r>
                      <a:endParaRPr/>
                    </a:p>
                  </a:txBody>
                  <a:tcPr marT="76200" marB="76200" marR="76200" marL="76200"/>
                </a:tc>
              </a:tr>
              <a:tr h="370850">
                <a:tc>
                  <a:txBody>
                    <a:bodyPr/>
                    <a:lstStyle/>
                    <a:p>
                      <a:pPr indent="0" lvl="0" marL="0" marR="0" rtl="0" algn="l">
                        <a:spcBef>
                          <a:spcPts val="0"/>
                        </a:spcBef>
                        <a:spcAft>
                          <a:spcPts val="0"/>
                        </a:spcAft>
                        <a:buNone/>
                      </a:pPr>
                      <a:r>
                        <a:rPr lang="en-US" sz="1900" u="none" cap="none" strike="noStrike"/>
                        <a:t>ondragend</a:t>
                      </a:r>
                      <a:endParaRPr/>
                    </a:p>
                  </a:txBody>
                  <a:tcPr marT="76200" marB="76200" marR="76200" marL="76200"/>
                </a:tc>
                <a:tc>
                  <a:txBody>
                    <a:bodyPr/>
                    <a:lstStyle/>
                    <a:p>
                      <a:pPr indent="0" lvl="0" marL="0" marR="0" rtl="0" algn="l">
                        <a:spcBef>
                          <a:spcPts val="0"/>
                        </a:spcBef>
                        <a:spcAft>
                          <a:spcPts val="0"/>
                        </a:spcAft>
                        <a:buNone/>
                      </a:pPr>
                      <a:r>
                        <a:rPr lang="en-US" sz="1900" u="none" cap="none" strike="noStrike"/>
                        <a:t>script</a:t>
                      </a:r>
                      <a:endParaRPr/>
                    </a:p>
                  </a:txBody>
                  <a:tcPr marT="76200" marB="76200" marR="76200" marL="76200"/>
                </a:tc>
                <a:tc>
                  <a:txBody>
                    <a:bodyPr/>
                    <a:lstStyle/>
                    <a:p>
                      <a:pPr indent="0" lvl="0" marL="0" marR="0" rtl="0" algn="l">
                        <a:spcBef>
                          <a:spcPts val="0"/>
                        </a:spcBef>
                        <a:spcAft>
                          <a:spcPts val="0"/>
                        </a:spcAft>
                        <a:buNone/>
                      </a:pPr>
                      <a:r>
                        <a:rPr lang="en-US" sz="1900" u="none" cap="none" strike="noStrike"/>
                        <a:t>Triggers at the end of a drag operation</a:t>
                      </a:r>
                      <a:endParaRPr/>
                    </a:p>
                  </a:txBody>
                  <a:tcPr marT="76200" marB="76200" marR="76200" marL="76200"/>
                </a:tc>
              </a:tr>
              <a:tr h="370850">
                <a:tc>
                  <a:txBody>
                    <a:bodyPr/>
                    <a:lstStyle/>
                    <a:p>
                      <a:pPr indent="0" lvl="0" marL="0" marR="0" rtl="0" algn="l">
                        <a:spcBef>
                          <a:spcPts val="0"/>
                        </a:spcBef>
                        <a:spcAft>
                          <a:spcPts val="0"/>
                        </a:spcAft>
                        <a:buNone/>
                      </a:pPr>
                      <a:r>
                        <a:rPr lang="en-US" sz="1900" u="none" cap="none" strike="noStrike"/>
                        <a:t>ondragenter</a:t>
                      </a:r>
                      <a:endParaRPr/>
                    </a:p>
                  </a:txBody>
                  <a:tcPr marT="76200" marB="76200" marR="76200" marL="76200"/>
                </a:tc>
                <a:tc>
                  <a:txBody>
                    <a:bodyPr/>
                    <a:lstStyle/>
                    <a:p>
                      <a:pPr indent="0" lvl="0" marL="0" marR="0" rtl="0" algn="l">
                        <a:spcBef>
                          <a:spcPts val="0"/>
                        </a:spcBef>
                        <a:spcAft>
                          <a:spcPts val="0"/>
                        </a:spcAft>
                        <a:buNone/>
                      </a:pPr>
                      <a:r>
                        <a:rPr lang="en-US" sz="1900" u="none" cap="none" strike="noStrike"/>
                        <a:t>script</a:t>
                      </a:r>
                      <a:endParaRPr/>
                    </a:p>
                  </a:txBody>
                  <a:tcPr marT="76200" marB="76200" marR="76200" marL="76200"/>
                </a:tc>
                <a:tc>
                  <a:txBody>
                    <a:bodyPr/>
                    <a:lstStyle/>
                    <a:p>
                      <a:pPr indent="0" lvl="0" marL="0" marR="0" rtl="0" algn="l">
                        <a:spcBef>
                          <a:spcPts val="0"/>
                        </a:spcBef>
                        <a:spcAft>
                          <a:spcPts val="0"/>
                        </a:spcAft>
                        <a:buNone/>
                      </a:pPr>
                      <a:r>
                        <a:rPr lang="en-US" sz="1900" u="none" cap="none" strike="noStrike"/>
                        <a:t>Triggers when an element has been dragged to a valid drop target</a:t>
                      </a:r>
                      <a:endParaRPr/>
                    </a:p>
                  </a:txBody>
                  <a:tcPr marT="76200" marB="76200" marR="76200" marL="76200"/>
                </a:tc>
              </a:tr>
              <a:tr h="370850">
                <a:tc>
                  <a:txBody>
                    <a:bodyPr/>
                    <a:lstStyle/>
                    <a:p>
                      <a:pPr indent="0" lvl="0" marL="0" marR="0" rtl="0" algn="l">
                        <a:spcBef>
                          <a:spcPts val="0"/>
                        </a:spcBef>
                        <a:spcAft>
                          <a:spcPts val="0"/>
                        </a:spcAft>
                        <a:buNone/>
                      </a:pPr>
                      <a:r>
                        <a:rPr lang="en-US" sz="1900" u="none" cap="none" strike="noStrike"/>
                        <a:t>ondragleave</a:t>
                      </a:r>
                      <a:endParaRPr sz="1900" u="none" cap="none" strike="noStrike"/>
                    </a:p>
                  </a:txBody>
                  <a:tcPr marT="76200" marB="76200" marR="76200" marL="76200"/>
                </a:tc>
                <a:tc>
                  <a:txBody>
                    <a:bodyPr/>
                    <a:lstStyle/>
                    <a:p>
                      <a:pPr indent="0" lvl="0" marL="0" marR="0" rtl="0" algn="l">
                        <a:spcBef>
                          <a:spcPts val="0"/>
                        </a:spcBef>
                        <a:spcAft>
                          <a:spcPts val="0"/>
                        </a:spcAft>
                        <a:buNone/>
                      </a:pPr>
                      <a:r>
                        <a:rPr lang="en-US" sz="1900" u="none" cap="none" strike="noStrike"/>
                        <a:t>script</a:t>
                      </a:r>
                      <a:endParaRPr/>
                    </a:p>
                  </a:txBody>
                  <a:tcPr marT="76200" marB="76200" marR="76200" marL="76200"/>
                </a:tc>
                <a:tc>
                  <a:txBody>
                    <a:bodyPr/>
                    <a:lstStyle/>
                    <a:p>
                      <a:pPr indent="0" lvl="0" marL="0" marR="0" rtl="0" algn="l">
                        <a:spcBef>
                          <a:spcPts val="0"/>
                        </a:spcBef>
                        <a:spcAft>
                          <a:spcPts val="0"/>
                        </a:spcAft>
                        <a:buNone/>
                      </a:pPr>
                      <a:r>
                        <a:rPr lang="en-US" sz="1900" u="none" cap="none" strike="noStrike"/>
                        <a:t>Triggers when an element is being dragged over a valid drop target</a:t>
                      </a:r>
                      <a:endParaRPr/>
                    </a:p>
                  </a:txBody>
                  <a:tcPr marT="76200" marB="76200" marR="76200" marL="76200"/>
                </a:tc>
              </a:tr>
              <a:tr h="370850">
                <a:tc>
                  <a:txBody>
                    <a:bodyPr/>
                    <a:lstStyle/>
                    <a:p>
                      <a:pPr indent="0" lvl="0" marL="0" marR="0" rtl="0" algn="l">
                        <a:spcBef>
                          <a:spcPts val="0"/>
                        </a:spcBef>
                        <a:spcAft>
                          <a:spcPts val="0"/>
                        </a:spcAft>
                        <a:buNone/>
                      </a:pPr>
                      <a:r>
                        <a:rPr lang="en-US" sz="1900" u="none" cap="none" strike="noStrike"/>
                        <a:t>ondragover</a:t>
                      </a:r>
                      <a:endParaRPr sz="1900" u="none" cap="none" strike="noStrike"/>
                    </a:p>
                  </a:txBody>
                  <a:tcPr marT="76200" marB="76200" marR="76200" marL="76200"/>
                </a:tc>
                <a:tc>
                  <a:txBody>
                    <a:bodyPr/>
                    <a:lstStyle/>
                    <a:p>
                      <a:pPr indent="0" lvl="0" marL="0" marR="0" rtl="0" algn="l">
                        <a:spcBef>
                          <a:spcPts val="0"/>
                        </a:spcBef>
                        <a:spcAft>
                          <a:spcPts val="0"/>
                        </a:spcAft>
                        <a:buNone/>
                      </a:pPr>
                      <a:r>
                        <a:rPr lang="en-US" sz="1900" u="none" cap="none" strike="noStrike"/>
                        <a:t>script</a:t>
                      </a:r>
                      <a:endParaRPr/>
                    </a:p>
                  </a:txBody>
                  <a:tcPr marT="76200" marB="76200" marR="76200" marL="76200"/>
                </a:tc>
                <a:tc>
                  <a:txBody>
                    <a:bodyPr/>
                    <a:lstStyle/>
                    <a:p>
                      <a:pPr indent="0" lvl="0" marL="0" marR="0" rtl="0" algn="l">
                        <a:spcBef>
                          <a:spcPts val="0"/>
                        </a:spcBef>
                        <a:spcAft>
                          <a:spcPts val="0"/>
                        </a:spcAft>
                        <a:buNone/>
                      </a:pPr>
                      <a:r>
                        <a:rPr lang="en-US" sz="1900" u="none" cap="none" strike="noStrike"/>
                        <a:t>Triggers at the start of a drag operation</a:t>
                      </a:r>
                      <a:endParaRPr/>
                    </a:p>
                  </a:txBody>
                  <a:tcPr marT="76200" marB="76200" marR="76200" marL="76200"/>
                </a:tc>
              </a:tr>
              <a:tr h="370850">
                <a:tc>
                  <a:txBody>
                    <a:bodyPr/>
                    <a:lstStyle/>
                    <a:p>
                      <a:pPr indent="0" lvl="0" marL="0" marR="0" rtl="0" algn="l">
                        <a:spcBef>
                          <a:spcPts val="0"/>
                        </a:spcBef>
                        <a:spcAft>
                          <a:spcPts val="0"/>
                        </a:spcAft>
                        <a:buNone/>
                      </a:pPr>
                      <a:r>
                        <a:rPr lang="en-US" sz="1900" u="none" cap="none" strike="noStrike"/>
                        <a:t>ondragstart</a:t>
                      </a:r>
                      <a:endParaRPr sz="1900" u="none" cap="none" strike="noStrike"/>
                    </a:p>
                  </a:txBody>
                  <a:tcPr marT="76200" marB="76200" marR="76200" marL="76200"/>
                </a:tc>
                <a:tc>
                  <a:txBody>
                    <a:bodyPr/>
                    <a:lstStyle/>
                    <a:p>
                      <a:pPr indent="0" lvl="0" marL="0" marR="0" rtl="0" algn="l">
                        <a:spcBef>
                          <a:spcPts val="0"/>
                        </a:spcBef>
                        <a:spcAft>
                          <a:spcPts val="0"/>
                        </a:spcAft>
                        <a:buNone/>
                      </a:pPr>
                      <a:r>
                        <a:rPr lang="en-US" sz="1900" u="none" cap="none" strike="noStrike"/>
                        <a:t>script</a:t>
                      </a:r>
                      <a:endParaRPr/>
                    </a:p>
                  </a:txBody>
                  <a:tcPr marT="76200" marB="76200" marR="76200" marL="76200"/>
                </a:tc>
                <a:tc>
                  <a:txBody>
                    <a:bodyPr/>
                    <a:lstStyle/>
                    <a:p>
                      <a:pPr indent="0" lvl="0" marL="0" marR="0" rtl="0" algn="l">
                        <a:spcBef>
                          <a:spcPts val="0"/>
                        </a:spcBef>
                        <a:spcAft>
                          <a:spcPts val="0"/>
                        </a:spcAft>
                        <a:buNone/>
                      </a:pPr>
                      <a:r>
                        <a:rPr lang="en-US" sz="1900" u="none" cap="none" strike="noStrike"/>
                        <a:t>Triggers at the start of a drag operation</a:t>
                      </a:r>
                      <a:endParaRPr/>
                    </a:p>
                  </a:txBody>
                  <a:tcPr marT="76200" marB="76200" marR="76200" marL="76200"/>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8" name="Shape 1018"/>
        <p:cNvGrpSpPr/>
        <p:nvPr/>
      </p:nvGrpSpPr>
      <p:grpSpPr>
        <a:xfrm>
          <a:off x="0" y="0"/>
          <a:ext cx="0" cy="0"/>
          <a:chOff x="0" y="0"/>
          <a:chExt cx="0" cy="0"/>
        </a:xfrm>
      </p:grpSpPr>
      <p:sp>
        <p:nvSpPr>
          <p:cNvPr id="1019" name="Google Shape;1019;p101"/>
          <p:cNvSpPr txBox="1"/>
          <p:nvPr>
            <p:ph type="title"/>
          </p:nvPr>
        </p:nvSpPr>
        <p:spPr>
          <a:xfrm>
            <a:off x="203566" y="234461"/>
            <a:ext cx="11125199" cy="641485"/>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HTML5 Standard Events</a:t>
            </a:r>
            <a:endParaRPr/>
          </a:p>
        </p:txBody>
      </p:sp>
      <p:sp>
        <p:nvSpPr>
          <p:cNvPr id="1020" name="Google Shape;1020;p101"/>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1021" name="Google Shape;1021;p101"/>
          <p:cNvGraphicFramePr/>
          <p:nvPr/>
        </p:nvGraphicFramePr>
        <p:xfrm>
          <a:off x="1703223" y="1132212"/>
          <a:ext cx="3000000" cy="3000000"/>
        </p:xfrm>
        <a:graphic>
          <a:graphicData uri="http://schemas.openxmlformats.org/drawingml/2006/table">
            <a:tbl>
              <a:tblPr bandRow="1" firstRow="1">
                <a:noFill/>
                <a:tableStyleId>{28E30604-20AF-4E26-80DD-424C24190ECC}</a:tableStyleId>
              </a:tblPr>
              <a:tblGrid>
                <a:gridCol w="2235725"/>
                <a:gridCol w="1172300"/>
                <a:gridCol w="4717850"/>
              </a:tblGrid>
              <a:tr h="370850">
                <a:tc>
                  <a:txBody>
                    <a:bodyPr/>
                    <a:lstStyle/>
                    <a:p>
                      <a:pPr indent="0" lvl="0" marL="0" marR="0" rtl="0" algn="l">
                        <a:spcBef>
                          <a:spcPts val="0"/>
                        </a:spcBef>
                        <a:spcAft>
                          <a:spcPts val="0"/>
                        </a:spcAft>
                        <a:buNone/>
                      </a:pPr>
                      <a:r>
                        <a:rPr lang="en-US" sz="1900" u="none" cap="none" strike="noStrike"/>
                        <a:t>ondrop</a:t>
                      </a:r>
                      <a:endParaRPr sz="1900" u="none" cap="none" strike="noStrike"/>
                    </a:p>
                  </a:txBody>
                  <a:tcPr marT="76200" marB="76200" marR="76200" marL="76200"/>
                </a:tc>
                <a:tc>
                  <a:txBody>
                    <a:bodyPr/>
                    <a:lstStyle/>
                    <a:p>
                      <a:pPr indent="0" lvl="0" marL="0" marR="0" rtl="0" algn="l">
                        <a:spcBef>
                          <a:spcPts val="0"/>
                        </a:spcBef>
                        <a:spcAft>
                          <a:spcPts val="0"/>
                        </a:spcAft>
                        <a:buNone/>
                      </a:pPr>
                      <a:r>
                        <a:rPr lang="en-US" sz="1900" u="none" cap="none" strike="noStrike"/>
                        <a:t>script</a:t>
                      </a:r>
                      <a:endParaRPr/>
                    </a:p>
                  </a:txBody>
                  <a:tcPr marT="76200" marB="76200" marR="76200" marL="76200"/>
                </a:tc>
                <a:tc>
                  <a:txBody>
                    <a:bodyPr/>
                    <a:lstStyle/>
                    <a:p>
                      <a:pPr indent="0" lvl="0" marL="0" marR="0" rtl="0" algn="l">
                        <a:spcBef>
                          <a:spcPts val="0"/>
                        </a:spcBef>
                        <a:spcAft>
                          <a:spcPts val="0"/>
                        </a:spcAft>
                        <a:buNone/>
                      </a:pPr>
                      <a:r>
                        <a:rPr lang="en-US" sz="1900" u="none" cap="none" strike="noStrike"/>
                        <a:t>Triggers when dragged element is being dropped</a:t>
                      </a:r>
                      <a:endParaRPr/>
                    </a:p>
                  </a:txBody>
                  <a:tcPr marT="76200" marB="76200" marR="76200" marL="76200"/>
                </a:tc>
              </a:tr>
              <a:tr h="370850">
                <a:tc>
                  <a:txBody>
                    <a:bodyPr/>
                    <a:lstStyle/>
                    <a:p>
                      <a:pPr indent="0" lvl="0" marL="0" marR="0" rtl="0" algn="l">
                        <a:spcBef>
                          <a:spcPts val="0"/>
                        </a:spcBef>
                        <a:spcAft>
                          <a:spcPts val="0"/>
                        </a:spcAft>
                        <a:buNone/>
                      </a:pPr>
                      <a:r>
                        <a:rPr lang="en-US" sz="1900" u="none" cap="none" strike="noStrike"/>
                        <a:t>ondurationchange</a:t>
                      </a:r>
                      <a:endParaRPr sz="1900" u="none" cap="none" strike="noStrike"/>
                    </a:p>
                  </a:txBody>
                  <a:tcPr marT="76200" marB="76200" marR="76200" marL="76200"/>
                </a:tc>
                <a:tc>
                  <a:txBody>
                    <a:bodyPr/>
                    <a:lstStyle/>
                    <a:p>
                      <a:pPr indent="0" lvl="0" marL="0" marR="0" rtl="0" algn="l">
                        <a:spcBef>
                          <a:spcPts val="0"/>
                        </a:spcBef>
                        <a:spcAft>
                          <a:spcPts val="0"/>
                        </a:spcAft>
                        <a:buNone/>
                      </a:pPr>
                      <a:r>
                        <a:rPr lang="en-US" sz="1900" u="none" cap="none" strike="noStrike"/>
                        <a:t>script</a:t>
                      </a:r>
                      <a:endParaRPr/>
                    </a:p>
                  </a:txBody>
                  <a:tcPr marT="76200" marB="76200" marR="76200" marL="76200"/>
                </a:tc>
                <a:tc>
                  <a:txBody>
                    <a:bodyPr/>
                    <a:lstStyle/>
                    <a:p>
                      <a:pPr indent="0" lvl="0" marL="0" marR="0" rtl="0" algn="l">
                        <a:spcBef>
                          <a:spcPts val="0"/>
                        </a:spcBef>
                        <a:spcAft>
                          <a:spcPts val="0"/>
                        </a:spcAft>
                        <a:buNone/>
                      </a:pPr>
                      <a:r>
                        <a:rPr lang="en-US" sz="1900" u="none" cap="none" strike="noStrike"/>
                        <a:t>Triggers when the length of the media is changed</a:t>
                      </a:r>
                      <a:endParaRPr/>
                    </a:p>
                  </a:txBody>
                  <a:tcPr marT="76200" marB="76200" marR="76200" marL="76200"/>
                </a:tc>
              </a:tr>
              <a:tr h="370850">
                <a:tc>
                  <a:txBody>
                    <a:bodyPr/>
                    <a:lstStyle/>
                    <a:p>
                      <a:pPr indent="0" lvl="0" marL="0" marR="0" rtl="0" algn="l">
                        <a:spcBef>
                          <a:spcPts val="0"/>
                        </a:spcBef>
                        <a:spcAft>
                          <a:spcPts val="0"/>
                        </a:spcAft>
                        <a:buNone/>
                      </a:pPr>
                      <a:r>
                        <a:rPr lang="en-US" sz="1900" u="none" cap="none" strike="noStrike"/>
                        <a:t>onemptied</a:t>
                      </a:r>
                      <a:endParaRPr/>
                    </a:p>
                  </a:txBody>
                  <a:tcPr marT="76200" marB="76200" marR="76200" marL="76200"/>
                </a:tc>
                <a:tc>
                  <a:txBody>
                    <a:bodyPr/>
                    <a:lstStyle/>
                    <a:p>
                      <a:pPr indent="0" lvl="0" marL="0" marR="0" rtl="0" algn="l">
                        <a:spcBef>
                          <a:spcPts val="0"/>
                        </a:spcBef>
                        <a:spcAft>
                          <a:spcPts val="0"/>
                        </a:spcAft>
                        <a:buNone/>
                      </a:pPr>
                      <a:r>
                        <a:rPr lang="en-US" sz="1900" u="none" cap="none" strike="noStrike"/>
                        <a:t>script</a:t>
                      </a:r>
                      <a:endParaRPr/>
                    </a:p>
                  </a:txBody>
                  <a:tcPr marT="76200" marB="76200" marR="76200" marL="76200"/>
                </a:tc>
                <a:tc>
                  <a:txBody>
                    <a:bodyPr/>
                    <a:lstStyle/>
                    <a:p>
                      <a:pPr indent="0" lvl="0" marL="0" marR="0" rtl="0" algn="l">
                        <a:spcBef>
                          <a:spcPts val="0"/>
                        </a:spcBef>
                        <a:spcAft>
                          <a:spcPts val="0"/>
                        </a:spcAft>
                        <a:buNone/>
                      </a:pPr>
                      <a:r>
                        <a:rPr lang="en-US" sz="1900" u="none" cap="none" strike="noStrike"/>
                        <a:t>Triggers when a media resource element suddenly becomes empty.</a:t>
                      </a:r>
                      <a:endParaRPr/>
                    </a:p>
                  </a:txBody>
                  <a:tcPr marT="76200" marB="76200" marR="76200" marL="76200"/>
                </a:tc>
              </a:tr>
              <a:tr h="370850">
                <a:tc>
                  <a:txBody>
                    <a:bodyPr/>
                    <a:lstStyle/>
                    <a:p>
                      <a:pPr indent="0" lvl="0" marL="0" marR="0" rtl="0" algn="l">
                        <a:spcBef>
                          <a:spcPts val="0"/>
                        </a:spcBef>
                        <a:spcAft>
                          <a:spcPts val="0"/>
                        </a:spcAft>
                        <a:buNone/>
                      </a:pPr>
                      <a:r>
                        <a:rPr lang="en-US" sz="1900" u="none" cap="none" strike="noStrike"/>
                        <a:t>onended</a:t>
                      </a:r>
                      <a:endParaRPr/>
                    </a:p>
                  </a:txBody>
                  <a:tcPr marT="76200" marB="76200" marR="76200" marL="76200"/>
                </a:tc>
                <a:tc>
                  <a:txBody>
                    <a:bodyPr/>
                    <a:lstStyle/>
                    <a:p>
                      <a:pPr indent="0" lvl="0" marL="0" marR="0" rtl="0" algn="l">
                        <a:spcBef>
                          <a:spcPts val="0"/>
                        </a:spcBef>
                        <a:spcAft>
                          <a:spcPts val="0"/>
                        </a:spcAft>
                        <a:buNone/>
                      </a:pPr>
                      <a:r>
                        <a:rPr lang="en-US" sz="1900" u="none" cap="none" strike="noStrike"/>
                        <a:t>script</a:t>
                      </a:r>
                      <a:endParaRPr/>
                    </a:p>
                  </a:txBody>
                  <a:tcPr marT="76200" marB="76200" marR="76200" marL="76200"/>
                </a:tc>
                <a:tc>
                  <a:txBody>
                    <a:bodyPr/>
                    <a:lstStyle/>
                    <a:p>
                      <a:pPr indent="0" lvl="0" marL="0" marR="0" rtl="0" algn="l">
                        <a:spcBef>
                          <a:spcPts val="0"/>
                        </a:spcBef>
                        <a:spcAft>
                          <a:spcPts val="0"/>
                        </a:spcAft>
                        <a:buNone/>
                      </a:pPr>
                      <a:r>
                        <a:rPr lang="en-US" sz="1900" u="none" cap="none" strike="noStrike"/>
                        <a:t>Triggers when media has reach the end</a:t>
                      </a:r>
                      <a:endParaRPr/>
                    </a:p>
                  </a:txBody>
                  <a:tcPr marT="76200" marB="76200" marR="76200" marL="76200"/>
                </a:tc>
              </a:tr>
              <a:tr h="370850">
                <a:tc>
                  <a:txBody>
                    <a:bodyPr/>
                    <a:lstStyle/>
                    <a:p>
                      <a:pPr indent="0" lvl="0" marL="0" marR="0" rtl="0" algn="l">
                        <a:spcBef>
                          <a:spcPts val="0"/>
                        </a:spcBef>
                        <a:spcAft>
                          <a:spcPts val="0"/>
                        </a:spcAft>
                        <a:buNone/>
                      </a:pPr>
                      <a:r>
                        <a:rPr lang="en-US" sz="1900" u="none" cap="none" strike="noStrike"/>
                        <a:t>onerror</a:t>
                      </a:r>
                      <a:endParaRPr/>
                    </a:p>
                  </a:txBody>
                  <a:tcPr marT="76200" marB="76200" marR="76200" marL="76200"/>
                </a:tc>
                <a:tc>
                  <a:txBody>
                    <a:bodyPr/>
                    <a:lstStyle/>
                    <a:p>
                      <a:pPr indent="0" lvl="0" marL="0" marR="0" rtl="0" algn="l">
                        <a:spcBef>
                          <a:spcPts val="0"/>
                        </a:spcBef>
                        <a:spcAft>
                          <a:spcPts val="0"/>
                        </a:spcAft>
                        <a:buNone/>
                      </a:pPr>
                      <a:r>
                        <a:rPr lang="en-US" sz="1900" u="none" cap="none" strike="noStrike"/>
                        <a:t>script</a:t>
                      </a:r>
                      <a:endParaRPr/>
                    </a:p>
                  </a:txBody>
                  <a:tcPr marT="76200" marB="76200" marR="76200" marL="76200"/>
                </a:tc>
                <a:tc>
                  <a:txBody>
                    <a:bodyPr/>
                    <a:lstStyle/>
                    <a:p>
                      <a:pPr indent="0" lvl="0" marL="0" marR="0" rtl="0" algn="l">
                        <a:spcBef>
                          <a:spcPts val="0"/>
                        </a:spcBef>
                        <a:spcAft>
                          <a:spcPts val="0"/>
                        </a:spcAft>
                        <a:buNone/>
                      </a:pPr>
                      <a:r>
                        <a:rPr lang="en-US" sz="1900" u="none" cap="none" strike="noStrike"/>
                        <a:t>Triggers when an error occur</a:t>
                      </a:r>
                      <a:endParaRPr/>
                    </a:p>
                  </a:txBody>
                  <a:tcPr marT="76200" marB="76200" marR="76200" marL="76200"/>
                </a:tc>
              </a:tr>
              <a:tr h="370850">
                <a:tc>
                  <a:txBody>
                    <a:bodyPr/>
                    <a:lstStyle/>
                    <a:p>
                      <a:pPr indent="0" lvl="0" marL="0" marR="0" rtl="0" algn="l">
                        <a:spcBef>
                          <a:spcPts val="0"/>
                        </a:spcBef>
                        <a:spcAft>
                          <a:spcPts val="0"/>
                        </a:spcAft>
                        <a:buNone/>
                      </a:pPr>
                      <a:r>
                        <a:rPr lang="en-US" sz="1900" u="none" cap="none" strike="noStrike"/>
                        <a:t>onfocus</a:t>
                      </a:r>
                      <a:endParaRPr/>
                    </a:p>
                  </a:txBody>
                  <a:tcPr marT="76200" marB="76200" marR="76200" marL="76200"/>
                </a:tc>
                <a:tc>
                  <a:txBody>
                    <a:bodyPr/>
                    <a:lstStyle/>
                    <a:p>
                      <a:pPr indent="0" lvl="0" marL="0" marR="0" rtl="0" algn="l">
                        <a:spcBef>
                          <a:spcPts val="0"/>
                        </a:spcBef>
                        <a:spcAft>
                          <a:spcPts val="0"/>
                        </a:spcAft>
                        <a:buNone/>
                      </a:pPr>
                      <a:r>
                        <a:rPr lang="en-US" sz="1900" u="none" cap="none" strike="noStrike"/>
                        <a:t>script</a:t>
                      </a:r>
                      <a:endParaRPr/>
                    </a:p>
                  </a:txBody>
                  <a:tcPr marT="76200" marB="76200" marR="76200" marL="76200"/>
                </a:tc>
                <a:tc>
                  <a:txBody>
                    <a:bodyPr/>
                    <a:lstStyle/>
                    <a:p>
                      <a:pPr indent="0" lvl="0" marL="0" marR="0" rtl="0" algn="l">
                        <a:spcBef>
                          <a:spcPts val="0"/>
                        </a:spcBef>
                        <a:spcAft>
                          <a:spcPts val="0"/>
                        </a:spcAft>
                        <a:buNone/>
                      </a:pPr>
                      <a:r>
                        <a:rPr lang="en-US" sz="1900" u="none" cap="none" strike="noStrike"/>
                        <a:t>Triggers when the window gets focus</a:t>
                      </a:r>
                      <a:endParaRPr/>
                    </a:p>
                  </a:txBody>
                  <a:tcPr marT="76200" marB="76200" marR="76200" marL="76200"/>
                </a:tc>
              </a:tr>
              <a:tr h="370850">
                <a:tc>
                  <a:txBody>
                    <a:bodyPr/>
                    <a:lstStyle/>
                    <a:p>
                      <a:pPr indent="0" lvl="0" marL="0" marR="0" rtl="0" algn="l">
                        <a:spcBef>
                          <a:spcPts val="0"/>
                        </a:spcBef>
                        <a:spcAft>
                          <a:spcPts val="0"/>
                        </a:spcAft>
                        <a:buNone/>
                      </a:pPr>
                      <a:r>
                        <a:rPr lang="en-US" sz="1900" u="none" cap="none" strike="noStrike"/>
                        <a:t>onformchange</a:t>
                      </a:r>
                      <a:endParaRPr/>
                    </a:p>
                  </a:txBody>
                  <a:tcPr marT="76200" marB="76200" marR="76200" marL="76200"/>
                </a:tc>
                <a:tc>
                  <a:txBody>
                    <a:bodyPr/>
                    <a:lstStyle/>
                    <a:p>
                      <a:pPr indent="0" lvl="0" marL="0" marR="0" rtl="0" algn="l">
                        <a:spcBef>
                          <a:spcPts val="0"/>
                        </a:spcBef>
                        <a:spcAft>
                          <a:spcPts val="0"/>
                        </a:spcAft>
                        <a:buNone/>
                      </a:pPr>
                      <a:r>
                        <a:rPr lang="en-US" sz="1900" u="none" cap="none" strike="noStrike"/>
                        <a:t>script</a:t>
                      </a:r>
                      <a:endParaRPr/>
                    </a:p>
                  </a:txBody>
                  <a:tcPr marT="76200" marB="76200" marR="76200" marL="76200"/>
                </a:tc>
                <a:tc>
                  <a:txBody>
                    <a:bodyPr/>
                    <a:lstStyle/>
                    <a:p>
                      <a:pPr indent="0" lvl="0" marL="0" marR="0" rtl="0" algn="l">
                        <a:spcBef>
                          <a:spcPts val="0"/>
                        </a:spcBef>
                        <a:spcAft>
                          <a:spcPts val="0"/>
                        </a:spcAft>
                        <a:buNone/>
                      </a:pPr>
                      <a:r>
                        <a:rPr lang="en-US" sz="1900" u="none" cap="none" strike="noStrike"/>
                        <a:t>Triggers when a form changes</a:t>
                      </a:r>
                      <a:endParaRPr/>
                    </a:p>
                  </a:txBody>
                  <a:tcPr marT="76200" marB="76200" marR="76200" marL="76200"/>
                </a:tc>
              </a:tr>
              <a:tr h="370850">
                <a:tc>
                  <a:txBody>
                    <a:bodyPr/>
                    <a:lstStyle/>
                    <a:p>
                      <a:pPr indent="0" lvl="0" marL="0" marR="0" rtl="0" algn="l">
                        <a:spcBef>
                          <a:spcPts val="0"/>
                        </a:spcBef>
                        <a:spcAft>
                          <a:spcPts val="0"/>
                        </a:spcAft>
                        <a:buNone/>
                      </a:pPr>
                      <a:r>
                        <a:rPr lang="en-US" sz="1900" u="none" cap="none" strike="noStrike"/>
                        <a:t>onforminput</a:t>
                      </a:r>
                      <a:endParaRPr sz="1900" u="none" cap="none" strike="noStrike"/>
                    </a:p>
                  </a:txBody>
                  <a:tcPr marT="76200" marB="76200" marR="76200" marL="76200"/>
                </a:tc>
                <a:tc>
                  <a:txBody>
                    <a:bodyPr/>
                    <a:lstStyle/>
                    <a:p>
                      <a:pPr indent="0" lvl="0" marL="0" marR="0" rtl="0" algn="l">
                        <a:spcBef>
                          <a:spcPts val="0"/>
                        </a:spcBef>
                        <a:spcAft>
                          <a:spcPts val="0"/>
                        </a:spcAft>
                        <a:buNone/>
                      </a:pPr>
                      <a:r>
                        <a:rPr lang="en-US" sz="1900" u="none" cap="none" strike="noStrike"/>
                        <a:t>script</a:t>
                      </a:r>
                      <a:endParaRPr/>
                    </a:p>
                  </a:txBody>
                  <a:tcPr marT="76200" marB="76200" marR="76200" marL="76200"/>
                </a:tc>
                <a:tc>
                  <a:txBody>
                    <a:bodyPr/>
                    <a:lstStyle/>
                    <a:p>
                      <a:pPr indent="0" lvl="0" marL="0" marR="0" rtl="0" algn="l">
                        <a:spcBef>
                          <a:spcPts val="0"/>
                        </a:spcBef>
                        <a:spcAft>
                          <a:spcPts val="0"/>
                        </a:spcAft>
                        <a:buNone/>
                      </a:pPr>
                      <a:r>
                        <a:rPr lang="en-US" sz="1900" u="none" cap="none" strike="noStrike"/>
                        <a:t>Triggers when a form gets user input</a:t>
                      </a:r>
                      <a:endParaRPr/>
                    </a:p>
                  </a:txBody>
                  <a:tcPr marT="76200" marB="76200" marR="76200" marL="76200"/>
                </a:tc>
              </a:tr>
              <a:tr h="370850">
                <a:tc>
                  <a:txBody>
                    <a:bodyPr/>
                    <a:lstStyle/>
                    <a:p>
                      <a:pPr indent="0" lvl="0" marL="0" marR="0" rtl="0" algn="l">
                        <a:spcBef>
                          <a:spcPts val="0"/>
                        </a:spcBef>
                        <a:spcAft>
                          <a:spcPts val="0"/>
                        </a:spcAft>
                        <a:buNone/>
                      </a:pPr>
                      <a:r>
                        <a:rPr lang="en-US" sz="1900" u="none" cap="none" strike="noStrike"/>
                        <a:t>onhaschange</a:t>
                      </a:r>
                      <a:endParaRPr sz="1900" u="none" cap="none" strike="noStrike"/>
                    </a:p>
                  </a:txBody>
                  <a:tcPr marT="76200" marB="76200" marR="76200" marL="76200"/>
                </a:tc>
                <a:tc>
                  <a:txBody>
                    <a:bodyPr/>
                    <a:lstStyle/>
                    <a:p>
                      <a:pPr indent="0" lvl="0" marL="0" marR="0" rtl="0" algn="l">
                        <a:spcBef>
                          <a:spcPts val="0"/>
                        </a:spcBef>
                        <a:spcAft>
                          <a:spcPts val="0"/>
                        </a:spcAft>
                        <a:buNone/>
                      </a:pPr>
                      <a:r>
                        <a:rPr lang="en-US" sz="1900" u="none" cap="none" strike="noStrike"/>
                        <a:t>script</a:t>
                      </a:r>
                      <a:endParaRPr/>
                    </a:p>
                  </a:txBody>
                  <a:tcPr marT="76200" marB="76200" marR="76200" marL="76200"/>
                </a:tc>
                <a:tc>
                  <a:txBody>
                    <a:bodyPr/>
                    <a:lstStyle/>
                    <a:p>
                      <a:pPr indent="0" lvl="0" marL="0" marR="0" rtl="0" algn="l">
                        <a:spcBef>
                          <a:spcPts val="0"/>
                        </a:spcBef>
                        <a:spcAft>
                          <a:spcPts val="0"/>
                        </a:spcAft>
                        <a:buNone/>
                      </a:pPr>
                      <a:r>
                        <a:rPr lang="en-US" sz="1900" u="none" cap="none" strike="noStrike"/>
                        <a:t>Triggers when the document has change</a:t>
                      </a:r>
                      <a:endParaRPr/>
                    </a:p>
                  </a:txBody>
                  <a:tcPr marT="76200" marB="76200" marR="76200" marL="76200"/>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5" name="Shape 1025"/>
        <p:cNvGrpSpPr/>
        <p:nvPr/>
      </p:nvGrpSpPr>
      <p:grpSpPr>
        <a:xfrm>
          <a:off x="0" y="0"/>
          <a:ext cx="0" cy="0"/>
          <a:chOff x="0" y="0"/>
          <a:chExt cx="0" cy="0"/>
        </a:xfrm>
      </p:grpSpPr>
      <p:sp>
        <p:nvSpPr>
          <p:cNvPr id="1026" name="Google Shape;1026;p102"/>
          <p:cNvSpPr txBox="1"/>
          <p:nvPr>
            <p:ph type="title"/>
          </p:nvPr>
        </p:nvSpPr>
        <p:spPr>
          <a:xfrm>
            <a:off x="250464" y="302901"/>
            <a:ext cx="11125199" cy="638909"/>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HTML5 Standard Events</a:t>
            </a:r>
            <a:endParaRPr/>
          </a:p>
        </p:txBody>
      </p:sp>
      <p:sp>
        <p:nvSpPr>
          <p:cNvPr id="1027" name="Google Shape;1027;p102"/>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1028" name="Google Shape;1028;p102"/>
          <p:cNvGraphicFramePr/>
          <p:nvPr/>
        </p:nvGraphicFramePr>
        <p:xfrm>
          <a:off x="1750121" y="941810"/>
          <a:ext cx="3000000" cy="3000000"/>
        </p:xfrm>
        <a:graphic>
          <a:graphicData uri="http://schemas.openxmlformats.org/drawingml/2006/table">
            <a:tbl>
              <a:tblPr bandRow="1" firstRow="1">
                <a:noFill/>
                <a:tableStyleId>{28E30604-20AF-4E26-80DD-424C24190ECC}</a:tableStyleId>
              </a:tblPr>
              <a:tblGrid>
                <a:gridCol w="2071600"/>
                <a:gridCol w="937850"/>
                <a:gridCol w="5116425"/>
              </a:tblGrid>
              <a:tr h="370850">
                <a:tc>
                  <a:txBody>
                    <a:bodyPr/>
                    <a:lstStyle/>
                    <a:p>
                      <a:pPr indent="0" lvl="0" marL="0" marR="0" rtl="0" algn="l">
                        <a:spcBef>
                          <a:spcPts val="0"/>
                        </a:spcBef>
                        <a:spcAft>
                          <a:spcPts val="0"/>
                        </a:spcAft>
                        <a:buNone/>
                      </a:pPr>
                      <a:r>
                        <a:rPr lang="en-US" sz="1900" u="none" cap="none" strike="noStrike"/>
                        <a:t>oninput</a:t>
                      </a:r>
                      <a:endParaRPr sz="1900" u="none" cap="none" strike="noStrike"/>
                    </a:p>
                  </a:txBody>
                  <a:tcPr marT="76200" marB="76200" marR="76200" marL="76200"/>
                </a:tc>
                <a:tc>
                  <a:txBody>
                    <a:bodyPr/>
                    <a:lstStyle/>
                    <a:p>
                      <a:pPr indent="0" lvl="0" marL="0" marR="0" rtl="0" algn="l">
                        <a:spcBef>
                          <a:spcPts val="0"/>
                        </a:spcBef>
                        <a:spcAft>
                          <a:spcPts val="0"/>
                        </a:spcAft>
                        <a:buNone/>
                      </a:pPr>
                      <a:r>
                        <a:rPr lang="en-US" sz="1900" u="none" cap="none" strike="noStrike"/>
                        <a:t>script</a:t>
                      </a:r>
                      <a:endParaRPr/>
                    </a:p>
                  </a:txBody>
                  <a:tcPr marT="76200" marB="76200" marR="76200" marL="76200"/>
                </a:tc>
                <a:tc>
                  <a:txBody>
                    <a:bodyPr/>
                    <a:lstStyle/>
                    <a:p>
                      <a:pPr indent="0" lvl="0" marL="0" marR="0" rtl="0" algn="l">
                        <a:spcBef>
                          <a:spcPts val="0"/>
                        </a:spcBef>
                        <a:spcAft>
                          <a:spcPts val="0"/>
                        </a:spcAft>
                        <a:buNone/>
                      </a:pPr>
                      <a:r>
                        <a:rPr lang="en-US" sz="1900" u="none" cap="none" strike="noStrike"/>
                        <a:t>Triggers when an element gets user input</a:t>
                      </a:r>
                      <a:endParaRPr/>
                    </a:p>
                  </a:txBody>
                  <a:tcPr marT="76200" marB="76200" marR="76200" marL="76200"/>
                </a:tc>
              </a:tr>
              <a:tr h="370850">
                <a:tc>
                  <a:txBody>
                    <a:bodyPr/>
                    <a:lstStyle/>
                    <a:p>
                      <a:pPr indent="0" lvl="0" marL="0" marR="0" rtl="0" algn="l">
                        <a:spcBef>
                          <a:spcPts val="0"/>
                        </a:spcBef>
                        <a:spcAft>
                          <a:spcPts val="0"/>
                        </a:spcAft>
                        <a:buNone/>
                      </a:pPr>
                      <a:r>
                        <a:rPr lang="en-US" sz="1900" u="none" cap="none" strike="noStrike"/>
                        <a:t>oninvalid</a:t>
                      </a:r>
                      <a:endParaRPr/>
                    </a:p>
                  </a:txBody>
                  <a:tcPr marT="76200" marB="76200" marR="76200" marL="76200"/>
                </a:tc>
                <a:tc>
                  <a:txBody>
                    <a:bodyPr/>
                    <a:lstStyle/>
                    <a:p>
                      <a:pPr indent="0" lvl="0" marL="0" marR="0" rtl="0" algn="l">
                        <a:spcBef>
                          <a:spcPts val="0"/>
                        </a:spcBef>
                        <a:spcAft>
                          <a:spcPts val="0"/>
                        </a:spcAft>
                        <a:buNone/>
                      </a:pPr>
                      <a:r>
                        <a:rPr lang="en-US" sz="1900" u="none" cap="none" strike="noStrike"/>
                        <a:t>script</a:t>
                      </a:r>
                      <a:endParaRPr/>
                    </a:p>
                  </a:txBody>
                  <a:tcPr marT="76200" marB="76200" marR="76200" marL="76200"/>
                </a:tc>
                <a:tc>
                  <a:txBody>
                    <a:bodyPr/>
                    <a:lstStyle/>
                    <a:p>
                      <a:pPr indent="0" lvl="0" marL="0" marR="0" rtl="0" algn="l">
                        <a:spcBef>
                          <a:spcPts val="0"/>
                        </a:spcBef>
                        <a:spcAft>
                          <a:spcPts val="0"/>
                        </a:spcAft>
                        <a:buNone/>
                      </a:pPr>
                      <a:r>
                        <a:rPr lang="en-US" sz="1900" u="none" cap="none" strike="noStrike"/>
                        <a:t>Triggers when an element is invalid</a:t>
                      </a:r>
                      <a:endParaRPr/>
                    </a:p>
                  </a:txBody>
                  <a:tcPr marT="76200" marB="76200" marR="76200" marL="76200"/>
                </a:tc>
              </a:tr>
              <a:tr h="370850">
                <a:tc>
                  <a:txBody>
                    <a:bodyPr/>
                    <a:lstStyle/>
                    <a:p>
                      <a:pPr indent="0" lvl="0" marL="0" marR="0" rtl="0" algn="l">
                        <a:spcBef>
                          <a:spcPts val="0"/>
                        </a:spcBef>
                        <a:spcAft>
                          <a:spcPts val="0"/>
                        </a:spcAft>
                        <a:buNone/>
                      </a:pPr>
                      <a:r>
                        <a:rPr lang="en-US" sz="1900" u="none" cap="none" strike="noStrike"/>
                        <a:t>onkeydown</a:t>
                      </a:r>
                      <a:endParaRPr/>
                    </a:p>
                  </a:txBody>
                  <a:tcPr marT="76200" marB="76200" marR="76200" marL="76200"/>
                </a:tc>
                <a:tc>
                  <a:txBody>
                    <a:bodyPr/>
                    <a:lstStyle/>
                    <a:p>
                      <a:pPr indent="0" lvl="0" marL="0" marR="0" rtl="0" algn="l">
                        <a:spcBef>
                          <a:spcPts val="0"/>
                        </a:spcBef>
                        <a:spcAft>
                          <a:spcPts val="0"/>
                        </a:spcAft>
                        <a:buNone/>
                      </a:pPr>
                      <a:r>
                        <a:rPr lang="en-US" sz="1900" u="none" cap="none" strike="noStrike"/>
                        <a:t>script</a:t>
                      </a:r>
                      <a:endParaRPr/>
                    </a:p>
                  </a:txBody>
                  <a:tcPr marT="76200" marB="76200" marR="76200" marL="76200"/>
                </a:tc>
                <a:tc>
                  <a:txBody>
                    <a:bodyPr/>
                    <a:lstStyle/>
                    <a:p>
                      <a:pPr indent="0" lvl="0" marL="0" marR="0" rtl="0" algn="l">
                        <a:spcBef>
                          <a:spcPts val="0"/>
                        </a:spcBef>
                        <a:spcAft>
                          <a:spcPts val="0"/>
                        </a:spcAft>
                        <a:buNone/>
                      </a:pPr>
                      <a:r>
                        <a:rPr lang="en-US" sz="1900" u="none" cap="none" strike="noStrike"/>
                        <a:t>Triggers when a key is pressed</a:t>
                      </a:r>
                      <a:endParaRPr/>
                    </a:p>
                  </a:txBody>
                  <a:tcPr marT="76200" marB="76200" marR="76200" marL="76200"/>
                </a:tc>
              </a:tr>
              <a:tr h="370850">
                <a:tc>
                  <a:txBody>
                    <a:bodyPr/>
                    <a:lstStyle/>
                    <a:p>
                      <a:pPr indent="0" lvl="0" marL="0" marR="0" rtl="0" algn="l">
                        <a:spcBef>
                          <a:spcPts val="0"/>
                        </a:spcBef>
                        <a:spcAft>
                          <a:spcPts val="0"/>
                        </a:spcAft>
                        <a:buNone/>
                      </a:pPr>
                      <a:r>
                        <a:rPr lang="en-US" sz="1900" u="none" cap="none" strike="noStrike"/>
                        <a:t>onkeypress</a:t>
                      </a:r>
                      <a:endParaRPr/>
                    </a:p>
                  </a:txBody>
                  <a:tcPr marT="76200" marB="76200" marR="76200" marL="76200"/>
                </a:tc>
                <a:tc>
                  <a:txBody>
                    <a:bodyPr/>
                    <a:lstStyle/>
                    <a:p>
                      <a:pPr indent="0" lvl="0" marL="0" marR="0" rtl="0" algn="l">
                        <a:spcBef>
                          <a:spcPts val="0"/>
                        </a:spcBef>
                        <a:spcAft>
                          <a:spcPts val="0"/>
                        </a:spcAft>
                        <a:buNone/>
                      </a:pPr>
                      <a:r>
                        <a:rPr lang="en-US" sz="1900" u="none" cap="none" strike="noStrike"/>
                        <a:t>script</a:t>
                      </a:r>
                      <a:endParaRPr/>
                    </a:p>
                  </a:txBody>
                  <a:tcPr marT="76200" marB="76200" marR="76200" marL="76200"/>
                </a:tc>
                <a:tc>
                  <a:txBody>
                    <a:bodyPr/>
                    <a:lstStyle/>
                    <a:p>
                      <a:pPr indent="0" lvl="0" marL="0" marR="0" rtl="0" algn="l">
                        <a:spcBef>
                          <a:spcPts val="0"/>
                        </a:spcBef>
                        <a:spcAft>
                          <a:spcPts val="0"/>
                        </a:spcAft>
                        <a:buNone/>
                      </a:pPr>
                      <a:r>
                        <a:rPr lang="en-US" sz="1900" u="none" cap="none" strike="noStrike"/>
                        <a:t>Triggers when a key is pressed and released</a:t>
                      </a:r>
                      <a:endParaRPr/>
                    </a:p>
                  </a:txBody>
                  <a:tcPr marT="76200" marB="76200" marR="76200" marL="76200"/>
                </a:tc>
              </a:tr>
              <a:tr h="370850">
                <a:tc>
                  <a:txBody>
                    <a:bodyPr/>
                    <a:lstStyle/>
                    <a:p>
                      <a:pPr indent="0" lvl="0" marL="0" marR="0" rtl="0" algn="l">
                        <a:spcBef>
                          <a:spcPts val="0"/>
                        </a:spcBef>
                        <a:spcAft>
                          <a:spcPts val="0"/>
                        </a:spcAft>
                        <a:buNone/>
                      </a:pPr>
                      <a:r>
                        <a:rPr lang="en-US" sz="1900" u="none" cap="none" strike="noStrike"/>
                        <a:t>onkeyup</a:t>
                      </a:r>
                      <a:endParaRPr/>
                    </a:p>
                  </a:txBody>
                  <a:tcPr marT="76200" marB="76200" marR="76200" marL="76200"/>
                </a:tc>
                <a:tc>
                  <a:txBody>
                    <a:bodyPr/>
                    <a:lstStyle/>
                    <a:p>
                      <a:pPr indent="0" lvl="0" marL="0" marR="0" rtl="0" algn="l">
                        <a:spcBef>
                          <a:spcPts val="0"/>
                        </a:spcBef>
                        <a:spcAft>
                          <a:spcPts val="0"/>
                        </a:spcAft>
                        <a:buNone/>
                      </a:pPr>
                      <a:r>
                        <a:rPr lang="en-US" sz="1900" u="none" cap="none" strike="noStrike"/>
                        <a:t>script</a:t>
                      </a:r>
                      <a:endParaRPr/>
                    </a:p>
                  </a:txBody>
                  <a:tcPr marT="76200" marB="76200" marR="76200" marL="76200"/>
                </a:tc>
                <a:tc>
                  <a:txBody>
                    <a:bodyPr/>
                    <a:lstStyle/>
                    <a:p>
                      <a:pPr indent="0" lvl="0" marL="0" marR="0" rtl="0" algn="l">
                        <a:spcBef>
                          <a:spcPts val="0"/>
                        </a:spcBef>
                        <a:spcAft>
                          <a:spcPts val="0"/>
                        </a:spcAft>
                        <a:buNone/>
                      </a:pPr>
                      <a:r>
                        <a:rPr lang="en-US" sz="1900" u="none" cap="none" strike="noStrike"/>
                        <a:t>Triggers when a key is released</a:t>
                      </a:r>
                      <a:endParaRPr/>
                    </a:p>
                  </a:txBody>
                  <a:tcPr marT="76200" marB="76200" marR="76200" marL="76200"/>
                </a:tc>
              </a:tr>
              <a:tr h="370850">
                <a:tc>
                  <a:txBody>
                    <a:bodyPr/>
                    <a:lstStyle/>
                    <a:p>
                      <a:pPr indent="0" lvl="0" marL="0" marR="0" rtl="0" algn="l">
                        <a:spcBef>
                          <a:spcPts val="0"/>
                        </a:spcBef>
                        <a:spcAft>
                          <a:spcPts val="0"/>
                        </a:spcAft>
                        <a:buNone/>
                      </a:pPr>
                      <a:r>
                        <a:rPr lang="en-US" sz="1900" u="none" cap="none" strike="noStrike"/>
                        <a:t>onload</a:t>
                      </a:r>
                      <a:endParaRPr/>
                    </a:p>
                  </a:txBody>
                  <a:tcPr marT="76200" marB="76200" marR="76200" marL="76200"/>
                </a:tc>
                <a:tc>
                  <a:txBody>
                    <a:bodyPr/>
                    <a:lstStyle/>
                    <a:p>
                      <a:pPr indent="0" lvl="0" marL="0" marR="0" rtl="0" algn="l">
                        <a:spcBef>
                          <a:spcPts val="0"/>
                        </a:spcBef>
                        <a:spcAft>
                          <a:spcPts val="0"/>
                        </a:spcAft>
                        <a:buNone/>
                      </a:pPr>
                      <a:r>
                        <a:rPr lang="en-US" sz="1900" u="none" cap="none" strike="noStrike"/>
                        <a:t>script</a:t>
                      </a:r>
                      <a:endParaRPr/>
                    </a:p>
                  </a:txBody>
                  <a:tcPr marT="76200" marB="76200" marR="76200" marL="76200"/>
                </a:tc>
                <a:tc>
                  <a:txBody>
                    <a:bodyPr/>
                    <a:lstStyle/>
                    <a:p>
                      <a:pPr indent="0" lvl="0" marL="0" marR="0" rtl="0" algn="l">
                        <a:spcBef>
                          <a:spcPts val="0"/>
                        </a:spcBef>
                        <a:spcAft>
                          <a:spcPts val="0"/>
                        </a:spcAft>
                        <a:buNone/>
                      </a:pPr>
                      <a:r>
                        <a:rPr lang="en-US" sz="1900" u="none" cap="none" strike="noStrike"/>
                        <a:t>Triggers when the document loads</a:t>
                      </a:r>
                      <a:endParaRPr/>
                    </a:p>
                  </a:txBody>
                  <a:tcPr marT="76200" marB="76200" marR="76200" marL="76200"/>
                </a:tc>
              </a:tr>
              <a:tr h="370850">
                <a:tc>
                  <a:txBody>
                    <a:bodyPr/>
                    <a:lstStyle/>
                    <a:p>
                      <a:pPr indent="0" lvl="0" marL="0" marR="0" rtl="0" algn="l">
                        <a:spcBef>
                          <a:spcPts val="0"/>
                        </a:spcBef>
                        <a:spcAft>
                          <a:spcPts val="0"/>
                        </a:spcAft>
                        <a:buNone/>
                      </a:pPr>
                      <a:r>
                        <a:rPr lang="en-US" sz="1900" u="none" cap="none" strike="noStrike"/>
                        <a:t>onloadeddata</a:t>
                      </a:r>
                      <a:endParaRPr/>
                    </a:p>
                  </a:txBody>
                  <a:tcPr marT="76200" marB="76200" marR="76200" marL="76200"/>
                </a:tc>
                <a:tc>
                  <a:txBody>
                    <a:bodyPr/>
                    <a:lstStyle/>
                    <a:p>
                      <a:pPr indent="0" lvl="0" marL="0" marR="0" rtl="0" algn="l">
                        <a:spcBef>
                          <a:spcPts val="0"/>
                        </a:spcBef>
                        <a:spcAft>
                          <a:spcPts val="0"/>
                        </a:spcAft>
                        <a:buNone/>
                      </a:pPr>
                      <a:r>
                        <a:rPr lang="en-US" sz="1900" u="none" cap="none" strike="noStrike"/>
                        <a:t>script</a:t>
                      </a:r>
                      <a:endParaRPr/>
                    </a:p>
                  </a:txBody>
                  <a:tcPr marT="76200" marB="76200" marR="76200" marL="76200"/>
                </a:tc>
                <a:tc>
                  <a:txBody>
                    <a:bodyPr/>
                    <a:lstStyle/>
                    <a:p>
                      <a:pPr indent="0" lvl="0" marL="0" marR="0" rtl="0" algn="l">
                        <a:spcBef>
                          <a:spcPts val="0"/>
                        </a:spcBef>
                        <a:spcAft>
                          <a:spcPts val="0"/>
                        </a:spcAft>
                        <a:buNone/>
                      </a:pPr>
                      <a:r>
                        <a:rPr lang="en-US" sz="1900" u="none" cap="none" strike="noStrike"/>
                        <a:t>Triggers when media data is loaded</a:t>
                      </a:r>
                      <a:endParaRPr/>
                    </a:p>
                  </a:txBody>
                  <a:tcPr marT="76200" marB="76200" marR="76200" marL="76200"/>
                </a:tc>
              </a:tr>
              <a:tr h="370850">
                <a:tc>
                  <a:txBody>
                    <a:bodyPr/>
                    <a:lstStyle/>
                    <a:p>
                      <a:pPr indent="0" lvl="0" marL="0" marR="0" rtl="0" algn="l">
                        <a:spcBef>
                          <a:spcPts val="0"/>
                        </a:spcBef>
                        <a:spcAft>
                          <a:spcPts val="0"/>
                        </a:spcAft>
                        <a:buNone/>
                      </a:pPr>
                      <a:r>
                        <a:rPr lang="en-US" sz="1900" u="none" cap="none" strike="noStrike"/>
                        <a:t>onloadedmetadata</a:t>
                      </a:r>
                      <a:endParaRPr/>
                    </a:p>
                  </a:txBody>
                  <a:tcPr marT="76200" marB="76200" marR="76200" marL="76200"/>
                </a:tc>
                <a:tc>
                  <a:txBody>
                    <a:bodyPr/>
                    <a:lstStyle/>
                    <a:p>
                      <a:pPr indent="0" lvl="0" marL="0" marR="0" rtl="0" algn="l">
                        <a:spcBef>
                          <a:spcPts val="0"/>
                        </a:spcBef>
                        <a:spcAft>
                          <a:spcPts val="0"/>
                        </a:spcAft>
                        <a:buNone/>
                      </a:pPr>
                      <a:r>
                        <a:rPr lang="en-US" sz="1900" u="none" cap="none" strike="noStrike"/>
                        <a:t>script</a:t>
                      </a:r>
                      <a:endParaRPr/>
                    </a:p>
                  </a:txBody>
                  <a:tcPr marT="76200" marB="76200" marR="76200" marL="76200"/>
                </a:tc>
                <a:tc>
                  <a:txBody>
                    <a:bodyPr/>
                    <a:lstStyle/>
                    <a:p>
                      <a:pPr indent="0" lvl="0" marL="0" marR="0" rtl="0" algn="l">
                        <a:spcBef>
                          <a:spcPts val="0"/>
                        </a:spcBef>
                        <a:spcAft>
                          <a:spcPts val="0"/>
                        </a:spcAft>
                        <a:buNone/>
                      </a:pPr>
                      <a:r>
                        <a:rPr lang="en-US" sz="1900" u="none" cap="none" strike="noStrike"/>
                        <a:t>Triggers when the duration and other media data of a media element is loaded</a:t>
                      </a:r>
                      <a:endParaRPr/>
                    </a:p>
                  </a:txBody>
                  <a:tcPr marT="76200" marB="76200" marR="76200" marL="76200"/>
                </a:tc>
              </a:tr>
              <a:tr h="370850">
                <a:tc>
                  <a:txBody>
                    <a:bodyPr/>
                    <a:lstStyle/>
                    <a:p>
                      <a:pPr indent="0" lvl="0" marL="0" marR="0" rtl="0" algn="l">
                        <a:spcBef>
                          <a:spcPts val="0"/>
                        </a:spcBef>
                        <a:spcAft>
                          <a:spcPts val="0"/>
                        </a:spcAft>
                        <a:buNone/>
                      </a:pPr>
                      <a:r>
                        <a:rPr lang="en-US" sz="1900" u="none" cap="none" strike="noStrike"/>
                        <a:t>onloadstart</a:t>
                      </a:r>
                      <a:endParaRPr sz="1900" u="none" cap="none" strike="noStrike"/>
                    </a:p>
                  </a:txBody>
                  <a:tcPr marT="76200" marB="76200" marR="76200" marL="76200"/>
                </a:tc>
                <a:tc>
                  <a:txBody>
                    <a:bodyPr/>
                    <a:lstStyle/>
                    <a:p>
                      <a:pPr indent="0" lvl="0" marL="0" marR="0" rtl="0" algn="l">
                        <a:spcBef>
                          <a:spcPts val="0"/>
                        </a:spcBef>
                        <a:spcAft>
                          <a:spcPts val="0"/>
                        </a:spcAft>
                        <a:buNone/>
                      </a:pPr>
                      <a:r>
                        <a:rPr lang="en-US" sz="1900" u="none" cap="none" strike="noStrike"/>
                        <a:t>script</a:t>
                      </a:r>
                      <a:endParaRPr/>
                    </a:p>
                  </a:txBody>
                  <a:tcPr marT="76200" marB="76200" marR="76200" marL="76200"/>
                </a:tc>
                <a:tc>
                  <a:txBody>
                    <a:bodyPr/>
                    <a:lstStyle/>
                    <a:p>
                      <a:pPr indent="0" lvl="0" marL="0" marR="0" rtl="0" algn="l">
                        <a:spcBef>
                          <a:spcPts val="0"/>
                        </a:spcBef>
                        <a:spcAft>
                          <a:spcPts val="0"/>
                        </a:spcAft>
                        <a:buNone/>
                      </a:pPr>
                      <a:r>
                        <a:rPr lang="en-US" sz="1900" u="none" cap="none" strike="noStrike"/>
                        <a:t>Triggers when the browser starts to load the media data</a:t>
                      </a:r>
                      <a:endParaRPr/>
                    </a:p>
                  </a:txBody>
                  <a:tcPr marT="76200" marB="76200" marR="76200" marL="76200"/>
                </a:tc>
              </a:tr>
              <a:tr h="370850">
                <a:tc>
                  <a:txBody>
                    <a:bodyPr/>
                    <a:lstStyle/>
                    <a:p>
                      <a:pPr indent="0" lvl="0" marL="0" marR="0" rtl="0" algn="l">
                        <a:spcBef>
                          <a:spcPts val="0"/>
                        </a:spcBef>
                        <a:spcAft>
                          <a:spcPts val="0"/>
                        </a:spcAft>
                        <a:buNone/>
                      </a:pPr>
                      <a:r>
                        <a:rPr lang="en-US" sz="1900" u="none" cap="none" strike="noStrike"/>
                        <a:t>onmessage</a:t>
                      </a:r>
                      <a:endParaRPr sz="1900" u="none" cap="none" strike="noStrike"/>
                    </a:p>
                  </a:txBody>
                  <a:tcPr marT="76200" marB="76200" marR="76200" marL="76200"/>
                </a:tc>
                <a:tc>
                  <a:txBody>
                    <a:bodyPr/>
                    <a:lstStyle/>
                    <a:p>
                      <a:pPr indent="0" lvl="0" marL="0" marR="0" rtl="0" algn="l">
                        <a:spcBef>
                          <a:spcPts val="0"/>
                        </a:spcBef>
                        <a:spcAft>
                          <a:spcPts val="0"/>
                        </a:spcAft>
                        <a:buNone/>
                      </a:pPr>
                      <a:r>
                        <a:rPr lang="en-US" sz="1900" u="none" cap="none" strike="noStrike"/>
                        <a:t>script</a:t>
                      </a:r>
                      <a:endParaRPr/>
                    </a:p>
                  </a:txBody>
                  <a:tcPr marT="76200" marB="76200" marR="76200" marL="76200"/>
                </a:tc>
                <a:tc>
                  <a:txBody>
                    <a:bodyPr/>
                    <a:lstStyle/>
                    <a:p>
                      <a:pPr indent="0" lvl="0" marL="0" marR="0" rtl="0" algn="l">
                        <a:spcBef>
                          <a:spcPts val="0"/>
                        </a:spcBef>
                        <a:spcAft>
                          <a:spcPts val="0"/>
                        </a:spcAft>
                        <a:buNone/>
                      </a:pPr>
                      <a:r>
                        <a:rPr lang="en-US" sz="1900" u="none" cap="none" strike="noStrike"/>
                        <a:t>Triggers when the message is triggered</a:t>
                      </a:r>
                      <a:endParaRPr/>
                    </a:p>
                  </a:txBody>
                  <a:tcPr marT="76200" marB="76200" marR="76200" marL="76200"/>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2" name="Shape 1032"/>
        <p:cNvGrpSpPr/>
        <p:nvPr/>
      </p:nvGrpSpPr>
      <p:grpSpPr>
        <a:xfrm>
          <a:off x="0" y="0"/>
          <a:ext cx="0" cy="0"/>
          <a:chOff x="0" y="0"/>
          <a:chExt cx="0" cy="0"/>
        </a:xfrm>
      </p:grpSpPr>
      <p:sp>
        <p:nvSpPr>
          <p:cNvPr id="1033" name="Google Shape;1033;p103"/>
          <p:cNvSpPr txBox="1"/>
          <p:nvPr>
            <p:ph type="title"/>
          </p:nvPr>
        </p:nvSpPr>
        <p:spPr>
          <a:xfrm>
            <a:off x="273910" y="242750"/>
            <a:ext cx="11125199" cy="701767"/>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HTML5 Standard Events</a:t>
            </a:r>
            <a:endParaRPr/>
          </a:p>
        </p:txBody>
      </p:sp>
      <p:sp>
        <p:nvSpPr>
          <p:cNvPr id="1034" name="Google Shape;1034;p103"/>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1035" name="Google Shape;1035;p103"/>
          <p:cNvGraphicFramePr/>
          <p:nvPr/>
        </p:nvGraphicFramePr>
        <p:xfrm>
          <a:off x="1773567" y="1212741"/>
          <a:ext cx="3000000" cy="3000000"/>
        </p:xfrm>
        <a:graphic>
          <a:graphicData uri="http://schemas.openxmlformats.org/drawingml/2006/table">
            <a:tbl>
              <a:tblPr bandRow="1" firstRow="1">
                <a:noFill/>
                <a:tableStyleId>{28E30604-20AF-4E26-80DD-424C24190ECC}</a:tableStyleId>
              </a:tblPr>
              <a:tblGrid>
                <a:gridCol w="1766800"/>
                <a:gridCol w="890950"/>
                <a:gridCol w="5468125"/>
              </a:tblGrid>
              <a:tr h="370850">
                <a:tc>
                  <a:txBody>
                    <a:bodyPr/>
                    <a:lstStyle/>
                    <a:p>
                      <a:pPr indent="0" lvl="0" marL="0" marR="0" rtl="0" algn="l">
                        <a:spcBef>
                          <a:spcPts val="0"/>
                        </a:spcBef>
                        <a:spcAft>
                          <a:spcPts val="0"/>
                        </a:spcAft>
                        <a:buNone/>
                      </a:pPr>
                      <a:r>
                        <a:rPr lang="en-US" sz="1900" u="none" cap="none" strike="noStrike"/>
                        <a:t>onmousedown</a:t>
                      </a:r>
                      <a:endParaRPr sz="1900" u="none" cap="none" strike="noStrike"/>
                    </a:p>
                  </a:txBody>
                  <a:tcPr marT="76200" marB="76200" marR="76200" marL="76200"/>
                </a:tc>
                <a:tc>
                  <a:txBody>
                    <a:bodyPr/>
                    <a:lstStyle/>
                    <a:p>
                      <a:pPr indent="0" lvl="0" marL="0" marR="0" rtl="0" algn="l">
                        <a:spcBef>
                          <a:spcPts val="0"/>
                        </a:spcBef>
                        <a:spcAft>
                          <a:spcPts val="0"/>
                        </a:spcAft>
                        <a:buNone/>
                      </a:pPr>
                      <a:r>
                        <a:rPr lang="en-US" sz="1900" u="none" cap="none" strike="noStrike"/>
                        <a:t>script</a:t>
                      </a:r>
                      <a:endParaRPr/>
                    </a:p>
                  </a:txBody>
                  <a:tcPr marT="76200" marB="76200" marR="76200" marL="76200"/>
                </a:tc>
                <a:tc>
                  <a:txBody>
                    <a:bodyPr/>
                    <a:lstStyle/>
                    <a:p>
                      <a:pPr indent="0" lvl="0" marL="0" marR="0" rtl="0" algn="l">
                        <a:spcBef>
                          <a:spcPts val="0"/>
                        </a:spcBef>
                        <a:spcAft>
                          <a:spcPts val="0"/>
                        </a:spcAft>
                        <a:buNone/>
                      </a:pPr>
                      <a:r>
                        <a:rPr lang="en-US" sz="1900" u="none" cap="none" strike="noStrike"/>
                        <a:t>Triggers when a mouse button is pressed</a:t>
                      </a:r>
                      <a:endParaRPr/>
                    </a:p>
                  </a:txBody>
                  <a:tcPr marT="76200" marB="76200" marR="76200" marL="76200"/>
                </a:tc>
              </a:tr>
              <a:tr h="370850">
                <a:tc>
                  <a:txBody>
                    <a:bodyPr/>
                    <a:lstStyle/>
                    <a:p>
                      <a:pPr indent="0" lvl="0" marL="0" marR="0" rtl="0" algn="l">
                        <a:spcBef>
                          <a:spcPts val="0"/>
                        </a:spcBef>
                        <a:spcAft>
                          <a:spcPts val="0"/>
                        </a:spcAft>
                        <a:buNone/>
                      </a:pPr>
                      <a:r>
                        <a:rPr lang="en-US" sz="1900" u="none" cap="none" strike="noStrike"/>
                        <a:t>onmousemove</a:t>
                      </a:r>
                      <a:endParaRPr/>
                    </a:p>
                  </a:txBody>
                  <a:tcPr marT="76200" marB="76200" marR="76200" marL="76200"/>
                </a:tc>
                <a:tc>
                  <a:txBody>
                    <a:bodyPr/>
                    <a:lstStyle/>
                    <a:p>
                      <a:pPr indent="0" lvl="0" marL="0" marR="0" rtl="0" algn="l">
                        <a:spcBef>
                          <a:spcPts val="0"/>
                        </a:spcBef>
                        <a:spcAft>
                          <a:spcPts val="0"/>
                        </a:spcAft>
                        <a:buNone/>
                      </a:pPr>
                      <a:r>
                        <a:rPr lang="en-US" sz="1900" u="none" cap="none" strike="noStrike"/>
                        <a:t>script</a:t>
                      </a:r>
                      <a:endParaRPr/>
                    </a:p>
                  </a:txBody>
                  <a:tcPr marT="76200" marB="76200" marR="76200" marL="76200"/>
                </a:tc>
                <a:tc>
                  <a:txBody>
                    <a:bodyPr/>
                    <a:lstStyle/>
                    <a:p>
                      <a:pPr indent="0" lvl="0" marL="0" marR="0" rtl="0" algn="l">
                        <a:spcBef>
                          <a:spcPts val="0"/>
                        </a:spcBef>
                        <a:spcAft>
                          <a:spcPts val="0"/>
                        </a:spcAft>
                        <a:buNone/>
                      </a:pPr>
                      <a:r>
                        <a:rPr lang="en-US" sz="1900" u="none" cap="none" strike="noStrike"/>
                        <a:t>Triggers when the mouse pointer moves</a:t>
                      </a:r>
                      <a:endParaRPr/>
                    </a:p>
                  </a:txBody>
                  <a:tcPr marT="76200" marB="76200" marR="76200" marL="76200"/>
                </a:tc>
              </a:tr>
              <a:tr h="370850">
                <a:tc>
                  <a:txBody>
                    <a:bodyPr/>
                    <a:lstStyle/>
                    <a:p>
                      <a:pPr indent="0" lvl="0" marL="0" marR="0" rtl="0" algn="l">
                        <a:spcBef>
                          <a:spcPts val="0"/>
                        </a:spcBef>
                        <a:spcAft>
                          <a:spcPts val="0"/>
                        </a:spcAft>
                        <a:buNone/>
                      </a:pPr>
                      <a:r>
                        <a:rPr lang="en-US" sz="1900" u="none" cap="none" strike="noStrike"/>
                        <a:t>onmouseout</a:t>
                      </a:r>
                      <a:endParaRPr/>
                    </a:p>
                  </a:txBody>
                  <a:tcPr marT="76200" marB="76200" marR="76200" marL="76200"/>
                </a:tc>
                <a:tc>
                  <a:txBody>
                    <a:bodyPr/>
                    <a:lstStyle/>
                    <a:p>
                      <a:pPr indent="0" lvl="0" marL="0" marR="0" rtl="0" algn="l">
                        <a:spcBef>
                          <a:spcPts val="0"/>
                        </a:spcBef>
                        <a:spcAft>
                          <a:spcPts val="0"/>
                        </a:spcAft>
                        <a:buNone/>
                      </a:pPr>
                      <a:r>
                        <a:rPr lang="en-US" sz="1900" u="none" cap="none" strike="noStrike"/>
                        <a:t>script</a:t>
                      </a:r>
                      <a:endParaRPr/>
                    </a:p>
                  </a:txBody>
                  <a:tcPr marT="76200" marB="76200" marR="76200" marL="76200"/>
                </a:tc>
                <a:tc>
                  <a:txBody>
                    <a:bodyPr/>
                    <a:lstStyle/>
                    <a:p>
                      <a:pPr indent="0" lvl="0" marL="0" marR="0" rtl="0" algn="l">
                        <a:spcBef>
                          <a:spcPts val="0"/>
                        </a:spcBef>
                        <a:spcAft>
                          <a:spcPts val="0"/>
                        </a:spcAft>
                        <a:buNone/>
                      </a:pPr>
                      <a:r>
                        <a:rPr lang="en-US" sz="1900" u="none" cap="none" strike="noStrike"/>
                        <a:t>Triggers when the mouse pointer moves out of an element</a:t>
                      </a:r>
                      <a:endParaRPr/>
                    </a:p>
                  </a:txBody>
                  <a:tcPr marT="76200" marB="76200" marR="76200" marL="76200"/>
                </a:tc>
              </a:tr>
              <a:tr h="370850">
                <a:tc>
                  <a:txBody>
                    <a:bodyPr/>
                    <a:lstStyle/>
                    <a:p>
                      <a:pPr indent="0" lvl="0" marL="0" marR="0" rtl="0" algn="l">
                        <a:spcBef>
                          <a:spcPts val="0"/>
                        </a:spcBef>
                        <a:spcAft>
                          <a:spcPts val="0"/>
                        </a:spcAft>
                        <a:buNone/>
                      </a:pPr>
                      <a:r>
                        <a:rPr lang="en-US" sz="1900" u="none" cap="none" strike="noStrike"/>
                        <a:t>onmouseover</a:t>
                      </a:r>
                      <a:endParaRPr/>
                    </a:p>
                  </a:txBody>
                  <a:tcPr marT="76200" marB="76200" marR="76200" marL="76200"/>
                </a:tc>
                <a:tc>
                  <a:txBody>
                    <a:bodyPr/>
                    <a:lstStyle/>
                    <a:p>
                      <a:pPr indent="0" lvl="0" marL="0" marR="0" rtl="0" algn="l">
                        <a:spcBef>
                          <a:spcPts val="0"/>
                        </a:spcBef>
                        <a:spcAft>
                          <a:spcPts val="0"/>
                        </a:spcAft>
                        <a:buNone/>
                      </a:pPr>
                      <a:r>
                        <a:rPr lang="en-US" sz="1900" u="none" cap="none" strike="noStrike"/>
                        <a:t>script</a:t>
                      </a:r>
                      <a:endParaRPr/>
                    </a:p>
                  </a:txBody>
                  <a:tcPr marT="76200" marB="76200" marR="76200" marL="76200"/>
                </a:tc>
                <a:tc>
                  <a:txBody>
                    <a:bodyPr/>
                    <a:lstStyle/>
                    <a:p>
                      <a:pPr indent="0" lvl="0" marL="0" marR="0" rtl="0" algn="l">
                        <a:spcBef>
                          <a:spcPts val="0"/>
                        </a:spcBef>
                        <a:spcAft>
                          <a:spcPts val="0"/>
                        </a:spcAft>
                        <a:buNone/>
                      </a:pPr>
                      <a:r>
                        <a:rPr lang="en-US" sz="1900" u="none" cap="none" strike="noStrike"/>
                        <a:t>Triggers when the mouse pointer moves over an element</a:t>
                      </a:r>
                      <a:endParaRPr/>
                    </a:p>
                  </a:txBody>
                  <a:tcPr marT="76200" marB="76200" marR="76200" marL="76200"/>
                </a:tc>
              </a:tr>
              <a:tr h="370850">
                <a:tc>
                  <a:txBody>
                    <a:bodyPr/>
                    <a:lstStyle/>
                    <a:p>
                      <a:pPr indent="0" lvl="0" marL="0" marR="0" rtl="0" algn="l">
                        <a:spcBef>
                          <a:spcPts val="0"/>
                        </a:spcBef>
                        <a:spcAft>
                          <a:spcPts val="0"/>
                        </a:spcAft>
                        <a:buNone/>
                      </a:pPr>
                      <a:r>
                        <a:rPr lang="en-US" sz="1900" u="none" cap="none" strike="noStrike"/>
                        <a:t>onmouseup</a:t>
                      </a:r>
                      <a:endParaRPr/>
                    </a:p>
                  </a:txBody>
                  <a:tcPr marT="76200" marB="76200" marR="76200" marL="76200"/>
                </a:tc>
                <a:tc>
                  <a:txBody>
                    <a:bodyPr/>
                    <a:lstStyle/>
                    <a:p>
                      <a:pPr indent="0" lvl="0" marL="0" marR="0" rtl="0" algn="l">
                        <a:spcBef>
                          <a:spcPts val="0"/>
                        </a:spcBef>
                        <a:spcAft>
                          <a:spcPts val="0"/>
                        </a:spcAft>
                        <a:buNone/>
                      </a:pPr>
                      <a:r>
                        <a:rPr lang="en-US" sz="1900" u="none" cap="none" strike="noStrike"/>
                        <a:t>script</a:t>
                      </a:r>
                      <a:endParaRPr/>
                    </a:p>
                  </a:txBody>
                  <a:tcPr marT="76200" marB="76200" marR="76200" marL="76200"/>
                </a:tc>
                <a:tc>
                  <a:txBody>
                    <a:bodyPr/>
                    <a:lstStyle/>
                    <a:p>
                      <a:pPr indent="0" lvl="0" marL="0" marR="0" rtl="0" algn="l">
                        <a:spcBef>
                          <a:spcPts val="0"/>
                        </a:spcBef>
                        <a:spcAft>
                          <a:spcPts val="0"/>
                        </a:spcAft>
                        <a:buNone/>
                      </a:pPr>
                      <a:r>
                        <a:rPr lang="en-US" sz="1900" u="none" cap="none" strike="noStrike"/>
                        <a:t>Triggers when a mouse button is released</a:t>
                      </a:r>
                      <a:endParaRPr/>
                    </a:p>
                  </a:txBody>
                  <a:tcPr marT="76200" marB="76200" marR="76200" marL="76200"/>
                </a:tc>
              </a:tr>
              <a:tr h="370850">
                <a:tc>
                  <a:txBody>
                    <a:bodyPr/>
                    <a:lstStyle/>
                    <a:p>
                      <a:pPr indent="0" lvl="0" marL="0" marR="0" rtl="0" algn="l">
                        <a:spcBef>
                          <a:spcPts val="0"/>
                        </a:spcBef>
                        <a:spcAft>
                          <a:spcPts val="0"/>
                        </a:spcAft>
                        <a:buNone/>
                      </a:pPr>
                      <a:r>
                        <a:rPr lang="en-US" sz="1900" u="none" cap="none" strike="noStrike"/>
                        <a:t>onmousewheel</a:t>
                      </a:r>
                      <a:endParaRPr/>
                    </a:p>
                  </a:txBody>
                  <a:tcPr marT="76200" marB="76200" marR="76200" marL="76200"/>
                </a:tc>
                <a:tc>
                  <a:txBody>
                    <a:bodyPr/>
                    <a:lstStyle/>
                    <a:p>
                      <a:pPr indent="0" lvl="0" marL="0" marR="0" rtl="0" algn="l">
                        <a:spcBef>
                          <a:spcPts val="0"/>
                        </a:spcBef>
                        <a:spcAft>
                          <a:spcPts val="0"/>
                        </a:spcAft>
                        <a:buNone/>
                      </a:pPr>
                      <a:r>
                        <a:rPr lang="en-US" sz="1900" u="none" cap="none" strike="noStrike"/>
                        <a:t>script</a:t>
                      </a:r>
                      <a:endParaRPr/>
                    </a:p>
                  </a:txBody>
                  <a:tcPr marT="76200" marB="76200" marR="76200" marL="76200"/>
                </a:tc>
                <a:tc>
                  <a:txBody>
                    <a:bodyPr/>
                    <a:lstStyle/>
                    <a:p>
                      <a:pPr indent="0" lvl="0" marL="0" marR="0" rtl="0" algn="l">
                        <a:spcBef>
                          <a:spcPts val="0"/>
                        </a:spcBef>
                        <a:spcAft>
                          <a:spcPts val="0"/>
                        </a:spcAft>
                        <a:buNone/>
                      </a:pPr>
                      <a:r>
                        <a:rPr lang="en-US" sz="1900" u="none" cap="none" strike="noStrike"/>
                        <a:t>Triggers when the mouse wheel is being rotated</a:t>
                      </a:r>
                      <a:endParaRPr/>
                    </a:p>
                  </a:txBody>
                  <a:tcPr marT="76200" marB="76200" marR="76200" marL="76200"/>
                </a:tc>
              </a:tr>
              <a:tr h="370850">
                <a:tc>
                  <a:txBody>
                    <a:bodyPr/>
                    <a:lstStyle/>
                    <a:p>
                      <a:pPr indent="0" lvl="0" marL="0" marR="0" rtl="0" algn="l">
                        <a:spcBef>
                          <a:spcPts val="0"/>
                        </a:spcBef>
                        <a:spcAft>
                          <a:spcPts val="0"/>
                        </a:spcAft>
                        <a:buNone/>
                      </a:pPr>
                      <a:r>
                        <a:rPr lang="en-US" sz="1900" u="none" cap="none" strike="noStrike"/>
                        <a:t>onoffline</a:t>
                      </a:r>
                      <a:endParaRPr/>
                    </a:p>
                  </a:txBody>
                  <a:tcPr marT="76200" marB="76200" marR="76200" marL="76200"/>
                </a:tc>
                <a:tc>
                  <a:txBody>
                    <a:bodyPr/>
                    <a:lstStyle/>
                    <a:p>
                      <a:pPr indent="0" lvl="0" marL="0" marR="0" rtl="0" algn="l">
                        <a:spcBef>
                          <a:spcPts val="0"/>
                        </a:spcBef>
                        <a:spcAft>
                          <a:spcPts val="0"/>
                        </a:spcAft>
                        <a:buNone/>
                      </a:pPr>
                      <a:r>
                        <a:rPr lang="en-US" sz="1900" u="none" cap="none" strike="noStrike"/>
                        <a:t>script</a:t>
                      </a:r>
                      <a:endParaRPr/>
                    </a:p>
                  </a:txBody>
                  <a:tcPr marT="76200" marB="76200" marR="76200" marL="76200"/>
                </a:tc>
                <a:tc>
                  <a:txBody>
                    <a:bodyPr/>
                    <a:lstStyle/>
                    <a:p>
                      <a:pPr indent="0" lvl="0" marL="0" marR="0" rtl="0" algn="l">
                        <a:spcBef>
                          <a:spcPts val="0"/>
                        </a:spcBef>
                        <a:spcAft>
                          <a:spcPts val="0"/>
                        </a:spcAft>
                        <a:buNone/>
                      </a:pPr>
                      <a:r>
                        <a:rPr lang="en-US" sz="1900" u="none" cap="none" strike="noStrike"/>
                        <a:t>Triggers when the document goes offline</a:t>
                      </a:r>
                      <a:endParaRPr/>
                    </a:p>
                  </a:txBody>
                  <a:tcPr marT="76200" marB="76200" marR="76200" marL="76200"/>
                </a:tc>
              </a:tr>
              <a:tr h="370850">
                <a:tc>
                  <a:txBody>
                    <a:bodyPr/>
                    <a:lstStyle/>
                    <a:p>
                      <a:pPr indent="0" lvl="0" marL="0" marR="0" rtl="0" algn="l">
                        <a:spcBef>
                          <a:spcPts val="0"/>
                        </a:spcBef>
                        <a:spcAft>
                          <a:spcPts val="0"/>
                        </a:spcAft>
                        <a:buNone/>
                      </a:pPr>
                      <a:r>
                        <a:rPr lang="en-US" sz="1900" u="none" cap="none" strike="noStrike"/>
                        <a:t>onoine</a:t>
                      </a:r>
                      <a:endParaRPr sz="1900" u="none" cap="none" strike="noStrike"/>
                    </a:p>
                  </a:txBody>
                  <a:tcPr marT="76200" marB="76200" marR="76200" marL="76200"/>
                </a:tc>
                <a:tc>
                  <a:txBody>
                    <a:bodyPr/>
                    <a:lstStyle/>
                    <a:p>
                      <a:pPr indent="0" lvl="0" marL="0" marR="0" rtl="0" algn="l">
                        <a:spcBef>
                          <a:spcPts val="0"/>
                        </a:spcBef>
                        <a:spcAft>
                          <a:spcPts val="0"/>
                        </a:spcAft>
                        <a:buNone/>
                      </a:pPr>
                      <a:r>
                        <a:rPr lang="en-US" sz="1900" u="none" cap="none" strike="noStrike"/>
                        <a:t>script</a:t>
                      </a:r>
                      <a:endParaRPr/>
                    </a:p>
                  </a:txBody>
                  <a:tcPr marT="76200" marB="76200" marR="76200" marL="76200"/>
                </a:tc>
                <a:tc>
                  <a:txBody>
                    <a:bodyPr/>
                    <a:lstStyle/>
                    <a:p>
                      <a:pPr indent="0" lvl="0" marL="0" marR="0" rtl="0" algn="l">
                        <a:spcBef>
                          <a:spcPts val="0"/>
                        </a:spcBef>
                        <a:spcAft>
                          <a:spcPts val="0"/>
                        </a:spcAft>
                        <a:buNone/>
                      </a:pPr>
                      <a:r>
                        <a:rPr lang="en-US" sz="1900" u="none" cap="none" strike="noStrike"/>
                        <a:t>Triggers when the document comes online</a:t>
                      </a:r>
                      <a:endParaRPr/>
                    </a:p>
                  </a:txBody>
                  <a:tcPr marT="76200" marB="76200" marR="76200" marL="76200"/>
                </a:tc>
              </a:tr>
              <a:tr h="370850">
                <a:tc>
                  <a:txBody>
                    <a:bodyPr/>
                    <a:lstStyle/>
                    <a:p>
                      <a:pPr indent="0" lvl="0" marL="0" marR="0" rtl="0" algn="l">
                        <a:spcBef>
                          <a:spcPts val="0"/>
                        </a:spcBef>
                        <a:spcAft>
                          <a:spcPts val="0"/>
                        </a:spcAft>
                        <a:buNone/>
                      </a:pPr>
                      <a:r>
                        <a:rPr lang="en-US" sz="1900" u="none" cap="none" strike="noStrike"/>
                        <a:t>ononline</a:t>
                      </a:r>
                      <a:endParaRPr sz="1900" u="none" cap="none" strike="noStrike"/>
                    </a:p>
                  </a:txBody>
                  <a:tcPr marT="76200" marB="76200" marR="76200" marL="76200"/>
                </a:tc>
                <a:tc>
                  <a:txBody>
                    <a:bodyPr/>
                    <a:lstStyle/>
                    <a:p>
                      <a:pPr indent="0" lvl="0" marL="0" marR="0" rtl="0" algn="l">
                        <a:spcBef>
                          <a:spcPts val="0"/>
                        </a:spcBef>
                        <a:spcAft>
                          <a:spcPts val="0"/>
                        </a:spcAft>
                        <a:buNone/>
                      </a:pPr>
                      <a:r>
                        <a:rPr lang="en-US" sz="1900" u="none" cap="none" strike="noStrike"/>
                        <a:t>script</a:t>
                      </a:r>
                      <a:endParaRPr/>
                    </a:p>
                  </a:txBody>
                  <a:tcPr marT="76200" marB="76200" marR="76200" marL="76200"/>
                </a:tc>
                <a:tc>
                  <a:txBody>
                    <a:bodyPr/>
                    <a:lstStyle/>
                    <a:p>
                      <a:pPr indent="0" lvl="0" marL="0" marR="0" rtl="0" algn="l">
                        <a:spcBef>
                          <a:spcPts val="0"/>
                        </a:spcBef>
                        <a:spcAft>
                          <a:spcPts val="0"/>
                        </a:spcAft>
                        <a:buNone/>
                      </a:pPr>
                      <a:r>
                        <a:rPr lang="en-US" sz="1900" u="none" cap="none" strike="noStrike"/>
                        <a:t>Triggers when the document comes online</a:t>
                      </a:r>
                      <a:endParaRPr/>
                    </a:p>
                  </a:txBody>
                  <a:tcPr marT="76200" marB="76200" marR="76200" marL="76200"/>
                </a:tc>
              </a:tr>
              <a:tr h="370850">
                <a:tc>
                  <a:txBody>
                    <a:bodyPr/>
                    <a:lstStyle/>
                    <a:p>
                      <a:pPr indent="0" lvl="0" marL="0" marR="0" rtl="0" algn="l">
                        <a:spcBef>
                          <a:spcPts val="0"/>
                        </a:spcBef>
                        <a:spcAft>
                          <a:spcPts val="0"/>
                        </a:spcAft>
                        <a:buNone/>
                      </a:pPr>
                      <a:r>
                        <a:rPr lang="en-US" sz="1900" u="none" cap="none" strike="noStrike"/>
                        <a:t>onpagehide</a:t>
                      </a:r>
                      <a:endParaRPr/>
                    </a:p>
                  </a:txBody>
                  <a:tcPr marT="76200" marB="76200" marR="76200" marL="76200"/>
                </a:tc>
                <a:tc>
                  <a:txBody>
                    <a:bodyPr/>
                    <a:lstStyle/>
                    <a:p>
                      <a:pPr indent="0" lvl="0" marL="0" marR="0" rtl="0" algn="l">
                        <a:spcBef>
                          <a:spcPts val="0"/>
                        </a:spcBef>
                        <a:spcAft>
                          <a:spcPts val="0"/>
                        </a:spcAft>
                        <a:buNone/>
                      </a:pPr>
                      <a:r>
                        <a:rPr lang="en-US" sz="1900" u="none" cap="none" strike="noStrike"/>
                        <a:t>script</a:t>
                      </a:r>
                      <a:endParaRPr/>
                    </a:p>
                  </a:txBody>
                  <a:tcPr marT="76200" marB="76200" marR="76200" marL="76200"/>
                </a:tc>
                <a:tc>
                  <a:txBody>
                    <a:bodyPr/>
                    <a:lstStyle/>
                    <a:p>
                      <a:pPr indent="0" lvl="0" marL="0" marR="0" rtl="0" algn="l">
                        <a:spcBef>
                          <a:spcPts val="0"/>
                        </a:spcBef>
                        <a:spcAft>
                          <a:spcPts val="0"/>
                        </a:spcAft>
                        <a:buNone/>
                      </a:pPr>
                      <a:r>
                        <a:rPr lang="en-US" sz="1900" u="none" cap="none" strike="noStrike"/>
                        <a:t>Triggers when the window is hidden</a:t>
                      </a:r>
                      <a:endParaRPr/>
                    </a:p>
                  </a:txBody>
                  <a:tcPr marT="76200" marB="76200" marR="76200" marL="76200"/>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9" name="Shape 1039"/>
        <p:cNvGrpSpPr/>
        <p:nvPr/>
      </p:nvGrpSpPr>
      <p:grpSpPr>
        <a:xfrm>
          <a:off x="0" y="0"/>
          <a:ext cx="0" cy="0"/>
          <a:chOff x="0" y="0"/>
          <a:chExt cx="0" cy="0"/>
        </a:xfrm>
      </p:grpSpPr>
      <p:sp>
        <p:nvSpPr>
          <p:cNvPr id="1040" name="Google Shape;1040;p104"/>
          <p:cNvSpPr txBox="1"/>
          <p:nvPr>
            <p:ph type="title"/>
          </p:nvPr>
        </p:nvSpPr>
        <p:spPr>
          <a:xfrm>
            <a:off x="180126" y="257908"/>
            <a:ext cx="11125199" cy="592016"/>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HTML5 Standard Events</a:t>
            </a:r>
            <a:endParaRPr/>
          </a:p>
        </p:txBody>
      </p:sp>
      <p:sp>
        <p:nvSpPr>
          <p:cNvPr id="1041" name="Google Shape;1041;p104"/>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1042" name="Google Shape;1042;p104"/>
          <p:cNvGraphicFramePr/>
          <p:nvPr/>
        </p:nvGraphicFramePr>
        <p:xfrm>
          <a:off x="1679783" y="1211346"/>
          <a:ext cx="3000000" cy="3000000"/>
        </p:xfrm>
        <a:graphic>
          <a:graphicData uri="http://schemas.openxmlformats.org/drawingml/2006/table">
            <a:tbl>
              <a:tblPr bandRow="1" firstRow="1">
                <a:noFill/>
                <a:tableStyleId>{28E30604-20AF-4E26-80DD-424C24190ECC}</a:tableStyleId>
              </a:tblPr>
              <a:tblGrid>
                <a:gridCol w="2282625"/>
                <a:gridCol w="1430225"/>
                <a:gridCol w="4413050"/>
              </a:tblGrid>
              <a:tr h="370850">
                <a:tc>
                  <a:txBody>
                    <a:bodyPr/>
                    <a:lstStyle/>
                    <a:p>
                      <a:pPr indent="0" lvl="0" marL="0" marR="0" rtl="0" algn="l">
                        <a:spcBef>
                          <a:spcPts val="0"/>
                        </a:spcBef>
                        <a:spcAft>
                          <a:spcPts val="0"/>
                        </a:spcAft>
                        <a:buNone/>
                      </a:pPr>
                      <a:r>
                        <a:rPr lang="en-US" sz="1900" u="none" cap="none" strike="noStrike"/>
                        <a:t>onpageshow</a:t>
                      </a:r>
                      <a:endParaRPr sz="1900" u="none" cap="none" strike="noStrike"/>
                    </a:p>
                  </a:txBody>
                  <a:tcPr marT="76200" marB="76200" marR="76200" marL="76200"/>
                </a:tc>
                <a:tc>
                  <a:txBody>
                    <a:bodyPr/>
                    <a:lstStyle/>
                    <a:p>
                      <a:pPr indent="0" lvl="0" marL="0" marR="0" rtl="0" algn="l">
                        <a:spcBef>
                          <a:spcPts val="0"/>
                        </a:spcBef>
                        <a:spcAft>
                          <a:spcPts val="0"/>
                        </a:spcAft>
                        <a:buNone/>
                      </a:pPr>
                      <a:r>
                        <a:rPr lang="en-US" sz="1900" u="none" cap="none" strike="noStrike"/>
                        <a:t>script</a:t>
                      </a:r>
                      <a:endParaRPr/>
                    </a:p>
                  </a:txBody>
                  <a:tcPr marT="76200" marB="76200" marR="76200" marL="76200"/>
                </a:tc>
                <a:tc>
                  <a:txBody>
                    <a:bodyPr/>
                    <a:lstStyle/>
                    <a:p>
                      <a:pPr indent="0" lvl="0" marL="0" marR="0" rtl="0" algn="l">
                        <a:spcBef>
                          <a:spcPts val="0"/>
                        </a:spcBef>
                        <a:spcAft>
                          <a:spcPts val="0"/>
                        </a:spcAft>
                        <a:buNone/>
                      </a:pPr>
                      <a:r>
                        <a:rPr lang="en-US" sz="1900" u="none" cap="none" strike="noStrike"/>
                        <a:t>Triggers when the window becomes visible</a:t>
                      </a:r>
                      <a:endParaRPr/>
                    </a:p>
                  </a:txBody>
                  <a:tcPr marT="76200" marB="76200" marR="76200" marL="76200"/>
                </a:tc>
              </a:tr>
              <a:tr h="370850">
                <a:tc>
                  <a:txBody>
                    <a:bodyPr/>
                    <a:lstStyle/>
                    <a:p>
                      <a:pPr indent="0" lvl="0" marL="0" marR="0" rtl="0" algn="l">
                        <a:spcBef>
                          <a:spcPts val="0"/>
                        </a:spcBef>
                        <a:spcAft>
                          <a:spcPts val="0"/>
                        </a:spcAft>
                        <a:buNone/>
                      </a:pPr>
                      <a:r>
                        <a:rPr lang="en-US" sz="1900" u="none" cap="none" strike="noStrike"/>
                        <a:t>onpause</a:t>
                      </a:r>
                      <a:endParaRPr/>
                    </a:p>
                  </a:txBody>
                  <a:tcPr marT="76200" marB="76200" marR="76200" marL="76200"/>
                </a:tc>
                <a:tc>
                  <a:txBody>
                    <a:bodyPr/>
                    <a:lstStyle/>
                    <a:p>
                      <a:pPr indent="0" lvl="0" marL="0" marR="0" rtl="0" algn="l">
                        <a:spcBef>
                          <a:spcPts val="0"/>
                        </a:spcBef>
                        <a:spcAft>
                          <a:spcPts val="0"/>
                        </a:spcAft>
                        <a:buNone/>
                      </a:pPr>
                      <a:r>
                        <a:rPr lang="en-US" sz="1900" u="none" cap="none" strike="noStrike"/>
                        <a:t>script</a:t>
                      </a:r>
                      <a:endParaRPr/>
                    </a:p>
                  </a:txBody>
                  <a:tcPr marT="76200" marB="76200" marR="76200" marL="76200"/>
                </a:tc>
                <a:tc>
                  <a:txBody>
                    <a:bodyPr/>
                    <a:lstStyle/>
                    <a:p>
                      <a:pPr indent="0" lvl="0" marL="0" marR="0" rtl="0" algn="l">
                        <a:spcBef>
                          <a:spcPts val="0"/>
                        </a:spcBef>
                        <a:spcAft>
                          <a:spcPts val="0"/>
                        </a:spcAft>
                        <a:buNone/>
                      </a:pPr>
                      <a:r>
                        <a:rPr lang="en-US" sz="1900" u="none" cap="none" strike="noStrike"/>
                        <a:t>Triggers when media data is paused</a:t>
                      </a:r>
                      <a:endParaRPr/>
                    </a:p>
                  </a:txBody>
                  <a:tcPr marT="76200" marB="76200" marR="76200" marL="76200"/>
                </a:tc>
              </a:tr>
              <a:tr h="370850">
                <a:tc>
                  <a:txBody>
                    <a:bodyPr/>
                    <a:lstStyle/>
                    <a:p>
                      <a:pPr indent="0" lvl="0" marL="0" marR="0" rtl="0" algn="l">
                        <a:spcBef>
                          <a:spcPts val="0"/>
                        </a:spcBef>
                        <a:spcAft>
                          <a:spcPts val="0"/>
                        </a:spcAft>
                        <a:buNone/>
                      </a:pPr>
                      <a:r>
                        <a:rPr lang="en-US" sz="1900" u="none" cap="none" strike="noStrike"/>
                        <a:t>onplay</a:t>
                      </a:r>
                      <a:endParaRPr/>
                    </a:p>
                  </a:txBody>
                  <a:tcPr marT="76200" marB="76200" marR="76200" marL="76200"/>
                </a:tc>
                <a:tc>
                  <a:txBody>
                    <a:bodyPr/>
                    <a:lstStyle/>
                    <a:p>
                      <a:pPr indent="0" lvl="0" marL="0" marR="0" rtl="0" algn="l">
                        <a:spcBef>
                          <a:spcPts val="0"/>
                        </a:spcBef>
                        <a:spcAft>
                          <a:spcPts val="0"/>
                        </a:spcAft>
                        <a:buNone/>
                      </a:pPr>
                      <a:r>
                        <a:rPr lang="en-US" sz="1900" u="none" cap="none" strike="noStrike"/>
                        <a:t>script</a:t>
                      </a:r>
                      <a:endParaRPr/>
                    </a:p>
                  </a:txBody>
                  <a:tcPr marT="76200" marB="76200" marR="76200" marL="76200"/>
                </a:tc>
                <a:tc>
                  <a:txBody>
                    <a:bodyPr/>
                    <a:lstStyle/>
                    <a:p>
                      <a:pPr indent="0" lvl="0" marL="0" marR="0" rtl="0" algn="l">
                        <a:spcBef>
                          <a:spcPts val="0"/>
                        </a:spcBef>
                        <a:spcAft>
                          <a:spcPts val="0"/>
                        </a:spcAft>
                        <a:buNone/>
                      </a:pPr>
                      <a:r>
                        <a:rPr lang="en-US" sz="1900" u="none" cap="none" strike="noStrike"/>
                        <a:t>Triggers when media data is going to start playing</a:t>
                      </a:r>
                      <a:endParaRPr/>
                    </a:p>
                  </a:txBody>
                  <a:tcPr marT="76200" marB="76200" marR="76200" marL="76200"/>
                </a:tc>
              </a:tr>
              <a:tr h="370850">
                <a:tc>
                  <a:txBody>
                    <a:bodyPr/>
                    <a:lstStyle/>
                    <a:p>
                      <a:pPr indent="0" lvl="0" marL="0" marR="0" rtl="0" algn="l">
                        <a:spcBef>
                          <a:spcPts val="0"/>
                        </a:spcBef>
                        <a:spcAft>
                          <a:spcPts val="0"/>
                        </a:spcAft>
                        <a:buNone/>
                      </a:pPr>
                      <a:r>
                        <a:rPr lang="en-US" sz="1900" u="none" cap="none" strike="noStrike"/>
                        <a:t>onplaying</a:t>
                      </a:r>
                      <a:endParaRPr/>
                    </a:p>
                  </a:txBody>
                  <a:tcPr marT="76200" marB="76200" marR="76200" marL="76200"/>
                </a:tc>
                <a:tc>
                  <a:txBody>
                    <a:bodyPr/>
                    <a:lstStyle/>
                    <a:p>
                      <a:pPr indent="0" lvl="0" marL="0" marR="0" rtl="0" algn="l">
                        <a:spcBef>
                          <a:spcPts val="0"/>
                        </a:spcBef>
                        <a:spcAft>
                          <a:spcPts val="0"/>
                        </a:spcAft>
                        <a:buNone/>
                      </a:pPr>
                      <a:r>
                        <a:rPr lang="en-US" sz="1900" u="none" cap="none" strike="noStrike"/>
                        <a:t>script</a:t>
                      </a:r>
                      <a:endParaRPr/>
                    </a:p>
                  </a:txBody>
                  <a:tcPr marT="76200" marB="76200" marR="76200" marL="76200"/>
                </a:tc>
                <a:tc>
                  <a:txBody>
                    <a:bodyPr/>
                    <a:lstStyle/>
                    <a:p>
                      <a:pPr indent="0" lvl="0" marL="0" marR="0" rtl="0" algn="l">
                        <a:spcBef>
                          <a:spcPts val="0"/>
                        </a:spcBef>
                        <a:spcAft>
                          <a:spcPts val="0"/>
                        </a:spcAft>
                        <a:buNone/>
                      </a:pPr>
                      <a:r>
                        <a:rPr lang="en-US" sz="1900" u="none" cap="none" strike="noStrike"/>
                        <a:t>Triggers when media data has start playing</a:t>
                      </a:r>
                      <a:endParaRPr/>
                    </a:p>
                  </a:txBody>
                  <a:tcPr marT="76200" marB="76200" marR="76200" marL="76200"/>
                </a:tc>
              </a:tr>
              <a:tr h="370850">
                <a:tc>
                  <a:txBody>
                    <a:bodyPr/>
                    <a:lstStyle/>
                    <a:p>
                      <a:pPr indent="0" lvl="0" marL="0" marR="0" rtl="0" algn="l">
                        <a:spcBef>
                          <a:spcPts val="0"/>
                        </a:spcBef>
                        <a:spcAft>
                          <a:spcPts val="0"/>
                        </a:spcAft>
                        <a:buNone/>
                      </a:pPr>
                      <a:r>
                        <a:rPr lang="en-US" sz="1900" u="none" cap="none" strike="noStrike"/>
                        <a:t>onpopstate</a:t>
                      </a:r>
                      <a:endParaRPr/>
                    </a:p>
                  </a:txBody>
                  <a:tcPr marT="76200" marB="76200" marR="76200" marL="76200"/>
                </a:tc>
                <a:tc>
                  <a:txBody>
                    <a:bodyPr/>
                    <a:lstStyle/>
                    <a:p>
                      <a:pPr indent="0" lvl="0" marL="0" marR="0" rtl="0" algn="l">
                        <a:spcBef>
                          <a:spcPts val="0"/>
                        </a:spcBef>
                        <a:spcAft>
                          <a:spcPts val="0"/>
                        </a:spcAft>
                        <a:buNone/>
                      </a:pPr>
                      <a:r>
                        <a:rPr lang="en-US" sz="1900" u="none" cap="none" strike="noStrike"/>
                        <a:t>script</a:t>
                      </a:r>
                      <a:endParaRPr/>
                    </a:p>
                  </a:txBody>
                  <a:tcPr marT="76200" marB="76200" marR="76200" marL="76200"/>
                </a:tc>
                <a:tc>
                  <a:txBody>
                    <a:bodyPr/>
                    <a:lstStyle/>
                    <a:p>
                      <a:pPr indent="0" lvl="0" marL="0" marR="0" rtl="0" algn="l">
                        <a:spcBef>
                          <a:spcPts val="0"/>
                        </a:spcBef>
                        <a:spcAft>
                          <a:spcPts val="0"/>
                        </a:spcAft>
                        <a:buNone/>
                      </a:pPr>
                      <a:r>
                        <a:rPr lang="en-US" sz="1900" u="none" cap="none" strike="noStrike"/>
                        <a:t>Triggers when the window's history changes</a:t>
                      </a:r>
                      <a:endParaRPr/>
                    </a:p>
                  </a:txBody>
                  <a:tcPr marT="76200" marB="76200" marR="76200" marL="76200"/>
                </a:tc>
              </a:tr>
              <a:tr h="370850">
                <a:tc>
                  <a:txBody>
                    <a:bodyPr/>
                    <a:lstStyle/>
                    <a:p>
                      <a:pPr indent="0" lvl="0" marL="0" marR="0" rtl="0" algn="l">
                        <a:spcBef>
                          <a:spcPts val="0"/>
                        </a:spcBef>
                        <a:spcAft>
                          <a:spcPts val="0"/>
                        </a:spcAft>
                        <a:buNone/>
                      </a:pPr>
                      <a:r>
                        <a:rPr lang="en-US" sz="1900" u="none" cap="none" strike="noStrike"/>
                        <a:t>onprogress</a:t>
                      </a:r>
                      <a:endParaRPr/>
                    </a:p>
                  </a:txBody>
                  <a:tcPr marT="76200" marB="76200" marR="76200" marL="76200"/>
                </a:tc>
                <a:tc>
                  <a:txBody>
                    <a:bodyPr/>
                    <a:lstStyle/>
                    <a:p>
                      <a:pPr indent="0" lvl="0" marL="0" marR="0" rtl="0" algn="l">
                        <a:spcBef>
                          <a:spcPts val="0"/>
                        </a:spcBef>
                        <a:spcAft>
                          <a:spcPts val="0"/>
                        </a:spcAft>
                        <a:buNone/>
                      </a:pPr>
                      <a:r>
                        <a:rPr lang="en-US" sz="1900" u="none" cap="none" strike="noStrike"/>
                        <a:t>script</a:t>
                      </a:r>
                      <a:endParaRPr/>
                    </a:p>
                  </a:txBody>
                  <a:tcPr marT="76200" marB="76200" marR="76200" marL="76200"/>
                </a:tc>
                <a:tc>
                  <a:txBody>
                    <a:bodyPr/>
                    <a:lstStyle/>
                    <a:p>
                      <a:pPr indent="0" lvl="0" marL="0" marR="0" rtl="0" algn="l">
                        <a:spcBef>
                          <a:spcPts val="0"/>
                        </a:spcBef>
                        <a:spcAft>
                          <a:spcPts val="0"/>
                        </a:spcAft>
                        <a:buNone/>
                      </a:pPr>
                      <a:r>
                        <a:rPr lang="en-US" sz="1900" u="none" cap="none" strike="noStrike"/>
                        <a:t>Triggers when the browser is fetching the media data</a:t>
                      </a:r>
                      <a:endParaRPr/>
                    </a:p>
                  </a:txBody>
                  <a:tcPr marT="76200" marB="76200" marR="76200" marL="76200"/>
                </a:tc>
              </a:tr>
              <a:tr h="370850">
                <a:tc>
                  <a:txBody>
                    <a:bodyPr/>
                    <a:lstStyle/>
                    <a:p>
                      <a:pPr indent="0" lvl="0" marL="0" marR="0" rtl="0" algn="l">
                        <a:spcBef>
                          <a:spcPts val="0"/>
                        </a:spcBef>
                        <a:spcAft>
                          <a:spcPts val="0"/>
                        </a:spcAft>
                        <a:buNone/>
                      </a:pPr>
                      <a:r>
                        <a:rPr lang="en-US" sz="1900" u="none" cap="none" strike="noStrike"/>
                        <a:t>onratechange</a:t>
                      </a:r>
                      <a:endParaRPr/>
                    </a:p>
                  </a:txBody>
                  <a:tcPr marT="76200" marB="76200" marR="76200" marL="76200"/>
                </a:tc>
                <a:tc>
                  <a:txBody>
                    <a:bodyPr/>
                    <a:lstStyle/>
                    <a:p>
                      <a:pPr indent="0" lvl="0" marL="0" marR="0" rtl="0" algn="l">
                        <a:spcBef>
                          <a:spcPts val="0"/>
                        </a:spcBef>
                        <a:spcAft>
                          <a:spcPts val="0"/>
                        </a:spcAft>
                        <a:buNone/>
                      </a:pPr>
                      <a:r>
                        <a:rPr lang="en-US" sz="1900" u="none" cap="none" strike="noStrike"/>
                        <a:t>script</a:t>
                      </a:r>
                      <a:endParaRPr/>
                    </a:p>
                  </a:txBody>
                  <a:tcPr marT="76200" marB="76200" marR="76200" marL="76200"/>
                </a:tc>
                <a:tc>
                  <a:txBody>
                    <a:bodyPr/>
                    <a:lstStyle/>
                    <a:p>
                      <a:pPr indent="0" lvl="0" marL="0" marR="0" rtl="0" algn="l">
                        <a:spcBef>
                          <a:spcPts val="0"/>
                        </a:spcBef>
                        <a:spcAft>
                          <a:spcPts val="0"/>
                        </a:spcAft>
                        <a:buNone/>
                      </a:pPr>
                      <a:r>
                        <a:rPr lang="en-US" sz="1900" u="none" cap="none" strike="noStrike"/>
                        <a:t>Triggers when the media data's playing rate has changed</a:t>
                      </a:r>
                      <a:endParaRPr/>
                    </a:p>
                  </a:txBody>
                  <a:tcPr marT="76200" marB="76200" marR="76200" marL="76200"/>
                </a:tc>
              </a:tr>
              <a:tr h="370850">
                <a:tc>
                  <a:txBody>
                    <a:bodyPr/>
                    <a:lstStyle/>
                    <a:p>
                      <a:pPr indent="0" lvl="0" marL="0" marR="0" rtl="0" algn="l">
                        <a:spcBef>
                          <a:spcPts val="0"/>
                        </a:spcBef>
                        <a:spcAft>
                          <a:spcPts val="0"/>
                        </a:spcAft>
                        <a:buNone/>
                      </a:pPr>
                      <a:r>
                        <a:rPr lang="en-US" sz="1900" u="none" cap="none" strike="noStrike"/>
                        <a:t>onreadystatechange</a:t>
                      </a:r>
                      <a:endParaRPr/>
                    </a:p>
                  </a:txBody>
                  <a:tcPr marT="76200" marB="76200" marR="76200" marL="76200"/>
                </a:tc>
                <a:tc>
                  <a:txBody>
                    <a:bodyPr/>
                    <a:lstStyle/>
                    <a:p>
                      <a:pPr indent="0" lvl="0" marL="0" marR="0" rtl="0" algn="l">
                        <a:spcBef>
                          <a:spcPts val="0"/>
                        </a:spcBef>
                        <a:spcAft>
                          <a:spcPts val="0"/>
                        </a:spcAft>
                        <a:buNone/>
                      </a:pPr>
                      <a:r>
                        <a:rPr lang="en-US" sz="1900" u="none" cap="none" strike="noStrike"/>
                        <a:t>script</a:t>
                      </a:r>
                      <a:endParaRPr/>
                    </a:p>
                  </a:txBody>
                  <a:tcPr marT="76200" marB="76200" marR="76200" marL="76200"/>
                </a:tc>
                <a:tc>
                  <a:txBody>
                    <a:bodyPr/>
                    <a:lstStyle/>
                    <a:p>
                      <a:pPr indent="0" lvl="0" marL="0" marR="0" rtl="0" algn="l">
                        <a:spcBef>
                          <a:spcPts val="0"/>
                        </a:spcBef>
                        <a:spcAft>
                          <a:spcPts val="0"/>
                        </a:spcAft>
                        <a:buNone/>
                      </a:pPr>
                      <a:r>
                        <a:rPr lang="en-US" sz="1900" u="none" cap="none" strike="noStrike"/>
                        <a:t>Triggers when the ready-state changes</a:t>
                      </a:r>
                      <a:endParaRPr/>
                    </a:p>
                  </a:txBody>
                  <a:tcPr marT="76200" marB="76200" marR="76200" marL="76200"/>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6" name="Shape 1046"/>
        <p:cNvGrpSpPr/>
        <p:nvPr/>
      </p:nvGrpSpPr>
      <p:grpSpPr>
        <a:xfrm>
          <a:off x="0" y="0"/>
          <a:ext cx="0" cy="0"/>
          <a:chOff x="0" y="0"/>
          <a:chExt cx="0" cy="0"/>
        </a:xfrm>
      </p:grpSpPr>
      <p:sp>
        <p:nvSpPr>
          <p:cNvPr id="1047" name="Google Shape;1047;p105"/>
          <p:cNvSpPr txBox="1"/>
          <p:nvPr>
            <p:ph type="title"/>
          </p:nvPr>
        </p:nvSpPr>
        <p:spPr>
          <a:xfrm>
            <a:off x="250464" y="375138"/>
            <a:ext cx="11125199" cy="592016"/>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HTML5 Standard Events</a:t>
            </a:r>
            <a:endParaRPr/>
          </a:p>
        </p:txBody>
      </p:sp>
      <p:sp>
        <p:nvSpPr>
          <p:cNvPr id="1048" name="Google Shape;1048;p105"/>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1049" name="Google Shape;1049;p105"/>
          <p:cNvGraphicFramePr/>
          <p:nvPr/>
        </p:nvGraphicFramePr>
        <p:xfrm>
          <a:off x="2430060" y="967154"/>
          <a:ext cx="3000000" cy="3000000"/>
        </p:xfrm>
        <a:graphic>
          <a:graphicData uri="http://schemas.openxmlformats.org/drawingml/2006/table">
            <a:tbl>
              <a:tblPr bandRow="1" firstRow="1">
                <a:noFill/>
                <a:tableStyleId>{28E30604-20AF-4E26-80DD-424C24190ECC}</a:tableStyleId>
              </a:tblPr>
              <a:tblGrid>
                <a:gridCol w="1438550"/>
                <a:gridCol w="867500"/>
                <a:gridCol w="5819825"/>
              </a:tblGrid>
              <a:tr h="370850">
                <a:tc>
                  <a:txBody>
                    <a:bodyPr/>
                    <a:lstStyle/>
                    <a:p>
                      <a:pPr indent="0" lvl="0" marL="0" marR="0" rtl="0" algn="l">
                        <a:spcBef>
                          <a:spcPts val="0"/>
                        </a:spcBef>
                        <a:spcAft>
                          <a:spcPts val="0"/>
                        </a:spcAft>
                        <a:buNone/>
                      </a:pPr>
                      <a:r>
                        <a:rPr lang="en-US" sz="1900" u="none" cap="none" strike="noStrike"/>
                        <a:t>onredo</a:t>
                      </a:r>
                      <a:endParaRPr sz="1900" u="none" cap="none" strike="noStrike"/>
                    </a:p>
                  </a:txBody>
                  <a:tcPr marT="76200" marB="76200" marR="76200" marL="76200"/>
                </a:tc>
                <a:tc>
                  <a:txBody>
                    <a:bodyPr/>
                    <a:lstStyle/>
                    <a:p>
                      <a:pPr indent="0" lvl="0" marL="0" marR="0" rtl="0" algn="l">
                        <a:spcBef>
                          <a:spcPts val="0"/>
                        </a:spcBef>
                        <a:spcAft>
                          <a:spcPts val="0"/>
                        </a:spcAft>
                        <a:buNone/>
                      </a:pPr>
                      <a:r>
                        <a:rPr lang="en-US" sz="1900" u="none" cap="none" strike="noStrike"/>
                        <a:t>script</a:t>
                      </a:r>
                      <a:endParaRPr/>
                    </a:p>
                  </a:txBody>
                  <a:tcPr marT="76200" marB="76200" marR="76200" marL="76200"/>
                </a:tc>
                <a:tc>
                  <a:txBody>
                    <a:bodyPr/>
                    <a:lstStyle/>
                    <a:p>
                      <a:pPr indent="0" lvl="0" marL="0" marR="0" rtl="0" algn="l">
                        <a:spcBef>
                          <a:spcPts val="0"/>
                        </a:spcBef>
                        <a:spcAft>
                          <a:spcPts val="0"/>
                        </a:spcAft>
                        <a:buNone/>
                      </a:pPr>
                      <a:r>
                        <a:rPr lang="en-US" sz="1900" u="none" cap="none" strike="noStrike"/>
                        <a:t>Triggers when the document performs a redo</a:t>
                      </a:r>
                      <a:endParaRPr/>
                    </a:p>
                  </a:txBody>
                  <a:tcPr marT="76200" marB="76200" marR="76200" marL="76200"/>
                </a:tc>
              </a:tr>
              <a:tr h="370850">
                <a:tc>
                  <a:txBody>
                    <a:bodyPr/>
                    <a:lstStyle/>
                    <a:p>
                      <a:pPr indent="0" lvl="0" marL="0" marR="0" rtl="0" algn="l">
                        <a:spcBef>
                          <a:spcPts val="0"/>
                        </a:spcBef>
                        <a:spcAft>
                          <a:spcPts val="0"/>
                        </a:spcAft>
                        <a:buNone/>
                      </a:pPr>
                      <a:r>
                        <a:rPr lang="en-US" sz="1900" u="none" cap="none" strike="noStrike"/>
                        <a:t>onresize</a:t>
                      </a:r>
                      <a:endParaRPr/>
                    </a:p>
                  </a:txBody>
                  <a:tcPr marT="76200" marB="76200" marR="76200" marL="76200"/>
                </a:tc>
                <a:tc>
                  <a:txBody>
                    <a:bodyPr/>
                    <a:lstStyle/>
                    <a:p>
                      <a:pPr indent="0" lvl="0" marL="0" marR="0" rtl="0" algn="l">
                        <a:spcBef>
                          <a:spcPts val="0"/>
                        </a:spcBef>
                        <a:spcAft>
                          <a:spcPts val="0"/>
                        </a:spcAft>
                        <a:buNone/>
                      </a:pPr>
                      <a:r>
                        <a:rPr lang="en-US" sz="1900" u="none" cap="none" strike="noStrike"/>
                        <a:t>script</a:t>
                      </a:r>
                      <a:endParaRPr/>
                    </a:p>
                  </a:txBody>
                  <a:tcPr marT="76200" marB="76200" marR="76200" marL="76200"/>
                </a:tc>
                <a:tc>
                  <a:txBody>
                    <a:bodyPr/>
                    <a:lstStyle/>
                    <a:p>
                      <a:pPr indent="0" lvl="0" marL="0" marR="0" rtl="0" algn="l">
                        <a:spcBef>
                          <a:spcPts val="0"/>
                        </a:spcBef>
                        <a:spcAft>
                          <a:spcPts val="0"/>
                        </a:spcAft>
                        <a:buNone/>
                      </a:pPr>
                      <a:r>
                        <a:rPr lang="en-US" sz="1900" u="none" cap="none" strike="noStrike"/>
                        <a:t>Triggers when the window is resized</a:t>
                      </a:r>
                      <a:endParaRPr/>
                    </a:p>
                  </a:txBody>
                  <a:tcPr marT="76200" marB="76200" marR="76200" marL="76200"/>
                </a:tc>
              </a:tr>
              <a:tr h="370850">
                <a:tc>
                  <a:txBody>
                    <a:bodyPr/>
                    <a:lstStyle/>
                    <a:p>
                      <a:pPr indent="0" lvl="0" marL="0" marR="0" rtl="0" algn="l">
                        <a:spcBef>
                          <a:spcPts val="0"/>
                        </a:spcBef>
                        <a:spcAft>
                          <a:spcPts val="0"/>
                        </a:spcAft>
                        <a:buNone/>
                      </a:pPr>
                      <a:r>
                        <a:rPr lang="en-US" sz="1900" u="none" cap="none" strike="noStrike"/>
                        <a:t>onscroll</a:t>
                      </a:r>
                      <a:endParaRPr/>
                    </a:p>
                  </a:txBody>
                  <a:tcPr marT="76200" marB="76200" marR="76200" marL="76200"/>
                </a:tc>
                <a:tc>
                  <a:txBody>
                    <a:bodyPr/>
                    <a:lstStyle/>
                    <a:p>
                      <a:pPr indent="0" lvl="0" marL="0" marR="0" rtl="0" algn="l">
                        <a:spcBef>
                          <a:spcPts val="0"/>
                        </a:spcBef>
                        <a:spcAft>
                          <a:spcPts val="0"/>
                        </a:spcAft>
                        <a:buNone/>
                      </a:pPr>
                      <a:r>
                        <a:rPr lang="en-US" sz="1900" u="none" cap="none" strike="noStrike"/>
                        <a:t>script</a:t>
                      </a:r>
                      <a:endParaRPr/>
                    </a:p>
                  </a:txBody>
                  <a:tcPr marT="76200" marB="76200" marR="76200" marL="76200"/>
                </a:tc>
                <a:tc>
                  <a:txBody>
                    <a:bodyPr/>
                    <a:lstStyle/>
                    <a:p>
                      <a:pPr indent="0" lvl="0" marL="0" marR="0" rtl="0" algn="l">
                        <a:spcBef>
                          <a:spcPts val="0"/>
                        </a:spcBef>
                        <a:spcAft>
                          <a:spcPts val="0"/>
                        </a:spcAft>
                        <a:buNone/>
                      </a:pPr>
                      <a:r>
                        <a:rPr lang="en-US" sz="1900" u="none" cap="none" strike="noStrike"/>
                        <a:t>Triggers when an element's scrollbar is being scrolled</a:t>
                      </a:r>
                      <a:endParaRPr/>
                    </a:p>
                  </a:txBody>
                  <a:tcPr marT="76200" marB="76200" marR="76200" marL="76200"/>
                </a:tc>
              </a:tr>
              <a:tr h="370850">
                <a:tc>
                  <a:txBody>
                    <a:bodyPr/>
                    <a:lstStyle/>
                    <a:p>
                      <a:pPr indent="0" lvl="0" marL="0" marR="0" rtl="0" algn="l">
                        <a:spcBef>
                          <a:spcPts val="0"/>
                        </a:spcBef>
                        <a:spcAft>
                          <a:spcPts val="0"/>
                        </a:spcAft>
                        <a:buNone/>
                      </a:pPr>
                      <a:r>
                        <a:rPr lang="en-US" sz="1900" u="none" cap="none" strike="noStrike"/>
                        <a:t>onseeked</a:t>
                      </a:r>
                      <a:endParaRPr/>
                    </a:p>
                  </a:txBody>
                  <a:tcPr marT="76200" marB="76200" marR="76200" marL="76200"/>
                </a:tc>
                <a:tc>
                  <a:txBody>
                    <a:bodyPr/>
                    <a:lstStyle/>
                    <a:p>
                      <a:pPr indent="0" lvl="0" marL="0" marR="0" rtl="0" algn="l">
                        <a:spcBef>
                          <a:spcPts val="0"/>
                        </a:spcBef>
                        <a:spcAft>
                          <a:spcPts val="0"/>
                        </a:spcAft>
                        <a:buNone/>
                      </a:pPr>
                      <a:r>
                        <a:rPr lang="en-US" sz="1900" u="none" cap="none" strike="noStrike"/>
                        <a:t>script</a:t>
                      </a:r>
                      <a:endParaRPr/>
                    </a:p>
                  </a:txBody>
                  <a:tcPr marT="76200" marB="76200" marR="76200" marL="76200"/>
                </a:tc>
                <a:tc>
                  <a:txBody>
                    <a:bodyPr/>
                    <a:lstStyle/>
                    <a:p>
                      <a:pPr indent="0" lvl="0" marL="0" marR="0" rtl="0" algn="l">
                        <a:spcBef>
                          <a:spcPts val="0"/>
                        </a:spcBef>
                        <a:spcAft>
                          <a:spcPts val="0"/>
                        </a:spcAft>
                        <a:buNone/>
                      </a:pPr>
                      <a:r>
                        <a:rPr lang="en-US" sz="1900" u="none" cap="none" strike="noStrike"/>
                        <a:t>Triggers when a media element's seeking attribute is no longer true, and the seeking has ended</a:t>
                      </a:r>
                      <a:endParaRPr/>
                    </a:p>
                  </a:txBody>
                  <a:tcPr marT="76200" marB="76200" marR="76200" marL="76200"/>
                </a:tc>
              </a:tr>
              <a:tr h="370850">
                <a:tc>
                  <a:txBody>
                    <a:bodyPr/>
                    <a:lstStyle/>
                    <a:p>
                      <a:pPr indent="0" lvl="0" marL="0" marR="0" rtl="0" algn="l">
                        <a:spcBef>
                          <a:spcPts val="0"/>
                        </a:spcBef>
                        <a:spcAft>
                          <a:spcPts val="0"/>
                        </a:spcAft>
                        <a:buNone/>
                      </a:pPr>
                      <a:r>
                        <a:rPr lang="en-US" sz="1900" u="none" cap="none" strike="noStrike"/>
                        <a:t>onseeking</a:t>
                      </a:r>
                      <a:endParaRPr/>
                    </a:p>
                  </a:txBody>
                  <a:tcPr marT="76200" marB="76200" marR="76200" marL="76200"/>
                </a:tc>
                <a:tc>
                  <a:txBody>
                    <a:bodyPr/>
                    <a:lstStyle/>
                    <a:p>
                      <a:pPr indent="0" lvl="0" marL="0" marR="0" rtl="0" algn="l">
                        <a:spcBef>
                          <a:spcPts val="0"/>
                        </a:spcBef>
                        <a:spcAft>
                          <a:spcPts val="0"/>
                        </a:spcAft>
                        <a:buNone/>
                      </a:pPr>
                      <a:r>
                        <a:rPr lang="en-US" sz="1900" u="none" cap="none" strike="noStrike"/>
                        <a:t>script</a:t>
                      </a:r>
                      <a:endParaRPr/>
                    </a:p>
                  </a:txBody>
                  <a:tcPr marT="76200" marB="76200" marR="76200" marL="76200"/>
                </a:tc>
                <a:tc>
                  <a:txBody>
                    <a:bodyPr/>
                    <a:lstStyle/>
                    <a:p>
                      <a:pPr indent="0" lvl="0" marL="0" marR="0" rtl="0" algn="l">
                        <a:spcBef>
                          <a:spcPts val="0"/>
                        </a:spcBef>
                        <a:spcAft>
                          <a:spcPts val="0"/>
                        </a:spcAft>
                        <a:buNone/>
                      </a:pPr>
                      <a:r>
                        <a:rPr lang="en-US" sz="1900" u="none" cap="none" strike="noStrike"/>
                        <a:t>Triggers when a media element's seeking attribute is true, and the seeking has begun</a:t>
                      </a:r>
                      <a:endParaRPr/>
                    </a:p>
                  </a:txBody>
                  <a:tcPr marT="76200" marB="76200" marR="76200" marL="76200"/>
                </a:tc>
              </a:tr>
              <a:tr h="370850">
                <a:tc>
                  <a:txBody>
                    <a:bodyPr/>
                    <a:lstStyle/>
                    <a:p>
                      <a:pPr indent="0" lvl="0" marL="0" marR="0" rtl="0" algn="l">
                        <a:spcBef>
                          <a:spcPts val="0"/>
                        </a:spcBef>
                        <a:spcAft>
                          <a:spcPts val="0"/>
                        </a:spcAft>
                        <a:buNone/>
                      </a:pPr>
                      <a:r>
                        <a:rPr lang="en-US" sz="1900" u="none" cap="none" strike="noStrike"/>
                        <a:t>onselect</a:t>
                      </a:r>
                      <a:endParaRPr/>
                    </a:p>
                  </a:txBody>
                  <a:tcPr marT="76200" marB="76200" marR="76200" marL="76200"/>
                </a:tc>
                <a:tc>
                  <a:txBody>
                    <a:bodyPr/>
                    <a:lstStyle/>
                    <a:p>
                      <a:pPr indent="0" lvl="0" marL="0" marR="0" rtl="0" algn="l">
                        <a:spcBef>
                          <a:spcPts val="0"/>
                        </a:spcBef>
                        <a:spcAft>
                          <a:spcPts val="0"/>
                        </a:spcAft>
                        <a:buNone/>
                      </a:pPr>
                      <a:r>
                        <a:rPr lang="en-US" sz="1900" u="none" cap="none" strike="noStrike"/>
                        <a:t>script</a:t>
                      </a:r>
                      <a:endParaRPr/>
                    </a:p>
                  </a:txBody>
                  <a:tcPr marT="76200" marB="76200" marR="76200" marL="76200"/>
                </a:tc>
                <a:tc>
                  <a:txBody>
                    <a:bodyPr/>
                    <a:lstStyle/>
                    <a:p>
                      <a:pPr indent="0" lvl="0" marL="0" marR="0" rtl="0" algn="l">
                        <a:spcBef>
                          <a:spcPts val="0"/>
                        </a:spcBef>
                        <a:spcAft>
                          <a:spcPts val="0"/>
                        </a:spcAft>
                        <a:buNone/>
                      </a:pPr>
                      <a:r>
                        <a:rPr lang="en-US" sz="1900" u="none" cap="none" strike="noStrike"/>
                        <a:t>Triggers when an element is selected</a:t>
                      </a:r>
                      <a:endParaRPr/>
                    </a:p>
                  </a:txBody>
                  <a:tcPr marT="76200" marB="76200" marR="76200" marL="76200"/>
                </a:tc>
              </a:tr>
              <a:tr h="370850">
                <a:tc>
                  <a:txBody>
                    <a:bodyPr/>
                    <a:lstStyle/>
                    <a:p>
                      <a:pPr indent="0" lvl="0" marL="0" marR="0" rtl="0" algn="l">
                        <a:spcBef>
                          <a:spcPts val="0"/>
                        </a:spcBef>
                        <a:spcAft>
                          <a:spcPts val="0"/>
                        </a:spcAft>
                        <a:buNone/>
                      </a:pPr>
                      <a:r>
                        <a:rPr lang="en-US" sz="1900" u="none" cap="none" strike="noStrike"/>
                        <a:t>onstalled</a:t>
                      </a:r>
                      <a:endParaRPr/>
                    </a:p>
                  </a:txBody>
                  <a:tcPr marT="76200" marB="76200" marR="76200" marL="76200"/>
                </a:tc>
                <a:tc>
                  <a:txBody>
                    <a:bodyPr/>
                    <a:lstStyle/>
                    <a:p>
                      <a:pPr indent="0" lvl="0" marL="0" marR="0" rtl="0" algn="l">
                        <a:spcBef>
                          <a:spcPts val="0"/>
                        </a:spcBef>
                        <a:spcAft>
                          <a:spcPts val="0"/>
                        </a:spcAft>
                        <a:buNone/>
                      </a:pPr>
                      <a:r>
                        <a:rPr lang="en-US" sz="1900" u="none" cap="none" strike="noStrike"/>
                        <a:t>script</a:t>
                      </a:r>
                      <a:endParaRPr/>
                    </a:p>
                  </a:txBody>
                  <a:tcPr marT="76200" marB="76200" marR="76200" marL="76200"/>
                </a:tc>
                <a:tc>
                  <a:txBody>
                    <a:bodyPr/>
                    <a:lstStyle/>
                    <a:p>
                      <a:pPr indent="0" lvl="0" marL="0" marR="0" rtl="0" algn="l">
                        <a:spcBef>
                          <a:spcPts val="0"/>
                        </a:spcBef>
                        <a:spcAft>
                          <a:spcPts val="0"/>
                        </a:spcAft>
                        <a:buNone/>
                      </a:pPr>
                      <a:r>
                        <a:rPr lang="en-US" sz="1900" u="none" cap="none" strike="noStrike"/>
                        <a:t>Triggers when there is an error in fetching media data</a:t>
                      </a:r>
                      <a:endParaRPr/>
                    </a:p>
                  </a:txBody>
                  <a:tcPr marT="76200" marB="76200" marR="76200" marL="76200"/>
                </a:tc>
              </a:tr>
              <a:tr h="370850">
                <a:tc>
                  <a:txBody>
                    <a:bodyPr/>
                    <a:lstStyle/>
                    <a:p>
                      <a:pPr indent="0" lvl="0" marL="0" marR="0" rtl="0" algn="l">
                        <a:spcBef>
                          <a:spcPts val="0"/>
                        </a:spcBef>
                        <a:spcAft>
                          <a:spcPts val="0"/>
                        </a:spcAft>
                        <a:buNone/>
                      </a:pPr>
                      <a:r>
                        <a:rPr lang="en-US" sz="1900" u="none" cap="none" strike="noStrike"/>
                        <a:t>onstorage</a:t>
                      </a:r>
                      <a:endParaRPr sz="1900" u="none" cap="none" strike="noStrike"/>
                    </a:p>
                  </a:txBody>
                  <a:tcPr marT="76200" marB="76200" marR="76200" marL="76200"/>
                </a:tc>
                <a:tc>
                  <a:txBody>
                    <a:bodyPr/>
                    <a:lstStyle/>
                    <a:p>
                      <a:pPr indent="0" lvl="0" marL="0" marR="0" rtl="0" algn="l">
                        <a:spcBef>
                          <a:spcPts val="0"/>
                        </a:spcBef>
                        <a:spcAft>
                          <a:spcPts val="0"/>
                        </a:spcAft>
                        <a:buNone/>
                      </a:pPr>
                      <a:r>
                        <a:rPr lang="en-US" sz="1900" u="none" cap="none" strike="noStrike"/>
                        <a:t>script</a:t>
                      </a:r>
                      <a:endParaRPr/>
                    </a:p>
                  </a:txBody>
                  <a:tcPr marT="76200" marB="76200" marR="76200" marL="76200"/>
                </a:tc>
                <a:tc>
                  <a:txBody>
                    <a:bodyPr/>
                    <a:lstStyle/>
                    <a:p>
                      <a:pPr indent="0" lvl="0" marL="0" marR="0" rtl="0" algn="l">
                        <a:spcBef>
                          <a:spcPts val="0"/>
                        </a:spcBef>
                        <a:spcAft>
                          <a:spcPts val="0"/>
                        </a:spcAft>
                        <a:buNone/>
                      </a:pPr>
                      <a:r>
                        <a:rPr lang="en-US" sz="1900" u="none" cap="none" strike="noStrike"/>
                        <a:t>Triggers when a document loads</a:t>
                      </a:r>
                      <a:endParaRPr/>
                    </a:p>
                  </a:txBody>
                  <a:tcPr marT="76200" marB="76200" marR="76200" marL="76200"/>
                </a:tc>
              </a:tr>
              <a:tr h="370850">
                <a:tc>
                  <a:txBody>
                    <a:bodyPr/>
                    <a:lstStyle/>
                    <a:p>
                      <a:pPr indent="0" lvl="0" marL="0" marR="0" rtl="0" algn="l">
                        <a:spcBef>
                          <a:spcPts val="0"/>
                        </a:spcBef>
                        <a:spcAft>
                          <a:spcPts val="0"/>
                        </a:spcAft>
                        <a:buNone/>
                      </a:pPr>
                      <a:r>
                        <a:rPr lang="en-US" sz="1900" u="none" cap="none" strike="noStrike"/>
                        <a:t>onsubmit</a:t>
                      </a:r>
                      <a:endParaRPr sz="1900" u="none" cap="none" strike="noStrike"/>
                    </a:p>
                  </a:txBody>
                  <a:tcPr marT="76200" marB="76200" marR="76200" marL="76200"/>
                </a:tc>
                <a:tc>
                  <a:txBody>
                    <a:bodyPr/>
                    <a:lstStyle/>
                    <a:p>
                      <a:pPr indent="0" lvl="0" marL="0" marR="0" rtl="0" algn="l">
                        <a:spcBef>
                          <a:spcPts val="0"/>
                        </a:spcBef>
                        <a:spcAft>
                          <a:spcPts val="0"/>
                        </a:spcAft>
                        <a:buNone/>
                      </a:pPr>
                      <a:r>
                        <a:rPr lang="en-US" sz="1900" u="none" cap="none" strike="noStrike"/>
                        <a:t>script</a:t>
                      </a:r>
                      <a:endParaRPr/>
                    </a:p>
                  </a:txBody>
                  <a:tcPr marT="76200" marB="76200" marR="76200" marL="76200"/>
                </a:tc>
                <a:tc>
                  <a:txBody>
                    <a:bodyPr/>
                    <a:lstStyle/>
                    <a:p>
                      <a:pPr indent="0" lvl="0" marL="0" marR="0" rtl="0" algn="l">
                        <a:spcBef>
                          <a:spcPts val="0"/>
                        </a:spcBef>
                        <a:spcAft>
                          <a:spcPts val="0"/>
                        </a:spcAft>
                        <a:buNone/>
                      </a:pPr>
                      <a:r>
                        <a:rPr lang="en-US" sz="1900" u="none" cap="none" strike="noStrike"/>
                        <a:t>Triggers when a form is submitted</a:t>
                      </a:r>
                      <a:endParaRPr/>
                    </a:p>
                  </a:txBody>
                  <a:tcPr marT="76200" marB="76200" marR="76200" marL="76200"/>
                </a:tc>
              </a:tr>
              <a:tr h="370850">
                <a:tc>
                  <a:txBody>
                    <a:bodyPr/>
                    <a:lstStyle/>
                    <a:p>
                      <a:pPr indent="0" lvl="0" marL="0" marR="0" rtl="0" algn="l">
                        <a:spcBef>
                          <a:spcPts val="0"/>
                        </a:spcBef>
                        <a:spcAft>
                          <a:spcPts val="0"/>
                        </a:spcAft>
                        <a:buNone/>
                      </a:pPr>
                      <a:r>
                        <a:rPr lang="en-US" sz="1900" u="none" cap="none" strike="noStrike"/>
                        <a:t>onsuspend</a:t>
                      </a:r>
                      <a:endParaRPr/>
                    </a:p>
                  </a:txBody>
                  <a:tcPr marT="76200" marB="76200" marR="76200" marL="76200"/>
                </a:tc>
                <a:tc>
                  <a:txBody>
                    <a:bodyPr/>
                    <a:lstStyle/>
                    <a:p>
                      <a:pPr indent="0" lvl="0" marL="0" marR="0" rtl="0" algn="l">
                        <a:spcBef>
                          <a:spcPts val="0"/>
                        </a:spcBef>
                        <a:spcAft>
                          <a:spcPts val="0"/>
                        </a:spcAft>
                        <a:buNone/>
                      </a:pPr>
                      <a:r>
                        <a:rPr lang="en-US" sz="1900" u="none" cap="none" strike="noStrike"/>
                        <a:t>script</a:t>
                      </a:r>
                      <a:endParaRPr/>
                    </a:p>
                  </a:txBody>
                  <a:tcPr marT="76200" marB="76200" marR="76200" marL="76200"/>
                </a:tc>
                <a:tc>
                  <a:txBody>
                    <a:bodyPr/>
                    <a:lstStyle/>
                    <a:p>
                      <a:pPr indent="0" lvl="0" marL="0" marR="0" rtl="0" algn="l">
                        <a:spcBef>
                          <a:spcPts val="0"/>
                        </a:spcBef>
                        <a:spcAft>
                          <a:spcPts val="0"/>
                        </a:spcAft>
                        <a:buNone/>
                      </a:pPr>
                      <a:r>
                        <a:rPr lang="en-US" sz="1900" u="none" cap="none" strike="noStrike"/>
                        <a:t>Triggers when the browser has been fetching media data, but stopped before the entire media file was fetched</a:t>
                      </a:r>
                      <a:endParaRPr/>
                    </a:p>
                  </a:txBody>
                  <a:tcPr marT="76200" marB="76200" marR="76200" marL="76200"/>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3" name="Shape 1053"/>
        <p:cNvGrpSpPr/>
        <p:nvPr/>
      </p:nvGrpSpPr>
      <p:grpSpPr>
        <a:xfrm>
          <a:off x="0" y="0"/>
          <a:ext cx="0" cy="0"/>
          <a:chOff x="0" y="0"/>
          <a:chExt cx="0" cy="0"/>
        </a:xfrm>
      </p:grpSpPr>
      <p:sp>
        <p:nvSpPr>
          <p:cNvPr id="1054" name="Google Shape;1054;p106"/>
          <p:cNvSpPr txBox="1"/>
          <p:nvPr>
            <p:ph type="title"/>
          </p:nvPr>
        </p:nvSpPr>
        <p:spPr>
          <a:xfrm>
            <a:off x="531818" y="750277"/>
            <a:ext cx="11125199" cy="545124"/>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HTML5 Standard Events</a:t>
            </a:r>
            <a:endParaRPr/>
          </a:p>
        </p:txBody>
      </p:sp>
      <p:sp>
        <p:nvSpPr>
          <p:cNvPr id="1055" name="Google Shape;1055;p106"/>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1056" name="Google Shape;1056;p106"/>
          <p:cNvGraphicFramePr/>
          <p:nvPr/>
        </p:nvGraphicFramePr>
        <p:xfrm>
          <a:off x="1703225" y="1845787"/>
          <a:ext cx="3000000" cy="3000000"/>
        </p:xfrm>
        <a:graphic>
          <a:graphicData uri="http://schemas.openxmlformats.org/drawingml/2006/table">
            <a:tbl>
              <a:tblPr bandRow="1" firstRow="1">
                <a:noFill/>
                <a:tableStyleId>{28E30604-20AF-4E26-80DD-424C24190ECC}</a:tableStyleId>
              </a:tblPr>
              <a:tblGrid>
                <a:gridCol w="1884025"/>
                <a:gridCol w="844050"/>
                <a:gridCol w="5397775"/>
              </a:tblGrid>
              <a:tr h="370850">
                <a:tc>
                  <a:txBody>
                    <a:bodyPr/>
                    <a:lstStyle/>
                    <a:p>
                      <a:pPr indent="0" lvl="0" marL="0" marR="0" rtl="0" algn="l">
                        <a:spcBef>
                          <a:spcPts val="0"/>
                        </a:spcBef>
                        <a:spcAft>
                          <a:spcPts val="0"/>
                        </a:spcAft>
                        <a:buNone/>
                      </a:pPr>
                      <a:r>
                        <a:rPr lang="en-US" sz="1900" u="none" cap="none" strike="noStrike"/>
                        <a:t>ontimeupdate</a:t>
                      </a:r>
                      <a:endParaRPr sz="1900" u="none" cap="none" strike="noStrike"/>
                    </a:p>
                  </a:txBody>
                  <a:tcPr marT="76200" marB="76200" marR="76200" marL="76200"/>
                </a:tc>
                <a:tc>
                  <a:txBody>
                    <a:bodyPr/>
                    <a:lstStyle/>
                    <a:p>
                      <a:pPr indent="0" lvl="0" marL="0" marR="0" rtl="0" algn="l">
                        <a:spcBef>
                          <a:spcPts val="0"/>
                        </a:spcBef>
                        <a:spcAft>
                          <a:spcPts val="0"/>
                        </a:spcAft>
                        <a:buNone/>
                      </a:pPr>
                      <a:r>
                        <a:rPr lang="en-US" sz="1900" u="none" cap="none" strike="noStrike"/>
                        <a:t>script</a:t>
                      </a:r>
                      <a:endParaRPr/>
                    </a:p>
                  </a:txBody>
                  <a:tcPr marT="76200" marB="76200" marR="76200" marL="76200"/>
                </a:tc>
                <a:tc>
                  <a:txBody>
                    <a:bodyPr/>
                    <a:lstStyle/>
                    <a:p>
                      <a:pPr indent="0" lvl="0" marL="0" marR="0" rtl="0" algn="l">
                        <a:spcBef>
                          <a:spcPts val="0"/>
                        </a:spcBef>
                        <a:spcAft>
                          <a:spcPts val="0"/>
                        </a:spcAft>
                        <a:buNone/>
                      </a:pPr>
                      <a:r>
                        <a:rPr lang="en-US" sz="1900" u="none" cap="none" strike="noStrike"/>
                        <a:t>Triggers when media changes its playing position</a:t>
                      </a:r>
                      <a:endParaRPr/>
                    </a:p>
                  </a:txBody>
                  <a:tcPr marT="76200" marB="76200" marR="76200" marL="76200"/>
                </a:tc>
              </a:tr>
              <a:tr h="370850">
                <a:tc>
                  <a:txBody>
                    <a:bodyPr/>
                    <a:lstStyle/>
                    <a:p>
                      <a:pPr indent="0" lvl="0" marL="0" marR="0" rtl="0" algn="l">
                        <a:spcBef>
                          <a:spcPts val="0"/>
                        </a:spcBef>
                        <a:spcAft>
                          <a:spcPts val="0"/>
                        </a:spcAft>
                        <a:buNone/>
                      </a:pPr>
                      <a:r>
                        <a:rPr lang="en-US" sz="1900" u="none" cap="none" strike="noStrike"/>
                        <a:t>onundo</a:t>
                      </a:r>
                      <a:endParaRPr/>
                    </a:p>
                  </a:txBody>
                  <a:tcPr marT="76200" marB="76200" marR="76200" marL="76200"/>
                </a:tc>
                <a:tc>
                  <a:txBody>
                    <a:bodyPr/>
                    <a:lstStyle/>
                    <a:p>
                      <a:pPr indent="0" lvl="0" marL="0" marR="0" rtl="0" algn="l">
                        <a:spcBef>
                          <a:spcPts val="0"/>
                        </a:spcBef>
                        <a:spcAft>
                          <a:spcPts val="0"/>
                        </a:spcAft>
                        <a:buNone/>
                      </a:pPr>
                      <a:r>
                        <a:rPr lang="en-US" sz="1900" u="none" cap="none" strike="noStrike"/>
                        <a:t>script</a:t>
                      </a:r>
                      <a:endParaRPr/>
                    </a:p>
                  </a:txBody>
                  <a:tcPr marT="76200" marB="76200" marR="76200" marL="76200"/>
                </a:tc>
                <a:tc>
                  <a:txBody>
                    <a:bodyPr/>
                    <a:lstStyle/>
                    <a:p>
                      <a:pPr indent="0" lvl="0" marL="0" marR="0" rtl="0" algn="l">
                        <a:spcBef>
                          <a:spcPts val="0"/>
                        </a:spcBef>
                        <a:spcAft>
                          <a:spcPts val="0"/>
                        </a:spcAft>
                        <a:buNone/>
                      </a:pPr>
                      <a:r>
                        <a:rPr lang="en-US" sz="1900" u="none" cap="none" strike="noStrike"/>
                        <a:t>Triggers when a document performs an undo</a:t>
                      </a:r>
                      <a:endParaRPr/>
                    </a:p>
                  </a:txBody>
                  <a:tcPr marT="76200" marB="76200" marR="76200" marL="76200"/>
                </a:tc>
              </a:tr>
              <a:tr h="370850">
                <a:tc>
                  <a:txBody>
                    <a:bodyPr/>
                    <a:lstStyle/>
                    <a:p>
                      <a:pPr indent="0" lvl="0" marL="0" marR="0" rtl="0" algn="l">
                        <a:spcBef>
                          <a:spcPts val="0"/>
                        </a:spcBef>
                        <a:spcAft>
                          <a:spcPts val="0"/>
                        </a:spcAft>
                        <a:buNone/>
                      </a:pPr>
                      <a:r>
                        <a:rPr lang="en-US" sz="1900" u="none" cap="none" strike="noStrike"/>
                        <a:t>onunload</a:t>
                      </a:r>
                      <a:endParaRPr/>
                    </a:p>
                  </a:txBody>
                  <a:tcPr marT="76200" marB="76200" marR="76200" marL="76200"/>
                </a:tc>
                <a:tc>
                  <a:txBody>
                    <a:bodyPr/>
                    <a:lstStyle/>
                    <a:p>
                      <a:pPr indent="0" lvl="0" marL="0" marR="0" rtl="0" algn="l">
                        <a:spcBef>
                          <a:spcPts val="0"/>
                        </a:spcBef>
                        <a:spcAft>
                          <a:spcPts val="0"/>
                        </a:spcAft>
                        <a:buNone/>
                      </a:pPr>
                      <a:r>
                        <a:rPr lang="en-US" sz="1900" u="none" cap="none" strike="noStrike"/>
                        <a:t>script</a:t>
                      </a:r>
                      <a:endParaRPr/>
                    </a:p>
                  </a:txBody>
                  <a:tcPr marT="76200" marB="76200" marR="76200" marL="76200"/>
                </a:tc>
                <a:tc>
                  <a:txBody>
                    <a:bodyPr/>
                    <a:lstStyle/>
                    <a:p>
                      <a:pPr indent="0" lvl="0" marL="0" marR="0" rtl="0" algn="l">
                        <a:spcBef>
                          <a:spcPts val="0"/>
                        </a:spcBef>
                        <a:spcAft>
                          <a:spcPts val="0"/>
                        </a:spcAft>
                        <a:buNone/>
                      </a:pPr>
                      <a:r>
                        <a:rPr lang="en-US" sz="1900" u="none" cap="none" strike="noStrike"/>
                        <a:t>Triggers when the user leaves the document</a:t>
                      </a:r>
                      <a:endParaRPr/>
                    </a:p>
                  </a:txBody>
                  <a:tcPr marT="76200" marB="76200" marR="76200" marL="76200"/>
                </a:tc>
              </a:tr>
              <a:tr h="370850">
                <a:tc>
                  <a:txBody>
                    <a:bodyPr/>
                    <a:lstStyle/>
                    <a:p>
                      <a:pPr indent="0" lvl="0" marL="0" marR="0" rtl="0" algn="l">
                        <a:spcBef>
                          <a:spcPts val="0"/>
                        </a:spcBef>
                        <a:spcAft>
                          <a:spcPts val="0"/>
                        </a:spcAft>
                        <a:buNone/>
                      </a:pPr>
                      <a:r>
                        <a:rPr lang="en-US" sz="1900" u="none" cap="none" strike="noStrike"/>
                        <a:t>onvolumechange</a:t>
                      </a:r>
                      <a:endParaRPr/>
                    </a:p>
                  </a:txBody>
                  <a:tcPr marT="76200" marB="76200" marR="76200" marL="76200"/>
                </a:tc>
                <a:tc>
                  <a:txBody>
                    <a:bodyPr/>
                    <a:lstStyle/>
                    <a:p>
                      <a:pPr indent="0" lvl="0" marL="0" marR="0" rtl="0" algn="l">
                        <a:spcBef>
                          <a:spcPts val="0"/>
                        </a:spcBef>
                        <a:spcAft>
                          <a:spcPts val="0"/>
                        </a:spcAft>
                        <a:buNone/>
                      </a:pPr>
                      <a:r>
                        <a:rPr lang="en-US" sz="1900" u="none" cap="none" strike="noStrike"/>
                        <a:t>script</a:t>
                      </a:r>
                      <a:endParaRPr/>
                    </a:p>
                  </a:txBody>
                  <a:tcPr marT="76200" marB="76200" marR="76200" marL="76200"/>
                </a:tc>
                <a:tc>
                  <a:txBody>
                    <a:bodyPr/>
                    <a:lstStyle/>
                    <a:p>
                      <a:pPr indent="0" lvl="0" marL="0" marR="0" rtl="0" algn="l">
                        <a:spcBef>
                          <a:spcPts val="0"/>
                        </a:spcBef>
                        <a:spcAft>
                          <a:spcPts val="0"/>
                        </a:spcAft>
                        <a:buNone/>
                      </a:pPr>
                      <a:r>
                        <a:rPr lang="en-US" sz="1900" u="none" cap="none" strike="noStrike"/>
                        <a:t>Triggers when media changes the volume, also when volume is set to "mute"</a:t>
                      </a:r>
                      <a:endParaRPr/>
                    </a:p>
                  </a:txBody>
                  <a:tcPr marT="76200" marB="76200" marR="76200" marL="76200"/>
                </a:tc>
              </a:tr>
              <a:tr h="370850">
                <a:tc>
                  <a:txBody>
                    <a:bodyPr/>
                    <a:lstStyle/>
                    <a:p>
                      <a:pPr indent="0" lvl="0" marL="0" marR="0" rtl="0" algn="l">
                        <a:spcBef>
                          <a:spcPts val="0"/>
                        </a:spcBef>
                        <a:spcAft>
                          <a:spcPts val="0"/>
                        </a:spcAft>
                        <a:buNone/>
                      </a:pPr>
                      <a:r>
                        <a:rPr lang="en-US" sz="1900" u="none" cap="none" strike="noStrike"/>
                        <a:t>onwaiting</a:t>
                      </a:r>
                      <a:endParaRPr/>
                    </a:p>
                  </a:txBody>
                  <a:tcPr marT="76200" marB="76200" marR="76200" marL="76200"/>
                </a:tc>
                <a:tc>
                  <a:txBody>
                    <a:bodyPr/>
                    <a:lstStyle/>
                    <a:p>
                      <a:pPr indent="0" lvl="0" marL="0" marR="0" rtl="0" algn="l">
                        <a:spcBef>
                          <a:spcPts val="0"/>
                        </a:spcBef>
                        <a:spcAft>
                          <a:spcPts val="0"/>
                        </a:spcAft>
                        <a:buNone/>
                      </a:pPr>
                      <a:r>
                        <a:rPr lang="en-US" sz="1900" u="none" cap="none" strike="noStrike"/>
                        <a:t>script</a:t>
                      </a:r>
                      <a:endParaRPr/>
                    </a:p>
                  </a:txBody>
                  <a:tcPr marT="76200" marB="76200" marR="76200" marL="76200"/>
                </a:tc>
                <a:tc>
                  <a:txBody>
                    <a:bodyPr/>
                    <a:lstStyle/>
                    <a:p>
                      <a:pPr indent="0" lvl="0" marL="0" marR="0" rtl="0" algn="l">
                        <a:spcBef>
                          <a:spcPts val="0"/>
                        </a:spcBef>
                        <a:spcAft>
                          <a:spcPts val="0"/>
                        </a:spcAft>
                        <a:buNone/>
                      </a:pPr>
                      <a:r>
                        <a:rPr lang="en-US" sz="1900" u="none" cap="none" strike="noStrike"/>
                        <a:t>Triggers when media has stopped playing, but is expected to resume</a:t>
                      </a:r>
                      <a:endParaRPr/>
                    </a:p>
                  </a:txBody>
                  <a:tcPr marT="76200" marB="76200" marR="76200" marL="76200"/>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0" name="Shape 1060"/>
        <p:cNvGrpSpPr/>
        <p:nvPr/>
      </p:nvGrpSpPr>
      <p:grpSpPr>
        <a:xfrm>
          <a:off x="0" y="0"/>
          <a:ext cx="0" cy="0"/>
          <a:chOff x="0" y="0"/>
          <a:chExt cx="0" cy="0"/>
        </a:xfrm>
      </p:grpSpPr>
      <p:sp>
        <p:nvSpPr>
          <p:cNvPr id="1061" name="Google Shape;1061;p107"/>
          <p:cNvSpPr txBox="1"/>
          <p:nvPr>
            <p:ph type="title"/>
          </p:nvPr>
        </p:nvSpPr>
        <p:spPr>
          <a:xfrm>
            <a:off x="227018" y="0"/>
            <a:ext cx="11125199" cy="662355"/>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What are Cookies ?</a:t>
            </a:r>
            <a:endParaRPr/>
          </a:p>
        </p:txBody>
      </p:sp>
      <p:sp>
        <p:nvSpPr>
          <p:cNvPr id="1062" name="Google Shape;1062;p107"/>
          <p:cNvSpPr txBox="1"/>
          <p:nvPr>
            <p:ph idx="1" type="body"/>
          </p:nvPr>
        </p:nvSpPr>
        <p:spPr>
          <a:xfrm>
            <a:off x="462500" y="879229"/>
            <a:ext cx="11401254" cy="3962401"/>
          </a:xfrm>
          <a:prstGeom prst="rect">
            <a:avLst/>
          </a:prstGeom>
          <a:noFill/>
          <a:ln>
            <a:noFill/>
          </a:ln>
        </p:spPr>
        <p:txBody>
          <a:bodyPr anchorCtr="0" anchor="t" bIns="0" lIns="0" spcFirstLastPara="1" rIns="0" wrap="square" tIns="0">
            <a:noAutofit/>
          </a:bodyPr>
          <a:lstStyle/>
          <a:p>
            <a:pPr indent="0" lvl="0" marL="1588" rtl="0" algn="just">
              <a:lnSpc>
                <a:spcPct val="90000"/>
              </a:lnSpc>
              <a:spcBef>
                <a:spcPts val="0"/>
              </a:spcBef>
              <a:spcAft>
                <a:spcPts val="0"/>
              </a:spcAft>
              <a:buSzPts val="2800"/>
              <a:buNone/>
            </a:pPr>
            <a:r>
              <a:rPr lang="en-US"/>
              <a:t>Web Browsers and Servers use HTTP protocol to communicate and HTTP is a stateless protocol. But for a commercial website, it is required to maintain session information among different pages. For example, one user registration ends after completing many pages. But how to maintain users' session information across all the web pages.</a:t>
            </a:r>
            <a:endParaRPr/>
          </a:p>
          <a:p>
            <a:pPr indent="0" lvl="0" marL="1588" rtl="0" algn="just">
              <a:lnSpc>
                <a:spcPct val="90000"/>
              </a:lnSpc>
              <a:spcBef>
                <a:spcPts val="2400"/>
              </a:spcBef>
              <a:spcAft>
                <a:spcPts val="0"/>
              </a:spcAft>
              <a:buSzPts val="2800"/>
              <a:buNone/>
            </a:pPr>
            <a:r>
              <a:rPr lang="en-US"/>
              <a:t>In many situations, using cookies is the most efficient method of remembering and tracking preferences, purchases, commissions, and other information required for better visitor experience or site statistics.</a:t>
            </a:r>
            <a:endParaRPr/>
          </a:p>
          <a:p>
            <a:pPr indent="0" lvl="0" marL="1588" rtl="0" algn="l">
              <a:lnSpc>
                <a:spcPct val="90000"/>
              </a:lnSpc>
              <a:spcBef>
                <a:spcPts val="2400"/>
              </a:spcBef>
              <a:spcAft>
                <a:spcPts val="0"/>
              </a:spcAft>
              <a:buSzPts val="2800"/>
              <a:buNone/>
            </a:pPr>
            <a:r>
              <a:t/>
            </a:r>
            <a:endParaRPr/>
          </a:p>
        </p:txBody>
      </p:sp>
      <p:sp>
        <p:nvSpPr>
          <p:cNvPr id="1063" name="Google Shape;1063;p107"/>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7" name="Shape 1067"/>
        <p:cNvGrpSpPr/>
        <p:nvPr/>
      </p:nvGrpSpPr>
      <p:grpSpPr>
        <a:xfrm>
          <a:off x="0" y="0"/>
          <a:ext cx="0" cy="0"/>
          <a:chOff x="0" y="0"/>
          <a:chExt cx="0" cy="0"/>
        </a:xfrm>
      </p:grpSpPr>
      <p:sp>
        <p:nvSpPr>
          <p:cNvPr id="1068" name="Google Shape;1068;p108"/>
          <p:cNvSpPr txBox="1"/>
          <p:nvPr>
            <p:ph type="title"/>
          </p:nvPr>
        </p:nvSpPr>
        <p:spPr>
          <a:xfrm>
            <a:off x="227018" y="304799"/>
            <a:ext cx="11125199" cy="638909"/>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How It Works ?</a:t>
            </a:r>
            <a:endParaRPr/>
          </a:p>
        </p:txBody>
      </p:sp>
      <p:sp>
        <p:nvSpPr>
          <p:cNvPr id="1069" name="Google Shape;1069;p108"/>
          <p:cNvSpPr txBox="1"/>
          <p:nvPr>
            <p:ph idx="1" type="body"/>
          </p:nvPr>
        </p:nvSpPr>
        <p:spPr>
          <a:xfrm>
            <a:off x="462500" y="1137137"/>
            <a:ext cx="11471592" cy="3962401"/>
          </a:xfrm>
          <a:prstGeom prst="rect">
            <a:avLst/>
          </a:prstGeom>
          <a:noFill/>
          <a:ln>
            <a:noFill/>
          </a:ln>
        </p:spPr>
        <p:txBody>
          <a:bodyPr anchorCtr="0" anchor="t" bIns="0" lIns="0" spcFirstLastPara="1" rIns="0" wrap="square" tIns="0">
            <a:noAutofit/>
          </a:bodyPr>
          <a:lstStyle/>
          <a:p>
            <a:pPr indent="0" lvl="0" marL="1588" rtl="0" algn="just">
              <a:lnSpc>
                <a:spcPct val="90000"/>
              </a:lnSpc>
              <a:spcBef>
                <a:spcPts val="0"/>
              </a:spcBef>
              <a:spcAft>
                <a:spcPts val="0"/>
              </a:spcAft>
              <a:buSzPts val="2400"/>
              <a:buNone/>
            </a:pPr>
            <a:r>
              <a:rPr lang="en-US" sz="2400"/>
              <a:t>Your server sends some data to the visitor's browser in the form of a cookie. The browser may accept the cookie. If it does, it is stored as a plain text record on the visitor's hard drive. Now, when the visitor arrives at another page on your site, the browser sends the same cookie to the server for retrieval. Once retrieved, your server knows/remembers what was stored earlier.</a:t>
            </a:r>
            <a:endParaRPr/>
          </a:p>
          <a:p>
            <a:pPr indent="0" lvl="0" marL="1588" rtl="0" algn="just">
              <a:lnSpc>
                <a:spcPct val="90000"/>
              </a:lnSpc>
              <a:spcBef>
                <a:spcPts val="2400"/>
              </a:spcBef>
              <a:spcAft>
                <a:spcPts val="0"/>
              </a:spcAft>
              <a:buSzPts val="2400"/>
              <a:buNone/>
            </a:pPr>
            <a:r>
              <a:rPr lang="en-US" sz="2400"/>
              <a:t>Cookies are a plain text data record of 5 variable-length fields −</a:t>
            </a:r>
            <a:endParaRPr/>
          </a:p>
          <a:p>
            <a:pPr indent="0" lvl="0" marL="1588" rtl="0" algn="just">
              <a:lnSpc>
                <a:spcPct val="90000"/>
              </a:lnSpc>
              <a:spcBef>
                <a:spcPts val="2400"/>
              </a:spcBef>
              <a:spcAft>
                <a:spcPts val="0"/>
              </a:spcAft>
              <a:buSzPts val="2400"/>
              <a:buNone/>
            </a:pPr>
            <a:r>
              <a:rPr b="1" lang="en-US" sz="2400"/>
              <a:t>Expires</a:t>
            </a:r>
            <a:r>
              <a:rPr lang="en-US" sz="2400"/>
              <a:t> − The date the cookie will expire. If this is blank, the cookie will expire when the visitor quits the browser.</a:t>
            </a:r>
            <a:endParaRPr/>
          </a:p>
          <a:p>
            <a:pPr indent="0" lvl="0" marL="1588" rtl="0" algn="just">
              <a:lnSpc>
                <a:spcPct val="90000"/>
              </a:lnSpc>
              <a:spcBef>
                <a:spcPts val="2400"/>
              </a:spcBef>
              <a:spcAft>
                <a:spcPts val="0"/>
              </a:spcAft>
              <a:buSzPts val="2400"/>
              <a:buNone/>
            </a:pPr>
            <a:r>
              <a:rPr b="1" lang="en-US" sz="2400"/>
              <a:t>Domain</a:t>
            </a:r>
            <a:r>
              <a:rPr lang="en-US" sz="2400"/>
              <a:t> − The domain name of your site.</a:t>
            </a:r>
            <a:endParaRPr/>
          </a:p>
          <a:p>
            <a:pPr indent="0" lvl="0" marL="1588" rtl="0" algn="just">
              <a:lnSpc>
                <a:spcPct val="90000"/>
              </a:lnSpc>
              <a:spcBef>
                <a:spcPts val="2400"/>
              </a:spcBef>
              <a:spcAft>
                <a:spcPts val="0"/>
              </a:spcAft>
              <a:buSzPts val="2400"/>
              <a:buNone/>
            </a:pPr>
            <a:r>
              <a:rPr b="1" lang="en-US" sz="2400"/>
              <a:t>Path</a:t>
            </a:r>
            <a:r>
              <a:rPr lang="en-US" sz="2400"/>
              <a:t> − The path to the directory or web page that set the cookie. This may be blank if you want to retrieve the cookie from any directory or page.</a:t>
            </a:r>
            <a:endParaRPr/>
          </a:p>
          <a:p>
            <a:pPr indent="0" lvl="0" marL="1588" rtl="0" algn="l">
              <a:lnSpc>
                <a:spcPct val="90000"/>
              </a:lnSpc>
              <a:spcBef>
                <a:spcPts val="2400"/>
              </a:spcBef>
              <a:spcAft>
                <a:spcPts val="0"/>
              </a:spcAft>
              <a:buSzPts val="2800"/>
              <a:buNone/>
            </a:pPr>
            <a:r>
              <a:t/>
            </a:r>
            <a:endParaRPr/>
          </a:p>
        </p:txBody>
      </p:sp>
      <p:sp>
        <p:nvSpPr>
          <p:cNvPr id="1070" name="Google Shape;1070;p108"/>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4" name="Shape 1074"/>
        <p:cNvGrpSpPr/>
        <p:nvPr/>
      </p:nvGrpSpPr>
      <p:grpSpPr>
        <a:xfrm>
          <a:off x="0" y="0"/>
          <a:ext cx="0" cy="0"/>
          <a:chOff x="0" y="0"/>
          <a:chExt cx="0" cy="0"/>
        </a:xfrm>
      </p:grpSpPr>
      <p:sp>
        <p:nvSpPr>
          <p:cNvPr id="1075" name="Google Shape;1075;p109"/>
          <p:cNvSpPr txBox="1"/>
          <p:nvPr>
            <p:ph type="title"/>
          </p:nvPr>
        </p:nvSpPr>
        <p:spPr>
          <a:xfrm>
            <a:off x="250465" y="325958"/>
            <a:ext cx="11125199" cy="678413"/>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How It Works ?</a:t>
            </a:r>
            <a:endParaRPr/>
          </a:p>
        </p:txBody>
      </p:sp>
      <p:sp>
        <p:nvSpPr>
          <p:cNvPr id="1076" name="Google Shape;1076;p109"/>
          <p:cNvSpPr txBox="1"/>
          <p:nvPr>
            <p:ph idx="1" type="body"/>
          </p:nvPr>
        </p:nvSpPr>
        <p:spPr>
          <a:xfrm>
            <a:off x="508371" y="1324706"/>
            <a:ext cx="11125199" cy="3962401"/>
          </a:xfrm>
          <a:prstGeom prst="rect">
            <a:avLst/>
          </a:prstGeom>
          <a:noFill/>
          <a:ln>
            <a:noFill/>
          </a:ln>
        </p:spPr>
        <p:txBody>
          <a:bodyPr anchorCtr="0" anchor="t" bIns="0" lIns="0" spcFirstLastPara="1" rIns="0" wrap="square" tIns="0">
            <a:noAutofit/>
          </a:bodyPr>
          <a:lstStyle/>
          <a:p>
            <a:pPr indent="0" lvl="0" marL="1588" rtl="0" algn="just">
              <a:lnSpc>
                <a:spcPct val="90000"/>
              </a:lnSpc>
              <a:spcBef>
                <a:spcPts val="0"/>
              </a:spcBef>
              <a:spcAft>
                <a:spcPts val="0"/>
              </a:spcAft>
              <a:buSzPts val="2800"/>
              <a:buNone/>
            </a:pPr>
            <a:r>
              <a:rPr b="1" lang="en-US"/>
              <a:t>Secure</a:t>
            </a:r>
            <a:r>
              <a:rPr lang="en-US"/>
              <a:t> − If this field contains the word "secure", then the cookie may only be retrieved with a secure server. If this field is blank, no such restriction exists.</a:t>
            </a:r>
            <a:endParaRPr/>
          </a:p>
          <a:p>
            <a:pPr indent="0" lvl="0" marL="1588" rtl="0" algn="just">
              <a:lnSpc>
                <a:spcPct val="90000"/>
              </a:lnSpc>
              <a:spcBef>
                <a:spcPts val="2400"/>
              </a:spcBef>
              <a:spcAft>
                <a:spcPts val="0"/>
              </a:spcAft>
              <a:buSzPts val="2800"/>
              <a:buNone/>
            </a:pPr>
            <a:r>
              <a:rPr b="1" lang="en-US"/>
              <a:t>Name=Value</a:t>
            </a:r>
            <a:r>
              <a:rPr lang="en-US"/>
              <a:t> − Cookies are set and retrieved in the form of key-value pairs</a:t>
            </a:r>
            <a:endParaRPr/>
          </a:p>
          <a:p>
            <a:pPr indent="0" lvl="0" marL="1588" rtl="0" algn="l">
              <a:lnSpc>
                <a:spcPct val="90000"/>
              </a:lnSpc>
              <a:spcBef>
                <a:spcPts val="2400"/>
              </a:spcBef>
              <a:spcAft>
                <a:spcPts val="0"/>
              </a:spcAft>
              <a:buSzPts val="2800"/>
              <a:buNone/>
            </a:pPr>
            <a:r>
              <a:rPr lang="en-US"/>
              <a:t>Cookies were originally designed for CGI programming. The data contained in a cookie is automatically transmitted between the web browser and the web server, so CGI scripts on the server can read and write cookie values that are stored on the client.</a:t>
            </a:r>
            <a:endParaRPr/>
          </a:p>
          <a:p>
            <a:pPr indent="0" lvl="0" marL="1588" rtl="0" algn="l">
              <a:lnSpc>
                <a:spcPct val="90000"/>
              </a:lnSpc>
              <a:spcBef>
                <a:spcPts val="2400"/>
              </a:spcBef>
              <a:spcAft>
                <a:spcPts val="0"/>
              </a:spcAft>
              <a:buSzPts val="2800"/>
              <a:buNone/>
            </a:pPr>
            <a:r>
              <a:rPr lang="en-US"/>
              <a:t>JavaScript can also manipulate cookies using the </a:t>
            </a:r>
            <a:r>
              <a:rPr b="1" lang="en-US"/>
              <a:t>cookie</a:t>
            </a:r>
            <a:r>
              <a:rPr lang="en-US"/>
              <a:t> property of the </a:t>
            </a:r>
            <a:r>
              <a:rPr b="1" lang="en-US"/>
              <a:t>Document</a:t>
            </a:r>
            <a:r>
              <a:rPr lang="en-US"/>
              <a:t> object. JavaScript can read, create, modify, and delete the cookies that apply to the current web page.</a:t>
            </a:r>
            <a:endParaRPr/>
          </a:p>
          <a:p>
            <a:pPr indent="0" lvl="0" marL="1588" rtl="0" algn="l">
              <a:lnSpc>
                <a:spcPct val="90000"/>
              </a:lnSpc>
              <a:spcBef>
                <a:spcPts val="2400"/>
              </a:spcBef>
              <a:spcAft>
                <a:spcPts val="0"/>
              </a:spcAft>
              <a:buSzPts val="2800"/>
              <a:buNone/>
            </a:pPr>
            <a:r>
              <a:t/>
            </a:r>
            <a:endParaRPr/>
          </a:p>
        </p:txBody>
      </p:sp>
      <p:sp>
        <p:nvSpPr>
          <p:cNvPr id="1077" name="Google Shape;1077;p109"/>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11"/>
          <p:cNvSpPr txBox="1"/>
          <p:nvPr>
            <p:ph type="title"/>
          </p:nvPr>
        </p:nvSpPr>
        <p:spPr>
          <a:xfrm>
            <a:off x="227018" y="328246"/>
            <a:ext cx="11125199" cy="568570"/>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JavaScript - Syntax</a:t>
            </a:r>
            <a:endParaRPr/>
          </a:p>
        </p:txBody>
      </p:sp>
      <p:sp>
        <p:nvSpPr>
          <p:cNvPr id="259" name="Google Shape;259;p11"/>
          <p:cNvSpPr txBox="1"/>
          <p:nvPr>
            <p:ph idx="1" type="body"/>
          </p:nvPr>
        </p:nvSpPr>
        <p:spPr>
          <a:xfrm>
            <a:off x="462500" y="1137137"/>
            <a:ext cx="11495038" cy="3962401"/>
          </a:xfrm>
          <a:prstGeom prst="rect">
            <a:avLst/>
          </a:prstGeom>
          <a:noFill/>
          <a:ln>
            <a:noFill/>
          </a:ln>
        </p:spPr>
        <p:txBody>
          <a:bodyPr anchorCtr="0" anchor="t" bIns="0" lIns="0" spcFirstLastPara="1" rIns="0" wrap="square" tIns="0">
            <a:noAutofit/>
          </a:bodyPr>
          <a:lstStyle/>
          <a:p>
            <a:pPr indent="0" lvl="0" marL="1588" rtl="0" algn="l">
              <a:lnSpc>
                <a:spcPct val="90000"/>
              </a:lnSpc>
              <a:spcBef>
                <a:spcPts val="0"/>
              </a:spcBef>
              <a:spcAft>
                <a:spcPts val="0"/>
              </a:spcAft>
              <a:buSzPts val="2800"/>
              <a:buNone/>
            </a:pPr>
            <a:r>
              <a:rPr lang="en-US"/>
              <a:t>The script tag takes two important attributes −</a:t>
            </a:r>
            <a:endParaRPr/>
          </a:p>
          <a:p>
            <a:pPr indent="0" lvl="0" marL="1588" rtl="0" algn="l">
              <a:lnSpc>
                <a:spcPct val="90000"/>
              </a:lnSpc>
              <a:spcBef>
                <a:spcPts val="2400"/>
              </a:spcBef>
              <a:spcAft>
                <a:spcPts val="0"/>
              </a:spcAft>
              <a:buSzPts val="2800"/>
              <a:buNone/>
            </a:pPr>
            <a:r>
              <a:rPr b="1" lang="en-US"/>
              <a:t>Language</a:t>
            </a:r>
            <a:r>
              <a:rPr lang="en-US"/>
              <a:t> − This attribute specifies what scripting language you are using. Typically, its value will be javaScript. Although recent versions of HTML (and XHTML, its successor) have phased out the use of this attribute.</a:t>
            </a:r>
            <a:endParaRPr/>
          </a:p>
          <a:p>
            <a:pPr indent="0" lvl="0" marL="1588" rtl="0" algn="l">
              <a:lnSpc>
                <a:spcPct val="90000"/>
              </a:lnSpc>
              <a:spcBef>
                <a:spcPts val="2400"/>
              </a:spcBef>
              <a:spcAft>
                <a:spcPts val="0"/>
              </a:spcAft>
              <a:buSzPts val="2800"/>
              <a:buNone/>
            </a:pPr>
            <a:r>
              <a:rPr b="1" lang="en-US"/>
              <a:t>Type</a:t>
            </a:r>
            <a:r>
              <a:rPr lang="en-US"/>
              <a:t> − This attribute is what is now recommended to indicate the scripting language in use and its value should be set to "text/javascript".</a:t>
            </a:r>
            <a:endParaRPr/>
          </a:p>
          <a:p>
            <a:pPr indent="0" lvl="0" marL="1588" rtl="0" algn="l">
              <a:lnSpc>
                <a:spcPct val="90000"/>
              </a:lnSpc>
              <a:spcBef>
                <a:spcPts val="2400"/>
              </a:spcBef>
              <a:spcAft>
                <a:spcPts val="0"/>
              </a:spcAft>
              <a:buSzPts val="2800"/>
              <a:buNone/>
            </a:pPr>
            <a:r>
              <a:rPr lang="en-US"/>
              <a:t>So your JavaScript segment will look like −</a:t>
            </a:r>
            <a:endParaRPr/>
          </a:p>
          <a:p>
            <a:pPr indent="0" lvl="0" marL="1588" rtl="0" algn="l">
              <a:lnSpc>
                <a:spcPct val="90000"/>
              </a:lnSpc>
              <a:spcBef>
                <a:spcPts val="2400"/>
              </a:spcBef>
              <a:spcAft>
                <a:spcPts val="0"/>
              </a:spcAft>
              <a:buSzPts val="2800"/>
              <a:buNone/>
            </a:pPr>
            <a:r>
              <a:t/>
            </a:r>
            <a:endParaRPr/>
          </a:p>
        </p:txBody>
      </p:sp>
      <p:sp>
        <p:nvSpPr>
          <p:cNvPr id="260" name="Google Shape;260;p11"/>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id="261" name="Google Shape;261;p11"/>
          <p:cNvPicPr preferRelativeResize="0"/>
          <p:nvPr/>
        </p:nvPicPr>
        <p:blipFill rotWithShape="1">
          <a:blip r:embed="rId3">
            <a:alphaModFix/>
          </a:blip>
          <a:srcRect b="0" l="0" r="0" t="0"/>
          <a:stretch/>
        </p:blipFill>
        <p:spPr>
          <a:xfrm>
            <a:off x="2680797" y="4970582"/>
            <a:ext cx="5757707" cy="73855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1" name="Shape 1081"/>
        <p:cNvGrpSpPr/>
        <p:nvPr/>
      </p:nvGrpSpPr>
      <p:grpSpPr>
        <a:xfrm>
          <a:off x="0" y="0"/>
          <a:ext cx="0" cy="0"/>
          <a:chOff x="0" y="0"/>
          <a:chExt cx="0" cy="0"/>
        </a:xfrm>
      </p:grpSpPr>
      <p:sp>
        <p:nvSpPr>
          <p:cNvPr id="1082" name="Google Shape;1082;p110"/>
          <p:cNvSpPr txBox="1"/>
          <p:nvPr>
            <p:ph type="title"/>
          </p:nvPr>
        </p:nvSpPr>
        <p:spPr>
          <a:xfrm>
            <a:off x="250464" y="281354"/>
            <a:ext cx="11125199" cy="592016"/>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Storing Cookies</a:t>
            </a:r>
            <a:endParaRPr/>
          </a:p>
        </p:txBody>
      </p:sp>
      <p:sp>
        <p:nvSpPr>
          <p:cNvPr id="1083" name="Google Shape;1083;p110"/>
          <p:cNvSpPr txBox="1"/>
          <p:nvPr>
            <p:ph idx="1" type="body"/>
          </p:nvPr>
        </p:nvSpPr>
        <p:spPr>
          <a:xfrm>
            <a:off x="462500" y="1043353"/>
            <a:ext cx="11377808" cy="3962401"/>
          </a:xfrm>
          <a:prstGeom prst="rect">
            <a:avLst/>
          </a:prstGeom>
          <a:noFill/>
          <a:ln>
            <a:noFill/>
          </a:ln>
        </p:spPr>
        <p:txBody>
          <a:bodyPr anchorCtr="0" anchor="t" bIns="0" lIns="0" spcFirstLastPara="1" rIns="0" wrap="square" tIns="0">
            <a:noAutofit/>
          </a:bodyPr>
          <a:lstStyle/>
          <a:p>
            <a:pPr indent="0" lvl="0" marL="1588" rtl="0" algn="l">
              <a:lnSpc>
                <a:spcPct val="90000"/>
              </a:lnSpc>
              <a:spcBef>
                <a:spcPts val="0"/>
              </a:spcBef>
              <a:spcAft>
                <a:spcPts val="0"/>
              </a:spcAft>
              <a:buSzPts val="2800"/>
              <a:buNone/>
            </a:pPr>
            <a:r>
              <a:rPr lang="en-US"/>
              <a:t>The simplest way to create a cookie is to assign a string value to the document.cookie object, which looks like this.</a:t>
            </a:r>
            <a:endParaRPr/>
          </a:p>
          <a:p>
            <a:pPr indent="0" lvl="0" marL="1588" rtl="0" algn="l">
              <a:lnSpc>
                <a:spcPct val="90000"/>
              </a:lnSpc>
              <a:spcBef>
                <a:spcPts val="2400"/>
              </a:spcBef>
              <a:spcAft>
                <a:spcPts val="0"/>
              </a:spcAft>
              <a:buSzPts val="2800"/>
              <a:buNone/>
            </a:pPr>
            <a:r>
              <a:t/>
            </a:r>
            <a:endParaRPr/>
          </a:p>
          <a:p>
            <a:pPr indent="0" lvl="0" marL="1588" rtl="0" algn="l">
              <a:lnSpc>
                <a:spcPct val="90000"/>
              </a:lnSpc>
              <a:spcBef>
                <a:spcPts val="2400"/>
              </a:spcBef>
              <a:spcAft>
                <a:spcPts val="0"/>
              </a:spcAft>
              <a:buSzPts val="2800"/>
              <a:buNone/>
            </a:pPr>
            <a:r>
              <a:rPr lang="en-US"/>
              <a:t>Here the </a:t>
            </a:r>
            <a:r>
              <a:rPr b="1" lang="en-US"/>
              <a:t>expires</a:t>
            </a:r>
            <a:r>
              <a:rPr lang="en-US"/>
              <a:t> attribute is optional. If you provide this attribute with a valid date or time, then the cookie will expire on a given date or time and thereafter, the cookies' value will not be accessible.</a:t>
            </a:r>
            <a:endParaRPr/>
          </a:p>
          <a:p>
            <a:pPr indent="0" lvl="0" marL="1588" rtl="0" algn="l">
              <a:lnSpc>
                <a:spcPct val="90000"/>
              </a:lnSpc>
              <a:spcBef>
                <a:spcPts val="2400"/>
              </a:spcBef>
              <a:spcAft>
                <a:spcPts val="0"/>
              </a:spcAft>
              <a:buSzPts val="2800"/>
              <a:buNone/>
            </a:pPr>
            <a:r>
              <a:rPr b="1" lang="en-US"/>
              <a:t>Note</a:t>
            </a:r>
            <a:r>
              <a:rPr lang="en-US"/>
              <a:t> − Cookie values may not include semicolons, commas, or whitespace. For this reason, you may want to use the JavaScript </a:t>
            </a:r>
            <a:r>
              <a:rPr b="1" lang="en-US"/>
              <a:t>escape()</a:t>
            </a:r>
            <a:r>
              <a:rPr lang="en-US"/>
              <a:t> function to encode the value before storing it in the cookie. If you do this, you will also have to use the corresponding </a:t>
            </a:r>
            <a:r>
              <a:rPr b="1" lang="en-US"/>
              <a:t>unescape()</a:t>
            </a:r>
            <a:r>
              <a:rPr lang="en-US"/>
              <a:t> function when you read the cookie value.</a:t>
            </a:r>
            <a:endParaRPr/>
          </a:p>
          <a:p>
            <a:pPr indent="0" lvl="0" marL="1588" rtl="0" algn="l">
              <a:lnSpc>
                <a:spcPct val="90000"/>
              </a:lnSpc>
              <a:spcBef>
                <a:spcPts val="2400"/>
              </a:spcBef>
              <a:spcAft>
                <a:spcPts val="0"/>
              </a:spcAft>
              <a:buSzPts val="2800"/>
              <a:buNone/>
            </a:pPr>
            <a:r>
              <a:t/>
            </a:r>
            <a:endParaRPr/>
          </a:p>
        </p:txBody>
      </p:sp>
      <p:sp>
        <p:nvSpPr>
          <p:cNvPr id="1084" name="Google Shape;1084;p110"/>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id="1085" name="Google Shape;1085;p110"/>
          <p:cNvPicPr preferRelativeResize="0"/>
          <p:nvPr/>
        </p:nvPicPr>
        <p:blipFill rotWithShape="1">
          <a:blip r:embed="rId3">
            <a:alphaModFix/>
          </a:blip>
          <a:srcRect b="0" l="0" r="0" t="0"/>
          <a:stretch/>
        </p:blipFill>
        <p:spPr>
          <a:xfrm>
            <a:off x="2001447" y="2006477"/>
            <a:ext cx="7512966" cy="417387"/>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0" name="Shape 1090"/>
        <p:cNvGrpSpPr/>
        <p:nvPr/>
      </p:nvGrpSpPr>
      <p:grpSpPr>
        <a:xfrm>
          <a:off x="0" y="0"/>
          <a:ext cx="0" cy="0"/>
          <a:chOff x="0" y="0"/>
          <a:chExt cx="0" cy="0"/>
        </a:xfrm>
      </p:grpSpPr>
      <p:sp>
        <p:nvSpPr>
          <p:cNvPr id="1091" name="Google Shape;1091;p111"/>
          <p:cNvSpPr txBox="1"/>
          <p:nvPr>
            <p:ph type="title"/>
          </p:nvPr>
        </p:nvSpPr>
        <p:spPr>
          <a:xfrm>
            <a:off x="227018" y="328245"/>
            <a:ext cx="11125199" cy="615463"/>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Example</a:t>
            </a:r>
            <a:endParaRPr/>
          </a:p>
        </p:txBody>
      </p:sp>
      <p:pic>
        <p:nvPicPr>
          <p:cNvPr id="1092" name="Google Shape;1092;p111"/>
          <p:cNvPicPr preferRelativeResize="0"/>
          <p:nvPr/>
        </p:nvPicPr>
        <p:blipFill rotWithShape="1">
          <a:blip r:embed="rId3">
            <a:alphaModFix/>
          </a:blip>
          <a:srcRect b="0" l="0" r="0" t="0"/>
          <a:stretch/>
        </p:blipFill>
        <p:spPr>
          <a:xfrm>
            <a:off x="577972" y="1113325"/>
            <a:ext cx="5734050" cy="4162425"/>
          </a:xfrm>
          <a:prstGeom prst="rect">
            <a:avLst/>
          </a:prstGeom>
          <a:noFill/>
          <a:ln>
            <a:noFill/>
          </a:ln>
        </p:spPr>
      </p:pic>
      <p:sp>
        <p:nvSpPr>
          <p:cNvPr id="1093" name="Google Shape;1093;p111"/>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id="1094" name="Google Shape;1094;p111"/>
          <p:cNvPicPr preferRelativeResize="0"/>
          <p:nvPr/>
        </p:nvPicPr>
        <p:blipFill rotWithShape="1">
          <a:blip r:embed="rId4">
            <a:alphaModFix/>
          </a:blip>
          <a:srcRect b="0" l="0" r="0" t="0"/>
          <a:stretch/>
        </p:blipFill>
        <p:spPr>
          <a:xfrm>
            <a:off x="7842444" y="2545006"/>
            <a:ext cx="2962275" cy="314325"/>
          </a:xfrm>
          <a:prstGeom prst="rect">
            <a:avLst/>
          </a:prstGeom>
          <a:noFill/>
          <a:ln>
            <a:noFill/>
          </a:ln>
        </p:spPr>
      </p:pic>
      <p:sp>
        <p:nvSpPr>
          <p:cNvPr id="1095" name="Google Shape;1095;p111"/>
          <p:cNvSpPr txBox="1"/>
          <p:nvPr/>
        </p:nvSpPr>
        <p:spPr>
          <a:xfrm>
            <a:off x="9132752" y="2297723"/>
            <a:ext cx="914400" cy="247283"/>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None/>
            </a:pPr>
            <a:r>
              <a:rPr lang="en-US" sz="1900">
                <a:solidFill>
                  <a:schemeClr val="dk1"/>
                </a:solidFill>
                <a:latin typeface="Calibri"/>
                <a:ea typeface="Calibri"/>
                <a:cs typeface="Calibri"/>
                <a:sym typeface="Calibri"/>
              </a:rPr>
              <a:t>Output</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9" name="Shape 1099"/>
        <p:cNvGrpSpPr/>
        <p:nvPr/>
      </p:nvGrpSpPr>
      <p:grpSpPr>
        <a:xfrm>
          <a:off x="0" y="0"/>
          <a:ext cx="0" cy="0"/>
          <a:chOff x="0" y="0"/>
          <a:chExt cx="0" cy="0"/>
        </a:xfrm>
      </p:grpSpPr>
      <p:sp>
        <p:nvSpPr>
          <p:cNvPr id="1100" name="Google Shape;1100;p112"/>
          <p:cNvSpPr txBox="1"/>
          <p:nvPr>
            <p:ph type="title"/>
          </p:nvPr>
        </p:nvSpPr>
        <p:spPr>
          <a:xfrm>
            <a:off x="250464" y="257908"/>
            <a:ext cx="11125199" cy="521678"/>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Reading Cookies</a:t>
            </a:r>
            <a:endParaRPr/>
          </a:p>
        </p:txBody>
      </p:sp>
      <p:sp>
        <p:nvSpPr>
          <p:cNvPr id="1101" name="Google Shape;1101;p112"/>
          <p:cNvSpPr txBox="1"/>
          <p:nvPr>
            <p:ph idx="1" type="body"/>
          </p:nvPr>
        </p:nvSpPr>
        <p:spPr>
          <a:xfrm>
            <a:off x="507809" y="973015"/>
            <a:ext cx="11473176" cy="3962401"/>
          </a:xfrm>
          <a:prstGeom prst="rect">
            <a:avLst/>
          </a:prstGeom>
          <a:noFill/>
          <a:ln>
            <a:noFill/>
          </a:ln>
        </p:spPr>
        <p:txBody>
          <a:bodyPr anchorCtr="0" anchor="t" bIns="0" lIns="0" spcFirstLastPara="1" rIns="0" wrap="square" tIns="0">
            <a:noAutofit/>
          </a:bodyPr>
          <a:lstStyle/>
          <a:p>
            <a:pPr indent="0" lvl="0" marL="1588" rtl="0" algn="just">
              <a:lnSpc>
                <a:spcPct val="90000"/>
              </a:lnSpc>
              <a:spcBef>
                <a:spcPts val="0"/>
              </a:spcBef>
              <a:spcAft>
                <a:spcPts val="0"/>
              </a:spcAft>
              <a:buSzPts val="2800"/>
              <a:buNone/>
            </a:pPr>
            <a:r>
              <a:rPr lang="en-US"/>
              <a:t>Reading a cookie is just as simple as writing one, because the value of the document.cookie object is the cookie. So you can use this string whenever you want to access the cookie. The document.cookie string will keep a list of name=value pairs separated by semicolons, where </a:t>
            </a:r>
            <a:r>
              <a:rPr b="1" lang="en-US"/>
              <a:t>name</a:t>
            </a:r>
            <a:r>
              <a:rPr lang="en-US"/>
              <a:t> is the name of a cookie and value is its string value.</a:t>
            </a:r>
            <a:endParaRPr/>
          </a:p>
          <a:p>
            <a:pPr indent="0" lvl="0" marL="1588" rtl="0" algn="just">
              <a:lnSpc>
                <a:spcPct val="90000"/>
              </a:lnSpc>
              <a:spcBef>
                <a:spcPts val="2400"/>
              </a:spcBef>
              <a:spcAft>
                <a:spcPts val="0"/>
              </a:spcAft>
              <a:buSzPts val="2800"/>
              <a:buNone/>
            </a:pPr>
            <a:r>
              <a:rPr lang="en-US"/>
              <a:t>We can use strings' </a:t>
            </a:r>
            <a:r>
              <a:rPr b="1" lang="en-US"/>
              <a:t>split()</a:t>
            </a:r>
            <a:r>
              <a:rPr lang="en-US"/>
              <a:t> function to break a string into key and values as follows −</a:t>
            </a:r>
            <a:endParaRPr/>
          </a:p>
          <a:p>
            <a:pPr indent="0" lvl="0" marL="1588" rtl="0" algn="l">
              <a:lnSpc>
                <a:spcPct val="90000"/>
              </a:lnSpc>
              <a:spcBef>
                <a:spcPts val="2400"/>
              </a:spcBef>
              <a:spcAft>
                <a:spcPts val="0"/>
              </a:spcAft>
              <a:buSzPts val="2800"/>
              <a:buNone/>
            </a:pPr>
            <a:r>
              <a:t/>
            </a:r>
            <a:endParaRPr/>
          </a:p>
        </p:txBody>
      </p:sp>
      <p:sp>
        <p:nvSpPr>
          <p:cNvPr id="1102" name="Google Shape;1102;p112"/>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7" name="Shape 1107"/>
        <p:cNvGrpSpPr/>
        <p:nvPr/>
      </p:nvGrpSpPr>
      <p:grpSpPr>
        <a:xfrm>
          <a:off x="0" y="0"/>
          <a:ext cx="0" cy="0"/>
          <a:chOff x="0" y="0"/>
          <a:chExt cx="0" cy="0"/>
        </a:xfrm>
      </p:grpSpPr>
      <p:sp>
        <p:nvSpPr>
          <p:cNvPr id="1108" name="Google Shape;1108;p113"/>
          <p:cNvSpPr txBox="1"/>
          <p:nvPr>
            <p:ph type="title"/>
          </p:nvPr>
        </p:nvSpPr>
        <p:spPr>
          <a:xfrm>
            <a:off x="227018" y="281352"/>
            <a:ext cx="11125199" cy="615463"/>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Example</a:t>
            </a:r>
            <a:endParaRPr/>
          </a:p>
        </p:txBody>
      </p:sp>
      <p:sp>
        <p:nvSpPr>
          <p:cNvPr id="1109" name="Google Shape;1109;p113"/>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id="1110" name="Google Shape;1110;p113"/>
          <p:cNvPicPr preferRelativeResize="0"/>
          <p:nvPr/>
        </p:nvPicPr>
        <p:blipFill rotWithShape="1">
          <a:blip r:embed="rId3">
            <a:alphaModFix/>
          </a:blip>
          <a:srcRect b="0" l="0" r="0" t="0"/>
          <a:stretch/>
        </p:blipFill>
        <p:spPr>
          <a:xfrm>
            <a:off x="584198" y="1090305"/>
            <a:ext cx="6143625" cy="4686300"/>
          </a:xfrm>
          <a:prstGeom prst="rect">
            <a:avLst/>
          </a:prstGeom>
          <a:noFill/>
          <a:ln>
            <a:noFill/>
          </a:ln>
        </p:spPr>
      </p:pic>
      <p:pic>
        <p:nvPicPr>
          <p:cNvPr id="1111" name="Google Shape;1111;p113"/>
          <p:cNvPicPr preferRelativeResize="0"/>
          <p:nvPr/>
        </p:nvPicPr>
        <p:blipFill rotWithShape="1">
          <a:blip r:embed="rId4">
            <a:alphaModFix/>
          </a:blip>
          <a:srcRect b="0" l="0" r="0" t="0"/>
          <a:stretch/>
        </p:blipFill>
        <p:spPr>
          <a:xfrm>
            <a:off x="8075807" y="2762367"/>
            <a:ext cx="2495550" cy="571500"/>
          </a:xfrm>
          <a:prstGeom prst="rect">
            <a:avLst/>
          </a:prstGeom>
          <a:noFill/>
          <a:ln>
            <a:noFill/>
          </a:ln>
        </p:spPr>
      </p:pic>
      <p:sp>
        <p:nvSpPr>
          <p:cNvPr id="1112" name="Google Shape;1112;p113"/>
          <p:cNvSpPr txBox="1"/>
          <p:nvPr/>
        </p:nvSpPr>
        <p:spPr>
          <a:xfrm>
            <a:off x="9132752" y="2438400"/>
            <a:ext cx="914400" cy="323967"/>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None/>
            </a:pPr>
            <a:r>
              <a:rPr lang="en-US" sz="1900">
                <a:solidFill>
                  <a:schemeClr val="dk1"/>
                </a:solidFill>
                <a:latin typeface="Calibri"/>
                <a:ea typeface="Calibri"/>
                <a:cs typeface="Calibri"/>
                <a:sym typeface="Calibri"/>
              </a:rPr>
              <a:t>Output</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6" name="Shape 1116"/>
        <p:cNvGrpSpPr/>
        <p:nvPr/>
      </p:nvGrpSpPr>
      <p:grpSpPr>
        <a:xfrm>
          <a:off x="0" y="0"/>
          <a:ext cx="0" cy="0"/>
          <a:chOff x="0" y="0"/>
          <a:chExt cx="0" cy="0"/>
        </a:xfrm>
      </p:grpSpPr>
      <p:sp>
        <p:nvSpPr>
          <p:cNvPr id="1117" name="Google Shape;1117;p114"/>
          <p:cNvSpPr txBox="1"/>
          <p:nvPr>
            <p:ph type="title"/>
          </p:nvPr>
        </p:nvSpPr>
        <p:spPr>
          <a:xfrm>
            <a:off x="227018" y="375139"/>
            <a:ext cx="11125199" cy="521678"/>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Setting Cookies Expiry Date</a:t>
            </a:r>
            <a:endParaRPr/>
          </a:p>
        </p:txBody>
      </p:sp>
      <p:sp>
        <p:nvSpPr>
          <p:cNvPr id="1118" name="Google Shape;1118;p114"/>
          <p:cNvSpPr txBox="1"/>
          <p:nvPr>
            <p:ph idx="1" type="body"/>
          </p:nvPr>
        </p:nvSpPr>
        <p:spPr>
          <a:xfrm>
            <a:off x="462500" y="1160583"/>
            <a:ext cx="11495038" cy="3962401"/>
          </a:xfrm>
          <a:prstGeom prst="rect">
            <a:avLst/>
          </a:prstGeom>
          <a:noFill/>
          <a:ln>
            <a:noFill/>
          </a:ln>
        </p:spPr>
        <p:txBody>
          <a:bodyPr anchorCtr="0" anchor="t" bIns="0" lIns="0" spcFirstLastPara="1" rIns="0" wrap="square" tIns="0">
            <a:noAutofit/>
          </a:bodyPr>
          <a:lstStyle/>
          <a:p>
            <a:pPr indent="0" lvl="0" marL="1588" rtl="0" algn="just">
              <a:lnSpc>
                <a:spcPct val="90000"/>
              </a:lnSpc>
              <a:spcBef>
                <a:spcPts val="0"/>
              </a:spcBef>
              <a:spcAft>
                <a:spcPts val="0"/>
              </a:spcAft>
              <a:buSzPts val="2800"/>
              <a:buNone/>
            </a:pPr>
            <a:r>
              <a:rPr lang="en-US"/>
              <a:t>We can extend the life of a cookie beyond the current browser session by setting an expiration date and saving the expiry date within the cookie. This can be done by setting the </a:t>
            </a:r>
            <a:r>
              <a:rPr b="1" lang="en-US"/>
              <a:t>‘expires’</a:t>
            </a:r>
            <a:r>
              <a:rPr lang="en-US"/>
              <a:t> attribute to a date and time.</a:t>
            </a:r>
            <a:endParaRPr/>
          </a:p>
        </p:txBody>
      </p:sp>
      <p:sp>
        <p:nvSpPr>
          <p:cNvPr id="1119" name="Google Shape;1119;p114"/>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id="1120" name="Google Shape;1120;p114"/>
          <p:cNvPicPr preferRelativeResize="0"/>
          <p:nvPr/>
        </p:nvPicPr>
        <p:blipFill rotWithShape="1">
          <a:blip r:embed="rId3">
            <a:alphaModFix/>
          </a:blip>
          <a:srcRect b="0" l="0" r="0" t="0"/>
          <a:stretch/>
        </p:blipFill>
        <p:spPr>
          <a:xfrm>
            <a:off x="504544" y="2314941"/>
            <a:ext cx="5705475" cy="4010025"/>
          </a:xfrm>
          <a:prstGeom prst="rect">
            <a:avLst/>
          </a:prstGeom>
          <a:noFill/>
          <a:ln>
            <a:noFill/>
          </a:ln>
        </p:spPr>
      </p:pic>
      <p:pic>
        <p:nvPicPr>
          <p:cNvPr id="1121" name="Google Shape;1121;p114"/>
          <p:cNvPicPr preferRelativeResize="0"/>
          <p:nvPr/>
        </p:nvPicPr>
        <p:blipFill rotWithShape="1">
          <a:blip r:embed="rId4">
            <a:alphaModFix/>
          </a:blip>
          <a:srcRect b="0" l="0" r="0" t="0"/>
          <a:stretch/>
        </p:blipFill>
        <p:spPr>
          <a:xfrm>
            <a:off x="6570260" y="3722444"/>
            <a:ext cx="4781957" cy="427526"/>
          </a:xfrm>
          <a:prstGeom prst="rect">
            <a:avLst/>
          </a:prstGeom>
          <a:noFill/>
          <a:ln>
            <a:noFill/>
          </a:ln>
        </p:spPr>
      </p:pic>
      <p:sp>
        <p:nvSpPr>
          <p:cNvPr id="1122" name="Google Shape;1122;p114"/>
          <p:cNvSpPr txBox="1"/>
          <p:nvPr/>
        </p:nvSpPr>
        <p:spPr>
          <a:xfrm>
            <a:off x="8745415" y="3470031"/>
            <a:ext cx="914400" cy="252413"/>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None/>
            </a:pPr>
            <a:r>
              <a:rPr lang="en-US" sz="1900">
                <a:solidFill>
                  <a:schemeClr val="dk1"/>
                </a:solidFill>
                <a:latin typeface="Calibri"/>
                <a:ea typeface="Calibri"/>
                <a:cs typeface="Calibri"/>
                <a:sym typeface="Calibri"/>
              </a:rPr>
              <a:t>Output</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6" name="Shape 1126"/>
        <p:cNvGrpSpPr/>
        <p:nvPr/>
      </p:nvGrpSpPr>
      <p:grpSpPr>
        <a:xfrm>
          <a:off x="0" y="0"/>
          <a:ext cx="0" cy="0"/>
          <a:chOff x="0" y="0"/>
          <a:chExt cx="0" cy="0"/>
        </a:xfrm>
      </p:grpSpPr>
      <p:sp>
        <p:nvSpPr>
          <p:cNvPr id="1127" name="Google Shape;1127;p115"/>
          <p:cNvSpPr txBox="1"/>
          <p:nvPr>
            <p:ph type="title"/>
          </p:nvPr>
        </p:nvSpPr>
        <p:spPr>
          <a:xfrm>
            <a:off x="203572" y="211015"/>
            <a:ext cx="11125199" cy="709247"/>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Deleting a Cookie</a:t>
            </a:r>
            <a:endParaRPr/>
          </a:p>
        </p:txBody>
      </p:sp>
      <p:sp>
        <p:nvSpPr>
          <p:cNvPr id="1128" name="Google Shape;1128;p115"/>
          <p:cNvSpPr txBox="1"/>
          <p:nvPr>
            <p:ph idx="1" type="body"/>
          </p:nvPr>
        </p:nvSpPr>
        <p:spPr>
          <a:xfrm>
            <a:off x="271670" y="1090245"/>
            <a:ext cx="11685868" cy="3962401"/>
          </a:xfrm>
          <a:prstGeom prst="rect">
            <a:avLst/>
          </a:prstGeom>
          <a:noFill/>
          <a:ln>
            <a:noFill/>
          </a:ln>
        </p:spPr>
        <p:txBody>
          <a:bodyPr anchorCtr="0" anchor="t" bIns="0" lIns="0" spcFirstLastPara="1" rIns="0" wrap="square" tIns="0">
            <a:noAutofit/>
          </a:bodyPr>
          <a:lstStyle/>
          <a:p>
            <a:pPr indent="0" lvl="0" marL="1588" rtl="0" algn="just">
              <a:lnSpc>
                <a:spcPct val="90000"/>
              </a:lnSpc>
              <a:spcBef>
                <a:spcPts val="0"/>
              </a:spcBef>
              <a:spcAft>
                <a:spcPts val="0"/>
              </a:spcAft>
              <a:buSzPts val="2800"/>
              <a:buNone/>
            </a:pPr>
            <a:r>
              <a:rPr lang="en-US"/>
              <a:t>Sometimes you will want to delete a cookie so that subsequent attempts to read the cookie return nothing. To do this, you just need to set the expiry date to a time in the past.</a:t>
            </a:r>
            <a:endParaRPr/>
          </a:p>
          <a:p>
            <a:pPr indent="0" lvl="0" marL="1588" rtl="0" algn="just">
              <a:lnSpc>
                <a:spcPct val="90000"/>
              </a:lnSpc>
              <a:spcBef>
                <a:spcPts val="2400"/>
              </a:spcBef>
              <a:spcAft>
                <a:spcPts val="0"/>
              </a:spcAft>
              <a:buSzPts val="2800"/>
              <a:buNone/>
            </a:pPr>
            <a:r>
              <a:rPr lang="en-US"/>
              <a:t>Example</a:t>
            </a:r>
            <a:endParaRPr/>
          </a:p>
          <a:p>
            <a:pPr indent="0" lvl="0" marL="1588" rtl="0" algn="l">
              <a:lnSpc>
                <a:spcPct val="90000"/>
              </a:lnSpc>
              <a:spcBef>
                <a:spcPts val="2400"/>
              </a:spcBef>
              <a:spcAft>
                <a:spcPts val="0"/>
              </a:spcAft>
              <a:buSzPts val="2800"/>
              <a:buNone/>
            </a:pPr>
            <a:r>
              <a:t/>
            </a:r>
            <a:endParaRPr/>
          </a:p>
        </p:txBody>
      </p:sp>
      <p:sp>
        <p:nvSpPr>
          <p:cNvPr id="1129" name="Google Shape;1129;p115"/>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id="1130" name="Google Shape;1130;p115"/>
          <p:cNvPicPr preferRelativeResize="0"/>
          <p:nvPr/>
        </p:nvPicPr>
        <p:blipFill rotWithShape="1">
          <a:blip r:embed="rId3">
            <a:alphaModFix/>
          </a:blip>
          <a:srcRect b="0" l="0" r="0" t="0"/>
          <a:stretch/>
        </p:blipFill>
        <p:spPr>
          <a:xfrm>
            <a:off x="1676278" y="2501412"/>
            <a:ext cx="5005876" cy="3711840"/>
          </a:xfrm>
          <a:prstGeom prst="rect">
            <a:avLst/>
          </a:prstGeom>
          <a:noFill/>
          <a:ln>
            <a:noFill/>
          </a:ln>
        </p:spPr>
      </p:pic>
      <p:pic>
        <p:nvPicPr>
          <p:cNvPr id="1131" name="Google Shape;1131;p115"/>
          <p:cNvPicPr preferRelativeResize="0"/>
          <p:nvPr/>
        </p:nvPicPr>
        <p:blipFill rotWithShape="1">
          <a:blip r:embed="rId4">
            <a:alphaModFix/>
          </a:blip>
          <a:srcRect b="0" l="0" r="0" t="0"/>
          <a:stretch/>
        </p:blipFill>
        <p:spPr>
          <a:xfrm>
            <a:off x="7074661" y="3403722"/>
            <a:ext cx="4497841" cy="371109"/>
          </a:xfrm>
          <a:prstGeom prst="rect">
            <a:avLst/>
          </a:prstGeom>
          <a:noFill/>
          <a:ln>
            <a:noFill/>
          </a:ln>
        </p:spPr>
      </p:pic>
      <p:sp>
        <p:nvSpPr>
          <p:cNvPr id="1132" name="Google Shape;1132;p115"/>
          <p:cNvSpPr txBox="1"/>
          <p:nvPr/>
        </p:nvSpPr>
        <p:spPr>
          <a:xfrm>
            <a:off x="9132752" y="3071445"/>
            <a:ext cx="914400" cy="332277"/>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None/>
            </a:pPr>
            <a:r>
              <a:rPr lang="en-US" sz="1900">
                <a:solidFill>
                  <a:schemeClr val="dk1"/>
                </a:solidFill>
                <a:latin typeface="Calibri"/>
                <a:ea typeface="Calibri"/>
                <a:cs typeface="Calibri"/>
                <a:sym typeface="Calibri"/>
              </a:rPr>
              <a:t>Output</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6" name="Shape 1136"/>
        <p:cNvGrpSpPr/>
        <p:nvPr/>
      </p:nvGrpSpPr>
      <p:grpSpPr>
        <a:xfrm>
          <a:off x="0" y="0"/>
          <a:ext cx="0" cy="0"/>
          <a:chOff x="0" y="0"/>
          <a:chExt cx="0" cy="0"/>
        </a:xfrm>
      </p:grpSpPr>
      <p:sp>
        <p:nvSpPr>
          <p:cNvPr id="1137" name="Google Shape;1137;p116"/>
          <p:cNvSpPr txBox="1"/>
          <p:nvPr>
            <p:ph type="title"/>
          </p:nvPr>
        </p:nvSpPr>
        <p:spPr>
          <a:xfrm>
            <a:off x="250464" y="234462"/>
            <a:ext cx="11125199" cy="592016"/>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What is Page Redirection</a:t>
            </a:r>
            <a:endParaRPr/>
          </a:p>
        </p:txBody>
      </p:sp>
      <p:sp>
        <p:nvSpPr>
          <p:cNvPr id="1138" name="Google Shape;1138;p116"/>
          <p:cNvSpPr txBox="1"/>
          <p:nvPr>
            <p:ph idx="1" type="body"/>
          </p:nvPr>
        </p:nvSpPr>
        <p:spPr>
          <a:xfrm>
            <a:off x="462500" y="996460"/>
            <a:ext cx="11495038" cy="3962401"/>
          </a:xfrm>
          <a:prstGeom prst="rect">
            <a:avLst/>
          </a:prstGeom>
          <a:noFill/>
          <a:ln>
            <a:noFill/>
          </a:ln>
        </p:spPr>
        <p:txBody>
          <a:bodyPr anchorCtr="0" anchor="t" bIns="0" lIns="0" spcFirstLastPara="1" rIns="0" wrap="square" tIns="0">
            <a:noAutofit/>
          </a:bodyPr>
          <a:lstStyle/>
          <a:p>
            <a:pPr indent="0" lvl="0" marL="1588" rtl="0" algn="l">
              <a:lnSpc>
                <a:spcPct val="90000"/>
              </a:lnSpc>
              <a:spcBef>
                <a:spcPts val="0"/>
              </a:spcBef>
              <a:spcAft>
                <a:spcPts val="0"/>
              </a:spcAft>
              <a:buSzPts val="2400"/>
              <a:buNone/>
            </a:pPr>
            <a:r>
              <a:rPr lang="en-US" sz="2400"/>
              <a:t>You might have encountered a situation where you clicked a URL to reach a page X but internally you were directed to another page Y. It happens due to </a:t>
            </a:r>
            <a:r>
              <a:rPr b="1" lang="en-US" sz="2400"/>
              <a:t>page redirection</a:t>
            </a:r>
            <a:r>
              <a:rPr lang="en-US" sz="2400"/>
              <a:t>. This concept is different from </a:t>
            </a:r>
            <a:r>
              <a:rPr lang="en-US" sz="2400" u="sng">
                <a:solidFill>
                  <a:schemeClr val="hlink"/>
                </a:solidFill>
                <a:hlinkClick r:id="rId3"/>
              </a:rPr>
              <a:t>JavaScript Page Refresh</a:t>
            </a:r>
            <a:r>
              <a:rPr lang="en-US" sz="2400"/>
              <a:t>.</a:t>
            </a:r>
            <a:endParaRPr/>
          </a:p>
          <a:p>
            <a:pPr indent="0" lvl="0" marL="1588" rtl="0" algn="l">
              <a:lnSpc>
                <a:spcPct val="90000"/>
              </a:lnSpc>
              <a:spcBef>
                <a:spcPts val="2400"/>
              </a:spcBef>
              <a:spcAft>
                <a:spcPts val="0"/>
              </a:spcAft>
              <a:buSzPts val="2400"/>
              <a:buNone/>
            </a:pPr>
            <a:r>
              <a:rPr lang="en-US" sz="2400"/>
              <a:t>There could be various reasons why you would like to redirect a user from the original page. We are listing down a few of the reasons −</a:t>
            </a:r>
            <a:endParaRPr/>
          </a:p>
          <a:p>
            <a:pPr indent="-342900" lvl="0" marL="344488" rtl="0" algn="l">
              <a:lnSpc>
                <a:spcPct val="90000"/>
              </a:lnSpc>
              <a:spcBef>
                <a:spcPts val="2400"/>
              </a:spcBef>
              <a:spcAft>
                <a:spcPts val="0"/>
              </a:spcAft>
              <a:buSzPts val="2400"/>
              <a:buFont typeface="Arial"/>
              <a:buChar char="•"/>
            </a:pPr>
            <a:r>
              <a:rPr lang="en-US" sz="2400"/>
              <a:t>You did not like the name of your domain and you are moving to a new one. In such a scenario, you may want to direct all your visitors to the new site. Here you can maintain your old domain but put a single page with a page redirection such that all your old domain visitors can come to your new domain.</a:t>
            </a:r>
            <a:endParaRPr/>
          </a:p>
          <a:p>
            <a:pPr indent="-342900" lvl="0" marL="344488" rtl="0" algn="l">
              <a:lnSpc>
                <a:spcPct val="90000"/>
              </a:lnSpc>
              <a:spcBef>
                <a:spcPts val="2400"/>
              </a:spcBef>
              <a:spcAft>
                <a:spcPts val="0"/>
              </a:spcAft>
              <a:buSzPts val="2400"/>
              <a:buFont typeface="Arial"/>
              <a:buChar char="•"/>
            </a:pPr>
            <a:r>
              <a:rPr lang="en-US" sz="2400"/>
              <a:t>You have built-up various pages based on browser versions or their names or may be based on different countries, then instead of using your server-side page redirection, you can use client-side page redirection to land your users on the appropriate page.</a:t>
            </a:r>
            <a:endParaRPr/>
          </a:p>
          <a:p>
            <a:pPr indent="0" lvl="0" marL="1588" rtl="0" algn="l">
              <a:lnSpc>
                <a:spcPct val="90000"/>
              </a:lnSpc>
              <a:spcBef>
                <a:spcPts val="2400"/>
              </a:spcBef>
              <a:spcAft>
                <a:spcPts val="0"/>
              </a:spcAft>
              <a:buSzPts val="2400"/>
              <a:buNone/>
            </a:pPr>
            <a:r>
              <a:rPr lang="en-US" sz="2400"/>
              <a:t>.</a:t>
            </a:r>
            <a:endParaRPr/>
          </a:p>
          <a:p>
            <a:pPr indent="0" lvl="0" marL="1588" rtl="0" algn="l">
              <a:lnSpc>
                <a:spcPct val="90000"/>
              </a:lnSpc>
              <a:spcBef>
                <a:spcPts val="2400"/>
              </a:spcBef>
              <a:spcAft>
                <a:spcPts val="0"/>
              </a:spcAft>
              <a:buSzPts val="2800"/>
              <a:buNone/>
            </a:pPr>
            <a:r>
              <a:t/>
            </a:r>
            <a:endParaRPr/>
          </a:p>
        </p:txBody>
      </p:sp>
      <p:sp>
        <p:nvSpPr>
          <p:cNvPr id="1139" name="Google Shape;1139;p116"/>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3" name="Shape 1143"/>
        <p:cNvGrpSpPr/>
        <p:nvPr/>
      </p:nvGrpSpPr>
      <p:grpSpPr>
        <a:xfrm>
          <a:off x="0" y="0"/>
          <a:ext cx="0" cy="0"/>
          <a:chOff x="0" y="0"/>
          <a:chExt cx="0" cy="0"/>
        </a:xfrm>
      </p:grpSpPr>
      <p:sp>
        <p:nvSpPr>
          <p:cNvPr id="1144" name="Google Shape;1144;p117"/>
          <p:cNvSpPr txBox="1"/>
          <p:nvPr>
            <p:ph type="title"/>
          </p:nvPr>
        </p:nvSpPr>
        <p:spPr>
          <a:xfrm>
            <a:off x="271670" y="338324"/>
            <a:ext cx="11125199" cy="653682"/>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What is Page Redirection</a:t>
            </a:r>
            <a:endParaRPr/>
          </a:p>
        </p:txBody>
      </p:sp>
      <p:sp>
        <p:nvSpPr>
          <p:cNvPr id="1145" name="Google Shape;1145;p117"/>
          <p:cNvSpPr txBox="1"/>
          <p:nvPr>
            <p:ph idx="1" type="body"/>
          </p:nvPr>
        </p:nvSpPr>
        <p:spPr>
          <a:xfrm>
            <a:off x="271670" y="1629506"/>
            <a:ext cx="11615530" cy="3962401"/>
          </a:xfrm>
          <a:prstGeom prst="rect">
            <a:avLst/>
          </a:prstGeom>
          <a:noFill/>
          <a:ln>
            <a:noFill/>
          </a:ln>
        </p:spPr>
        <p:txBody>
          <a:bodyPr anchorCtr="0" anchor="t" bIns="0" lIns="0" spcFirstLastPara="1" rIns="0" wrap="square" tIns="0">
            <a:noAutofit/>
          </a:bodyPr>
          <a:lstStyle/>
          <a:p>
            <a:pPr indent="-457200" lvl="0" marL="458788" rtl="0" algn="just">
              <a:lnSpc>
                <a:spcPct val="90000"/>
              </a:lnSpc>
              <a:spcBef>
                <a:spcPts val="0"/>
              </a:spcBef>
              <a:spcAft>
                <a:spcPts val="0"/>
              </a:spcAft>
              <a:buSzPts val="2800"/>
              <a:buFont typeface="Arial"/>
              <a:buChar char="•"/>
            </a:pPr>
            <a:r>
              <a:rPr lang="en-US"/>
              <a:t>The Search Engines may have already indexed your pages. But while moving to another domain, you would not like to lose your visitors coming through search engines. So you can use client-side page redirection. But keep in mind this should not be done to fool the search engine, it could lead your site to get banned</a:t>
            </a:r>
            <a:endParaRPr/>
          </a:p>
        </p:txBody>
      </p:sp>
      <p:sp>
        <p:nvSpPr>
          <p:cNvPr id="1146" name="Google Shape;1146;p117"/>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0" name="Shape 1150"/>
        <p:cNvGrpSpPr/>
        <p:nvPr/>
      </p:nvGrpSpPr>
      <p:grpSpPr>
        <a:xfrm>
          <a:off x="0" y="0"/>
          <a:ext cx="0" cy="0"/>
          <a:chOff x="0" y="0"/>
          <a:chExt cx="0" cy="0"/>
        </a:xfrm>
      </p:grpSpPr>
      <p:sp>
        <p:nvSpPr>
          <p:cNvPr id="1151" name="Google Shape;1151;p118"/>
          <p:cNvSpPr txBox="1"/>
          <p:nvPr>
            <p:ph type="title"/>
          </p:nvPr>
        </p:nvSpPr>
        <p:spPr>
          <a:xfrm>
            <a:off x="250464" y="328246"/>
            <a:ext cx="11125199" cy="685801"/>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How Page Re-direction Works ?</a:t>
            </a:r>
            <a:endParaRPr/>
          </a:p>
        </p:txBody>
      </p:sp>
      <p:sp>
        <p:nvSpPr>
          <p:cNvPr id="1152" name="Google Shape;1152;p118"/>
          <p:cNvSpPr txBox="1"/>
          <p:nvPr>
            <p:ph idx="1" type="body"/>
          </p:nvPr>
        </p:nvSpPr>
        <p:spPr>
          <a:xfrm>
            <a:off x="462500" y="1230922"/>
            <a:ext cx="11471592" cy="3962401"/>
          </a:xfrm>
          <a:prstGeom prst="rect">
            <a:avLst/>
          </a:prstGeom>
          <a:noFill/>
          <a:ln>
            <a:noFill/>
          </a:ln>
        </p:spPr>
        <p:txBody>
          <a:bodyPr anchorCtr="0" anchor="t" bIns="0" lIns="0" spcFirstLastPara="1" rIns="0" wrap="square" tIns="0">
            <a:noAutofit/>
          </a:bodyPr>
          <a:lstStyle/>
          <a:p>
            <a:pPr indent="0" lvl="0" marL="1588" rtl="0" algn="l">
              <a:lnSpc>
                <a:spcPct val="90000"/>
              </a:lnSpc>
              <a:spcBef>
                <a:spcPts val="0"/>
              </a:spcBef>
              <a:spcAft>
                <a:spcPts val="0"/>
              </a:spcAft>
              <a:buSzPts val="2800"/>
              <a:buNone/>
            </a:pPr>
            <a:r>
              <a:rPr lang="en-US"/>
              <a:t>The implementations of Page-Redirection are as follows.</a:t>
            </a:r>
            <a:endParaRPr/>
          </a:p>
          <a:p>
            <a:pPr indent="0" lvl="0" marL="1588" rtl="0" algn="l">
              <a:lnSpc>
                <a:spcPct val="90000"/>
              </a:lnSpc>
              <a:spcBef>
                <a:spcPts val="2400"/>
              </a:spcBef>
              <a:spcAft>
                <a:spcPts val="0"/>
              </a:spcAft>
              <a:buSzPts val="2800"/>
              <a:buNone/>
            </a:pPr>
            <a:r>
              <a:rPr b="1" lang="en-US"/>
              <a:t>Example 1</a:t>
            </a:r>
            <a:endParaRPr/>
          </a:p>
          <a:p>
            <a:pPr indent="0" lvl="0" marL="1588" rtl="0" algn="l">
              <a:lnSpc>
                <a:spcPct val="90000"/>
              </a:lnSpc>
              <a:spcBef>
                <a:spcPts val="2400"/>
              </a:spcBef>
              <a:spcAft>
                <a:spcPts val="0"/>
              </a:spcAft>
              <a:buSzPts val="2800"/>
              <a:buNone/>
            </a:pPr>
            <a:r>
              <a:rPr lang="en-US"/>
              <a:t>It is quite simple to do a page redirect using JavaScript at client side. To redirect your site visitors to a new page, you just need to add a line in your head section as follows.</a:t>
            </a:r>
            <a:endParaRPr/>
          </a:p>
          <a:p>
            <a:pPr indent="0" lvl="0" marL="1588" rtl="0" algn="l">
              <a:lnSpc>
                <a:spcPct val="90000"/>
              </a:lnSpc>
              <a:spcBef>
                <a:spcPts val="2400"/>
              </a:spcBef>
              <a:spcAft>
                <a:spcPts val="0"/>
              </a:spcAft>
              <a:buSzPts val="2800"/>
              <a:buNone/>
            </a:pPr>
            <a:r>
              <a:t/>
            </a:r>
            <a:endParaRPr/>
          </a:p>
        </p:txBody>
      </p:sp>
      <p:sp>
        <p:nvSpPr>
          <p:cNvPr id="1153" name="Google Shape;1153;p118"/>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
        <p:nvSpPr>
          <p:cNvPr id="1154" name="Google Shape;1154;p118"/>
          <p:cNvSpPr txBox="1"/>
          <p:nvPr/>
        </p:nvSpPr>
        <p:spPr>
          <a:xfrm>
            <a:off x="9514413" y="3821723"/>
            <a:ext cx="914400" cy="3048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None/>
            </a:pPr>
            <a:r>
              <a:rPr lang="en-US" sz="1900">
                <a:solidFill>
                  <a:schemeClr val="dk1"/>
                </a:solidFill>
                <a:latin typeface="Calibri"/>
                <a:ea typeface="Calibri"/>
                <a:cs typeface="Calibri"/>
                <a:sym typeface="Calibri"/>
              </a:rPr>
              <a:t>Output</a:t>
            </a:r>
            <a:endParaRPr/>
          </a:p>
        </p:txBody>
      </p:sp>
      <p:pic>
        <p:nvPicPr>
          <p:cNvPr id="1155" name="Google Shape;1155;p118"/>
          <p:cNvPicPr preferRelativeResize="0"/>
          <p:nvPr/>
        </p:nvPicPr>
        <p:blipFill rotWithShape="1">
          <a:blip r:embed="rId3">
            <a:alphaModFix/>
          </a:blip>
          <a:srcRect b="0" l="0" r="0" t="0"/>
          <a:stretch/>
        </p:blipFill>
        <p:spPr>
          <a:xfrm>
            <a:off x="7722773" y="4343398"/>
            <a:ext cx="4344096" cy="633754"/>
          </a:xfrm>
          <a:prstGeom prst="rect">
            <a:avLst/>
          </a:prstGeom>
          <a:noFill/>
          <a:ln>
            <a:noFill/>
          </a:ln>
        </p:spPr>
      </p:pic>
      <p:pic>
        <p:nvPicPr>
          <p:cNvPr id="1156" name="Google Shape;1156;p118"/>
          <p:cNvPicPr preferRelativeResize="0"/>
          <p:nvPr/>
        </p:nvPicPr>
        <p:blipFill rotWithShape="1">
          <a:blip r:embed="rId4">
            <a:alphaModFix/>
          </a:blip>
          <a:srcRect b="0" l="0" r="0" t="0"/>
          <a:stretch/>
        </p:blipFill>
        <p:spPr>
          <a:xfrm>
            <a:off x="2094071" y="3392426"/>
            <a:ext cx="5495925" cy="291465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0" name="Shape 1160"/>
        <p:cNvGrpSpPr/>
        <p:nvPr/>
      </p:nvGrpSpPr>
      <p:grpSpPr>
        <a:xfrm>
          <a:off x="0" y="0"/>
          <a:ext cx="0" cy="0"/>
          <a:chOff x="0" y="0"/>
          <a:chExt cx="0" cy="0"/>
        </a:xfrm>
      </p:grpSpPr>
      <p:sp>
        <p:nvSpPr>
          <p:cNvPr id="1161" name="Google Shape;1161;p119"/>
          <p:cNvSpPr txBox="1"/>
          <p:nvPr>
            <p:ph type="title"/>
          </p:nvPr>
        </p:nvSpPr>
        <p:spPr>
          <a:xfrm>
            <a:off x="297357" y="350050"/>
            <a:ext cx="11125199" cy="630234"/>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How Page Re-direction Works ?</a:t>
            </a:r>
            <a:endParaRPr/>
          </a:p>
        </p:txBody>
      </p:sp>
      <p:sp>
        <p:nvSpPr>
          <p:cNvPr id="1162" name="Google Shape;1162;p119"/>
          <p:cNvSpPr txBox="1"/>
          <p:nvPr>
            <p:ph idx="1" type="body"/>
          </p:nvPr>
        </p:nvSpPr>
        <p:spPr>
          <a:xfrm>
            <a:off x="418870" y="1126118"/>
            <a:ext cx="11003686" cy="3962401"/>
          </a:xfrm>
          <a:prstGeom prst="rect">
            <a:avLst/>
          </a:prstGeom>
          <a:noFill/>
          <a:ln>
            <a:noFill/>
          </a:ln>
        </p:spPr>
        <p:txBody>
          <a:bodyPr anchorCtr="0" anchor="t" bIns="0" lIns="0" spcFirstLastPara="1" rIns="0" wrap="square" tIns="0">
            <a:noAutofit/>
          </a:bodyPr>
          <a:lstStyle/>
          <a:p>
            <a:pPr indent="0" lvl="0" marL="1588" rtl="0" algn="l">
              <a:lnSpc>
                <a:spcPct val="90000"/>
              </a:lnSpc>
              <a:spcBef>
                <a:spcPts val="0"/>
              </a:spcBef>
              <a:spcAft>
                <a:spcPts val="0"/>
              </a:spcAft>
              <a:buSzPts val="2800"/>
              <a:buNone/>
            </a:pPr>
            <a:r>
              <a:rPr lang="en-US"/>
              <a:t>Example 2</a:t>
            </a:r>
            <a:endParaRPr/>
          </a:p>
          <a:p>
            <a:pPr indent="0" lvl="0" marL="1588" rtl="0" algn="just">
              <a:lnSpc>
                <a:spcPct val="90000"/>
              </a:lnSpc>
              <a:spcBef>
                <a:spcPts val="2400"/>
              </a:spcBef>
              <a:spcAft>
                <a:spcPts val="0"/>
              </a:spcAft>
              <a:buSzPts val="2400"/>
              <a:buNone/>
            </a:pPr>
            <a:r>
              <a:rPr lang="en-US" sz="2400"/>
              <a:t>You can show an appropriate message to your site visitors before redirecting them to a new page. This would need a bit time delay to load a new page. The following example shows how to implement the same. Here setTimeout() is a built-in JavaScript function which can be used to execute another function after a given time interval.</a:t>
            </a:r>
            <a:endParaRPr/>
          </a:p>
          <a:p>
            <a:pPr indent="0" lvl="0" marL="1588" rtl="0" algn="l">
              <a:lnSpc>
                <a:spcPct val="90000"/>
              </a:lnSpc>
              <a:spcBef>
                <a:spcPts val="2400"/>
              </a:spcBef>
              <a:spcAft>
                <a:spcPts val="0"/>
              </a:spcAft>
              <a:buSzPts val="2800"/>
              <a:buNone/>
            </a:pPr>
            <a:r>
              <a:t/>
            </a:r>
            <a:endParaRPr/>
          </a:p>
        </p:txBody>
      </p:sp>
      <p:sp>
        <p:nvSpPr>
          <p:cNvPr id="1163" name="Google Shape;1163;p119"/>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id="1164" name="Google Shape;1164;p119"/>
          <p:cNvPicPr preferRelativeResize="0"/>
          <p:nvPr/>
        </p:nvPicPr>
        <p:blipFill rotWithShape="1">
          <a:blip r:embed="rId3">
            <a:alphaModFix/>
          </a:blip>
          <a:srcRect b="0" l="0" r="0" t="0"/>
          <a:stretch/>
        </p:blipFill>
        <p:spPr>
          <a:xfrm>
            <a:off x="649041" y="3260158"/>
            <a:ext cx="6741689" cy="3063369"/>
          </a:xfrm>
          <a:prstGeom prst="rect">
            <a:avLst/>
          </a:prstGeom>
          <a:noFill/>
          <a:ln>
            <a:noFill/>
          </a:ln>
        </p:spPr>
      </p:pic>
      <p:sp>
        <p:nvSpPr>
          <p:cNvPr id="1165" name="Google Shape;1165;p119"/>
          <p:cNvSpPr txBox="1"/>
          <p:nvPr/>
        </p:nvSpPr>
        <p:spPr>
          <a:xfrm>
            <a:off x="9132752" y="3399692"/>
            <a:ext cx="914400" cy="375139"/>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None/>
            </a:pPr>
            <a:r>
              <a:rPr lang="en-US" sz="1900">
                <a:solidFill>
                  <a:schemeClr val="dk1"/>
                </a:solidFill>
                <a:latin typeface="Calibri"/>
                <a:ea typeface="Calibri"/>
                <a:cs typeface="Calibri"/>
                <a:sym typeface="Calibri"/>
              </a:rPr>
              <a:t>Output</a:t>
            </a:r>
            <a:endParaRPr/>
          </a:p>
        </p:txBody>
      </p:sp>
      <p:pic>
        <p:nvPicPr>
          <p:cNvPr id="1166" name="Google Shape;1166;p119"/>
          <p:cNvPicPr preferRelativeResize="0"/>
          <p:nvPr/>
        </p:nvPicPr>
        <p:blipFill rotWithShape="1">
          <a:blip r:embed="rId4">
            <a:alphaModFix/>
          </a:blip>
          <a:srcRect b="0" l="0" r="0" t="0"/>
          <a:stretch/>
        </p:blipFill>
        <p:spPr>
          <a:xfrm>
            <a:off x="7802328" y="3920665"/>
            <a:ext cx="3850400" cy="34653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12"/>
          <p:cNvSpPr txBox="1"/>
          <p:nvPr>
            <p:ph type="title"/>
          </p:nvPr>
        </p:nvSpPr>
        <p:spPr>
          <a:xfrm>
            <a:off x="250464" y="422030"/>
            <a:ext cx="11125199" cy="709247"/>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Your First JavaScript Script</a:t>
            </a:r>
            <a:br>
              <a:rPr lang="en-US"/>
            </a:br>
            <a:endParaRPr/>
          </a:p>
        </p:txBody>
      </p:sp>
      <p:sp>
        <p:nvSpPr>
          <p:cNvPr id="267" name="Google Shape;267;p12"/>
          <p:cNvSpPr txBox="1"/>
          <p:nvPr>
            <p:ph idx="1" type="body"/>
          </p:nvPr>
        </p:nvSpPr>
        <p:spPr>
          <a:xfrm>
            <a:off x="462499" y="776653"/>
            <a:ext cx="11518485" cy="3962401"/>
          </a:xfrm>
          <a:prstGeom prst="rect">
            <a:avLst/>
          </a:prstGeom>
          <a:noFill/>
          <a:ln>
            <a:noFill/>
          </a:ln>
        </p:spPr>
        <p:txBody>
          <a:bodyPr anchorCtr="0" anchor="t" bIns="0" lIns="0" spcFirstLastPara="1" rIns="0" wrap="square" tIns="0">
            <a:noAutofit/>
          </a:bodyPr>
          <a:lstStyle/>
          <a:p>
            <a:pPr indent="0" lvl="0" marL="1588" rtl="0" algn="just">
              <a:lnSpc>
                <a:spcPct val="90000"/>
              </a:lnSpc>
              <a:spcBef>
                <a:spcPts val="0"/>
              </a:spcBef>
              <a:spcAft>
                <a:spcPts val="0"/>
              </a:spcAft>
              <a:buSzPts val="2800"/>
              <a:buNone/>
            </a:pPr>
            <a:r>
              <a:rPr lang="en-US"/>
              <a:t>Let us take a sample example to print out "Hello World". We added an optional HTML comment that surrounds our JavaScript code. This is to save our code from a browser that does not support JavaScript. The comment ends with a "//--&gt;". Here "//" signifies a comment in JavaScript, so we add that to prevent a browser from reading the end of the HTML comment as a piece of JavaScript code. Next, we call a function </a:t>
            </a:r>
            <a:r>
              <a:rPr b="1" lang="en-US"/>
              <a:t>document.write</a:t>
            </a:r>
            <a:r>
              <a:rPr lang="en-US"/>
              <a:t> which writes a string into our HTML document.</a:t>
            </a:r>
            <a:endParaRPr/>
          </a:p>
          <a:p>
            <a:pPr indent="0" lvl="0" marL="1588" rtl="0" algn="just">
              <a:lnSpc>
                <a:spcPct val="90000"/>
              </a:lnSpc>
              <a:spcBef>
                <a:spcPts val="2400"/>
              </a:spcBef>
              <a:spcAft>
                <a:spcPts val="0"/>
              </a:spcAft>
              <a:buSzPts val="2800"/>
              <a:buNone/>
            </a:pPr>
            <a:r>
              <a:rPr lang="en-US"/>
              <a:t>This function can be used to write text, HTML, or both. Take a look at the following code.</a:t>
            </a:r>
            <a:endParaRPr/>
          </a:p>
          <a:p>
            <a:pPr indent="0" lvl="0" marL="1588" rtl="0" algn="l">
              <a:lnSpc>
                <a:spcPct val="90000"/>
              </a:lnSpc>
              <a:spcBef>
                <a:spcPts val="2400"/>
              </a:spcBef>
              <a:spcAft>
                <a:spcPts val="0"/>
              </a:spcAft>
              <a:buSzPts val="2800"/>
              <a:buNone/>
            </a:pPr>
            <a:r>
              <a:t/>
            </a:r>
            <a:endParaRPr/>
          </a:p>
        </p:txBody>
      </p:sp>
      <p:sp>
        <p:nvSpPr>
          <p:cNvPr id="268" name="Google Shape;268;p12"/>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0" name="Shape 1170"/>
        <p:cNvGrpSpPr/>
        <p:nvPr/>
      </p:nvGrpSpPr>
      <p:grpSpPr>
        <a:xfrm>
          <a:off x="0" y="0"/>
          <a:ext cx="0" cy="0"/>
          <a:chOff x="0" y="0"/>
          <a:chExt cx="0" cy="0"/>
        </a:xfrm>
      </p:grpSpPr>
      <p:sp>
        <p:nvSpPr>
          <p:cNvPr id="1171" name="Google Shape;1171;p120"/>
          <p:cNvSpPr txBox="1"/>
          <p:nvPr>
            <p:ph type="title"/>
          </p:nvPr>
        </p:nvSpPr>
        <p:spPr>
          <a:xfrm>
            <a:off x="203572" y="305602"/>
            <a:ext cx="11125199" cy="734774"/>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How Page Re-direction Works ?</a:t>
            </a:r>
            <a:endParaRPr/>
          </a:p>
        </p:txBody>
      </p:sp>
      <p:sp>
        <p:nvSpPr>
          <p:cNvPr id="1172" name="Google Shape;1172;p120"/>
          <p:cNvSpPr txBox="1"/>
          <p:nvPr>
            <p:ph idx="1" type="body"/>
          </p:nvPr>
        </p:nvSpPr>
        <p:spPr>
          <a:xfrm>
            <a:off x="489208" y="1207476"/>
            <a:ext cx="11003686" cy="3962401"/>
          </a:xfrm>
          <a:prstGeom prst="rect">
            <a:avLst/>
          </a:prstGeom>
          <a:noFill/>
          <a:ln>
            <a:noFill/>
          </a:ln>
        </p:spPr>
        <p:txBody>
          <a:bodyPr anchorCtr="0" anchor="t" bIns="0" lIns="0" spcFirstLastPara="1" rIns="0" wrap="square" tIns="0">
            <a:noAutofit/>
          </a:bodyPr>
          <a:lstStyle/>
          <a:p>
            <a:pPr indent="0" lvl="0" marL="1588" rtl="0" algn="l">
              <a:lnSpc>
                <a:spcPct val="90000"/>
              </a:lnSpc>
              <a:spcBef>
                <a:spcPts val="0"/>
              </a:spcBef>
              <a:spcAft>
                <a:spcPts val="0"/>
              </a:spcAft>
              <a:buSzPts val="2600"/>
              <a:buNone/>
            </a:pPr>
            <a:r>
              <a:rPr b="1" lang="en-US" sz="2600"/>
              <a:t>Example 3</a:t>
            </a:r>
            <a:endParaRPr/>
          </a:p>
          <a:p>
            <a:pPr indent="0" lvl="0" marL="1588" rtl="0" algn="l">
              <a:lnSpc>
                <a:spcPct val="90000"/>
              </a:lnSpc>
              <a:spcBef>
                <a:spcPts val="2400"/>
              </a:spcBef>
              <a:spcAft>
                <a:spcPts val="0"/>
              </a:spcAft>
              <a:buSzPts val="2600"/>
              <a:buNone/>
            </a:pPr>
            <a:r>
              <a:rPr lang="en-US" sz="2600"/>
              <a:t>The following example shows how to redirect your site visitors onto a different page based on their browsers.</a:t>
            </a:r>
            <a:endParaRPr/>
          </a:p>
        </p:txBody>
      </p:sp>
      <p:sp>
        <p:nvSpPr>
          <p:cNvPr id="1173" name="Google Shape;1173;p120"/>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id="1174" name="Google Shape;1174;p120"/>
          <p:cNvPicPr preferRelativeResize="0"/>
          <p:nvPr/>
        </p:nvPicPr>
        <p:blipFill rotWithShape="1">
          <a:blip r:embed="rId3">
            <a:alphaModFix/>
          </a:blip>
          <a:srcRect b="0" l="0" r="0" t="0"/>
          <a:stretch/>
        </p:blipFill>
        <p:spPr>
          <a:xfrm>
            <a:off x="5148056" y="2294817"/>
            <a:ext cx="5052011" cy="408647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8" name="Shape 1178"/>
        <p:cNvGrpSpPr/>
        <p:nvPr/>
      </p:nvGrpSpPr>
      <p:grpSpPr>
        <a:xfrm>
          <a:off x="0" y="0"/>
          <a:ext cx="0" cy="0"/>
          <a:chOff x="0" y="0"/>
          <a:chExt cx="0" cy="0"/>
        </a:xfrm>
      </p:grpSpPr>
      <p:sp>
        <p:nvSpPr>
          <p:cNvPr id="1179" name="Google Shape;1179;p121"/>
          <p:cNvSpPr txBox="1"/>
          <p:nvPr>
            <p:ph type="title"/>
          </p:nvPr>
        </p:nvSpPr>
        <p:spPr>
          <a:xfrm>
            <a:off x="180125" y="234462"/>
            <a:ext cx="11125199" cy="568570"/>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Dialog Boxes</a:t>
            </a:r>
            <a:endParaRPr/>
          </a:p>
        </p:txBody>
      </p:sp>
      <p:sp>
        <p:nvSpPr>
          <p:cNvPr id="1180" name="Google Shape;1180;p121"/>
          <p:cNvSpPr txBox="1"/>
          <p:nvPr>
            <p:ph idx="1" type="body"/>
          </p:nvPr>
        </p:nvSpPr>
        <p:spPr>
          <a:xfrm>
            <a:off x="462500" y="1043352"/>
            <a:ext cx="11401254" cy="3962401"/>
          </a:xfrm>
          <a:prstGeom prst="rect">
            <a:avLst/>
          </a:prstGeom>
          <a:noFill/>
          <a:ln>
            <a:noFill/>
          </a:ln>
        </p:spPr>
        <p:txBody>
          <a:bodyPr anchorCtr="0" anchor="t" bIns="0" lIns="0" spcFirstLastPara="1" rIns="0" wrap="square" tIns="0">
            <a:noAutofit/>
          </a:bodyPr>
          <a:lstStyle/>
          <a:p>
            <a:pPr indent="0" lvl="0" marL="1588" rtl="0" algn="l">
              <a:lnSpc>
                <a:spcPct val="90000"/>
              </a:lnSpc>
              <a:spcBef>
                <a:spcPts val="0"/>
              </a:spcBef>
              <a:spcAft>
                <a:spcPts val="0"/>
              </a:spcAft>
              <a:buSzPts val="2800"/>
              <a:buNone/>
            </a:pPr>
            <a:r>
              <a:rPr lang="en-US"/>
              <a:t>JavaScript supports three important types of dialog boxes. These dialog boxes can be used to raise and alert, or to get confirmation on any input or to have a kind of input from the users. Here we will discuss each dialog box one by one.</a:t>
            </a:r>
            <a:endParaRPr/>
          </a:p>
        </p:txBody>
      </p:sp>
      <p:sp>
        <p:nvSpPr>
          <p:cNvPr id="1181" name="Google Shape;1181;p121"/>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5" name="Shape 1185"/>
        <p:cNvGrpSpPr/>
        <p:nvPr/>
      </p:nvGrpSpPr>
      <p:grpSpPr>
        <a:xfrm>
          <a:off x="0" y="0"/>
          <a:ext cx="0" cy="0"/>
          <a:chOff x="0" y="0"/>
          <a:chExt cx="0" cy="0"/>
        </a:xfrm>
      </p:grpSpPr>
      <p:sp>
        <p:nvSpPr>
          <p:cNvPr id="1186" name="Google Shape;1186;p122"/>
          <p:cNvSpPr txBox="1"/>
          <p:nvPr>
            <p:ph type="title"/>
          </p:nvPr>
        </p:nvSpPr>
        <p:spPr>
          <a:xfrm>
            <a:off x="203572" y="257906"/>
            <a:ext cx="11125199" cy="638909"/>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Alert Dialog Box</a:t>
            </a:r>
            <a:endParaRPr/>
          </a:p>
        </p:txBody>
      </p:sp>
      <p:sp>
        <p:nvSpPr>
          <p:cNvPr id="1187" name="Google Shape;1187;p122"/>
          <p:cNvSpPr txBox="1"/>
          <p:nvPr>
            <p:ph idx="1" type="body"/>
          </p:nvPr>
        </p:nvSpPr>
        <p:spPr>
          <a:xfrm>
            <a:off x="462499" y="1113691"/>
            <a:ext cx="11518485" cy="3962401"/>
          </a:xfrm>
          <a:prstGeom prst="rect">
            <a:avLst/>
          </a:prstGeom>
          <a:noFill/>
          <a:ln>
            <a:noFill/>
          </a:ln>
        </p:spPr>
        <p:txBody>
          <a:bodyPr anchorCtr="0" anchor="t" bIns="0" lIns="0" spcFirstLastPara="1" rIns="0" wrap="square" tIns="0">
            <a:noAutofit/>
          </a:bodyPr>
          <a:lstStyle/>
          <a:p>
            <a:pPr indent="0" lvl="0" marL="1588" rtl="0" algn="just">
              <a:lnSpc>
                <a:spcPct val="90000"/>
              </a:lnSpc>
              <a:spcBef>
                <a:spcPts val="0"/>
              </a:spcBef>
              <a:spcAft>
                <a:spcPts val="0"/>
              </a:spcAft>
              <a:buSzPts val="2800"/>
              <a:buNone/>
            </a:pPr>
            <a:r>
              <a:rPr lang="en-US"/>
              <a:t>An alert dialog box is mostly used to give a warning message to the users. For example, if one input field requires to enter some text but the user does not provide any input, then as a part of validation, you can use an alert box to give a warning message.</a:t>
            </a:r>
            <a:endParaRPr/>
          </a:p>
          <a:p>
            <a:pPr indent="0" lvl="0" marL="1588" rtl="0" algn="just">
              <a:lnSpc>
                <a:spcPct val="90000"/>
              </a:lnSpc>
              <a:spcBef>
                <a:spcPts val="2400"/>
              </a:spcBef>
              <a:spcAft>
                <a:spcPts val="0"/>
              </a:spcAft>
              <a:buSzPts val="2800"/>
              <a:buNone/>
            </a:pPr>
            <a:r>
              <a:rPr lang="en-US"/>
              <a:t>Nonetheless, an alert box can still be used for friendlier messages. Alert box gives only one button "OK" to select and proceed.</a:t>
            </a:r>
            <a:endParaRPr/>
          </a:p>
          <a:p>
            <a:pPr indent="0" lvl="0" marL="1588" rtl="0" algn="l">
              <a:lnSpc>
                <a:spcPct val="90000"/>
              </a:lnSpc>
              <a:spcBef>
                <a:spcPts val="2400"/>
              </a:spcBef>
              <a:spcAft>
                <a:spcPts val="0"/>
              </a:spcAft>
              <a:buSzPts val="2800"/>
              <a:buNone/>
            </a:pPr>
            <a:r>
              <a:t/>
            </a:r>
            <a:endParaRPr/>
          </a:p>
        </p:txBody>
      </p:sp>
      <p:sp>
        <p:nvSpPr>
          <p:cNvPr id="1188" name="Google Shape;1188;p122"/>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2" name="Shape 1192"/>
        <p:cNvGrpSpPr/>
        <p:nvPr/>
      </p:nvGrpSpPr>
      <p:grpSpPr>
        <a:xfrm>
          <a:off x="0" y="0"/>
          <a:ext cx="0" cy="0"/>
          <a:chOff x="0" y="0"/>
          <a:chExt cx="0" cy="0"/>
        </a:xfrm>
      </p:grpSpPr>
      <p:sp>
        <p:nvSpPr>
          <p:cNvPr id="1193" name="Google Shape;1193;p123"/>
          <p:cNvSpPr txBox="1"/>
          <p:nvPr>
            <p:ph type="title"/>
          </p:nvPr>
        </p:nvSpPr>
        <p:spPr>
          <a:xfrm>
            <a:off x="227018" y="211014"/>
            <a:ext cx="11125199" cy="615463"/>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Example</a:t>
            </a:r>
            <a:endParaRPr/>
          </a:p>
        </p:txBody>
      </p:sp>
      <p:pic>
        <p:nvPicPr>
          <p:cNvPr id="1194" name="Google Shape;1194;p123"/>
          <p:cNvPicPr preferRelativeResize="0"/>
          <p:nvPr/>
        </p:nvPicPr>
        <p:blipFill rotWithShape="1">
          <a:blip r:embed="rId3">
            <a:alphaModFix/>
          </a:blip>
          <a:srcRect b="0" l="0" r="0" t="0"/>
          <a:stretch/>
        </p:blipFill>
        <p:spPr>
          <a:xfrm>
            <a:off x="594090" y="1093543"/>
            <a:ext cx="5817661" cy="3684519"/>
          </a:xfrm>
          <a:prstGeom prst="rect">
            <a:avLst/>
          </a:prstGeom>
          <a:noFill/>
          <a:ln>
            <a:noFill/>
          </a:ln>
        </p:spPr>
      </p:pic>
      <p:sp>
        <p:nvSpPr>
          <p:cNvPr id="1195" name="Google Shape;1195;p123"/>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id="1196" name="Google Shape;1196;p123"/>
          <p:cNvPicPr preferRelativeResize="0"/>
          <p:nvPr/>
        </p:nvPicPr>
        <p:blipFill rotWithShape="1">
          <a:blip r:embed="rId4">
            <a:alphaModFix/>
          </a:blip>
          <a:srcRect b="0" l="0" r="0" t="0"/>
          <a:stretch/>
        </p:blipFill>
        <p:spPr>
          <a:xfrm>
            <a:off x="7051522" y="1943099"/>
            <a:ext cx="4300695" cy="940777"/>
          </a:xfrm>
          <a:prstGeom prst="rect">
            <a:avLst/>
          </a:prstGeom>
          <a:noFill/>
          <a:ln>
            <a:noFill/>
          </a:ln>
        </p:spPr>
      </p:pic>
      <p:sp>
        <p:nvSpPr>
          <p:cNvPr id="1197" name="Google Shape;1197;p123"/>
          <p:cNvSpPr txBox="1"/>
          <p:nvPr/>
        </p:nvSpPr>
        <p:spPr>
          <a:xfrm>
            <a:off x="8675077" y="1570892"/>
            <a:ext cx="914400" cy="372207"/>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None/>
            </a:pPr>
            <a:r>
              <a:rPr lang="en-US" sz="1900">
                <a:solidFill>
                  <a:schemeClr val="dk1"/>
                </a:solidFill>
                <a:latin typeface="Calibri"/>
                <a:ea typeface="Calibri"/>
                <a:cs typeface="Calibri"/>
                <a:sym typeface="Calibri"/>
              </a:rPr>
              <a:t>Output</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1" name="Shape 1201"/>
        <p:cNvGrpSpPr/>
        <p:nvPr/>
      </p:nvGrpSpPr>
      <p:grpSpPr>
        <a:xfrm>
          <a:off x="0" y="0"/>
          <a:ext cx="0" cy="0"/>
          <a:chOff x="0" y="0"/>
          <a:chExt cx="0" cy="0"/>
        </a:xfrm>
      </p:grpSpPr>
      <p:sp>
        <p:nvSpPr>
          <p:cNvPr id="1202" name="Google Shape;1202;p124"/>
          <p:cNvSpPr txBox="1"/>
          <p:nvPr>
            <p:ph type="title"/>
          </p:nvPr>
        </p:nvSpPr>
        <p:spPr>
          <a:xfrm>
            <a:off x="273910" y="304800"/>
            <a:ext cx="11125199" cy="568570"/>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Confirmation Dialog Box</a:t>
            </a:r>
            <a:endParaRPr/>
          </a:p>
        </p:txBody>
      </p:sp>
      <p:sp>
        <p:nvSpPr>
          <p:cNvPr id="1203" name="Google Shape;1203;p124"/>
          <p:cNvSpPr txBox="1"/>
          <p:nvPr>
            <p:ph idx="1" type="body"/>
          </p:nvPr>
        </p:nvSpPr>
        <p:spPr>
          <a:xfrm>
            <a:off x="653330" y="1066799"/>
            <a:ext cx="11186977" cy="3962401"/>
          </a:xfrm>
          <a:prstGeom prst="rect">
            <a:avLst/>
          </a:prstGeom>
          <a:noFill/>
          <a:ln>
            <a:noFill/>
          </a:ln>
        </p:spPr>
        <p:txBody>
          <a:bodyPr anchorCtr="0" anchor="t" bIns="0" lIns="0" spcFirstLastPara="1" rIns="0" wrap="square" tIns="0">
            <a:noAutofit/>
          </a:bodyPr>
          <a:lstStyle/>
          <a:p>
            <a:pPr indent="0" lvl="0" marL="1588" rtl="0" algn="just">
              <a:lnSpc>
                <a:spcPct val="90000"/>
              </a:lnSpc>
              <a:spcBef>
                <a:spcPts val="0"/>
              </a:spcBef>
              <a:spcAft>
                <a:spcPts val="0"/>
              </a:spcAft>
              <a:buSzPts val="2800"/>
              <a:buNone/>
            </a:pPr>
            <a:r>
              <a:rPr lang="en-US"/>
              <a:t>A confirmation dialog box is mostly used to take user's consent on any option. It displays a dialog box with two buttons: </a:t>
            </a:r>
            <a:r>
              <a:rPr b="1" lang="en-US"/>
              <a:t>Cancel</a:t>
            </a:r>
            <a:r>
              <a:rPr lang="en-US"/>
              <a:t>.</a:t>
            </a:r>
            <a:endParaRPr/>
          </a:p>
          <a:p>
            <a:pPr indent="0" lvl="0" marL="1588" rtl="0" algn="just">
              <a:lnSpc>
                <a:spcPct val="90000"/>
              </a:lnSpc>
              <a:spcBef>
                <a:spcPts val="2400"/>
              </a:spcBef>
              <a:spcAft>
                <a:spcPts val="0"/>
              </a:spcAft>
              <a:buSzPts val="2800"/>
              <a:buNone/>
            </a:pPr>
            <a:r>
              <a:rPr lang="en-US"/>
              <a:t>If the user clicks on the OK button, the window method </a:t>
            </a:r>
            <a:r>
              <a:rPr b="1" lang="en-US"/>
              <a:t>confirm()</a:t>
            </a:r>
            <a:r>
              <a:rPr lang="en-US"/>
              <a:t> will return true. If the user clicks on the Cancel button, then </a:t>
            </a:r>
            <a:r>
              <a:rPr b="1" lang="en-US"/>
              <a:t>confirm()</a:t>
            </a:r>
            <a:r>
              <a:rPr lang="en-US"/>
              <a:t> returns false. You can use a confirmation dialog box as follows.</a:t>
            </a:r>
            <a:endParaRPr/>
          </a:p>
          <a:p>
            <a:pPr indent="0" lvl="0" marL="1588" rtl="0" algn="l">
              <a:lnSpc>
                <a:spcPct val="90000"/>
              </a:lnSpc>
              <a:spcBef>
                <a:spcPts val="2400"/>
              </a:spcBef>
              <a:spcAft>
                <a:spcPts val="0"/>
              </a:spcAft>
              <a:buSzPts val="2800"/>
              <a:buNone/>
            </a:pPr>
            <a:r>
              <a:t/>
            </a:r>
            <a:endParaRPr/>
          </a:p>
        </p:txBody>
      </p:sp>
      <p:sp>
        <p:nvSpPr>
          <p:cNvPr id="1204" name="Google Shape;1204;p124"/>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8" name="Shape 1208"/>
        <p:cNvGrpSpPr/>
        <p:nvPr/>
      </p:nvGrpSpPr>
      <p:grpSpPr>
        <a:xfrm>
          <a:off x="0" y="0"/>
          <a:ext cx="0" cy="0"/>
          <a:chOff x="0" y="0"/>
          <a:chExt cx="0" cy="0"/>
        </a:xfrm>
      </p:grpSpPr>
      <p:sp>
        <p:nvSpPr>
          <p:cNvPr id="1209" name="Google Shape;1209;p125"/>
          <p:cNvSpPr txBox="1"/>
          <p:nvPr>
            <p:ph type="title"/>
          </p:nvPr>
        </p:nvSpPr>
        <p:spPr>
          <a:xfrm>
            <a:off x="273911" y="351692"/>
            <a:ext cx="11125199" cy="545124"/>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Example</a:t>
            </a:r>
            <a:endParaRPr/>
          </a:p>
        </p:txBody>
      </p:sp>
      <p:sp>
        <p:nvSpPr>
          <p:cNvPr id="1210" name="Google Shape;1210;p125"/>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id="1211" name="Google Shape;1211;p125"/>
          <p:cNvPicPr preferRelativeResize="0"/>
          <p:nvPr/>
        </p:nvPicPr>
        <p:blipFill rotWithShape="1">
          <a:blip r:embed="rId3">
            <a:alphaModFix/>
          </a:blip>
          <a:srcRect b="0" l="0" r="0" t="0"/>
          <a:stretch/>
        </p:blipFill>
        <p:spPr>
          <a:xfrm>
            <a:off x="489208" y="1152217"/>
            <a:ext cx="6210674" cy="4733428"/>
          </a:xfrm>
          <a:prstGeom prst="rect">
            <a:avLst/>
          </a:prstGeom>
          <a:noFill/>
          <a:ln>
            <a:noFill/>
          </a:ln>
        </p:spPr>
      </p:pic>
      <p:pic>
        <p:nvPicPr>
          <p:cNvPr id="1212" name="Google Shape;1212;p125"/>
          <p:cNvPicPr preferRelativeResize="0"/>
          <p:nvPr/>
        </p:nvPicPr>
        <p:blipFill rotWithShape="1">
          <a:blip r:embed="rId4">
            <a:alphaModFix/>
          </a:blip>
          <a:srcRect b="0" l="0" r="0" t="0"/>
          <a:stretch/>
        </p:blipFill>
        <p:spPr>
          <a:xfrm>
            <a:off x="7430842" y="1469414"/>
            <a:ext cx="2932357" cy="652908"/>
          </a:xfrm>
          <a:prstGeom prst="rect">
            <a:avLst/>
          </a:prstGeom>
          <a:noFill/>
          <a:ln>
            <a:noFill/>
          </a:ln>
        </p:spPr>
      </p:pic>
      <p:pic>
        <p:nvPicPr>
          <p:cNvPr id="1213" name="Google Shape;1213;p125"/>
          <p:cNvPicPr preferRelativeResize="0"/>
          <p:nvPr/>
        </p:nvPicPr>
        <p:blipFill rotWithShape="1">
          <a:blip r:embed="rId5">
            <a:alphaModFix/>
          </a:blip>
          <a:srcRect b="0" l="0" r="0" t="0"/>
          <a:stretch/>
        </p:blipFill>
        <p:spPr>
          <a:xfrm>
            <a:off x="7694404" y="2487486"/>
            <a:ext cx="2126193" cy="414867"/>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7" name="Shape 1217"/>
        <p:cNvGrpSpPr/>
        <p:nvPr/>
      </p:nvGrpSpPr>
      <p:grpSpPr>
        <a:xfrm>
          <a:off x="0" y="0"/>
          <a:ext cx="0" cy="0"/>
          <a:chOff x="0" y="0"/>
          <a:chExt cx="0" cy="0"/>
        </a:xfrm>
      </p:grpSpPr>
      <p:sp>
        <p:nvSpPr>
          <p:cNvPr id="1218" name="Google Shape;1218;p126"/>
          <p:cNvSpPr txBox="1"/>
          <p:nvPr>
            <p:ph type="title"/>
          </p:nvPr>
        </p:nvSpPr>
        <p:spPr>
          <a:xfrm>
            <a:off x="203572" y="234462"/>
            <a:ext cx="11125199" cy="592016"/>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Prompt Dialog Box</a:t>
            </a:r>
            <a:endParaRPr/>
          </a:p>
        </p:txBody>
      </p:sp>
      <p:sp>
        <p:nvSpPr>
          <p:cNvPr id="1219" name="Google Shape;1219;p126"/>
          <p:cNvSpPr txBox="1"/>
          <p:nvPr>
            <p:ph idx="1" type="body"/>
          </p:nvPr>
        </p:nvSpPr>
        <p:spPr>
          <a:xfrm>
            <a:off x="462500" y="1066799"/>
            <a:ext cx="11096454" cy="3962401"/>
          </a:xfrm>
          <a:prstGeom prst="rect">
            <a:avLst/>
          </a:prstGeom>
          <a:noFill/>
          <a:ln>
            <a:noFill/>
          </a:ln>
        </p:spPr>
        <p:txBody>
          <a:bodyPr anchorCtr="0" anchor="t" bIns="0" lIns="0" spcFirstLastPara="1" rIns="0" wrap="square" tIns="0">
            <a:noAutofit/>
          </a:bodyPr>
          <a:lstStyle/>
          <a:p>
            <a:pPr indent="0" lvl="0" marL="1588" rtl="0" algn="l">
              <a:lnSpc>
                <a:spcPct val="90000"/>
              </a:lnSpc>
              <a:spcBef>
                <a:spcPts val="0"/>
              </a:spcBef>
              <a:spcAft>
                <a:spcPts val="0"/>
              </a:spcAft>
              <a:buSzPts val="2800"/>
              <a:buNone/>
            </a:pPr>
            <a:r>
              <a:rPr lang="en-US"/>
              <a:t>he prompt dialog box is very useful when you want to pop-up a text box to get user input. Thus, it enables you to interact with the user. The user needs to fill in the field and then click OK.</a:t>
            </a:r>
            <a:endParaRPr/>
          </a:p>
          <a:p>
            <a:pPr indent="0" lvl="0" marL="1588" rtl="0" algn="l">
              <a:lnSpc>
                <a:spcPct val="90000"/>
              </a:lnSpc>
              <a:spcBef>
                <a:spcPts val="2400"/>
              </a:spcBef>
              <a:spcAft>
                <a:spcPts val="0"/>
              </a:spcAft>
              <a:buSzPts val="2800"/>
              <a:buNone/>
            </a:pPr>
            <a:r>
              <a:rPr lang="en-US"/>
              <a:t>This dialog box is displayed using a method called </a:t>
            </a:r>
            <a:r>
              <a:rPr b="1" lang="en-US"/>
              <a:t>prompt()</a:t>
            </a:r>
            <a:r>
              <a:rPr lang="en-US"/>
              <a:t> which takes two parameters: (i) a label which you want to display in the text box and (ii) a default string to display in the text box.</a:t>
            </a:r>
            <a:endParaRPr/>
          </a:p>
          <a:p>
            <a:pPr indent="0" lvl="0" marL="1588" rtl="0" algn="l">
              <a:lnSpc>
                <a:spcPct val="90000"/>
              </a:lnSpc>
              <a:spcBef>
                <a:spcPts val="2400"/>
              </a:spcBef>
              <a:spcAft>
                <a:spcPts val="0"/>
              </a:spcAft>
              <a:buSzPts val="2800"/>
              <a:buNone/>
            </a:pPr>
            <a:r>
              <a:rPr lang="en-US"/>
              <a:t>This dialog box has two buttons: </a:t>
            </a:r>
            <a:r>
              <a:rPr b="1" lang="en-US"/>
              <a:t>OK</a:t>
            </a:r>
            <a:r>
              <a:rPr lang="en-US"/>
              <a:t> and </a:t>
            </a:r>
            <a:r>
              <a:rPr b="1" lang="en-US"/>
              <a:t>Cancel</a:t>
            </a:r>
            <a:r>
              <a:rPr lang="en-US"/>
              <a:t>. If the user clicks the OK button, the window method </a:t>
            </a:r>
            <a:r>
              <a:rPr b="1" lang="en-US"/>
              <a:t>prompt()</a:t>
            </a:r>
            <a:r>
              <a:rPr lang="en-US"/>
              <a:t> will return the entered value from the text box. If the user clicks the Cancel button, the window method </a:t>
            </a:r>
            <a:r>
              <a:rPr b="1" lang="en-US"/>
              <a:t>prompt()</a:t>
            </a:r>
            <a:r>
              <a:rPr lang="en-US"/>
              <a:t> returns </a:t>
            </a:r>
            <a:r>
              <a:rPr b="1" lang="en-US"/>
              <a:t>null</a:t>
            </a:r>
            <a:r>
              <a:rPr lang="en-US"/>
              <a:t>.</a:t>
            </a:r>
            <a:endParaRPr/>
          </a:p>
          <a:p>
            <a:pPr indent="0" lvl="0" marL="1588" rtl="0" algn="l">
              <a:lnSpc>
                <a:spcPct val="90000"/>
              </a:lnSpc>
              <a:spcBef>
                <a:spcPts val="2400"/>
              </a:spcBef>
              <a:spcAft>
                <a:spcPts val="0"/>
              </a:spcAft>
              <a:buSzPts val="2800"/>
              <a:buNone/>
            </a:pPr>
            <a:r>
              <a:t/>
            </a:r>
            <a:endParaRPr/>
          </a:p>
        </p:txBody>
      </p:sp>
      <p:sp>
        <p:nvSpPr>
          <p:cNvPr id="1220" name="Google Shape;1220;p126"/>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4" name="Shape 1224"/>
        <p:cNvGrpSpPr/>
        <p:nvPr/>
      </p:nvGrpSpPr>
      <p:grpSpPr>
        <a:xfrm>
          <a:off x="0" y="0"/>
          <a:ext cx="0" cy="0"/>
          <a:chOff x="0" y="0"/>
          <a:chExt cx="0" cy="0"/>
        </a:xfrm>
      </p:grpSpPr>
      <p:sp>
        <p:nvSpPr>
          <p:cNvPr id="1225" name="Google Shape;1225;p127"/>
          <p:cNvSpPr txBox="1"/>
          <p:nvPr>
            <p:ph type="title"/>
          </p:nvPr>
        </p:nvSpPr>
        <p:spPr>
          <a:xfrm>
            <a:off x="227018" y="375137"/>
            <a:ext cx="11125199" cy="615463"/>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Example</a:t>
            </a:r>
            <a:endParaRPr/>
          </a:p>
        </p:txBody>
      </p:sp>
      <p:sp>
        <p:nvSpPr>
          <p:cNvPr id="1226" name="Google Shape;1226;p127"/>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id="1227" name="Google Shape;1227;p127"/>
          <p:cNvPicPr preferRelativeResize="0"/>
          <p:nvPr/>
        </p:nvPicPr>
        <p:blipFill rotWithShape="1">
          <a:blip r:embed="rId3">
            <a:alphaModFix/>
          </a:blip>
          <a:srcRect b="0" l="0" r="0" t="0"/>
          <a:stretch/>
        </p:blipFill>
        <p:spPr>
          <a:xfrm>
            <a:off x="643485" y="1308954"/>
            <a:ext cx="6326577" cy="3597897"/>
          </a:xfrm>
          <a:prstGeom prst="rect">
            <a:avLst/>
          </a:prstGeom>
          <a:noFill/>
          <a:ln>
            <a:noFill/>
          </a:ln>
        </p:spPr>
      </p:pic>
      <p:pic>
        <p:nvPicPr>
          <p:cNvPr id="1228" name="Google Shape;1228;p127"/>
          <p:cNvPicPr preferRelativeResize="0"/>
          <p:nvPr/>
        </p:nvPicPr>
        <p:blipFill rotWithShape="1">
          <a:blip r:embed="rId4">
            <a:alphaModFix/>
          </a:blip>
          <a:srcRect b="0" l="0" r="0" t="0"/>
          <a:stretch/>
        </p:blipFill>
        <p:spPr>
          <a:xfrm>
            <a:off x="7743164" y="1308954"/>
            <a:ext cx="3163582" cy="698931"/>
          </a:xfrm>
          <a:prstGeom prst="rect">
            <a:avLst/>
          </a:prstGeom>
          <a:noFill/>
          <a:ln>
            <a:noFill/>
          </a:ln>
        </p:spPr>
      </p:pic>
      <p:pic>
        <p:nvPicPr>
          <p:cNvPr id="1229" name="Google Shape;1229;p127"/>
          <p:cNvPicPr preferRelativeResize="0"/>
          <p:nvPr/>
        </p:nvPicPr>
        <p:blipFill rotWithShape="1">
          <a:blip r:embed="rId5">
            <a:alphaModFix/>
          </a:blip>
          <a:srcRect b="0" l="0" r="0" t="0"/>
          <a:stretch/>
        </p:blipFill>
        <p:spPr>
          <a:xfrm>
            <a:off x="7999277" y="2326239"/>
            <a:ext cx="2266950" cy="1352550"/>
          </a:xfrm>
          <a:prstGeom prst="rect">
            <a:avLst/>
          </a:prstGeom>
          <a:noFill/>
          <a:ln>
            <a:noFill/>
          </a:ln>
        </p:spPr>
      </p:pic>
      <p:pic>
        <p:nvPicPr>
          <p:cNvPr id="1230" name="Google Shape;1230;p127"/>
          <p:cNvPicPr preferRelativeResize="0"/>
          <p:nvPr/>
        </p:nvPicPr>
        <p:blipFill rotWithShape="1">
          <a:blip r:embed="rId6">
            <a:alphaModFix/>
          </a:blip>
          <a:srcRect b="0" l="0" r="0" t="0"/>
          <a:stretch/>
        </p:blipFill>
        <p:spPr>
          <a:xfrm>
            <a:off x="7407462" y="4221955"/>
            <a:ext cx="3613326" cy="403348"/>
          </a:xfrm>
          <a:prstGeom prst="rect">
            <a:avLst/>
          </a:prstGeom>
          <a:noFill/>
          <a:ln>
            <a:noFill/>
          </a:ln>
        </p:spPr>
      </p:pic>
      <p:sp>
        <p:nvSpPr>
          <p:cNvPr id="1231" name="Google Shape;1231;p127"/>
          <p:cNvSpPr txBox="1"/>
          <p:nvPr/>
        </p:nvSpPr>
        <p:spPr>
          <a:xfrm>
            <a:off x="8866382" y="1041672"/>
            <a:ext cx="914400" cy="267282"/>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None/>
            </a:pPr>
            <a:r>
              <a:rPr lang="en-US" sz="1900">
                <a:solidFill>
                  <a:schemeClr val="dk1"/>
                </a:solidFill>
                <a:latin typeface="Calibri"/>
                <a:ea typeface="Calibri"/>
                <a:cs typeface="Calibri"/>
                <a:sym typeface="Calibri"/>
              </a:rPr>
              <a:t>Output</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5" name="Shape 1235"/>
        <p:cNvGrpSpPr/>
        <p:nvPr/>
      </p:nvGrpSpPr>
      <p:grpSpPr>
        <a:xfrm>
          <a:off x="0" y="0"/>
          <a:ext cx="0" cy="0"/>
          <a:chOff x="0" y="0"/>
          <a:chExt cx="0" cy="0"/>
        </a:xfrm>
      </p:grpSpPr>
      <p:sp>
        <p:nvSpPr>
          <p:cNvPr id="1236" name="Google Shape;1236;p128"/>
          <p:cNvSpPr txBox="1"/>
          <p:nvPr>
            <p:ph type="title"/>
          </p:nvPr>
        </p:nvSpPr>
        <p:spPr>
          <a:xfrm>
            <a:off x="273911" y="375137"/>
            <a:ext cx="11125199" cy="615463"/>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Void Keyword</a:t>
            </a:r>
            <a:endParaRPr/>
          </a:p>
        </p:txBody>
      </p:sp>
      <p:sp>
        <p:nvSpPr>
          <p:cNvPr id="1237" name="Google Shape;1237;p128"/>
          <p:cNvSpPr txBox="1"/>
          <p:nvPr>
            <p:ph idx="1" type="body"/>
          </p:nvPr>
        </p:nvSpPr>
        <p:spPr>
          <a:xfrm>
            <a:off x="507810" y="1207476"/>
            <a:ext cx="11402836" cy="3962401"/>
          </a:xfrm>
          <a:prstGeom prst="rect">
            <a:avLst/>
          </a:prstGeom>
          <a:noFill/>
          <a:ln>
            <a:noFill/>
          </a:ln>
        </p:spPr>
        <p:txBody>
          <a:bodyPr anchorCtr="0" anchor="t" bIns="0" lIns="0" spcFirstLastPara="1" rIns="0" wrap="square" tIns="0">
            <a:noAutofit/>
          </a:bodyPr>
          <a:lstStyle/>
          <a:p>
            <a:pPr indent="0" lvl="0" marL="1588" rtl="0" algn="just">
              <a:lnSpc>
                <a:spcPct val="90000"/>
              </a:lnSpc>
              <a:spcBef>
                <a:spcPts val="0"/>
              </a:spcBef>
              <a:spcAft>
                <a:spcPts val="0"/>
              </a:spcAft>
              <a:buSzPts val="2800"/>
              <a:buNone/>
            </a:pPr>
            <a:r>
              <a:rPr b="1" lang="en-US"/>
              <a:t>void</a:t>
            </a:r>
            <a:r>
              <a:rPr lang="en-US"/>
              <a:t> is an important keyword in JavaScript which can be used as a unary operator that appears before its single operand, which may be of any type. This operator specifies an expression to be evaluated without returning a value.</a:t>
            </a:r>
            <a:endParaRPr/>
          </a:p>
          <a:p>
            <a:pPr indent="0" lvl="0" marL="1588" rtl="0" algn="just">
              <a:lnSpc>
                <a:spcPct val="90000"/>
              </a:lnSpc>
              <a:spcBef>
                <a:spcPts val="2400"/>
              </a:spcBef>
              <a:spcAft>
                <a:spcPts val="0"/>
              </a:spcAft>
              <a:buSzPts val="2800"/>
              <a:buNone/>
            </a:pPr>
            <a:r>
              <a:rPr b="1" lang="en-US"/>
              <a:t>Syntax</a:t>
            </a:r>
            <a:endParaRPr/>
          </a:p>
          <a:p>
            <a:pPr indent="0" lvl="0" marL="1588" rtl="0" algn="just">
              <a:lnSpc>
                <a:spcPct val="90000"/>
              </a:lnSpc>
              <a:spcBef>
                <a:spcPts val="2400"/>
              </a:spcBef>
              <a:spcAft>
                <a:spcPts val="0"/>
              </a:spcAft>
              <a:buSzPts val="2800"/>
              <a:buNone/>
            </a:pPr>
            <a:r>
              <a:rPr lang="en-US"/>
              <a:t>The syntax of </a:t>
            </a:r>
            <a:r>
              <a:rPr b="1" lang="en-US"/>
              <a:t>void</a:t>
            </a:r>
            <a:r>
              <a:rPr lang="en-US"/>
              <a:t> can be either of the following two −</a:t>
            </a:r>
            <a:endParaRPr/>
          </a:p>
          <a:p>
            <a:pPr indent="0" lvl="0" marL="1588" rtl="0" algn="l">
              <a:lnSpc>
                <a:spcPct val="90000"/>
              </a:lnSpc>
              <a:spcBef>
                <a:spcPts val="2400"/>
              </a:spcBef>
              <a:spcAft>
                <a:spcPts val="0"/>
              </a:spcAft>
              <a:buSzPts val="2800"/>
              <a:buNone/>
            </a:pPr>
            <a:r>
              <a:t/>
            </a:r>
            <a:endParaRPr/>
          </a:p>
        </p:txBody>
      </p:sp>
      <p:sp>
        <p:nvSpPr>
          <p:cNvPr id="1238" name="Google Shape;1238;p128"/>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id="1239" name="Google Shape;1239;p128"/>
          <p:cNvPicPr preferRelativeResize="0"/>
          <p:nvPr/>
        </p:nvPicPr>
        <p:blipFill rotWithShape="1">
          <a:blip r:embed="rId3">
            <a:alphaModFix/>
          </a:blip>
          <a:srcRect b="0" l="0" r="0" t="0"/>
          <a:stretch/>
        </p:blipFill>
        <p:spPr>
          <a:xfrm>
            <a:off x="4336835" y="4067175"/>
            <a:ext cx="2999349" cy="220540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3" name="Shape 1243"/>
        <p:cNvGrpSpPr/>
        <p:nvPr/>
      </p:nvGrpSpPr>
      <p:grpSpPr>
        <a:xfrm>
          <a:off x="0" y="0"/>
          <a:ext cx="0" cy="0"/>
          <a:chOff x="0" y="0"/>
          <a:chExt cx="0" cy="0"/>
        </a:xfrm>
      </p:grpSpPr>
      <p:sp>
        <p:nvSpPr>
          <p:cNvPr id="1244" name="Google Shape;1244;p129"/>
          <p:cNvSpPr txBox="1"/>
          <p:nvPr>
            <p:ph type="title"/>
          </p:nvPr>
        </p:nvSpPr>
        <p:spPr>
          <a:xfrm>
            <a:off x="297356" y="375139"/>
            <a:ext cx="11125199" cy="592016"/>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Example 1</a:t>
            </a:r>
            <a:endParaRPr/>
          </a:p>
        </p:txBody>
      </p:sp>
      <p:sp>
        <p:nvSpPr>
          <p:cNvPr id="1245" name="Google Shape;1245;p129"/>
          <p:cNvSpPr txBox="1"/>
          <p:nvPr>
            <p:ph idx="1" type="body"/>
          </p:nvPr>
        </p:nvSpPr>
        <p:spPr>
          <a:xfrm>
            <a:off x="462500" y="1184029"/>
            <a:ext cx="11448146" cy="3962401"/>
          </a:xfrm>
          <a:prstGeom prst="rect">
            <a:avLst/>
          </a:prstGeom>
          <a:noFill/>
          <a:ln>
            <a:noFill/>
          </a:ln>
        </p:spPr>
        <p:txBody>
          <a:bodyPr anchorCtr="0" anchor="t" bIns="0" lIns="0" spcFirstLastPara="1" rIns="0" wrap="square" tIns="0">
            <a:noAutofit/>
          </a:bodyPr>
          <a:lstStyle/>
          <a:p>
            <a:pPr indent="0" lvl="0" marL="1588" rtl="0" algn="just">
              <a:lnSpc>
                <a:spcPct val="90000"/>
              </a:lnSpc>
              <a:spcBef>
                <a:spcPts val="0"/>
              </a:spcBef>
              <a:spcAft>
                <a:spcPts val="0"/>
              </a:spcAft>
              <a:buSzPts val="2800"/>
              <a:buNone/>
            </a:pPr>
            <a:r>
              <a:rPr lang="en-US"/>
              <a:t>The most common use of this operator is in a client-side </a:t>
            </a:r>
            <a:r>
              <a:rPr i="1" lang="en-US"/>
              <a:t>javascript:</a:t>
            </a:r>
            <a:r>
              <a:rPr lang="en-US"/>
              <a:t> URL, where it allows you to evaluate an expression for its side-effects without the browser displaying the value of the evaluated expression.</a:t>
            </a:r>
            <a:endParaRPr/>
          </a:p>
          <a:p>
            <a:pPr indent="0" lvl="0" marL="1588" rtl="0" algn="just">
              <a:lnSpc>
                <a:spcPct val="90000"/>
              </a:lnSpc>
              <a:spcBef>
                <a:spcPts val="2400"/>
              </a:spcBef>
              <a:spcAft>
                <a:spcPts val="0"/>
              </a:spcAft>
              <a:buSzPts val="2800"/>
              <a:buNone/>
            </a:pPr>
            <a:r>
              <a:rPr lang="en-US"/>
              <a:t>Here the expression </a:t>
            </a:r>
            <a:r>
              <a:rPr b="1" lang="en-US"/>
              <a:t>alert ('Warning!!!')</a:t>
            </a:r>
            <a:r>
              <a:rPr lang="en-US"/>
              <a:t> is evaluated but it is not loaded back into the current document −</a:t>
            </a:r>
            <a:endParaRPr/>
          </a:p>
          <a:p>
            <a:pPr indent="0" lvl="0" marL="1588" rtl="0" algn="l">
              <a:lnSpc>
                <a:spcPct val="90000"/>
              </a:lnSpc>
              <a:spcBef>
                <a:spcPts val="2400"/>
              </a:spcBef>
              <a:spcAft>
                <a:spcPts val="0"/>
              </a:spcAft>
              <a:buSzPts val="2800"/>
              <a:buNone/>
            </a:pPr>
            <a:r>
              <a:t/>
            </a:r>
            <a:endParaRPr/>
          </a:p>
        </p:txBody>
      </p:sp>
      <p:sp>
        <p:nvSpPr>
          <p:cNvPr id="1246" name="Google Shape;1246;p129"/>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id="1247" name="Google Shape;1247;p129"/>
          <p:cNvPicPr preferRelativeResize="0"/>
          <p:nvPr/>
        </p:nvPicPr>
        <p:blipFill rotWithShape="1">
          <a:blip r:embed="rId3">
            <a:alphaModFix/>
          </a:blip>
          <a:srcRect b="0" l="0" r="0" t="0"/>
          <a:stretch/>
        </p:blipFill>
        <p:spPr>
          <a:xfrm>
            <a:off x="462500" y="3502269"/>
            <a:ext cx="6200070" cy="2710962"/>
          </a:xfrm>
          <a:prstGeom prst="rect">
            <a:avLst/>
          </a:prstGeom>
          <a:noFill/>
          <a:ln>
            <a:noFill/>
          </a:ln>
        </p:spPr>
      </p:pic>
      <p:sp>
        <p:nvSpPr>
          <p:cNvPr id="1248" name="Google Shape;1248;p129"/>
          <p:cNvSpPr txBox="1"/>
          <p:nvPr/>
        </p:nvSpPr>
        <p:spPr>
          <a:xfrm>
            <a:off x="8440615" y="3502269"/>
            <a:ext cx="914400" cy="366346"/>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None/>
            </a:pPr>
            <a:r>
              <a:rPr lang="en-US" sz="1900">
                <a:solidFill>
                  <a:schemeClr val="dk1"/>
                </a:solidFill>
                <a:latin typeface="Calibri"/>
                <a:ea typeface="Calibri"/>
                <a:cs typeface="Calibri"/>
                <a:sym typeface="Calibri"/>
              </a:rPr>
              <a:t>Output</a:t>
            </a:r>
            <a:endParaRPr/>
          </a:p>
        </p:txBody>
      </p:sp>
      <p:pic>
        <p:nvPicPr>
          <p:cNvPr id="1249" name="Google Shape;1249;p129"/>
          <p:cNvPicPr preferRelativeResize="0"/>
          <p:nvPr/>
        </p:nvPicPr>
        <p:blipFill rotWithShape="1">
          <a:blip r:embed="rId4">
            <a:alphaModFix/>
          </a:blip>
          <a:srcRect b="0" l="0" r="0" t="0"/>
          <a:stretch/>
        </p:blipFill>
        <p:spPr>
          <a:xfrm>
            <a:off x="7640514" y="4111136"/>
            <a:ext cx="3591811" cy="789110"/>
          </a:xfrm>
          <a:prstGeom prst="rect">
            <a:avLst/>
          </a:prstGeom>
          <a:noFill/>
          <a:ln>
            <a:noFill/>
          </a:ln>
        </p:spPr>
      </p:pic>
      <p:pic>
        <p:nvPicPr>
          <p:cNvPr id="1250" name="Google Shape;1250;p129"/>
          <p:cNvPicPr preferRelativeResize="0"/>
          <p:nvPr/>
        </p:nvPicPr>
        <p:blipFill rotWithShape="1">
          <a:blip r:embed="rId5">
            <a:alphaModFix/>
          </a:blip>
          <a:srcRect b="0" l="0" r="0" t="0"/>
          <a:stretch/>
        </p:blipFill>
        <p:spPr>
          <a:xfrm>
            <a:off x="8897815" y="4857750"/>
            <a:ext cx="2171700" cy="122872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13"/>
          <p:cNvSpPr txBox="1"/>
          <p:nvPr>
            <p:ph type="title"/>
          </p:nvPr>
        </p:nvSpPr>
        <p:spPr>
          <a:xfrm>
            <a:off x="203572" y="234460"/>
            <a:ext cx="11125199" cy="662355"/>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Whitespace and Line Breaks</a:t>
            </a:r>
            <a:endParaRPr/>
          </a:p>
        </p:txBody>
      </p:sp>
      <p:sp>
        <p:nvSpPr>
          <p:cNvPr id="274" name="Google Shape;274;p13"/>
          <p:cNvSpPr txBox="1"/>
          <p:nvPr>
            <p:ph idx="1" type="body"/>
          </p:nvPr>
        </p:nvSpPr>
        <p:spPr>
          <a:xfrm>
            <a:off x="462499" y="1113691"/>
            <a:ext cx="11307469" cy="3962401"/>
          </a:xfrm>
          <a:prstGeom prst="rect">
            <a:avLst/>
          </a:prstGeom>
          <a:noFill/>
          <a:ln>
            <a:noFill/>
          </a:ln>
        </p:spPr>
        <p:txBody>
          <a:bodyPr anchorCtr="0" anchor="t" bIns="0" lIns="0" spcFirstLastPara="1" rIns="0" wrap="square" tIns="0">
            <a:noAutofit/>
          </a:bodyPr>
          <a:lstStyle/>
          <a:p>
            <a:pPr indent="0" lvl="0" marL="1588" rtl="0" algn="just">
              <a:lnSpc>
                <a:spcPct val="90000"/>
              </a:lnSpc>
              <a:spcBef>
                <a:spcPts val="0"/>
              </a:spcBef>
              <a:spcAft>
                <a:spcPts val="0"/>
              </a:spcAft>
              <a:buSzPts val="2800"/>
              <a:buNone/>
            </a:pPr>
            <a:r>
              <a:rPr lang="en-US"/>
              <a:t>JavaScript ignores spaces, tabs, and newlines that appear in JavaScript programs. You can use spaces, tabs, and newlines freely in your program and you are free to format and indent your programs in a neat and consistent way that makes the code easy to read and understand.</a:t>
            </a:r>
            <a:endParaRPr/>
          </a:p>
        </p:txBody>
      </p:sp>
      <p:sp>
        <p:nvSpPr>
          <p:cNvPr id="275" name="Google Shape;275;p13"/>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4" name="Shape 1254"/>
        <p:cNvGrpSpPr/>
        <p:nvPr/>
      </p:nvGrpSpPr>
      <p:grpSpPr>
        <a:xfrm>
          <a:off x="0" y="0"/>
          <a:ext cx="0" cy="0"/>
          <a:chOff x="0" y="0"/>
          <a:chExt cx="0" cy="0"/>
        </a:xfrm>
      </p:grpSpPr>
      <p:sp>
        <p:nvSpPr>
          <p:cNvPr id="1255" name="Google Shape;1255;p130"/>
          <p:cNvSpPr txBox="1"/>
          <p:nvPr>
            <p:ph type="title"/>
          </p:nvPr>
        </p:nvSpPr>
        <p:spPr>
          <a:xfrm>
            <a:off x="257907" y="257909"/>
            <a:ext cx="11125199" cy="568570"/>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Example 2</a:t>
            </a:r>
            <a:endParaRPr/>
          </a:p>
        </p:txBody>
      </p:sp>
      <p:sp>
        <p:nvSpPr>
          <p:cNvPr id="1256" name="Google Shape;1256;p130"/>
          <p:cNvSpPr txBox="1"/>
          <p:nvPr>
            <p:ph idx="1" type="body"/>
          </p:nvPr>
        </p:nvSpPr>
        <p:spPr>
          <a:xfrm>
            <a:off x="462500" y="1043353"/>
            <a:ext cx="11424700" cy="3962401"/>
          </a:xfrm>
          <a:prstGeom prst="rect">
            <a:avLst/>
          </a:prstGeom>
          <a:noFill/>
          <a:ln>
            <a:noFill/>
          </a:ln>
        </p:spPr>
        <p:txBody>
          <a:bodyPr anchorCtr="0" anchor="t" bIns="0" lIns="0" spcFirstLastPara="1" rIns="0" wrap="square" tIns="0">
            <a:noAutofit/>
          </a:bodyPr>
          <a:lstStyle/>
          <a:p>
            <a:pPr indent="0" lvl="0" marL="1588" rtl="0" algn="just">
              <a:lnSpc>
                <a:spcPct val="90000"/>
              </a:lnSpc>
              <a:spcBef>
                <a:spcPts val="0"/>
              </a:spcBef>
              <a:spcAft>
                <a:spcPts val="0"/>
              </a:spcAft>
              <a:buSzPts val="2800"/>
              <a:buNone/>
            </a:pPr>
            <a:r>
              <a:rPr lang="en-US"/>
              <a:t>Take a look at the following example. The following link does nothing because the expression "0" has no effect in JavaScript. Here the expression "0" is evaluated, but it is not loaded back into the current document.</a:t>
            </a:r>
            <a:endParaRPr/>
          </a:p>
        </p:txBody>
      </p:sp>
      <p:sp>
        <p:nvSpPr>
          <p:cNvPr id="1257" name="Google Shape;1257;p130"/>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id="1258" name="Google Shape;1258;p130"/>
          <p:cNvPicPr preferRelativeResize="0"/>
          <p:nvPr/>
        </p:nvPicPr>
        <p:blipFill rotWithShape="1">
          <a:blip r:embed="rId3">
            <a:alphaModFix/>
          </a:blip>
          <a:srcRect b="0" l="0" r="0" t="0"/>
          <a:stretch/>
        </p:blipFill>
        <p:spPr>
          <a:xfrm>
            <a:off x="462499" y="2498847"/>
            <a:ext cx="5223695" cy="2506907"/>
          </a:xfrm>
          <a:prstGeom prst="rect">
            <a:avLst/>
          </a:prstGeom>
          <a:noFill/>
          <a:ln>
            <a:noFill/>
          </a:ln>
        </p:spPr>
      </p:pic>
      <p:sp>
        <p:nvSpPr>
          <p:cNvPr id="1259" name="Google Shape;1259;p130"/>
          <p:cNvSpPr txBox="1"/>
          <p:nvPr/>
        </p:nvSpPr>
        <p:spPr>
          <a:xfrm>
            <a:off x="8018585" y="2766646"/>
            <a:ext cx="914400" cy="281354"/>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None/>
            </a:pPr>
            <a:r>
              <a:rPr lang="en-US" sz="1900">
                <a:solidFill>
                  <a:schemeClr val="dk1"/>
                </a:solidFill>
                <a:latin typeface="Calibri"/>
                <a:ea typeface="Calibri"/>
                <a:cs typeface="Calibri"/>
                <a:sym typeface="Calibri"/>
              </a:rPr>
              <a:t>Output</a:t>
            </a:r>
            <a:endParaRPr/>
          </a:p>
        </p:txBody>
      </p:sp>
      <p:pic>
        <p:nvPicPr>
          <p:cNvPr id="1260" name="Google Shape;1260;p130"/>
          <p:cNvPicPr preferRelativeResize="0"/>
          <p:nvPr/>
        </p:nvPicPr>
        <p:blipFill rotWithShape="1">
          <a:blip r:embed="rId4">
            <a:alphaModFix/>
          </a:blip>
          <a:srcRect b="0" l="0" r="0" t="0"/>
          <a:stretch/>
        </p:blipFill>
        <p:spPr>
          <a:xfrm>
            <a:off x="6863947" y="3048000"/>
            <a:ext cx="3201890" cy="679938"/>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4" name="Shape 1264"/>
        <p:cNvGrpSpPr/>
        <p:nvPr/>
      </p:nvGrpSpPr>
      <p:grpSpPr>
        <a:xfrm>
          <a:off x="0" y="0"/>
          <a:ext cx="0" cy="0"/>
          <a:chOff x="0" y="0"/>
          <a:chExt cx="0" cy="0"/>
        </a:xfrm>
      </p:grpSpPr>
      <p:sp>
        <p:nvSpPr>
          <p:cNvPr id="1265" name="Google Shape;1265;p131"/>
          <p:cNvSpPr txBox="1"/>
          <p:nvPr>
            <p:ph type="title"/>
          </p:nvPr>
        </p:nvSpPr>
        <p:spPr>
          <a:xfrm>
            <a:off x="273910" y="375138"/>
            <a:ext cx="11125199" cy="498232"/>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Example 3</a:t>
            </a:r>
            <a:endParaRPr/>
          </a:p>
        </p:txBody>
      </p:sp>
      <p:sp>
        <p:nvSpPr>
          <p:cNvPr id="1266" name="Google Shape;1266;p131"/>
          <p:cNvSpPr txBox="1"/>
          <p:nvPr>
            <p:ph idx="1" type="body"/>
          </p:nvPr>
        </p:nvSpPr>
        <p:spPr>
          <a:xfrm>
            <a:off x="462499" y="1090245"/>
            <a:ext cx="11307469" cy="3962401"/>
          </a:xfrm>
          <a:prstGeom prst="rect">
            <a:avLst/>
          </a:prstGeom>
          <a:noFill/>
          <a:ln>
            <a:noFill/>
          </a:ln>
        </p:spPr>
        <p:txBody>
          <a:bodyPr anchorCtr="0" anchor="t" bIns="0" lIns="0" spcFirstLastPara="1" rIns="0" wrap="square" tIns="0">
            <a:noAutofit/>
          </a:bodyPr>
          <a:lstStyle/>
          <a:p>
            <a:pPr indent="0" lvl="0" marL="1588" rtl="0" algn="l">
              <a:lnSpc>
                <a:spcPct val="90000"/>
              </a:lnSpc>
              <a:spcBef>
                <a:spcPts val="0"/>
              </a:spcBef>
              <a:spcAft>
                <a:spcPts val="0"/>
              </a:spcAft>
              <a:buSzPts val="2800"/>
              <a:buNone/>
            </a:pPr>
            <a:r>
              <a:rPr lang="en-US"/>
              <a:t>Another use of </a:t>
            </a:r>
            <a:r>
              <a:rPr b="1" lang="en-US"/>
              <a:t>void</a:t>
            </a:r>
            <a:r>
              <a:rPr lang="en-US"/>
              <a:t> is to purposely generate the </a:t>
            </a:r>
            <a:r>
              <a:rPr b="1" lang="en-US"/>
              <a:t>undefined</a:t>
            </a:r>
            <a:r>
              <a:rPr lang="en-US"/>
              <a:t> value as follows.</a:t>
            </a:r>
            <a:endParaRPr/>
          </a:p>
        </p:txBody>
      </p:sp>
      <p:sp>
        <p:nvSpPr>
          <p:cNvPr id="1267" name="Google Shape;1267;p131"/>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id="1268" name="Google Shape;1268;p131"/>
          <p:cNvPicPr preferRelativeResize="0"/>
          <p:nvPr/>
        </p:nvPicPr>
        <p:blipFill rotWithShape="1">
          <a:blip r:embed="rId3">
            <a:alphaModFix/>
          </a:blip>
          <a:srcRect b="0" l="0" r="0" t="0"/>
          <a:stretch/>
        </p:blipFill>
        <p:spPr>
          <a:xfrm>
            <a:off x="462498" y="1802421"/>
            <a:ext cx="5972769" cy="3967314"/>
          </a:xfrm>
          <a:prstGeom prst="rect">
            <a:avLst/>
          </a:prstGeom>
          <a:noFill/>
          <a:ln>
            <a:noFill/>
          </a:ln>
        </p:spPr>
      </p:pic>
      <p:pic>
        <p:nvPicPr>
          <p:cNvPr id="1269" name="Google Shape;1269;p131"/>
          <p:cNvPicPr preferRelativeResize="0"/>
          <p:nvPr/>
        </p:nvPicPr>
        <p:blipFill rotWithShape="1">
          <a:blip r:embed="rId4">
            <a:alphaModFix/>
          </a:blip>
          <a:srcRect b="0" l="0" r="0" t="0"/>
          <a:stretch/>
        </p:blipFill>
        <p:spPr>
          <a:xfrm>
            <a:off x="7280115" y="2376972"/>
            <a:ext cx="2898067" cy="741366"/>
          </a:xfrm>
          <a:prstGeom prst="rect">
            <a:avLst/>
          </a:prstGeom>
          <a:noFill/>
          <a:ln>
            <a:noFill/>
          </a:ln>
        </p:spPr>
      </p:pic>
      <p:pic>
        <p:nvPicPr>
          <p:cNvPr id="1270" name="Google Shape;1270;p131"/>
          <p:cNvPicPr preferRelativeResize="0"/>
          <p:nvPr/>
        </p:nvPicPr>
        <p:blipFill rotWithShape="1">
          <a:blip r:embed="rId5">
            <a:alphaModFix/>
          </a:blip>
          <a:srcRect b="0" l="0" r="0" t="0"/>
          <a:stretch/>
        </p:blipFill>
        <p:spPr>
          <a:xfrm>
            <a:off x="7280115" y="3335213"/>
            <a:ext cx="2623448" cy="379111"/>
          </a:xfrm>
          <a:prstGeom prst="rect">
            <a:avLst/>
          </a:prstGeom>
          <a:noFill/>
          <a:ln>
            <a:noFill/>
          </a:ln>
        </p:spPr>
      </p:pic>
      <p:sp>
        <p:nvSpPr>
          <p:cNvPr id="1271" name="Google Shape;1271;p131"/>
          <p:cNvSpPr txBox="1"/>
          <p:nvPr/>
        </p:nvSpPr>
        <p:spPr>
          <a:xfrm>
            <a:off x="8591839" y="1802421"/>
            <a:ext cx="914400" cy="357676"/>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None/>
            </a:pPr>
            <a:r>
              <a:rPr lang="en-US" sz="1900">
                <a:solidFill>
                  <a:schemeClr val="dk1"/>
                </a:solidFill>
                <a:latin typeface="Calibri"/>
                <a:ea typeface="Calibri"/>
                <a:cs typeface="Calibri"/>
                <a:sym typeface="Calibri"/>
              </a:rPr>
              <a:t>Output</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5" name="Shape 1275"/>
        <p:cNvGrpSpPr/>
        <p:nvPr/>
      </p:nvGrpSpPr>
      <p:grpSpPr>
        <a:xfrm>
          <a:off x="0" y="0"/>
          <a:ext cx="0" cy="0"/>
          <a:chOff x="0" y="0"/>
          <a:chExt cx="0" cy="0"/>
        </a:xfrm>
      </p:grpSpPr>
      <p:sp>
        <p:nvSpPr>
          <p:cNvPr id="1276" name="Google Shape;1276;p132"/>
          <p:cNvSpPr txBox="1"/>
          <p:nvPr>
            <p:ph type="title"/>
          </p:nvPr>
        </p:nvSpPr>
        <p:spPr>
          <a:xfrm>
            <a:off x="227018" y="257908"/>
            <a:ext cx="11125199" cy="568570"/>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Page Printing</a:t>
            </a:r>
            <a:endParaRPr/>
          </a:p>
        </p:txBody>
      </p:sp>
      <p:sp>
        <p:nvSpPr>
          <p:cNvPr id="1277" name="Google Shape;1277;p132"/>
          <p:cNvSpPr txBox="1"/>
          <p:nvPr>
            <p:ph idx="1" type="body"/>
          </p:nvPr>
        </p:nvSpPr>
        <p:spPr>
          <a:xfrm>
            <a:off x="462499" y="1019907"/>
            <a:ext cx="11330915" cy="3962401"/>
          </a:xfrm>
          <a:prstGeom prst="rect">
            <a:avLst/>
          </a:prstGeom>
          <a:noFill/>
          <a:ln>
            <a:noFill/>
          </a:ln>
        </p:spPr>
        <p:txBody>
          <a:bodyPr anchorCtr="0" anchor="t" bIns="0" lIns="0" spcFirstLastPara="1" rIns="0" wrap="square" tIns="0">
            <a:noAutofit/>
          </a:bodyPr>
          <a:lstStyle/>
          <a:p>
            <a:pPr indent="0" lvl="0" marL="1588" rtl="0" algn="just">
              <a:lnSpc>
                <a:spcPct val="90000"/>
              </a:lnSpc>
              <a:spcBef>
                <a:spcPts val="0"/>
              </a:spcBef>
              <a:spcAft>
                <a:spcPts val="0"/>
              </a:spcAft>
              <a:buSzPts val="2800"/>
              <a:buNone/>
            </a:pPr>
            <a:r>
              <a:rPr lang="en-US"/>
              <a:t>Many times you would like to place a button on your webpage to print the content of that web page via an actual printer. JavaScript helps you to implement this functionality using the </a:t>
            </a:r>
            <a:r>
              <a:rPr b="1" lang="en-US"/>
              <a:t>print</a:t>
            </a:r>
            <a:r>
              <a:rPr lang="en-US"/>
              <a:t> function of </a:t>
            </a:r>
            <a:r>
              <a:rPr b="1" lang="en-US"/>
              <a:t>window</a:t>
            </a:r>
            <a:r>
              <a:rPr lang="en-US"/>
              <a:t> object.</a:t>
            </a:r>
            <a:endParaRPr/>
          </a:p>
          <a:p>
            <a:pPr indent="0" lvl="0" marL="1588" rtl="0" algn="just">
              <a:lnSpc>
                <a:spcPct val="90000"/>
              </a:lnSpc>
              <a:spcBef>
                <a:spcPts val="2400"/>
              </a:spcBef>
              <a:spcAft>
                <a:spcPts val="0"/>
              </a:spcAft>
              <a:buSzPts val="2800"/>
              <a:buNone/>
            </a:pPr>
            <a:r>
              <a:rPr lang="en-US"/>
              <a:t>The JavaScript print function </a:t>
            </a:r>
            <a:r>
              <a:rPr b="1" lang="en-US"/>
              <a:t>window.print()</a:t>
            </a:r>
            <a:r>
              <a:rPr lang="en-US"/>
              <a:t> prints the current web page when executed. You can call this function directly using the </a:t>
            </a:r>
            <a:r>
              <a:rPr b="1" lang="en-US"/>
              <a:t>onclick</a:t>
            </a:r>
            <a:r>
              <a:rPr lang="en-US"/>
              <a:t> event as shown in the following example.</a:t>
            </a:r>
            <a:endParaRPr/>
          </a:p>
          <a:p>
            <a:pPr indent="0" lvl="0" marL="1588" rtl="0" algn="l">
              <a:lnSpc>
                <a:spcPct val="90000"/>
              </a:lnSpc>
              <a:spcBef>
                <a:spcPts val="2400"/>
              </a:spcBef>
              <a:spcAft>
                <a:spcPts val="0"/>
              </a:spcAft>
              <a:buSzPts val="2800"/>
              <a:buNone/>
            </a:pPr>
            <a:r>
              <a:t/>
            </a:r>
            <a:endParaRPr/>
          </a:p>
        </p:txBody>
      </p:sp>
      <p:sp>
        <p:nvSpPr>
          <p:cNvPr id="1278" name="Google Shape;1278;p132"/>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2" name="Shape 1282"/>
        <p:cNvGrpSpPr/>
        <p:nvPr/>
      </p:nvGrpSpPr>
      <p:grpSpPr>
        <a:xfrm>
          <a:off x="0" y="0"/>
          <a:ext cx="0" cy="0"/>
          <a:chOff x="0" y="0"/>
          <a:chExt cx="0" cy="0"/>
        </a:xfrm>
      </p:grpSpPr>
      <p:sp>
        <p:nvSpPr>
          <p:cNvPr id="1283" name="Google Shape;1283;p133"/>
          <p:cNvSpPr txBox="1"/>
          <p:nvPr>
            <p:ph type="title"/>
          </p:nvPr>
        </p:nvSpPr>
        <p:spPr>
          <a:xfrm>
            <a:off x="273910" y="281354"/>
            <a:ext cx="11125199" cy="592016"/>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Example</a:t>
            </a:r>
            <a:endParaRPr/>
          </a:p>
        </p:txBody>
      </p:sp>
      <p:sp>
        <p:nvSpPr>
          <p:cNvPr id="1284" name="Google Shape;1284;p133"/>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id="1285" name="Google Shape;1285;p133"/>
          <p:cNvPicPr preferRelativeResize="0"/>
          <p:nvPr/>
        </p:nvPicPr>
        <p:blipFill rotWithShape="1">
          <a:blip r:embed="rId3">
            <a:alphaModFix/>
          </a:blip>
          <a:srcRect b="0" l="0" r="0" t="0"/>
          <a:stretch/>
        </p:blipFill>
        <p:spPr>
          <a:xfrm>
            <a:off x="273910" y="1030919"/>
            <a:ext cx="6224339" cy="2683889"/>
          </a:xfrm>
          <a:prstGeom prst="rect">
            <a:avLst/>
          </a:prstGeom>
          <a:noFill/>
          <a:ln>
            <a:noFill/>
          </a:ln>
        </p:spPr>
      </p:pic>
      <p:pic>
        <p:nvPicPr>
          <p:cNvPr id="1286" name="Google Shape;1286;p133"/>
          <p:cNvPicPr preferRelativeResize="0"/>
          <p:nvPr/>
        </p:nvPicPr>
        <p:blipFill rotWithShape="1">
          <a:blip r:embed="rId4">
            <a:alphaModFix/>
          </a:blip>
          <a:srcRect b="0" l="0" r="0" t="0"/>
          <a:stretch/>
        </p:blipFill>
        <p:spPr>
          <a:xfrm>
            <a:off x="8473185" y="1852248"/>
            <a:ext cx="1041228" cy="520614"/>
          </a:xfrm>
          <a:prstGeom prst="rect">
            <a:avLst/>
          </a:prstGeom>
          <a:noFill/>
          <a:ln>
            <a:noFill/>
          </a:ln>
        </p:spPr>
      </p:pic>
      <p:sp>
        <p:nvSpPr>
          <p:cNvPr id="1287" name="Google Shape;1287;p133"/>
          <p:cNvSpPr txBox="1"/>
          <p:nvPr/>
        </p:nvSpPr>
        <p:spPr>
          <a:xfrm>
            <a:off x="8600013" y="1394516"/>
            <a:ext cx="914400" cy="4572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None/>
            </a:pPr>
            <a:r>
              <a:rPr lang="en-US" sz="1900">
                <a:solidFill>
                  <a:schemeClr val="dk1"/>
                </a:solidFill>
                <a:latin typeface="Calibri"/>
                <a:ea typeface="Calibri"/>
                <a:cs typeface="Calibri"/>
                <a:sym typeface="Calibri"/>
              </a:rPr>
              <a:t>Output</a:t>
            </a:r>
            <a:endParaRPr/>
          </a:p>
        </p:txBody>
      </p:sp>
      <p:sp>
        <p:nvSpPr>
          <p:cNvPr id="1288" name="Google Shape;1288;p133"/>
          <p:cNvSpPr txBox="1"/>
          <p:nvPr/>
        </p:nvSpPr>
        <p:spPr>
          <a:xfrm>
            <a:off x="215293" y="4103632"/>
            <a:ext cx="11183816" cy="1180108"/>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None/>
            </a:pPr>
            <a:r>
              <a:rPr lang="en-US" sz="2400">
                <a:solidFill>
                  <a:schemeClr val="dk1"/>
                </a:solidFill>
                <a:latin typeface="Calibri"/>
                <a:ea typeface="Calibri"/>
                <a:cs typeface="Calibri"/>
                <a:sym typeface="Calibri"/>
              </a:rPr>
              <a:t>Although it serves the purpose of getting a printout, it is not a recommended way. A printer </a:t>
            </a:r>
            <a:endParaRPr/>
          </a:p>
          <a:p>
            <a:pPr indent="0" lvl="0" marL="0" marR="0" rtl="0" algn="l">
              <a:lnSpc>
                <a:spcPct val="90000"/>
              </a:lnSpc>
              <a:spcBef>
                <a:spcPts val="0"/>
              </a:spcBef>
              <a:spcAft>
                <a:spcPts val="0"/>
              </a:spcAft>
              <a:buNone/>
            </a:pPr>
            <a:r>
              <a:rPr lang="en-US" sz="2400">
                <a:solidFill>
                  <a:schemeClr val="dk1"/>
                </a:solidFill>
                <a:latin typeface="Calibri"/>
                <a:ea typeface="Calibri"/>
                <a:cs typeface="Calibri"/>
                <a:sym typeface="Calibri"/>
              </a:rPr>
              <a:t>friendly page is really just a page with text, no images, graphics, or advertising.</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2" name="Shape 1292"/>
        <p:cNvGrpSpPr/>
        <p:nvPr/>
      </p:nvGrpSpPr>
      <p:grpSpPr>
        <a:xfrm>
          <a:off x="0" y="0"/>
          <a:ext cx="0" cy="0"/>
          <a:chOff x="0" y="0"/>
          <a:chExt cx="0" cy="0"/>
        </a:xfrm>
      </p:grpSpPr>
      <p:sp>
        <p:nvSpPr>
          <p:cNvPr id="1293" name="Google Shape;1293;p134"/>
          <p:cNvSpPr txBox="1"/>
          <p:nvPr>
            <p:ph type="title"/>
          </p:nvPr>
        </p:nvSpPr>
        <p:spPr>
          <a:xfrm>
            <a:off x="273911" y="328245"/>
            <a:ext cx="11125199" cy="615463"/>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Page Printing Contd</a:t>
            </a:r>
            <a:endParaRPr/>
          </a:p>
        </p:txBody>
      </p:sp>
      <p:sp>
        <p:nvSpPr>
          <p:cNvPr id="1294" name="Google Shape;1294;p134"/>
          <p:cNvSpPr txBox="1"/>
          <p:nvPr>
            <p:ph idx="1" type="body"/>
          </p:nvPr>
        </p:nvSpPr>
        <p:spPr>
          <a:xfrm>
            <a:off x="462499" y="1113692"/>
            <a:ext cx="11237131" cy="3962401"/>
          </a:xfrm>
          <a:prstGeom prst="rect">
            <a:avLst/>
          </a:prstGeom>
          <a:noFill/>
          <a:ln>
            <a:noFill/>
          </a:ln>
        </p:spPr>
        <p:txBody>
          <a:bodyPr anchorCtr="0" anchor="t" bIns="0" lIns="0" spcFirstLastPara="1" rIns="0" wrap="square" tIns="0">
            <a:noAutofit/>
          </a:bodyPr>
          <a:lstStyle/>
          <a:p>
            <a:pPr indent="0" lvl="0" marL="1588" rtl="0" algn="l">
              <a:lnSpc>
                <a:spcPct val="90000"/>
              </a:lnSpc>
              <a:spcBef>
                <a:spcPts val="0"/>
              </a:spcBef>
              <a:spcAft>
                <a:spcPts val="0"/>
              </a:spcAft>
              <a:buSzPts val="2800"/>
              <a:buNone/>
            </a:pPr>
            <a:r>
              <a:rPr lang="en-US"/>
              <a:t>You can make a page printer friendly in the following ways −</a:t>
            </a:r>
            <a:endParaRPr/>
          </a:p>
          <a:p>
            <a:pPr indent="0" lvl="0" marL="1588" rtl="0" algn="l">
              <a:lnSpc>
                <a:spcPct val="90000"/>
              </a:lnSpc>
              <a:spcBef>
                <a:spcPts val="2400"/>
              </a:spcBef>
              <a:spcAft>
                <a:spcPts val="0"/>
              </a:spcAft>
              <a:buSzPts val="2800"/>
              <a:buNone/>
            </a:pPr>
            <a:r>
              <a:rPr lang="en-US"/>
              <a:t>Make a copy of the page and leave out unwanted text and graphics, then link to that printer friendly page from the original.</a:t>
            </a:r>
            <a:endParaRPr/>
          </a:p>
          <a:p>
            <a:pPr indent="0" lvl="0" marL="1588" rtl="0" algn="l">
              <a:lnSpc>
                <a:spcPct val="90000"/>
              </a:lnSpc>
              <a:spcBef>
                <a:spcPts val="2400"/>
              </a:spcBef>
              <a:spcAft>
                <a:spcPts val="0"/>
              </a:spcAft>
              <a:buSzPts val="2800"/>
              <a:buNone/>
            </a:pPr>
            <a:r>
              <a:rPr lang="en-US"/>
              <a:t>If you do not want to keep an extra copy of a page, then you can mark your printable text using proper comments like &lt;!-- PRINT STARTS HERE --&gt;..... &lt;!-- PRINT ENDS HERE --&gt; and then you can use PERL or any other script in the background to purge printable text and display for final printing. </a:t>
            </a:r>
            <a:endParaRPr/>
          </a:p>
        </p:txBody>
      </p:sp>
      <p:sp>
        <p:nvSpPr>
          <p:cNvPr id="1295" name="Google Shape;1295;p134"/>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9" name="Shape 1299"/>
        <p:cNvGrpSpPr/>
        <p:nvPr/>
      </p:nvGrpSpPr>
      <p:grpSpPr>
        <a:xfrm>
          <a:off x="0" y="0"/>
          <a:ext cx="0" cy="0"/>
          <a:chOff x="0" y="0"/>
          <a:chExt cx="0" cy="0"/>
        </a:xfrm>
      </p:grpSpPr>
      <p:sp>
        <p:nvSpPr>
          <p:cNvPr id="1300" name="Google Shape;1300;p135"/>
          <p:cNvSpPr txBox="1"/>
          <p:nvPr>
            <p:ph type="title"/>
          </p:nvPr>
        </p:nvSpPr>
        <p:spPr>
          <a:xfrm>
            <a:off x="227018" y="281354"/>
            <a:ext cx="11125199" cy="592016"/>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How to Print a Page</a:t>
            </a:r>
            <a:endParaRPr/>
          </a:p>
        </p:txBody>
      </p:sp>
      <p:sp>
        <p:nvSpPr>
          <p:cNvPr id="1301" name="Google Shape;1301;p135"/>
          <p:cNvSpPr txBox="1"/>
          <p:nvPr>
            <p:ph idx="1" type="body"/>
          </p:nvPr>
        </p:nvSpPr>
        <p:spPr>
          <a:xfrm>
            <a:off x="462500" y="1066799"/>
            <a:ext cx="11471592" cy="3962401"/>
          </a:xfrm>
          <a:prstGeom prst="rect">
            <a:avLst/>
          </a:prstGeom>
          <a:noFill/>
          <a:ln>
            <a:noFill/>
          </a:ln>
        </p:spPr>
        <p:txBody>
          <a:bodyPr anchorCtr="0" anchor="t" bIns="0" lIns="0" spcFirstLastPara="1" rIns="0" wrap="square" tIns="0">
            <a:noAutofit/>
          </a:bodyPr>
          <a:lstStyle/>
          <a:p>
            <a:pPr indent="0" lvl="0" marL="1588" rtl="0" algn="just">
              <a:lnSpc>
                <a:spcPct val="90000"/>
              </a:lnSpc>
              <a:spcBef>
                <a:spcPts val="0"/>
              </a:spcBef>
              <a:spcAft>
                <a:spcPts val="0"/>
              </a:spcAft>
              <a:buSzPts val="2800"/>
              <a:buNone/>
            </a:pPr>
            <a:r>
              <a:rPr lang="en-US"/>
              <a:t>If you don’t find the above facilities on a web page, then you can use the browser's standard toolbar to get print the web page. Follow the link as follows.</a:t>
            </a:r>
            <a:endParaRPr/>
          </a:p>
        </p:txBody>
      </p:sp>
      <p:sp>
        <p:nvSpPr>
          <p:cNvPr id="1302" name="Google Shape;1302;p135"/>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id="1303" name="Google Shape;1303;p135"/>
          <p:cNvPicPr preferRelativeResize="0"/>
          <p:nvPr/>
        </p:nvPicPr>
        <p:blipFill rotWithShape="1">
          <a:blip r:embed="rId3">
            <a:alphaModFix/>
          </a:blip>
          <a:srcRect b="0" l="0" r="0" t="0"/>
          <a:stretch/>
        </p:blipFill>
        <p:spPr>
          <a:xfrm>
            <a:off x="3119136" y="2433638"/>
            <a:ext cx="5340961" cy="37990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7" name="Shape 1307"/>
        <p:cNvGrpSpPr/>
        <p:nvPr/>
      </p:nvGrpSpPr>
      <p:grpSpPr>
        <a:xfrm>
          <a:off x="0" y="0"/>
          <a:ext cx="0" cy="0"/>
          <a:chOff x="0" y="0"/>
          <a:chExt cx="0" cy="0"/>
        </a:xfrm>
      </p:grpSpPr>
      <p:sp>
        <p:nvSpPr>
          <p:cNvPr id="1308" name="Google Shape;1308;p136"/>
          <p:cNvSpPr txBox="1"/>
          <p:nvPr>
            <p:ph type="title"/>
          </p:nvPr>
        </p:nvSpPr>
        <p:spPr>
          <a:xfrm>
            <a:off x="203572" y="304800"/>
            <a:ext cx="11125199" cy="545124"/>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JavaScript - Objects</a:t>
            </a:r>
            <a:endParaRPr/>
          </a:p>
        </p:txBody>
      </p:sp>
      <p:sp>
        <p:nvSpPr>
          <p:cNvPr id="1309" name="Google Shape;1309;p136"/>
          <p:cNvSpPr txBox="1"/>
          <p:nvPr>
            <p:ph idx="1" type="body"/>
          </p:nvPr>
        </p:nvSpPr>
        <p:spPr>
          <a:xfrm>
            <a:off x="462499" y="1019906"/>
            <a:ext cx="11518485" cy="3962401"/>
          </a:xfrm>
          <a:prstGeom prst="rect">
            <a:avLst/>
          </a:prstGeom>
          <a:noFill/>
          <a:ln>
            <a:noFill/>
          </a:ln>
        </p:spPr>
        <p:txBody>
          <a:bodyPr anchorCtr="0" anchor="t" bIns="0" lIns="0" spcFirstLastPara="1" rIns="0" wrap="square" tIns="0">
            <a:noAutofit/>
          </a:bodyPr>
          <a:lstStyle/>
          <a:p>
            <a:pPr indent="0" lvl="0" marL="1588" rtl="0" algn="just">
              <a:lnSpc>
                <a:spcPct val="90000"/>
              </a:lnSpc>
              <a:spcBef>
                <a:spcPts val="0"/>
              </a:spcBef>
              <a:spcAft>
                <a:spcPts val="0"/>
              </a:spcAft>
              <a:buSzPts val="2500"/>
              <a:buNone/>
            </a:pPr>
            <a:r>
              <a:rPr lang="en-US" sz="2500"/>
              <a:t>JavaScript is an Object Oriented Programming (OOP) language. A programming language can be called object-oriented if it provides four basic capabilities to developers −</a:t>
            </a:r>
            <a:endParaRPr/>
          </a:p>
          <a:p>
            <a:pPr indent="0" lvl="0" marL="1588" rtl="0" algn="just">
              <a:lnSpc>
                <a:spcPct val="90000"/>
              </a:lnSpc>
              <a:spcBef>
                <a:spcPts val="2400"/>
              </a:spcBef>
              <a:spcAft>
                <a:spcPts val="0"/>
              </a:spcAft>
              <a:buSzPts val="2500"/>
              <a:buNone/>
            </a:pPr>
            <a:r>
              <a:rPr b="1" lang="en-US" sz="2500"/>
              <a:t>Encapsulation</a:t>
            </a:r>
            <a:r>
              <a:rPr lang="en-US" sz="2500"/>
              <a:t> − the capability to store related information, whether data or methods, together in an object.</a:t>
            </a:r>
            <a:endParaRPr/>
          </a:p>
          <a:p>
            <a:pPr indent="0" lvl="0" marL="1588" rtl="0" algn="just">
              <a:lnSpc>
                <a:spcPct val="90000"/>
              </a:lnSpc>
              <a:spcBef>
                <a:spcPts val="2400"/>
              </a:spcBef>
              <a:spcAft>
                <a:spcPts val="0"/>
              </a:spcAft>
              <a:buSzPts val="2500"/>
              <a:buNone/>
            </a:pPr>
            <a:r>
              <a:rPr b="1" lang="en-US" sz="2500"/>
              <a:t>Aggregation</a:t>
            </a:r>
            <a:r>
              <a:rPr lang="en-US" sz="2500"/>
              <a:t> − the capability to store one object inside another object.</a:t>
            </a:r>
            <a:endParaRPr/>
          </a:p>
          <a:p>
            <a:pPr indent="0" lvl="0" marL="1588" rtl="0" algn="just">
              <a:lnSpc>
                <a:spcPct val="90000"/>
              </a:lnSpc>
              <a:spcBef>
                <a:spcPts val="2400"/>
              </a:spcBef>
              <a:spcAft>
                <a:spcPts val="0"/>
              </a:spcAft>
              <a:buSzPts val="2500"/>
              <a:buNone/>
            </a:pPr>
            <a:r>
              <a:rPr b="1" lang="en-US" sz="2500"/>
              <a:t>Inheritance</a:t>
            </a:r>
            <a:r>
              <a:rPr lang="en-US" sz="2500"/>
              <a:t> − the capability of a class to rely upon another class (or number of classes) for some of its properties and methods.</a:t>
            </a:r>
            <a:endParaRPr/>
          </a:p>
          <a:p>
            <a:pPr indent="0" lvl="0" marL="1588" rtl="0" algn="just">
              <a:lnSpc>
                <a:spcPct val="90000"/>
              </a:lnSpc>
              <a:spcBef>
                <a:spcPts val="2400"/>
              </a:spcBef>
              <a:spcAft>
                <a:spcPts val="0"/>
              </a:spcAft>
              <a:buSzPts val="2500"/>
              <a:buNone/>
            </a:pPr>
            <a:r>
              <a:rPr b="1" lang="en-US" sz="2500"/>
              <a:t>Polymorphism</a:t>
            </a:r>
            <a:r>
              <a:rPr lang="en-US" sz="2500"/>
              <a:t> − the capability to write one function or method that works in a variety of different ways.</a:t>
            </a:r>
            <a:endParaRPr/>
          </a:p>
          <a:p>
            <a:pPr indent="0" lvl="0" marL="1588" rtl="0" algn="just">
              <a:lnSpc>
                <a:spcPct val="90000"/>
              </a:lnSpc>
              <a:spcBef>
                <a:spcPts val="2400"/>
              </a:spcBef>
              <a:spcAft>
                <a:spcPts val="0"/>
              </a:spcAft>
              <a:buSzPts val="2500"/>
              <a:buNone/>
            </a:pPr>
            <a:r>
              <a:rPr lang="en-US" sz="2500"/>
              <a:t>Objects are composed of attributes. If an attribute contains a function, it is considered to be a method of the object, otherwise the attribute is considered a property.</a:t>
            </a:r>
            <a:endParaRPr/>
          </a:p>
          <a:p>
            <a:pPr indent="0" lvl="0" marL="1588" rtl="0" algn="l">
              <a:lnSpc>
                <a:spcPct val="90000"/>
              </a:lnSpc>
              <a:spcBef>
                <a:spcPts val="2400"/>
              </a:spcBef>
              <a:spcAft>
                <a:spcPts val="0"/>
              </a:spcAft>
              <a:buSzPts val="2800"/>
              <a:buNone/>
            </a:pPr>
            <a:r>
              <a:t/>
            </a:r>
            <a:endParaRPr/>
          </a:p>
        </p:txBody>
      </p:sp>
      <p:sp>
        <p:nvSpPr>
          <p:cNvPr id="1310" name="Google Shape;1310;p136"/>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4" name="Shape 1314"/>
        <p:cNvGrpSpPr/>
        <p:nvPr/>
      </p:nvGrpSpPr>
      <p:grpSpPr>
        <a:xfrm>
          <a:off x="0" y="0"/>
          <a:ext cx="0" cy="0"/>
          <a:chOff x="0" y="0"/>
          <a:chExt cx="0" cy="0"/>
        </a:xfrm>
      </p:grpSpPr>
      <p:sp>
        <p:nvSpPr>
          <p:cNvPr id="1315" name="Google Shape;1315;p137"/>
          <p:cNvSpPr txBox="1"/>
          <p:nvPr>
            <p:ph type="title"/>
          </p:nvPr>
        </p:nvSpPr>
        <p:spPr>
          <a:xfrm>
            <a:off x="250464" y="304800"/>
            <a:ext cx="11125199" cy="568570"/>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Object Properties</a:t>
            </a:r>
            <a:endParaRPr/>
          </a:p>
        </p:txBody>
      </p:sp>
      <p:sp>
        <p:nvSpPr>
          <p:cNvPr id="1316" name="Google Shape;1316;p137"/>
          <p:cNvSpPr txBox="1"/>
          <p:nvPr>
            <p:ph idx="1" type="body"/>
          </p:nvPr>
        </p:nvSpPr>
        <p:spPr>
          <a:xfrm>
            <a:off x="462500" y="1043353"/>
            <a:ext cx="11448146" cy="3962401"/>
          </a:xfrm>
          <a:prstGeom prst="rect">
            <a:avLst/>
          </a:prstGeom>
          <a:noFill/>
          <a:ln>
            <a:noFill/>
          </a:ln>
        </p:spPr>
        <p:txBody>
          <a:bodyPr anchorCtr="0" anchor="t" bIns="0" lIns="0" spcFirstLastPara="1" rIns="0" wrap="square" tIns="0">
            <a:noAutofit/>
          </a:bodyPr>
          <a:lstStyle/>
          <a:p>
            <a:pPr indent="0" lvl="0" marL="1588" rtl="0" algn="just">
              <a:lnSpc>
                <a:spcPct val="90000"/>
              </a:lnSpc>
              <a:spcBef>
                <a:spcPts val="0"/>
              </a:spcBef>
              <a:spcAft>
                <a:spcPts val="0"/>
              </a:spcAft>
              <a:buSzPts val="2800"/>
              <a:buNone/>
            </a:pPr>
            <a:r>
              <a:rPr lang="en-US"/>
              <a:t>Object properties can be any of the three primitive data types, or any of the abstract data types, such as another object. Object properties are usually variables that are used internally in the object's methods, but can also be globally visible variables that are used throughout the page.</a:t>
            </a:r>
            <a:endParaRPr/>
          </a:p>
          <a:p>
            <a:pPr indent="0" lvl="0" marL="1588" rtl="0" algn="l">
              <a:lnSpc>
                <a:spcPct val="90000"/>
              </a:lnSpc>
              <a:spcBef>
                <a:spcPts val="2400"/>
              </a:spcBef>
              <a:spcAft>
                <a:spcPts val="0"/>
              </a:spcAft>
              <a:buSzPts val="2800"/>
              <a:buNone/>
            </a:pPr>
            <a:r>
              <a:rPr lang="en-US"/>
              <a:t>The syntax for adding a property to an object is −</a:t>
            </a:r>
            <a:endParaRPr/>
          </a:p>
          <a:p>
            <a:pPr indent="0" lvl="0" marL="1588" rtl="0" algn="l">
              <a:lnSpc>
                <a:spcPct val="90000"/>
              </a:lnSpc>
              <a:spcBef>
                <a:spcPts val="2400"/>
              </a:spcBef>
              <a:spcAft>
                <a:spcPts val="0"/>
              </a:spcAft>
              <a:buSzPts val="2800"/>
              <a:buNone/>
            </a:pPr>
            <a:r>
              <a:t/>
            </a:r>
            <a:endParaRPr/>
          </a:p>
          <a:p>
            <a:pPr indent="0" lvl="0" marL="1588" rtl="0" algn="l">
              <a:lnSpc>
                <a:spcPct val="90000"/>
              </a:lnSpc>
              <a:spcBef>
                <a:spcPts val="2400"/>
              </a:spcBef>
              <a:spcAft>
                <a:spcPts val="0"/>
              </a:spcAft>
              <a:buSzPts val="2800"/>
              <a:buNone/>
            </a:pPr>
            <a:r>
              <a:rPr b="1" lang="en-US"/>
              <a:t>For example</a:t>
            </a:r>
            <a:r>
              <a:rPr lang="en-US"/>
              <a:t> − The following code gets the document title using the </a:t>
            </a:r>
            <a:r>
              <a:rPr b="1" lang="en-US"/>
              <a:t>"title"</a:t>
            </a:r>
            <a:r>
              <a:rPr lang="en-US"/>
              <a:t> property of the </a:t>
            </a:r>
            <a:r>
              <a:rPr b="1" lang="en-US"/>
              <a:t>document</a:t>
            </a:r>
            <a:r>
              <a:rPr lang="en-US"/>
              <a:t> object.</a:t>
            </a:r>
            <a:endParaRPr/>
          </a:p>
          <a:p>
            <a:pPr indent="0" lvl="0" marL="1588" rtl="0" algn="l">
              <a:lnSpc>
                <a:spcPct val="90000"/>
              </a:lnSpc>
              <a:spcBef>
                <a:spcPts val="2400"/>
              </a:spcBef>
              <a:spcAft>
                <a:spcPts val="0"/>
              </a:spcAft>
              <a:buSzPts val="2800"/>
              <a:buNone/>
            </a:pPr>
            <a:r>
              <a:t/>
            </a:r>
            <a:endParaRPr/>
          </a:p>
        </p:txBody>
      </p:sp>
      <p:sp>
        <p:nvSpPr>
          <p:cNvPr id="1317" name="Google Shape;1317;p137"/>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id="1318" name="Google Shape;1318;p137"/>
          <p:cNvPicPr preferRelativeResize="0"/>
          <p:nvPr/>
        </p:nvPicPr>
        <p:blipFill rotWithShape="1">
          <a:blip r:embed="rId3">
            <a:alphaModFix/>
          </a:blip>
          <a:srcRect b="0" l="0" r="0" t="0"/>
          <a:stretch/>
        </p:blipFill>
        <p:spPr>
          <a:xfrm>
            <a:off x="3061432" y="5382415"/>
            <a:ext cx="4459170" cy="398585"/>
          </a:xfrm>
          <a:prstGeom prst="rect">
            <a:avLst/>
          </a:prstGeom>
          <a:noFill/>
          <a:ln>
            <a:noFill/>
          </a:ln>
        </p:spPr>
      </p:pic>
      <p:pic>
        <p:nvPicPr>
          <p:cNvPr id="1319" name="Google Shape;1319;p137"/>
          <p:cNvPicPr preferRelativeResize="0"/>
          <p:nvPr/>
        </p:nvPicPr>
        <p:blipFill rotWithShape="1">
          <a:blip r:embed="rId4">
            <a:alphaModFix/>
          </a:blip>
          <a:srcRect b="0" l="0" r="0" t="0"/>
          <a:stretch/>
        </p:blipFill>
        <p:spPr>
          <a:xfrm>
            <a:off x="2865961" y="3526081"/>
            <a:ext cx="5894204" cy="36598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3" name="Shape 1323"/>
        <p:cNvGrpSpPr/>
        <p:nvPr/>
      </p:nvGrpSpPr>
      <p:grpSpPr>
        <a:xfrm>
          <a:off x="0" y="0"/>
          <a:ext cx="0" cy="0"/>
          <a:chOff x="0" y="0"/>
          <a:chExt cx="0" cy="0"/>
        </a:xfrm>
      </p:grpSpPr>
      <p:sp>
        <p:nvSpPr>
          <p:cNvPr id="1324" name="Google Shape;1324;p138"/>
          <p:cNvSpPr txBox="1"/>
          <p:nvPr>
            <p:ph type="title"/>
          </p:nvPr>
        </p:nvSpPr>
        <p:spPr>
          <a:xfrm>
            <a:off x="227018" y="304800"/>
            <a:ext cx="11125199" cy="568570"/>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Object Methods</a:t>
            </a:r>
            <a:endParaRPr/>
          </a:p>
        </p:txBody>
      </p:sp>
      <p:sp>
        <p:nvSpPr>
          <p:cNvPr id="1325" name="Google Shape;1325;p138"/>
          <p:cNvSpPr txBox="1"/>
          <p:nvPr>
            <p:ph idx="1" type="body"/>
          </p:nvPr>
        </p:nvSpPr>
        <p:spPr>
          <a:xfrm>
            <a:off x="653330" y="1066799"/>
            <a:ext cx="11233869" cy="3962401"/>
          </a:xfrm>
          <a:prstGeom prst="rect">
            <a:avLst/>
          </a:prstGeom>
          <a:noFill/>
          <a:ln>
            <a:noFill/>
          </a:ln>
        </p:spPr>
        <p:txBody>
          <a:bodyPr anchorCtr="0" anchor="t" bIns="0" lIns="0" spcFirstLastPara="1" rIns="0" wrap="square" tIns="0">
            <a:noAutofit/>
          </a:bodyPr>
          <a:lstStyle/>
          <a:p>
            <a:pPr indent="0" lvl="0" marL="1588" rtl="0" algn="just">
              <a:lnSpc>
                <a:spcPct val="90000"/>
              </a:lnSpc>
              <a:spcBef>
                <a:spcPts val="0"/>
              </a:spcBef>
              <a:spcAft>
                <a:spcPts val="0"/>
              </a:spcAft>
              <a:buSzPts val="2800"/>
              <a:buNone/>
            </a:pPr>
            <a:r>
              <a:rPr lang="en-US"/>
              <a:t>Methods are the functions that let the object do something or let something be done to it. There is a small difference between a function and a method – at a function is a standalone unit of statements and a method is attached to an object and can be referenced by the </a:t>
            </a:r>
            <a:r>
              <a:rPr b="1" lang="en-US"/>
              <a:t>this</a:t>
            </a:r>
            <a:r>
              <a:rPr lang="en-US"/>
              <a:t> keyword.</a:t>
            </a:r>
            <a:endParaRPr/>
          </a:p>
          <a:p>
            <a:pPr indent="0" lvl="0" marL="1588" rtl="0" algn="just">
              <a:lnSpc>
                <a:spcPct val="90000"/>
              </a:lnSpc>
              <a:spcBef>
                <a:spcPts val="2400"/>
              </a:spcBef>
              <a:spcAft>
                <a:spcPts val="0"/>
              </a:spcAft>
              <a:buSzPts val="2800"/>
              <a:buNone/>
            </a:pPr>
            <a:r>
              <a:rPr lang="en-US"/>
              <a:t>Methods are useful for everything from displaying the contents of the object to the screen to performing complex mathematical operations on a group of local properties and parameters.</a:t>
            </a:r>
            <a:endParaRPr/>
          </a:p>
          <a:p>
            <a:pPr indent="0" lvl="0" marL="1588" rtl="0" algn="just">
              <a:lnSpc>
                <a:spcPct val="90000"/>
              </a:lnSpc>
              <a:spcBef>
                <a:spcPts val="2400"/>
              </a:spcBef>
              <a:spcAft>
                <a:spcPts val="0"/>
              </a:spcAft>
              <a:buSzPts val="2800"/>
              <a:buNone/>
            </a:pPr>
            <a:r>
              <a:rPr b="1" lang="en-US"/>
              <a:t>For example</a:t>
            </a:r>
            <a:r>
              <a:rPr lang="en-US"/>
              <a:t> − Following is a simple example to show how to use the </a:t>
            </a:r>
            <a:r>
              <a:rPr b="1" lang="en-US"/>
              <a:t>write()</a:t>
            </a:r>
            <a:r>
              <a:rPr lang="en-US"/>
              <a:t> method of document object to write any content on the document.</a:t>
            </a:r>
            <a:endParaRPr/>
          </a:p>
          <a:p>
            <a:pPr indent="0" lvl="0" marL="1588" rtl="0" algn="l">
              <a:lnSpc>
                <a:spcPct val="90000"/>
              </a:lnSpc>
              <a:spcBef>
                <a:spcPts val="2400"/>
              </a:spcBef>
              <a:spcAft>
                <a:spcPts val="0"/>
              </a:spcAft>
              <a:buSzPts val="2800"/>
              <a:buNone/>
            </a:pPr>
            <a:r>
              <a:t/>
            </a:r>
            <a:endParaRPr/>
          </a:p>
        </p:txBody>
      </p:sp>
      <p:sp>
        <p:nvSpPr>
          <p:cNvPr id="1326" name="Google Shape;1326;p138"/>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id="1327" name="Google Shape;1327;p138"/>
          <p:cNvPicPr preferRelativeResize="0"/>
          <p:nvPr/>
        </p:nvPicPr>
        <p:blipFill rotWithShape="1">
          <a:blip r:embed="rId3">
            <a:alphaModFix/>
          </a:blip>
          <a:srcRect b="0" l="0" r="0" t="0"/>
          <a:stretch/>
        </p:blipFill>
        <p:spPr>
          <a:xfrm>
            <a:off x="4012068" y="5591995"/>
            <a:ext cx="4516391" cy="401457"/>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1" name="Shape 1331"/>
        <p:cNvGrpSpPr/>
        <p:nvPr/>
      </p:nvGrpSpPr>
      <p:grpSpPr>
        <a:xfrm>
          <a:off x="0" y="0"/>
          <a:ext cx="0" cy="0"/>
          <a:chOff x="0" y="0"/>
          <a:chExt cx="0" cy="0"/>
        </a:xfrm>
      </p:grpSpPr>
      <p:sp>
        <p:nvSpPr>
          <p:cNvPr id="1332" name="Google Shape;1332;p139"/>
          <p:cNvSpPr txBox="1"/>
          <p:nvPr>
            <p:ph type="title"/>
          </p:nvPr>
        </p:nvSpPr>
        <p:spPr>
          <a:xfrm>
            <a:off x="250465" y="281353"/>
            <a:ext cx="11125199" cy="662355"/>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User-Defined Objects</a:t>
            </a:r>
            <a:endParaRPr/>
          </a:p>
        </p:txBody>
      </p:sp>
      <p:sp>
        <p:nvSpPr>
          <p:cNvPr id="1333" name="Google Shape;1333;p139"/>
          <p:cNvSpPr txBox="1"/>
          <p:nvPr>
            <p:ph idx="1" type="body"/>
          </p:nvPr>
        </p:nvSpPr>
        <p:spPr>
          <a:xfrm>
            <a:off x="462500" y="1184030"/>
            <a:ext cx="11448146" cy="3962401"/>
          </a:xfrm>
          <a:prstGeom prst="rect">
            <a:avLst/>
          </a:prstGeom>
          <a:noFill/>
          <a:ln>
            <a:noFill/>
          </a:ln>
        </p:spPr>
        <p:txBody>
          <a:bodyPr anchorCtr="0" anchor="t" bIns="0" lIns="0" spcFirstLastPara="1" rIns="0" wrap="square" tIns="0">
            <a:noAutofit/>
          </a:bodyPr>
          <a:lstStyle/>
          <a:p>
            <a:pPr indent="0" lvl="0" marL="1588" rtl="0" algn="l">
              <a:lnSpc>
                <a:spcPct val="90000"/>
              </a:lnSpc>
              <a:spcBef>
                <a:spcPts val="0"/>
              </a:spcBef>
              <a:spcAft>
                <a:spcPts val="0"/>
              </a:spcAft>
              <a:buSzPts val="2800"/>
              <a:buNone/>
            </a:pPr>
            <a:r>
              <a:rPr lang="en-US"/>
              <a:t>All user-defined objects and built-in objects are descendants of an object called </a:t>
            </a:r>
            <a:r>
              <a:rPr b="1" lang="en-US"/>
              <a:t>Object</a:t>
            </a:r>
            <a:r>
              <a:rPr lang="en-US"/>
              <a:t>.</a:t>
            </a:r>
            <a:endParaRPr/>
          </a:p>
          <a:p>
            <a:pPr indent="0" lvl="0" marL="1588" rtl="0" algn="l">
              <a:lnSpc>
                <a:spcPct val="90000"/>
              </a:lnSpc>
              <a:spcBef>
                <a:spcPts val="2400"/>
              </a:spcBef>
              <a:spcAft>
                <a:spcPts val="0"/>
              </a:spcAft>
              <a:buSzPts val="2800"/>
              <a:buNone/>
            </a:pPr>
            <a:r>
              <a:rPr b="1" lang="en-US"/>
              <a:t>The new Operator</a:t>
            </a:r>
            <a:endParaRPr/>
          </a:p>
          <a:p>
            <a:pPr indent="0" lvl="0" marL="1588" rtl="0" algn="l">
              <a:lnSpc>
                <a:spcPct val="90000"/>
              </a:lnSpc>
              <a:spcBef>
                <a:spcPts val="2400"/>
              </a:spcBef>
              <a:spcAft>
                <a:spcPts val="0"/>
              </a:spcAft>
              <a:buSzPts val="2800"/>
              <a:buNone/>
            </a:pPr>
            <a:r>
              <a:rPr lang="en-US"/>
              <a:t>The </a:t>
            </a:r>
            <a:r>
              <a:rPr b="1" lang="en-US"/>
              <a:t>new</a:t>
            </a:r>
            <a:r>
              <a:rPr lang="en-US"/>
              <a:t> operator is used to create an instance of an object. To create an object, the </a:t>
            </a:r>
            <a:r>
              <a:rPr b="1" lang="en-US"/>
              <a:t>new</a:t>
            </a:r>
            <a:r>
              <a:rPr lang="en-US"/>
              <a:t> operator is followed by the constructor method.</a:t>
            </a:r>
            <a:endParaRPr/>
          </a:p>
          <a:p>
            <a:pPr indent="0" lvl="0" marL="1588" rtl="0" algn="l">
              <a:lnSpc>
                <a:spcPct val="90000"/>
              </a:lnSpc>
              <a:spcBef>
                <a:spcPts val="2400"/>
              </a:spcBef>
              <a:spcAft>
                <a:spcPts val="0"/>
              </a:spcAft>
              <a:buSzPts val="2800"/>
              <a:buNone/>
            </a:pPr>
            <a:r>
              <a:rPr lang="en-US"/>
              <a:t>In the following example, the constructor methods are Object(), Array(), and Date(). These constructors are built-in JavaScript functions.</a:t>
            </a:r>
            <a:endParaRPr/>
          </a:p>
          <a:p>
            <a:pPr indent="0" lvl="0" marL="1588" rtl="0" algn="l">
              <a:lnSpc>
                <a:spcPct val="90000"/>
              </a:lnSpc>
              <a:spcBef>
                <a:spcPts val="2400"/>
              </a:spcBef>
              <a:spcAft>
                <a:spcPts val="0"/>
              </a:spcAft>
              <a:buSzPts val="2800"/>
              <a:buNone/>
            </a:pPr>
            <a:r>
              <a:t/>
            </a:r>
            <a:endParaRPr/>
          </a:p>
        </p:txBody>
      </p:sp>
      <p:sp>
        <p:nvSpPr>
          <p:cNvPr id="1334" name="Google Shape;1334;p139"/>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id="1335" name="Google Shape;1335;p139"/>
          <p:cNvPicPr preferRelativeResize="0"/>
          <p:nvPr/>
        </p:nvPicPr>
        <p:blipFill rotWithShape="1">
          <a:blip r:embed="rId3">
            <a:alphaModFix/>
          </a:blip>
          <a:srcRect b="0" l="0" r="0" t="0"/>
          <a:stretch/>
        </p:blipFill>
        <p:spPr>
          <a:xfrm>
            <a:off x="2983034" y="5146431"/>
            <a:ext cx="5267579" cy="790883"/>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14"/>
          <p:cNvSpPr txBox="1"/>
          <p:nvPr>
            <p:ph type="title"/>
          </p:nvPr>
        </p:nvSpPr>
        <p:spPr>
          <a:xfrm>
            <a:off x="367695" y="422030"/>
            <a:ext cx="11125199" cy="615463"/>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Semicolons are Optional</a:t>
            </a:r>
            <a:endParaRPr/>
          </a:p>
        </p:txBody>
      </p:sp>
      <p:sp>
        <p:nvSpPr>
          <p:cNvPr id="282" name="Google Shape;282;p14"/>
          <p:cNvSpPr txBox="1"/>
          <p:nvPr>
            <p:ph idx="1" type="body"/>
          </p:nvPr>
        </p:nvSpPr>
        <p:spPr>
          <a:xfrm>
            <a:off x="506789" y="1207476"/>
            <a:ext cx="11286626" cy="3962401"/>
          </a:xfrm>
          <a:prstGeom prst="rect">
            <a:avLst/>
          </a:prstGeom>
          <a:noFill/>
          <a:ln>
            <a:noFill/>
          </a:ln>
        </p:spPr>
        <p:txBody>
          <a:bodyPr anchorCtr="0" anchor="t" bIns="0" lIns="0" spcFirstLastPara="1" rIns="0" wrap="square" tIns="0">
            <a:noAutofit/>
          </a:bodyPr>
          <a:lstStyle/>
          <a:p>
            <a:pPr indent="0" lvl="0" marL="1588" rtl="0" algn="just">
              <a:lnSpc>
                <a:spcPct val="90000"/>
              </a:lnSpc>
              <a:spcBef>
                <a:spcPts val="0"/>
              </a:spcBef>
              <a:spcAft>
                <a:spcPts val="0"/>
              </a:spcAft>
              <a:buSzPts val="2800"/>
              <a:buNone/>
            </a:pPr>
            <a:r>
              <a:rPr lang="en-US"/>
              <a:t>Simple statements in JavaScript are generally followed by a semicolon character, just as they are in C, C++, and Java. JavaScript, however, allows you to omit this semicolon if each of your statements are placed on a separate line. For example, the following code could be written without semicolons.</a:t>
            </a:r>
            <a:endParaRPr/>
          </a:p>
          <a:p>
            <a:pPr indent="0" lvl="0" marL="1588" rtl="0" algn="just">
              <a:lnSpc>
                <a:spcPct val="90000"/>
              </a:lnSpc>
              <a:spcBef>
                <a:spcPts val="2400"/>
              </a:spcBef>
              <a:spcAft>
                <a:spcPts val="0"/>
              </a:spcAft>
              <a:buSzPts val="2800"/>
              <a:buNone/>
            </a:pPr>
            <a:r>
              <a:t/>
            </a:r>
            <a:endParaRPr/>
          </a:p>
          <a:p>
            <a:pPr indent="0" lvl="0" marL="1588" rtl="0" algn="just">
              <a:lnSpc>
                <a:spcPct val="90000"/>
              </a:lnSpc>
              <a:spcBef>
                <a:spcPts val="2400"/>
              </a:spcBef>
              <a:spcAft>
                <a:spcPts val="0"/>
              </a:spcAft>
              <a:buSzPts val="2800"/>
              <a:buNone/>
            </a:pPr>
            <a:r>
              <a:t/>
            </a:r>
            <a:endParaRPr/>
          </a:p>
          <a:p>
            <a:pPr indent="0" lvl="0" marL="1588" rtl="0" algn="just">
              <a:lnSpc>
                <a:spcPct val="90000"/>
              </a:lnSpc>
              <a:spcBef>
                <a:spcPts val="2400"/>
              </a:spcBef>
              <a:spcAft>
                <a:spcPts val="0"/>
              </a:spcAft>
              <a:buSzPts val="2800"/>
              <a:buNone/>
            </a:pPr>
            <a:r>
              <a:rPr lang="en-US"/>
              <a:t>But when formatted in a single line as follows, you must use semicolons −</a:t>
            </a:r>
            <a:endParaRPr/>
          </a:p>
          <a:p>
            <a:pPr indent="0" lvl="0" marL="1588" rtl="0" algn="just">
              <a:lnSpc>
                <a:spcPct val="90000"/>
              </a:lnSpc>
              <a:spcBef>
                <a:spcPts val="2400"/>
              </a:spcBef>
              <a:spcAft>
                <a:spcPts val="0"/>
              </a:spcAft>
              <a:buSzPts val="2800"/>
              <a:buNone/>
            </a:pPr>
            <a:r>
              <a:t/>
            </a:r>
            <a:endParaRPr/>
          </a:p>
        </p:txBody>
      </p:sp>
      <p:sp>
        <p:nvSpPr>
          <p:cNvPr id="283" name="Google Shape;283;p14"/>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id="284" name="Google Shape;284;p14"/>
          <p:cNvPicPr preferRelativeResize="0"/>
          <p:nvPr/>
        </p:nvPicPr>
        <p:blipFill rotWithShape="1">
          <a:blip r:embed="rId3">
            <a:alphaModFix/>
          </a:blip>
          <a:srcRect b="0" l="0" r="0" t="0"/>
          <a:stretch/>
        </p:blipFill>
        <p:spPr>
          <a:xfrm>
            <a:off x="3191850" y="2878014"/>
            <a:ext cx="4887491" cy="1225063"/>
          </a:xfrm>
          <a:prstGeom prst="rect">
            <a:avLst/>
          </a:prstGeom>
          <a:noFill/>
          <a:ln>
            <a:noFill/>
          </a:ln>
        </p:spPr>
      </p:pic>
      <p:pic>
        <p:nvPicPr>
          <p:cNvPr id="285" name="Google Shape;285;p14"/>
          <p:cNvPicPr preferRelativeResize="0"/>
          <p:nvPr/>
        </p:nvPicPr>
        <p:blipFill rotWithShape="1">
          <a:blip r:embed="rId4">
            <a:alphaModFix/>
          </a:blip>
          <a:srcRect b="0" l="0" r="0" t="0"/>
          <a:stretch/>
        </p:blipFill>
        <p:spPr>
          <a:xfrm>
            <a:off x="3191849" y="5169877"/>
            <a:ext cx="4887491" cy="1018227"/>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9" name="Shape 1339"/>
        <p:cNvGrpSpPr/>
        <p:nvPr/>
      </p:nvGrpSpPr>
      <p:grpSpPr>
        <a:xfrm>
          <a:off x="0" y="0"/>
          <a:ext cx="0" cy="0"/>
          <a:chOff x="0" y="0"/>
          <a:chExt cx="0" cy="0"/>
        </a:xfrm>
      </p:grpSpPr>
      <p:sp>
        <p:nvSpPr>
          <p:cNvPr id="1340" name="Google Shape;1340;p140"/>
          <p:cNvSpPr txBox="1"/>
          <p:nvPr>
            <p:ph type="title"/>
          </p:nvPr>
        </p:nvSpPr>
        <p:spPr>
          <a:xfrm>
            <a:off x="273910" y="281353"/>
            <a:ext cx="11125199" cy="662355"/>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The Object() Constructor</a:t>
            </a:r>
            <a:endParaRPr/>
          </a:p>
        </p:txBody>
      </p:sp>
      <p:sp>
        <p:nvSpPr>
          <p:cNvPr id="1341" name="Google Shape;1341;p140"/>
          <p:cNvSpPr txBox="1"/>
          <p:nvPr>
            <p:ph idx="1" type="body"/>
          </p:nvPr>
        </p:nvSpPr>
        <p:spPr>
          <a:xfrm>
            <a:off x="462500" y="1113691"/>
            <a:ext cx="11495038" cy="3962401"/>
          </a:xfrm>
          <a:prstGeom prst="rect">
            <a:avLst/>
          </a:prstGeom>
          <a:noFill/>
          <a:ln>
            <a:noFill/>
          </a:ln>
        </p:spPr>
        <p:txBody>
          <a:bodyPr anchorCtr="0" anchor="t" bIns="0" lIns="0" spcFirstLastPara="1" rIns="0" wrap="square" tIns="0">
            <a:noAutofit/>
          </a:bodyPr>
          <a:lstStyle/>
          <a:p>
            <a:pPr indent="0" lvl="0" marL="1588" rtl="0" algn="just">
              <a:lnSpc>
                <a:spcPct val="90000"/>
              </a:lnSpc>
              <a:spcBef>
                <a:spcPts val="0"/>
              </a:spcBef>
              <a:spcAft>
                <a:spcPts val="0"/>
              </a:spcAft>
              <a:buSzPts val="2800"/>
              <a:buNone/>
            </a:pPr>
            <a:r>
              <a:rPr lang="en-US"/>
              <a:t>A constructor is a function that creates and initializes an object. JavaScript provides a special constructor function called </a:t>
            </a:r>
            <a:r>
              <a:rPr b="1" lang="en-US"/>
              <a:t>Object()</a:t>
            </a:r>
            <a:r>
              <a:rPr lang="en-US"/>
              <a:t> to build the object. The return value of the </a:t>
            </a:r>
            <a:r>
              <a:rPr b="1" lang="en-US"/>
              <a:t>Object()</a:t>
            </a:r>
            <a:r>
              <a:rPr lang="en-US"/>
              <a:t> constructor is assigned to a variable.</a:t>
            </a:r>
            <a:endParaRPr/>
          </a:p>
          <a:p>
            <a:pPr indent="0" lvl="0" marL="1588" rtl="0" algn="just">
              <a:lnSpc>
                <a:spcPct val="90000"/>
              </a:lnSpc>
              <a:spcBef>
                <a:spcPts val="2400"/>
              </a:spcBef>
              <a:spcAft>
                <a:spcPts val="0"/>
              </a:spcAft>
              <a:buSzPts val="2800"/>
              <a:buNone/>
            </a:pPr>
            <a:r>
              <a:rPr lang="en-US"/>
              <a:t>The variable contains a reference to the new object. The properties assigned to the object are not variables and are not defined with the </a:t>
            </a:r>
            <a:r>
              <a:rPr b="1" lang="en-US"/>
              <a:t>var</a:t>
            </a:r>
            <a:r>
              <a:rPr lang="en-US"/>
              <a:t> keyword.</a:t>
            </a:r>
            <a:endParaRPr/>
          </a:p>
          <a:p>
            <a:pPr indent="0" lvl="0" marL="1588" rtl="0" algn="l">
              <a:lnSpc>
                <a:spcPct val="90000"/>
              </a:lnSpc>
              <a:spcBef>
                <a:spcPts val="2400"/>
              </a:spcBef>
              <a:spcAft>
                <a:spcPts val="0"/>
              </a:spcAft>
              <a:buSzPts val="2800"/>
              <a:buNone/>
            </a:pPr>
            <a:r>
              <a:t/>
            </a:r>
            <a:endParaRPr/>
          </a:p>
        </p:txBody>
      </p:sp>
      <p:sp>
        <p:nvSpPr>
          <p:cNvPr id="1342" name="Google Shape;1342;p140"/>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6" name="Shape 1346"/>
        <p:cNvGrpSpPr/>
        <p:nvPr/>
      </p:nvGrpSpPr>
      <p:grpSpPr>
        <a:xfrm>
          <a:off x="0" y="0"/>
          <a:ext cx="0" cy="0"/>
          <a:chOff x="0" y="0"/>
          <a:chExt cx="0" cy="0"/>
        </a:xfrm>
      </p:grpSpPr>
      <p:sp>
        <p:nvSpPr>
          <p:cNvPr id="1347" name="Google Shape;1347;p141"/>
          <p:cNvSpPr txBox="1"/>
          <p:nvPr>
            <p:ph type="title"/>
          </p:nvPr>
        </p:nvSpPr>
        <p:spPr>
          <a:xfrm>
            <a:off x="531818" y="406401"/>
            <a:ext cx="11125199" cy="889000"/>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Example 1</a:t>
            </a:r>
            <a:endParaRPr/>
          </a:p>
        </p:txBody>
      </p:sp>
      <p:sp>
        <p:nvSpPr>
          <p:cNvPr id="1348" name="Google Shape;1348;p141"/>
          <p:cNvSpPr txBox="1"/>
          <p:nvPr>
            <p:ph idx="1" type="body"/>
          </p:nvPr>
        </p:nvSpPr>
        <p:spPr>
          <a:xfrm>
            <a:off x="653331" y="1488830"/>
            <a:ext cx="8861082" cy="3962401"/>
          </a:xfrm>
          <a:prstGeom prst="rect">
            <a:avLst/>
          </a:prstGeom>
          <a:noFill/>
          <a:ln>
            <a:noFill/>
          </a:ln>
        </p:spPr>
        <p:txBody>
          <a:bodyPr anchorCtr="0" anchor="t" bIns="0" lIns="0" spcFirstLastPara="1" rIns="0" wrap="square" tIns="0">
            <a:noAutofit/>
          </a:bodyPr>
          <a:lstStyle/>
          <a:p>
            <a:pPr indent="0" lvl="0" marL="1588" rtl="0" algn="l">
              <a:lnSpc>
                <a:spcPct val="90000"/>
              </a:lnSpc>
              <a:spcBef>
                <a:spcPts val="0"/>
              </a:spcBef>
              <a:spcAft>
                <a:spcPts val="0"/>
              </a:spcAft>
              <a:buSzPts val="2800"/>
              <a:buNone/>
            </a:pPr>
            <a:r>
              <a:rPr lang="en-US"/>
              <a:t>Let demonstrates how to create an Object.</a:t>
            </a:r>
            <a:endParaRPr/>
          </a:p>
        </p:txBody>
      </p:sp>
      <p:sp>
        <p:nvSpPr>
          <p:cNvPr id="1349" name="Google Shape;1349;p141"/>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id="1350" name="Google Shape;1350;p141"/>
          <p:cNvPicPr preferRelativeResize="0"/>
          <p:nvPr/>
        </p:nvPicPr>
        <p:blipFill rotWithShape="1">
          <a:blip r:embed="rId3">
            <a:alphaModFix/>
          </a:blip>
          <a:srcRect b="0" l="0" r="0" t="0"/>
          <a:stretch/>
        </p:blipFill>
        <p:spPr>
          <a:xfrm>
            <a:off x="865186" y="2103192"/>
            <a:ext cx="6089465" cy="3348039"/>
          </a:xfrm>
          <a:prstGeom prst="rect">
            <a:avLst/>
          </a:prstGeom>
          <a:noFill/>
          <a:ln>
            <a:noFill/>
          </a:ln>
        </p:spPr>
      </p:pic>
      <p:pic>
        <p:nvPicPr>
          <p:cNvPr id="1351" name="Google Shape;1351;p141"/>
          <p:cNvPicPr preferRelativeResize="0"/>
          <p:nvPr/>
        </p:nvPicPr>
        <p:blipFill rotWithShape="1">
          <a:blip r:embed="rId4">
            <a:alphaModFix/>
          </a:blip>
          <a:srcRect b="0" l="0" r="0" t="0"/>
          <a:stretch/>
        </p:blipFill>
        <p:spPr>
          <a:xfrm>
            <a:off x="8433642" y="2816102"/>
            <a:ext cx="2585251" cy="700821"/>
          </a:xfrm>
          <a:prstGeom prst="rect">
            <a:avLst/>
          </a:prstGeom>
          <a:noFill/>
          <a:ln>
            <a:noFill/>
          </a:ln>
        </p:spPr>
      </p:pic>
      <p:sp>
        <p:nvSpPr>
          <p:cNvPr id="1352" name="Google Shape;1352;p141"/>
          <p:cNvSpPr txBox="1"/>
          <p:nvPr/>
        </p:nvSpPr>
        <p:spPr>
          <a:xfrm>
            <a:off x="9323582" y="2273549"/>
            <a:ext cx="914400" cy="297226"/>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None/>
            </a:pPr>
            <a:r>
              <a:rPr lang="en-US" sz="1900">
                <a:solidFill>
                  <a:schemeClr val="dk1"/>
                </a:solidFill>
                <a:latin typeface="Calibri"/>
                <a:ea typeface="Calibri"/>
                <a:cs typeface="Calibri"/>
                <a:sym typeface="Calibri"/>
              </a:rPr>
              <a:t>Output</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6" name="Shape 1356"/>
        <p:cNvGrpSpPr/>
        <p:nvPr/>
      </p:nvGrpSpPr>
      <p:grpSpPr>
        <a:xfrm>
          <a:off x="0" y="0"/>
          <a:ext cx="0" cy="0"/>
          <a:chOff x="0" y="0"/>
          <a:chExt cx="0" cy="0"/>
        </a:xfrm>
      </p:grpSpPr>
      <p:sp>
        <p:nvSpPr>
          <p:cNvPr id="1357" name="Google Shape;1357;p142"/>
          <p:cNvSpPr txBox="1"/>
          <p:nvPr>
            <p:ph type="title"/>
          </p:nvPr>
        </p:nvSpPr>
        <p:spPr>
          <a:xfrm>
            <a:off x="227018" y="328245"/>
            <a:ext cx="11125199" cy="498232"/>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Example 2</a:t>
            </a:r>
            <a:endParaRPr/>
          </a:p>
        </p:txBody>
      </p:sp>
      <p:sp>
        <p:nvSpPr>
          <p:cNvPr id="1358" name="Google Shape;1358;p142"/>
          <p:cNvSpPr txBox="1"/>
          <p:nvPr>
            <p:ph idx="1" type="body"/>
          </p:nvPr>
        </p:nvSpPr>
        <p:spPr>
          <a:xfrm>
            <a:off x="462499" y="1019907"/>
            <a:ext cx="11330915" cy="3962401"/>
          </a:xfrm>
          <a:prstGeom prst="rect">
            <a:avLst/>
          </a:prstGeom>
          <a:noFill/>
          <a:ln>
            <a:noFill/>
          </a:ln>
        </p:spPr>
        <p:txBody>
          <a:bodyPr anchorCtr="0" anchor="t" bIns="0" lIns="0" spcFirstLastPara="1" rIns="0" wrap="square" tIns="0">
            <a:noAutofit/>
          </a:bodyPr>
          <a:lstStyle/>
          <a:p>
            <a:pPr indent="0" lvl="0" marL="1588" rtl="0" algn="just">
              <a:lnSpc>
                <a:spcPct val="90000"/>
              </a:lnSpc>
              <a:spcBef>
                <a:spcPts val="0"/>
              </a:spcBef>
              <a:spcAft>
                <a:spcPts val="0"/>
              </a:spcAft>
              <a:buSzPts val="2800"/>
              <a:buNone/>
            </a:pPr>
            <a:r>
              <a:rPr lang="en-US"/>
              <a:t>This example demonstrates how to create an object with a User-Defined Function. Here </a:t>
            </a:r>
            <a:r>
              <a:rPr b="1" lang="en-US"/>
              <a:t>this</a:t>
            </a:r>
            <a:r>
              <a:rPr lang="en-US"/>
              <a:t> keyword is used to refer to the object that has been passed to a function.</a:t>
            </a:r>
            <a:endParaRPr/>
          </a:p>
        </p:txBody>
      </p:sp>
      <p:sp>
        <p:nvSpPr>
          <p:cNvPr id="1359" name="Google Shape;1359;p142"/>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id="1360" name="Google Shape;1360;p142"/>
          <p:cNvPicPr preferRelativeResize="0"/>
          <p:nvPr/>
        </p:nvPicPr>
        <p:blipFill rotWithShape="1">
          <a:blip r:embed="rId3">
            <a:alphaModFix/>
          </a:blip>
          <a:srcRect b="0" l="0" r="0" t="0"/>
          <a:stretch/>
        </p:blipFill>
        <p:spPr>
          <a:xfrm>
            <a:off x="760417" y="2481628"/>
            <a:ext cx="5982986" cy="3648715"/>
          </a:xfrm>
          <a:prstGeom prst="rect">
            <a:avLst/>
          </a:prstGeom>
          <a:noFill/>
          <a:ln>
            <a:noFill/>
          </a:ln>
        </p:spPr>
      </p:pic>
      <p:sp>
        <p:nvSpPr>
          <p:cNvPr id="1361" name="Google Shape;1361;p142"/>
          <p:cNvSpPr txBox="1"/>
          <p:nvPr/>
        </p:nvSpPr>
        <p:spPr>
          <a:xfrm>
            <a:off x="7877908" y="2649415"/>
            <a:ext cx="914400" cy="3048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None/>
            </a:pPr>
            <a:r>
              <a:rPr lang="en-US" sz="1900">
                <a:solidFill>
                  <a:schemeClr val="dk1"/>
                </a:solidFill>
                <a:latin typeface="Calibri"/>
                <a:ea typeface="Calibri"/>
                <a:cs typeface="Calibri"/>
                <a:sym typeface="Calibri"/>
              </a:rPr>
              <a:t>Output</a:t>
            </a:r>
            <a:endParaRPr/>
          </a:p>
        </p:txBody>
      </p:sp>
      <p:pic>
        <p:nvPicPr>
          <p:cNvPr id="1362" name="Google Shape;1362;p142"/>
          <p:cNvPicPr preferRelativeResize="0"/>
          <p:nvPr/>
        </p:nvPicPr>
        <p:blipFill rotWithShape="1">
          <a:blip r:embed="rId4">
            <a:alphaModFix/>
          </a:blip>
          <a:srcRect b="0" l="0" r="0" t="0"/>
          <a:stretch/>
        </p:blipFill>
        <p:spPr>
          <a:xfrm>
            <a:off x="7877908" y="3147645"/>
            <a:ext cx="2778224" cy="68207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6" name="Shape 1366"/>
        <p:cNvGrpSpPr/>
        <p:nvPr/>
      </p:nvGrpSpPr>
      <p:grpSpPr>
        <a:xfrm>
          <a:off x="0" y="0"/>
          <a:ext cx="0" cy="0"/>
          <a:chOff x="0" y="0"/>
          <a:chExt cx="0" cy="0"/>
        </a:xfrm>
      </p:grpSpPr>
      <p:sp>
        <p:nvSpPr>
          <p:cNvPr id="1367" name="Google Shape;1367;p143"/>
          <p:cNvSpPr txBox="1"/>
          <p:nvPr>
            <p:ph type="title"/>
          </p:nvPr>
        </p:nvSpPr>
        <p:spPr>
          <a:xfrm>
            <a:off x="273910" y="257908"/>
            <a:ext cx="11125199" cy="592016"/>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Defining Methods for an Object</a:t>
            </a:r>
            <a:endParaRPr/>
          </a:p>
        </p:txBody>
      </p:sp>
      <p:sp>
        <p:nvSpPr>
          <p:cNvPr id="1368" name="Google Shape;1368;p143"/>
          <p:cNvSpPr txBox="1"/>
          <p:nvPr>
            <p:ph idx="1" type="body"/>
          </p:nvPr>
        </p:nvSpPr>
        <p:spPr>
          <a:xfrm>
            <a:off x="439054" y="1395045"/>
            <a:ext cx="11448146" cy="3962401"/>
          </a:xfrm>
          <a:prstGeom prst="rect">
            <a:avLst/>
          </a:prstGeom>
          <a:noFill/>
          <a:ln>
            <a:noFill/>
          </a:ln>
        </p:spPr>
        <p:txBody>
          <a:bodyPr anchorCtr="0" anchor="t" bIns="0" lIns="0" spcFirstLastPara="1" rIns="0" wrap="square" tIns="0">
            <a:noAutofit/>
          </a:bodyPr>
          <a:lstStyle/>
          <a:p>
            <a:pPr indent="0" lvl="0" marL="1588" rtl="0" algn="just">
              <a:lnSpc>
                <a:spcPct val="90000"/>
              </a:lnSpc>
              <a:spcBef>
                <a:spcPts val="0"/>
              </a:spcBef>
              <a:spcAft>
                <a:spcPts val="0"/>
              </a:spcAft>
              <a:buSzPts val="2800"/>
              <a:buNone/>
            </a:pPr>
            <a:r>
              <a:rPr lang="en-US"/>
              <a:t>The previous examples demonstrate how the constructor creates the object and assigns properties. But we need to complete the definition of an object by assigning methods to it.</a:t>
            </a:r>
            <a:endParaRPr/>
          </a:p>
        </p:txBody>
      </p:sp>
      <p:sp>
        <p:nvSpPr>
          <p:cNvPr id="1369" name="Google Shape;1369;p143"/>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3" name="Shape 1373"/>
        <p:cNvGrpSpPr/>
        <p:nvPr/>
      </p:nvGrpSpPr>
      <p:grpSpPr>
        <a:xfrm>
          <a:off x="0" y="0"/>
          <a:ext cx="0" cy="0"/>
          <a:chOff x="0" y="0"/>
          <a:chExt cx="0" cy="0"/>
        </a:xfrm>
      </p:grpSpPr>
      <p:sp>
        <p:nvSpPr>
          <p:cNvPr id="1374" name="Google Shape;1374;p144"/>
          <p:cNvSpPr txBox="1"/>
          <p:nvPr>
            <p:ph type="title"/>
          </p:nvPr>
        </p:nvSpPr>
        <p:spPr>
          <a:xfrm>
            <a:off x="250464" y="351691"/>
            <a:ext cx="11125199" cy="638909"/>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Example</a:t>
            </a:r>
            <a:endParaRPr/>
          </a:p>
        </p:txBody>
      </p:sp>
      <p:sp>
        <p:nvSpPr>
          <p:cNvPr id="1375" name="Google Shape;1375;p144"/>
          <p:cNvSpPr txBox="1"/>
          <p:nvPr>
            <p:ph idx="1" type="body"/>
          </p:nvPr>
        </p:nvSpPr>
        <p:spPr>
          <a:xfrm>
            <a:off x="653331" y="1207476"/>
            <a:ext cx="8861082" cy="3962401"/>
          </a:xfrm>
          <a:prstGeom prst="rect">
            <a:avLst/>
          </a:prstGeom>
          <a:noFill/>
          <a:ln>
            <a:noFill/>
          </a:ln>
        </p:spPr>
        <p:txBody>
          <a:bodyPr anchorCtr="0" anchor="t" bIns="0" lIns="0" spcFirstLastPara="1" rIns="0" wrap="square" tIns="0">
            <a:noAutofit/>
          </a:bodyPr>
          <a:lstStyle/>
          <a:p>
            <a:pPr indent="0" lvl="0" marL="1588" rtl="0" algn="l">
              <a:lnSpc>
                <a:spcPct val="90000"/>
              </a:lnSpc>
              <a:spcBef>
                <a:spcPts val="0"/>
              </a:spcBef>
              <a:spcAft>
                <a:spcPts val="0"/>
              </a:spcAft>
              <a:buSzPts val="2800"/>
              <a:buNone/>
            </a:pPr>
            <a:r>
              <a:rPr lang="en-US"/>
              <a:t>it shows how to add a function along with an object.</a:t>
            </a:r>
            <a:endParaRPr/>
          </a:p>
        </p:txBody>
      </p:sp>
      <p:sp>
        <p:nvSpPr>
          <p:cNvPr id="1376" name="Google Shape;1376;p144"/>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id="1377" name="Google Shape;1377;p144"/>
          <p:cNvPicPr preferRelativeResize="0"/>
          <p:nvPr/>
        </p:nvPicPr>
        <p:blipFill rotWithShape="1">
          <a:blip r:embed="rId3">
            <a:alphaModFix/>
          </a:blip>
          <a:srcRect b="0" l="0" r="0" t="0"/>
          <a:stretch/>
        </p:blipFill>
        <p:spPr>
          <a:xfrm>
            <a:off x="653331" y="1729885"/>
            <a:ext cx="5386861" cy="4578345"/>
          </a:xfrm>
          <a:prstGeom prst="rect">
            <a:avLst/>
          </a:prstGeom>
          <a:noFill/>
          <a:ln>
            <a:noFill/>
          </a:ln>
        </p:spPr>
      </p:pic>
      <p:sp>
        <p:nvSpPr>
          <p:cNvPr id="1378" name="Google Shape;1378;p144"/>
          <p:cNvSpPr txBox="1"/>
          <p:nvPr/>
        </p:nvSpPr>
        <p:spPr>
          <a:xfrm>
            <a:off x="8299938" y="2274277"/>
            <a:ext cx="914400" cy="3048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None/>
            </a:pPr>
            <a:r>
              <a:rPr lang="en-US" sz="1900">
                <a:solidFill>
                  <a:schemeClr val="dk1"/>
                </a:solidFill>
                <a:latin typeface="Calibri"/>
                <a:ea typeface="Calibri"/>
                <a:cs typeface="Calibri"/>
                <a:sym typeface="Calibri"/>
              </a:rPr>
              <a:t>Output</a:t>
            </a:r>
            <a:endParaRPr/>
          </a:p>
        </p:txBody>
      </p:sp>
      <p:pic>
        <p:nvPicPr>
          <p:cNvPr id="1379" name="Google Shape;1379;p144"/>
          <p:cNvPicPr preferRelativeResize="0"/>
          <p:nvPr/>
        </p:nvPicPr>
        <p:blipFill rotWithShape="1">
          <a:blip r:embed="rId4">
            <a:alphaModFix/>
          </a:blip>
          <a:srcRect b="0" l="0" r="0" t="0"/>
          <a:stretch/>
        </p:blipFill>
        <p:spPr>
          <a:xfrm>
            <a:off x="8299938" y="2795952"/>
            <a:ext cx="2713222" cy="84992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3" name="Shape 1383"/>
        <p:cNvGrpSpPr/>
        <p:nvPr/>
      </p:nvGrpSpPr>
      <p:grpSpPr>
        <a:xfrm>
          <a:off x="0" y="0"/>
          <a:ext cx="0" cy="0"/>
          <a:chOff x="0" y="0"/>
          <a:chExt cx="0" cy="0"/>
        </a:xfrm>
      </p:grpSpPr>
      <p:sp>
        <p:nvSpPr>
          <p:cNvPr id="1384" name="Google Shape;1384;p145"/>
          <p:cNvSpPr txBox="1"/>
          <p:nvPr>
            <p:ph type="title"/>
          </p:nvPr>
        </p:nvSpPr>
        <p:spPr>
          <a:xfrm>
            <a:off x="273911" y="375138"/>
            <a:ext cx="11125199" cy="568570"/>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The 'with' Keyword</a:t>
            </a:r>
            <a:endParaRPr/>
          </a:p>
        </p:txBody>
      </p:sp>
      <p:sp>
        <p:nvSpPr>
          <p:cNvPr id="1385" name="Google Shape;1385;p145"/>
          <p:cNvSpPr txBox="1"/>
          <p:nvPr>
            <p:ph idx="1" type="body"/>
          </p:nvPr>
        </p:nvSpPr>
        <p:spPr>
          <a:xfrm>
            <a:off x="462500" y="1184030"/>
            <a:ext cx="11377808" cy="3962401"/>
          </a:xfrm>
          <a:prstGeom prst="rect">
            <a:avLst/>
          </a:prstGeom>
          <a:noFill/>
          <a:ln>
            <a:noFill/>
          </a:ln>
        </p:spPr>
        <p:txBody>
          <a:bodyPr anchorCtr="0" anchor="t" bIns="0" lIns="0" spcFirstLastPara="1" rIns="0" wrap="square" tIns="0">
            <a:noAutofit/>
          </a:bodyPr>
          <a:lstStyle/>
          <a:p>
            <a:pPr indent="0" lvl="0" marL="1588" rtl="0" algn="l">
              <a:lnSpc>
                <a:spcPct val="90000"/>
              </a:lnSpc>
              <a:spcBef>
                <a:spcPts val="0"/>
              </a:spcBef>
              <a:spcAft>
                <a:spcPts val="0"/>
              </a:spcAft>
              <a:buSzPts val="2800"/>
              <a:buNone/>
            </a:pPr>
            <a:r>
              <a:rPr lang="en-US"/>
              <a:t>The </a:t>
            </a:r>
            <a:r>
              <a:rPr b="1" lang="en-US"/>
              <a:t>‘with’</a:t>
            </a:r>
            <a:r>
              <a:rPr lang="en-US"/>
              <a:t> keyword is used as a kind of shorthand for referencing an object's properties or methods.</a:t>
            </a:r>
            <a:endParaRPr/>
          </a:p>
          <a:p>
            <a:pPr indent="0" lvl="0" marL="1588" rtl="0" algn="l">
              <a:lnSpc>
                <a:spcPct val="90000"/>
              </a:lnSpc>
              <a:spcBef>
                <a:spcPts val="2400"/>
              </a:spcBef>
              <a:spcAft>
                <a:spcPts val="0"/>
              </a:spcAft>
              <a:buSzPts val="2800"/>
              <a:buNone/>
            </a:pPr>
            <a:r>
              <a:rPr lang="en-US"/>
              <a:t>The object specified as an argument to </a:t>
            </a:r>
            <a:r>
              <a:rPr b="1" lang="en-US"/>
              <a:t>with</a:t>
            </a:r>
            <a:r>
              <a:rPr lang="en-US"/>
              <a:t> becomes the default object for the duration of the block that follows. The properties and methods for the object can be used without naming the object.</a:t>
            </a:r>
            <a:endParaRPr/>
          </a:p>
          <a:p>
            <a:pPr indent="0" lvl="0" marL="1588" rtl="0" algn="l">
              <a:lnSpc>
                <a:spcPct val="90000"/>
              </a:lnSpc>
              <a:spcBef>
                <a:spcPts val="2400"/>
              </a:spcBef>
              <a:spcAft>
                <a:spcPts val="0"/>
              </a:spcAft>
              <a:buSzPts val="2800"/>
              <a:buNone/>
            </a:pPr>
            <a:r>
              <a:rPr b="1" lang="en-US"/>
              <a:t>Syntax</a:t>
            </a:r>
            <a:endParaRPr/>
          </a:p>
          <a:p>
            <a:pPr indent="0" lvl="0" marL="1588" rtl="0" algn="l">
              <a:lnSpc>
                <a:spcPct val="90000"/>
              </a:lnSpc>
              <a:spcBef>
                <a:spcPts val="2400"/>
              </a:spcBef>
              <a:spcAft>
                <a:spcPts val="0"/>
              </a:spcAft>
              <a:buSzPts val="2800"/>
              <a:buNone/>
            </a:pPr>
            <a:r>
              <a:rPr lang="en-US"/>
              <a:t>The syntax for with object is as follows −</a:t>
            </a:r>
            <a:endParaRPr/>
          </a:p>
          <a:p>
            <a:pPr indent="0" lvl="0" marL="1588" rtl="0" algn="l">
              <a:lnSpc>
                <a:spcPct val="90000"/>
              </a:lnSpc>
              <a:spcBef>
                <a:spcPts val="2400"/>
              </a:spcBef>
              <a:spcAft>
                <a:spcPts val="0"/>
              </a:spcAft>
              <a:buSzPts val="2800"/>
              <a:buNone/>
            </a:pPr>
            <a:r>
              <a:t/>
            </a:r>
            <a:endParaRPr/>
          </a:p>
        </p:txBody>
      </p:sp>
      <p:sp>
        <p:nvSpPr>
          <p:cNvPr id="1386" name="Google Shape;1386;p145"/>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id="1387" name="Google Shape;1387;p145"/>
          <p:cNvPicPr preferRelativeResize="0"/>
          <p:nvPr/>
        </p:nvPicPr>
        <p:blipFill rotWithShape="1">
          <a:blip r:embed="rId3">
            <a:alphaModFix/>
          </a:blip>
          <a:srcRect b="0" l="0" r="0" t="0"/>
          <a:stretch/>
        </p:blipFill>
        <p:spPr>
          <a:xfrm>
            <a:off x="2123879" y="4860130"/>
            <a:ext cx="7008873" cy="105324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1" name="Shape 1391"/>
        <p:cNvGrpSpPr/>
        <p:nvPr/>
      </p:nvGrpSpPr>
      <p:grpSpPr>
        <a:xfrm>
          <a:off x="0" y="0"/>
          <a:ext cx="0" cy="0"/>
          <a:chOff x="0" y="0"/>
          <a:chExt cx="0" cy="0"/>
        </a:xfrm>
      </p:grpSpPr>
      <p:sp>
        <p:nvSpPr>
          <p:cNvPr id="1392" name="Google Shape;1392;p146"/>
          <p:cNvSpPr txBox="1"/>
          <p:nvPr>
            <p:ph type="title"/>
          </p:nvPr>
        </p:nvSpPr>
        <p:spPr>
          <a:xfrm>
            <a:off x="273911" y="328245"/>
            <a:ext cx="11125199" cy="615463"/>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Example</a:t>
            </a:r>
            <a:endParaRPr/>
          </a:p>
        </p:txBody>
      </p:sp>
      <p:pic>
        <p:nvPicPr>
          <p:cNvPr id="1393" name="Google Shape;1393;p146"/>
          <p:cNvPicPr preferRelativeResize="0"/>
          <p:nvPr/>
        </p:nvPicPr>
        <p:blipFill rotWithShape="1">
          <a:blip r:embed="rId3">
            <a:alphaModFix/>
          </a:blip>
          <a:srcRect b="0" l="0" r="0" t="0"/>
          <a:stretch/>
        </p:blipFill>
        <p:spPr>
          <a:xfrm>
            <a:off x="569185" y="1244903"/>
            <a:ext cx="5267325" cy="5010150"/>
          </a:xfrm>
          <a:prstGeom prst="rect">
            <a:avLst/>
          </a:prstGeom>
          <a:noFill/>
          <a:ln>
            <a:noFill/>
          </a:ln>
        </p:spPr>
      </p:pic>
      <p:sp>
        <p:nvSpPr>
          <p:cNvPr id="1394" name="Google Shape;1394;p146"/>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id="1395" name="Google Shape;1395;p146"/>
          <p:cNvPicPr preferRelativeResize="0"/>
          <p:nvPr/>
        </p:nvPicPr>
        <p:blipFill rotWithShape="1">
          <a:blip r:embed="rId4">
            <a:alphaModFix/>
          </a:blip>
          <a:srcRect b="0" l="0" r="0" t="0"/>
          <a:stretch/>
        </p:blipFill>
        <p:spPr>
          <a:xfrm>
            <a:off x="7788627" y="2214562"/>
            <a:ext cx="3053369" cy="1138238"/>
          </a:xfrm>
          <a:prstGeom prst="rect">
            <a:avLst/>
          </a:prstGeom>
          <a:noFill/>
          <a:ln>
            <a:noFill/>
          </a:ln>
        </p:spPr>
      </p:pic>
      <p:sp>
        <p:nvSpPr>
          <p:cNvPr id="1396" name="Google Shape;1396;p146"/>
          <p:cNvSpPr txBox="1"/>
          <p:nvPr/>
        </p:nvSpPr>
        <p:spPr>
          <a:xfrm>
            <a:off x="8858111" y="1815978"/>
            <a:ext cx="914400" cy="398584"/>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None/>
            </a:pPr>
            <a:r>
              <a:rPr lang="en-US" sz="1900">
                <a:solidFill>
                  <a:schemeClr val="dk1"/>
                </a:solidFill>
                <a:latin typeface="Calibri"/>
                <a:ea typeface="Calibri"/>
                <a:cs typeface="Calibri"/>
                <a:sym typeface="Calibri"/>
              </a:rPr>
              <a:t>Output</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0" name="Shape 1400"/>
        <p:cNvGrpSpPr/>
        <p:nvPr/>
      </p:nvGrpSpPr>
      <p:grpSpPr>
        <a:xfrm>
          <a:off x="0" y="0"/>
          <a:ext cx="0" cy="0"/>
          <a:chOff x="0" y="0"/>
          <a:chExt cx="0" cy="0"/>
        </a:xfrm>
      </p:grpSpPr>
      <p:sp>
        <p:nvSpPr>
          <p:cNvPr id="1401" name="Google Shape;1401;p147"/>
          <p:cNvSpPr txBox="1"/>
          <p:nvPr>
            <p:ph type="title"/>
          </p:nvPr>
        </p:nvSpPr>
        <p:spPr>
          <a:xfrm>
            <a:off x="180125" y="171389"/>
            <a:ext cx="11125199" cy="615463"/>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JavaScript Native Objects</a:t>
            </a:r>
            <a:endParaRPr/>
          </a:p>
        </p:txBody>
      </p:sp>
      <p:sp>
        <p:nvSpPr>
          <p:cNvPr id="1402" name="Google Shape;1402;p147"/>
          <p:cNvSpPr txBox="1"/>
          <p:nvPr>
            <p:ph idx="1" type="body"/>
          </p:nvPr>
        </p:nvSpPr>
        <p:spPr>
          <a:xfrm>
            <a:off x="578146" y="973013"/>
            <a:ext cx="11285607" cy="3962401"/>
          </a:xfrm>
          <a:prstGeom prst="rect">
            <a:avLst/>
          </a:prstGeom>
          <a:noFill/>
          <a:ln>
            <a:noFill/>
          </a:ln>
        </p:spPr>
        <p:txBody>
          <a:bodyPr anchorCtr="0" anchor="t" bIns="0" lIns="0" spcFirstLastPara="1" rIns="0" wrap="square" tIns="0">
            <a:noAutofit/>
          </a:bodyPr>
          <a:lstStyle/>
          <a:p>
            <a:pPr indent="0" lvl="0" marL="1588" rtl="0" algn="just">
              <a:lnSpc>
                <a:spcPct val="90000"/>
              </a:lnSpc>
              <a:spcBef>
                <a:spcPts val="0"/>
              </a:spcBef>
              <a:spcAft>
                <a:spcPts val="0"/>
              </a:spcAft>
              <a:buSzPts val="2500"/>
              <a:buNone/>
            </a:pPr>
            <a:r>
              <a:rPr lang="en-US" sz="2500"/>
              <a:t>JavaScript has several built-in or native objects. These objects are accessible anywhere in your program and will work the same way in any browser running in any operating system.</a:t>
            </a:r>
            <a:endParaRPr/>
          </a:p>
          <a:p>
            <a:pPr indent="0" lvl="0" marL="1588" rtl="0" algn="just">
              <a:lnSpc>
                <a:spcPct val="90000"/>
              </a:lnSpc>
              <a:spcBef>
                <a:spcPts val="2400"/>
              </a:spcBef>
              <a:spcAft>
                <a:spcPts val="0"/>
              </a:spcAft>
              <a:buSzPts val="2500"/>
              <a:buNone/>
            </a:pPr>
            <a:r>
              <a:rPr lang="en-US" sz="2500"/>
              <a:t>Here is the list of all important JavaScript Native Objects −</a:t>
            </a:r>
            <a:endParaRPr/>
          </a:p>
          <a:p>
            <a:pPr indent="0" lvl="0" marL="1588" rtl="0" algn="l">
              <a:lnSpc>
                <a:spcPct val="90000"/>
              </a:lnSpc>
              <a:spcBef>
                <a:spcPts val="2400"/>
              </a:spcBef>
              <a:spcAft>
                <a:spcPts val="0"/>
              </a:spcAft>
              <a:buSzPts val="2500"/>
              <a:buNone/>
            </a:pPr>
            <a:r>
              <a:rPr lang="en-US" sz="2500"/>
              <a:t>JavaScript Number Object      JavaScript Boolean Object      JavaScript String Object</a:t>
            </a:r>
            <a:endParaRPr/>
          </a:p>
          <a:p>
            <a:pPr indent="0" lvl="0" marL="1588" rtl="0" algn="l">
              <a:lnSpc>
                <a:spcPct val="90000"/>
              </a:lnSpc>
              <a:spcBef>
                <a:spcPts val="2400"/>
              </a:spcBef>
              <a:spcAft>
                <a:spcPts val="0"/>
              </a:spcAft>
              <a:buSzPts val="2500"/>
              <a:buNone/>
            </a:pPr>
            <a:r>
              <a:rPr lang="en-US" sz="2500"/>
              <a:t>JavaScript Array Object           JavaScript Date Object             JavaScript Math Object</a:t>
            </a:r>
            <a:endParaRPr/>
          </a:p>
          <a:p>
            <a:pPr indent="0" lvl="0" marL="1588" rtl="0" algn="l">
              <a:lnSpc>
                <a:spcPct val="90000"/>
              </a:lnSpc>
              <a:spcBef>
                <a:spcPts val="2400"/>
              </a:spcBef>
              <a:spcAft>
                <a:spcPts val="0"/>
              </a:spcAft>
              <a:buSzPts val="2500"/>
              <a:buNone/>
            </a:pPr>
            <a:r>
              <a:rPr lang="en-US" sz="2500"/>
              <a:t>JavaScript RegExp Object</a:t>
            </a:r>
            <a:endParaRPr/>
          </a:p>
          <a:p>
            <a:pPr indent="0" lvl="0" marL="1588" rtl="0" algn="l">
              <a:lnSpc>
                <a:spcPct val="90000"/>
              </a:lnSpc>
              <a:spcBef>
                <a:spcPts val="2400"/>
              </a:spcBef>
              <a:spcAft>
                <a:spcPts val="0"/>
              </a:spcAft>
              <a:buSzPts val="2800"/>
              <a:buNone/>
            </a:pPr>
            <a:r>
              <a:t/>
            </a:r>
            <a:endParaRPr/>
          </a:p>
        </p:txBody>
      </p:sp>
      <p:sp>
        <p:nvSpPr>
          <p:cNvPr id="1403" name="Google Shape;1403;p147"/>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7" name="Shape 1407"/>
        <p:cNvGrpSpPr/>
        <p:nvPr/>
      </p:nvGrpSpPr>
      <p:grpSpPr>
        <a:xfrm>
          <a:off x="0" y="0"/>
          <a:ext cx="0" cy="0"/>
          <a:chOff x="0" y="0"/>
          <a:chExt cx="0" cy="0"/>
        </a:xfrm>
      </p:grpSpPr>
      <p:sp>
        <p:nvSpPr>
          <p:cNvPr id="1408" name="Google Shape;1408;p148"/>
          <p:cNvSpPr txBox="1"/>
          <p:nvPr>
            <p:ph type="title"/>
          </p:nvPr>
        </p:nvSpPr>
        <p:spPr>
          <a:xfrm>
            <a:off x="180125" y="281354"/>
            <a:ext cx="11125199" cy="592016"/>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JavaScript - The Number Object</a:t>
            </a:r>
            <a:endParaRPr/>
          </a:p>
        </p:txBody>
      </p:sp>
      <p:sp>
        <p:nvSpPr>
          <p:cNvPr id="1409" name="Google Shape;1409;p148"/>
          <p:cNvSpPr txBox="1"/>
          <p:nvPr>
            <p:ph idx="1" type="body"/>
          </p:nvPr>
        </p:nvSpPr>
        <p:spPr>
          <a:xfrm>
            <a:off x="462500" y="1090245"/>
            <a:ext cx="11424700" cy="3962401"/>
          </a:xfrm>
          <a:prstGeom prst="rect">
            <a:avLst/>
          </a:prstGeom>
          <a:noFill/>
          <a:ln>
            <a:noFill/>
          </a:ln>
        </p:spPr>
        <p:txBody>
          <a:bodyPr anchorCtr="0" anchor="t" bIns="0" lIns="0" spcFirstLastPara="1" rIns="0" wrap="square" tIns="0">
            <a:noAutofit/>
          </a:bodyPr>
          <a:lstStyle/>
          <a:p>
            <a:pPr indent="0" lvl="0" marL="1588" rtl="0" algn="just">
              <a:lnSpc>
                <a:spcPct val="90000"/>
              </a:lnSpc>
              <a:spcBef>
                <a:spcPts val="0"/>
              </a:spcBef>
              <a:spcAft>
                <a:spcPts val="0"/>
              </a:spcAft>
              <a:buSzPts val="2800"/>
              <a:buNone/>
            </a:pPr>
            <a:r>
              <a:rPr lang="en-US"/>
              <a:t>The </a:t>
            </a:r>
            <a:r>
              <a:rPr b="1" lang="en-US"/>
              <a:t>Number</a:t>
            </a:r>
            <a:r>
              <a:rPr lang="en-US"/>
              <a:t> object represents numerical date, either integers or floating-point numbers. In general, you do not need to worry about </a:t>
            </a:r>
            <a:r>
              <a:rPr b="1" lang="en-US"/>
              <a:t>Number</a:t>
            </a:r>
            <a:r>
              <a:rPr lang="en-US"/>
              <a:t> objects because the browser automatically converts number literals to instances of the number class.</a:t>
            </a:r>
            <a:endParaRPr/>
          </a:p>
          <a:p>
            <a:pPr indent="0" lvl="0" marL="1588" rtl="0" algn="just">
              <a:lnSpc>
                <a:spcPct val="90000"/>
              </a:lnSpc>
              <a:spcBef>
                <a:spcPts val="2400"/>
              </a:spcBef>
              <a:spcAft>
                <a:spcPts val="0"/>
              </a:spcAft>
              <a:buSzPts val="2800"/>
              <a:buNone/>
            </a:pPr>
            <a:r>
              <a:rPr lang="en-US"/>
              <a:t>Syntax</a:t>
            </a:r>
            <a:endParaRPr/>
          </a:p>
          <a:p>
            <a:pPr indent="0" lvl="0" marL="1588" rtl="0" algn="just">
              <a:lnSpc>
                <a:spcPct val="90000"/>
              </a:lnSpc>
              <a:spcBef>
                <a:spcPts val="2400"/>
              </a:spcBef>
              <a:spcAft>
                <a:spcPts val="0"/>
              </a:spcAft>
              <a:buSzPts val="2800"/>
              <a:buNone/>
            </a:pPr>
            <a:r>
              <a:rPr lang="en-US"/>
              <a:t>The syntax for creating a </a:t>
            </a:r>
            <a:r>
              <a:rPr b="1" lang="en-US"/>
              <a:t>number</a:t>
            </a:r>
            <a:r>
              <a:rPr lang="en-US"/>
              <a:t> object is as follows −</a:t>
            </a:r>
            <a:endParaRPr/>
          </a:p>
          <a:p>
            <a:pPr indent="0" lvl="0" marL="1588" rtl="0" algn="l">
              <a:lnSpc>
                <a:spcPct val="90000"/>
              </a:lnSpc>
              <a:spcBef>
                <a:spcPts val="2400"/>
              </a:spcBef>
              <a:spcAft>
                <a:spcPts val="0"/>
              </a:spcAft>
              <a:buSzPts val="2800"/>
              <a:buNone/>
            </a:pPr>
            <a:r>
              <a:t/>
            </a:r>
            <a:endParaRPr/>
          </a:p>
          <a:p>
            <a:pPr indent="0" lvl="0" marL="1588" rtl="0" algn="l">
              <a:lnSpc>
                <a:spcPct val="90000"/>
              </a:lnSpc>
              <a:spcBef>
                <a:spcPts val="2400"/>
              </a:spcBef>
              <a:spcAft>
                <a:spcPts val="0"/>
              </a:spcAft>
              <a:buSzPts val="2800"/>
              <a:buNone/>
            </a:pPr>
            <a:r>
              <a:rPr lang="en-US"/>
              <a:t>In the place of number, if you provide any non-number argument, then the argument cannot be converted into a number, it returns </a:t>
            </a:r>
            <a:r>
              <a:rPr b="1" lang="en-US"/>
              <a:t>NaN</a:t>
            </a:r>
            <a:r>
              <a:rPr lang="en-US"/>
              <a:t> (Not-a-Number).</a:t>
            </a:r>
            <a:endParaRPr/>
          </a:p>
        </p:txBody>
      </p:sp>
      <p:sp>
        <p:nvSpPr>
          <p:cNvPr id="1410" name="Google Shape;1410;p148"/>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id="1411" name="Google Shape;1411;p148"/>
          <p:cNvPicPr preferRelativeResize="0"/>
          <p:nvPr/>
        </p:nvPicPr>
        <p:blipFill rotWithShape="1">
          <a:blip r:embed="rId3">
            <a:alphaModFix/>
          </a:blip>
          <a:srcRect b="0" l="0" r="0" t="0"/>
          <a:stretch/>
        </p:blipFill>
        <p:spPr>
          <a:xfrm>
            <a:off x="3233405" y="4224704"/>
            <a:ext cx="5136872" cy="48461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5" name="Shape 1415"/>
        <p:cNvGrpSpPr/>
        <p:nvPr/>
      </p:nvGrpSpPr>
      <p:grpSpPr>
        <a:xfrm>
          <a:off x="0" y="0"/>
          <a:ext cx="0" cy="0"/>
          <a:chOff x="0" y="0"/>
          <a:chExt cx="0" cy="0"/>
        </a:xfrm>
      </p:grpSpPr>
      <p:sp>
        <p:nvSpPr>
          <p:cNvPr id="1416" name="Google Shape;1416;p149"/>
          <p:cNvSpPr txBox="1"/>
          <p:nvPr>
            <p:ph type="title"/>
          </p:nvPr>
        </p:nvSpPr>
        <p:spPr>
          <a:xfrm>
            <a:off x="203572" y="328246"/>
            <a:ext cx="11125199" cy="474786"/>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Number Properties</a:t>
            </a:r>
            <a:endParaRPr/>
          </a:p>
        </p:txBody>
      </p:sp>
      <p:sp>
        <p:nvSpPr>
          <p:cNvPr id="1417" name="Google Shape;1417;p149"/>
          <p:cNvSpPr txBox="1"/>
          <p:nvPr>
            <p:ph idx="1" type="body"/>
          </p:nvPr>
        </p:nvSpPr>
        <p:spPr>
          <a:xfrm>
            <a:off x="462500" y="996460"/>
            <a:ext cx="8861082" cy="3962401"/>
          </a:xfrm>
          <a:prstGeom prst="rect">
            <a:avLst/>
          </a:prstGeom>
          <a:noFill/>
          <a:ln>
            <a:noFill/>
          </a:ln>
        </p:spPr>
        <p:txBody>
          <a:bodyPr anchorCtr="0" anchor="t" bIns="0" lIns="0" spcFirstLastPara="1" rIns="0" wrap="square" tIns="0">
            <a:noAutofit/>
          </a:bodyPr>
          <a:lstStyle/>
          <a:p>
            <a:pPr indent="0" lvl="0" marL="1588" rtl="0" algn="l">
              <a:lnSpc>
                <a:spcPct val="90000"/>
              </a:lnSpc>
              <a:spcBef>
                <a:spcPts val="0"/>
              </a:spcBef>
              <a:spcAft>
                <a:spcPts val="0"/>
              </a:spcAft>
              <a:buSzPts val="2800"/>
              <a:buNone/>
            </a:pPr>
            <a:r>
              <a:rPr lang="en-US"/>
              <a:t>Here is a list of each property and their description.</a:t>
            </a:r>
            <a:endParaRPr/>
          </a:p>
        </p:txBody>
      </p:sp>
      <p:sp>
        <p:nvSpPr>
          <p:cNvPr id="1418" name="Google Shape;1418;p149"/>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1419" name="Google Shape;1419;p149"/>
          <p:cNvGraphicFramePr/>
          <p:nvPr/>
        </p:nvGraphicFramePr>
        <p:xfrm>
          <a:off x="1843906" y="1385199"/>
          <a:ext cx="3000000" cy="3000000"/>
        </p:xfrm>
        <a:graphic>
          <a:graphicData uri="http://schemas.openxmlformats.org/drawingml/2006/table">
            <a:tbl>
              <a:tblPr bandRow="1" firstRow="1">
                <a:noFill/>
                <a:tableStyleId>{28E30604-20AF-4E26-80DD-424C24190ECC}</a:tableStyleId>
              </a:tblPr>
              <a:tblGrid>
                <a:gridCol w="2141950"/>
                <a:gridCol w="6236675"/>
              </a:tblGrid>
              <a:tr h="392825">
                <a:tc>
                  <a:txBody>
                    <a:bodyPr/>
                    <a:lstStyle/>
                    <a:p>
                      <a:pPr indent="0" lvl="0" marL="0" marR="0" rtl="0" algn="l">
                        <a:spcBef>
                          <a:spcPts val="0"/>
                        </a:spcBef>
                        <a:spcAft>
                          <a:spcPts val="0"/>
                        </a:spcAft>
                        <a:buNone/>
                      </a:pPr>
                      <a:r>
                        <a:rPr lang="en-US" sz="1900" u="none" cap="none" strike="noStrike"/>
                        <a:t>Property</a:t>
                      </a:r>
                      <a:endParaRPr/>
                    </a:p>
                  </a:txBody>
                  <a:tcPr marT="76200" marB="76200" marR="76200" marL="76200"/>
                </a:tc>
                <a:tc>
                  <a:txBody>
                    <a:bodyPr/>
                    <a:lstStyle/>
                    <a:p>
                      <a:pPr indent="0" lvl="0" marL="0" marR="0" rtl="0" algn="l">
                        <a:spcBef>
                          <a:spcPts val="0"/>
                        </a:spcBef>
                        <a:spcAft>
                          <a:spcPts val="0"/>
                        </a:spcAft>
                        <a:buNone/>
                      </a:pPr>
                      <a:r>
                        <a:rPr lang="en-US" sz="1900" u="none" cap="none" strike="noStrike"/>
                        <a:t>Description</a:t>
                      </a:r>
                      <a:endParaRPr/>
                    </a:p>
                  </a:txBody>
                  <a:tcPr marT="76200" marB="76200" marR="76200" marL="76200"/>
                </a:tc>
              </a:tr>
              <a:tr h="650200">
                <a:tc>
                  <a:txBody>
                    <a:bodyPr/>
                    <a:lstStyle/>
                    <a:p>
                      <a:pPr indent="0" lvl="0" marL="0" marR="0" rtl="0" algn="just">
                        <a:spcBef>
                          <a:spcPts val="0"/>
                        </a:spcBef>
                        <a:spcAft>
                          <a:spcPts val="0"/>
                        </a:spcAft>
                        <a:buNone/>
                      </a:pPr>
                      <a:r>
                        <a:rPr lang="en-US" sz="1900" u="none" cap="none" strike="noStrike"/>
                        <a:t>MAX_VALUE</a:t>
                      </a:r>
                      <a:endParaRPr sz="1900" u="none" cap="none" strike="noStrike">
                        <a:solidFill>
                          <a:srgbClr val="000000"/>
                        </a:solidFill>
                      </a:endParaRPr>
                    </a:p>
                  </a:txBody>
                  <a:tcPr marT="76200" marB="76200" marR="76200" marL="76200"/>
                </a:tc>
                <a:tc>
                  <a:txBody>
                    <a:bodyPr/>
                    <a:lstStyle/>
                    <a:p>
                      <a:pPr indent="0" lvl="0" marL="0" marR="0" rtl="0" algn="l">
                        <a:spcBef>
                          <a:spcPts val="0"/>
                        </a:spcBef>
                        <a:spcAft>
                          <a:spcPts val="0"/>
                        </a:spcAft>
                        <a:buNone/>
                      </a:pPr>
                      <a:r>
                        <a:rPr lang="en-US" sz="1900" u="none" cap="none" strike="noStrike"/>
                        <a:t>The largest possible value a number in JavaScript can have 1.7976931348623157E+308</a:t>
                      </a:r>
                      <a:endParaRPr/>
                    </a:p>
                  </a:txBody>
                  <a:tcPr marT="76200" marB="76200" marR="76200" marL="76200"/>
                </a:tc>
              </a:tr>
              <a:tr h="650200">
                <a:tc>
                  <a:txBody>
                    <a:bodyPr/>
                    <a:lstStyle/>
                    <a:p>
                      <a:pPr indent="0" lvl="0" marL="0" marR="0" rtl="0" algn="just">
                        <a:spcBef>
                          <a:spcPts val="0"/>
                        </a:spcBef>
                        <a:spcAft>
                          <a:spcPts val="0"/>
                        </a:spcAft>
                        <a:buNone/>
                      </a:pPr>
                      <a:r>
                        <a:rPr lang="en-US" sz="1900" u="none" cap="none" strike="noStrike"/>
                        <a:t>MIN_VALUE</a:t>
                      </a:r>
                      <a:endParaRPr sz="1900" u="none" cap="none" strike="noStrike">
                        <a:solidFill>
                          <a:srgbClr val="000000"/>
                        </a:solidFill>
                      </a:endParaRPr>
                    </a:p>
                  </a:txBody>
                  <a:tcPr marT="76200" marB="76200" marR="76200" marL="76200"/>
                </a:tc>
                <a:tc>
                  <a:txBody>
                    <a:bodyPr/>
                    <a:lstStyle/>
                    <a:p>
                      <a:pPr indent="0" lvl="0" marL="0" marR="0" rtl="0" algn="l">
                        <a:spcBef>
                          <a:spcPts val="0"/>
                        </a:spcBef>
                        <a:spcAft>
                          <a:spcPts val="0"/>
                        </a:spcAft>
                        <a:buNone/>
                      </a:pPr>
                      <a:r>
                        <a:rPr lang="en-US" sz="1900" u="none" cap="none" strike="noStrike"/>
                        <a:t>The smallest possible value a number in JavaScript can have 5E-324</a:t>
                      </a:r>
                      <a:endParaRPr/>
                    </a:p>
                  </a:txBody>
                  <a:tcPr marT="76200" marB="76200" marR="76200" marL="76200"/>
                </a:tc>
              </a:tr>
              <a:tr h="392825">
                <a:tc>
                  <a:txBody>
                    <a:bodyPr/>
                    <a:lstStyle/>
                    <a:p>
                      <a:pPr indent="0" lvl="0" marL="0" marR="0" rtl="0" algn="just">
                        <a:spcBef>
                          <a:spcPts val="0"/>
                        </a:spcBef>
                        <a:spcAft>
                          <a:spcPts val="0"/>
                        </a:spcAft>
                        <a:buNone/>
                      </a:pPr>
                      <a:r>
                        <a:rPr lang="en-US" sz="1900" u="none" cap="none" strike="noStrike"/>
                        <a:t>NaN</a:t>
                      </a:r>
                      <a:endParaRPr sz="1900" u="none" cap="none" strike="noStrike">
                        <a:solidFill>
                          <a:srgbClr val="000000"/>
                        </a:solidFill>
                      </a:endParaRPr>
                    </a:p>
                  </a:txBody>
                  <a:tcPr marT="76200" marB="76200" marR="76200" marL="76200"/>
                </a:tc>
                <a:tc>
                  <a:txBody>
                    <a:bodyPr/>
                    <a:lstStyle/>
                    <a:p>
                      <a:pPr indent="0" lvl="0" marL="0" marR="0" rtl="0" algn="l">
                        <a:spcBef>
                          <a:spcPts val="0"/>
                        </a:spcBef>
                        <a:spcAft>
                          <a:spcPts val="0"/>
                        </a:spcAft>
                        <a:buNone/>
                      </a:pPr>
                      <a:r>
                        <a:rPr lang="en-US" sz="1900" u="none" cap="none" strike="noStrike"/>
                        <a:t>Equal to a value that is not a number.</a:t>
                      </a:r>
                      <a:endParaRPr/>
                    </a:p>
                  </a:txBody>
                  <a:tcPr marT="76200" marB="76200" marR="76200" marL="76200"/>
                </a:tc>
              </a:tr>
              <a:tr h="392825">
                <a:tc>
                  <a:txBody>
                    <a:bodyPr/>
                    <a:lstStyle/>
                    <a:p>
                      <a:pPr indent="0" lvl="0" marL="0" marR="0" rtl="0" algn="just">
                        <a:spcBef>
                          <a:spcPts val="0"/>
                        </a:spcBef>
                        <a:spcAft>
                          <a:spcPts val="0"/>
                        </a:spcAft>
                        <a:buNone/>
                      </a:pPr>
                      <a:r>
                        <a:rPr lang="en-US" sz="1900" u="none" cap="none" strike="noStrike"/>
                        <a:t>NEGATIVE_INFINITY</a:t>
                      </a:r>
                      <a:endParaRPr sz="1900" u="none" cap="none" strike="noStrike">
                        <a:solidFill>
                          <a:srgbClr val="000000"/>
                        </a:solidFill>
                      </a:endParaRPr>
                    </a:p>
                  </a:txBody>
                  <a:tcPr marT="76200" marB="76200" marR="76200" marL="76200"/>
                </a:tc>
                <a:tc>
                  <a:txBody>
                    <a:bodyPr/>
                    <a:lstStyle/>
                    <a:p>
                      <a:pPr indent="0" lvl="0" marL="0" marR="0" rtl="0" algn="l">
                        <a:spcBef>
                          <a:spcPts val="0"/>
                        </a:spcBef>
                        <a:spcAft>
                          <a:spcPts val="0"/>
                        </a:spcAft>
                        <a:buNone/>
                      </a:pPr>
                      <a:r>
                        <a:rPr lang="en-US" sz="1900" u="none" cap="none" strike="noStrike"/>
                        <a:t>A value that is less than MIN_VALUE.</a:t>
                      </a:r>
                      <a:endParaRPr/>
                    </a:p>
                  </a:txBody>
                  <a:tcPr marT="76200" marB="76200" marR="76200" marL="76200"/>
                </a:tc>
              </a:tr>
              <a:tr h="392825">
                <a:tc>
                  <a:txBody>
                    <a:bodyPr/>
                    <a:lstStyle/>
                    <a:p>
                      <a:pPr indent="0" lvl="0" marL="0" marR="0" rtl="0" algn="just">
                        <a:spcBef>
                          <a:spcPts val="0"/>
                        </a:spcBef>
                        <a:spcAft>
                          <a:spcPts val="0"/>
                        </a:spcAft>
                        <a:buNone/>
                      </a:pPr>
                      <a:r>
                        <a:rPr lang="en-US" sz="1900" u="none" cap="none" strike="noStrike"/>
                        <a:t>POSITIVE_INFINITY</a:t>
                      </a:r>
                      <a:endParaRPr sz="1900" u="none" cap="none" strike="noStrike">
                        <a:solidFill>
                          <a:srgbClr val="000000"/>
                        </a:solidFill>
                      </a:endParaRPr>
                    </a:p>
                  </a:txBody>
                  <a:tcPr marT="76200" marB="76200" marR="76200" marL="76200"/>
                </a:tc>
                <a:tc>
                  <a:txBody>
                    <a:bodyPr/>
                    <a:lstStyle/>
                    <a:p>
                      <a:pPr indent="0" lvl="0" marL="0" marR="0" rtl="0" algn="l">
                        <a:spcBef>
                          <a:spcPts val="0"/>
                        </a:spcBef>
                        <a:spcAft>
                          <a:spcPts val="0"/>
                        </a:spcAft>
                        <a:buNone/>
                      </a:pPr>
                      <a:r>
                        <a:rPr lang="en-US" sz="1900" u="none" cap="none" strike="noStrike"/>
                        <a:t>A value that is greater than MAX_VALUE</a:t>
                      </a:r>
                      <a:endParaRPr/>
                    </a:p>
                  </a:txBody>
                  <a:tcPr marT="76200" marB="76200" marR="76200" marL="76200"/>
                </a:tc>
              </a:tr>
              <a:tr h="907575">
                <a:tc>
                  <a:txBody>
                    <a:bodyPr/>
                    <a:lstStyle/>
                    <a:p>
                      <a:pPr indent="0" lvl="0" marL="0" marR="0" rtl="0" algn="just">
                        <a:spcBef>
                          <a:spcPts val="0"/>
                        </a:spcBef>
                        <a:spcAft>
                          <a:spcPts val="0"/>
                        </a:spcAft>
                        <a:buNone/>
                      </a:pPr>
                      <a:r>
                        <a:rPr lang="en-US" sz="1900" u="none" cap="none" strike="noStrike"/>
                        <a:t>prototype</a:t>
                      </a:r>
                      <a:endParaRPr sz="1900" u="none" cap="none" strike="noStrike">
                        <a:solidFill>
                          <a:srgbClr val="000000"/>
                        </a:solidFill>
                      </a:endParaRPr>
                    </a:p>
                  </a:txBody>
                  <a:tcPr marT="76200" marB="76200" marR="76200" marL="76200"/>
                </a:tc>
                <a:tc>
                  <a:txBody>
                    <a:bodyPr/>
                    <a:lstStyle/>
                    <a:p>
                      <a:pPr indent="0" lvl="0" marL="0" marR="0" rtl="0" algn="l">
                        <a:spcBef>
                          <a:spcPts val="0"/>
                        </a:spcBef>
                        <a:spcAft>
                          <a:spcPts val="0"/>
                        </a:spcAft>
                        <a:buNone/>
                      </a:pPr>
                      <a:r>
                        <a:rPr lang="en-US" sz="1900" u="none" cap="none" strike="noStrike"/>
                        <a:t>A static property of the Number object. Use the prototype property to assign new properties and methods to the Number object in the current document</a:t>
                      </a:r>
                      <a:endParaRPr/>
                    </a:p>
                  </a:txBody>
                  <a:tcPr marT="76200" marB="76200" marR="76200" marL="76200"/>
                </a:tc>
              </a:tr>
              <a:tr h="650200">
                <a:tc>
                  <a:txBody>
                    <a:bodyPr/>
                    <a:lstStyle/>
                    <a:p>
                      <a:pPr indent="0" lvl="0" marL="0" marR="0" rtl="0" algn="just">
                        <a:spcBef>
                          <a:spcPts val="0"/>
                        </a:spcBef>
                        <a:spcAft>
                          <a:spcPts val="0"/>
                        </a:spcAft>
                        <a:buNone/>
                      </a:pPr>
                      <a:r>
                        <a:rPr lang="en-US" sz="1900" u="none" cap="none" strike="noStrike"/>
                        <a:t>constructor</a:t>
                      </a:r>
                      <a:endParaRPr sz="1900" u="none" cap="none" strike="noStrike">
                        <a:solidFill>
                          <a:srgbClr val="000000"/>
                        </a:solidFill>
                      </a:endParaRPr>
                    </a:p>
                  </a:txBody>
                  <a:tcPr marT="76200" marB="76200" marR="76200" marL="76200"/>
                </a:tc>
                <a:tc>
                  <a:txBody>
                    <a:bodyPr/>
                    <a:lstStyle/>
                    <a:p>
                      <a:pPr indent="0" lvl="0" marL="0" marR="0" rtl="0" algn="l">
                        <a:spcBef>
                          <a:spcPts val="0"/>
                        </a:spcBef>
                        <a:spcAft>
                          <a:spcPts val="0"/>
                        </a:spcAft>
                        <a:buNone/>
                      </a:pPr>
                      <a:r>
                        <a:rPr lang="en-US" sz="1900" u="none" cap="none" strike="noStrike"/>
                        <a:t>Returns the function that created this object's instance. By default this is the Number object.</a:t>
                      </a:r>
                      <a:endParaRPr/>
                    </a:p>
                  </a:txBody>
                  <a:tcPr marT="76200" marB="76200" marR="76200" marL="76200"/>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15"/>
          <p:cNvSpPr txBox="1"/>
          <p:nvPr>
            <p:ph type="title"/>
          </p:nvPr>
        </p:nvSpPr>
        <p:spPr>
          <a:xfrm>
            <a:off x="227018" y="281352"/>
            <a:ext cx="11125199" cy="615463"/>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Case Sensitivity</a:t>
            </a:r>
            <a:endParaRPr/>
          </a:p>
        </p:txBody>
      </p:sp>
      <p:sp>
        <p:nvSpPr>
          <p:cNvPr id="292" name="Google Shape;292;p15"/>
          <p:cNvSpPr txBox="1"/>
          <p:nvPr>
            <p:ph idx="1" type="body"/>
          </p:nvPr>
        </p:nvSpPr>
        <p:spPr>
          <a:xfrm>
            <a:off x="462500" y="1090245"/>
            <a:ext cx="11495038" cy="3962401"/>
          </a:xfrm>
          <a:prstGeom prst="rect">
            <a:avLst/>
          </a:prstGeom>
          <a:noFill/>
          <a:ln>
            <a:noFill/>
          </a:ln>
        </p:spPr>
        <p:txBody>
          <a:bodyPr anchorCtr="0" anchor="t" bIns="0" lIns="0" spcFirstLastPara="1" rIns="0" wrap="square" tIns="0">
            <a:noAutofit/>
          </a:bodyPr>
          <a:lstStyle/>
          <a:p>
            <a:pPr indent="0" lvl="0" marL="1588" rtl="0" algn="just">
              <a:lnSpc>
                <a:spcPct val="90000"/>
              </a:lnSpc>
              <a:spcBef>
                <a:spcPts val="0"/>
              </a:spcBef>
              <a:spcAft>
                <a:spcPts val="0"/>
              </a:spcAft>
              <a:buSzPts val="2800"/>
              <a:buNone/>
            </a:pPr>
            <a:r>
              <a:rPr lang="en-US"/>
              <a:t>JavaScript is a case-sensitive language. This means that the language keywords, variables, function names, and any other identifiers must always be typed with a consistent capitalization of letters.</a:t>
            </a:r>
            <a:endParaRPr/>
          </a:p>
          <a:p>
            <a:pPr indent="0" lvl="0" marL="1588" rtl="0" algn="just">
              <a:lnSpc>
                <a:spcPct val="90000"/>
              </a:lnSpc>
              <a:spcBef>
                <a:spcPts val="2400"/>
              </a:spcBef>
              <a:spcAft>
                <a:spcPts val="0"/>
              </a:spcAft>
              <a:buSzPts val="2800"/>
              <a:buNone/>
            </a:pPr>
            <a:r>
              <a:rPr lang="en-US"/>
              <a:t>So the identifiers </a:t>
            </a:r>
            <a:r>
              <a:rPr b="1" lang="en-US"/>
              <a:t>Time</a:t>
            </a:r>
            <a:r>
              <a:rPr lang="en-US"/>
              <a:t> and </a:t>
            </a:r>
            <a:r>
              <a:rPr b="1" lang="en-US"/>
              <a:t>TIME</a:t>
            </a:r>
            <a:r>
              <a:rPr lang="en-US"/>
              <a:t> will convey different meanings in JavaScript.</a:t>
            </a:r>
            <a:endParaRPr/>
          </a:p>
          <a:p>
            <a:pPr indent="0" lvl="0" marL="1588" rtl="0" algn="l">
              <a:lnSpc>
                <a:spcPct val="90000"/>
              </a:lnSpc>
              <a:spcBef>
                <a:spcPts val="2400"/>
              </a:spcBef>
              <a:spcAft>
                <a:spcPts val="0"/>
              </a:spcAft>
              <a:buSzPts val="2800"/>
              <a:buNone/>
            </a:pPr>
            <a:r>
              <a:t/>
            </a:r>
            <a:endParaRPr/>
          </a:p>
        </p:txBody>
      </p:sp>
      <p:sp>
        <p:nvSpPr>
          <p:cNvPr id="293" name="Google Shape;293;p15"/>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3" name="Shape 1423"/>
        <p:cNvGrpSpPr/>
        <p:nvPr/>
      </p:nvGrpSpPr>
      <p:grpSpPr>
        <a:xfrm>
          <a:off x="0" y="0"/>
          <a:ext cx="0" cy="0"/>
          <a:chOff x="0" y="0"/>
          <a:chExt cx="0" cy="0"/>
        </a:xfrm>
      </p:grpSpPr>
      <p:sp>
        <p:nvSpPr>
          <p:cNvPr id="1424" name="Google Shape;1424;p150"/>
          <p:cNvSpPr txBox="1"/>
          <p:nvPr>
            <p:ph type="title"/>
          </p:nvPr>
        </p:nvSpPr>
        <p:spPr>
          <a:xfrm>
            <a:off x="227018" y="304800"/>
            <a:ext cx="11125199" cy="568570"/>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Number Methods</a:t>
            </a:r>
            <a:endParaRPr/>
          </a:p>
        </p:txBody>
      </p:sp>
      <p:sp>
        <p:nvSpPr>
          <p:cNvPr id="1425" name="Google Shape;1425;p150"/>
          <p:cNvSpPr txBox="1"/>
          <p:nvPr>
            <p:ph idx="1" type="body"/>
          </p:nvPr>
        </p:nvSpPr>
        <p:spPr>
          <a:xfrm>
            <a:off x="462499" y="1043353"/>
            <a:ext cx="11330915" cy="3962401"/>
          </a:xfrm>
          <a:prstGeom prst="rect">
            <a:avLst/>
          </a:prstGeom>
          <a:noFill/>
          <a:ln>
            <a:noFill/>
          </a:ln>
        </p:spPr>
        <p:txBody>
          <a:bodyPr anchorCtr="0" anchor="t" bIns="0" lIns="0" spcFirstLastPara="1" rIns="0" wrap="square" tIns="0">
            <a:noAutofit/>
          </a:bodyPr>
          <a:lstStyle/>
          <a:p>
            <a:pPr indent="0" lvl="0" marL="1588" rtl="0" algn="l">
              <a:lnSpc>
                <a:spcPct val="90000"/>
              </a:lnSpc>
              <a:spcBef>
                <a:spcPts val="0"/>
              </a:spcBef>
              <a:spcAft>
                <a:spcPts val="0"/>
              </a:spcAft>
              <a:buSzPts val="2800"/>
              <a:buNone/>
            </a:pPr>
            <a:r>
              <a:rPr lang="en-US"/>
              <a:t>The Number object contains only the default methods that are a part of every object's definition.</a:t>
            </a:r>
            <a:endParaRPr/>
          </a:p>
        </p:txBody>
      </p:sp>
      <p:sp>
        <p:nvSpPr>
          <p:cNvPr id="1426" name="Google Shape;1426;p150"/>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1427" name="Google Shape;1427;p150"/>
          <p:cNvGraphicFramePr/>
          <p:nvPr/>
        </p:nvGraphicFramePr>
        <p:xfrm>
          <a:off x="3414794" y="1658218"/>
          <a:ext cx="3000000" cy="3000000"/>
        </p:xfrm>
        <a:graphic>
          <a:graphicData uri="http://schemas.openxmlformats.org/drawingml/2006/table">
            <a:tbl>
              <a:tblPr bandRow="1" firstRow="1">
                <a:noFill/>
                <a:tableStyleId>{28E30604-20AF-4E26-80DD-424C24190ECC}</a:tableStyleId>
              </a:tblPr>
              <a:tblGrid>
                <a:gridCol w="1743350"/>
                <a:gridCol w="6382525"/>
              </a:tblGrid>
              <a:tr h="370850">
                <a:tc>
                  <a:txBody>
                    <a:bodyPr/>
                    <a:lstStyle/>
                    <a:p>
                      <a:pPr indent="0" lvl="0" marL="0" marR="0" rtl="0" algn="l">
                        <a:spcBef>
                          <a:spcPts val="0"/>
                        </a:spcBef>
                        <a:spcAft>
                          <a:spcPts val="0"/>
                        </a:spcAft>
                        <a:buNone/>
                      </a:pPr>
                      <a:r>
                        <a:rPr lang="en-US" sz="1900" u="none" cap="none" strike="noStrike"/>
                        <a:t>Method</a:t>
                      </a:r>
                      <a:endParaRPr/>
                    </a:p>
                  </a:txBody>
                  <a:tcPr marT="76200" marB="76200" marR="76200" marL="76200"/>
                </a:tc>
                <a:tc>
                  <a:txBody>
                    <a:bodyPr/>
                    <a:lstStyle/>
                    <a:p>
                      <a:pPr indent="0" lvl="0" marL="0" marR="0" rtl="0" algn="l">
                        <a:spcBef>
                          <a:spcPts val="0"/>
                        </a:spcBef>
                        <a:spcAft>
                          <a:spcPts val="0"/>
                        </a:spcAft>
                        <a:buNone/>
                      </a:pPr>
                      <a:r>
                        <a:rPr lang="en-US" sz="1900" u="none" cap="none" strike="noStrike"/>
                        <a:t>Description</a:t>
                      </a:r>
                      <a:endParaRPr/>
                    </a:p>
                  </a:txBody>
                  <a:tcPr marT="76200" marB="76200" marR="76200" marL="76200"/>
                </a:tc>
              </a:tr>
              <a:tr h="370850">
                <a:tc>
                  <a:txBody>
                    <a:bodyPr/>
                    <a:lstStyle/>
                    <a:p>
                      <a:pPr indent="0" lvl="0" marL="0" marR="0" rtl="0" algn="just">
                        <a:spcBef>
                          <a:spcPts val="0"/>
                        </a:spcBef>
                        <a:spcAft>
                          <a:spcPts val="0"/>
                        </a:spcAft>
                        <a:buNone/>
                      </a:pPr>
                      <a:r>
                        <a:rPr lang="en-US" sz="1900" u="none" cap="none" strike="noStrike"/>
                        <a:t>toExponential()</a:t>
                      </a:r>
                      <a:endParaRPr sz="1900" u="none" cap="none" strike="noStrike">
                        <a:solidFill>
                          <a:srgbClr val="000000"/>
                        </a:solidFill>
                      </a:endParaRPr>
                    </a:p>
                  </a:txBody>
                  <a:tcPr marT="76200" marB="76200" marR="76200" marL="76200"/>
                </a:tc>
                <a:tc>
                  <a:txBody>
                    <a:bodyPr/>
                    <a:lstStyle/>
                    <a:p>
                      <a:pPr indent="0" lvl="0" marL="0" marR="0" rtl="0" algn="l">
                        <a:spcBef>
                          <a:spcPts val="0"/>
                        </a:spcBef>
                        <a:spcAft>
                          <a:spcPts val="0"/>
                        </a:spcAft>
                        <a:buNone/>
                      </a:pPr>
                      <a:r>
                        <a:rPr lang="en-US" sz="1900" u="none" cap="none" strike="noStrike"/>
                        <a:t>Forces a number to display in exponential notation, even if the number is in the range in which JavaScript normally uses standard notation.</a:t>
                      </a:r>
                      <a:endParaRPr/>
                    </a:p>
                  </a:txBody>
                  <a:tcPr marT="76200" marB="76200" marR="76200" marL="76200"/>
                </a:tc>
              </a:tr>
              <a:tr h="370850">
                <a:tc>
                  <a:txBody>
                    <a:bodyPr/>
                    <a:lstStyle/>
                    <a:p>
                      <a:pPr indent="0" lvl="0" marL="0" marR="0" rtl="0" algn="just">
                        <a:spcBef>
                          <a:spcPts val="0"/>
                        </a:spcBef>
                        <a:spcAft>
                          <a:spcPts val="0"/>
                        </a:spcAft>
                        <a:buNone/>
                      </a:pPr>
                      <a:r>
                        <a:rPr lang="en-US" sz="1900" u="none" cap="none" strike="noStrike"/>
                        <a:t>toFixed()</a:t>
                      </a:r>
                      <a:endParaRPr sz="1900" u="none" cap="none" strike="noStrike">
                        <a:solidFill>
                          <a:srgbClr val="000000"/>
                        </a:solidFill>
                      </a:endParaRPr>
                    </a:p>
                  </a:txBody>
                  <a:tcPr marT="76200" marB="76200" marR="76200" marL="76200"/>
                </a:tc>
                <a:tc>
                  <a:txBody>
                    <a:bodyPr/>
                    <a:lstStyle/>
                    <a:p>
                      <a:pPr indent="0" lvl="0" marL="0" marR="0" rtl="0" algn="l">
                        <a:spcBef>
                          <a:spcPts val="0"/>
                        </a:spcBef>
                        <a:spcAft>
                          <a:spcPts val="0"/>
                        </a:spcAft>
                        <a:buNone/>
                      </a:pPr>
                      <a:r>
                        <a:rPr lang="en-US" sz="1900" u="none" cap="none" strike="noStrike"/>
                        <a:t>Formats a number with a specific number of digits to the right of the decimal.</a:t>
                      </a:r>
                      <a:endParaRPr/>
                    </a:p>
                  </a:txBody>
                  <a:tcPr marT="76200" marB="76200" marR="76200" marL="76200"/>
                </a:tc>
              </a:tr>
              <a:tr h="370850">
                <a:tc>
                  <a:txBody>
                    <a:bodyPr/>
                    <a:lstStyle/>
                    <a:p>
                      <a:pPr indent="0" lvl="0" marL="0" marR="0" rtl="0" algn="just">
                        <a:spcBef>
                          <a:spcPts val="0"/>
                        </a:spcBef>
                        <a:spcAft>
                          <a:spcPts val="0"/>
                        </a:spcAft>
                        <a:buNone/>
                      </a:pPr>
                      <a:r>
                        <a:rPr lang="en-US" sz="1900" u="none" cap="none" strike="noStrike"/>
                        <a:t>toLocaleString()</a:t>
                      </a:r>
                      <a:endParaRPr sz="1900" u="none" cap="none" strike="noStrike">
                        <a:solidFill>
                          <a:srgbClr val="000000"/>
                        </a:solidFill>
                      </a:endParaRPr>
                    </a:p>
                  </a:txBody>
                  <a:tcPr marT="76200" marB="76200" marR="76200" marL="76200"/>
                </a:tc>
                <a:tc>
                  <a:txBody>
                    <a:bodyPr/>
                    <a:lstStyle/>
                    <a:p>
                      <a:pPr indent="0" lvl="0" marL="0" marR="0" rtl="0" algn="l">
                        <a:spcBef>
                          <a:spcPts val="0"/>
                        </a:spcBef>
                        <a:spcAft>
                          <a:spcPts val="0"/>
                        </a:spcAft>
                        <a:buNone/>
                      </a:pPr>
                      <a:r>
                        <a:rPr lang="en-US" sz="1900" u="none" cap="none" strike="noStrike"/>
                        <a:t>Returns a string value version of the current number in a format that may vary according to a browser's local settings.</a:t>
                      </a:r>
                      <a:endParaRPr/>
                    </a:p>
                  </a:txBody>
                  <a:tcPr marT="76200" marB="76200" marR="76200" marL="76200"/>
                </a:tc>
              </a:tr>
              <a:tr h="370850">
                <a:tc>
                  <a:txBody>
                    <a:bodyPr/>
                    <a:lstStyle/>
                    <a:p>
                      <a:pPr indent="0" lvl="0" marL="0" marR="0" rtl="0" algn="just">
                        <a:spcBef>
                          <a:spcPts val="0"/>
                        </a:spcBef>
                        <a:spcAft>
                          <a:spcPts val="0"/>
                        </a:spcAft>
                        <a:buNone/>
                      </a:pPr>
                      <a:r>
                        <a:rPr lang="en-US" sz="1900" u="none" cap="none" strike="noStrike"/>
                        <a:t>toPrecision()</a:t>
                      </a:r>
                      <a:endParaRPr sz="1900" u="none" cap="none" strike="noStrike">
                        <a:solidFill>
                          <a:srgbClr val="000000"/>
                        </a:solidFill>
                      </a:endParaRPr>
                    </a:p>
                  </a:txBody>
                  <a:tcPr marT="76200" marB="76200" marR="76200" marL="76200"/>
                </a:tc>
                <a:tc>
                  <a:txBody>
                    <a:bodyPr/>
                    <a:lstStyle/>
                    <a:p>
                      <a:pPr indent="0" lvl="0" marL="0" marR="0" rtl="0" algn="l">
                        <a:spcBef>
                          <a:spcPts val="0"/>
                        </a:spcBef>
                        <a:spcAft>
                          <a:spcPts val="0"/>
                        </a:spcAft>
                        <a:buNone/>
                      </a:pPr>
                      <a:r>
                        <a:rPr lang="en-US" sz="1900" u="none" cap="none" strike="noStrike"/>
                        <a:t>Defines how many total digits (including digits to the left and right of the decimal) to display of a number.</a:t>
                      </a:r>
                      <a:endParaRPr/>
                    </a:p>
                  </a:txBody>
                  <a:tcPr marT="76200" marB="76200" marR="76200" marL="76200"/>
                </a:tc>
              </a:tr>
              <a:tr h="370850">
                <a:tc>
                  <a:txBody>
                    <a:bodyPr/>
                    <a:lstStyle/>
                    <a:p>
                      <a:pPr indent="0" lvl="0" marL="0" marR="0" rtl="0" algn="just">
                        <a:spcBef>
                          <a:spcPts val="0"/>
                        </a:spcBef>
                        <a:spcAft>
                          <a:spcPts val="0"/>
                        </a:spcAft>
                        <a:buNone/>
                      </a:pPr>
                      <a:r>
                        <a:rPr lang="en-US" sz="1900" u="none" cap="none" strike="noStrike"/>
                        <a:t>toString()</a:t>
                      </a:r>
                      <a:endParaRPr sz="1900" u="none" cap="none" strike="noStrike">
                        <a:solidFill>
                          <a:srgbClr val="000000"/>
                        </a:solidFill>
                      </a:endParaRPr>
                    </a:p>
                  </a:txBody>
                  <a:tcPr marT="76200" marB="76200" marR="76200" marL="76200"/>
                </a:tc>
                <a:tc>
                  <a:txBody>
                    <a:bodyPr/>
                    <a:lstStyle/>
                    <a:p>
                      <a:pPr indent="0" lvl="0" marL="0" marR="0" rtl="0" algn="l">
                        <a:spcBef>
                          <a:spcPts val="0"/>
                        </a:spcBef>
                        <a:spcAft>
                          <a:spcPts val="0"/>
                        </a:spcAft>
                        <a:buNone/>
                      </a:pPr>
                      <a:r>
                        <a:rPr lang="en-US" sz="1900" u="none" cap="none" strike="noStrike"/>
                        <a:t>Returns the string representation of the number's value.</a:t>
                      </a:r>
                      <a:endParaRPr/>
                    </a:p>
                  </a:txBody>
                  <a:tcPr marT="76200" marB="76200" marR="76200" marL="76200"/>
                </a:tc>
              </a:tr>
              <a:tr h="370850">
                <a:tc>
                  <a:txBody>
                    <a:bodyPr/>
                    <a:lstStyle/>
                    <a:p>
                      <a:pPr indent="0" lvl="0" marL="0" marR="0" rtl="0" algn="just">
                        <a:spcBef>
                          <a:spcPts val="0"/>
                        </a:spcBef>
                        <a:spcAft>
                          <a:spcPts val="0"/>
                        </a:spcAft>
                        <a:buNone/>
                      </a:pPr>
                      <a:r>
                        <a:rPr lang="en-US" sz="1900" u="none" cap="none" strike="noStrike"/>
                        <a:t>valueOf()</a:t>
                      </a:r>
                      <a:endParaRPr sz="1900" u="none" cap="none" strike="noStrike">
                        <a:solidFill>
                          <a:srgbClr val="000000"/>
                        </a:solidFill>
                      </a:endParaRPr>
                    </a:p>
                  </a:txBody>
                  <a:tcPr marT="76200" marB="76200" marR="76200" marL="76200"/>
                </a:tc>
                <a:tc>
                  <a:txBody>
                    <a:bodyPr/>
                    <a:lstStyle/>
                    <a:p>
                      <a:pPr indent="0" lvl="0" marL="0" marR="0" rtl="0" algn="l">
                        <a:spcBef>
                          <a:spcPts val="0"/>
                        </a:spcBef>
                        <a:spcAft>
                          <a:spcPts val="0"/>
                        </a:spcAft>
                        <a:buNone/>
                      </a:pPr>
                      <a:r>
                        <a:rPr lang="en-US" sz="1900" u="none" cap="none" strike="noStrike"/>
                        <a:t>Returns the number's value.</a:t>
                      </a:r>
                      <a:endParaRPr/>
                    </a:p>
                  </a:txBody>
                  <a:tcPr marT="76200" marB="76200" marR="76200" marL="76200"/>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1" name="Shape 1431"/>
        <p:cNvGrpSpPr/>
        <p:nvPr/>
      </p:nvGrpSpPr>
      <p:grpSpPr>
        <a:xfrm>
          <a:off x="0" y="0"/>
          <a:ext cx="0" cy="0"/>
          <a:chOff x="0" y="0"/>
          <a:chExt cx="0" cy="0"/>
        </a:xfrm>
      </p:grpSpPr>
      <p:sp>
        <p:nvSpPr>
          <p:cNvPr id="1432" name="Google Shape;1432;p151"/>
          <p:cNvSpPr txBox="1"/>
          <p:nvPr>
            <p:ph type="title"/>
          </p:nvPr>
        </p:nvSpPr>
        <p:spPr>
          <a:xfrm>
            <a:off x="273911" y="383813"/>
            <a:ext cx="11125199" cy="638909"/>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JavaScript - The Boolean Object</a:t>
            </a:r>
            <a:endParaRPr/>
          </a:p>
        </p:txBody>
      </p:sp>
      <p:sp>
        <p:nvSpPr>
          <p:cNvPr id="1433" name="Google Shape;1433;p151"/>
          <p:cNvSpPr txBox="1"/>
          <p:nvPr>
            <p:ph idx="1" type="body"/>
          </p:nvPr>
        </p:nvSpPr>
        <p:spPr>
          <a:xfrm>
            <a:off x="582993" y="1230923"/>
            <a:ext cx="11003686" cy="3962401"/>
          </a:xfrm>
          <a:prstGeom prst="rect">
            <a:avLst/>
          </a:prstGeom>
          <a:noFill/>
          <a:ln>
            <a:noFill/>
          </a:ln>
        </p:spPr>
        <p:txBody>
          <a:bodyPr anchorCtr="0" anchor="t" bIns="0" lIns="0" spcFirstLastPara="1" rIns="0" wrap="square" tIns="0">
            <a:noAutofit/>
          </a:bodyPr>
          <a:lstStyle/>
          <a:p>
            <a:pPr indent="0" lvl="0" marL="1588" rtl="0" algn="l">
              <a:lnSpc>
                <a:spcPct val="90000"/>
              </a:lnSpc>
              <a:spcBef>
                <a:spcPts val="0"/>
              </a:spcBef>
              <a:spcAft>
                <a:spcPts val="0"/>
              </a:spcAft>
              <a:buSzPts val="2800"/>
              <a:buNone/>
            </a:pPr>
            <a:r>
              <a:rPr lang="en-US"/>
              <a:t>The </a:t>
            </a:r>
            <a:r>
              <a:rPr b="1" lang="en-US"/>
              <a:t>Boolean</a:t>
            </a:r>
            <a:r>
              <a:rPr lang="en-US"/>
              <a:t> object represents two values, either "true" or "false". If </a:t>
            </a:r>
            <a:r>
              <a:rPr i="1" lang="en-US"/>
              <a:t>value</a:t>
            </a:r>
            <a:r>
              <a:rPr lang="en-US"/>
              <a:t> parameter is omitted or is 0, -0, null, false, </a:t>
            </a:r>
            <a:r>
              <a:rPr b="1" lang="en-US"/>
              <a:t>NaN,</a:t>
            </a:r>
            <a:r>
              <a:rPr lang="en-US"/>
              <a:t> undefined, or the empty string (""), the object has an initial value of false.</a:t>
            </a:r>
            <a:endParaRPr/>
          </a:p>
          <a:p>
            <a:pPr indent="0" lvl="0" marL="1588" rtl="0" algn="l">
              <a:lnSpc>
                <a:spcPct val="90000"/>
              </a:lnSpc>
              <a:spcBef>
                <a:spcPts val="2400"/>
              </a:spcBef>
              <a:spcAft>
                <a:spcPts val="0"/>
              </a:spcAft>
              <a:buSzPts val="2800"/>
              <a:buNone/>
            </a:pPr>
            <a:r>
              <a:rPr lang="en-US"/>
              <a:t>Syntax</a:t>
            </a:r>
            <a:endParaRPr/>
          </a:p>
          <a:p>
            <a:pPr indent="0" lvl="0" marL="1588" rtl="0" algn="l">
              <a:lnSpc>
                <a:spcPct val="90000"/>
              </a:lnSpc>
              <a:spcBef>
                <a:spcPts val="2400"/>
              </a:spcBef>
              <a:spcAft>
                <a:spcPts val="0"/>
              </a:spcAft>
              <a:buSzPts val="2800"/>
              <a:buNone/>
            </a:pPr>
            <a:r>
              <a:rPr lang="en-US"/>
              <a:t>Use the following syntax to create a </a:t>
            </a:r>
            <a:r>
              <a:rPr b="1" lang="en-US"/>
              <a:t>boolean</a:t>
            </a:r>
            <a:r>
              <a:rPr lang="en-US"/>
              <a:t> object.</a:t>
            </a:r>
            <a:endParaRPr/>
          </a:p>
          <a:p>
            <a:pPr indent="0" lvl="0" marL="1588" rtl="0" algn="l">
              <a:lnSpc>
                <a:spcPct val="90000"/>
              </a:lnSpc>
              <a:spcBef>
                <a:spcPts val="2400"/>
              </a:spcBef>
              <a:spcAft>
                <a:spcPts val="0"/>
              </a:spcAft>
              <a:buSzPts val="2800"/>
              <a:buNone/>
            </a:pPr>
            <a:r>
              <a:t/>
            </a:r>
            <a:endParaRPr/>
          </a:p>
        </p:txBody>
      </p:sp>
      <p:sp>
        <p:nvSpPr>
          <p:cNvPr id="1434" name="Google Shape;1434;p151"/>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id="1435" name="Google Shape;1435;p151"/>
          <p:cNvPicPr preferRelativeResize="0"/>
          <p:nvPr/>
        </p:nvPicPr>
        <p:blipFill rotWithShape="1">
          <a:blip r:embed="rId3">
            <a:alphaModFix/>
          </a:blip>
          <a:srcRect b="0" l="0" r="0" t="0"/>
          <a:stretch/>
        </p:blipFill>
        <p:spPr>
          <a:xfrm>
            <a:off x="3851653" y="3999767"/>
            <a:ext cx="4466365" cy="384663"/>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9" name="Shape 1439"/>
        <p:cNvGrpSpPr/>
        <p:nvPr/>
      </p:nvGrpSpPr>
      <p:grpSpPr>
        <a:xfrm>
          <a:off x="0" y="0"/>
          <a:ext cx="0" cy="0"/>
          <a:chOff x="0" y="0"/>
          <a:chExt cx="0" cy="0"/>
        </a:xfrm>
      </p:grpSpPr>
      <p:sp>
        <p:nvSpPr>
          <p:cNvPr id="1440" name="Google Shape;1440;p152"/>
          <p:cNvSpPr txBox="1"/>
          <p:nvPr>
            <p:ph type="title"/>
          </p:nvPr>
        </p:nvSpPr>
        <p:spPr>
          <a:xfrm>
            <a:off x="203572" y="257906"/>
            <a:ext cx="11125199" cy="662355"/>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Boolean Properties</a:t>
            </a:r>
            <a:endParaRPr/>
          </a:p>
        </p:txBody>
      </p:sp>
      <p:sp>
        <p:nvSpPr>
          <p:cNvPr id="1441" name="Google Shape;1441;p152"/>
          <p:cNvSpPr txBox="1"/>
          <p:nvPr>
            <p:ph idx="1" type="body"/>
          </p:nvPr>
        </p:nvSpPr>
        <p:spPr>
          <a:xfrm>
            <a:off x="462500" y="1137138"/>
            <a:ext cx="8861082" cy="3962401"/>
          </a:xfrm>
          <a:prstGeom prst="rect">
            <a:avLst/>
          </a:prstGeom>
          <a:noFill/>
          <a:ln>
            <a:noFill/>
          </a:ln>
        </p:spPr>
        <p:txBody>
          <a:bodyPr anchorCtr="0" anchor="t" bIns="0" lIns="0" spcFirstLastPara="1" rIns="0" wrap="square" tIns="0">
            <a:noAutofit/>
          </a:bodyPr>
          <a:lstStyle/>
          <a:p>
            <a:pPr indent="0" lvl="0" marL="1588" rtl="0" algn="l">
              <a:lnSpc>
                <a:spcPct val="90000"/>
              </a:lnSpc>
              <a:spcBef>
                <a:spcPts val="0"/>
              </a:spcBef>
              <a:spcAft>
                <a:spcPts val="0"/>
              </a:spcAft>
              <a:buSzPts val="2800"/>
              <a:buNone/>
            </a:pPr>
            <a:r>
              <a:rPr lang="en-US"/>
              <a:t>Here is a list of the properties of Boolean object −</a:t>
            </a:r>
            <a:endParaRPr/>
          </a:p>
        </p:txBody>
      </p:sp>
      <p:sp>
        <p:nvSpPr>
          <p:cNvPr id="1442" name="Google Shape;1442;p152"/>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1443" name="Google Shape;1443;p152"/>
          <p:cNvGraphicFramePr/>
          <p:nvPr/>
        </p:nvGraphicFramePr>
        <p:xfrm>
          <a:off x="1890794" y="2021058"/>
          <a:ext cx="3000000" cy="3000000"/>
        </p:xfrm>
        <a:graphic>
          <a:graphicData uri="http://schemas.openxmlformats.org/drawingml/2006/table">
            <a:tbl>
              <a:tblPr bandRow="1" firstRow="1">
                <a:noFill/>
                <a:tableStyleId>{28E30604-20AF-4E26-80DD-424C24190ECC}</a:tableStyleId>
              </a:tblPr>
              <a:tblGrid>
                <a:gridCol w="4062950"/>
                <a:gridCol w="4062950"/>
              </a:tblGrid>
              <a:tr h="370850">
                <a:tc>
                  <a:txBody>
                    <a:bodyPr/>
                    <a:lstStyle/>
                    <a:p>
                      <a:pPr indent="0" lvl="0" marL="0" marR="0" rtl="0" algn="l">
                        <a:spcBef>
                          <a:spcPts val="0"/>
                        </a:spcBef>
                        <a:spcAft>
                          <a:spcPts val="0"/>
                        </a:spcAft>
                        <a:buNone/>
                      </a:pPr>
                      <a:r>
                        <a:rPr lang="en-US" sz="1900" u="none" cap="none" strike="noStrike"/>
                        <a:t>Property</a:t>
                      </a:r>
                      <a:endParaRPr/>
                    </a:p>
                  </a:txBody>
                  <a:tcPr marT="76200" marB="76200" marR="76200" marL="76200"/>
                </a:tc>
                <a:tc>
                  <a:txBody>
                    <a:bodyPr/>
                    <a:lstStyle/>
                    <a:p>
                      <a:pPr indent="0" lvl="0" marL="0" marR="0" rtl="0" algn="l">
                        <a:spcBef>
                          <a:spcPts val="0"/>
                        </a:spcBef>
                        <a:spcAft>
                          <a:spcPts val="0"/>
                        </a:spcAft>
                        <a:buNone/>
                      </a:pPr>
                      <a:r>
                        <a:rPr lang="en-US" sz="1900" u="none" cap="none" strike="noStrike"/>
                        <a:t>Description</a:t>
                      </a:r>
                      <a:endParaRPr/>
                    </a:p>
                  </a:txBody>
                  <a:tcPr marT="76200" marB="76200" marR="76200" marL="76200"/>
                </a:tc>
              </a:tr>
              <a:tr h="370850">
                <a:tc>
                  <a:txBody>
                    <a:bodyPr/>
                    <a:lstStyle/>
                    <a:p>
                      <a:pPr indent="0" lvl="0" marL="0" marR="0" rtl="0" algn="just">
                        <a:spcBef>
                          <a:spcPts val="0"/>
                        </a:spcBef>
                        <a:spcAft>
                          <a:spcPts val="0"/>
                        </a:spcAft>
                        <a:buNone/>
                      </a:pPr>
                      <a:r>
                        <a:rPr b="1" lang="en-US" sz="1900" u="none" cap="none" strike="noStrike">
                          <a:solidFill>
                            <a:srgbClr val="313131"/>
                          </a:solidFill>
                        </a:rPr>
                        <a:t>constructor</a:t>
                      </a:r>
                      <a:endParaRPr sz="1900" u="none" cap="none" strike="noStrike">
                        <a:solidFill>
                          <a:srgbClr val="000000"/>
                        </a:solidFill>
                      </a:endParaRPr>
                    </a:p>
                  </a:txBody>
                  <a:tcPr marT="76200" marB="76200" marR="76200" marL="76200"/>
                </a:tc>
                <a:tc>
                  <a:txBody>
                    <a:bodyPr/>
                    <a:lstStyle/>
                    <a:p>
                      <a:pPr indent="0" lvl="0" marL="0" marR="0" rtl="0" algn="l">
                        <a:spcBef>
                          <a:spcPts val="0"/>
                        </a:spcBef>
                        <a:spcAft>
                          <a:spcPts val="0"/>
                        </a:spcAft>
                        <a:buNone/>
                      </a:pPr>
                      <a:r>
                        <a:rPr lang="en-US" sz="1900" u="none" cap="none" strike="noStrike"/>
                        <a:t>Returns a reference to the Boolean function that created the object.</a:t>
                      </a:r>
                      <a:endParaRPr/>
                    </a:p>
                  </a:txBody>
                  <a:tcPr marT="76200" marB="76200" marR="76200" marL="76200"/>
                </a:tc>
              </a:tr>
              <a:tr h="370850">
                <a:tc>
                  <a:txBody>
                    <a:bodyPr/>
                    <a:lstStyle/>
                    <a:p>
                      <a:pPr indent="0" lvl="0" marL="0" marR="0" rtl="0" algn="just">
                        <a:spcBef>
                          <a:spcPts val="0"/>
                        </a:spcBef>
                        <a:spcAft>
                          <a:spcPts val="0"/>
                        </a:spcAft>
                        <a:buNone/>
                      </a:pPr>
                      <a:r>
                        <a:rPr b="1" lang="en-US" sz="1900" u="none" cap="none" strike="noStrike">
                          <a:solidFill>
                            <a:srgbClr val="313131"/>
                          </a:solidFill>
                        </a:rPr>
                        <a:t>prototype</a:t>
                      </a:r>
                      <a:endParaRPr sz="1900" u="none" cap="none" strike="noStrike">
                        <a:solidFill>
                          <a:srgbClr val="000000"/>
                        </a:solidFill>
                      </a:endParaRPr>
                    </a:p>
                  </a:txBody>
                  <a:tcPr marT="76200" marB="76200" marR="76200" marL="76200"/>
                </a:tc>
                <a:tc>
                  <a:txBody>
                    <a:bodyPr/>
                    <a:lstStyle/>
                    <a:p>
                      <a:pPr indent="0" lvl="0" marL="0" marR="0" rtl="0" algn="l">
                        <a:spcBef>
                          <a:spcPts val="0"/>
                        </a:spcBef>
                        <a:spcAft>
                          <a:spcPts val="0"/>
                        </a:spcAft>
                        <a:buNone/>
                      </a:pPr>
                      <a:r>
                        <a:rPr lang="en-US" sz="1900" u="none" cap="none" strike="noStrike"/>
                        <a:t>The prototype property allows you to add properties and methods to an object.</a:t>
                      </a:r>
                      <a:endParaRPr/>
                    </a:p>
                  </a:txBody>
                  <a:tcPr marT="76200" marB="76200" marR="76200" marL="76200"/>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7" name="Shape 1447"/>
        <p:cNvGrpSpPr/>
        <p:nvPr/>
      </p:nvGrpSpPr>
      <p:grpSpPr>
        <a:xfrm>
          <a:off x="0" y="0"/>
          <a:ext cx="0" cy="0"/>
          <a:chOff x="0" y="0"/>
          <a:chExt cx="0" cy="0"/>
        </a:xfrm>
      </p:grpSpPr>
      <p:sp>
        <p:nvSpPr>
          <p:cNvPr id="1448" name="Google Shape;1448;p153"/>
          <p:cNvSpPr txBox="1"/>
          <p:nvPr>
            <p:ph type="title"/>
          </p:nvPr>
        </p:nvSpPr>
        <p:spPr>
          <a:xfrm>
            <a:off x="531818" y="406401"/>
            <a:ext cx="11125199" cy="889000"/>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Boolean Method</a:t>
            </a:r>
            <a:endParaRPr/>
          </a:p>
        </p:txBody>
      </p:sp>
      <p:sp>
        <p:nvSpPr>
          <p:cNvPr id="1449" name="Google Shape;1449;p153"/>
          <p:cNvSpPr txBox="1"/>
          <p:nvPr>
            <p:ph idx="1" type="body"/>
          </p:nvPr>
        </p:nvSpPr>
        <p:spPr>
          <a:xfrm>
            <a:off x="653330" y="1488830"/>
            <a:ext cx="10624269" cy="3962401"/>
          </a:xfrm>
          <a:prstGeom prst="rect">
            <a:avLst/>
          </a:prstGeom>
          <a:noFill/>
          <a:ln>
            <a:noFill/>
          </a:ln>
        </p:spPr>
        <p:txBody>
          <a:bodyPr anchorCtr="0" anchor="t" bIns="0" lIns="0" spcFirstLastPara="1" rIns="0" wrap="square" tIns="0">
            <a:noAutofit/>
          </a:bodyPr>
          <a:lstStyle/>
          <a:p>
            <a:pPr indent="0" lvl="0" marL="1588" rtl="0" algn="l">
              <a:lnSpc>
                <a:spcPct val="90000"/>
              </a:lnSpc>
              <a:spcBef>
                <a:spcPts val="0"/>
              </a:spcBef>
              <a:spcAft>
                <a:spcPts val="0"/>
              </a:spcAft>
              <a:buSzPts val="2800"/>
              <a:buNone/>
            </a:pPr>
            <a:r>
              <a:rPr lang="en-US"/>
              <a:t>Here is a list of the methods of Boolean object and their description.</a:t>
            </a:r>
            <a:endParaRPr/>
          </a:p>
        </p:txBody>
      </p:sp>
      <p:sp>
        <p:nvSpPr>
          <p:cNvPr id="1450" name="Google Shape;1450;p153"/>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1451" name="Google Shape;1451;p153"/>
          <p:cNvGraphicFramePr/>
          <p:nvPr/>
        </p:nvGraphicFramePr>
        <p:xfrm>
          <a:off x="1902522" y="2483300"/>
          <a:ext cx="3000000" cy="3000000"/>
        </p:xfrm>
        <a:graphic>
          <a:graphicData uri="http://schemas.openxmlformats.org/drawingml/2006/table">
            <a:tbl>
              <a:tblPr bandRow="1" firstRow="1">
                <a:noFill/>
                <a:tableStyleId>{28E30604-20AF-4E26-80DD-424C24190ECC}</a:tableStyleId>
              </a:tblPr>
              <a:tblGrid>
                <a:gridCol w="1462000"/>
                <a:gridCol w="6663875"/>
              </a:tblGrid>
              <a:tr h="370850">
                <a:tc>
                  <a:txBody>
                    <a:bodyPr/>
                    <a:lstStyle/>
                    <a:p>
                      <a:pPr indent="0" lvl="0" marL="0" marR="0" rtl="0" algn="l">
                        <a:spcBef>
                          <a:spcPts val="0"/>
                        </a:spcBef>
                        <a:spcAft>
                          <a:spcPts val="0"/>
                        </a:spcAft>
                        <a:buNone/>
                      </a:pPr>
                      <a:r>
                        <a:rPr lang="en-US" sz="1900" u="none" cap="none" strike="noStrike"/>
                        <a:t>Method</a:t>
                      </a:r>
                      <a:endParaRPr/>
                    </a:p>
                  </a:txBody>
                  <a:tcPr marT="76200" marB="76200" marR="76200" marL="76200"/>
                </a:tc>
                <a:tc>
                  <a:txBody>
                    <a:bodyPr/>
                    <a:lstStyle/>
                    <a:p>
                      <a:pPr indent="0" lvl="0" marL="0" marR="0" rtl="0" algn="l">
                        <a:spcBef>
                          <a:spcPts val="0"/>
                        </a:spcBef>
                        <a:spcAft>
                          <a:spcPts val="0"/>
                        </a:spcAft>
                        <a:buNone/>
                      </a:pPr>
                      <a:r>
                        <a:rPr lang="en-US" sz="1900" u="none" cap="none" strike="noStrike"/>
                        <a:t>Description</a:t>
                      </a:r>
                      <a:endParaRPr/>
                    </a:p>
                  </a:txBody>
                  <a:tcPr marT="76200" marB="76200" marR="76200" marL="76200"/>
                </a:tc>
              </a:tr>
              <a:tr h="370850">
                <a:tc>
                  <a:txBody>
                    <a:bodyPr/>
                    <a:lstStyle/>
                    <a:p>
                      <a:pPr indent="0" lvl="0" marL="0" marR="0" rtl="0" algn="just">
                        <a:spcBef>
                          <a:spcPts val="0"/>
                        </a:spcBef>
                        <a:spcAft>
                          <a:spcPts val="0"/>
                        </a:spcAft>
                        <a:buNone/>
                      </a:pPr>
                      <a:r>
                        <a:rPr b="1" lang="en-US" sz="1900" u="none" cap="none" strike="noStrike">
                          <a:solidFill>
                            <a:srgbClr val="313131"/>
                          </a:solidFill>
                        </a:rPr>
                        <a:t>toSource()</a:t>
                      </a:r>
                      <a:endParaRPr sz="1900" u="none" cap="none" strike="noStrike">
                        <a:solidFill>
                          <a:srgbClr val="000000"/>
                        </a:solidFill>
                      </a:endParaRPr>
                    </a:p>
                  </a:txBody>
                  <a:tcPr marT="76200" marB="76200" marR="76200" marL="76200"/>
                </a:tc>
                <a:tc>
                  <a:txBody>
                    <a:bodyPr/>
                    <a:lstStyle/>
                    <a:p>
                      <a:pPr indent="0" lvl="0" marL="0" marR="0" rtl="0" algn="l">
                        <a:spcBef>
                          <a:spcPts val="0"/>
                        </a:spcBef>
                        <a:spcAft>
                          <a:spcPts val="0"/>
                        </a:spcAft>
                        <a:buNone/>
                      </a:pPr>
                      <a:r>
                        <a:rPr lang="en-US" sz="1900" u="none" cap="none" strike="noStrike"/>
                        <a:t>Returns a string containing the source of the Boolean object; you can use this string to create an equivalent object.</a:t>
                      </a:r>
                      <a:endParaRPr/>
                    </a:p>
                  </a:txBody>
                  <a:tcPr marT="76200" marB="76200" marR="76200" marL="76200"/>
                </a:tc>
              </a:tr>
              <a:tr h="370850">
                <a:tc>
                  <a:txBody>
                    <a:bodyPr/>
                    <a:lstStyle/>
                    <a:p>
                      <a:pPr indent="0" lvl="0" marL="0" marR="0" rtl="0" algn="just">
                        <a:spcBef>
                          <a:spcPts val="0"/>
                        </a:spcBef>
                        <a:spcAft>
                          <a:spcPts val="0"/>
                        </a:spcAft>
                        <a:buNone/>
                      </a:pPr>
                      <a:r>
                        <a:rPr b="1" lang="en-US" sz="1900" u="none" cap="none" strike="noStrike">
                          <a:solidFill>
                            <a:srgbClr val="313131"/>
                          </a:solidFill>
                        </a:rPr>
                        <a:t>toString()</a:t>
                      </a:r>
                      <a:endParaRPr sz="1900" u="none" cap="none" strike="noStrike">
                        <a:solidFill>
                          <a:srgbClr val="000000"/>
                        </a:solidFill>
                      </a:endParaRPr>
                    </a:p>
                  </a:txBody>
                  <a:tcPr marT="76200" marB="76200" marR="76200" marL="76200"/>
                </a:tc>
                <a:tc>
                  <a:txBody>
                    <a:bodyPr/>
                    <a:lstStyle/>
                    <a:p>
                      <a:pPr indent="0" lvl="0" marL="0" marR="0" rtl="0" algn="l">
                        <a:spcBef>
                          <a:spcPts val="0"/>
                        </a:spcBef>
                        <a:spcAft>
                          <a:spcPts val="0"/>
                        </a:spcAft>
                        <a:buNone/>
                      </a:pPr>
                      <a:r>
                        <a:rPr lang="en-US" sz="1900" u="none" cap="none" strike="noStrike"/>
                        <a:t>Returns a string of either "true" or "false" depending upon the value of the object.</a:t>
                      </a:r>
                      <a:endParaRPr/>
                    </a:p>
                  </a:txBody>
                  <a:tcPr marT="76200" marB="76200" marR="76200" marL="76200"/>
                </a:tc>
              </a:tr>
              <a:tr h="370850">
                <a:tc>
                  <a:txBody>
                    <a:bodyPr/>
                    <a:lstStyle/>
                    <a:p>
                      <a:pPr indent="0" lvl="0" marL="0" marR="0" rtl="0" algn="just">
                        <a:spcBef>
                          <a:spcPts val="0"/>
                        </a:spcBef>
                        <a:spcAft>
                          <a:spcPts val="0"/>
                        </a:spcAft>
                        <a:buNone/>
                      </a:pPr>
                      <a:r>
                        <a:rPr b="1" lang="en-US" sz="1900" u="none" cap="none" strike="noStrike">
                          <a:solidFill>
                            <a:srgbClr val="313131"/>
                          </a:solidFill>
                        </a:rPr>
                        <a:t>valueOf()</a:t>
                      </a:r>
                      <a:endParaRPr sz="1900" u="none" cap="none" strike="noStrike">
                        <a:solidFill>
                          <a:srgbClr val="000000"/>
                        </a:solidFill>
                      </a:endParaRPr>
                    </a:p>
                  </a:txBody>
                  <a:tcPr marT="76200" marB="76200" marR="76200" marL="76200"/>
                </a:tc>
                <a:tc>
                  <a:txBody>
                    <a:bodyPr/>
                    <a:lstStyle/>
                    <a:p>
                      <a:pPr indent="0" lvl="0" marL="0" marR="0" rtl="0" algn="l">
                        <a:spcBef>
                          <a:spcPts val="0"/>
                        </a:spcBef>
                        <a:spcAft>
                          <a:spcPts val="0"/>
                        </a:spcAft>
                        <a:buNone/>
                      </a:pPr>
                      <a:r>
                        <a:rPr lang="en-US" sz="1900" u="none" cap="none" strike="noStrike"/>
                        <a:t>Returns the primitive value of the Boolean object.</a:t>
                      </a:r>
                      <a:endParaRPr/>
                    </a:p>
                  </a:txBody>
                  <a:tcPr marT="76200" marB="76200" marR="76200" marL="76200"/>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5" name="Shape 1455"/>
        <p:cNvGrpSpPr/>
        <p:nvPr/>
      </p:nvGrpSpPr>
      <p:grpSpPr>
        <a:xfrm>
          <a:off x="0" y="0"/>
          <a:ext cx="0" cy="0"/>
          <a:chOff x="0" y="0"/>
          <a:chExt cx="0" cy="0"/>
        </a:xfrm>
      </p:grpSpPr>
      <p:sp>
        <p:nvSpPr>
          <p:cNvPr id="1456" name="Google Shape;1456;p154"/>
          <p:cNvSpPr txBox="1"/>
          <p:nvPr>
            <p:ph type="title"/>
          </p:nvPr>
        </p:nvSpPr>
        <p:spPr>
          <a:xfrm>
            <a:off x="180126" y="288622"/>
            <a:ext cx="11125199" cy="662355"/>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JavaScript - The Strings Object</a:t>
            </a:r>
            <a:endParaRPr/>
          </a:p>
        </p:txBody>
      </p:sp>
      <p:sp>
        <p:nvSpPr>
          <p:cNvPr id="1457" name="Google Shape;1457;p154"/>
          <p:cNvSpPr txBox="1"/>
          <p:nvPr>
            <p:ph idx="1" type="body"/>
          </p:nvPr>
        </p:nvSpPr>
        <p:spPr>
          <a:xfrm>
            <a:off x="418869" y="1254369"/>
            <a:ext cx="11257315" cy="3962401"/>
          </a:xfrm>
          <a:prstGeom prst="rect">
            <a:avLst/>
          </a:prstGeom>
          <a:noFill/>
          <a:ln>
            <a:noFill/>
          </a:ln>
        </p:spPr>
        <p:txBody>
          <a:bodyPr anchorCtr="0" anchor="t" bIns="0" lIns="0" spcFirstLastPara="1" rIns="0" wrap="square" tIns="0">
            <a:noAutofit/>
          </a:bodyPr>
          <a:lstStyle/>
          <a:p>
            <a:pPr indent="0" lvl="0" marL="1588" rtl="0" algn="just">
              <a:lnSpc>
                <a:spcPct val="90000"/>
              </a:lnSpc>
              <a:spcBef>
                <a:spcPts val="0"/>
              </a:spcBef>
              <a:spcAft>
                <a:spcPts val="0"/>
              </a:spcAft>
              <a:buSzPts val="2700"/>
              <a:buNone/>
            </a:pPr>
            <a:r>
              <a:rPr lang="en-US" sz="2700"/>
              <a:t>The </a:t>
            </a:r>
            <a:r>
              <a:rPr b="1" lang="en-US" sz="2700"/>
              <a:t>String</a:t>
            </a:r>
            <a:r>
              <a:rPr lang="en-US" sz="2700"/>
              <a:t> object lets you work with a series of characters; it wraps Javascript's string primitive data type with a number of helper methods.</a:t>
            </a:r>
            <a:endParaRPr/>
          </a:p>
          <a:p>
            <a:pPr indent="0" lvl="0" marL="1588" rtl="0" algn="just">
              <a:lnSpc>
                <a:spcPct val="90000"/>
              </a:lnSpc>
              <a:spcBef>
                <a:spcPts val="2400"/>
              </a:spcBef>
              <a:spcAft>
                <a:spcPts val="0"/>
              </a:spcAft>
              <a:buSzPts val="2700"/>
              <a:buNone/>
            </a:pPr>
            <a:r>
              <a:rPr lang="en-US" sz="2700"/>
              <a:t>As JavaScript automatically converts between string primitives and String objects, you can call any of the helper methods of the String object on a string primitive.</a:t>
            </a:r>
            <a:endParaRPr/>
          </a:p>
          <a:p>
            <a:pPr indent="0" lvl="0" marL="1588" rtl="0" algn="just">
              <a:lnSpc>
                <a:spcPct val="90000"/>
              </a:lnSpc>
              <a:spcBef>
                <a:spcPts val="2400"/>
              </a:spcBef>
              <a:spcAft>
                <a:spcPts val="0"/>
              </a:spcAft>
              <a:buSzPts val="2700"/>
              <a:buNone/>
            </a:pPr>
            <a:r>
              <a:rPr lang="en-US" sz="2700"/>
              <a:t>Syntax</a:t>
            </a:r>
            <a:endParaRPr/>
          </a:p>
          <a:p>
            <a:pPr indent="0" lvl="0" marL="1588" rtl="0" algn="just">
              <a:lnSpc>
                <a:spcPct val="90000"/>
              </a:lnSpc>
              <a:spcBef>
                <a:spcPts val="2400"/>
              </a:spcBef>
              <a:spcAft>
                <a:spcPts val="0"/>
              </a:spcAft>
              <a:buSzPts val="2700"/>
              <a:buNone/>
            </a:pPr>
            <a:r>
              <a:rPr lang="en-US" sz="2700"/>
              <a:t>Use the following syntax to create a String object −</a:t>
            </a:r>
            <a:endParaRPr/>
          </a:p>
          <a:p>
            <a:pPr indent="0" lvl="0" marL="1588" rtl="0" algn="just">
              <a:lnSpc>
                <a:spcPct val="90000"/>
              </a:lnSpc>
              <a:spcBef>
                <a:spcPts val="2400"/>
              </a:spcBef>
              <a:spcAft>
                <a:spcPts val="0"/>
              </a:spcAft>
              <a:buSzPts val="2700"/>
              <a:buNone/>
            </a:pPr>
            <a:r>
              <a:t/>
            </a:r>
            <a:endParaRPr sz="2700"/>
          </a:p>
          <a:p>
            <a:pPr indent="0" lvl="0" marL="1588" rtl="0" algn="just">
              <a:lnSpc>
                <a:spcPct val="90000"/>
              </a:lnSpc>
              <a:spcBef>
                <a:spcPts val="2400"/>
              </a:spcBef>
              <a:spcAft>
                <a:spcPts val="0"/>
              </a:spcAft>
              <a:buSzPts val="2700"/>
              <a:buNone/>
            </a:pPr>
            <a:r>
              <a:rPr lang="en-US" sz="2700"/>
              <a:t>The </a:t>
            </a:r>
            <a:r>
              <a:rPr b="1" lang="en-US" sz="2700"/>
              <a:t>String</a:t>
            </a:r>
            <a:r>
              <a:rPr lang="en-US" sz="2700"/>
              <a:t> parameter is a series of characters that has been properly encoded.</a:t>
            </a:r>
            <a:endParaRPr/>
          </a:p>
          <a:p>
            <a:pPr indent="0" lvl="0" marL="1588" rtl="0" algn="l">
              <a:lnSpc>
                <a:spcPct val="90000"/>
              </a:lnSpc>
              <a:spcBef>
                <a:spcPts val="2400"/>
              </a:spcBef>
              <a:spcAft>
                <a:spcPts val="0"/>
              </a:spcAft>
              <a:buSzPts val="2800"/>
              <a:buNone/>
            </a:pPr>
            <a:r>
              <a:t/>
            </a:r>
            <a:endParaRPr/>
          </a:p>
        </p:txBody>
      </p:sp>
      <p:sp>
        <p:nvSpPr>
          <p:cNvPr id="1458" name="Google Shape;1458;p154"/>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id="1459" name="Google Shape;1459;p154"/>
          <p:cNvPicPr preferRelativeResize="0"/>
          <p:nvPr/>
        </p:nvPicPr>
        <p:blipFill rotWithShape="1">
          <a:blip r:embed="rId3">
            <a:alphaModFix/>
          </a:blip>
          <a:srcRect b="0" l="0" r="0" t="0"/>
          <a:stretch/>
        </p:blipFill>
        <p:spPr>
          <a:xfrm>
            <a:off x="3624733" y="4969176"/>
            <a:ext cx="4845586" cy="468928"/>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3" name="Shape 1463"/>
        <p:cNvGrpSpPr/>
        <p:nvPr/>
      </p:nvGrpSpPr>
      <p:grpSpPr>
        <a:xfrm>
          <a:off x="0" y="0"/>
          <a:ext cx="0" cy="0"/>
          <a:chOff x="0" y="0"/>
          <a:chExt cx="0" cy="0"/>
        </a:xfrm>
      </p:grpSpPr>
      <p:sp>
        <p:nvSpPr>
          <p:cNvPr id="1464" name="Google Shape;1464;p155"/>
          <p:cNvSpPr txBox="1"/>
          <p:nvPr>
            <p:ph type="title"/>
          </p:nvPr>
        </p:nvSpPr>
        <p:spPr>
          <a:xfrm>
            <a:off x="250464" y="351691"/>
            <a:ext cx="11125199" cy="662355"/>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String Properties</a:t>
            </a:r>
            <a:endParaRPr/>
          </a:p>
        </p:txBody>
      </p:sp>
      <p:sp>
        <p:nvSpPr>
          <p:cNvPr id="1465" name="Google Shape;1465;p155"/>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1466" name="Google Shape;1466;p155"/>
          <p:cNvGraphicFramePr/>
          <p:nvPr/>
        </p:nvGraphicFramePr>
        <p:xfrm>
          <a:off x="1750121" y="1723408"/>
          <a:ext cx="3000000" cy="3000000"/>
        </p:xfrm>
        <a:graphic>
          <a:graphicData uri="http://schemas.openxmlformats.org/drawingml/2006/table">
            <a:tbl>
              <a:tblPr bandRow="1" firstRow="1">
                <a:noFill/>
                <a:tableStyleId>{28E30604-20AF-4E26-80DD-424C24190ECC}</a:tableStyleId>
              </a:tblPr>
              <a:tblGrid>
                <a:gridCol w="1548775"/>
                <a:gridCol w="6577125"/>
              </a:tblGrid>
              <a:tr h="370850">
                <a:tc>
                  <a:txBody>
                    <a:bodyPr/>
                    <a:lstStyle/>
                    <a:p>
                      <a:pPr indent="0" lvl="0" marL="0" marR="0" rtl="0" algn="l">
                        <a:spcBef>
                          <a:spcPts val="0"/>
                        </a:spcBef>
                        <a:spcAft>
                          <a:spcPts val="0"/>
                        </a:spcAft>
                        <a:buNone/>
                      </a:pPr>
                      <a:r>
                        <a:rPr lang="en-US" sz="1900" u="none" cap="none" strike="noStrike"/>
                        <a:t>Property</a:t>
                      </a:r>
                      <a:endParaRPr/>
                    </a:p>
                  </a:txBody>
                  <a:tcPr marT="76200" marB="76200" marR="76200" marL="76200"/>
                </a:tc>
                <a:tc>
                  <a:txBody>
                    <a:bodyPr/>
                    <a:lstStyle/>
                    <a:p>
                      <a:pPr indent="0" lvl="0" marL="0" marR="0" rtl="0" algn="l">
                        <a:spcBef>
                          <a:spcPts val="0"/>
                        </a:spcBef>
                        <a:spcAft>
                          <a:spcPts val="0"/>
                        </a:spcAft>
                        <a:buNone/>
                      </a:pPr>
                      <a:r>
                        <a:rPr lang="en-US" sz="1900" u="none" cap="none" strike="noStrike"/>
                        <a:t>Description</a:t>
                      </a:r>
                      <a:endParaRPr/>
                    </a:p>
                  </a:txBody>
                  <a:tcPr marT="76200" marB="76200" marR="76200" marL="76200"/>
                </a:tc>
              </a:tr>
              <a:tr h="370850">
                <a:tc>
                  <a:txBody>
                    <a:bodyPr/>
                    <a:lstStyle/>
                    <a:p>
                      <a:pPr indent="0" lvl="0" marL="0" marR="0" rtl="0" algn="just">
                        <a:spcBef>
                          <a:spcPts val="0"/>
                        </a:spcBef>
                        <a:spcAft>
                          <a:spcPts val="0"/>
                        </a:spcAft>
                        <a:buNone/>
                      </a:pPr>
                      <a:r>
                        <a:rPr lang="en-US" sz="1900" u="none" cap="none" strike="noStrike"/>
                        <a:t>constructor</a:t>
                      </a:r>
                      <a:endParaRPr sz="1900" u="none" cap="none" strike="noStrike">
                        <a:solidFill>
                          <a:srgbClr val="000000"/>
                        </a:solidFill>
                      </a:endParaRPr>
                    </a:p>
                  </a:txBody>
                  <a:tcPr marT="76200" marB="76200" marR="76200" marL="76200"/>
                </a:tc>
                <a:tc>
                  <a:txBody>
                    <a:bodyPr/>
                    <a:lstStyle/>
                    <a:p>
                      <a:pPr indent="0" lvl="0" marL="0" marR="0" rtl="0" algn="l">
                        <a:spcBef>
                          <a:spcPts val="0"/>
                        </a:spcBef>
                        <a:spcAft>
                          <a:spcPts val="0"/>
                        </a:spcAft>
                        <a:buNone/>
                      </a:pPr>
                      <a:r>
                        <a:rPr lang="en-US" sz="1900" u="none" cap="none" strike="noStrike"/>
                        <a:t>Returns a reference to the String function that created the object.</a:t>
                      </a:r>
                      <a:endParaRPr/>
                    </a:p>
                  </a:txBody>
                  <a:tcPr marT="76200" marB="76200" marR="76200" marL="76200"/>
                </a:tc>
              </a:tr>
              <a:tr h="370850">
                <a:tc>
                  <a:txBody>
                    <a:bodyPr/>
                    <a:lstStyle/>
                    <a:p>
                      <a:pPr indent="0" lvl="0" marL="0" marR="0" rtl="0" algn="just">
                        <a:spcBef>
                          <a:spcPts val="0"/>
                        </a:spcBef>
                        <a:spcAft>
                          <a:spcPts val="0"/>
                        </a:spcAft>
                        <a:buNone/>
                      </a:pPr>
                      <a:r>
                        <a:rPr lang="en-US" sz="1900" u="none" cap="none" strike="noStrike"/>
                        <a:t>length</a:t>
                      </a:r>
                      <a:endParaRPr sz="1900" u="none" cap="none" strike="noStrike">
                        <a:solidFill>
                          <a:srgbClr val="000000"/>
                        </a:solidFill>
                      </a:endParaRPr>
                    </a:p>
                  </a:txBody>
                  <a:tcPr marT="76200" marB="76200" marR="76200" marL="76200"/>
                </a:tc>
                <a:tc>
                  <a:txBody>
                    <a:bodyPr/>
                    <a:lstStyle/>
                    <a:p>
                      <a:pPr indent="0" lvl="0" marL="0" marR="0" rtl="0" algn="l">
                        <a:spcBef>
                          <a:spcPts val="0"/>
                        </a:spcBef>
                        <a:spcAft>
                          <a:spcPts val="0"/>
                        </a:spcAft>
                        <a:buNone/>
                      </a:pPr>
                      <a:r>
                        <a:rPr lang="en-US" sz="1900" u="none" cap="none" strike="noStrike"/>
                        <a:t>Returns the length of the string.</a:t>
                      </a:r>
                      <a:endParaRPr/>
                    </a:p>
                  </a:txBody>
                  <a:tcPr marT="76200" marB="76200" marR="76200" marL="76200"/>
                </a:tc>
              </a:tr>
              <a:tr h="370850">
                <a:tc>
                  <a:txBody>
                    <a:bodyPr/>
                    <a:lstStyle/>
                    <a:p>
                      <a:pPr indent="0" lvl="0" marL="0" marR="0" rtl="0" algn="just">
                        <a:spcBef>
                          <a:spcPts val="0"/>
                        </a:spcBef>
                        <a:spcAft>
                          <a:spcPts val="0"/>
                        </a:spcAft>
                        <a:buNone/>
                      </a:pPr>
                      <a:r>
                        <a:rPr lang="en-US" sz="1900" u="none" cap="none" strike="noStrike"/>
                        <a:t>prototype</a:t>
                      </a:r>
                      <a:endParaRPr sz="1900" u="none" cap="none" strike="noStrike">
                        <a:solidFill>
                          <a:srgbClr val="000000"/>
                        </a:solidFill>
                      </a:endParaRPr>
                    </a:p>
                  </a:txBody>
                  <a:tcPr marT="76200" marB="76200" marR="76200" marL="76200"/>
                </a:tc>
                <a:tc>
                  <a:txBody>
                    <a:bodyPr/>
                    <a:lstStyle/>
                    <a:p>
                      <a:pPr indent="0" lvl="0" marL="0" marR="0" rtl="0" algn="l">
                        <a:spcBef>
                          <a:spcPts val="0"/>
                        </a:spcBef>
                        <a:spcAft>
                          <a:spcPts val="0"/>
                        </a:spcAft>
                        <a:buNone/>
                      </a:pPr>
                      <a:r>
                        <a:rPr lang="en-US" sz="1900" u="none" cap="none" strike="noStrike"/>
                        <a:t>The prototype property allows you to add properties and methods to an object.</a:t>
                      </a:r>
                      <a:endParaRPr/>
                    </a:p>
                  </a:txBody>
                  <a:tcPr marT="76200" marB="76200" marR="76200" marL="76200"/>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0" name="Shape 1470"/>
        <p:cNvGrpSpPr/>
        <p:nvPr/>
      </p:nvGrpSpPr>
      <p:grpSpPr>
        <a:xfrm>
          <a:off x="0" y="0"/>
          <a:ext cx="0" cy="0"/>
          <a:chOff x="0" y="0"/>
          <a:chExt cx="0" cy="0"/>
        </a:xfrm>
      </p:grpSpPr>
      <p:sp>
        <p:nvSpPr>
          <p:cNvPr id="1471" name="Google Shape;1471;p156"/>
          <p:cNvSpPr txBox="1"/>
          <p:nvPr>
            <p:ph type="title"/>
          </p:nvPr>
        </p:nvSpPr>
        <p:spPr>
          <a:xfrm>
            <a:off x="297356" y="20747"/>
            <a:ext cx="11125199" cy="685801"/>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String Methods</a:t>
            </a:r>
            <a:endParaRPr/>
          </a:p>
        </p:txBody>
      </p:sp>
      <p:sp>
        <p:nvSpPr>
          <p:cNvPr id="1472" name="Google Shape;1472;p156"/>
          <p:cNvSpPr txBox="1"/>
          <p:nvPr>
            <p:ph idx="1" type="body"/>
          </p:nvPr>
        </p:nvSpPr>
        <p:spPr>
          <a:xfrm>
            <a:off x="359355" y="841247"/>
            <a:ext cx="11330915" cy="3962401"/>
          </a:xfrm>
          <a:prstGeom prst="rect">
            <a:avLst/>
          </a:prstGeom>
          <a:noFill/>
          <a:ln>
            <a:noFill/>
          </a:ln>
        </p:spPr>
        <p:txBody>
          <a:bodyPr anchorCtr="0" anchor="t" bIns="0" lIns="0" spcFirstLastPara="1" rIns="0" wrap="square" tIns="0">
            <a:noAutofit/>
          </a:bodyPr>
          <a:lstStyle/>
          <a:p>
            <a:pPr indent="0" lvl="0" marL="1588" rtl="0" algn="l">
              <a:lnSpc>
                <a:spcPct val="90000"/>
              </a:lnSpc>
              <a:spcBef>
                <a:spcPts val="0"/>
              </a:spcBef>
              <a:spcAft>
                <a:spcPts val="0"/>
              </a:spcAft>
              <a:buSzPts val="2800"/>
              <a:buNone/>
            </a:pPr>
            <a:r>
              <a:rPr lang="en-US"/>
              <a:t>Here is a list of the methods available in String object along with their description.</a:t>
            </a:r>
            <a:endParaRPr/>
          </a:p>
        </p:txBody>
      </p:sp>
      <p:sp>
        <p:nvSpPr>
          <p:cNvPr id="1473" name="Google Shape;1473;p156"/>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1474" name="Google Shape;1474;p156"/>
          <p:cNvGraphicFramePr/>
          <p:nvPr/>
        </p:nvGraphicFramePr>
        <p:xfrm>
          <a:off x="2383168" y="1335962"/>
          <a:ext cx="3000000" cy="3000000"/>
        </p:xfrm>
        <a:graphic>
          <a:graphicData uri="http://schemas.openxmlformats.org/drawingml/2006/table">
            <a:tbl>
              <a:tblPr bandRow="1" firstRow="1">
                <a:noFill/>
                <a:tableStyleId>{28E30604-20AF-4E26-80DD-424C24190ECC}</a:tableStyleId>
              </a:tblPr>
              <a:tblGrid>
                <a:gridCol w="1907475"/>
                <a:gridCol w="6218400"/>
              </a:tblGrid>
              <a:tr h="370850">
                <a:tc>
                  <a:txBody>
                    <a:bodyPr/>
                    <a:lstStyle/>
                    <a:p>
                      <a:pPr indent="0" lvl="0" marL="0" marR="0" rtl="0" algn="l">
                        <a:spcBef>
                          <a:spcPts val="0"/>
                        </a:spcBef>
                        <a:spcAft>
                          <a:spcPts val="0"/>
                        </a:spcAft>
                        <a:buNone/>
                      </a:pPr>
                      <a:r>
                        <a:rPr lang="en-US" sz="1900" u="none" cap="none" strike="noStrike"/>
                        <a:t>Method</a:t>
                      </a:r>
                      <a:endParaRPr/>
                    </a:p>
                  </a:txBody>
                  <a:tcPr marT="76200" marB="76200" marR="76200" marL="76200"/>
                </a:tc>
                <a:tc>
                  <a:txBody>
                    <a:bodyPr/>
                    <a:lstStyle/>
                    <a:p>
                      <a:pPr indent="0" lvl="0" marL="0" marR="0" rtl="0" algn="l">
                        <a:spcBef>
                          <a:spcPts val="0"/>
                        </a:spcBef>
                        <a:spcAft>
                          <a:spcPts val="0"/>
                        </a:spcAft>
                        <a:buNone/>
                      </a:pPr>
                      <a:r>
                        <a:rPr lang="en-US" sz="1900" u="none" cap="none" strike="noStrike"/>
                        <a:t>Description</a:t>
                      </a:r>
                      <a:endParaRPr/>
                    </a:p>
                  </a:txBody>
                  <a:tcPr marT="76200" marB="76200" marR="76200" marL="76200"/>
                </a:tc>
              </a:tr>
              <a:tr h="370850">
                <a:tc>
                  <a:txBody>
                    <a:bodyPr/>
                    <a:lstStyle/>
                    <a:p>
                      <a:pPr indent="0" lvl="0" marL="0" marR="0" rtl="0" algn="just">
                        <a:spcBef>
                          <a:spcPts val="0"/>
                        </a:spcBef>
                        <a:spcAft>
                          <a:spcPts val="0"/>
                        </a:spcAft>
                        <a:buNone/>
                      </a:pPr>
                      <a:r>
                        <a:rPr lang="en-US" sz="1900" u="none" cap="none" strike="noStrike"/>
                        <a:t>charAt()</a:t>
                      </a:r>
                      <a:endParaRPr sz="1900" u="none" cap="none" strike="noStrike">
                        <a:solidFill>
                          <a:srgbClr val="000000"/>
                        </a:solidFill>
                      </a:endParaRPr>
                    </a:p>
                  </a:txBody>
                  <a:tcPr marT="76200" marB="76200" marR="76200" marL="76200"/>
                </a:tc>
                <a:tc>
                  <a:txBody>
                    <a:bodyPr/>
                    <a:lstStyle/>
                    <a:p>
                      <a:pPr indent="0" lvl="0" marL="0" marR="0" rtl="0" algn="l">
                        <a:spcBef>
                          <a:spcPts val="0"/>
                        </a:spcBef>
                        <a:spcAft>
                          <a:spcPts val="0"/>
                        </a:spcAft>
                        <a:buNone/>
                      </a:pPr>
                      <a:r>
                        <a:rPr lang="en-US" sz="1900" u="none" cap="none" strike="noStrike"/>
                        <a:t>Returns the character at the specified index.</a:t>
                      </a:r>
                      <a:endParaRPr/>
                    </a:p>
                  </a:txBody>
                  <a:tcPr marT="76200" marB="76200" marR="76200" marL="76200"/>
                </a:tc>
              </a:tr>
              <a:tr h="370850">
                <a:tc>
                  <a:txBody>
                    <a:bodyPr/>
                    <a:lstStyle/>
                    <a:p>
                      <a:pPr indent="0" lvl="0" marL="0" marR="0" rtl="0" algn="just">
                        <a:spcBef>
                          <a:spcPts val="0"/>
                        </a:spcBef>
                        <a:spcAft>
                          <a:spcPts val="0"/>
                        </a:spcAft>
                        <a:buNone/>
                      </a:pPr>
                      <a:r>
                        <a:rPr lang="en-US" sz="1900" u="none" cap="none" strike="noStrike"/>
                        <a:t>charCodeAt()</a:t>
                      </a:r>
                      <a:endParaRPr sz="1900" u="none" cap="none" strike="noStrike">
                        <a:solidFill>
                          <a:srgbClr val="000000"/>
                        </a:solidFill>
                      </a:endParaRPr>
                    </a:p>
                  </a:txBody>
                  <a:tcPr marT="76200" marB="76200" marR="76200" marL="76200"/>
                </a:tc>
                <a:tc>
                  <a:txBody>
                    <a:bodyPr/>
                    <a:lstStyle/>
                    <a:p>
                      <a:pPr indent="0" lvl="0" marL="0" marR="0" rtl="0" algn="l">
                        <a:spcBef>
                          <a:spcPts val="0"/>
                        </a:spcBef>
                        <a:spcAft>
                          <a:spcPts val="0"/>
                        </a:spcAft>
                        <a:buNone/>
                      </a:pPr>
                      <a:r>
                        <a:rPr lang="en-US" sz="1900" u="none" cap="none" strike="noStrike"/>
                        <a:t>Returns a number indicating the Unicode value of the character at the given index.</a:t>
                      </a:r>
                      <a:endParaRPr/>
                    </a:p>
                  </a:txBody>
                  <a:tcPr marT="76200" marB="76200" marR="76200" marL="76200"/>
                </a:tc>
              </a:tr>
              <a:tr h="370850">
                <a:tc>
                  <a:txBody>
                    <a:bodyPr/>
                    <a:lstStyle/>
                    <a:p>
                      <a:pPr indent="0" lvl="0" marL="0" marR="0" rtl="0" algn="just">
                        <a:spcBef>
                          <a:spcPts val="0"/>
                        </a:spcBef>
                        <a:spcAft>
                          <a:spcPts val="0"/>
                        </a:spcAft>
                        <a:buNone/>
                      </a:pPr>
                      <a:r>
                        <a:rPr lang="en-US" sz="1900" u="none" cap="none" strike="noStrike"/>
                        <a:t>concat()</a:t>
                      </a:r>
                      <a:endParaRPr sz="1900" u="none" cap="none" strike="noStrike">
                        <a:solidFill>
                          <a:srgbClr val="000000"/>
                        </a:solidFill>
                      </a:endParaRPr>
                    </a:p>
                  </a:txBody>
                  <a:tcPr marT="76200" marB="76200" marR="76200" marL="76200"/>
                </a:tc>
                <a:tc>
                  <a:txBody>
                    <a:bodyPr/>
                    <a:lstStyle/>
                    <a:p>
                      <a:pPr indent="0" lvl="0" marL="0" marR="0" rtl="0" algn="l">
                        <a:spcBef>
                          <a:spcPts val="0"/>
                        </a:spcBef>
                        <a:spcAft>
                          <a:spcPts val="0"/>
                        </a:spcAft>
                        <a:buNone/>
                      </a:pPr>
                      <a:r>
                        <a:rPr lang="en-US" sz="1900" u="none" cap="none" strike="noStrike"/>
                        <a:t>Combines the text of two strings and returns a new string.</a:t>
                      </a:r>
                      <a:endParaRPr/>
                    </a:p>
                  </a:txBody>
                  <a:tcPr marT="76200" marB="76200" marR="76200" marL="76200"/>
                </a:tc>
              </a:tr>
              <a:tr h="370850">
                <a:tc>
                  <a:txBody>
                    <a:bodyPr/>
                    <a:lstStyle/>
                    <a:p>
                      <a:pPr indent="0" lvl="0" marL="0" marR="0" rtl="0" algn="just">
                        <a:spcBef>
                          <a:spcPts val="0"/>
                        </a:spcBef>
                        <a:spcAft>
                          <a:spcPts val="0"/>
                        </a:spcAft>
                        <a:buNone/>
                      </a:pPr>
                      <a:r>
                        <a:rPr lang="en-US" sz="1900" u="none" cap="none" strike="noStrike"/>
                        <a:t>indexOf()</a:t>
                      </a:r>
                      <a:endParaRPr sz="1900" u="none" cap="none" strike="noStrike">
                        <a:solidFill>
                          <a:srgbClr val="000000"/>
                        </a:solidFill>
                      </a:endParaRPr>
                    </a:p>
                  </a:txBody>
                  <a:tcPr marT="76200" marB="76200" marR="76200" marL="76200"/>
                </a:tc>
                <a:tc>
                  <a:txBody>
                    <a:bodyPr/>
                    <a:lstStyle/>
                    <a:p>
                      <a:pPr indent="0" lvl="0" marL="0" marR="0" rtl="0" algn="l">
                        <a:spcBef>
                          <a:spcPts val="0"/>
                        </a:spcBef>
                        <a:spcAft>
                          <a:spcPts val="0"/>
                        </a:spcAft>
                        <a:buNone/>
                      </a:pPr>
                      <a:r>
                        <a:rPr lang="en-US" sz="1900" u="none" cap="none" strike="noStrike"/>
                        <a:t>Returns the index within the calling String object of the first occurrence of the specified value, or -1 if not found.</a:t>
                      </a:r>
                      <a:endParaRPr/>
                    </a:p>
                  </a:txBody>
                  <a:tcPr marT="76200" marB="76200" marR="76200" marL="76200"/>
                </a:tc>
              </a:tr>
              <a:tr h="370850">
                <a:tc>
                  <a:txBody>
                    <a:bodyPr/>
                    <a:lstStyle/>
                    <a:p>
                      <a:pPr indent="0" lvl="0" marL="0" marR="0" rtl="0" algn="just">
                        <a:spcBef>
                          <a:spcPts val="0"/>
                        </a:spcBef>
                        <a:spcAft>
                          <a:spcPts val="0"/>
                        </a:spcAft>
                        <a:buNone/>
                      </a:pPr>
                      <a:r>
                        <a:rPr lang="en-US" sz="1900" u="none" cap="none" strike="noStrike"/>
                        <a:t>lastIndexOf()</a:t>
                      </a:r>
                      <a:endParaRPr sz="1900" u="none" cap="none" strike="noStrike">
                        <a:solidFill>
                          <a:srgbClr val="000000"/>
                        </a:solidFill>
                      </a:endParaRPr>
                    </a:p>
                  </a:txBody>
                  <a:tcPr marT="76200" marB="76200" marR="76200" marL="76200"/>
                </a:tc>
                <a:tc>
                  <a:txBody>
                    <a:bodyPr/>
                    <a:lstStyle/>
                    <a:p>
                      <a:pPr indent="0" lvl="0" marL="0" marR="0" rtl="0" algn="l">
                        <a:spcBef>
                          <a:spcPts val="0"/>
                        </a:spcBef>
                        <a:spcAft>
                          <a:spcPts val="0"/>
                        </a:spcAft>
                        <a:buNone/>
                      </a:pPr>
                      <a:r>
                        <a:rPr lang="en-US" sz="1900" u="none" cap="none" strike="noStrike"/>
                        <a:t>Returns the index within the calling String object of the last occurrence of the specified value, or -1 if not found.</a:t>
                      </a:r>
                      <a:endParaRPr/>
                    </a:p>
                  </a:txBody>
                  <a:tcPr marT="76200" marB="76200" marR="76200" marL="76200"/>
                </a:tc>
              </a:tr>
              <a:tr h="370850">
                <a:tc>
                  <a:txBody>
                    <a:bodyPr/>
                    <a:lstStyle/>
                    <a:p>
                      <a:pPr indent="0" lvl="0" marL="0" marR="0" rtl="0" algn="just">
                        <a:spcBef>
                          <a:spcPts val="0"/>
                        </a:spcBef>
                        <a:spcAft>
                          <a:spcPts val="0"/>
                        </a:spcAft>
                        <a:buNone/>
                      </a:pPr>
                      <a:r>
                        <a:rPr lang="en-US" sz="1900" u="none" cap="none" strike="noStrike"/>
                        <a:t>localeCompare()</a:t>
                      </a:r>
                      <a:endParaRPr sz="1900" u="none" cap="none" strike="noStrike">
                        <a:solidFill>
                          <a:srgbClr val="000000"/>
                        </a:solidFill>
                      </a:endParaRPr>
                    </a:p>
                  </a:txBody>
                  <a:tcPr marT="76200" marB="76200" marR="76200" marL="76200"/>
                </a:tc>
                <a:tc>
                  <a:txBody>
                    <a:bodyPr/>
                    <a:lstStyle/>
                    <a:p>
                      <a:pPr indent="0" lvl="0" marL="0" marR="0" rtl="0" algn="l">
                        <a:spcBef>
                          <a:spcPts val="0"/>
                        </a:spcBef>
                        <a:spcAft>
                          <a:spcPts val="0"/>
                        </a:spcAft>
                        <a:buNone/>
                      </a:pPr>
                      <a:r>
                        <a:rPr lang="en-US" sz="1900" u="none" cap="none" strike="noStrike"/>
                        <a:t>Returns a number indicating whether a reference string comes before or after or is the same as the given string in sort order.</a:t>
                      </a:r>
                      <a:endParaRPr/>
                    </a:p>
                  </a:txBody>
                  <a:tcPr marT="76200" marB="76200" marR="76200" marL="76200"/>
                </a:tc>
              </a:tr>
              <a:tr h="370850">
                <a:tc>
                  <a:txBody>
                    <a:bodyPr/>
                    <a:lstStyle/>
                    <a:p>
                      <a:pPr indent="0" lvl="0" marL="0" marR="0" rtl="0" algn="just">
                        <a:spcBef>
                          <a:spcPts val="0"/>
                        </a:spcBef>
                        <a:spcAft>
                          <a:spcPts val="0"/>
                        </a:spcAft>
                        <a:buNone/>
                      </a:pPr>
                      <a:r>
                        <a:rPr lang="en-US" sz="1900" u="none" cap="none" strike="noStrike"/>
                        <a:t>match()</a:t>
                      </a:r>
                      <a:endParaRPr sz="1900" u="none" cap="none" strike="noStrike">
                        <a:solidFill>
                          <a:srgbClr val="000000"/>
                        </a:solidFill>
                      </a:endParaRPr>
                    </a:p>
                  </a:txBody>
                  <a:tcPr marT="76200" marB="76200" marR="76200" marL="76200"/>
                </a:tc>
                <a:tc>
                  <a:txBody>
                    <a:bodyPr/>
                    <a:lstStyle/>
                    <a:p>
                      <a:pPr indent="0" lvl="0" marL="0" marR="0" rtl="0" algn="l">
                        <a:spcBef>
                          <a:spcPts val="0"/>
                        </a:spcBef>
                        <a:spcAft>
                          <a:spcPts val="0"/>
                        </a:spcAft>
                        <a:buNone/>
                      </a:pPr>
                      <a:r>
                        <a:rPr lang="en-US" sz="1900" u="none" cap="none" strike="noStrike"/>
                        <a:t>Used to match a regular expression against a string.</a:t>
                      </a:r>
                      <a:endParaRPr/>
                    </a:p>
                  </a:txBody>
                  <a:tcPr marT="76200" marB="76200" marR="76200" marL="76200"/>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8" name="Shape 1478"/>
        <p:cNvGrpSpPr/>
        <p:nvPr/>
      </p:nvGrpSpPr>
      <p:grpSpPr>
        <a:xfrm>
          <a:off x="0" y="0"/>
          <a:ext cx="0" cy="0"/>
          <a:chOff x="0" y="0"/>
          <a:chExt cx="0" cy="0"/>
        </a:xfrm>
      </p:grpSpPr>
      <p:sp>
        <p:nvSpPr>
          <p:cNvPr id="1479" name="Google Shape;1479;p157"/>
          <p:cNvSpPr txBox="1"/>
          <p:nvPr>
            <p:ph type="title"/>
          </p:nvPr>
        </p:nvSpPr>
        <p:spPr>
          <a:xfrm>
            <a:off x="203571" y="164123"/>
            <a:ext cx="11125199" cy="568570"/>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String Methods</a:t>
            </a:r>
            <a:endParaRPr/>
          </a:p>
        </p:txBody>
      </p:sp>
      <p:sp>
        <p:nvSpPr>
          <p:cNvPr id="1480" name="Google Shape;1480;p157"/>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1481" name="Google Shape;1481;p157"/>
          <p:cNvGraphicFramePr/>
          <p:nvPr/>
        </p:nvGraphicFramePr>
        <p:xfrm>
          <a:off x="1889902" y="939370"/>
          <a:ext cx="3000000" cy="3000000"/>
        </p:xfrm>
        <a:graphic>
          <a:graphicData uri="http://schemas.openxmlformats.org/drawingml/2006/table">
            <a:tbl>
              <a:tblPr bandRow="1" firstRow="1">
                <a:noFill/>
                <a:tableStyleId>{28E30604-20AF-4E26-80DD-424C24190ECC}</a:tableStyleId>
              </a:tblPr>
              <a:tblGrid>
                <a:gridCol w="2283525"/>
                <a:gridCol w="5842375"/>
              </a:tblGrid>
              <a:tr h="370850">
                <a:tc>
                  <a:txBody>
                    <a:bodyPr/>
                    <a:lstStyle/>
                    <a:p>
                      <a:pPr indent="0" lvl="0" marL="0" marR="0" rtl="0" algn="just">
                        <a:spcBef>
                          <a:spcPts val="0"/>
                        </a:spcBef>
                        <a:spcAft>
                          <a:spcPts val="0"/>
                        </a:spcAft>
                        <a:buNone/>
                      </a:pPr>
                      <a:r>
                        <a:rPr lang="en-US" sz="1900" u="none" cap="none" strike="noStrike"/>
                        <a:t>replace()</a:t>
                      </a:r>
                      <a:endParaRPr sz="1900" u="none" cap="none" strike="noStrike">
                        <a:solidFill>
                          <a:srgbClr val="000000"/>
                        </a:solidFill>
                      </a:endParaRPr>
                    </a:p>
                  </a:txBody>
                  <a:tcPr marT="76200" marB="76200" marR="76200" marL="76200"/>
                </a:tc>
                <a:tc>
                  <a:txBody>
                    <a:bodyPr/>
                    <a:lstStyle/>
                    <a:p>
                      <a:pPr indent="0" lvl="0" marL="0" marR="0" rtl="0" algn="l">
                        <a:spcBef>
                          <a:spcPts val="0"/>
                        </a:spcBef>
                        <a:spcAft>
                          <a:spcPts val="0"/>
                        </a:spcAft>
                        <a:buNone/>
                      </a:pPr>
                      <a:r>
                        <a:rPr lang="en-US" sz="1900" u="none" cap="none" strike="noStrike"/>
                        <a:t>Used to find a match between a regular expression and a string, and to replace the matched substring with a new substring.</a:t>
                      </a:r>
                      <a:endParaRPr/>
                    </a:p>
                  </a:txBody>
                  <a:tcPr marT="76200" marB="76200" marR="76200" marL="76200"/>
                </a:tc>
              </a:tr>
              <a:tr h="370850">
                <a:tc>
                  <a:txBody>
                    <a:bodyPr/>
                    <a:lstStyle/>
                    <a:p>
                      <a:pPr indent="0" lvl="0" marL="0" marR="0" rtl="0" algn="just">
                        <a:spcBef>
                          <a:spcPts val="0"/>
                        </a:spcBef>
                        <a:spcAft>
                          <a:spcPts val="0"/>
                        </a:spcAft>
                        <a:buNone/>
                      </a:pPr>
                      <a:r>
                        <a:rPr lang="en-US" sz="1900" u="none" cap="none" strike="noStrike"/>
                        <a:t>search()</a:t>
                      </a:r>
                      <a:endParaRPr sz="1900" u="none" cap="none" strike="noStrike">
                        <a:solidFill>
                          <a:srgbClr val="000000"/>
                        </a:solidFill>
                      </a:endParaRPr>
                    </a:p>
                  </a:txBody>
                  <a:tcPr marT="76200" marB="76200" marR="76200" marL="76200"/>
                </a:tc>
                <a:tc>
                  <a:txBody>
                    <a:bodyPr/>
                    <a:lstStyle/>
                    <a:p>
                      <a:pPr indent="0" lvl="0" marL="0" marR="0" rtl="0" algn="l">
                        <a:spcBef>
                          <a:spcPts val="0"/>
                        </a:spcBef>
                        <a:spcAft>
                          <a:spcPts val="0"/>
                        </a:spcAft>
                        <a:buNone/>
                      </a:pPr>
                      <a:r>
                        <a:rPr lang="en-US" sz="1900" u="none" cap="none" strike="noStrike"/>
                        <a:t>Executes the search for a match between a regular expression and a specified string.</a:t>
                      </a:r>
                      <a:endParaRPr/>
                    </a:p>
                  </a:txBody>
                  <a:tcPr marT="76200" marB="76200" marR="76200" marL="76200"/>
                </a:tc>
              </a:tr>
              <a:tr h="370850">
                <a:tc>
                  <a:txBody>
                    <a:bodyPr/>
                    <a:lstStyle/>
                    <a:p>
                      <a:pPr indent="0" lvl="0" marL="0" marR="0" rtl="0" algn="just">
                        <a:spcBef>
                          <a:spcPts val="0"/>
                        </a:spcBef>
                        <a:spcAft>
                          <a:spcPts val="0"/>
                        </a:spcAft>
                        <a:buNone/>
                      </a:pPr>
                      <a:r>
                        <a:rPr lang="en-US" sz="1900" u="none" cap="none" strike="noStrike"/>
                        <a:t>slice()</a:t>
                      </a:r>
                      <a:endParaRPr sz="1900" u="none" cap="none" strike="noStrike">
                        <a:solidFill>
                          <a:srgbClr val="000000"/>
                        </a:solidFill>
                      </a:endParaRPr>
                    </a:p>
                  </a:txBody>
                  <a:tcPr marT="76200" marB="76200" marR="76200" marL="76200"/>
                </a:tc>
                <a:tc>
                  <a:txBody>
                    <a:bodyPr/>
                    <a:lstStyle/>
                    <a:p>
                      <a:pPr indent="0" lvl="0" marL="0" marR="0" rtl="0" algn="l">
                        <a:spcBef>
                          <a:spcPts val="0"/>
                        </a:spcBef>
                        <a:spcAft>
                          <a:spcPts val="0"/>
                        </a:spcAft>
                        <a:buNone/>
                      </a:pPr>
                      <a:r>
                        <a:rPr lang="en-US" sz="1900" u="none" cap="none" strike="noStrike"/>
                        <a:t>Extracts a section of a string and returns a new string.</a:t>
                      </a:r>
                      <a:endParaRPr/>
                    </a:p>
                  </a:txBody>
                  <a:tcPr marT="76200" marB="76200" marR="76200" marL="76200"/>
                </a:tc>
              </a:tr>
              <a:tr h="370850">
                <a:tc>
                  <a:txBody>
                    <a:bodyPr/>
                    <a:lstStyle/>
                    <a:p>
                      <a:pPr indent="0" lvl="0" marL="0" marR="0" rtl="0" algn="just">
                        <a:spcBef>
                          <a:spcPts val="0"/>
                        </a:spcBef>
                        <a:spcAft>
                          <a:spcPts val="0"/>
                        </a:spcAft>
                        <a:buNone/>
                      </a:pPr>
                      <a:r>
                        <a:rPr lang="en-US" sz="1900" u="none" cap="none" strike="noStrike"/>
                        <a:t>split()</a:t>
                      </a:r>
                      <a:endParaRPr sz="1900" u="none" cap="none" strike="noStrike">
                        <a:solidFill>
                          <a:srgbClr val="000000"/>
                        </a:solidFill>
                      </a:endParaRPr>
                    </a:p>
                  </a:txBody>
                  <a:tcPr marT="76200" marB="76200" marR="76200" marL="76200"/>
                </a:tc>
                <a:tc>
                  <a:txBody>
                    <a:bodyPr/>
                    <a:lstStyle/>
                    <a:p>
                      <a:pPr indent="0" lvl="0" marL="0" marR="0" rtl="0" algn="l">
                        <a:spcBef>
                          <a:spcPts val="0"/>
                        </a:spcBef>
                        <a:spcAft>
                          <a:spcPts val="0"/>
                        </a:spcAft>
                        <a:buNone/>
                      </a:pPr>
                      <a:r>
                        <a:rPr lang="en-US" sz="1900" u="none" cap="none" strike="noStrike"/>
                        <a:t>Splits a String object into an array of strings by separating the string into substrings.</a:t>
                      </a:r>
                      <a:endParaRPr/>
                    </a:p>
                  </a:txBody>
                  <a:tcPr marT="76200" marB="76200" marR="76200" marL="76200"/>
                </a:tc>
              </a:tr>
              <a:tr h="370850">
                <a:tc>
                  <a:txBody>
                    <a:bodyPr/>
                    <a:lstStyle/>
                    <a:p>
                      <a:pPr indent="0" lvl="0" marL="0" marR="0" rtl="0" algn="just">
                        <a:spcBef>
                          <a:spcPts val="0"/>
                        </a:spcBef>
                        <a:spcAft>
                          <a:spcPts val="0"/>
                        </a:spcAft>
                        <a:buNone/>
                      </a:pPr>
                      <a:r>
                        <a:rPr lang="en-US" sz="1900" u="none" cap="none" strike="noStrike"/>
                        <a:t>substr()</a:t>
                      </a:r>
                      <a:endParaRPr sz="1900" u="none" cap="none" strike="noStrike">
                        <a:solidFill>
                          <a:srgbClr val="000000"/>
                        </a:solidFill>
                      </a:endParaRPr>
                    </a:p>
                  </a:txBody>
                  <a:tcPr marT="76200" marB="76200" marR="76200" marL="76200"/>
                </a:tc>
                <a:tc>
                  <a:txBody>
                    <a:bodyPr/>
                    <a:lstStyle/>
                    <a:p>
                      <a:pPr indent="0" lvl="0" marL="0" marR="0" rtl="0" algn="l">
                        <a:spcBef>
                          <a:spcPts val="0"/>
                        </a:spcBef>
                        <a:spcAft>
                          <a:spcPts val="0"/>
                        </a:spcAft>
                        <a:buNone/>
                      </a:pPr>
                      <a:r>
                        <a:rPr lang="en-US" sz="1900" u="none" cap="none" strike="noStrike"/>
                        <a:t>Returns the characters in a string beginning at the specified location through the specified number of characters.</a:t>
                      </a:r>
                      <a:endParaRPr/>
                    </a:p>
                  </a:txBody>
                  <a:tcPr marT="76200" marB="76200" marR="76200" marL="76200"/>
                </a:tc>
              </a:tr>
              <a:tr h="370850">
                <a:tc>
                  <a:txBody>
                    <a:bodyPr/>
                    <a:lstStyle/>
                    <a:p>
                      <a:pPr indent="0" lvl="0" marL="0" marR="0" rtl="0" algn="just">
                        <a:spcBef>
                          <a:spcPts val="0"/>
                        </a:spcBef>
                        <a:spcAft>
                          <a:spcPts val="0"/>
                        </a:spcAft>
                        <a:buNone/>
                      </a:pPr>
                      <a:r>
                        <a:rPr lang="en-US" sz="1900" u="none" cap="none" strike="noStrike"/>
                        <a:t>substring()</a:t>
                      </a:r>
                      <a:endParaRPr sz="1900" u="none" cap="none" strike="noStrike">
                        <a:solidFill>
                          <a:srgbClr val="000000"/>
                        </a:solidFill>
                      </a:endParaRPr>
                    </a:p>
                  </a:txBody>
                  <a:tcPr marT="76200" marB="76200" marR="76200" marL="76200"/>
                </a:tc>
                <a:tc>
                  <a:txBody>
                    <a:bodyPr/>
                    <a:lstStyle/>
                    <a:p>
                      <a:pPr indent="0" lvl="0" marL="0" marR="0" rtl="0" algn="l">
                        <a:spcBef>
                          <a:spcPts val="0"/>
                        </a:spcBef>
                        <a:spcAft>
                          <a:spcPts val="0"/>
                        </a:spcAft>
                        <a:buNone/>
                      </a:pPr>
                      <a:r>
                        <a:rPr lang="en-US" sz="1900" u="none" cap="none" strike="noStrike"/>
                        <a:t>Returns the characters in a string between two indexes into the string.</a:t>
                      </a:r>
                      <a:endParaRPr/>
                    </a:p>
                  </a:txBody>
                  <a:tcPr marT="76200" marB="76200" marR="76200" marL="76200"/>
                </a:tc>
              </a:tr>
              <a:tr h="370850">
                <a:tc>
                  <a:txBody>
                    <a:bodyPr/>
                    <a:lstStyle/>
                    <a:p>
                      <a:pPr indent="0" lvl="0" marL="0" marR="0" rtl="0" algn="just">
                        <a:spcBef>
                          <a:spcPts val="0"/>
                        </a:spcBef>
                        <a:spcAft>
                          <a:spcPts val="0"/>
                        </a:spcAft>
                        <a:buNone/>
                      </a:pPr>
                      <a:r>
                        <a:rPr lang="en-US" sz="1900" u="none" cap="none" strike="noStrike"/>
                        <a:t>toLocaleLowerCase()</a:t>
                      </a:r>
                      <a:endParaRPr sz="1900" u="none" cap="none" strike="noStrike">
                        <a:solidFill>
                          <a:srgbClr val="000000"/>
                        </a:solidFill>
                      </a:endParaRPr>
                    </a:p>
                  </a:txBody>
                  <a:tcPr marT="76200" marB="76200" marR="76200" marL="76200"/>
                </a:tc>
                <a:tc>
                  <a:txBody>
                    <a:bodyPr/>
                    <a:lstStyle/>
                    <a:p>
                      <a:pPr indent="0" lvl="0" marL="0" marR="0" rtl="0" algn="l">
                        <a:spcBef>
                          <a:spcPts val="0"/>
                        </a:spcBef>
                        <a:spcAft>
                          <a:spcPts val="0"/>
                        </a:spcAft>
                        <a:buNone/>
                      </a:pPr>
                      <a:r>
                        <a:rPr lang="en-US" sz="1900" u="none" cap="none" strike="noStrike"/>
                        <a:t>The characters within a string are converted to lower case while respecting the current locale.</a:t>
                      </a:r>
                      <a:endParaRPr/>
                    </a:p>
                  </a:txBody>
                  <a:tcPr marT="76200" marB="76200" marR="76200" marL="76200"/>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5" name="Shape 1485"/>
        <p:cNvGrpSpPr/>
        <p:nvPr/>
      </p:nvGrpSpPr>
      <p:grpSpPr>
        <a:xfrm>
          <a:off x="0" y="0"/>
          <a:ext cx="0" cy="0"/>
          <a:chOff x="0" y="0"/>
          <a:chExt cx="0" cy="0"/>
        </a:xfrm>
      </p:grpSpPr>
      <p:sp>
        <p:nvSpPr>
          <p:cNvPr id="1486" name="Google Shape;1486;p158"/>
          <p:cNvSpPr txBox="1"/>
          <p:nvPr>
            <p:ph type="title"/>
          </p:nvPr>
        </p:nvSpPr>
        <p:spPr>
          <a:xfrm>
            <a:off x="180126" y="187568"/>
            <a:ext cx="11125199" cy="615463"/>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String Methods</a:t>
            </a:r>
            <a:endParaRPr/>
          </a:p>
        </p:txBody>
      </p:sp>
      <p:sp>
        <p:nvSpPr>
          <p:cNvPr id="1487" name="Google Shape;1487;p158"/>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1488" name="Google Shape;1488;p158"/>
          <p:cNvGraphicFramePr/>
          <p:nvPr/>
        </p:nvGraphicFramePr>
        <p:xfrm>
          <a:off x="1388529" y="1438420"/>
          <a:ext cx="3000000" cy="3000000"/>
        </p:xfrm>
        <a:graphic>
          <a:graphicData uri="http://schemas.openxmlformats.org/drawingml/2006/table">
            <a:tbl>
              <a:tblPr bandRow="1" firstRow="1">
                <a:noFill/>
                <a:tableStyleId>{28E30604-20AF-4E26-80DD-424C24190ECC}</a:tableStyleId>
              </a:tblPr>
              <a:tblGrid>
                <a:gridCol w="2610875"/>
                <a:gridCol w="5515025"/>
              </a:tblGrid>
              <a:tr h="370850">
                <a:tc>
                  <a:txBody>
                    <a:bodyPr/>
                    <a:lstStyle/>
                    <a:p>
                      <a:pPr indent="0" lvl="0" marL="0" marR="0" rtl="0" algn="just">
                        <a:spcBef>
                          <a:spcPts val="0"/>
                        </a:spcBef>
                        <a:spcAft>
                          <a:spcPts val="0"/>
                        </a:spcAft>
                        <a:buNone/>
                      </a:pPr>
                      <a:r>
                        <a:rPr b="1" lang="en-US" sz="1900" u="none" cap="none" strike="noStrike">
                          <a:solidFill>
                            <a:srgbClr val="313131"/>
                          </a:solidFill>
                        </a:rPr>
                        <a:t>toLocaleUpperCase()</a:t>
                      </a:r>
                      <a:endParaRPr sz="1900" u="none" cap="none" strike="noStrike">
                        <a:solidFill>
                          <a:srgbClr val="000000"/>
                        </a:solidFill>
                      </a:endParaRPr>
                    </a:p>
                  </a:txBody>
                  <a:tcPr marT="76200" marB="76200" marR="76200" marL="76200"/>
                </a:tc>
                <a:tc>
                  <a:txBody>
                    <a:bodyPr/>
                    <a:lstStyle/>
                    <a:p>
                      <a:pPr indent="0" lvl="0" marL="0" marR="0" rtl="0" algn="l">
                        <a:spcBef>
                          <a:spcPts val="0"/>
                        </a:spcBef>
                        <a:spcAft>
                          <a:spcPts val="0"/>
                        </a:spcAft>
                        <a:buNone/>
                      </a:pPr>
                      <a:r>
                        <a:rPr lang="en-US" sz="1900" u="none" cap="none" strike="noStrike"/>
                        <a:t>The characters within a string are converted to upper case while respecting the current locale.</a:t>
                      </a:r>
                      <a:endParaRPr/>
                    </a:p>
                  </a:txBody>
                  <a:tcPr marT="76200" marB="76200" marR="76200" marL="76200"/>
                </a:tc>
              </a:tr>
              <a:tr h="383150">
                <a:tc>
                  <a:txBody>
                    <a:bodyPr/>
                    <a:lstStyle/>
                    <a:p>
                      <a:pPr indent="0" lvl="0" marL="0" marR="0" rtl="0" algn="just">
                        <a:spcBef>
                          <a:spcPts val="0"/>
                        </a:spcBef>
                        <a:spcAft>
                          <a:spcPts val="0"/>
                        </a:spcAft>
                        <a:buNone/>
                      </a:pPr>
                      <a:r>
                        <a:rPr b="1" lang="en-US" sz="1900" u="none" cap="none" strike="noStrike">
                          <a:solidFill>
                            <a:srgbClr val="313131"/>
                          </a:solidFill>
                        </a:rPr>
                        <a:t>toLowerCase()</a:t>
                      </a:r>
                      <a:endParaRPr sz="1900" u="none" cap="none" strike="noStrike">
                        <a:solidFill>
                          <a:srgbClr val="000000"/>
                        </a:solidFill>
                      </a:endParaRPr>
                    </a:p>
                  </a:txBody>
                  <a:tcPr marT="76200" marB="76200" marR="76200" marL="76200"/>
                </a:tc>
                <a:tc>
                  <a:txBody>
                    <a:bodyPr/>
                    <a:lstStyle/>
                    <a:p>
                      <a:pPr indent="0" lvl="0" marL="0" marR="0" rtl="0" algn="l">
                        <a:spcBef>
                          <a:spcPts val="0"/>
                        </a:spcBef>
                        <a:spcAft>
                          <a:spcPts val="0"/>
                        </a:spcAft>
                        <a:buNone/>
                      </a:pPr>
                      <a:r>
                        <a:rPr lang="en-US" sz="1900" u="none" cap="none" strike="noStrike"/>
                        <a:t>Returns the calling string value converted to lower case.</a:t>
                      </a:r>
                      <a:endParaRPr/>
                    </a:p>
                  </a:txBody>
                  <a:tcPr marT="76200" marB="76200" marR="76200" marL="76200"/>
                </a:tc>
              </a:tr>
              <a:tr h="370850">
                <a:tc>
                  <a:txBody>
                    <a:bodyPr/>
                    <a:lstStyle/>
                    <a:p>
                      <a:pPr indent="0" lvl="0" marL="0" marR="0" rtl="0" algn="just">
                        <a:spcBef>
                          <a:spcPts val="0"/>
                        </a:spcBef>
                        <a:spcAft>
                          <a:spcPts val="0"/>
                        </a:spcAft>
                        <a:buNone/>
                      </a:pPr>
                      <a:r>
                        <a:rPr b="1" lang="en-US" sz="1900" u="none" cap="none" strike="noStrike">
                          <a:solidFill>
                            <a:srgbClr val="313131"/>
                          </a:solidFill>
                        </a:rPr>
                        <a:t>toString()</a:t>
                      </a:r>
                      <a:endParaRPr sz="1900" u="none" cap="none" strike="noStrike">
                        <a:solidFill>
                          <a:srgbClr val="000000"/>
                        </a:solidFill>
                      </a:endParaRPr>
                    </a:p>
                  </a:txBody>
                  <a:tcPr marT="76200" marB="76200" marR="76200" marL="76200"/>
                </a:tc>
                <a:tc>
                  <a:txBody>
                    <a:bodyPr/>
                    <a:lstStyle/>
                    <a:p>
                      <a:pPr indent="0" lvl="0" marL="0" marR="0" rtl="0" algn="l">
                        <a:spcBef>
                          <a:spcPts val="0"/>
                        </a:spcBef>
                        <a:spcAft>
                          <a:spcPts val="0"/>
                        </a:spcAft>
                        <a:buNone/>
                      </a:pPr>
                      <a:r>
                        <a:rPr lang="en-US" sz="1900" u="none" cap="none" strike="noStrike"/>
                        <a:t>Returns a string representing the specified object.</a:t>
                      </a:r>
                      <a:endParaRPr/>
                    </a:p>
                  </a:txBody>
                  <a:tcPr marT="76200" marB="76200" marR="76200" marL="76200"/>
                </a:tc>
              </a:tr>
              <a:tr h="370850">
                <a:tc>
                  <a:txBody>
                    <a:bodyPr/>
                    <a:lstStyle/>
                    <a:p>
                      <a:pPr indent="0" lvl="0" marL="0" marR="0" rtl="0" algn="just">
                        <a:spcBef>
                          <a:spcPts val="0"/>
                        </a:spcBef>
                        <a:spcAft>
                          <a:spcPts val="0"/>
                        </a:spcAft>
                        <a:buNone/>
                      </a:pPr>
                      <a:r>
                        <a:rPr b="1" lang="en-US" sz="1900" u="none" cap="none" strike="noStrike">
                          <a:solidFill>
                            <a:srgbClr val="313131"/>
                          </a:solidFill>
                        </a:rPr>
                        <a:t>toUpperCase()</a:t>
                      </a:r>
                      <a:endParaRPr sz="1900" u="none" cap="none" strike="noStrike">
                        <a:solidFill>
                          <a:srgbClr val="000000"/>
                        </a:solidFill>
                      </a:endParaRPr>
                    </a:p>
                  </a:txBody>
                  <a:tcPr marT="76200" marB="76200" marR="76200" marL="76200"/>
                </a:tc>
                <a:tc>
                  <a:txBody>
                    <a:bodyPr/>
                    <a:lstStyle/>
                    <a:p>
                      <a:pPr indent="0" lvl="0" marL="0" marR="0" rtl="0" algn="l">
                        <a:spcBef>
                          <a:spcPts val="0"/>
                        </a:spcBef>
                        <a:spcAft>
                          <a:spcPts val="0"/>
                        </a:spcAft>
                        <a:buNone/>
                      </a:pPr>
                      <a:r>
                        <a:rPr lang="en-US" sz="1900" u="none" cap="none" strike="noStrike"/>
                        <a:t>Returns the calling string value converted to uppercase.</a:t>
                      </a:r>
                      <a:endParaRPr/>
                    </a:p>
                  </a:txBody>
                  <a:tcPr marT="76200" marB="76200" marR="76200" marL="76200"/>
                </a:tc>
              </a:tr>
              <a:tr h="370850">
                <a:tc>
                  <a:txBody>
                    <a:bodyPr/>
                    <a:lstStyle/>
                    <a:p>
                      <a:pPr indent="0" lvl="0" marL="0" marR="0" rtl="0" algn="just">
                        <a:spcBef>
                          <a:spcPts val="0"/>
                        </a:spcBef>
                        <a:spcAft>
                          <a:spcPts val="0"/>
                        </a:spcAft>
                        <a:buNone/>
                      </a:pPr>
                      <a:r>
                        <a:rPr b="1" lang="en-US" sz="1900" u="none" cap="none" strike="noStrike">
                          <a:solidFill>
                            <a:srgbClr val="313131"/>
                          </a:solidFill>
                        </a:rPr>
                        <a:t>valueOf()</a:t>
                      </a:r>
                      <a:endParaRPr sz="1900" u="none" cap="none" strike="noStrike">
                        <a:solidFill>
                          <a:srgbClr val="000000"/>
                        </a:solidFill>
                      </a:endParaRPr>
                    </a:p>
                  </a:txBody>
                  <a:tcPr marT="76200" marB="76200" marR="76200" marL="76200"/>
                </a:tc>
                <a:tc>
                  <a:txBody>
                    <a:bodyPr/>
                    <a:lstStyle/>
                    <a:p>
                      <a:pPr indent="0" lvl="0" marL="0" marR="0" rtl="0" algn="l">
                        <a:spcBef>
                          <a:spcPts val="0"/>
                        </a:spcBef>
                        <a:spcAft>
                          <a:spcPts val="0"/>
                        </a:spcAft>
                        <a:buNone/>
                      </a:pPr>
                      <a:r>
                        <a:rPr lang="en-US" sz="1900" u="none" cap="none" strike="noStrike"/>
                        <a:t>Returns the primitive value of the specified object.</a:t>
                      </a:r>
                      <a:endParaRPr/>
                    </a:p>
                  </a:txBody>
                  <a:tcPr marT="76200" marB="76200" marR="76200" marL="76200"/>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2" name="Shape 1492"/>
        <p:cNvGrpSpPr/>
        <p:nvPr/>
      </p:nvGrpSpPr>
      <p:grpSpPr>
        <a:xfrm>
          <a:off x="0" y="0"/>
          <a:ext cx="0" cy="0"/>
          <a:chOff x="0" y="0"/>
          <a:chExt cx="0" cy="0"/>
        </a:xfrm>
      </p:grpSpPr>
      <p:sp>
        <p:nvSpPr>
          <p:cNvPr id="1493" name="Google Shape;1493;p159"/>
          <p:cNvSpPr txBox="1"/>
          <p:nvPr>
            <p:ph type="title"/>
          </p:nvPr>
        </p:nvSpPr>
        <p:spPr>
          <a:xfrm>
            <a:off x="180126" y="187568"/>
            <a:ext cx="11125199" cy="638909"/>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String HTML Wrappers</a:t>
            </a:r>
            <a:endParaRPr/>
          </a:p>
        </p:txBody>
      </p:sp>
      <p:sp>
        <p:nvSpPr>
          <p:cNvPr id="1494" name="Google Shape;1494;p159"/>
          <p:cNvSpPr txBox="1"/>
          <p:nvPr>
            <p:ph idx="1" type="body"/>
          </p:nvPr>
        </p:nvSpPr>
        <p:spPr>
          <a:xfrm>
            <a:off x="271670" y="1019907"/>
            <a:ext cx="11545192" cy="3962401"/>
          </a:xfrm>
          <a:prstGeom prst="rect">
            <a:avLst/>
          </a:prstGeom>
          <a:noFill/>
          <a:ln>
            <a:noFill/>
          </a:ln>
        </p:spPr>
        <p:txBody>
          <a:bodyPr anchorCtr="0" anchor="t" bIns="0" lIns="0" spcFirstLastPara="1" rIns="0" wrap="square" tIns="0">
            <a:noAutofit/>
          </a:bodyPr>
          <a:lstStyle/>
          <a:p>
            <a:pPr indent="0" lvl="0" marL="1588" rtl="0" algn="l">
              <a:lnSpc>
                <a:spcPct val="90000"/>
              </a:lnSpc>
              <a:spcBef>
                <a:spcPts val="0"/>
              </a:spcBef>
              <a:spcAft>
                <a:spcPts val="0"/>
              </a:spcAft>
              <a:buSzPts val="2800"/>
              <a:buNone/>
            </a:pPr>
            <a:r>
              <a:rPr lang="en-US"/>
              <a:t>Here is a list of the methods that return a copy of the string wrapped inside an appropriate HTML tag.</a:t>
            </a:r>
            <a:endParaRPr/>
          </a:p>
        </p:txBody>
      </p:sp>
      <p:sp>
        <p:nvSpPr>
          <p:cNvPr id="1495" name="Google Shape;1495;p159"/>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1496" name="Google Shape;1496;p159"/>
          <p:cNvGraphicFramePr/>
          <p:nvPr/>
        </p:nvGraphicFramePr>
        <p:xfrm>
          <a:off x="3690978" y="1540987"/>
          <a:ext cx="3000000" cy="3000000"/>
        </p:xfrm>
        <a:graphic>
          <a:graphicData uri="http://schemas.openxmlformats.org/drawingml/2006/table">
            <a:tbl>
              <a:tblPr bandRow="1" firstRow="1">
                <a:noFill/>
                <a:tableStyleId>{28E30604-20AF-4E26-80DD-424C24190ECC}</a:tableStyleId>
              </a:tblPr>
              <a:tblGrid>
                <a:gridCol w="1274425"/>
                <a:gridCol w="6851450"/>
              </a:tblGrid>
              <a:tr h="370850">
                <a:tc>
                  <a:txBody>
                    <a:bodyPr/>
                    <a:lstStyle/>
                    <a:p>
                      <a:pPr indent="0" lvl="0" marL="0" marR="0" rtl="0" algn="l">
                        <a:spcBef>
                          <a:spcPts val="0"/>
                        </a:spcBef>
                        <a:spcAft>
                          <a:spcPts val="0"/>
                        </a:spcAft>
                        <a:buNone/>
                      </a:pPr>
                      <a:r>
                        <a:rPr lang="en-US" sz="1900" u="none" cap="none" strike="noStrike"/>
                        <a:t>Method</a:t>
                      </a:r>
                      <a:endParaRPr/>
                    </a:p>
                  </a:txBody>
                  <a:tcPr marT="76200" marB="76200" marR="76200" marL="76200"/>
                </a:tc>
                <a:tc>
                  <a:txBody>
                    <a:bodyPr/>
                    <a:lstStyle/>
                    <a:p>
                      <a:pPr indent="0" lvl="0" marL="0" marR="0" rtl="0" algn="l">
                        <a:spcBef>
                          <a:spcPts val="0"/>
                        </a:spcBef>
                        <a:spcAft>
                          <a:spcPts val="0"/>
                        </a:spcAft>
                        <a:buNone/>
                      </a:pPr>
                      <a:r>
                        <a:rPr lang="en-US" sz="1900" u="none" cap="none" strike="noStrike"/>
                        <a:t>Description</a:t>
                      </a:r>
                      <a:endParaRPr/>
                    </a:p>
                  </a:txBody>
                  <a:tcPr marT="76200" marB="76200" marR="76200" marL="76200"/>
                </a:tc>
              </a:tr>
              <a:tr h="370850">
                <a:tc>
                  <a:txBody>
                    <a:bodyPr/>
                    <a:lstStyle/>
                    <a:p>
                      <a:pPr indent="0" lvl="0" marL="0" marR="0" rtl="0" algn="just">
                        <a:spcBef>
                          <a:spcPts val="0"/>
                        </a:spcBef>
                        <a:spcAft>
                          <a:spcPts val="0"/>
                        </a:spcAft>
                        <a:buNone/>
                      </a:pPr>
                      <a:r>
                        <a:rPr lang="en-US" sz="1900" u="none" cap="none" strike="noStrike"/>
                        <a:t>anchor()</a:t>
                      </a:r>
                      <a:endParaRPr sz="1900" u="none" cap="none" strike="noStrike">
                        <a:solidFill>
                          <a:srgbClr val="000000"/>
                        </a:solidFill>
                      </a:endParaRPr>
                    </a:p>
                  </a:txBody>
                  <a:tcPr marT="76200" marB="76200" marR="76200" marL="76200"/>
                </a:tc>
                <a:tc>
                  <a:txBody>
                    <a:bodyPr/>
                    <a:lstStyle/>
                    <a:p>
                      <a:pPr indent="0" lvl="0" marL="0" marR="0" rtl="0" algn="l">
                        <a:spcBef>
                          <a:spcPts val="0"/>
                        </a:spcBef>
                        <a:spcAft>
                          <a:spcPts val="0"/>
                        </a:spcAft>
                        <a:buNone/>
                      </a:pPr>
                      <a:r>
                        <a:rPr lang="en-US" sz="1900" u="none" cap="none" strike="noStrike"/>
                        <a:t>Creates an HTML anchor that is used as a hypertext target.</a:t>
                      </a:r>
                      <a:endParaRPr/>
                    </a:p>
                  </a:txBody>
                  <a:tcPr marT="76200" marB="76200" marR="76200" marL="76200"/>
                </a:tc>
              </a:tr>
              <a:tr h="370850">
                <a:tc>
                  <a:txBody>
                    <a:bodyPr/>
                    <a:lstStyle/>
                    <a:p>
                      <a:pPr indent="0" lvl="0" marL="0" marR="0" rtl="0" algn="just">
                        <a:spcBef>
                          <a:spcPts val="0"/>
                        </a:spcBef>
                        <a:spcAft>
                          <a:spcPts val="0"/>
                        </a:spcAft>
                        <a:buNone/>
                      </a:pPr>
                      <a:r>
                        <a:rPr lang="en-US" sz="1900" u="none" cap="none" strike="noStrike"/>
                        <a:t>big()</a:t>
                      </a:r>
                      <a:endParaRPr sz="1900" u="none" cap="none" strike="noStrike">
                        <a:solidFill>
                          <a:srgbClr val="000000"/>
                        </a:solidFill>
                      </a:endParaRPr>
                    </a:p>
                  </a:txBody>
                  <a:tcPr marT="76200" marB="76200" marR="76200" marL="76200"/>
                </a:tc>
                <a:tc>
                  <a:txBody>
                    <a:bodyPr/>
                    <a:lstStyle/>
                    <a:p>
                      <a:pPr indent="0" lvl="0" marL="0" marR="0" rtl="0" algn="l">
                        <a:spcBef>
                          <a:spcPts val="0"/>
                        </a:spcBef>
                        <a:spcAft>
                          <a:spcPts val="0"/>
                        </a:spcAft>
                        <a:buNone/>
                      </a:pPr>
                      <a:r>
                        <a:rPr lang="en-US" sz="1900" u="none" cap="none" strike="noStrike"/>
                        <a:t>Creates a string to be displayed in a big font as if it were in a &lt;big&gt; tag.</a:t>
                      </a:r>
                      <a:endParaRPr/>
                    </a:p>
                  </a:txBody>
                  <a:tcPr marT="76200" marB="76200" marR="76200" marL="76200"/>
                </a:tc>
              </a:tr>
              <a:tr h="370850">
                <a:tc>
                  <a:txBody>
                    <a:bodyPr/>
                    <a:lstStyle/>
                    <a:p>
                      <a:pPr indent="0" lvl="0" marL="0" marR="0" rtl="0" algn="just">
                        <a:spcBef>
                          <a:spcPts val="0"/>
                        </a:spcBef>
                        <a:spcAft>
                          <a:spcPts val="0"/>
                        </a:spcAft>
                        <a:buNone/>
                      </a:pPr>
                      <a:r>
                        <a:rPr lang="en-US" sz="1900" u="none" cap="none" strike="noStrike"/>
                        <a:t>blink()</a:t>
                      </a:r>
                      <a:endParaRPr sz="1900" u="none" cap="none" strike="noStrike">
                        <a:solidFill>
                          <a:srgbClr val="000000"/>
                        </a:solidFill>
                      </a:endParaRPr>
                    </a:p>
                  </a:txBody>
                  <a:tcPr marT="76200" marB="76200" marR="76200" marL="76200"/>
                </a:tc>
                <a:tc>
                  <a:txBody>
                    <a:bodyPr/>
                    <a:lstStyle/>
                    <a:p>
                      <a:pPr indent="0" lvl="0" marL="0" marR="0" rtl="0" algn="l">
                        <a:spcBef>
                          <a:spcPts val="0"/>
                        </a:spcBef>
                        <a:spcAft>
                          <a:spcPts val="0"/>
                        </a:spcAft>
                        <a:buNone/>
                      </a:pPr>
                      <a:r>
                        <a:rPr lang="en-US" sz="1900" u="none" cap="none" strike="noStrike"/>
                        <a:t>Creates a string to blink as if it were in a &lt;blink&gt; tag.</a:t>
                      </a:r>
                      <a:endParaRPr/>
                    </a:p>
                  </a:txBody>
                  <a:tcPr marT="76200" marB="76200" marR="76200" marL="76200"/>
                </a:tc>
              </a:tr>
              <a:tr h="370850">
                <a:tc>
                  <a:txBody>
                    <a:bodyPr/>
                    <a:lstStyle/>
                    <a:p>
                      <a:pPr indent="0" lvl="0" marL="0" marR="0" rtl="0" algn="just">
                        <a:spcBef>
                          <a:spcPts val="0"/>
                        </a:spcBef>
                        <a:spcAft>
                          <a:spcPts val="0"/>
                        </a:spcAft>
                        <a:buNone/>
                      </a:pPr>
                      <a:r>
                        <a:rPr lang="en-US" sz="1900" u="none" cap="none" strike="noStrike"/>
                        <a:t>bold()</a:t>
                      </a:r>
                      <a:endParaRPr sz="1900" u="none" cap="none" strike="noStrike">
                        <a:solidFill>
                          <a:srgbClr val="000000"/>
                        </a:solidFill>
                      </a:endParaRPr>
                    </a:p>
                  </a:txBody>
                  <a:tcPr marT="76200" marB="76200" marR="76200" marL="76200"/>
                </a:tc>
                <a:tc>
                  <a:txBody>
                    <a:bodyPr/>
                    <a:lstStyle/>
                    <a:p>
                      <a:pPr indent="0" lvl="0" marL="0" marR="0" rtl="0" algn="l">
                        <a:spcBef>
                          <a:spcPts val="0"/>
                        </a:spcBef>
                        <a:spcAft>
                          <a:spcPts val="0"/>
                        </a:spcAft>
                        <a:buNone/>
                      </a:pPr>
                      <a:r>
                        <a:rPr lang="en-US" sz="1900" u="none" cap="none" strike="noStrike"/>
                        <a:t>Creates a string to be displayed as bold as if it were in a &lt;b&gt; tag.</a:t>
                      </a:r>
                      <a:endParaRPr/>
                    </a:p>
                  </a:txBody>
                  <a:tcPr marT="76200" marB="76200" marR="76200" marL="76200"/>
                </a:tc>
              </a:tr>
              <a:tr h="370850">
                <a:tc>
                  <a:txBody>
                    <a:bodyPr/>
                    <a:lstStyle/>
                    <a:p>
                      <a:pPr indent="0" lvl="0" marL="0" marR="0" rtl="0" algn="just">
                        <a:spcBef>
                          <a:spcPts val="0"/>
                        </a:spcBef>
                        <a:spcAft>
                          <a:spcPts val="0"/>
                        </a:spcAft>
                        <a:buNone/>
                      </a:pPr>
                      <a:r>
                        <a:rPr lang="en-US" sz="1900" u="none" cap="none" strike="noStrike"/>
                        <a:t>fixed()</a:t>
                      </a:r>
                      <a:endParaRPr sz="1900" u="none" cap="none" strike="noStrike">
                        <a:solidFill>
                          <a:srgbClr val="000000"/>
                        </a:solidFill>
                      </a:endParaRPr>
                    </a:p>
                  </a:txBody>
                  <a:tcPr marT="76200" marB="76200" marR="76200" marL="76200"/>
                </a:tc>
                <a:tc>
                  <a:txBody>
                    <a:bodyPr/>
                    <a:lstStyle/>
                    <a:p>
                      <a:pPr indent="0" lvl="0" marL="0" marR="0" rtl="0" algn="l">
                        <a:spcBef>
                          <a:spcPts val="0"/>
                        </a:spcBef>
                        <a:spcAft>
                          <a:spcPts val="0"/>
                        </a:spcAft>
                        <a:buNone/>
                      </a:pPr>
                      <a:r>
                        <a:rPr lang="en-US" sz="1900" u="none" cap="none" strike="noStrike"/>
                        <a:t>Causes a string to be displayed in fixed-pitch font as if it were in a &lt;tt&gt; tag</a:t>
                      </a:r>
                      <a:endParaRPr/>
                    </a:p>
                  </a:txBody>
                  <a:tcPr marT="76200" marB="76200" marR="76200" marL="76200"/>
                </a:tc>
              </a:tr>
              <a:tr h="370850">
                <a:tc>
                  <a:txBody>
                    <a:bodyPr/>
                    <a:lstStyle/>
                    <a:p>
                      <a:pPr indent="0" lvl="0" marL="0" marR="0" rtl="0" algn="just">
                        <a:spcBef>
                          <a:spcPts val="0"/>
                        </a:spcBef>
                        <a:spcAft>
                          <a:spcPts val="0"/>
                        </a:spcAft>
                        <a:buNone/>
                      </a:pPr>
                      <a:r>
                        <a:rPr lang="en-US" sz="1900" u="none" cap="none" strike="noStrike"/>
                        <a:t>fontcolor()</a:t>
                      </a:r>
                      <a:endParaRPr sz="1900" u="none" cap="none" strike="noStrike">
                        <a:solidFill>
                          <a:srgbClr val="000000"/>
                        </a:solidFill>
                      </a:endParaRPr>
                    </a:p>
                  </a:txBody>
                  <a:tcPr marT="76200" marB="76200" marR="76200" marL="76200"/>
                </a:tc>
                <a:tc>
                  <a:txBody>
                    <a:bodyPr/>
                    <a:lstStyle/>
                    <a:p>
                      <a:pPr indent="0" lvl="0" marL="0" marR="0" rtl="0" algn="l">
                        <a:spcBef>
                          <a:spcPts val="0"/>
                        </a:spcBef>
                        <a:spcAft>
                          <a:spcPts val="0"/>
                        </a:spcAft>
                        <a:buNone/>
                      </a:pPr>
                      <a:r>
                        <a:rPr lang="en-US" sz="1900" u="none" cap="none" strike="noStrike"/>
                        <a:t>Causes a string to be displayed in the specified color as if it were in a &lt;font color="color"&gt; tag.</a:t>
                      </a:r>
                      <a:endParaRPr/>
                    </a:p>
                  </a:txBody>
                  <a:tcPr marT="76200" marB="76200" marR="76200" marL="76200"/>
                </a:tc>
              </a:tr>
              <a:tr h="370850">
                <a:tc>
                  <a:txBody>
                    <a:bodyPr/>
                    <a:lstStyle/>
                    <a:p>
                      <a:pPr indent="0" lvl="0" marL="0" marR="0" rtl="0" algn="just">
                        <a:spcBef>
                          <a:spcPts val="0"/>
                        </a:spcBef>
                        <a:spcAft>
                          <a:spcPts val="0"/>
                        </a:spcAft>
                        <a:buNone/>
                      </a:pPr>
                      <a:r>
                        <a:rPr lang="en-US" sz="1900" u="none" cap="none" strike="noStrike"/>
                        <a:t>fontsize()</a:t>
                      </a:r>
                      <a:endParaRPr sz="1900" u="none" cap="none" strike="noStrike">
                        <a:solidFill>
                          <a:srgbClr val="000000"/>
                        </a:solidFill>
                      </a:endParaRPr>
                    </a:p>
                  </a:txBody>
                  <a:tcPr marT="76200" marB="76200" marR="76200" marL="76200"/>
                </a:tc>
                <a:tc>
                  <a:txBody>
                    <a:bodyPr/>
                    <a:lstStyle/>
                    <a:p>
                      <a:pPr indent="0" lvl="0" marL="0" marR="0" rtl="0" algn="l">
                        <a:spcBef>
                          <a:spcPts val="0"/>
                        </a:spcBef>
                        <a:spcAft>
                          <a:spcPts val="0"/>
                        </a:spcAft>
                        <a:buNone/>
                      </a:pPr>
                      <a:r>
                        <a:rPr lang="en-US" sz="1900" u="none" cap="none" strike="noStrike"/>
                        <a:t>Causes a string to be displayed in the specified font size as if it were in a &lt;font size="size"&gt; tag.</a:t>
                      </a:r>
                      <a:endParaRPr/>
                    </a:p>
                  </a:txBody>
                  <a:tcPr marT="76200" marB="76200" marR="76200" marL="76200"/>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16"/>
          <p:cNvSpPr txBox="1"/>
          <p:nvPr>
            <p:ph type="title"/>
          </p:nvPr>
        </p:nvSpPr>
        <p:spPr>
          <a:xfrm>
            <a:off x="203572" y="234462"/>
            <a:ext cx="11125199" cy="592016"/>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Comments in JavaScript</a:t>
            </a:r>
            <a:endParaRPr/>
          </a:p>
        </p:txBody>
      </p:sp>
      <p:sp>
        <p:nvSpPr>
          <p:cNvPr id="299" name="Google Shape;299;p16"/>
          <p:cNvSpPr txBox="1"/>
          <p:nvPr>
            <p:ph idx="1" type="body"/>
          </p:nvPr>
        </p:nvSpPr>
        <p:spPr>
          <a:xfrm>
            <a:off x="390578" y="1019906"/>
            <a:ext cx="11496621" cy="3962401"/>
          </a:xfrm>
          <a:prstGeom prst="rect">
            <a:avLst/>
          </a:prstGeom>
          <a:noFill/>
          <a:ln>
            <a:noFill/>
          </a:ln>
        </p:spPr>
        <p:txBody>
          <a:bodyPr anchorCtr="0" anchor="t" bIns="0" lIns="0" spcFirstLastPara="1" rIns="0" wrap="square" tIns="0">
            <a:noAutofit/>
          </a:bodyPr>
          <a:lstStyle/>
          <a:p>
            <a:pPr indent="0" lvl="0" marL="1588" rtl="0" algn="l">
              <a:lnSpc>
                <a:spcPct val="90000"/>
              </a:lnSpc>
              <a:spcBef>
                <a:spcPts val="0"/>
              </a:spcBef>
              <a:spcAft>
                <a:spcPts val="0"/>
              </a:spcAft>
              <a:buSzPts val="2800"/>
              <a:buNone/>
            </a:pPr>
            <a:r>
              <a:rPr lang="en-US"/>
              <a:t>JavaScript supports both C-style and C++-style comments, Thus −</a:t>
            </a:r>
            <a:endParaRPr/>
          </a:p>
          <a:p>
            <a:pPr indent="-457200" lvl="0" marL="458788" rtl="0" algn="l">
              <a:lnSpc>
                <a:spcPct val="90000"/>
              </a:lnSpc>
              <a:spcBef>
                <a:spcPts val="2400"/>
              </a:spcBef>
              <a:spcAft>
                <a:spcPts val="0"/>
              </a:spcAft>
              <a:buSzPts val="2800"/>
              <a:buFont typeface="Arial"/>
              <a:buChar char="•"/>
            </a:pPr>
            <a:r>
              <a:rPr lang="en-US"/>
              <a:t>Any text between a // and the end of a line is treated as a comment and is ignored by JavaScript.</a:t>
            </a:r>
            <a:endParaRPr/>
          </a:p>
          <a:p>
            <a:pPr indent="-457200" lvl="0" marL="458788" rtl="0" algn="l">
              <a:lnSpc>
                <a:spcPct val="90000"/>
              </a:lnSpc>
              <a:spcBef>
                <a:spcPts val="2400"/>
              </a:spcBef>
              <a:spcAft>
                <a:spcPts val="0"/>
              </a:spcAft>
              <a:buSzPts val="2800"/>
              <a:buFont typeface="Arial"/>
              <a:buChar char="•"/>
            </a:pPr>
            <a:r>
              <a:rPr lang="en-US"/>
              <a:t>Any text between the characters /* and */ is treated as a comment. This may span multiple lines.</a:t>
            </a:r>
            <a:endParaRPr/>
          </a:p>
          <a:p>
            <a:pPr indent="-457200" lvl="0" marL="458788" rtl="0" algn="l">
              <a:lnSpc>
                <a:spcPct val="90000"/>
              </a:lnSpc>
              <a:spcBef>
                <a:spcPts val="2400"/>
              </a:spcBef>
              <a:spcAft>
                <a:spcPts val="0"/>
              </a:spcAft>
              <a:buSzPts val="2800"/>
              <a:buFont typeface="Arial"/>
              <a:buChar char="•"/>
            </a:pPr>
            <a:r>
              <a:rPr lang="en-US"/>
              <a:t>JavaScript also recognizes the HTML comment opening sequence &lt;!--. JavaScript treats this as a single-line comment, just as it does the // comment.</a:t>
            </a:r>
            <a:endParaRPr/>
          </a:p>
          <a:p>
            <a:pPr indent="-457200" lvl="0" marL="458788" rtl="0" algn="l">
              <a:lnSpc>
                <a:spcPct val="90000"/>
              </a:lnSpc>
              <a:spcBef>
                <a:spcPts val="2400"/>
              </a:spcBef>
              <a:spcAft>
                <a:spcPts val="0"/>
              </a:spcAft>
              <a:buSzPts val="2800"/>
              <a:buFont typeface="Arial"/>
              <a:buChar char="•"/>
            </a:pPr>
            <a:r>
              <a:rPr lang="en-US"/>
              <a:t>The HTML comment closing sequence --&gt; is not recognized by JavaScript so it should be written as //--&gt;.</a:t>
            </a:r>
            <a:endParaRPr/>
          </a:p>
          <a:p>
            <a:pPr indent="0" lvl="0" marL="1588" rtl="0" algn="l">
              <a:lnSpc>
                <a:spcPct val="90000"/>
              </a:lnSpc>
              <a:spcBef>
                <a:spcPts val="2400"/>
              </a:spcBef>
              <a:spcAft>
                <a:spcPts val="0"/>
              </a:spcAft>
              <a:buSzPts val="2800"/>
              <a:buNone/>
            </a:pPr>
            <a:r>
              <a:t/>
            </a:r>
            <a:endParaRPr/>
          </a:p>
        </p:txBody>
      </p:sp>
      <p:sp>
        <p:nvSpPr>
          <p:cNvPr id="300" name="Google Shape;300;p16"/>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0" name="Shape 1500"/>
        <p:cNvGrpSpPr/>
        <p:nvPr/>
      </p:nvGrpSpPr>
      <p:grpSpPr>
        <a:xfrm>
          <a:off x="0" y="0"/>
          <a:ext cx="0" cy="0"/>
          <a:chOff x="0" y="0"/>
          <a:chExt cx="0" cy="0"/>
        </a:xfrm>
      </p:grpSpPr>
      <p:sp>
        <p:nvSpPr>
          <p:cNvPr id="1501" name="Google Shape;1501;p160"/>
          <p:cNvSpPr txBox="1"/>
          <p:nvPr>
            <p:ph type="title"/>
          </p:nvPr>
        </p:nvSpPr>
        <p:spPr>
          <a:xfrm>
            <a:off x="227018" y="375137"/>
            <a:ext cx="11125199" cy="615463"/>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String HTML Wrappers</a:t>
            </a:r>
            <a:endParaRPr/>
          </a:p>
        </p:txBody>
      </p:sp>
      <p:sp>
        <p:nvSpPr>
          <p:cNvPr id="1502" name="Google Shape;1502;p160"/>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1503" name="Google Shape;1503;p160"/>
          <p:cNvGraphicFramePr/>
          <p:nvPr/>
        </p:nvGraphicFramePr>
        <p:xfrm>
          <a:off x="1726675" y="1537248"/>
          <a:ext cx="3000000" cy="3000000"/>
        </p:xfrm>
        <a:graphic>
          <a:graphicData uri="http://schemas.openxmlformats.org/drawingml/2006/table">
            <a:tbl>
              <a:tblPr bandRow="1" firstRow="1">
                <a:noFill/>
                <a:tableStyleId>{28E30604-20AF-4E26-80DD-424C24190ECC}</a:tableStyleId>
              </a:tblPr>
              <a:tblGrid>
                <a:gridCol w="1063425"/>
                <a:gridCol w="7062475"/>
              </a:tblGrid>
              <a:tr h="370850">
                <a:tc>
                  <a:txBody>
                    <a:bodyPr/>
                    <a:lstStyle/>
                    <a:p>
                      <a:pPr indent="0" lvl="0" marL="0" marR="0" rtl="0" algn="just">
                        <a:spcBef>
                          <a:spcPts val="0"/>
                        </a:spcBef>
                        <a:spcAft>
                          <a:spcPts val="0"/>
                        </a:spcAft>
                        <a:buNone/>
                      </a:pPr>
                      <a:r>
                        <a:rPr lang="en-US" sz="1900" u="none" cap="none" strike="noStrike"/>
                        <a:t>italics()</a:t>
                      </a:r>
                      <a:endParaRPr sz="1900" u="none" cap="none" strike="noStrike">
                        <a:solidFill>
                          <a:srgbClr val="000000"/>
                        </a:solidFill>
                      </a:endParaRPr>
                    </a:p>
                  </a:txBody>
                  <a:tcPr marT="76200" marB="76200" marR="76200" marL="76200"/>
                </a:tc>
                <a:tc>
                  <a:txBody>
                    <a:bodyPr/>
                    <a:lstStyle/>
                    <a:p>
                      <a:pPr indent="0" lvl="0" marL="0" marR="0" rtl="0" algn="l">
                        <a:spcBef>
                          <a:spcPts val="0"/>
                        </a:spcBef>
                        <a:spcAft>
                          <a:spcPts val="0"/>
                        </a:spcAft>
                        <a:buNone/>
                      </a:pPr>
                      <a:r>
                        <a:rPr lang="en-US" sz="1900" u="none" cap="none" strike="noStrike"/>
                        <a:t>Causes a string to be italic, as if it were in an &lt;i&gt; tag.</a:t>
                      </a:r>
                      <a:endParaRPr/>
                    </a:p>
                  </a:txBody>
                  <a:tcPr marT="76200" marB="76200" marR="76200" marL="76200"/>
                </a:tc>
              </a:tr>
              <a:tr h="370850">
                <a:tc>
                  <a:txBody>
                    <a:bodyPr/>
                    <a:lstStyle/>
                    <a:p>
                      <a:pPr indent="0" lvl="0" marL="0" marR="0" rtl="0" algn="just">
                        <a:spcBef>
                          <a:spcPts val="0"/>
                        </a:spcBef>
                        <a:spcAft>
                          <a:spcPts val="0"/>
                        </a:spcAft>
                        <a:buNone/>
                      </a:pPr>
                      <a:r>
                        <a:rPr lang="en-US" sz="1900" u="none" cap="none" strike="noStrike"/>
                        <a:t>link()</a:t>
                      </a:r>
                      <a:endParaRPr sz="1900" u="none" cap="none" strike="noStrike">
                        <a:solidFill>
                          <a:srgbClr val="000000"/>
                        </a:solidFill>
                      </a:endParaRPr>
                    </a:p>
                  </a:txBody>
                  <a:tcPr marT="76200" marB="76200" marR="76200" marL="76200"/>
                </a:tc>
                <a:tc>
                  <a:txBody>
                    <a:bodyPr/>
                    <a:lstStyle/>
                    <a:p>
                      <a:pPr indent="0" lvl="0" marL="0" marR="0" rtl="0" algn="l">
                        <a:spcBef>
                          <a:spcPts val="0"/>
                        </a:spcBef>
                        <a:spcAft>
                          <a:spcPts val="0"/>
                        </a:spcAft>
                        <a:buNone/>
                      </a:pPr>
                      <a:r>
                        <a:rPr lang="en-US" sz="1900" u="none" cap="none" strike="noStrike"/>
                        <a:t>Creates an HTML hypertext link that requests another URL.</a:t>
                      </a:r>
                      <a:endParaRPr/>
                    </a:p>
                  </a:txBody>
                  <a:tcPr marT="76200" marB="76200" marR="76200" marL="76200"/>
                </a:tc>
              </a:tr>
              <a:tr h="370850">
                <a:tc>
                  <a:txBody>
                    <a:bodyPr/>
                    <a:lstStyle/>
                    <a:p>
                      <a:pPr indent="0" lvl="0" marL="0" marR="0" rtl="0" algn="just">
                        <a:spcBef>
                          <a:spcPts val="0"/>
                        </a:spcBef>
                        <a:spcAft>
                          <a:spcPts val="0"/>
                        </a:spcAft>
                        <a:buNone/>
                      </a:pPr>
                      <a:r>
                        <a:rPr lang="en-US" sz="1900" u="none" cap="none" strike="noStrike"/>
                        <a:t>small()</a:t>
                      </a:r>
                      <a:endParaRPr sz="1900" u="none" cap="none" strike="noStrike">
                        <a:solidFill>
                          <a:srgbClr val="000000"/>
                        </a:solidFill>
                      </a:endParaRPr>
                    </a:p>
                  </a:txBody>
                  <a:tcPr marT="76200" marB="76200" marR="76200" marL="76200"/>
                </a:tc>
                <a:tc>
                  <a:txBody>
                    <a:bodyPr/>
                    <a:lstStyle/>
                    <a:p>
                      <a:pPr indent="0" lvl="0" marL="0" marR="0" rtl="0" algn="l">
                        <a:spcBef>
                          <a:spcPts val="0"/>
                        </a:spcBef>
                        <a:spcAft>
                          <a:spcPts val="0"/>
                        </a:spcAft>
                        <a:buNone/>
                      </a:pPr>
                      <a:r>
                        <a:rPr lang="en-US" sz="1900" u="none" cap="none" strike="noStrike"/>
                        <a:t>Causes a string to be displayed in a small font, as if it were in a &lt;small&gt; tag.</a:t>
                      </a:r>
                      <a:endParaRPr/>
                    </a:p>
                  </a:txBody>
                  <a:tcPr marT="76200" marB="76200" marR="76200" marL="76200"/>
                </a:tc>
              </a:tr>
              <a:tr h="370850">
                <a:tc>
                  <a:txBody>
                    <a:bodyPr/>
                    <a:lstStyle/>
                    <a:p>
                      <a:pPr indent="0" lvl="0" marL="0" marR="0" rtl="0" algn="just">
                        <a:spcBef>
                          <a:spcPts val="0"/>
                        </a:spcBef>
                        <a:spcAft>
                          <a:spcPts val="0"/>
                        </a:spcAft>
                        <a:buNone/>
                      </a:pPr>
                      <a:r>
                        <a:rPr lang="en-US" sz="1900" u="none" cap="none" strike="noStrike"/>
                        <a:t>strike()</a:t>
                      </a:r>
                      <a:endParaRPr sz="1900" u="none" cap="none" strike="noStrike">
                        <a:solidFill>
                          <a:srgbClr val="000000"/>
                        </a:solidFill>
                      </a:endParaRPr>
                    </a:p>
                  </a:txBody>
                  <a:tcPr marT="76200" marB="76200" marR="76200" marL="76200"/>
                </a:tc>
                <a:tc>
                  <a:txBody>
                    <a:bodyPr/>
                    <a:lstStyle/>
                    <a:p>
                      <a:pPr indent="0" lvl="0" marL="0" marR="0" rtl="0" algn="l">
                        <a:spcBef>
                          <a:spcPts val="0"/>
                        </a:spcBef>
                        <a:spcAft>
                          <a:spcPts val="0"/>
                        </a:spcAft>
                        <a:buNone/>
                      </a:pPr>
                      <a:r>
                        <a:rPr lang="en-US" sz="1900" u="none" cap="none" strike="noStrike"/>
                        <a:t>Causes a string to be displayed as struck-out text, as if it were in a &lt;strike&gt; tag.</a:t>
                      </a:r>
                      <a:endParaRPr/>
                    </a:p>
                  </a:txBody>
                  <a:tcPr marT="76200" marB="76200" marR="76200" marL="76200"/>
                </a:tc>
              </a:tr>
              <a:tr h="370850">
                <a:tc>
                  <a:txBody>
                    <a:bodyPr/>
                    <a:lstStyle/>
                    <a:p>
                      <a:pPr indent="0" lvl="0" marL="0" marR="0" rtl="0" algn="just">
                        <a:spcBef>
                          <a:spcPts val="0"/>
                        </a:spcBef>
                        <a:spcAft>
                          <a:spcPts val="0"/>
                        </a:spcAft>
                        <a:buNone/>
                      </a:pPr>
                      <a:r>
                        <a:rPr lang="en-US" sz="1900" u="none" cap="none" strike="noStrike"/>
                        <a:t>sub()</a:t>
                      </a:r>
                      <a:endParaRPr sz="1900" u="none" cap="none" strike="noStrike">
                        <a:solidFill>
                          <a:srgbClr val="000000"/>
                        </a:solidFill>
                      </a:endParaRPr>
                    </a:p>
                  </a:txBody>
                  <a:tcPr marT="76200" marB="76200" marR="76200" marL="76200"/>
                </a:tc>
                <a:tc>
                  <a:txBody>
                    <a:bodyPr/>
                    <a:lstStyle/>
                    <a:p>
                      <a:pPr indent="0" lvl="0" marL="0" marR="0" rtl="0" algn="l">
                        <a:spcBef>
                          <a:spcPts val="0"/>
                        </a:spcBef>
                        <a:spcAft>
                          <a:spcPts val="0"/>
                        </a:spcAft>
                        <a:buNone/>
                      </a:pPr>
                      <a:r>
                        <a:rPr lang="en-US" sz="1900" u="none" cap="none" strike="noStrike"/>
                        <a:t>Causes a string to be displayed as a subscript, as if it were in a &lt;sub&gt; tag</a:t>
                      </a:r>
                      <a:endParaRPr/>
                    </a:p>
                  </a:txBody>
                  <a:tcPr marT="76200" marB="76200" marR="76200" marL="76200"/>
                </a:tc>
              </a:tr>
              <a:tr h="370850">
                <a:tc>
                  <a:txBody>
                    <a:bodyPr/>
                    <a:lstStyle/>
                    <a:p>
                      <a:pPr indent="0" lvl="0" marL="0" marR="0" rtl="0" algn="just">
                        <a:spcBef>
                          <a:spcPts val="0"/>
                        </a:spcBef>
                        <a:spcAft>
                          <a:spcPts val="0"/>
                        </a:spcAft>
                        <a:buNone/>
                      </a:pPr>
                      <a:r>
                        <a:rPr lang="en-US" sz="1900" u="none" cap="none" strike="noStrike"/>
                        <a:t>sup()</a:t>
                      </a:r>
                      <a:endParaRPr sz="1900" u="none" cap="none" strike="noStrike">
                        <a:solidFill>
                          <a:srgbClr val="000000"/>
                        </a:solidFill>
                      </a:endParaRPr>
                    </a:p>
                  </a:txBody>
                  <a:tcPr marT="76200" marB="76200" marR="76200" marL="76200"/>
                </a:tc>
                <a:tc>
                  <a:txBody>
                    <a:bodyPr/>
                    <a:lstStyle/>
                    <a:p>
                      <a:pPr indent="0" lvl="0" marL="0" marR="0" rtl="0" algn="l">
                        <a:spcBef>
                          <a:spcPts val="0"/>
                        </a:spcBef>
                        <a:spcAft>
                          <a:spcPts val="0"/>
                        </a:spcAft>
                        <a:buNone/>
                      </a:pPr>
                      <a:r>
                        <a:rPr lang="en-US" sz="1900" u="none" cap="none" strike="noStrike"/>
                        <a:t>Causes a string to be displayed as a superscript, as if it were in a &lt;sup&gt; tag</a:t>
                      </a:r>
                      <a:endParaRPr/>
                    </a:p>
                  </a:txBody>
                  <a:tcPr marT="76200" marB="76200" marR="76200" marL="76200"/>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7" name="Shape 1507"/>
        <p:cNvGrpSpPr/>
        <p:nvPr/>
      </p:nvGrpSpPr>
      <p:grpSpPr>
        <a:xfrm>
          <a:off x="0" y="0"/>
          <a:ext cx="0" cy="0"/>
          <a:chOff x="0" y="0"/>
          <a:chExt cx="0" cy="0"/>
        </a:xfrm>
      </p:grpSpPr>
      <p:sp>
        <p:nvSpPr>
          <p:cNvPr id="1508" name="Google Shape;1508;p161"/>
          <p:cNvSpPr txBox="1"/>
          <p:nvPr>
            <p:ph type="title"/>
          </p:nvPr>
        </p:nvSpPr>
        <p:spPr>
          <a:xfrm>
            <a:off x="250465" y="257908"/>
            <a:ext cx="11125199" cy="545124"/>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JavaScript - The Arrays Object</a:t>
            </a:r>
            <a:endParaRPr/>
          </a:p>
        </p:txBody>
      </p:sp>
      <p:sp>
        <p:nvSpPr>
          <p:cNvPr id="1509" name="Google Shape;1509;p161"/>
          <p:cNvSpPr txBox="1"/>
          <p:nvPr>
            <p:ph idx="1" type="body"/>
          </p:nvPr>
        </p:nvSpPr>
        <p:spPr>
          <a:xfrm>
            <a:off x="462500" y="1066799"/>
            <a:ext cx="11448146" cy="3962401"/>
          </a:xfrm>
          <a:prstGeom prst="rect">
            <a:avLst/>
          </a:prstGeom>
          <a:noFill/>
          <a:ln>
            <a:noFill/>
          </a:ln>
        </p:spPr>
        <p:txBody>
          <a:bodyPr anchorCtr="0" anchor="t" bIns="0" lIns="0" spcFirstLastPara="1" rIns="0" wrap="square" tIns="0">
            <a:noAutofit/>
          </a:bodyPr>
          <a:lstStyle/>
          <a:p>
            <a:pPr indent="0" lvl="0" marL="1588" rtl="0" algn="just">
              <a:lnSpc>
                <a:spcPct val="90000"/>
              </a:lnSpc>
              <a:spcBef>
                <a:spcPts val="0"/>
              </a:spcBef>
              <a:spcAft>
                <a:spcPts val="0"/>
              </a:spcAft>
              <a:buSzPts val="2800"/>
              <a:buNone/>
            </a:pPr>
            <a:r>
              <a:rPr lang="en-US"/>
              <a:t>The </a:t>
            </a:r>
            <a:r>
              <a:rPr b="1" lang="en-US"/>
              <a:t>Array</a:t>
            </a:r>
            <a:r>
              <a:rPr lang="en-US"/>
              <a:t> object lets you store multiple values in a single variable. It stores a fixed-size sequential collection of elements of the same type. An array is used to store a collection of data, but it is often more useful to think of an array as a collection of variables of the same type.</a:t>
            </a:r>
            <a:endParaRPr/>
          </a:p>
          <a:p>
            <a:pPr indent="0" lvl="0" marL="1588" rtl="0" algn="just">
              <a:lnSpc>
                <a:spcPct val="90000"/>
              </a:lnSpc>
              <a:spcBef>
                <a:spcPts val="2400"/>
              </a:spcBef>
              <a:spcAft>
                <a:spcPts val="0"/>
              </a:spcAft>
              <a:buSzPts val="2800"/>
              <a:buNone/>
            </a:pPr>
            <a:r>
              <a:rPr b="1" lang="en-US"/>
              <a:t>Syntax</a:t>
            </a:r>
            <a:endParaRPr/>
          </a:p>
          <a:p>
            <a:pPr indent="0" lvl="0" marL="1588" rtl="0" algn="just">
              <a:lnSpc>
                <a:spcPct val="90000"/>
              </a:lnSpc>
              <a:spcBef>
                <a:spcPts val="2400"/>
              </a:spcBef>
              <a:spcAft>
                <a:spcPts val="0"/>
              </a:spcAft>
              <a:buSzPts val="2800"/>
              <a:buNone/>
            </a:pPr>
            <a:r>
              <a:rPr lang="en-US"/>
              <a:t>Use the following syntax to create an </a:t>
            </a:r>
            <a:r>
              <a:rPr b="1" lang="en-US"/>
              <a:t>Array</a:t>
            </a:r>
            <a:r>
              <a:rPr lang="en-US"/>
              <a:t> object −</a:t>
            </a:r>
            <a:endParaRPr/>
          </a:p>
          <a:p>
            <a:pPr indent="0" lvl="0" marL="1588" rtl="0" algn="just">
              <a:lnSpc>
                <a:spcPct val="90000"/>
              </a:lnSpc>
              <a:spcBef>
                <a:spcPts val="2400"/>
              </a:spcBef>
              <a:spcAft>
                <a:spcPts val="0"/>
              </a:spcAft>
              <a:buSzPts val="2800"/>
              <a:buNone/>
            </a:pPr>
            <a:r>
              <a:t/>
            </a:r>
            <a:endParaRPr/>
          </a:p>
          <a:p>
            <a:pPr indent="0" lvl="0" marL="1588" rtl="0" algn="just">
              <a:lnSpc>
                <a:spcPct val="90000"/>
              </a:lnSpc>
              <a:spcBef>
                <a:spcPts val="2400"/>
              </a:spcBef>
              <a:spcAft>
                <a:spcPts val="0"/>
              </a:spcAft>
              <a:buSzPts val="2800"/>
              <a:buNone/>
            </a:pPr>
            <a:r>
              <a:rPr lang="en-US"/>
              <a:t>The </a:t>
            </a:r>
            <a:r>
              <a:rPr b="1" lang="en-US"/>
              <a:t>Array</a:t>
            </a:r>
            <a:r>
              <a:rPr lang="en-US"/>
              <a:t> parameter is a list of strings or integers. When you specify a single numeric parameter with the Array constructor, you specify the initial length of the array. The maximum length allowed for an array is 4,294,967,295.</a:t>
            </a:r>
            <a:endParaRPr/>
          </a:p>
          <a:p>
            <a:pPr indent="0" lvl="0" marL="1588" rtl="0" algn="l">
              <a:lnSpc>
                <a:spcPct val="90000"/>
              </a:lnSpc>
              <a:spcBef>
                <a:spcPts val="2400"/>
              </a:spcBef>
              <a:spcAft>
                <a:spcPts val="0"/>
              </a:spcAft>
              <a:buSzPts val="2800"/>
              <a:buNone/>
            </a:pPr>
            <a:r>
              <a:t/>
            </a:r>
            <a:endParaRPr/>
          </a:p>
        </p:txBody>
      </p:sp>
      <p:sp>
        <p:nvSpPr>
          <p:cNvPr id="1510" name="Google Shape;1510;p161"/>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id="1511" name="Google Shape;1511;p161"/>
          <p:cNvPicPr preferRelativeResize="0"/>
          <p:nvPr/>
        </p:nvPicPr>
        <p:blipFill rotWithShape="1">
          <a:blip r:embed="rId3">
            <a:alphaModFix/>
          </a:blip>
          <a:srcRect b="0" l="0" r="0" t="0"/>
          <a:stretch/>
        </p:blipFill>
        <p:spPr>
          <a:xfrm>
            <a:off x="1642976" y="4285883"/>
            <a:ext cx="9087193" cy="403348"/>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5" name="Shape 1515"/>
        <p:cNvGrpSpPr/>
        <p:nvPr/>
      </p:nvGrpSpPr>
      <p:grpSpPr>
        <a:xfrm>
          <a:off x="0" y="0"/>
          <a:ext cx="0" cy="0"/>
          <a:chOff x="0" y="0"/>
          <a:chExt cx="0" cy="0"/>
        </a:xfrm>
      </p:grpSpPr>
      <p:sp>
        <p:nvSpPr>
          <p:cNvPr id="1516" name="Google Shape;1516;p162"/>
          <p:cNvSpPr txBox="1"/>
          <p:nvPr>
            <p:ph type="title"/>
          </p:nvPr>
        </p:nvSpPr>
        <p:spPr>
          <a:xfrm>
            <a:off x="250464" y="139033"/>
            <a:ext cx="11125199" cy="770912"/>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JavaScript - The Arrays Object</a:t>
            </a:r>
            <a:endParaRPr/>
          </a:p>
        </p:txBody>
      </p:sp>
      <p:sp>
        <p:nvSpPr>
          <p:cNvPr id="1517" name="Google Shape;1517;p162"/>
          <p:cNvSpPr txBox="1"/>
          <p:nvPr>
            <p:ph idx="1" type="body"/>
          </p:nvPr>
        </p:nvSpPr>
        <p:spPr>
          <a:xfrm>
            <a:off x="461478" y="1113691"/>
            <a:ext cx="11125199" cy="3962401"/>
          </a:xfrm>
          <a:prstGeom prst="rect">
            <a:avLst/>
          </a:prstGeom>
          <a:noFill/>
          <a:ln>
            <a:noFill/>
          </a:ln>
        </p:spPr>
        <p:txBody>
          <a:bodyPr anchorCtr="0" anchor="t" bIns="0" lIns="0" spcFirstLastPara="1" rIns="0" wrap="square" tIns="0">
            <a:noAutofit/>
          </a:bodyPr>
          <a:lstStyle/>
          <a:p>
            <a:pPr indent="0" lvl="0" marL="1588" rtl="0" algn="l">
              <a:lnSpc>
                <a:spcPct val="90000"/>
              </a:lnSpc>
              <a:spcBef>
                <a:spcPts val="0"/>
              </a:spcBef>
              <a:spcAft>
                <a:spcPts val="0"/>
              </a:spcAft>
              <a:buSzPts val="2800"/>
              <a:buNone/>
            </a:pPr>
            <a:r>
              <a:rPr lang="en-US"/>
              <a:t>We can create array by simply assigning values as follows −</a:t>
            </a:r>
            <a:endParaRPr/>
          </a:p>
          <a:p>
            <a:pPr indent="0" lvl="0" marL="1588" rtl="0" algn="l">
              <a:lnSpc>
                <a:spcPct val="90000"/>
              </a:lnSpc>
              <a:spcBef>
                <a:spcPts val="2400"/>
              </a:spcBef>
              <a:spcAft>
                <a:spcPts val="0"/>
              </a:spcAft>
              <a:buSzPts val="2800"/>
              <a:buNone/>
            </a:pPr>
            <a:r>
              <a:t/>
            </a:r>
            <a:endParaRPr/>
          </a:p>
          <a:p>
            <a:pPr indent="0" lvl="0" marL="1588" rtl="0" algn="l">
              <a:lnSpc>
                <a:spcPct val="90000"/>
              </a:lnSpc>
              <a:spcBef>
                <a:spcPts val="2400"/>
              </a:spcBef>
              <a:spcAft>
                <a:spcPts val="0"/>
              </a:spcAft>
              <a:buSzPts val="2800"/>
              <a:buNone/>
            </a:pPr>
            <a:r>
              <a:rPr lang="en-US"/>
              <a:t>You will use ordinal numbers to access and to set values inside an array as follows.</a:t>
            </a:r>
            <a:endParaRPr/>
          </a:p>
        </p:txBody>
      </p:sp>
      <p:sp>
        <p:nvSpPr>
          <p:cNvPr id="1518" name="Google Shape;1518;p162"/>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id="1519" name="Google Shape;1519;p162"/>
          <p:cNvPicPr preferRelativeResize="0"/>
          <p:nvPr/>
        </p:nvPicPr>
        <p:blipFill rotWithShape="1">
          <a:blip r:embed="rId3">
            <a:alphaModFix/>
          </a:blip>
          <a:srcRect b="0" l="0" r="0" t="0"/>
          <a:stretch/>
        </p:blipFill>
        <p:spPr>
          <a:xfrm>
            <a:off x="1820802" y="1781908"/>
            <a:ext cx="7502780" cy="375139"/>
          </a:xfrm>
          <a:prstGeom prst="rect">
            <a:avLst/>
          </a:prstGeom>
          <a:noFill/>
          <a:ln>
            <a:noFill/>
          </a:ln>
        </p:spPr>
      </p:pic>
      <p:pic>
        <p:nvPicPr>
          <p:cNvPr id="1520" name="Google Shape;1520;p162"/>
          <p:cNvPicPr preferRelativeResize="0"/>
          <p:nvPr/>
        </p:nvPicPr>
        <p:blipFill rotWithShape="1">
          <a:blip r:embed="rId4">
            <a:alphaModFix/>
          </a:blip>
          <a:srcRect b="0" l="0" r="0" t="0"/>
          <a:stretch/>
        </p:blipFill>
        <p:spPr>
          <a:xfrm>
            <a:off x="3142395" y="3167612"/>
            <a:ext cx="4317634" cy="89791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4" name="Shape 1524"/>
        <p:cNvGrpSpPr/>
        <p:nvPr/>
      </p:nvGrpSpPr>
      <p:grpSpPr>
        <a:xfrm>
          <a:off x="0" y="0"/>
          <a:ext cx="0" cy="0"/>
          <a:chOff x="0" y="0"/>
          <a:chExt cx="0" cy="0"/>
        </a:xfrm>
      </p:grpSpPr>
      <p:sp>
        <p:nvSpPr>
          <p:cNvPr id="1525" name="Google Shape;1525;p163"/>
          <p:cNvSpPr txBox="1"/>
          <p:nvPr>
            <p:ph type="title"/>
          </p:nvPr>
        </p:nvSpPr>
        <p:spPr>
          <a:xfrm>
            <a:off x="203572" y="211016"/>
            <a:ext cx="11125199" cy="592016"/>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Array Properties</a:t>
            </a:r>
            <a:endParaRPr/>
          </a:p>
        </p:txBody>
      </p:sp>
      <p:sp>
        <p:nvSpPr>
          <p:cNvPr id="1526" name="Google Shape;1526;p163"/>
          <p:cNvSpPr txBox="1"/>
          <p:nvPr>
            <p:ph idx="1" type="body"/>
          </p:nvPr>
        </p:nvSpPr>
        <p:spPr>
          <a:xfrm>
            <a:off x="462500" y="1043353"/>
            <a:ext cx="11377808" cy="3962401"/>
          </a:xfrm>
          <a:prstGeom prst="rect">
            <a:avLst/>
          </a:prstGeom>
          <a:noFill/>
          <a:ln>
            <a:noFill/>
          </a:ln>
        </p:spPr>
        <p:txBody>
          <a:bodyPr anchorCtr="0" anchor="t" bIns="0" lIns="0" spcFirstLastPara="1" rIns="0" wrap="square" tIns="0">
            <a:noAutofit/>
          </a:bodyPr>
          <a:lstStyle/>
          <a:p>
            <a:pPr indent="0" lvl="0" marL="1588" rtl="0" algn="l">
              <a:lnSpc>
                <a:spcPct val="90000"/>
              </a:lnSpc>
              <a:spcBef>
                <a:spcPts val="0"/>
              </a:spcBef>
              <a:spcAft>
                <a:spcPts val="0"/>
              </a:spcAft>
              <a:buSzPts val="2800"/>
              <a:buNone/>
            </a:pPr>
            <a:r>
              <a:rPr lang="en-US"/>
              <a:t>Here is a list of the properties of the Array object along with their description.</a:t>
            </a:r>
            <a:endParaRPr/>
          </a:p>
        </p:txBody>
      </p:sp>
      <p:sp>
        <p:nvSpPr>
          <p:cNvPr id="1527" name="Google Shape;1527;p163"/>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1528" name="Google Shape;1528;p163"/>
          <p:cNvGraphicFramePr/>
          <p:nvPr/>
        </p:nvGraphicFramePr>
        <p:xfrm>
          <a:off x="2088462" y="1658218"/>
          <a:ext cx="3000000" cy="3000000"/>
        </p:xfrm>
        <a:graphic>
          <a:graphicData uri="http://schemas.openxmlformats.org/drawingml/2006/table">
            <a:tbl>
              <a:tblPr bandRow="1" firstRow="1">
                <a:noFill/>
                <a:tableStyleId>{28E30604-20AF-4E26-80DD-424C24190ECC}</a:tableStyleId>
              </a:tblPr>
              <a:tblGrid>
                <a:gridCol w="4062950"/>
                <a:gridCol w="4062950"/>
              </a:tblGrid>
              <a:tr h="370850">
                <a:tc>
                  <a:txBody>
                    <a:bodyPr/>
                    <a:lstStyle/>
                    <a:p>
                      <a:pPr indent="0" lvl="0" marL="0" marR="0" rtl="0" algn="l">
                        <a:spcBef>
                          <a:spcPts val="0"/>
                        </a:spcBef>
                        <a:spcAft>
                          <a:spcPts val="0"/>
                        </a:spcAft>
                        <a:buNone/>
                      </a:pPr>
                      <a:r>
                        <a:rPr lang="en-US" sz="1900" u="none" cap="none" strike="noStrike"/>
                        <a:t>Property</a:t>
                      </a:r>
                      <a:endParaRPr/>
                    </a:p>
                  </a:txBody>
                  <a:tcPr marT="76200" marB="76200" marR="76200" marL="76200"/>
                </a:tc>
                <a:tc>
                  <a:txBody>
                    <a:bodyPr/>
                    <a:lstStyle/>
                    <a:p>
                      <a:pPr indent="0" lvl="0" marL="0" marR="0" rtl="0" algn="l">
                        <a:spcBef>
                          <a:spcPts val="0"/>
                        </a:spcBef>
                        <a:spcAft>
                          <a:spcPts val="0"/>
                        </a:spcAft>
                        <a:buNone/>
                      </a:pPr>
                      <a:r>
                        <a:rPr lang="en-US" sz="1900" u="none" cap="none" strike="noStrike"/>
                        <a:t>Description</a:t>
                      </a:r>
                      <a:endParaRPr/>
                    </a:p>
                  </a:txBody>
                  <a:tcPr marT="76200" marB="76200" marR="76200" marL="76200"/>
                </a:tc>
              </a:tr>
              <a:tr h="370850">
                <a:tc>
                  <a:txBody>
                    <a:bodyPr/>
                    <a:lstStyle/>
                    <a:p>
                      <a:pPr indent="0" lvl="0" marL="0" marR="0" rtl="0" algn="just">
                        <a:spcBef>
                          <a:spcPts val="0"/>
                        </a:spcBef>
                        <a:spcAft>
                          <a:spcPts val="0"/>
                        </a:spcAft>
                        <a:buNone/>
                      </a:pPr>
                      <a:r>
                        <a:rPr lang="en-US" sz="1900" u="none" cap="none" strike="noStrike"/>
                        <a:t>Constructor</a:t>
                      </a:r>
                      <a:endParaRPr sz="1900" u="none" cap="none" strike="noStrike">
                        <a:solidFill>
                          <a:srgbClr val="000000"/>
                        </a:solidFill>
                      </a:endParaRPr>
                    </a:p>
                  </a:txBody>
                  <a:tcPr marT="76200" marB="76200" marR="76200" marL="76200"/>
                </a:tc>
                <a:tc>
                  <a:txBody>
                    <a:bodyPr/>
                    <a:lstStyle/>
                    <a:p>
                      <a:pPr indent="0" lvl="0" marL="0" marR="0" rtl="0" algn="l">
                        <a:spcBef>
                          <a:spcPts val="0"/>
                        </a:spcBef>
                        <a:spcAft>
                          <a:spcPts val="0"/>
                        </a:spcAft>
                        <a:buNone/>
                      </a:pPr>
                      <a:r>
                        <a:rPr lang="en-US" sz="1900" u="none" cap="none" strike="noStrike"/>
                        <a:t>Returns a reference to the array function that created the object.</a:t>
                      </a:r>
                      <a:endParaRPr/>
                    </a:p>
                  </a:txBody>
                  <a:tcPr marT="76200" marB="76200" marR="76200" marL="76200"/>
                </a:tc>
              </a:tr>
              <a:tr h="370850">
                <a:tc>
                  <a:txBody>
                    <a:bodyPr/>
                    <a:lstStyle/>
                    <a:p>
                      <a:pPr indent="0" lvl="0" marL="0" marR="0" rtl="0" algn="l">
                        <a:spcBef>
                          <a:spcPts val="0"/>
                        </a:spcBef>
                        <a:spcAft>
                          <a:spcPts val="0"/>
                        </a:spcAft>
                        <a:buNone/>
                      </a:pPr>
                      <a:r>
                        <a:rPr lang="en-US" sz="1900" u="none" cap="none" strike="noStrike"/>
                        <a:t>Index</a:t>
                      </a:r>
                      <a:endParaRPr/>
                    </a:p>
                  </a:txBody>
                  <a:tcPr marT="76200" marB="76200" marR="76200" marL="76200"/>
                </a:tc>
                <a:tc>
                  <a:txBody>
                    <a:bodyPr/>
                    <a:lstStyle/>
                    <a:p>
                      <a:pPr indent="0" lvl="0" marL="0" marR="0" rtl="0" algn="l">
                        <a:spcBef>
                          <a:spcPts val="0"/>
                        </a:spcBef>
                        <a:spcAft>
                          <a:spcPts val="0"/>
                        </a:spcAft>
                        <a:buNone/>
                      </a:pPr>
                      <a:r>
                        <a:rPr lang="en-US" sz="1900" u="none" cap="none" strike="noStrike"/>
                        <a:t>The property represents the zero-based index of the match in the string</a:t>
                      </a:r>
                      <a:endParaRPr/>
                    </a:p>
                  </a:txBody>
                  <a:tcPr marT="76200" marB="76200" marR="76200" marL="76200"/>
                </a:tc>
              </a:tr>
              <a:tr h="370850">
                <a:tc>
                  <a:txBody>
                    <a:bodyPr/>
                    <a:lstStyle/>
                    <a:p>
                      <a:pPr indent="0" lvl="0" marL="0" marR="0" rtl="0" algn="l">
                        <a:spcBef>
                          <a:spcPts val="0"/>
                        </a:spcBef>
                        <a:spcAft>
                          <a:spcPts val="0"/>
                        </a:spcAft>
                        <a:buNone/>
                      </a:pPr>
                      <a:r>
                        <a:rPr lang="en-US" sz="1900" u="none" cap="none" strike="noStrike"/>
                        <a:t>Input</a:t>
                      </a:r>
                      <a:endParaRPr/>
                    </a:p>
                  </a:txBody>
                  <a:tcPr marT="76200" marB="76200" marR="76200" marL="76200"/>
                </a:tc>
                <a:tc>
                  <a:txBody>
                    <a:bodyPr/>
                    <a:lstStyle/>
                    <a:p>
                      <a:pPr indent="0" lvl="0" marL="0" marR="0" rtl="0" algn="l">
                        <a:spcBef>
                          <a:spcPts val="0"/>
                        </a:spcBef>
                        <a:spcAft>
                          <a:spcPts val="0"/>
                        </a:spcAft>
                        <a:buNone/>
                      </a:pPr>
                      <a:r>
                        <a:rPr lang="en-US" sz="1900" u="none" cap="none" strike="noStrike"/>
                        <a:t>This property is only present in arrays created by regular expression matches.</a:t>
                      </a:r>
                      <a:endParaRPr/>
                    </a:p>
                  </a:txBody>
                  <a:tcPr marT="76200" marB="76200" marR="76200" marL="76200"/>
                </a:tc>
              </a:tr>
              <a:tr h="370850">
                <a:tc>
                  <a:txBody>
                    <a:bodyPr/>
                    <a:lstStyle/>
                    <a:p>
                      <a:pPr indent="0" lvl="0" marL="0" marR="0" rtl="0" algn="just">
                        <a:spcBef>
                          <a:spcPts val="0"/>
                        </a:spcBef>
                        <a:spcAft>
                          <a:spcPts val="0"/>
                        </a:spcAft>
                        <a:buNone/>
                      </a:pPr>
                      <a:r>
                        <a:rPr lang="en-US" sz="1900" u="none" cap="none" strike="noStrike"/>
                        <a:t>Length</a:t>
                      </a:r>
                      <a:endParaRPr sz="1900" u="none" cap="none" strike="noStrike">
                        <a:solidFill>
                          <a:srgbClr val="000000"/>
                        </a:solidFill>
                      </a:endParaRPr>
                    </a:p>
                  </a:txBody>
                  <a:tcPr marT="76200" marB="76200" marR="76200" marL="76200"/>
                </a:tc>
                <a:tc>
                  <a:txBody>
                    <a:bodyPr/>
                    <a:lstStyle/>
                    <a:p>
                      <a:pPr indent="0" lvl="0" marL="0" marR="0" rtl="0" algn="l">
                        <a:spcBef>
                          <a:spcPts val="0"/>
                        </a:spcBef>
                        <a:spcAft>
                          <a:spcPts val="0"/>
                        </a:spcAft>
                        <a:buNone/>
                      </a:pPr>
                      <a:r>
                        <a:rPr lang="en-US" sz="1900" u="none" cap="none" strike="noStrike"/>
                        <a:t>Reflects the number of elements in an array.</a:t>
                      </a:r>
                      <a:endParaRPr/>
                    </a:p>
                  </a:txBody>
                  <a:tcPr marT="76200" marB="76200" marR="76200" marL="76200"/>
                </a:tc>
              </a:tr>
              <a:tr h="370850">
                <a:tc>
                  <a:txBody>
                    <a:bodyPr/>
                    <a:lstStyle/>
                    <a:p>
                      <a:pPr indent="0" lvl="0" marL="0" marR="0" rtl="0" algn="just">
                        <a:spcBef>
                          <a:spcPts val="0"/>
                        </a:spcBef>
                        <a:spcAft>
                          <a:spcPts val="0"/>
                        </a:spcAft>
                        <a:buNone/>
                      </a:pPr>
                      <a:r>
                        <a:rPr lang="en-US" sz="1900" u="none" cap="none" strike="noStrike"/>
                        <a:t>prototype</a:t>
                      </a:r>
                      <a:endParaRPr sz="1900" u="none" cap="none" strike="noStrike">
                        <a:solidFill>
                          <a:srgbClr val="000000"/>
                        </a:solidFill>
                      </a:endParaRPr>
                    </a:p>
                  </a:txBody>
                  <a:tcPr marT="76200" marB="76200" marR="76200" marL="76200"/>
                </a:tc>
                <a:tc>
                  <a:txBody>
                    <a:bodyPr/>
                    <a:lstStyle/>
                    <a:p>
                      <a:pPr indent="0" lvl="0" marL="0" marR="0" rtl="0" algn="l">
                        <a:spcBef>
                          <a:spcPts val="0"/>
                        </a:spcBef>
                        <a:spcAft>
                          <a:spcPts val="0"/>
                        </a:spcAft>
                        <a:buNone/>
                      </a:pPr>
                      <a:r>
                        <a:rPr lang="en-US" sz="1900" u="none" cap="none" strike="noStrike"/>
                        <a:t>The prototype property allows you to add properties and methods to an object.</a:t>
                      </a:r>
                      <a:endParaRPr/>
                    </a:p>
                  </a:txBody>
                  <a:tcPr marT="76200" marB="76200" marR="76200" marL="76200"/>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1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2" name="Shape 1532"/>
        <p:cNvGrpSpPr/>
        <p:nvPr/>
      </p:nvGrpSpPr>
      <p:grpSpPr>
        <a:xfrm>
          <a:off x="0" y="0"/>
          <a:ext cx="0" cy="0"/>
          <a:chOff x="0" y="0"/>
          <a:chExt cx="0" cy="0"/>
        </a:xfrm>
      </p:grpSpPr>
      <p:sp>
        <p:nvSpPr>
          <p:cNvPr id="1533" name="Google Shape;1533;p164"/>
          <p:cNvSpPr txBox="1"/>
          <p:nvPr>
            <p:ph type="title"/>
          </p:nvPr>
        </p:nvSpPr>
        <p:spPr>
          <a:xfrm>
            <a:off x="227018" y="211016"/>
            <a:ext cx="11125199" cy="568570"/>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Array Methods</a:t>
            </a:r>
            <a:endParaRPr/>
          </a:p>
        </p:txBody>
      </p:sp>
      <p:sp>
        <p:nvSpPr>
          <p:cNvPr id="1534" name="Google Shape;1534;p164"/>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1535" name="Google Shape;1535;p164"/>
          <p:cNvGraphicFramePr/>
          <p:nvPr/>
        </p:nvGraphicFramePr>
        <p:xfrm>
          <a:off x="1726675" y="1176177"/>
          <a:ext cx="3000000" cy="3000000"/>
        </p:xfrm>
        <a:graphic>
          <a:graphicData uri="http://schemas.openxmlformats.org/drawingml/2006/table">
            <a:tbl>
              <a:tblPr bandRow="1" firstRow="1">
                <a:noFill/>
                <a:tableStyleId>{28E30604-20AF-4E26-80DD-424C24190ECC}</a:tableStyleId>
              </a:tblPr>
              <a:tblGrid>
                <a:gridCol w="1579225"/>
                <a:gridCol w="6546650"/>
              </a:tblGrid>
              <a:tr h="370850">
                <a:tc>
                  <a:txBody>
                    <a:bodyPr/>
                    <a:lstStyle/>
                    <a:p>
                      <a:pPr indent="0" lvl="0" marL="0" marR="0" rtl="0" algn="l">
                        <a:spcBef>
                          <a:spcPts val="0"/>
                        </a:spcBef>
                        <a:spcAft>
                          <a:spcPts val="0"/>
                        </a:spcAft>
                        <a:buNone/>
                      </a:pPr>
                      <a:r>
                        <a:rPr lang="en-US" sz="1900" u="none" cap="none" strike="noStrike"/>
                        <a:t>Method</a:t>
                      </a:r>
                      <a:endParaRPr/>
                    </a:p>
                  </a:txBody>
                  <a:tcPr marT="76200" marB="76200" marR="76200" marL="76200"/>
                </a:tc>
                <a:tc>
                  <a:txBody>
                    <a:bodyPr/>
                    <a:lstStyle/>
                    <a:p>
                      <a:pPr indent="0" lvl="0" marL="0" marR="0" rtl="0" algn="l">
                        <a:spcBef>
                          <a:spcPts val="0"/>
                        </a:spcBef>
                        <a:spcAft>
                          <a:spcPts val="0"/>
                        </a:spcAft>
                        <a:buNone/>
                      </a:pPr>
                      <a:r>
                        <a:rPr lang="en-US" sz="1900" u="none" cap="none" strike="noStrike"/>
                        <a:t>Description</a:t>
                      </a:r>
                      <a:endParaRPr/>
                    </a:p>
                  </a:txBody>
                  <a:tcPr marT="76200" marB="76200" marR="76200" marL="76200"/>
                </a:tc>
              </a:tr>
              <a:tr h="370850">
                <a:tc>
                  <a:txBody>
                    <a:bodyPr/>
                    <a:lstStyle/>
                    <a:p>
                      <a:pPr indent="0" lvl="0" marL="0" marR="0" rtl="0" algn="just">
                        <a:spcBef>
                          <a:spcPts val="0"/>
                        </a:spcBef>
                        <a:spcAft>
                          <a:spcPts val="0"/>
                        </a:spcAft>
                        <a:buNone/>
                      </a:pPr>
                      <a:r>
                        <a:rPr b="1" lang="en-US" sz="1900" u="none" cap="none" strike="noStrike">
                          <a:solidFill>
                            <a:srgbClr val="313131"/>
                          </a:solidFill>
                        </a:rPr>
                        <a:t>concat()</a:t>
                      </a:r>
                      <a:endParaRPr sz="1900" u="none" cap="none" strike="noStrike">
                        <a:solidFill>
                          <a:srgbClr val="000000"/>
                        </a:solidFill>
                      </a:endParaRPr>
                    </a:p>
                  </a:txBody>
                  <a:tcPr marT="76200" marB="76200" marR="76200" marL="76200"/>
                </a:tc>
                <a:tc>
                  <a:txBody>
                    <a:bodyPr/>
                    <a:lstStyle/>
                    <a:p>
                      <a:pPr indent="0" lvl="0" marL="0" marR="0" rtl="0" algn="l">
                        <a:spcBef>
                          <a:spcPts val="0"/>
                        </a:spcBef>
                        <a:spcAft>
                          <a:spcPts val="0"/>
                        </a:spcAft>
                        <a:buNone/>
                      </a:pPr>
                      <a:r>
                        <a:rPr lang="en-US" sz="1900" u="none" cap="none" strike="noStrike"/>
                        <a:t>Returns a new array comprised of this array joined with other array(s) and/or value(s).</a:t>
                      </a:r>
                      <a:endParaRPr/>
                    </a:p>
                  </a:txBody>
                  <a:tcPr marT="76200" marB="76200" marR="76200" marL="76200"/>
                </a:tc>
              </a:tr>
              <a:tr h="370850">
                <a:tc>
                  <a:txBody>
                    <a:bodyPr/>
                    <a:lstStyle/>
                    <a:p>
                      <a:pPr indent="0" lvl="0" marL="0" marR="0" rtl="0" algn="just">
                        <a:spcBef>
                          <a:spcPts val="0"/>
                        </a:spcBef>
                        <a:spcAft>
                          <a:spcPts val="0"/>
                        </a:spcAft>
                        <a:buNone/>
                      </a:pPr>
                      <a:r>
                        <a:rPr b="1" lang="en-US" sz="1900" u="none" cap="none" strike="noStrike">
                          <a:solidFill>
                            <a:srgbClr val="313131"/>
                          </a:solidFill>
                        </a:rPr>
                        <a:t>every()</a:t>
                      </a:r>
                      <a:endParaRPr sz="1900" u="none" cap="none" strike="noStrike">
                        <a:solidFill>
                          <a:srgbClr val="000000"/>
                        </a:solidFill>
                      </a:endParaRPr>
                    </a:p>
                  </a:txBody>
                  <a:tcPr marT="76200" marB="76200" marR="76200" marL="76200"/>
                </a:tc>
                <a:tc>
                  <a:txBody>
                    <a:bodyPr/>
                    <a:lstStyle/>
                    <a:p>
                      <a:pPr indent="0" lvl="0" marL="0" marR="0" rtl="0" algn="l">
                        <a:spcBef>
                          <a:spcPts val="0"/>
                        </a:spcBef>
                        <a:spcAft>
                          <a:spcPts val="0"/>
                        </a:spcAft>
                        <a:buNone/>
                      </a:pPr>
                      <a:r>
                        <a:rPr lang="en-US" sz="1900" u="none" cap="none" strike="noStrike"/>
                        <a:t>Returns true if every element in this array satisfies the provided testing function.</a:t>
                      </a:r>
                      <a:endParaRPr/>
                    </a:p>
                  </a:txBody>
                  <a:tcPr marT="76200" marB="76200" marR="76200" marL="76200"/>
                </a:tc>
              </a:tr>
              <a:tr h="370850">
                <a:tc>
                  <a:txBody>
                    <a:bodyPr/>
                    <a:lstStyle/>
                    <a:p>
                      <a:pPr indent="0" lvl="0" marL="0" marR="0" rtl="0" algn="just">
                        <a:spcBef>
                          <a:spcPts val="0"/>
                        </a:spcBef>
                        <a:spcAft>
                          <a:spcPts val="0"/>
                        </a:spcAft>
                        <a:buNone/>
                      </a:pPr>
                      <a:r>
                        <a:rPr b="1" lang="en-US" sz="1900" u="none" cap="none" strike="noStrike">
                          <a:solidFill>
                            <a:srgbClr val="313131"/>
                          </a:solidFill>
                        </a:rPr>
                        <a:t>filter()</a:t>
                      </a:r>
                      <a:endParaRPr sz="1900" u="none" cap="none" strike="noStrike">
                        <a:solidFill>
                          <a:srgbClr val="000000"/>
                        </a:solidFill>
                      </a:endParaRPr>
                    </a:p>
                  </a:txBody>
                  <a:tcPr marT="76200" marB="76200" marR="76200" marL="76200"/>
                </a:tc>
                <a:tc>
                  <a:txBody>
                    <a:bodyPr/>
                    <a:lstStyle/>
                    <a:p>
                      <a:pPr indent="0" lvl="0" marL="0" marR="0" rtl="0" algn="l">
                        <a:spcBef>
                          <a:spcPts val="0"/>
                        </a:spcBef>
                        <a:spcAft>
                          <a:spcPts val="0"/>
                        </a:spcAft>
                        <a:buNone/>
                      </a:pPr>
                      <a:r>
                        <a:rPr lang="en-US" sz="1900" u="none" cap="none" strike="noStrike"/>
                        <a:t>Creates a new array with all of the elements of this array for which the provided filtering function returns true.</a:t>
                      </a:r>
                      <a:endParaRPr/>
                    </a:p>
                  </a:txBody>
                  <a:tcPr marT="76200" marB="76200" marR="76200" marL="76200"/>
                </a:tc>
              </a:tr>
              <a:tr h="370850">
                <a:tc>
                  <a:txBody>
                    <a:bodyPr/>
                    <a:lstStyle/>
                    <a:p>
                      <a:pPr indent="0" lvl="0" marL="0" marR="0" rtl="0" algn="just">
                        <a:spcBef>
                          <a:spcPts val="0"/>
                        </a:spcBef>
                        <a:spcAft>
                          <a:spcPts val="0"/>
                        </a:spcAft>
                        <a:buNone/>
                      </a:pPr>
                      <a:r>
                        <a:rPr b="1" lang="en-US" sz="1900" u="none" cap="none" strike="noStrike">
                          <a:solidFill>
                            <a:srgbClr val="313131"/>
                          </a:solidFill>
                        </a:rPr>
                        <a:t>forEach()</a:t>
                      </a:r>
                      <a:endParaRPr sz="1900" u="none" cap="none" strike="noStrike">
                        <a:solidFill>
                          <a:srgbClr val="000000"/>
                        </a:solidFill>
                      </a:endParaRPr>
                    </a:p>
                  </a:txBody>
                  <a:tcPr marT="76200" marB="76200" marR="76200" marL="76200"/>
                </a:tc>
                <a:tc>
                  <a:txBody>
                    <a:bodyPr/>
                    <a:lstStyle/>
                    <a:p>
                      <a:pPr indent="0" lvl="0" marL="0" marR="0" rtl="0" algn="l">
                        <a:spcBef>
                          <a:spcPts val="0"/>
                        </a:spcBef>
                        <a:spcAft>
                          <a:spcPts val="0"/>
                        </a:spcAft>
                        <a:buNone/>
                      </a:pPr>
                      <a:r>
                        <a:rPr lang="en-US" sz="1900" u="none" cap="none" strike="noStrike"/>
                        <a:t>Calls a function for each element in the array.</a:t>
                      </a:r>
                      <a:endParaRPr/>
                    </a:p>
                  </a:txBody>
                  <a:tcPr marT="76200" marB="76200" marR="76200" marL="76200"/>
                </a:tc>
              </a:tr>
              <a:tr h="370850">
                <a:tc>
                  <a:txBody>
                    <a:bodyPr/>
                    <a:lstStyle/>
                    <a:p>
                      <a:pPr indent="0" lvl="0" marL="0" marR="0" rtl="0" algn="just">
                        <a:spcBef>
                          <a:spcPts val="0"/>
                        </a:spcBef>
                        <a:spcAft>
                          <a:spcPts val="0"/>
                        </a:spcAft>
                        <a:buNone/>
                      </a:pPr>
                      <a:r>
                        <a:rPr b="1" lang="en-US" sz="1900" u="none" cap="none" strike="noStrike">
                          <a:solidFill>
                            <a:srgbClr val="313131"/>
                          </a:solidFill>
                        </a:rPr>
                        <a:t>indexOf()</a:t>
                      </a:r>
                      <a:endParaRPr sz="1900" u="none" cap="none" strike="noStrike">
                        <a:solidFill>
                          <a:srgbClr val="000000"/>
                        </a:solidFill>
                      </a:endParaRPr>
                    </a:p>
                  </a:txBody>
                  <a:tcPr marT="76200" marB="76200" marR="76200" marL="76200"/>
                </a:tc>
                <a:tc>
                  <a:txBody>
                    <a:bodyPr/>
                    <a:lstStyle/>
                    <a:p>
                      <a:pPr indent="0" lvl="0" marL="0" marR="0" rtl="0" algn="l">
                        <a:spcBef>
                          <a:spcPts val="0"/>
                        </a:spcBef>
                        <a:spcAft>
                          <a:spcPts val="0"/>
                        </a:spcAft>
                        <a:buNone/>
                      </a:pPr>
                      <a:r>
                        <a:rPr lang="en-US" sz="1900" u="none" cap="none" strike="noStrike"/>
                        <a:t>Returns the first (least) index of an element within the array equal to the specified value, or -1 if none is found.</a:t>
                      </a:r>
                      <a:endParaRPr/>
                    </a:p>
                  </a:txBody>
                  <a:tcPr marT="76200" marB="76200" marR="76200" marL="76200"/>
                </a:tc>
              </a:tr>
              <a:tr h="370850">
                <a:tc>
                  <a:txBody>
                    <a:bodyPr/>
                    <a:lstStyle/>
                    <a:p>
                      <a:pPr indent="0" lvl="0" marL="0" marR="0" rtl="0" algn="just">
                        <a:spcBef>
                          <a:spcPts val="0"/>
                        </a:spcBef>
                        <a:spcAft>
                          <a:spcPts val="0"/>
                        </a:spcAft>
                        <a:buNone/>
                      </a:pPr>
                      <a:r>
                        <a:rPr b="1" lang="en-US" sz="1900" u="none" cap="none" strike="noStrike">
                          <a:solidFill>
                            <a:srgbClr val="313131"/>
                          </a:solidFill>
                        </a:rPr>
                        <a:t>join()</a:t>
                      </a:r>
                      <a:endParaRPr sz="1900" u="none" cap="none" strike="noStrike">
                        <a:solidFill>
                          <a:srgbClr val="000000"/>
                        </a:solidFill>
                      </a:endParaRPr>
                    </a:p>
                  </a:txBody>
                  <a:tcPr marT="76200" marB="76200" marR="76200" marL="76200"/>
                </a:tc>
                <a:tc>
                  <a:txBody>
                    <a:bodyPr/>
                    <a:lstStyle/>
                    <a:p>
                      <a:pPr indent="0" lvl="0" marL="0" marR="0" rtl="0" algn="l">
                        <a:spcBef>
                          <a:spcPts val="0"/>
                        </a:spcBef>
                        <a:spcAft>
                          <a:spcPts val="0"/>
                        </a:spcAft>
                        <a:buNone/>
                      </a:pPr>
                      <a:r>
                        <a:rPr lang="en-US" sz="1900" u="none" cap="none" strike="noStrike"/>
                        <a:t>Joins all elements of an array into a string.</a:t>
                      </a:r>
                      <a:endParaRPr/>
                    </a:p>
                  </a:txBody>
                  <a:tcPr marT="76200" marB="76200" marR="76200" marL="76200"/>
                </a:tc>
              </a:tr>
              <a:tr h="370850">
                <a:tc>
                  <a:txBody>
                    <a:bodyPr/>
                    <a:lstStyle/>
                    <a:p>
                      <a:pPr indent="0" lvl="0" marL="0" marR="0" rtl="0" algn="just">
                        <a:spcBef>
                          <a:spcPts val="0"/>
                        </a:spcBef>
                        <a:spcAft>
                          <a:spcPts val="0"/>
                        </a:spcAft>
                        <a:buNone/>
                      </a:pPr>
                      <a:r>
                        <a:rPr b="1" lang="en-US" sz="1900" u="none" cap="none" strike="noStrike">
                          <a:solidFill>
                            <a:srgbClr val="313131"/>
                          </a:solidFill>
                        </a:rPr>
                        <a:t>lastIndexOf()</a:t>
                      </a:r>
                      <a:endParaRPr sz="1900" u="none" cap="none" strike="noStrike">
                        <a:solidFill>
                          <a:srgbClr val="000000"/>
                        </a:solidFill>
                      </a:endParaRPr>
                    </a:p>
                  </a:txBody>
                  <a:tcPr marT="76200" marB="76200" marR="76200" marL="76200"/>
                </a:tc>
                <a:tc>
                  <a:txBody>
                    <a:bodyPr/>
                    <a:lstStyle/>
                    <a:p>
                      <a:pPr indent="0" lvl="0" marL="0" marR="0" rtl="0" algn="l">
                        <a:spcBef>
                          <a:spcPts val="0"/>
                        </a:spcBef>
                        <a:spcAft>
                          <a:spcPts val="0"/>
                        </a:spcAft>
                        <a:buNone/>
                      </a:pPr>
                      <a:r>
                        <a:rPr lang="en-US" sz="1900" u="none" cap="none" strike="noStrike"/>
                        <a:t>Returns the last (greatest) index of an element within the array equal to the specified value, or -1 if none is found.</a:t>
                      </a:r>
                      <a:endParaRPr/>
                    </a:p>
                  </a:txBody>
                  <a:tcPr marT="76200" marB="76200" marR="76200" marL="76200"/>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1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9" name="Shape 1539"/>
        <p:cNvGrpSpPr/>
        <p:nvPr/>
      </p:nvGrpSpPr>
      <p:grpSpPr>
        <a:xfrm>
          <a:off x="0" y="0"/>
          <a:ext cx="0" cy="0"/>
          <a:chOff x="0" y="0"/>
          <a:chExt cx="0" cy="0"/>
        </a:xfrm>
      </p:grpSpPr>
      <p:sp>
        <p:nvSpPr>
          <p:cNvPr id="1540" name="Google Shape;1540;p165"/>
          <p:cNvSpPr txBox="1"/>
          <p:nvPr>
            <p:ph type="title"/>
          </p:nvPr>
        </p:nvSpPr>
        <p:spPr>
          <a:xfrm>
            <a:off x="250464" y="16987"/>
            <a:ext cx="11125199" cy="575029"/>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Array Methods</a:t>
            </a:r>
            <a:endParaRPr/>
          </a:p>
        </p:txBody>
      </p:sp>
      <p:sp>
        <p:nvSpPr>
          <p:cNvPr id="1541" name="Google Shape;1541;p165"/>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1542" name="Google Shape;1542;p165"/>
          <p:cNvGraphicFramePr/>
          <p:nvPr/>
        </p:nvGraphicFramePr>
        <p:xfrm>
          <a:off x="2031471" y="720372"/>
          <a:ext cx="3000000" cy="3000000"/>
        </p:xfrm>
        <a:graphic>
          <a:graphicData uri="http://schemas.openxmlformats.org/drawingml/2006/table">
            <a:tbl>
              <a:tblPr bandRow="1" firstRow="1">
                <a:noFill/>
                <a:tableStyleId>{28E30604-20AF-4E26-80DD-424C24190ECC}</a:tableStyleId>
              </a:tblPr>
              <a:tblGrid>
                <a:gridCol w="1508900"/>
                <a:gridCol w="6616975"/>
              </a:tblGrid>
              <a:tr h="370850">
                <a:tc>
                  <a:txBody>
                    <a:bodyPr/>
                    <a:lstStyle/>
                    <a:p>
                      <a:pPr indent="0" lvl="0" marL="0" marR="0" rtl="0" algn="just">
                        <a:spcBef>
                          <a:spcPts val="0"/>
                        </a:spcBef>
                        <a:spcAft>
                          <a:spcPts val="0"/>
                        </a:spcAft>
                        <a:buNone/>
                      </a:pPr>
                      <a:r>
                        <a:rPr b="0" lang="en-US" sz="1900" u="none" cap="none" strike="noStrike"/>
                        <a:t>map()</a:t>
                      </a:r>
                      <a:endParaRPr b="0" sz="1900" u="none" cap="none" strike="noStrike">
                        <a:solidFill>
                          <a:srgbClr val="000000"/>
                        </a:solidFill>
                      </a:endParaRPr>
                    </a:p>
                  </a:txBody>
                  <a:tcPr marT="76200" marB="76200" marR="76200" marL="76200"/>
                </a:tc>
                <a:tc>
                  <a:txBody>
                    <a:bodyPr/>
                    <a:lstStyle/>
                    <a:p>
                      <a:pPr indent="0" lvl="0" marL="0" marR="0" rtl="0" algn="l">
                        <a:spcBef>
                          <a:spcPts val="0"/>
                        </a:spcBef>
                        <a:spcAft>
                          <a:spcPts val="0"/>
                        </a:spcAft>
                        <a:buNone/>
                      </a:pPr>
                      <a:r>
                        <a:rPr b="0" lang="en-US" sz="1900" u="none" cap="none" strike="noStrike"/>
                        <a:t>Creates a new array with the results of calling a provided function on every element in this array.</a:t>
                      </a:r>
                      <a:endParaRPr/>
                    </a:p>
                  </a:txBody>
                  <a:tcPr marT="76200" marB="76200" marR="76200" marL="76200"/>
                </a:tc>
              </a:tr>
              <a:tr h="370850">
                <a:tc>
                  <a:txBody>
                    <a:bodyPr/>
                    <a:lstStyle/>
                    <a:p>
                      <a:pPr indent="0" lvl="0" marL="0" marR="0" rtl="0" algn="just">
                        <a:spcBef>
                          <a:spcPts val="0"/>
                        </a:spcBef>
                        <a:spcAft>
                          <a:spcPts val="0"/>
                        </a:spcAft>
                        <a:buNone/>
                      </a:pPr>
                      <a:r>
                        <a:rPr lang="en-US" sz="1900" u="none" cap="none" strike="noStrike"/>
                        <a:t>pop()</a:t>
                      </a:r>
                      <a:endParaRPr sz="1900" u="none" cap="none" strike="noStrike">
                        <a:solidFill>
                          <a:srgbClr val="000000"/>
                        </a:solidFill>
                      </a:endParaRPr>
                    </a:p>
                  </a:txBody>
                  <a:tcPr marT="76200" marB="76200" marR="76200" marL="76200"/>
                </a:tc>
                <a:tc>
                  <a:txBody>
                    <a:bodyPr/>
                    <a:lstStyle/>
                    <a:p>
                      <a:pPr indent="0" lvl="0" marL="0" marR="0" rtl="0" algn="l">
                        <a:spcBef>
                          <a:spcPts val="0"/>
                        </a:spcBef>
                        <a:spcAft>
                          <a:spcPts val="0"/>
                        </a:spcAft>
                        <a:buNone/>
                      </a:pPr>
                      <a:r>
                        <a:rPr lang="en-US" sz="1900" u="none" cap="none" strike="noStrike"/>
                        <a:t>Removes the last element from an array and returns that element.</a:t>
                      </a:r>
                      <a:endParaRPr/>
                    </a:p>
                  </a:txBody>
                  <a:tcPr marT="76200" marB="76200" marR="76200" marL="76200"/>
                </a:tc>
              </a:tr>
              <a:tr h="370850">
                <a:tc>
                  <a:txBody>
                    <a:bodyPr/>
                    <a:lstStyle/>
                    <a:p>
                      <a:pPr indent="0" lvl="0" marL="0" marR="0" rtl="0" algn="just">
                        <a:spcBef>
                          <a:spcPts val="0"/>
                        </a:spcBef>
                        <a:spcAft>
                          <a:spcPts val="0"/>
                        </a:spcAft>
                        <a:buNone/>
                      </a:pPr>
                      <a:r>
                        <a:rPr lang="en-US" sz="1900" u="none" cap="none" strike="noStrike"/>
                        <a:t>push()</a:t>
                      </a:r>
                      <a:endParaRPr sz="1900" u="none" cap="none" strike="noStrike">
                        <a:solidFill>
                          <a:srgbClr val="000000"/>
                        </a:solidFill>
                      </a:endParaRPr>
                    </a:p>
                  </a:txBody>
                  <a:tcPr marT="76200" marB="76200" marR="76200" marL="76200"/>
                </a:tc>
                <a:tc>
                  <a:txBody>
                    <a:bodyPr/>
                    <a:lstStyle/>
                    <a:p>
                      <a:pPr indent="0" lvl="0" marL="0" marR="0" rtl="0" algn="l">
                        <a:spcBef>
                          <a:spcPts val="0"/>
                        </a:spcBef>
                        <a:spcAft>
                          <a:spcPts val="0"/>
                        </a:spcAft>
                        <a:buNone/>
                      </a:pPr>
                      <a:r>
                        <a:rPr lang="en-US" sz="1900" u="none" cap="none" strike="noStrike"/>
                        <a:t>Adds one or more elements to the end of an array and returns the new length of the array.</a:t>
                      </a:r>
                      <a:endParaRPr/>
                    </a:p>
                  </a:txBody>
                  <a:tcPr marT="76200" marB="76200" marR="76200" marL="76200"/>
                </a:tc>
              </a:tr>
              <a:tr h="370850">
                <a:tc>
                  <a:txBody>
                    <a:bodyPr/>
                    <a:lstStyle/>
                    <a:p>
                      <a:pPr indent="0" lvl="0" marL="0" marR="0" rtl="0" algn="just">
                        <a:spcBef>
                          <a:spcPts val="0"/>
                        </a:spcBef>
                        <a:spcAft>
                          <a:spcPts val="0"/>
                        </a:spcAft>
                        <a:buNone/>
                      </a:pPr>
                      <a:r>
                        <a:rPr lang="en-US" sz="1900" u="none" cap="none" strike="noStrike"/>
                        <a:t>reduce()</a:t>
                      </a:r>
                      <a:endParaRPr sz="1900" u="none" cap="none" strike="noStrike">
                        <a:solidFill>
                          <a:srgbClr val="000000"/>
                        </a:solidFill>
                      </a:endParaRPr>
                    </a:p>
                  </a:txBody>
                  <a:tcPr marT="76200" marB="76200" marR="76200" marL="76200"/>
                </a:tc>
                <a:tc>
                  <a:txBody>
                    <a:bodyPr/>
                    <a:lstStyle/>
                    <a:p>
                      <a:pPr indent="0" lvl="0" marL="0" marR="0" rtl="0" algn="l">
                        <a:spcBef>
                          <a:spcPts val="0"/>
                        </a:spcBef>
                        <a:spcAft>
                          <a:spcPts val="0"/>
                        </a:spcAft>
                        <a:buNone/>
                      </a:pPr>
                      <a:r>
                        <a:rPr lang="en-US" sz="1900" u="none" cap="none" strike="noStrike"/>
                        <a:t>Apply a function simultaneously against two values of the array (from left-to-right) as to reduce it to a single value.</a:t>
                      </a:r>
                      <a:endParaRPr/>
                    </a:p>
                  </a:txBody>
                  <a:tcPr marT="76200" marB="76200" marR="76200" marL="76200"/>
                </a:tc>
              </a:tr>
              <a:tr h="370850">
                <a:tc>
                  <a:txBody>
                    <a:bodyPr/>
                    <a:lstStyle/>
                    <a:p>
                      <a:pPr indent="0" lvl="0" marL="0" marR="0" rtl="0" algn="just">
                        <a:spcBef>
                          <a:spcPts val="0"/>
                        </a:spcBef>
                        <a:spcAft>
                          <a:spcPts val="0"/>
                        </a:spcAft>
                        <a:buNone/>
                      </a:pPr>
                      <a:r>
                        <a:rPr lang="en-US" sz="1900" u="none" cap="none" strike="noStrike"/>
                        <a:t>reduceRight()</a:t>
                      </a:r>
                      <a:endParaRPr sz="1900" u="none" cap="none" strike="noStrike">
                        <a:solidFill>
                          <a:srgbClr val="000000"/>
                        </a:solidFill>
                      </a:endParaRPr>
                    </a:p>
                  </a:txBody>
                  <a:tcPr marT="76200" marB="76200" marR="76200" marL="76200"/>
                </a:tc>
                <a:tc>
                  <a:txBody>
                    <a:bodyPr/>
                    <a:lstStyle/>
                    <a:p>
                      <a:pPr indent="0" lvl="0" marL="0" marR="0" rtl="0" algn="l">
                        <a:spcBef>
                          <a:spcPts val="0"/>
                        </a:spcBef>
                        <a:spcAft>
                          <a:spcPts val="0"/>
                        </a:spcAft>
                        <a:buNone/>
                      </a:pPr>
                      <a:r>
                        <a:rPr lang="en-US" sz="1900" u="none" cap="none" strike="noStrike"/>
                        <a:t>Apply a function simultaneously against two values of the array (from right-to-left) as to reduce it to a single value.</a:t>
                      </a:r>
                      <a:endParaRPr/>
                    </a:p>
                  </a:txBody>
                  <a:tcPr marT="76200" marB="76200" marR="76200" marL="76200"/>
                </a:tc>
              </a:tr>
              <a:tr h="370850">
                <a:tc>
                  <a:txBody>
                    <a:bodyPr/>
                    <a:lstStyle/>
                    <a:p>
                      <a:pPr indent="0" lvl="0" marL="0" marR="0" rtl="0" algn="just">
                        <a:spcBef>
                          <a:spcPts val="0"/>
                        </a:spcBef>
                        <a:spcAft>
                          <a:spcPts val="0"/>
                        </a:spcAft>
                        <a:buNone/>
                      </a:pPr>
                      <a:r>
                        <a:rPr lang="en-US" sz="1900" u="none" cap="none" strike="noStrike"/>
                        <a:t>reverse()</a:t>
                      </a:r>
                      <a:endParaRPr sz="1900" u="none" cap="none" strike="noStrike">
                        <a:solidFill>
                          <a:srgbClr val="000000"/>
                        </a:solidFill>
                      </a:endParaRPr>
                    </a:p>
                  </a:txBody>
                  <a:tcPr marT="76200" marB="76200" marR="76200" marL="76200"/>
                </a:tc>
                <a:tc>
                  <a:txBody>
                    <a:bodyPr/>
                    <a:lstStyle/>
                    <a:p>
                      <a:pPr indent="0" lvl="0" marL="0" marR="0" rtl="0" algn="l">
                        <a:spcBef>
                          <a:spcPts val="0"/>
                        </a:spcBef>
                        <a:spcAft>
                          <a:spcPts val="0"/>
                        </a:spcAft>
                        <a:buNone/>
                      </a:pPr>
                      <a:r>
                        <a:rPr lang="en-US" sz="1900" u="none" cap="none" strike="noStrike"/>
                        <a:t>Reverses the order of the elements of an array -- the first becomes the last, and the last becomes the first.</a:t>
                      </a:r>
                      <a:endParaRPr/>
                    </a:p>
                  </a:txBody>
                  <a:tcPr marT="76200" marB="76200" marR="76200" marL="76200"/>
                </a:tc>
              </a:tr>
              <a:tr h="370850">
                <a:tc>
                  <a:txBody>
                    <a:bodyPr/>
                    <a:lstStyle/>
                    <a:p>
                      <a:pPr indent="0" lvl="0" marL="0" marR="0" rtl="0" algn="just">
                        <a:spcBef>
                          <a:spcPts val="0"/>
                        </a:spcBef>
                        <a:spcAft>
                          <a:spcPts val="0"/>
                        </a:spcAft>
                        <a:buNone/>
                      </a:pPr>
                      <a:r>
                        <a:rPr lang="en-US" sz="1900" u="none" cap="none" strike="noStrike"/>
                        <a:t>shift()</a:t>
                      </a:r>
                      <a:endParaRPr sz="1900" u="none" cap="none" strike="noStrike">
                        <a:solidFill>
                          <a:srgbClr val="000000"/>
                        </a:solidFill>
                      </a:endParaRPr>
                    </a:p>
                  </a:txBody>
                  <a:tcPr marT="76200" marB="76200" marR="76200" marL="76200"/>
                </a:tc>
                <a:tc>
                  <a:txBody>
                    <a:bodyPr/>
                    <a:lstStyle/>
                    <a:p>
                      <a:pPr indent="0" lvl="0" marL="0" marR="0" rtl="0" algn="l">
                        <a:spcBef>
                          <a:spcPts val="0"/>
                        </a:spcBef>
                        <a:spcAft>
                          <a:spcPts val="0"/>
                        </a:spcAft>
                        <a:buNone/>
                      </a:pPr>
                      <a:r>
                        <a:rPr lang="en-US" sz="1900" u="none" cap="none" strike="noStrike"/>
                        <a:t>Removes the first element from an array and returns that element.</a:t>
                      </a:r>
                      <a:endParaRPr/>
                    </a:p>
                  </a:txBody>
                  <a:tcPr marT="76200" marB="76200" marR="76200" marL="76200"/>
                </a:tc>
              </a:tr>
              <a:tr h="370850">
                <a:tc>
                  <a:txBody>
                    <a:bodyPr/>
                    <a:lstStyle/>
                    <a:p>
                      <a:pPr indent="0" lvl="0" marL="0" marR="0" rtl="0" algn="just">
                        <a:spcBef>
                          <a:spcPts val="0"/>
                        </a:spcBef>
                        <a:spcAft>
                          <a:spcPts val="0"/>
                        </a:spcAft>
                        <a:buNone/>
                      </a:pPr>
                      <a:r>
                        <a:rPr lang="en-US" sz="1900" u="none" cap="none" strike="noStrike"/>
                        <a:t>slice()</a:t>
                      </a:r>
                      <a:endParaRPr sz="1900" u="none" cap="none" strike="noStrike">
                        <a:solidFill>
                          <a:srgbClr val="000000"/>
                        </a:solidFill>
                      </a:endParaRPr>
                    </a:p>
                  </a:txBody>
                  <a:tcPr marT="76200" marB="76200" marR="76200" marL="76200"/>
                </a:tc>
                <a:tc>
                  <a:txBody>
                    <a:bodyPr/>
                    <a:lstStyle/>
                    <a:p>
                      <a:pPr indent="0" lvl="0" marL="0" marR="0" rtl="0" algn="l">
                        <a:spcBef>
                          <a:spcPts val="0"/>
                        </a:spcBef>
                        <a:spcAft>
                          <a:spcPts val="0"/>
                        </a:spcAft>
                        <a:buNone/>
                      </a:pPr>
                      <a:r>
                        <a:rPr lang="en-US" sz="1900" u="none" cap="none" strike="noStrike"/>
                        <a:t>Extracts a section of an array and returns a new array.</a:t>
                      </a:r>
                      <a:endParaRPr/>
                    </a:p>
                  </a:txBody>
                  <a:tcPr marT="76200" marB="76200" marR="76200" marL="76200"/>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1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6" name="Shape 1546"/>
        <p:cNvGrpSpPr/>
        <p:nvPr/>
      </p:nvGrpSpPr>
      <p:grpSpPr>
        <a:xfrm>
          <a:off x="0" y="0"/>
          <a:ext cx="0" cy="0"/>
          <a:chOff x="0" y="0"/>
          <a:chExt cx="0" cy="0"/>
        </a:xfrm>
      </p:grpSpPr>
      <p:sp>
        <p:nvSpPr>
          <p:cNvPr id="1547" name="Google Shape;1547;p166"/>
          <p:cNvSpPr txBox="1"/>
          <p:nvPr>
            <p:ph type="title"/>
          </p:nvPr>
        </p:nvSpPr>
        <p:spPr>
          <a:xfrm>
            <a:off x="227018" y="304798"/>
            <a:ext cx="11125199" cy="615463"/>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Array Methods</a:t>
            </a:r>
            <a:endParaRPr/>
          </a:p>
        </p:txBody>
      </p:sp>
      <p:sp>
        <p:nvSpPr>
          <p:cNvPr id="1548" name="Google Shape;1548;p166"/>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1549" name="Google Shape;1549;p166"/>
          <p:cNvGraphicFramePr/>
          <p:nvPr/>
        </p:nvGraphicFramePr>
        <p:xfrm>
          <a:off x="2031471" y="1118956"/>
          <a:ext cx="3000000" cy="3000000"/>
        </p:xfrm>
        <a:graphic>
          <a:graphicData uri="http://schemas.openxmlformats.org/drawingml/2006/table">
            <a:tbl>
              <a:tblPr bandRow="1" firstRow="1">
                <a:noFill/>
                <a:tableStyleId>{28E30604-20AF-4E26-80DD-424C24190ECC}</a:tableStyleId>
              </a:tblPr>
              <a:tblGrid>
                <a:gridCol w="4062950"/>
                <a:gridCol w="4062950"/>
              </a:tblGrid>
              <a:tr h="370850">
                <a:tc>
                  <a:txBody>
                    <a:bodyPr/>
                    <a:lstStyle/>
                    <a:p>
                      <a:pPr indent="0" lvl="0" marL="0" marR="0" rtl="0" algn="just">
                        <a:spcBef>
                          <a:spcPts val="0"/>
                        </a:spcBef>
                        <a:spcAft>
                          <a:spcPts val="0"/>
                        </a:spcAft>
                        <a:buNone/>
                      </a:pPr>
                      <a:r>
                        <a:rPr b="0" lang="en-US" sz="1900" u="none" cap="none" strike="noStrike"/>
                        <a:t>some()</a:t>
                      </a:r>
                      <a:endParaRPr b="0" sz="1900" u="none" cap="none" strike="noStrike">
                        <a:solidFill>
                          <a:srgbClr val="000000"/>
                        </a:solidFill>
                      </a:endParaRPr>
                    </a:p>
                  </a:txBody>
                  <a:tcPr marT="76200" marB="76200" marR="76200" marL="76200"/>
                </a:tc>
                <a:tc>
                  <a:txBody>
                    <a:bodyPr/>
                    <a:lstStyle/>
                    <a:p>
                      <a:pPr indent="0" lvl="0" marL="0" marR="0" rtl="0" algn="l">
                        <a:spcBef>
                          <a:spcPts val="0"/>
                        </a:spcBef>
                        <a:spcAft>
                          <a:spcPts val="0"/>
                        </a:spcAft>
                        <a:buNone/>
                      </a:pPr>
                      <a:r>
                        <a:rPr b="0" lang="en-US" sz="1900" u="none" cap="none" strike="noStrike"/>
                        <a:t>Returns true if at least one element in this array satisfies the provided testing function.</a:t>
                      </a:r>
                      <a:endParaRPr/>
                    </a:p>
                  </a:txBody>
                  <a:tcPr marT="76200" marB="76200" marR="76200" marL="76200"/>
                </a:tc>
              </a:tr>
              <a:tr h="370850">
                <a:tc>
                  <a:txBody>
                    <a:bodyPr/>
                    <a:lstStyle/>
                    <a:p>
                      <a:pPr indent="0" lvl="0" marL="0" marR="0" rtl="0" algn="just">
                        <a:spcBef>
                          <a:spcPts val="0"/>
                        </a:spcBef>
                        <a:spcAft>
                          <a:spcPts val="0"/>
                        </a:spcAft>
                        <a:buNone/>
                      </a:pPr>
                      <a:r>
                        <a:rPr lang="en-US" sz="1900" u="none" cap="none" strike="noStrike"/>
                        <a:t>toSource()</a:t>
                      </a:r>
                      <a:endParaRPr sz="1900" u="none" cap="none" strike="noStrike">
                        <a:solidFill>
                          <a:srgbClr val="000000"/>
                        </a:solidFill>
                      </a:endParaRPr>
                    </a:p>
                  </a:txBody>
                  <a:tcPr marT="76200" marB="76200" marR="76200" marL="76200"/>
                </a:tc>
                <a:tc>
                  <a:txBody>
                    <a:bodyPr/>
                    <a:lstStyle/>
                    <a:p>
                      <a:pPr indent="0" lvl="0" marL="0" marR="0" rtl="0" algn="l">
                        <a:spcBef>
                          <a:spcPts val="0"/>
                        </a:spcBef>
                        <a:spcAft>
                          <a:spcPts val="0"/>
                        </a:spcAft>
                        <a:buNone/>
                      </a:pPr>
                      <a:r>
                        <a:rPr lang="en-US" sz="1900" u="none" cap="none" strike="noStrike"/>
                        <a:t>Represents the source code of an object</a:t>
                      </a:r>
                      <a:endParaRPr/>
                    </a:p>
                  </a:txBody>
                  <a:tcPr marT="76200" marB="76200" marR="76200" marL="76200"/>
                </a:tc>
              </a:tr>
              <a:tr h="370850">
                <a:tc>
                  <a:txBody>
                    <a:bodyPr/>
                    <a:lstStyle/>
                    <a:p>
                      <a:pPr indent="0" lvl="0" marL="0" marR="0" rtl="0" algn="just">
                        <a:spcBef>
                          <a:spcPts val="0"/>
                        </a:spcBef>
                        <a:spcAft>
                          <a:spcPts val="0"/>
                        </a:spcAft>
                        <a:buNone/>
                      </a:pPr>
                      <a:r>
                        <a:rPr lang="en-US" sz="1900" u="none" cap="none" strike="noStrike"/>
                        <a:t>sort()</a:t>
                      </a:r>
                      <a:endParaRPr sz="1900" u="none" cap="none" strike="noStrike">
                        <a:solidFill>
                          <a:srgbClr val="000000"/>
                        </a:solidFill>
                      </a:endParaRPr>
                    </a:p>
                  </a:txBody>
                  <a:tcPr marT="76200" marB="76200" marR="76200" marL="76200"/>
                </a:tc>
                <a:tc>
                  <a:txBody>
                    <a:bodyPr/>
                    <a:lstStyle/>
                    <a:p>
                      <a:pPr indent="0" lvl="0" marL="0" marR="0" rtl="0" algn="l">
                        <a:spcBef>
                          <a:spcPts val="0"/>
                        </a:spcBef>
                        <a:spcAft>
                          <a:spcPts val="0"/>
                        </a:spcAft>
                        <a:buNone/>
                      </a:pPr>
                      <a:r>
                        <a:rPr lang="en-US" sz="1900" u="none" cap="none" strike="noStrike"/>
                        <a:t>Sorts the elements of an array</a:t>
                      </a:r>
                      <a:endParaRPr/>
                    </a:p>
                  </a:txBody>
                  <a:tcPr marT="76200" marB="76200" marR="76200" marL="76200"/>
                </a:tc>
              </a:tr>
              <a:tr h="370850">
                <a:tc>
                  <a:txBody>
                    <a:bodyPr/>
                    <a:lstStyle/>
                    <a:p>
                      <a:pPr indent="0" lvl="0" marL="0" marR="0" rtl="0" algn="just">
                        <a:spcBef>
                          <a:spcPts val="0"/>
                        </a:spcBef>
                        <a:spcAft>
                          <a:spcPts val="0"/>
                        </a:spcAft>
                        <a:buNone/>
                      </a:pPr>
                      <a:r>
                        <a:rPr lang="en-US" sz="1900" u="none" cap="none" strike="noStrike"/>
                        <a:t>splice()</a:t>
                      </a:r>
                      <a:endParaRPr sz="1900" u="none" cap="none" strike="noStrike">
                        <a:solidFill>
                          <a:srgbClr val="000000"/>
                        </a:solidFill>
                      </a:endParaRPr>
                    </a:p>
                  </a:txBody>
                  <a:tcPr marT="76200" marB="76200" marR="76200" marL="76200"/>
                </a:tc>
                <a:tc>
                  <a:txBody>
                    <a:bodyPr/>
                    <a:lstStyle/>
                    <a:p>
                      <a:pPr indent="0" lvl="0" marL="0" marR="0" rtl="0" algn="l">
                        <a:spcBef>
                          <a:spcPts val="0"/>
                        </a:spcBef>
                        <a:spcAft>
                          <a:spcPts val="0"/>
                        </a:spcAft>
                        <a:buNone/>
                      </a:pPr>
                      <a:r>
                        <a:rPr lang="en-US" sz="1900" u="none" cap="none" strike="noStrike"/>
                        <a:t>Adds and/or removes elements from an array.</a:t>
                      </a:r>
                      <a:endParaRPr/>
                    </a:p>
                  </a:txBody>
                  <a:tcPr marT="76200" marB="76200" marR="76200" marL="76200"/>
                </a:tc>
              </a:tr>
              <a:tr h="370850">
                <a:tc>
                  <a:txBody>
                    <a:bodyPr/>
                    <a:lstStyle/>
                    <a:p>
                      <a:pPr indent="0" lvl="0" marL="0" marR="0" rtl="0" algn="just">
                        <a:spcBef>
                          <a:spcPts val="0"/>
                        </a:spcBef>
                        <a:spcAft>
                          <a:spcPts val="0"/>
                        </a:spcAft>
                        <a:buNone/>
                      </a:pPr>
                      <a:r>
                        <a:rPr lang="en-US" sz="1900" u="none" cap="none" strike="noStrike"/>
                        <a:t>toString()</a:t>
                      </a:r>
                      <a:endParaRPr sz="1900" u="none" cap="none" strike="noStrike">
                        <a:solidFill>
                          <a:srgbClr val="000000"/>
                        </a:solidFill>
                      </a:endParaRPr>
                    </a:p>
                  </a:txBody>
                  <a:tcPr marT="76200" marB="76200" marR="76200" marL="76200"/>
                </a:tc>
                <a:tc>
                  <a:txBody>
                    <a:bodyPr/>
                    <a:lstStyle/>
                    <a:p>
                      <a:pPr indent="0" lvl="0" marL="0" marR="0" rtl="0" algn="l">
                        <a:spcBef>
                          <a:spcPts val="0"/>
                        </a:spcBef>
                        <a:spcAft>
                          <a:spcPts val="0"/>
                        </a:spcAft>
                        <a:buNone/>
                      </a:pPr>
                      <a:r>
                        <a:rPr lang="en-US" sz="1900" u="none" cap="none" strike="noStrike"/>
                        <a:t>Returns a string representing the array and its elements.</a:t>
                      </a:r>
                      <a:endParaRPr/>
                    </a:p>
                  </a:txBody>
                  <a:tcPr marT="76200" marB="76200" marR="76200" marL="76200"/>
                </a:tc>
              </a:tr>
              <a:tr h="370850">
                <a:tc>
                  <a:txBody>
                    <a:bodyPr/>
                    <a:lstStyle/>
                    <a:p>
                      <a:pPr indent="0" lvl="0" marL="0" marR="0" rtl="0" algn="just">
                        <a:spcBef>
                          <a:spcPts val="0"/>
                        </a:spcBef>
                        <a:spcAft>
                          <a:spcPts val="0"/>
                        </a:spcAft>
                        <a:buNone/>
                      </a:pPr>
                      <a:r>
                        <a:rPr lang="en-US" sz="1900" u="none" cap="none" strike="noStrike"/>
                        <a:t>unshift()</a:t>
                      </a:r>
                      <a:endParaRPr sz="1900" u="none" cap="none" strike="noStrike">
                        <a:solidFill>
                          <a:srgbClr val="000000"/>
                        </a:solidFill>
                      </a:endParaRPr>
                    </a:p>
                  </a:txBody>
                  <a:tcPr marT="76200" marB="76200" marR="76200" marL="76200"/>
                </a:tc>
                <a:tc>
                  <a:txBody>
                    <a:bodyPr/>
                    <a:lstStyle/>
                    <a:p>
                      <a:pPr indent="0" lvl="0" marL="0" marR="0" rtl="0" algn="l">
                        <a:spcBef>
                          <a:spcPts val="0"/>
                        </a:spcBef>
                        <a:spcAft>
                          <a:spcPts val="0"/>
                        </a:spcAft>
                        <a:buNone/>
                      </a:pPr>
                      <a:r>
                        <a:rPr lang="en-US" sz="1900" u="none" cap="none" strike="noStrike"/>
                        <a:t>Adds one or more elements to the front of an array and returns the new length of the array.</a:t>
                      </a:r>
                      <a:endParaRPr/>
                    </a:p>
                  </a:txBody>
                  <a:tcPr marT="76200" marB="76200" marR="76200" marL="76200"/>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1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3" name="Shape 1553"/>
        <p:cNvGrpSpPr/>
        <p:nvPr/>
      </p:nvGrpSpPr>
      <p:grpSpPr>
        <a:xfrm>
          <a:off x="0" y="0"/>
          <a:ext cx="0" cy="0"/>
          <a:chOff x="0" y="0"/>
          <a:chExt cx="0" cy="0"/>
        </a:xfrm>
      </p:grpSpPr>
      <p:sp>
        <p:nvSpPr>
          <p:cNvPr id="1554" name="Google Shape;1554;p167"/>
          <p:cNvSpPr txBox="1"/>
          <p:nvPr>
            <p:ph type="title"/>
          </p:nvPr>
        </p:nvSpPr>
        <p:spPr>
          <a:xfrm>
            <a:off x="250464" y="211015"/>
            <a:ext cx="11125199" cy="709247"/>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JavaScript - The Date Object</a:t>
            </a:r>
            <a:endParaRPr/>
          </a:p>
        </p:txBody>
      </p:sp>
      <p:sp>
        <p:nvSpPr>
          <p:cNvPr id="1555" name="Google Shape;1555;p167"/>
          <p:cNvSpPr txBox="1"/>
          <p:nvPr>
            <p:ph idx="1" type="body"/>
          </p:nvPr>
        </p:nvSpPr>
        <p:spPr>
          <a:xfrm>
            <a:off x="511071" y="1090245"/>
            <a:ext cx="11493360" cy="3962401"/>
          </a:xfrm>
          <a:prstGeom prst="rect">
            <a:avLst/>
          </a:prstGeom>
          <a:noFill/>
          <a:ln>
            <a:noFill/>
          </a:ln>
        </p:spPr>
        <p:txBody>
          <a:bodyPr anchorCtr="0" anchor="t" bIns="0" lIns="0" spcFirstLastPara="1" rIns="0" wrap="square" tIns="0">
            <a:noAutofit/>
          </a:bodyPr>
          <a:lstStyle/>
          <a:p>
            <a:pPr indent="0" lvl="0" marL="1588" rtl="0" algn="l">
              <a:lnSpc>
                <a:spcPct val="90000"/>
              </a:lnSpc>
              <a:spcBef>
                <a:spcPts val="0"/>
              </a:spcBef>
              <a:spcAft>
                <a:spcPts val="0"/>
              </a:spcAft>
              <a:buSzPts val="2500"/>
              <a:buNone/>
            </a:pPr>
            <a:r>
              <a:rPr lang="en-US" sz="2500"/>
              <a:t>The Date object is a datatype built into the JavaScript language. Date objects are created with the </a:t>
            </a:r>
            <a:r>
              <a:rPr b="1" lang="en-US" sz="2500"/>
              <a:t>new Date( )</a:t>
            </a:r>
            <a:r>
              <a:rPr lang="en-US" sz="2500"/>
              <a:t> as shown below.</a:t>
            </a:r>
            <a:endParaRPr/>
          </a:p>
          <a:p>
            <a:pPr indent="0" lvl="0" marL="1588" rtl="0" algn="l">
              <a:lnSpc>
                <a:spcPct val="90000"/>
              </a:lnSpc>
              <a:spcBef>
                <a:spcPts val="2400"/>
              </a:spcBef>
              <a:spcAft>
                <a:spcPts val="0"/>
              </a:spcAft>
              <a:buSzPts val="2500"/>
              <a:buNone/>
            </a:pPr>
            <a:r>
              <a:rPr lang="en-US" sz="2500"/>
              <a:t>Once a Date object is created, a number of methods allow you to operate on it. Most methods simply allow you to get and set the year, month, day, hour, minute, second, and millisecond fields of the object, using either local time or UTC (universal, or GMT) time.</a:t>
            </a:r>
            <a:endParaRPr/>
          </a:p>
          <a:p>
            <a:pPr indent="0" lvl="0" marL="1588" rtl="0" algn="l">
              <a:lnSpc>
                <a:spcPct val="90000"/>
              </a:lnSpc>
              <a:spcBef>
                <a:spcPts val="2400"/>
              </a:spcBef>
              <a:spcAft>
                <a:spcPts val="0"/>
              </a:spcAft>
              <a:buSzPts val="2500"/>
              <a:buNone/>
            </a:pPr>
            <a:r>
              <a:rPr lang="en-US" sz="2500"/>
              <a:t>The ECMAScript standard requires the Date object to be able to represent any date and time, to millisecond precision, within 100 million days before or after 1/1/1970. This is a range of plus or minus 273,785 years, so JavaScript can represent date and time till the year 275755.</a:t>
            </a:r>
            <a:endParaRPr/>
          </a:p>
          <a:p>
            <a:pPr indent="0" lvl="0" marL="1588" rtl="0" algn="l">
              <a:lnSpc>
                <a:spcPct val="90000"/>
              </a:lnSpc>
              <a:spcBef>
                <a:spcPts val="2400"/>
              </a:spcBef>
              <a:spcAft>
                <a:spcPts val="0"/>
              </a:spcAft>
              <a:buSzPts val="2800"/>
              <a:buNone/>
            </a:pPr>
            <a:r>
              <a:t/>
            </a:r>
            <a:endParaRPr/>
          </a:p>
        </p:txBody>
      </p:sp>
      <p:sp>
        <p:nvSpPr>
          <p:cNvPr id="1556" name="Google Shape;1556;p167"/>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1" name="Shape 1561"/>
        <p:cNvGrpSpPr/>
        <p:nvPr/>
      </p:nvGrpSpPr>
      <p:grpSpPr>
        <a:xfrm>
          <a:off x="0" y="0"/>
          <a:ext cx="0" cy="0"/>
          <a:chOff x="0" y="0"/>
          <a:chExt cx="0" cy="0"/>
        </a:xfrm>
      </p:grpSpPr>
      <p:sp>
        <p:nvSpPr>
          <p:cNvPr id="1562" name="Google Shape;1562;p168"/>
          <p:cNvSpPr txBox="1"/>
          <p:nvPr>
            <p:ph type="title"/>
          </p:nvPr>
        </p:nvSpPr>
        <p:spPr>
          <a:xfrm>
            <a:off x="367695" y="279709"/>
            <a:ext cx="11125199" cy="677128"/>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Syntax</a:t>
            </a:r>
            <a:endParaRPr/>
          </a:p>
        </p:txBody>
      </p:sp>
      <p:sp>
        <p:nvSpPr>
          <p:cNvPr id="1563" name="Google Shape;1563;p168"/>
          <p:cNvSpPr txBox="1"/>
          <p:nvPr>
            <p:ph idx="1" type="body"/>
          </p:nvPr>
        </p:nvSpPr>
        <p:spPr>
          <a:xfrm>
            <a:off x="653331" y="1606060"/>
            <a:ext cx="11003686" cy="3962401"/>
          </a:xfrm>
          <a:prstGeom prst="rect">
            <a:avLst/>
          </a:prstGeom>
          <a:noFill/>
          <a:ln>
            <a:noFill/>
          </a:ln>
        </p:spPr>
        <p:txBody>
          <a:bodyPr anchorCtr="0" anchor="t" bIns="0" lIns="0" spcFirstLastPara="1" rIns="0" wrap="square" tIns="0">
            <a:noAutofit/>
          </a:bodyPr>
          <a:lstStyle/>
          <a:p>
            <a:pPr indent="0" lvl="0" marL="1588" rtl="0" algn="l">
              <a:lnSpc>
                <a:spcPct val="90000"/>
              </a:lnSpc>
              <a:spcBef>
                <a:spcPts val="0"/>
              </a:spcBef>
              <a:spcAft>
                <a:spcPts val="0"/>
              </a:spcAft>
              <a:buSzPts val="2800"/>
              <a:buNone/>
            </a:pPr>
            <a:r>
              <a:rPr lang="en-US"/>
              <a:t>Syntax</a:t>
            </a:r>
            <a:endParaRPr/>
          </a:p>
          <a:p>
            <a:pPr indent="0" lvl="0" marL="1588" rtl="0" algn="l">
              <a:lnSpc>
                <a:spcPct val="90000"/>
              </a:lnSpc>
              <a:spcBef>
                <a:spcPts val="2400"/>
              </a:spcBef>
              <a:spcAft>
                <a:spcPts val="0"/>
              </a:spcAft>
              <a:buSzPts val="2800"/>
              <a:buNone/>
            </a:pPr>
            <a:r>
              <a:rPr lang="en-US"/>
              <a:t>You can use any of the following syntaxes to create a Date object using Date() constructor.</a:t>
            </a:r>
            <a:endParaRPr/>
          </a:p>
          <a:p>
            <a:pPr indent="0" lvl="0" marL="1588" rtl="0" algn="l">
              <a:lnSpc>
                <a:spcPct val="90000"/>
              </a:lnSpc>
              <a:spcBef>
                <a:spcPts val="2400"/>
              </a:spcBef>
              <a:spcAft>
                <a:spcPts val="0"/>
              </a:spcAft>
              <a:buSzPts val="2800"/>
              <a:buNone/>
            </a:pPr>
            <a:r>
              <a:t/>
            </a:r>
            <a:endParaRPr/>
          </a:p>
        </p:txBody>
      </p:sp>
      <p:sp>
        <p:nvSpPr>
          <p:cNvPr id="1564" name="Google Shape;1564;p168"/>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id="1565" name="Google Shape;1565;p168"/>
          <p:cNvPicPr preferRelativeResize="0"/>
          <p:nvPr/>
        </p:nvPicPr>
        <p:blipFill rotWithShape="1">
          <a:blip r:embed="rId3">
            <a:alphaModFix/>
          </a:blip>
          <a:srcRect b="0" l="0" r="0" t="0"/>
          <a:stretch/>
        </p:blipFill>
        <p:spPr>
          <a:xfrm>
            <a:off x="2481932" y="3166328"/>
            <a:ext cx="7334006" cy="1124317"/>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9" name="Shape 1569"/>
        <p:cNvGrpSpPr/>
        <p:nvPr/>
      </p:nvGrpSpPr>
      <p:grpSpPr>
        <a:xfrm>
          <a:off x="0" y="0"/>
          <a:ext cx="0" cy="0"/>
          <a:chOff x="0" y="0"/>
          <a:chExt cx="0" cy="0"/>
        </a:xfrm>
      </p:grpSpPr>
      <p:sp>
        <p:nvSpPr>
          <p:cNvPr id="1570" name="Google Shape;1570;p169"/>
          <p:cNvSpPr txBox="1"/>
          <p:nvPr>
            <p:ph type="title"/>
          </p:nvPr>
        </p:nvSpPr>
        <p:spPr>
          <a:xfrm>
            <a:off x="297357" y="281353"/>
            <a:ext cx="11125199" cy="685801"/>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Description of the Parameters</a:t>
            </a:r>
            <a:endParaRPr/>
          </a:p>
        </p:txBody>
      </p:sp>
      <p:sp>
        <p:nvSpPr>
          <p:cNvPr id="1571" name="Google Shape;1571;p169"/>
          <p:cNvSpPr txBox="1"/>
          <p:nvPr>
            <p:ph idx="1" type="body"/>
          </p:nvPr>
        </p:nvSpPr>
        <p:spPr>
          <a:xfrm>
            <a:off x="653330" y="1137138"/>
            <a:ext cx="11280761" cy="3962401"/>
          </a:xfrm>
          <a:prstGeom prst="rect">
            <a:avLst/>
          </a:prstGeom>
          <a:noFill/>
          <a:ln>
            <a:noFill/>
          </a:ln>
        </p:spPr>
        <p:txBody>
          <a:bodyPr anchorCtr="0" anchor="t" bIns="0" lIns="0" spcFirstLastPara="1" rIns="0" wrap="square" tIns="0">
            <a:noAutofit/>
          </a:bodyPr>
          <a:lstStyle/>
          <a:p>
            <a:pPr indent="0" lvl="0" marL="1588" rtl="0" algn="l">
              <a:lnSpc>
                <a:spcPct val="90000"/>
              </a:lnSpc>
              <a:spcBef>
                <a:spcPts val="0"/>
              </a:spcBef>
              <a:spcAft>
                <a:spcPts val="0"/>
              </a:spcAft>
              <a:buSzPts val="2800"/>
              <a:buNone/>
            </a:pPr>
            <a:r>
              <a:rPr b="1" lang="en-US"/>
              <a:t>No Argument</a:t>
            </a:r>
            <a:r>
              <a:rPr lang="en-US"/>
              <a:t> − With no arguments, the Date() constructor creates a Date object set to the current date and time.</a:t>
            </a:r>
            <a:endParaRPr/>
          </a:p>
          <a:p>
            <a:pPr indent="0" lvl="0" marL="1588" rtl="0" algn="l">
              <a:lnSpc>
                <a:spcPct val="90000"/>
              </a:lnSpc>
              <a:spcBef>
                <a:spcPts val="2400"/>
              </a:spcBef>
              <a:spcAft>
                <a:spcPts val="0"/>
              </a:spcAft>
              <a:buSzPts val="2800"/>
              <a:buNone/>
            </a:pPr>
            <a:r>
              <a:rPr b="1" lang="en-US"/>
              <a:t>milliseconds</a:t>
            </a:r>
            <a:r>
              <a:rPr lang="en-US"/>
              <a:t> − When one numeric argument is passed, it is taken as the internal numeric representation of the date in milliseconds, as returned by the getTime() method. For example, passing the argument 5000 creates a date that represents five seconds past midnight on 1/1/70.</a:t>
            </a:r>
            <a:endParaRPr/>
          </a:p>
          <a:p>
            <a:pPr indent="0" lvl="0" marL="1588" rtl="0" algn="l">
              <a:lnSpc>
                <a:spcPct val="90000"/>
              </a:lnSpc>
              <a:spcBef>
                <a:spcPts val="2400"/>
              </a:spcBef>
              <a:spcAft>
                <a:spcPts val="0"/>
              </a:spcAft>
              <a:buSzPts val="2800"/>
              <a:buNone/>
            </a:pPr>
            <a:r>
              <a:rPr b="1" lang="en-US"/>
              <a:t>datestring</a:t>
            </a:r>
            <a:r>
              <a:rPr lang="en-US"/>
              <a:t> − When one string argument is passed, it is a string representation of a date, in the format accepted by the </a:t>
            </a:r>
            <a:r>
              <a:rPr b="1" lang="en-US"/>
              <a:t>Date.parse()</a:t>
            </a:r>
            <a:r>
              <a:rPr lang="en-US"/>
              <a:t> method.</a:t>
            </a:r>
            <a:endParaRPr/>
          </a:p>
          <a:p>
            <a:pPr indent="0" lvl="0" marL="1588" rtl="0" algn="l">
              <a:lnSpc>
                <a:spcPct val="90000"/>
              </a:lnSpc>
              <a:spcBef>
                <a:spcPts val="2400"/>
              </a:spcBef>
              <a:spcAft>
                <a:spcPts val="0"/>
              </a:spcAft>
              <a:buSzPts val="2800"/>
              <a:buNone/>
            </a:pPr>
            <a:r>
              <a:rPr b="1" lang="en-US"/>
              <a:t>7 agruments</a:t>
            </a:r>
            <a:r>
              <a:rPr lang="en-US"/>
              <a:t> − To use the last form of the constructor shown above. Here is a description of each argument:</a:t>
            </a:r>
            <a:endParaRPr/>
          </a:p>
          <a:p>
            <a:pPr indent="0" lvl="0" marL="1588" rtl="0" algn="l">
              <a:lnSpc>
                <a:spcPct val="90000"/>
              </a:lnSpc>
              <a:spcBef>
                <a:spcPts val="2400"/>
              </a:spcBef>
              <a:spcAft>
                <a:spcPts val="0"/>
              </a:spcAft>
              <a:buSzPts val="2800"/>
              <a:buNone/>
            </a:pPr>
            <a:r>
              <a:t/>
            </a:r>
            <a:endParaRPr/>
          </a:p>
        </p:txBody>
      </p:sp>
      <p:sp>
        <p:nvSpPr>
          <p:cNvPr id="1572" name="Google Shape;1572;p169"/>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17"/>
          <p:cNvSpPr txBox="1"/>
          <p:nvPr>
            <p:ph type="title"/>
          </p:nvPr>
        </p:nvSpPr>
        <p:spPr>
          <a:xfrm>
            <a:off x="203572" y="281352"/>
            <a:ext cx="11125199" cy="615463"/>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Example</a:t>
            </a:r>
            <a:endParaRPr/>
          </a:p>
        </p:txBody>
      </p:sp>
      <p:sp>
        <p:nvSpPr>
          <p:cNvPr id="306" name="Google Shape;306;p17"/>
          <p:cNvSpPr txBox="1"/>
          <p:nvPr>
            <p:ph idx="1" type="body"/>
          </p:nvPr>
        </p:nvSpPr>
        <p:spPr>
          <a:xfrm>
            <a:off x="340426" y="1090245"/>
            <a:ext cx="11499882" cy="3962401"/>
          </a:xfrm>
          <a:prstGeom prst="rect">
            <a:avLst/>
          </a:prstGeom>
          <a:noFill/>
          <a:ln>
            <a:noFill/>
          </a:ln>
        </p:spPr>
        <p:txBody>
          <a:bodyPr anchorCtr="0" anchor="t" bIns="0" lIns="0" spcFirstLastPara="1" rIns="0" wrap="square" tIns="0">
            <a:noAutofit/>
          </a:bodyPr>
          <a:lstStyle/>
          <a:p>
            <a:pPr indent="0" lvl="0" marL="1588" rtl="0" algn="l">
              <a:lnSpc>
                <a:spcPct val="90000"/>
              </a:lnSpc>
              <a:spcBef>
                <a:spcPts val="0"/>
              </a:spcBef>
              <a:spcAft>
                <a:spcPts val="0"/>
              </a:spcAft>
              <a:buSzPts val="2800"/>
              <a:buNone/>
            </a:pPr>
            <a:r>
              <a:rPr lang="en-US"/>
              <a:t>The following example shows how to use comments in JavaScript.</a:t>
            </a:r>
            <a:endParaRPr/>
          </a:p>
        </p:txBody>
      </p:sp>
      <p:sp>
        <p:nvSpPr>
          <p:cNvPr id="307" name="Google Shape;307;p17"/>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id="308" name="Google Shape;308;p17"/>
          <p:cNvPicPr preferRelativeResize="0"/>
          <p:nvPr/>
        </p:nvPicPr>
        <p:blipFill rotWithShape="1">
          <a:blip r:embed="rId3">
            <a:alphaModFix/>
          </a:blip>
          <a:srcRect b="0" l="0" r="0" t="0"/>
          <a:stretch/>
        </p:blipFill>
        <p:spPr>
          <a:xfrm>
            <a:off x="3168776" y="1707906"/>
            <a:ext cx="5083109" cy="2231048"/>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6" name="Shape 1576"/>
        <p:cNvGrpSpPr/>
        <p:nvPr/>
      </p:nvGrpSpPr>
      <p:grpSpPr>
        <a:xfrm>
          <a:off x="0" y="0"/>
          <a:ext cx="0" cy="0"/>
          <a:chOff x="0" y="0"/>
          <a:chExt cx="0" cy="0"/>
        </a:xfrm>
      </p:grpSpPr>
      <p:sp>
        <p:nvSpPr>
          <p:cNvPr id="1577" name="Google Shape;1577;p170"/>
          <p:cNvSpPr txBox="1"/>
          <p:nvPr>
            <p:ph type="title"/>
          </p:nvPr>
        </p:nvSpPr>
        <p:spPr>
          <a:xfrm>
            <a:off x="180126" y="79012"/>
            <a:ext cx="11125199" cy="724020"/>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Description of the Parameters</a:t>
            </a:r>
            <a:endParaRPr/>
          </a:p>
        </p:txBody>
      </p:sp>
      <p:sp>
        <p:nvSpPr>
          <p:cNvPr id="1578" name="Google Shape;1578;p170"/>
          <p:cNvSpPr txBox="1"/>
          <p:nvPr>
            <p:ph idx="1" type="body"/>
          </p:nvPr>
        </p:nvSpPr>
        <p:spPr>
          <a:xfrm>
            <a:off x="531818" y="883686"/>
            <a:ext cx="11425720" cy="3962401"/>
          </a:xfrm>
          <a:prstGeom prst="rect">
            <a:avLst/>
          </a:prstGeom>
          <a:noFill/>
          <a:ln>
            <a:noFill/>
          </a:ln>
        </p:spPr>
        <p:txBody>
          <a:bodyPr anchorCtr="0" anchor="t" bIns="0" lIns="0" spcFirstLastPara="1" rIns="0" wrap="square" tIns="0">
            <a:noAutofit/>
          </a:bodyPr>
          <a:lstStyle/>
          <a:p>
            <a:pPr indent="0" lvl="1" marL="1588" rtl="0" algn="just">
              <a:lnSpc>
                <a:spcPct val="90000"/>
              </a:lnSpc>
              <a:spcBef>
                <a:spcPts val="0"/>
              </a:spcBef>
              <a:spcAft>
                <a:spcPts val="0"/>
              </a:spcAft>
              <a:buSzPts val="2700"/>
              <a:buNone/>
            </a:pPr>
            <a:r>
              <a:rPr b="1" lang="en-US" sz="2700"/>
              <a:t>year</a:t>
            </a:r>
            <a:r>
              <a:rPr lang="en-US" sz="2700"/>
              <a:t> − Integer value representing the year. For compatibility (in order to avoid the Y2K problem), you should always specify the year in full; use 1998, rather than 98.</a:t>
            </a:r>
            <a:endParaRPr/>
          </a:p>
          <a:p>
            <a:pPr indent="0" lvl="1" marL="1588" rtl="0" algn="just">
              <a:lnSpc>
                <a:spcPct val="90000"/>
              </a:lnSpc>
              <a:spcBef>
                <a:spcPts val="2400"/>
              </a:spcBef>
              <a:spcAft>
                <a:spcPts val="0"/>
              </a:spcAft>
              <a:buSzPts val="2700"/>
              <a:buNone/>
            </a:pPr>
            <a:r>
              <a:rPr b="1" lang="en-US" sz="2700"/>
              <a:t>month</a:t>
            </a:r>
            <a:r>
              <a:rPr lang="en-US" sz="2700"/>
              <a:t> − Integer value representing the month, beginning with 0 for January to 11 for December.</a:t>
            </a:r>
            <a:endParaRPr/>
          </a:p>
          <a:p>
            <a:pPr indent="0" lvl="1" marL="1588" rtl="0" algn="just">
              <a:lnSpc>
                <a:spcPct val="90000"/>
              </a:lnSpc>
              <a:spcBef>
                <a:spcPts val="2400"/>
              </a:spcBef>
              <a:spcAft>
                <a:spcPts val="0"/>
              </a:spcAft>
              <a:buSzPts val="2700"/>
              <a:buNone/>
            </a:pPr>
            <a:r>
              <a:rPr b="1" lang="en-US" sz="2700"/>
              <a:t>date</a:t>
            </a:r>
            <a:r>
              <a:rPr lang="en-US" sz="2700"/>
              <a:t> − Integer value representing the day of the month.</a:t>
            </a:r>
            <a:endParaRPr/>
          </a:p>
          <a:p>
            <a:pPr indent="0" lvl="1" marL="1588" rtl="0" algn="just">
              <a:lnSpc>
                <a:spcPct val="90000"/>
              </a:lnSpc>
              <a:spcBef>
                <a:spcPts val="2400"/>
              </a:spcBef>
              <a:spcAft>
                <a:spcPts val="0"/>
              </a:spcAft>
              <a:buSzPts val="2700"/>
              <a:buNone/>
            </a:pPr>
            <a:r>
              <a:rPr b="1" lang="en-US" sz="2700"/>
              <a:t>hour</a:t>
            </a:r>
            <a:r>
              <a:rPr lang="en-US" sz="2700"/>
              <a:t> − Integer value representing the hour of the day (24-hour scale).</a:t>
            </a:r>
            <a:endParaRPr/>
          </a:p>
          <a:p>
            <a:pPr indent="0" lvl="1" marL="1588" rtl="0" algn="just">
              <a:lnSpc>
                <a:spcPct val="90000"/>
              </a:lnSpc>
              <a:spcBef>
                <a:spcPts val="2400"/>
              </a:spcBef>
              <a:spcAft>
                <a:spcPts val="0"/>
              </a:spcAft>
              <a:buSzPts val="2700"/>
              <a:buNone/>
            </a:pPr>
            <a:r>
              <a:rPr b="1" lang="en-US" sz="2700"/>
              <a:t>minute</a:t>
            </a:r>
            <a:r>
              <a:rPr lang="en-US" sz="2700"/>
              <a:t> − Integer value representing the minute segment of a time reading.</a:t>
            </a:r>
            <a:endParaRPr/>
          </a:p>
          <a:p>
            <a:pPr indent="0" lvl="1" marL="1588" rtl="0" algn="just">
              <a:lnSpc>
                <a:spcPct val="90000"/>
              </a:lnSpc>
              <a:spcBef>
                <a:spcPts val="2400"/>
              </a:spcBef>
              <a:spcAft>
                <a:spcPts val="0"/>
              </a:spcAft>
              <a:buSzPts val="2700"/>
              <a:buNone/>
            </a:pPr>
            <a:r>
              <a:rPr b="1" lang="en-US" sz="2700"/>
              <a:t>second</a:t>
            </a:r>
            <a:r>
              <a:rPr lang="en-US" sz="2700"/>
              <a:t> − Integer value representing the second segment of a time reading.</a:t>
            </a:r>
            <a:endParaRPr/>
          </a:p>
          <a:p>
            <a:pPr indent="0" lvl="1" marL="1588" rtl="0" algn="just">
              <a:lnSpc>
                <a:spcPct val="90000"/>
              </a:lnSpc>
              <a:spcBef>
                <a:spcPts val="2400"/>
              </a:spcBef>
              <a:spcAft>
                <a:spcPts val="0"/>
              </a:spcAft>
              <a:buSzPts val="2700"/>
              <a:buNone/>
            </a:pPr>
            <a:r>
              <a:rPr b="1" lang="en-US" sz="2700"/>
              <a:t>millisecond</a:t>
            </a:r>
            <a:r>
              <a:rPr lang="en-US" sz="2700"/>
              <a:t> − Integer value representing the millisecond segment of a time reading.</a:t>
            </a:r>
            <a:endParaRPr/>
          </a:p>
          <a:p>
            <a:pPr indent="0" lvl="0" marL="1588" rtl="0" algn="l">
              <a:lnSpc>
                <a:spcPct val="90000"/>
              </a:lnSpc>
              <a:spcBef>
                <a:spcPts val="2400"/>
              </a:spcBef>
              <a:spcAft>
                <a:spcPts val="0"/>
              </a:spcAft>
              <a:buSzPts val="2800"/>
              <a:buNone/>
            </a:pPr>
            <a:r>
              <a:t/>
            </a:r>
            <a:endParaRPr/>
          </a:p>
        </p:txBody>
      </p:sp>
      <p:sp>
        <p:nvSpPr>
          <p:cNvPr id="1579" name="Google Shape;1579;p170"/>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3" name="Shape 1583"/>
        <p:cNvGrpSpPr/>
        <p:nvPr/>
      </p:nvGrpSpPr>
      <p:grpSpPr>
        <a:xfrm>
          <a:off x="0" y="0"/>
          <a:ext cx="0" cy="0"/>
          <a:chOff x="0" y="0"/>
          <a:chExt cx="0" cy="0"/>
        </a:xfrm>
      </p:grpSpPr>
      <p:sp>
        <p:nvSpPr>
          <p:cNvPr id="1584" name="Google Shape;1584;p171"/>
          <p:cNvSpPr txBox="1"/>
          <p:nvPr>
            <p:ph type="title"/>
          </p:nvPr>
        </p:nvSpPr>
        <p:spPr>
          <a:xfrm>
            <a:off x="180125" y="211014"/>
            <a:ext cx="11125199" cy="615463"/>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Date Properties</a:t>
            </a:r>
            <a:endParaRPr/>
          </a:p>
        </p:txBody>
      </p:sp>
      <p:sp>
        <p:nvSpPr>
          <p:cNvPr id="1585" name="Google Shape;1585;p171"/>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1586" name="Google Shape;1586;p171"/>
          <p:cNvGraphicFramePr/>
          <p:nvPr/>
        </p:nvGraphicFramePr>
        <p:xfrm>
          <a:off x="1525382" y="1710397"/>
          <a:ext cx="3000000" cy="3000000"/>
        </p:xfrm>
        <a:graphic>
          <a:graphicData uri="http://schemas.openxmlformats.org/drawingml/2006/table">
            <a:tbl>
              <a:tblPr bandRow="1" firstRow="1">
                <a:noFill/>
                <a:tableStyleId>{28E30604-20AF-4E26-80DD-424C24190ECC}</a:tableStyleId>
              </a:tblPr>
              <a:tblGrid>
                <a:gridCol w="4062950"/>
                <a:gridCol w="4062950"/>
              </a:tblGrid>
              <a:tr h="370850">
                <a:tc>
                  <a:txBody>
                    <a:bodyPr/>
                    <a:lstStyle/>
                    <a:p>
                      <a:pPr indent="0" lvl="0" marL="0" marR="0" rtl="0" algn="l">
                        <a:spcBef>
                          <a:spcPts val="0"/>
                        </a:spcBef>
                        <a:spcAft>
                          <a:spcPts val="0"/>
                        </a:spcAft>
                        <a:buNone/>
                      </a:pPr>
                      <a:r>
                        <a:rPr lang="en-US" sz="1900" u="none" cap="none" strike="noStrike"/>
                        <a:t>Property</a:t>
                      </a:r>
                      <a:endParaRPr/>
                    </a:p>
                  </a:txBody>
                  <a:tcPr marT="76200" marB="76200" marR="76200" marL="76200"/>
                </a:tc>
                <a:tc>
                  <a:txBody>
                    <a:bodyPr/>
                    <a:lstStyle/>
                    <a:p>
                      <a:pPr indent="0" lvl="0" marL="0" marR="0" rtl="0" algn="l">
                        <a:spcBef>
                          <a:spcPts val="0"/>
                        </a:spcBef>
                        <a:spcAft>
                          <a:spcPts val="0"/>
                        </a:spcAft>
                        <a:buNone/>
                      </a:pPr>
                      <a:r>
                        <a:rPr lang="en-US" sz="1900" u="none" cap="none" strike="noStrike"/>
                        <a:t>Description</a:t>
                      </a:r>
                      <a:endParaRPr/>
                    </a:p>
                  </a:txBody>
                  <a:tcPr marT="76200" marB="76200" marR="76200" marL="76200"/>
                </a:tc>
              </a:tr>
              <a:tr h="370850">
                <a:tc>
                  <a:txBody>
                    <a:bodyPr/>
                    <a:lstStyle/>
                    <a:p>
                      <a:pPr indent="0" lvl="0" marL="0" marR="0" rtl="0" algn="just">
                        <a:spcBef>
                          <a:spcPts val="0"/>
                        </a:spcBef>
                        <a:spcAft>
                          <a:spcPts val="0"/>
                        </a:spcAft>
                        <a:buNone/>
                      </a:pPr>
                      <a:r>
                        <a:rPr lang="en-US" sz="1900" u="none" cap="none" strike="noStrike"/>
                        <a:t>constructor</a:t>
                      </a:r>
                      <a:endParaRPr sz="1900" u="none" cap="none" strike="noStrike">
                        <a:solidFill>
                          <a:srgbClr val="000000"/>
                        </a:solidFill>
                      </a:endParaRPr>
                    </a:p>
                  </a:txBody>
                  <a:tcPr marT="76200" marB="76200" marR="76200" marL="76200"/>
                </a:tc>
                <a:tc>
                  <a:txBody>
                    <a:bodyPr/>
                    <a:lstStyle/>
                    <a:p>
                      <a:pPr indent="0" lvl="0" marL="0" marR="0" rtl="0" algn="l">
                        <a:spcBef>
                          <a:spcPts val="0"/>
                        </a:spcBef>
                        <a:spcAft>
                          <a:spcPts val="0"/>
                        </a:spcAft>
                        <a:buNone/>
                      </a:pPr>
                      <a:r>
                        <a:rPr lang="en-US" sz="1900" u="none" cap="none" strike="noStrike"/>
                        <a:t>Specifies the function that creates an object's prototype.</a:t>
                      </a:r>
                      <a:endParaRPr/>
                    </a:p>
                  </a:txBody>
                  <a:tcPr marT="76200" marB="76200" marR="76200" marL="76200"/>
                </a:tc>
              </a:tr>
              <a:tr h="370850">
                <a:tc>
                  <a:txBody>
                    <a:bodyPr/>
                    <a:lstStyle/>
                    <a:p>
                      <a:pPr indent="0" lvl="0" marL="0" marR="0" rtl="0" algn="just">
                        <a:spcBef>
                          <a:spcPts val="0"/>
                        </a:spcBef>
                        <a:spcAft>
                          <a:spcPts val="0"/>
                        </a:spcAft>
                        <a:buNone/>
                      </a:pPr>
                      <a:r>
                        <a:rPr lang="en-US" sz="1900" u="none" cap="none" strike="noStrike"/>
                        <a:t>prototype</a:t>
                      </a:r>
                      <a:endParaRPr sz="1900" u="none" cap="none" strike="noStrike">
                        <a:solidFill>
                          <a:srgbClr val="000000"/>
                        </a:solidFill>
                      </a:endParaRPr>
                    </a:p>
                  </a:txBody>
                  <a:tcPr marT="76200" marB="76200" marR="76200" marL="76200"/>
                </a:tc>
                <a:tc>
                  <a:txBody>
                    <a:bodyPr/>
                    <a:lstStyle/>
                    <a:p>
                      <a:pPr indent="0" lvl="0" marL="0" marR="0" rtl="0" algn="l">
                        <a:spcBef>
                          <a:spcPts val="0"/>
                        </a:spcBef>
                        <a:spcAft>
                          <a:spcPts val="0"/>
                        </a:spcAft>
                        <a:buNone/>
                      </a:pPr>
                      <a:r>
                        <a:rPr lang="en-US" sz="1900" u="none" cap="none" strike="noStrike"/>
                        <a:t>The prototype property allows you to add properties and methods to an object</a:t>
                      </a:r>
                      <a:endParaRPr/>
                    </a:p>
                  </a:txBody>
                  <a:tcPr marT="76200" marB="76200" marR="76200" marL="76200"/>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1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0" name="Shape 1590"/>
        <p:cNvGrpSpPr/>
        <p:nvPr/>
      </p:nvGrpSpPr>
      <p:grpSpPr>
        <a:xfrm>
          <a:off x="0" y="0"/>
          <a:ext cx="0" cy="0"/>
          <a:chOff x="0" y="0"/>
          <a:chExt cx="0" cy="0"/>
        </a:xfrm>
      </p:grpSpPr>
      <p:sp>
        <p:nvSpPr>
          <p:cNvPr id="1591" name="Google Shape;1591;p172"/>
          <p:cNvSpPr txBox="1"/>
          <p:nvPr>
            <p:ph type="title"/>
          </p:nvPr>
        </p:nvSpPr>
        <p:spPr>
          <a:xfrm>
            <a:off x="250464" y="234460"/>
            <a:ext cx="11125199" cy="615463"/>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Data Methods</a:t>
            </a:r>
            <a:endParaRPr/>
          </a:p>
        </p:txBody>
      </p:sp>
      <p:sp>
        <p:nvSpPr>
          <p:cNvPr id="1592" name="Google Shape;1592;p172"/>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1593" name="Google Shape;1593;p172"/>
          <p:cNvGraphicFramePr/>
          <p:nvPr/>
        </p:nvGraphicFramePr>
        <p:xfrm>
          <a:off x="2008024" y="973015"/>
          <a:ext cx="3000000" cy="3000000"/>
        </p:xfrm>
        <a:graphic>
          <a:graphicData uri="http://schemas.openxmlformats.org/drawingml/2006/table">
            <a:tbl>
              <a:tblPr bandRow="1" firstRow="1">
                <a:noFill/>
                <a:tableStyleId>{28E30604-20AF-4E26-80DD-424C24190ECC}</a:tableStyleId>
              </a:tblPr>
              <a:tblGrid>
                <a:gridCol w="2024725"/>
                <a:gridCol w="6101175"/>
              </a:tblGrid>
              <a:tr h="370850">
                <a:tc>
                  <a:txBody>
                    <a:bodyPr/>
                    <a:lstStyle/>
                    <a:p>
                      <a:pPr indent="0" lvl="0" marL="0" marR="0" rtl="0" algn="l">
                        <a:spcBef>
                          <a:spcPts val="0"/>
                        </a:spcBef>
                        <a:spcAft>
                          <a:spcPts val="0"/>
                        </a:spcAft>
                        <a:buNone/>
                      </a:pPr>
                      <a:r>
                        <a:rPr lang="en-US" sz="1900" u="none" cap="none" strike="noStrike"/>
                        <a:t>Method</a:t>
                      </a:r>
                      <a:endParaRPr/>
                    </a:p>
                  </a:txBody>
                  <a:tcPr marT="76200" marB="76200" marR="76200" marL="76200"/>
                </a:tc>
                <a:tc>
                  <a:txBody>
                    <a:bodyPr/>
                    <a:lstStyle/>
                    <a:p>
                      <a:pPr indent="0" lvl="0" marL="0" marR="0" rtl="0" algn="l">
                        <a:spcBef>
                          <a:spcPts val="0"/>
                        </a:spcBef>
                        <a:spcAft>
                          <a:spcPts val="0"/>
                        </a:spcAft>
                        <a:buNone/>
                      </a:pPr>
                      <a:r>
                        <a:rPr lang="en-US" sz="1900" u="none" cap="none" strike="noStrike"/>
                        <a:t>Description</a:t>
                      </a:r>
                      <a:endParaRPr/>
                    </a:p>
                  </a:txBody>
                  <a:tcPr marT="76200" marB="76200" marR="76200" marL="76200"/>
                </a:tc>
              </a:tr>
              <a:tr h="370850">
                <a:tc>
                  <a:txBody>
                    <a:bodyPr/>
                    <a:lstStyle/>
                    <a:p>
                      <a:pPr indent="0" lvl="0" marL="0" marR="0" rtl="0" algn="just">
                        <a:spcBef>
                          <a:spcPts val="0"/>
                        </a:spcBef>
                        <a:spcAft>
                          <a:spcPts val="0"/>
                        </a:spcAft>
                        <a:buNone/>
                      </a:pPr>
                      <a:r>
                        <a:rPr lang="en-US" sz="1900" u="none" cap="none" strike="noStrike"/>
                        <a:t>Date()</a:t>
                      </a:r>
                      <a:endParaRPr sz="1900" u="none" cap="none" strike="noStrike">
                        <a:solidFill>
                          <a:srgbClr val="000000"/>
                        </a:solidFill>
                      </a:endParaRPr>
                    </a:p>
                  </a:txBody>
                  <a:tcPr marT="76200" marB="76200" marR="76200" marL="76200"/>
                </a:tc>
                <a:tc>
                  <a:txBody>
                    <a:bodyPr/>
                    <a:lstStyle/>
                    <a:p>
                      <a:pPr indent="0" lvl="0" marL="0" marR="0" rtl="0" algn="l">
                        <a:spcBef>
                          <a:spcPts val="0"/>
                        </a:spcBef>
                        <a:spcAft>
                          <a:spcPts val="0"/>
                        </a:spcAft>
                        <a:buNone/>
                      </a:pPr>
                      <a:r>
                        <a:rPr lang="en-US" sz="1900" u="none" cap="none" strike="noStrike"/>
                        <a:t>Returns today's date and time</a:t>
                      </a:r>
                      <a:endParaRPr/>
                    </a:p>
                  </a:txBody>
                  <a:tcPr marT="76200" marB="76200" marR="76200" marL="76200"/>
                </a:tc>
              </a:tr>
              <a:tr h="370850">
                <a:tc>
                  <a:txBody>
                    <a:bodyPr/>
                    <a:lstStyle/>
                    <a:p>
                      <a:pPr indent="0" lvl="0" marL="0" marR="0" rtl="0" algn="just">
                        <a:spcBef>
                          <a:spcPts val="0"/>
                        </a:spcBef>
                        <a:spcAft>
                          <a:spcPts val="0"/>
                        </a:spcAft>
                        <a:buNone/>
                      </a:pPr>
                      <a:r>
                        <a:rPr lang="en-US" sz="1900" u="none" cap="none" strike="noStrike"/>
                        <a:t>getDate()</a:t>
                      </a:r>
                      <a:endParaRPr sz="1900" u="none" cap="none" strike="noStrike">
                        <a:solidFill>
                          <a:srgbClr val="000000"/>
                        </a:solidFill>
                      </a:endParaRPr>
                    </a:p>
                  </a:txBody>
                  <a:tcPr marT="76200" marB="76200" marR="76200" marL="76200"/>
                </a:tc>
                <a:tc>
                  <a:txBody>
                    <a:bodyPr/>
                    <a:lstStyle/>
                    <a:p>
                      <a:pPr indent="0" lvl="0" marL="0" marR="0" rtl="0" algn="l">
                        <a:spcBef>
                          <a:spcPts val="0"/>
                        </a:spcBef>
                        <a:spcAft>
                          <a:spcPts val="0"/>
                        </a:spcAft>
                        <a:buNone/>
                      </a:pPr>
                      <a:r>
                        <a:rPr lang="en-US" sz="1900" u="none" cap="none" strike="noStrike"/>
                        <a:t>Returns the day of the month for the specified date according to local time.</a:t>
                      </a:r>
                      <a:endParaRPr/>
                    </a:p>
                  </a:txBody>
                  <a:tcPr marT="76200" marB="76200" marR="76200" marL="76200"/>
                </a:tc>
              </a:tr>
              <a:tr h="370850">
                <a:tc>
                  <a:txBody>
                    <a:bodyPr/>
                    <a:lstStyle/>
                    <a:p>
                      <a:pPr indent="0" lvl="0" marL="0" marR="0" rtl="0" algn="just">
                        <a:spcBef>
                          <a:spcPts val="0"/>
                        </a:spcBef>
                        <a:spcAft>
                          <a:spcPts val="0"/>
                        </a:spcAft>
                        <a:buNone/>
                      </a:pPr>
                      <a:r>
                        <a:rPr lang="en-US" sz="1900" u="none" cap="none" strike="noStrike"/>
                        <a:t>getDay()</a:t>
                      </a:r>
                      <a:endParaRPr sz="1900" u="none" cap="none" strike="noStrike">
                        <a:solidFill>
                          <a:srgbClr val="000000"/>
                        </a:solidFill>
                      </a:endParaRPr>
                    </a:p>
                  </a:txBody>
                  <a:tcPr marT="76200" marB="76200" marR="76200" marL="76200"/>
                </a:tc>
                <a:tc>
                  <a:txBody>
                    <a:bodyPr/>
                    <a:lstStyle/>
                    <a:p>
                      <a:pPr indent="0" lvl="0" marL="0" marR="0" rtl="0" algn="l">
                        <a:spcBef>
                          <a:spcPts val="0"/>
                        </a:spcBef>
                        <a:spcAft>
                          <a:spcPts val="0"/>
                        </a:spcAft>
                        <a:buNone/>
                      </a:pPr>
                      <a:r>
                        <a:rPr lang="en-US" sz="1900" u="none" cap="none" strike="noStrike"/>
                        <a:t>Returns the day of the week for the specified date according to local time.</a:t>
                      </a:r>
                      <a:endParaRPr/>
                    </a:p>
                  </a:txBody>
                  <a:tcPr marT="76200" marB="76200" marR="76200" marL="76200"/>
                </a:tc>
              </a:tr>
              <a:tr h="370850">
                <a:tc>
                  <a:txBody>
                    <a:bodyPr/>
                    <a:lstStyle/>
                    <a:p>
                      <a:pPr indent="0" lvl="0" marL="0" marR="0" rtl="0" algn="just">
                        <a:spcBef>
                          <a:spcPts val="0"/>
                        </a:spcBef>
                        <a:spcAft>
                          <a:spcPts val="0"/>
                        </a:spcAft>
                        <a:buNone/>
                      </a:pPr>
                      <a:r>
                        <a:rPr lang="en-US" sz="1900" u="none" cap="none" strike="noStrike"/>
                        <a:t>getFullYear()</a:t>
                      </a:r>
                      <a:endParaRPr sz="1900" u="none" cap="none" strike="noStrike">
                        <a:solidFill>
                          <a:srgbClr val="000000"/>
                        </a:solidFill>
                      </a:endParaRPr>
                    </a:p>
                  </a:txBody>
                  <a:tcPr marT="76200" marB="76200" marR="76200" marL="76200"/>
                </a:tc>
                <a:tc>
                  <a:txBody>
                    <a:bodyPr/>
                    <a:lstStyle/>
                    <a:p>
                      <a:pPr indent="0" lvl="0" marL="0" marR="0" rtl="0" algn="l">
                        <a:spcBef>
                          <a:spcPts val="0"/>
                        </a:spcBef>
                        <a:spcAft>
                          <a:spcPts val="0"/>
                        </a:spcAft>
                        <a:buNone/>
                      </a:pPr>
                      <a:r>
                        <a:rPr lang="en-US" sz="1900" u="none" cap="none" strike="noStrike"/>
                        <a:t>Returns the year of the specified date according to local time.</a:t>
                      </a:r>
                      <a:endParaRPr/>
                    </a:p>
                  </a:txBody>
                  <a:tcPr marT="76200" marB="76200" marR="76200" marL="76200"/>
                </a:tc>
              </a:tr>
              <a:tr h="370850">
                <a:tc>
                  <a:txBody>
                    <a:bodyPr/>
                    <a:lstStyle/>
                    <a:p>
                      <a:pPr indent="0" lvl="0" marL="0" marR="0" rtl="0" algn="just">
                        <a:spcBef>
                          <a:spcPts val="0"/>
                        </a:spcBef>
                        <a:spcAft>
                          <a:spcPts val="0"/>
                        </a:spcAft>
                        <a:buNone/>
                      </a:pPr>
                      <a:r>
                        <a:rPr lang="en-US" sz="1900" u="none" cap="none" strike="noStrike"/>
                        <a:t>getHours()</a:t>
                      </a:r>
                      <a:endParaRPr sz="1900" u="none" cap="none" strike="noStrike">
                        <a:solidFill>
                          <a:srgbClr val="000000"/>
                        </a:solidFill>
                      </a:endParaRPr>
                    </a:p>
                  </a:txBody>
                  <a:tcPr marT="76200" marB="76200" marR="76200" marL="76200"/>
                </a:tc>
                <a:tc>
                  <a:txBody>
                    <a:bodyPr/>
                    <a:lstStyle/>
                    <a:p>
                      <a:pPr indent="0" lvl="0" marL="0" marR="0" rtl="0" algn="l">
                        <a:spcBef>
                          <a:spcPts val="0"/>
                        </a:spcBef>
                        <a:spcAft>
                          <a:spcPts val="0"/>
                        </a:spcAft>
                        <a:buNone/>
                      </a:pPr>
                      <a:r>
                        <a:rPr lang="en-US" sz="1900" u="none" cap="none" strike="noStrike"/>
                        <a:t>Returns the hour in the specified date according to local time.</a:t>
                      </a:r>
                      <a:endParaRPr/>
                    </a:p>
                  </a:txBody>
                  <a:tcPr marT="76200" marB="76200" marR="76200" marL="76200"/>
                </a:tc>
              </a:tr>
              <a:tr h="370850">
                <a:tc>
                  <a:txBody>
                    <a:bodyPr/>
                    <a:lstStyle/>
                    <a:p>
                      <a:pPr indent="0" lvl="0" marL="0" marR="0" rtl="0" algn="just">
                        <a:spcBef>
                          <a:spcPts val="0"/>
                        </a:spcBef>
                        <a:spcAft>
                          <a:spcPts val="0"/>
                        </a:spcAft>
                        <a:buNone/>
                      </a:pPr>
                      <a:r>
                        <a:rPr lang="en-US" sz="1900" u="none" cap="none" strike="noStrike"/>
                        <a:t>getMilliseconds()</a:t>
                      </a:r>
                      <a:endParaRPr sz="1900" u="none" cap="none" strike="noStrike">
                        <a:solidFill>
                          <a:srgbClr val="000000"/>
                        </a:solidFill>
                      </a:endParaRPr>
                    </a:p>
                  </a:txBody>
                  <a:tcPr marT="76200" marB="76200" marR="76200" marL="76200"/>
                </a:tc>
                <a:tc>
                  <a:txBody>
                    <a:bodyPr/>
                    <a:lstStyle/>
                    <a:p>
                      <a:pPr indent="0" lvl="0" marL="0" marR="0" rtl="0" algn="l">
                        <a:spcBef>
                          <a:spcPts val="0"/>
                        </a:spcBef>
                        <a:spcAft>
                          <a:spcPts val="0"/>
                        </a:spcAft>
                        <a:buNone/>
                      </a:pPr>
                      <a:r>
                        <a:rPr lang="en-US" sz="1900" u="none" cap="none" strike="noStrike"/>
                        <a:t>Returns the milliseconds in the specified date according to local time.</a:t>
                      </a:r>
                      <a:endParaRPr/>
                    </a:p>
                  </a:txBody>
                  <a:tcPr marT="76200" marB="76200" marR="76200" marL="76200"/>
                </a:tc>
              </a:tr>
              <a:tr h="370850">
                <a:tc>
                  <a:txBody>
                    <a:bodyPr/>
                    <a:lstStyle/>
                    <a:p>
                      <a:pPr indent="0" lvl="0" marL="0" marR="0" rtl="0" algn="just">
                        <a:spcBef>
                          <a:spcPts val="0"/>
                        </a:spcBef>
                        <a:spcAft>
                          <a:spcPts val="0"/>
                        </a:spcAft>
                        <a:buNone/>
                      </a:pPr>
                      <a:r>
                        <a:rPr lang="en-US" sz="1900" u="none" cap="none" strike="noStrike"/>
                        <a:t>getMinutes()</a:t>
                      </a:r>
                      <a:endParaRPr sz="1900" u="none" cap="none" strike="noStrike">
                        <a:solidFill>
                          <a:srgbClr val="000000"/>
                        </a:solidFill>
                      </a:endParaRPr>
                    </a:p>
                  </a:txBody>
                  <a:tcPr marT="76200" marB="76200" marR="76200" marL="76200"/>
                </a:tc>
                <a:tc>
                  <a:txBody>
                    <a:bodyPr/>
                    <a:lstStyle/>
                    <a:p>
                      <a:pPr indent="0" lvl="0" marL="0" marR="0" rtl="0" algn="l">
                        <a:spcBef>
                          <a:spcPts val="0"/>
                        </a:spcBef>
                        <a:spcAft>
                          <a:spcPts val="0"/>
                        </a:spcAft>
                        <a:buNone/>
                      </a:pPr>
                      <a:r>
                        <a:rPr lang="en-US" sz="1900" u="none" cap="none" strike="noStrike"/>
                        <a:t>Returns the minutes in the specified date according to local time.</a:t>
                      </a:r>
                      <a:endParaRPr/>
                    </a:p>
                  </a:txBody>
                  <a:tcPr marT="76200" marB="76200" marR="76200" marL="76200"/>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1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7" name="Shape 1597"/>
        <p:cNvGrpSpPr/>
        <p:nvPr/>
      </p:nvGrpSpPr>
      <p:grpSpPr>
        <a:xfrm>
          <a:off x="0" y="0"/>
          <a:ext cx="0" cy="0"/>
          <a:chOff x="0" y="0"/>
          <a:chExt cx="0" cy="0"/>
        </a:xfrm>
      </p:grpSpPr>
      <p:sp>
        <p:nvSpPr>
          <p:cNvPr id="1598" name="Google Shape;1598;p173"/>
          <p:cNvSpPr txBox="1"/>
          <p:nvPr>
            <p:ph type="title"/>
          </p:nvPr>
        </p:nvSpPr>
        <p:spPr>
          <a:xfrm>
            <a:off x="250464" y="2962422"/>
            <a:ext cx="11125199" cy="545124"/>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Data Methods</a:t>
            </a:r>
            <a:endParaRPr/>
          </a:p>
        </p:txBody>
      </p:sp>
      <p:sp>
        <p:nvSpPr>
          <p:cNvPr id="1599" name="Google Shape;1599;p173"/>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1600" name="Google Shape;1600;p173"/>
          <p:cNvGraphicFramePr/>
          <p:nvPr/>
        </p:nvGraphicFramePr>
        <p:xfrm>
          <a:off x="3529550" y="164124"/>
          <a:ext cx="3000000" cy="3000000"/>
        </p:xfrm>
        <a:graphic>
          <a:graphicData uri="http://schemas.openxmlformats.org/drawingml/2006/table">
            <a:tbl>
              <a:tblPr bandRow="1" firstRow="1">
                <a:noFill/>
                <a:tableStyleId>{28E30604-20AF-4E26-80DD-424C24190ECC}</a:tableStyleId>
              </a:tblPr>
              <a:tblGrid>
                <a:gridCol w="2214750"/>
                <a:gridCol w="5911125"/>
              </a:tblGrid>
              <a:tr h="529900">
                <a:tc>
                  <a:txBody>
                    <a:bodyPr/>
                    <a:lstStyle/>
                    <a:p>
                      <a:pPr indent="0" lvl="0" marL="0" marR="0" rtl="0" algn="just">
                        <a:spcBef>
                          <a:spcPts val="0"/>
                        </a:spcBef>
                        <a:spcAft>
                          <a:spcPts val="0"/>
                        </a:spcAft>
                        <a:buNone/>
                      </a:pPr>
                      <a:r>
                        <a:rPr b="1" lang="en-US" sz="1900" u="none" cap="none" strike="noStrike">
                          <a:solidFill>
                            <a:srgbClr val="313131"/>
                          </a:solidFill>
                        </a:rPr>
                        <a:t>getMinutes()</a:t>
                      </a:r>
                      <a:endParaRPr sz="1900" u="none" cap="none" strike="noStrike">
                        <a:solidFill>
                          <a:srgbClr val="000000"/>
                        </a:solidFill>
                      </a:endParaRPr>
                    </a:p>
                  </a:txBody>
                  <a:tcPr marT="76200" marB="76200" marR="76200" marL="76200"/>
                </a:tc>
                <a:tc>
                  <a:txBody>
                    <a:bodyPr/>
                    <a:lstStyle/>
                    <a:p>
                      <a:pPr indent="0" lvl="0" marL="0" marR="0" rtl="0" algn="l">
                        <a:spcBef>
                          <a:spcPts val="0"/>
                        </a:spcBef>
                        <a:spcAft>
                          <a:spcPts val="0"/>
                        </a:spcAft>
                        <a:buNone/>
                      </a:pPr>
                      <a:r>
                        <a:rPr lang="en-US" sz="1900" u="none" cap="none" strike="noStrike"/>
                        <a:t>Returns the minutes in the specified date according to local time.</a:t>
                      </a:r>
                      <a:endParaRPr/>
                    </a:p>
                  </a:txBody>
                  <a:tcPr marT="76200" marB="76200" marR="76200" marL="76200"/>
                </a:tc>
              </a:tr>
              <a:tr h="529900">
                <a:tc>
                  <a:txBody>
                    <a:bodyPr/>
                    <a:lstStyle/>
                    <a:p>
                      <a:pPr indent="0" lvl="0" marL="0" marR="0" rtl="0" algn="just">
                        <a:spcBef>
                          <a:spcPts val="0"/>
                        </a:spcBef>
                        <a:spcAft>
                          <a:spcPts val="0"/>
                        </a:spcAft>
                        <a:buNone/>
                      </a:pPr>
                      <a:r>
                        <a:rPr b="1" lang="en-US" sz="1900" u="none" cap="none" strike="noStrike">
                          <a:solidFill>
                            <a:srgbClr val="313131"/>
                          </a:solidFill>
                        </a:rPr>
                        <a:t>getMonth()</a:t>
                      </a:r>
                      <a:endParaRPr sz="1900" u="none" cap="none" strike="noStrike">
                        <a:solidFill>
                          <a:srgbClr val="000000"/>
                        </a:solidFill>
                      </a:endParaRPr>
                    </a:p>
                  </a:txBody>
                  <a:tcPr marT="76200" marB="76200" marR="76200" marL="76200"/>
                </a:tc>
                <a:tc>
                  <a:txBody>
                    <a:bodyPr/>
                    <a:lstStyle/>
                    <a:p>
                      <a:pPr indent="0" lvl="0" marL="0" marR="0" rtl="0" algn="l">
                        <a:spcBef>
                          <a:spcPts val="0"/>
                        </a:spcBef>
                        <a:spcAft>
                          <a:spcPts val="0"/>
                        </a:spcAft>
                        <a:buNone/>
                      </a:pPr>
                      <a:r>
                        <a:rPr lang="en-US" sz="1900" u="none" cap="none" strike="noStrike"/>
                        <a:t>Returns the month in the specified date according to local time.</a:t>
                      </a:r>
                      <a:endParaRPr/>
                    </a:p>
                  </a:txBody>
                  <a:tcPr marT="76200" marB="76200" marR="76200" marL="76200"/>
                </a:tc>
              </a:tr>
              <a:tr h="529900">
                <a:tc>
                  <a:txBody>
                    <a:bodyPr/>
                    <a:lstStyle/>
                    <a:p>
                      <a:pPr indent="0" lvl="0" marL="0" marR="0" rtl="0" algn="just">
                        <a:spcBef>
                          <a:spcPts val="0"/>
                        </a:spcBef>
                        <a:spcAft>
                          <a:spcPts val="0"/>
                        </a:spcAft>
                        <a:buNone/>
                      </a:pPr>
                      <a:r>
                        <a:rPr b="1" lang="en-US" sz="1900" u="none" cap="none" strike="noStrike">
                          <a:solidFill>
                            <a:srgbClr val="313131"/>
                          </a:solidFill>
                        </a:rPr>
                        <a:t>getSeconds()</a:t>
                      </a:r>
                      <a:endParaRPr sz="1900" u="none" cap="none" strike="noStrike">
                        <a:solidFill>
                          <a:srgbClr val="000000"/>
                        </a:solidFill>
                      </a:endParaRPr>
                    </a:p>
                  </a:txBody>
                  <a:tcPr marT="76200" marB="76200" marR="76200" marL="76200"/>
                </a:tc>
                <a:tc>
                  <a:txBody>
                    <a:bodyPr/>
                    <a:lstStyle/>
                    <a:p>
                      <a:pPr indent="0" lvl="0" marL="0" marR="0" rtl="0" algn="l">
                        <a:spcBef>
                          <a:spcPts val="0"/>
                        </a:spcBef>
                        <a:spcAft>
                          <a:spcPts val="0"/>
                        </a:spcAft>
                        <a:buNone/>
                      </a:pPr>
                      <a:r>
                        <a:rPr lang="en-US" sz="1900" u="none" cap="none" strike="noStrike"/>
                        <a:t>Returns the seconds in the specified date according to local time.</a:t>
                      </a:r>
                      <a:endParaRPr/>
                    </a:p>
                  </a:txBody>
                  <a:tcPr marT="76200" marB="76200" marR="76200" marL="76200"/>
                </a:tc>
              </a:tr>
              <a:tr h="739650">
                <a:tc>
                  <a:txBody>
                    <a:bodyPr/>
                    <a:lstStyle/>
                    <a:p>
                      <a:pPr indent="0" lvl="0" marL="0" marR="0" rtl="0" algn="just">
                        <a:spcBef>
                          <a:spcPts val="0"/>
                        </a:spcBef>
                        <a:spcAft>
                          <a:spcPts val="0"/>
                        </a:spcAft>
                        <a:buNone/>
                      </a:pPr>
                      <a:r>
                        <a:rPr b="1" lang="en-US" sz="1900" u="none" cap="none" strike="noStrike">
                          <a:solidFill>
                            <a:srgbClr val="313131"/>
                          </a:solidFill>
                        </a:rPr>
                        <a:t>getTime()</a:t>
                      </a:r>
                      <a:endParaRPr sz="1900" u="none" cap="none" strike="noStrike">
                        <a:solidFill>
                          <a:srgbClr val="000000"/>
                        </a:solidFill>
                      </a:endParaRPr>
                    </a:p>
                  </a:txBody>
                  <a:tcPr marT="76200" marB="76200" marR="76200" marL="76200"/>
                </a:tc>
                <a:tc>
                  <a:txBody>
                    <a:bodyPr/>
                    <a:lstStyle/>
                    <a:p>
                      <a:pPr indent="0" lvl="0" marL="0" marR="0" rtl="0" algn="l">
                        <a:spcBef>
                          <a:spcPts val="0"/>
                        </a:spcBef>
                        <a:spcAft>
                          <a:spcPts val="0"/>
                        </a:spcAft>
                        <a:buNone/>
                      </a:pPr>
                      <a:r>
                        <a:rPr lang="en-US" sz="1900" u="none" cap="none" strike="noStrike"/>
                        <a:t>Returns the numeric value of the specified date as the number of milliseconds since January 1, 1970, 00:00:00 UTC.</a:t>
                      </a:r>
                      <a:endParaRPr/>
                    </a:p>
                  </a:txBody>
                  <a:tcPr marT="76200" marB="76200" marR="76200" marL="76200"/>
                </a:tc>
              </a:tr>
              <a:tr h="529900">
                <a:tc>
                  <a:txBody>
                    <a:bodyPr/>
                    <a:lstStyle/>
                    <a:p>
                      <a:pPr indent="0" lvl="0" marL="0" marR="0" rtl="0" algn="just">
                        <a:spcBef>
                          <a:spcPts val="0"/>
                        </a:spcBef>
                        <a:spcAft>
                          <a:spcPts val="0"/>
                        </a:spcAft>
                        <a:buNone/>
                      </a:pPr>
                      <a:r>
                        <a:rPr b="1" lang="en-US" sz="1900" u="none" cap="none" strike="noStrike">
                          <a:solidFill>
                            <a:srgbClr val="313131"/>
                          </a:solidFill>
                        </a:rPr>
                        <a:t>getTimezoneOffset()</a:t>
                      </a:r>
                      <a:endParaRPr sz="1900" u="none" cap="none" strike="noStrike">
                        <a:solidFill>
                          <a:srgbClr val="000000"/>
                        </a:solidFill>
                      </a:endParaRPr>
                    </a:p>
                  </a:txBody>
                  <a:tcPr marT="76200" marB="76200" marR="76200" marL="76200"/>
                </a:tc>
                <a:tc>
                  <a:txBody>
                    <a:bodyPr/>
                    <a:lstStyle/>
                    <a:p>
                      <a:pPr indent="0" lvl="0" marL="0" marR="0" rtl="0" algn="l">
                        <a:spcBef>
                          <a:spcPts val="0"/>
                        </a:spcBef>
                        <a:spcAft>
                          <a:spcPts val="0"/>
                        </a:spcAft>
                        <a:buNone/>
                      </a:pPr>
                      <a:r>
                        <a:rPr lang="en-US" sz="1900" u="none" cap="none" strike="noStrike"/>
                        <a:t>Returns the time-zone offset in minutes for the current locale.</a:t>
                      </a:r>
                      <a:endParaRPr/>
                    </a:p>
                  </a:txBody>
                  <a:tcPr marT="76200" marB="76200" marR="76200" marL="76200"/>
                </a:tc>
              </a:tr>
              <a:tr h="529900">
                <a:tc>
                  <a:txBody>
                    <a:bodyPr/>
                    <a:lstStyle/>
                    <a:p>
                      <a:pPr indent="0" lvl="0" marL="0" marR="0" rtl="0" algn="just">
                        <a:spcBef>
                          <a:spcPts val="0"/>
                        </a:spcBef>
                        <a:spcAft>
                          <a:spcPts val="0"/>
                        </a:spcAft>
                        <a:buNone/>
                      </a:pPr>
                      <a:r>
                        <a:rPr b="1" lang="en-US" sz="1900" u="none" cap="none" strike="noStrike">
                          <a:solidFill>
                            <a:srgbClr val="313131"/>
                          </a:solidFill>
                        </a:rPr>
                        <a:t>getUTCDate()</a:t>
                      </a:r>
                      <a:endParaRPr sz="1900" u="none" cap="none" strike="noStrike">
                        <a:solidFill>
                          <a:srgbClr val="000000"/>
                        </a:solidFill>
                      </a:endParaRPr>
                    </a:p>
                  </a:txBody>
                  <a:tcPr marT="76200" marB="76200" marR="76200" marL="76200"/>
                </a:tc>
                <a:tc>
                  <a:txBody>
                    <a:bodyPr/>
                    <a:lstStyle/>
                    <a:p>
                      <a:pPr indent="0" lvl="0" marL="0" marR="0" rtl="0" algn="l">
                        <a:spcBef>
                          <a:spcPts val="0"/>
                        </a:spcBef>
                        <a:spcAft>
                          <a:spcPts val="0"/>
                        </a:spcAft>
                        <a:buNone/>
                      </a:pPr>
                      <a:r>
                        <a:rPr lang="en-US" sz="1900" u="none" cap="none" strike="noStrike"/>
                        <a:t>Returns the day (date) of the month in the specified date according to universal time.</a:t>
                      </a:r>
                      <a:endParaRPr/>
                    </a:p>
                  </a:txBody>
                  <a:tcPr marT="76200" marB="76200" marR="76200" marL="76200"/>
                </a:tc>
              </a:tr>
              <a:tr h="529900">
                <a:tc>
                  <a:txBody>
                    <a:bodyPr/>
                    <a:lstStyle/>
                    <a:p>
                      <a:pPr indent="0" lvl="0" marL="0" marR="0" rtl="0" algn="just">
                        <a:spcBef>
                          <a:spcPts val="0"/>
                        </a:spcBef>
                        <a:spcAft>
                          <a:spcPts val="0"/>
                        </a:spcAft>
                        <a:buNone/>
                      </a:pPr>
                      <a:r>
                        <a:rPr b="1" lang="en-US" sz="1900" u="none" cap="none" strike="noStrike">
                          <a:solidFill>
                            <a:srgbClr val="313131"/>
                          </a:solidFill>
                        </a:rPr>
                        <a:t>getUTCDay()</a:t>
                      </a:r>
                      <a:endParaRPr sz="1900" u="none" cap="none" strike="noStrike">
                        <a:solidFill>
                          <a:srgbClr val="000000"/>
                        </a:solidFill>
                      </a:endParaRPr>
                    </a:p>
                  </a:txBody>
                  <a:tcPr marT="76200" marB="76200" marR="76200" marL="76200"/>
                </a:tc>
                <a:tc>
                  <a:txBody>
                    <a:bodyPr/>
                    <a:lstStyle/>
                    <a:p>
                      <a:pPr indent="0" lvl="0" marL="0" marR="0" rtl="0" algn="l">
                        <a:spcBef>
                          <a:spcPts val="0"/>
                        </a:spcBef>
                        <a:spcAft>
                          <a:spcPts val="0"/>
                        </a:spcAft>
                        <a:buNone/>
                      </a:pPr>
                      <a:r>
                        <a:rPr lang="en-US" sz="1900" u="none" cap="none" strike="noStrike"/>
                        <a:t>Returns the day of the week in the specified date according to universal time.</a:t>
                      </a:r>
                      <a:endParaRPr/>
                    </a:p>
                  </a:txBody>
                  <a:tcPr marT="76200" marB="76200" marR="76200" marL="76200"/>
                </a:tc>
              </a:tr>
              <a:tr h="529900">
                <a:tc>
                  <a:txBody>
                    <a:bodyPr/>
                    <a:lstStyle/>
                    <a:p>
                      <a:pPr indent="0" lvl="0" marL="0" marR="0" rtl="0" algn="just">
                        <a:spcBef>
                          <a:spcPts val="0"/>
                        </a:spcBef>
                        <a:spcAft>
                          <a:spcPts val="0"/>
                        </a:spcAft>
                        <a:buNone/>
                      </a:pPr>
                      <a:r>
                        <a:rPr b="1" lang="en-US" sz="1900" u="none" cap="none" strike="noStrike">
                          <a:solidFill>
                            <a:srgbClr val="313131"/>
                          </a:solidFill>
                        </a:rPr>
                        <a:t>getUTCFullYear()</a:t>
                      </a:r>
                      <a:endParaRPr sz="1900" u="none" cap="none" strike="noStrike">
                        <a:solidFill>
                          <a:srgbClr val="000000"/>
                        </a:solidFill>
                      </a:endParaRPr>
                    </a:p>
                  </a:txBody>
                  <a:tcPr marT="76200" marB="76200" marR="76200" marL="76200"/>
                </a:tc>
                <a:tc>
                  <a:txBody>
                    <a:bodyPr/>
                    <a:lstStyle/>
                    <a:p>
                      <a:pPr indent="0" lvl="0" marL="0" marR="0" rtl="0" algn="l">
                        <a:spcBef>
                          <a:spcPts val="0"/>
                        </a:spcBef>
                        <a:spcAft>
                          <a:spcPts val="0"/>
                        </a:spcAft>
                        <a:buNone/>
                      </a:pPr>
                      <a:r>
                        <a:rPr lang="en-US" sz="1900" u="none" cap="none" strike="noStrike"/>
                        <a:t>Returns the year in the specified date according to universal time.</a:t>
                      </a:r>
                      <a:endParaRPr/>
                    </a:p>
                  </a:txBody>
                  <a:tcPr marT="76200" marB="76200" marR="76200" marL="76200"/>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1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4" name="Shape 1604"/>
        <p:cNvGrpSpPr/>
        <p:nvPr/>
      </p:nvGrpSpPr>
      <p:grpSpPr>
        <a:xfrm>
          <a:off x="0" y="0"/>
          <a:ext cx="0" cy="0"/>
          <a:chOff x="0" y="0"/>
          <a:chExt cx="0" cy="0"/>
        </a:xfrm>
      </p:grpSpPr>
      <p:sp>
        <p:nvSpPr>
          <p:cNvPr id="1605" name="Google Shape;1605;p174"/>
          <p:cNvSpPr txBox="1"/>
          <p:nvPr>
            <p:ph type="title"/>
          </p:nvPr>
        </p:nvSpPr>
        <p:spPr>
          <a:xfrm>
            <a:off x="297356" y="2926432"/>
            <a:ext cx="11125199" cy="592016"/>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Data Methods</a:t>
            </a:r>
            <a:endParaRPr/>
          </a:p>
        </p:txBody>
      </p:sp>
      <p:sp>
        <p:nvSpPr>
          <p:cNvPr id="1606" name="Google Shape;1606;p174"/>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1607" name="Google Shape;1607;p174"/>
          <p:cNvGraphicFramePr/>
          <p:nvPr/>
        </p:nvGraphicFramePr>
        <p:xfrm>
          <a:off x="3508579" y="296360"/>
          <a:ext cx="3000000" cy="3000000"/>
        </p:xfrm>
        <a:graphic>
          <a:graphicData uri="http://schemas.openxmlformats.org/drawingml/2006/table">
            <a:tbl>
              <a:tblPr bandRow="1" firstRow="1">
                <a:noFill/>
                <a:tableStyleId>{28E30604-20AF-4E26-80DD-424C24190ECC}</a:tableStyleId>
              </a:tblPr>
              <a:tblGrid>
                <a:gridCol w="2376400"/>
                <a:gridCol w="5749475"/>
              </a:tblGrid>
              <a:tr h="370850">
                <a:tc>
                  <a:txBody>
                    <a:bodyPr/>
                    <a:lstStyle/>
                    <a:p>
                      <a:pPr indent="0" lvl="0" marL="0" marR="0" rtl="0" algn="just">
                        <a:spcBef>
                          <a:spcPts val="0"/>
                        </a:spcBef>
                        <a:spcAft>
                          <a:spcPts val="0"/>
                        </a:spcAft>
                        <a:buNone/>
                      </a:pPr>
                      <a:r>
                        <a:rPr lang="en-US" sz="1900" u="none" cap="none" strike="noStrike"/>
                        <a:t>getUTCHours()</a:t>
                      </a:r>
                      <a:endParaRPr sz="1900" u="none" cap="none" strike="noStrike">
                        <a:solidFill>
                          <a:srgbClr val="000000"/>
                        </a:solidFill>
                      </a:endParaRPr>
                    </a:p>
                  </a:txBody>
                  <a:tcPr marT="76200" marB="76200" marR="76200" marL="76200"/>
                </a:tc>
                <a:tc>
                  <a:txBody>
                    <a:bodyPr/>
                    <a:lstStyle/>
                    <a:p>
                      <a:pPr indent="0" lvl="0" marL="0" marR="0" rtl="0" algn="l">
                        <a:spcBef>
                          <a:spcPts val="0"/>
                        </a:spcBef>
                        <a:spcAft>
                          <a:spcPts val="0"/>
                        </a:spcAft>
                        <a:buNone/>
                      </a:pPr>
                      <a:r>
                        <a:rPr lang="en-US" sz="1900" u="none" cap="none" strike="noStrike"/>
                        <a:t>Returns the hours in the specified date according to universal time.</a:t>
                      </a:r>
                      <a:endParaRPr/>
                    </a:p>
                  </a:txBody>
                  <a:tcPr marT="76200" marB="76200" marR="76200" marL="76200"/>
                </a:tc>
              </a:tr>
              <a:tr h="370850">
                <a:tc>
                  <a:txBody>
                    <a:bodyPr/>
                    <a:lstStyle/>
                    <a:p>
                      <a:pPr indent="0" lvl="0" marL="0" marR="0" rtl="0" algn="just">
                        <a:spcBef>
                          <a:spcPts val="0"/>
                        </a:spcBef>
                        <a:spcAft>
                          <a:spcPts val="0"/>
                        </a:spcAft>
                        <a:buNone/>
                      </a:pPr>
                      <a:r>
                        <a:rPr lang="en-US" sz="1900" u="none" cap="none" strike="noStrike"/>
                        <a:t>getUTCMilliseconds()</a:t>
                      </a:r>
                      <a:endParaRPr sz="1900" u="none" cap="none" strike="noStrike">
                        <a:solidFill>
                          <a:srgbClr val="000000"/>
                        </a:solidFill>
                      </a:endParaRPr>
                    </a:p>
                  </a:txBody>
                  <a:tcPr marT="76200" marB="76200" marR="76200" marL="76200"/>
                </a:tc>
                <a:tc>
                  <a:txBody>
                    <a:bodyPr/>
                    <a:lstStyle/>
                    <a:p>
                      <a:pPr indent="0" lvl="0" marL="0" marR="0" rtl="0" algn="l">
                        <a:spcBef>
                          <a:spcPts val="0"/>
                        </a:spcBef>
                        <a:spcAft>
                          <a:spcPts val="0"/>
                        </a:spcAft>
                        <a:buNone/>
                      </a:pPr>
                      <a:r>
                        <a:rPr lang="en-US" sz="1900" u="none" cap="none" strike="noStrike"/>
                        <a:t>Returns the milliseconds in the specified date according to universal time.</a:t>
                      </a:r>
                      <a:endParaRPr/>
                    </a:p>
                  </a:txBody>
                  <a:tcPr marT="76200" marB="76200" marR="76200" marL="76200"/>
                </a:tc>
              </a:tr>
              <a:tr h="370850">
                <a:tc>
                  <a:txBody>
                    <a:bodyPr/>
                    <a:lstStyle/>
                    <a:p>
                      <a:pPr indent="0" lvl="0" marL="0" marR="0" rtl="0" algn="just">
                        <a:spcBef>
                          <a:spcPts val="0"/>
                        </a:spcBef>
                        <a:spcAft>
                          <a:spcPts val="0"/>
                        </a:spcAft>
                        <a:buNone/>
                      </a:pPr>
                      <a:r>
                        <a:rPr lang="en-US" sz="1900" u="none" cap="none" strike="noStrike"/>
                        <a:t>getUTCMinutes()</a:t>
                      </a:r>
                      <a:endParaRPr sz="1900" u="none" cap="none" strike="noStrike">
                        <a:solidFill>
                          <a:srgbClr val="000000"/>
                        </a:solidFill>
                      </a:endParaRPr>
                    </a:p>
                  </a:txBody>
                  <a:tcPr marT="76200" marB="76200" marR="76200" marL="76200"/>
                </a:tc>
                <a:tc>
                  <a:txBody>
                    <a:bodyPr/>
                    <a:lstStyle/>
                    <a:p>
                      <a:pPr indent="0" lvl="0" marL="0" marR="0" rtl="0" algn="l">
                        <a:spcBef>
                          <a:spcPts val="0"/>
                        </a:spcBef>
                        <a:spcAft>
                          <a:spcPts val="0"/>
                        </a:spcAft>
                        <a:buNone/>
                      </a:pPr>
                      <a:r>
                        <a:rPr lang="en-US" sz="1900" u="none" cap="none" strike="noStrike"/>
                        <a:t>Returns the minutes in the specified date according to universal time.</a:t>
                      </a:r>
                      <a:endParaRPr/>
                    </a:p>
                  </a:txBody>
                  <a:tcPr marT="76200" marB="76200" marR="76200" marL="76200"/>
                </a:tc>
              </a:tr>
              <a:tr h="370850">
                <a:tc>
                  <a:txBody>
                    <a:bodyPr/>
                    <a:lstStyle/>
                    <a:p>
                      <a:pPr indent="0" lvl="0" marL="0" marR="0" rtl="0" algn="just">
                        <a:spcBef>
                          <a:spcPts val="0"/>
                        </a:spcBef>
                        <a:spcAft>
                          <a:spcPts val="0"/>
                        </a:spcAft>
                        <a:buNone/>
                      </a:pPr>
                      <a:r>
                        <a:rPr lang="en-US" sz="1900" u="none" cap="none" strike="noStrike"/>
                        <a:t>getUTCMonth()</a:t>
                      </a:r>
                      <a:endParaRPr sz="1900" u="none" cap="none" strike="noStrike">
                        <a:solidFill>
                          <a:srgbClr val="000000"/>
                        </a:solidFill>
                      </a:endParaRPr>
                    </a:p>
                  </a:txBody>
                  <a:tcPr marT="76200" marB="76200" marR="76200" marL="76200"/>
                </a:tc>
                <a:tc>
                  <a:txBody>
                    <a:bodyPr/>
                    <a:lstStyle/>
                    <a:p>
                      <a:pPr indent="0" lvl="0" marL="0" marR="0" rtl="0" algn="l">
                        <a:spcBef>
                          <a:spcPts val="0"/>
                        </a:spcBef>
                        <a:spcAft>
                          <a:spcPts val="0"/>
                        </a:spcAft>
                        <a:buNone/>
                      </a:pPr>
                      <a:r>
                        <a:rPr lang="en-US" sz="1900" u="none" cap="none" strike="noStrike"/>
                        <a:t>Returns the month in the specified date according to universal time.</a:t>
                      </a:r>
                      <a:endParaRPr/>
                    </a:p>
                  </a:txBody>
                  <a:tcPr marT="76200" marB="76200" marR="76200" marL="76200"/>
                </a:tc>
              </a:tr>
              <a:tr h="370850">
                <a:tc>
                  <a:txBody>
                    <a:bodyPr/>
                    <a:lstStyle/>
                    <a:p>
                      <a:pPr indent="0" lvl="0" marL="0" marR="0" rtl="0" algn="just">
                        <a:spcBef>
                          <a:spcPts val="0"/>
                        </a:spcBef>
                        <a:spcAft>
                          <a:spcPts val="0"/>
                        </a:spcAft>
                        <a:buNone/>
                      </a:pPr>
                      <a:r>
                        <a:rPr lang="en-US" sz="1900" u="none" cap="none" strike="noStrike"/>
                        <a:t>getUTCSeconds()</a:t>
                      </a:r>
                      <a:endParaRPr sz="1900" u="none" cap="none" strike="noStrike">
                        <a:solidFill>
                          <a:srgbClr val="000000"/>
                        </a:solidFill>
                      </a:endParaRPr>
                    </a:p>
                  </a:txBody>
                  <a:tcPr marT="76200" marB="76200" marR="76200" marL="76200"/>
                </a:tc>
                <a:tc>
                  <a:txBody>
                    <a:bodyPr/>
                    <a:lstStyle/>
                    <a:p>
                      <a:pPr indent="0" lvl="0" marL="0" marR="0" rtl="0" algn="l">
                        <a:spcBef>
                          <a:spcPts val="0"/>
                        </a:spcBef>
                        <a:spcAft>
                          <a:spcPts val="0"/>
                        </a:spcAft>
                        <a:buNone/>
                      </a:pPr>
                      <a:r>
                        <a:rPr lang="en-US" sz="1900" u="none" cap="none" strike="noStrike"/>
                        <a:t>Returns the seconds in the specified date according to universal time.</a:t>
                      </a:r>
                      <a:endParaRPr/>
                    </a:p>
                  </a:txBody>
                  <a:tcPr marT="76200" marB="76200" marR="76200" marL="76200"/>
                </a:tc>
              </a:tr>
              <a:tr h="370850">
                <a:tc>
                  <a:txBody>
                    <a:bodyPr/>
                    <a:lstStyle/>
                    <a:p>
                      <a:pPr indent="0" lvl="0" marL="0" marR="0" rtl="0" algn="just">
                        <a:spcBef>
                          <a:spcPts val="0"/>
                        </a:spcBef>
                        <a:spcAft>
                          <a:spcPts val="0"/>
                        </a:spcAft>
                        <a:buNone/>
                      </a:pPr>
                      <a:r>
                        <a:rPr lang="en-US" sz="1900" u="none" cap="none" strike="noStrike"/>
                        <a:t>getYear()</a:t>
                      </a:r>
                      <a:endParaRPr sz="1900" u="none" cap="none" strike="noStrike">
                        <a:solidFill>
                          <a:srgbClr val="000000"/>
                        </a:solidFill>
                      </a:endParaRPr>
                    </a:p>
                  </a:txBody>
                  <a:tcPr marT="76200" marB="76200" marR="76200" marL="76200"/>
                </a:tc>
                <a:tc>
                  <a:txBody>
                    <a:bodyPr/>
                    <a:lstStyle/>
                    <a:p>
                      <a:pPr indent="0" lvl="0" marL="0" marR="0" rtl="0" algn="l">
                        <a:spcBef>
                          <a:spcPts val="0"/>
                        </a:spcBef>
                        <a:spcAft>
                          <a:spcPts val="0"/>
                        </a:spcAft>
                        <a:buNone/>
                      </a:pPr>
                      <a:r>
                        <a:rPr lang="en-US" sz="1900" u="none" cap="none" strike="noStrike"/>
                        <a:t>Deprecated - Returns the year in the specified date according to local time. Use getFullYear instead.</a:t>
                      </a:r>
                      <a:endParaRPr/>
                    </a:p>
                  </a:txBody>
                  <a:tcPr marT="76200" marB="76200" marR="76200" marL="76200"/>
                </a:tc>
              </a:tr>
              <a:tr h="370850">
                <a:tc>
                  <a:txBody>
                    <a:bodyPr/>
                    <a:lstStyle/>
                    <a:p>
                      <a:pPr indent="0" lvl="0" marL="0" marR="0" rtl="0" algn="just">
                        <a:spcBef>
                          <a:spcPts val="0"/>
                        </a:spcBef>
                        <a:spcAft>
                          <a:spcPts val="0"/>
                        </a:spcAft>
                        <a:buNone/>
                      </a:pPr>
                      <a:r>
                        <a:rPr lang="en-US" sz="1900" u="none" cap="none" strike="noStrike"/>
                        <a:t>setDate()</a:t>
                      </a:r>
                      <a:endParaRPr sz="1900" u="none" cap="none" strike="noStrike">
                        <a:solidFill>
                          <a:srgbClr val="000000"/>
                        </a:solidFill>
                      </a:endParaRPr>
                    </a:p>
                  </a:txBody>
                  <a:tcPr marT="76200" marB="76200" marR="76200" marL="76200"/>
                </a:tc>
                <a:tc>
                  <a:txBody>
                    <a:bodyPr/>
                    <a:lstStyle/>
                    <a:p>
                      <a:pPr indent="0" lvl="0" marL="0" marR="0" rtl="0" algn="l">
                        <a:spcBef>
                          <a:spcPts val="0"/>
                        </a:spcBef>
                        <a:spcAft>
                          <a:spcPts val="0"/>
                        </a:spcAft>
                        <a:buNone/>
                      </a:pPr>
                      <a:r>
                        <a:rPr lang="en-US" sz="1900" u="none" cap="none" strike="noStrike"/>
                        <a:t>Sets the day of the month for a specified date according to local time.</a:t>
                      </a:r>
                      <a:endParaRPr/>
                    </a:p>
                  </a:txBody>
                  <a:tcPr marT="76200" marB="76200" marR="76200" marL="76200"/>
                </a:tc>
              </a:tr>
              <a:tr h="370850">
                <a:tc>
                  <a:txBody>
                    <a:bodyPr/>
                    <a:lstStyle/>
                    <a:p>
                      <a:pPr indent="0" lvl="0" marL="0" marR="0" rtl="0" algn="just">
                        <a:spcBef>
                          <a:spcPts val="0"/>
                        </a:spcBef>
                        <a:spcAft>
                          <a:spcPts val="0"/>
                        </a:spcAft>
                        <a:buNone/>
                      </a:pPr>
                      <a:r>
                        <a:rPr lang="en-US" sz="1900" u="none" cap="none" strike="noStrike"/>
                        <a:t>setFullYear()</a:t>
                      </a:r>
                      <a:endParaRPr sz="1900" u="none" cap="none" strike="noStrike">
                        <a:solidFill>
                          <a:srgbClr val="000000"/>
                        </a:solidFill>
                      </a:endParaRPr>
                    </a:p>
                  </a:txBody>
                  <a:tcPr marT="76200" marB="76200" marR="76200" marL="76200"/>
                </a:tc>
                <a:tc>
                  <a:txBody>
                    <a:bodyPr/>
                    <a:lstStyle/>
                    <a:p>
                      <a:pPr indent="0" lvl="0" marL="0" marR="0" rtl="0" algn="l">
                        <a:spcBef>
                          <a:spcPts val="0"/>
                        </a:spcBef>
                        <a:spcAft>
                          <a:spcPts val="0"/>
                        </a:spcAft>
                        <a:buNone/>
                      </a:pPr>
                      <a:r>
                        <a:rPr lang="en-US" sz="1900" u="none" cap="none" strike="noStrike"/>
                        <a:t>Sets the full year for a specified date according to local time.</a:t>
                      </a:r>
                      <a:endParaRPr/>
                    </a:p>
                  </a:txBody>
                  <a:tcPr marT="76200" marB="76200" marR="76200" marL="76200"/>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1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1" name="Shape 1611"/>
        <p:cNvGrpSpPr/>
        <p:nvPr/>
      </p:nvGrpSpPr>
      <p:grpSpPr>
        <a:xfrm>
          <a:off x="0" y="0"/>
          <a:ext cx="0" cy="0"/>
          <a:chOff x="0" y="0"/>
          <a:chExt cx="0" cy="0"/>
        </a:xfrm>
      </p:grpSpPr>
      <p:sp>
        <p:nvSpPr>
          <p:cNvPr id="1612" name="Google Shape;1612;p175"/>
          <p:cNvSpPr txBox="1"/>
          <p:nvPr>
            <p:ph type="title"/>
          </p:nvPr>
        </p:nvSpPr>
        <p:spPr>
          <a:xfrm>
            <a:off x="297357" y="257907"/>
            <a:ext cx="11125199" cy="615463"/>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Data Methods</a:t>
            </a:r>
            <a:endParaRPr/>
          </a:p>
        </p:txBody>
      </p:sp>
      <p:sp>
        <p:nvSpPr>
          <p:cNvPr id="1613" name="Google Shape;1613;p175"/>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1614" name="Google Shape;1614;p175"/>
          <p:cNvGraphicFramePr/>
          <p:nvPr/>
        </p:nvGraphicFramePr>
        <p:xfrm>
          <a:off x="1797014" y="1180279"/>
          <a:ext cx="3000000" cy="3000000"/>
        </p:xfrm>
        <a:graphic>
          <a:graphicData uri="http://schemas.openxmlformats.org/drawingml/2006/table">
            <a:tbl>
              <a:tblPr bandRow="1" firstRow="1">
                <a:noFill/>
                <a:tableStyleId>{28E30604-20AF-4E26-80DD-424C24190ECC}</a:tableStyleId>
              </a:tblPr>
              <a:tblGrid>
                <a:gridCol w="2001275"/>
                <a:gridCol w="6124625"/>
              </a:tblGrid>
              <a:tr h="370850">
                <a:tc>
                  <a:txBody>
                    <a:bodyPr/>
                    <a:lstStyle/>
                    <a:p>
                      <a:pPr indent="0" lvl="0" marL="0" marR="0" rtl="0" algn="just">
                        <a:spcBef>
                          <a:spcPts val="0"/>
                        </a:spcBef>
                        <a:spcAft>
                          <a:spcPts val="0"/>
                        </a:spcAft>
                        <a:buNone/>
                      </a:pPr>
                      <a:r>
                        <a:rPr b="1" lang="en-US" sz="1900" u="none" cap="none" strike="noStrike">
                          <a:solidFill>
                            <a:srgbClr val="016C22"/>
                          </a:solidFill>
                        </a:rPr>
                        <a:t>setHours()</a:t>
                      </a:r>
                      <a:endParaRPr sz="1900" u="none" cap="none" strike="noStrike">
                        <a:solidFill>
                          <a:srgbClr val="000000"/>
                        </a:solidFill>
                      </a:endParaRPr>
                    </a:p>
                  </a:txBody>
                  <a:tcPr marT="76200" marB="76200" marR="76200" marL="76200"/>
                </a:tc>
                <a:tc>
                  <a:txBody>
                    <a:bodyPr/>
                    <a:lstStyle/>
                    <a:p>
                      <a:pPr indent="0" lvl="0" marL="0" marR="0" rtl="0" algn="l">
                        <a:spcBef>
                          <a:spcPts val="0"/>
                        </a:spcBef>
                        <a:spcAft>
                          <a:spcPts val="0"/>
                        </a:spcAft>
                        <a:buNone/>
                      </a:pPr>
                      <a:r>
                        <a:rPr lang="en-US" sz="1900" u="none" cap="none" strike="noStrike"/>
                        <a:t>Sets the hours for a specified date according to local time.</a:t>
                      </a:r>
                      <a:endParaRPr/>
                    </a:p>
                  </a:txBody>
                  <a:tcPr marT="76200" marB="76200" marR="76200" marL="76200"/>
                </a:tc>
              </a:tr>
              <a:tr h="370850">
                <a:tc>
                  <a:txBody>
                    <a:bodyPr/>
                    <a:lstStyle/>
                    <a:p>
                      <a:pPr indent="0" lvl="0" marL="0" marR="0" rtl="0" algn="just">
                        <a:spcBef>
                          <a:spcPts val="0"/>
                        </a:spcBef>
                        <a:spcAft>
                          <a:spcPts val="0"/>
                        </a:spcAft>
                        <a:buNone/>
                      </a:pPr>
                      <a:r>
                        <a:rPr b="1" lang="en-US" sz="1900" u="none" cap="none" strike="noStrike">
                          <a:solidFill>
                            <a:srgbClr val="313131"/>
                          </a:solidFill>
                        </a:rPr>
                        <a:t>setMilliseconds()</a:t>
                      </a:r>
                      <a:endParaRPr sz="1900" u="none" cap="none" strike="noStrike">
                        <a:solidFill>
                          <a:srgbClr val="000000"/>
                        </a:solidFill>
                      </a:endParaRPr>
                    </a:p>
                  </a:txBody>
                  <a:tcPr marT="76200" marB="76200" marR="76200" marL="76200"/>
                </a:tc>
                <a:tc>
                  <a:txBody>
                    <a:bodyPr/>
                    <a:lstStyle/>
                    <a:p>
                      <a:pPr indent="0" lvl="0" marL="0" marR="0" rtl="0" algn="l">
                        <a:spcBef>
                          <a:spcPts val="0"/>
                        </a:spcBef>
                        <a:spcAft>
                          <a:spcPts val="0"/>
                        </a:spcAft>
                        <a:buNone/>
                      </a:pPr>
                      <a:r>
                        <a:rPr lang="en-US" sz="1900" u="none" cap="none" strike="noStrike"/>
                        <a:t>Sets the milliseconds for a specified date according to local time.</a:t>
                      </a:r>
                      <a:endParaRPr/>
                    </a:p>
                  </a:txBody>
                  <a:tcPr marT="76200" marB="76200" marR="76200" marL="76200"/>
                </a:tc>
              </a:tr>
              <a:tr h="370850">
                <a:tc>
                  <a:txBody>
                    <a:bodyPr/>
                    <a:lstStyle/>
                    <a:p>
                      <a:pPr indent="0" lvl="0" marL="0" marR="0" rtl="0" algn="just">
                        <a:spcBef>
                          <a:spcPts val="0"/>
                        </a:spcBef>
                        <a:spcAft>
                          <a:spcPts val="0"/>
                        </a:spcAft>
                        <a:buNone/>
                      </a:pPr>
                      <a:r>
                        <a:rPr b="1" lang="en-US" sz="1900" u="none" cap="none" strike="noStrike">
                          <a:solidFill>
                            <a:srgbClr val="313131"/>
                          </a:solidFill>
                        </a:rPr>
                        <a:t>setMinutes()</a:t>
                      </a:r>
                      <a:endParaRPr sz="1900" u="none" cap="none" strike="noStrike">
                        <a:solidFill>
                          <a:srgbClr val="000000"/>
                        </a:solidFill>
                      </a:endParaRPr>
                    </a:p>
                  </a:txBody>
                  <a:tcPr marT="76200" marB="76200" marR="76200" marL="76200"/>
                </a:tc>
                <a:tc>
                  <a:txBody>
                    <a:bodyPr/>
                    <a:lstStyle/>
                    <a:p>
                      <a:pPr indent="0" lvl="0" marL="0" marR="0" rtl="0" algn="l">
                        <a:spcBef>
                          <a:spcPts val="0"/>
                        </a:spcBef>
                        <a:spcAft>
                          <a:spcPts val="0"/>
                        </a:spcAft>
                        <a:buNone/>
                      </a:pPr>
                      <a:r>
                        <a:rPr lang="en-US" sz="1900" u="none" cap="none" strike="noStrike"/>
                        <a:t>Sets the minutes for a specified date according to local time.</a:t>
                      </a:r>
                      <a:endParaRPr/>
                    </a:p>
                  </a:txBody>
                  <a:tcPr marT="76200" marB="76200" marR="76200" marL="76200"/>
                </a:tc>
              </a:tr>
              <a:tr h="370850">
                <a:tc>
                  <a:txBody>
                    <a:bodyPr/>
                    <a:lstStyle/>
                    <a:p>
                      <a:pPr indent="0" lvl="0" marL="0" marR="0" rtl="0" algn="just">
                        <a:spcBef>
                          <a:spcPts val="0"/>
                        </a:spcBef>
                        <a:spcAft>
                          <a:spcPts val="0"/>
                        </a:spcAft>
                        <a:buNone/>
                      </a:pPr>
                      <a:r>
                        <a:rPr b="1" lang="en-US" sz="1900" u="none" cap="none" strike="noStrike">
                          <a:solidFill>
                            <a:srgbClr val="313131"/>
                          </a:solidFill>
                        </a:rPr>
                        <a:t>setMonth()</a:t>
                      </a:r>
                      <a:endParaRPr sz="1900" u="none" cap="none" strike="noStrike">
                        <a:solidFill>
                          <a:srgbClr val="000000"/>
                        </a:solidFill>
                      </a:endParaRPr>
                    </a:p>
                  </a:txBody>
                  <a:tcPr marT="76200" marB="76200" marR="76200" marL="76200"/>
                </a:tc>
                <a:tc>
                  <a:txBody>
                    <a:bodyPr/>
                    <a:lstStyle/>
                    <a:p>
                      <a:pPr indent="0" lvl="0" marL="0" marR="0" rtl="0" algn="l">
                        <a:spcBef>
                          <a:spcPts val="0"/>
                        </a:spcBef>
                        <a:spcAft>
                          <a:spcPts val="0"/>
                        </a:spcAft>
                        <a:buNone/>
                      </a:pPr>
                      <a:r>
                        <a:rPr lang="en-US" sz="1900" u="none" cap="none" strike="noStrike"/>
                        <a:t>Sets the month for a specified date according to local time.</a:t>
                      </a:r>
                      <a:endParaRPr/>
                    </a:p>
                  </a:txBody>
                  <a:tcPr marT="76200" marB="76200" marR="76200" marL="76200"/>
                </a:tc>
              </a:tr>
              <a:tr h="370850">
                <a:tc>
                  <a:txBody>
                    <a:bodyPr/>
                    <a:lstStyle/>
                    <a:p>
                      <a:pPr indent="0" lvl="0" marL="0" marR="0" rtl="0" algn="just">
                        <a:spcBef>
                          <a:spcPts val="0"/>
                        </a:spcBef>
                        <a:spcAft>
                          <a:spcPts val="0"/>
                        </a:spcAft>
                        <a:buNone/>
                      </a:pPr>
                      <a:r>
                        <a:rPr b="1" lang="en-US" sz="1900" u="none" cap="none" strike="noStrike">
                          <a:solidFill>
                            <a:srgbClr val="313131"/>
                          </a:solidFill>
                        </a:rPr>
                        <a:t>setSeconds()</a:t>
                      </a:r>
                      <a:endParaRPr sz="1900" u="none" cap="none" strike="noStrike">
                        <a:solidFill>
                          <a:srgbClr val="000000"/>
                        </a:solidFill>
                      </a:endParaRPr>
                    </a:p>
                  </a:txBody>
                  <a:tcPr marT="76200" marB="76200" marR="76200" marL="76200"/>
                </a:tc>
                <a:tc>
                  <a:txBody>
                    <a:bodyPr/>
                    <a:lstStyle/>
                    <a:p>
                      <a:pPr indent="0" lvl="0" marL="0" marR="0" rtl="0" algn="l">
                        <a:spcBef>
                          <a:spcPts val="0"/>
                        </a:spcBef>
                        <a:spcAft>
                          <a:spcPts val="0"/>
                        </a:spcAft>
                        <a:buNone/>
                      </a:pPr>
                      <a:r>
                        <a:rPr lang="en-US" sz="1900" u="none" cap="none" strike="noStrike"/>
                        <a:t>Sets the seconds for a specified date according to local time.</a:t>
                      </a:r>
                      <a:endParaRPr/>
                    </a:p>
                  </a:txBody>
                  <a:tcPr marT="76200" marB="76200" marR="76200" marL="76200"/>
                </a:tc>
              </a:tr>
              <a:tr h="370850">
                <a:tc>
                  <a:txBody>
                    <a:bodyPr/>
                    <a:lstStyle/>
                    <a:p>
                      <a:pPr indent="0" lvl="0" marL="0" marR="0" rtl="0" algn="just">
                        <a:spcBef>
                          <a:spcPts val="0"/>
                        </a:spcBef>
                        <a:spcAft>
                          <a:spcPts val="0"/>
                        </a:spcAft>
                        <a:buNone/>
                      </a:pPr>
                      <a:r>
                        <a:rPr b="1" lang="en-US" sz="1900" u="none" cap="none" strike="noStrike">
                          <a:solidFill>
                            <a:srgbClr val="313131"/>
                          </a:solidFill>
                        </a:rPr>
                        <a:t>setTime()</a:t>
                      </a:r>
                      <a:endParaRPr sz="1900" u="none" cap="none" strike="noStrike">
                        <a:solidFill>
                          <a:srgbClr val="000000"/>
                        </a:solidFill>
                      </a:endParaRPr>
                    </a:p>
                  </a:txBody>
                  <a:tcPr marT="76200" marB="76200" marR="76200" marL="76200"/>
                </a:tc>
                <a:tc>
                  <a:txBody>
                    <a:bodyPr/>
                    <a:lstStyle/>
                    <a:p>
                      <a:pPr indent="0" lvl="0" marL="0" marR="0" rtl="0" algn="l">
                        <a:spcBef>
                          <a:spcPts val="0"/>
                        </a:spcBef>
                        <a:spcAft>
                          <a:spcPts val="0"/>
                        </a:spcAft>
                        <a:buNone/>
                      </a:pPr>
                      <a:r>
                        <a:rPr lang="en-US" sz="1900" u="none" cap="none" strike="noStrike"/>
                        <a:t>Sets the Date object to the time represented by a number of milliseconds since January 1, 1970, 00:00:00 UTC.</a:t>
                      </a:r>
                      <a:endParaRPr/>
                    </a:p>
                  </a:txBody>
                  <a:tcPr marT="76200" marB="76200" marR="76200" marL="76200"/>
                </a:tc>
              </a:tr>
              <a:tr h="370850">
                <a:tc>
                  <a:txBody>
                    <a:bodyPr/>
                    <a:lstStyle/>
                    <a:p>
                      <a:pPr indent="0" lvl="0" marL="0" marR="0" rtl="0" algn="just">
                        <a:spcBef>
                          <a:spcPts val="0"/>
                        </a:spcBef>
                        <a:spcAft>
                          <a:spcPts val="0"/>
                        </a:spcAft>
                        <a:buNone/>
                      </a:pPr>
                      <a:r>
                        <a:rPr b="1" lang="en-US" sz="1900" u="none" cap="none" strike="noStrike">
                          <a:solidFill>
                            <a:srgbClr val="313131"/>
                          </a:solidFill>
                        </a:rPr>
                        <a:t>setUTCDate()</a:t>
                      </a:r>
                      <a:endParaRPr sz="1900" u="none" cap="none" strike="noStrike">
                        <a:solidFill>
                          <a:srgbClr val="000000"/>
                        </a:solidFill>
                      </a:endParaRPr>
                    </a:p>
                  </a:txBody>
                  <a:tcPr marT="76200" marB="76200" marR="76200" marL="76200"/>
                </a:tc>
                <a:tc>
                  <a:txBody>
                    <a:bodyPr/>
                    <a:lstStyle/>
                    <a:p>
                      <a:pPr indent="0" lvl="0" marL="0" marR="0" rtl="0" algn="l">
                        <a:spcBef>
                          <a:spcPts val="0"/>
                        </a:spcBef>
                        <a:spcAft>
                          <a:spcPts val="0"/>
                        </a:spcAft>
                        <a:buNone/>
                      </a:pPr>
                      <a:r>
                        <a:rPr lang="en-US" sz="1900" u="none" cap="none" strike="noStrike"/>
                        <a:t>Sets the day of the month for a specified date according to universal time.</a:t>
                      </a:r>
                      <a:endParaRPr/>
                    </a:p>
                  </a:txBody>
                  <a:tcPr marT="76200" marB="76200" marR="76200" marL="76200"/>
                </a:tc>
              </a:tr>
              <a:tr h="370850">
                <a:tc>
                  <a:txBody>
                    <a:bodyPr/>
                    <a:lstStyle/>
                    <a:p>
                      <a:pPr indent="0" lvl="0" marL="0" marR="0" rtl="0" algn="just">
                        <a:spcBef>
                          <a:spcPts val="0"/>
                        </a:spcBef>
                        <a:spcAft>
                          <a:spcPts val="0"/>
                        </a:spcAft>
                        <a:buNone/>
                      </a:pPr>
                      <a:r>
                        <a:rPr b="1" lang="en-US" sz="1900" u="none" cap="none" strike="noStrike">
                          <a:solidFill>
                            <a:srgbClr val="313131"/>
                          </a:solidFill>
                        </a:rPr>
                        <a:t>setUTCFullYear()</a:t>
                      </a:r>
                      <a:endParaRPr sz="1900" u="none" cap="none" strike="noStrike">
                        <a:solidFill>
                          <a:srgbClr val="000000"/>
                        </a:solidFill>
                      </a:endParaRPr>
                    </a:p>
                  </a:txBody>
                  <a:tcPr marT="76200" marB="76200" marR="76200" marL="76200"/>
                </a:tc>
                <a:tc>
                  <a:txBody>
                    <a:bodyPr/>
                    <a:lstStyle/>
                    <a:p>
                      <a:pPr indent="0" lvl="0" marL="0" marR="0" rtl="0" algn="l">
                        <a:spcBef>
                          <a:spcPts val="0"/>
                        </a:spcBef>
                        <a:spcAft>
                          <a:spcPts val="0"/>
                        </a:spcAft>
                        <a:buNone/>
                      </a:pPr>
                      <a:r>
                        <a:rPr lang="en-US" sz="1900" u="none" cap="none" strike="noStrike"/>
                        <a:t>Sets the full year for a specified date according to universal time.</a:t>
                      </a:r>
                      <a:endParaRPr/>
                    </a:p>
                  </a:txBody>
                  <a:tcPr marT="76200" marB="76200" marR="76200" marL="76200"/>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1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8" name="Shape 1618"/>
        <p:cNvGrpSpPr/>
        <p:nvPr/>
      </p:nvGrpSpPr>
      <p:grpSpPr>
        <a:xfrm>
          <a:off x="0" y="0"/>
          <a:ext cx="0" cy="0"/>
          <a:chOff x="0" y="0"/>
          <a:chExt cx="0" cy="0"/>
        </a:xfrm>
      </p:grpSpPr>
      <p:sp>
        <p:nvSpPr>
          <p:cNvPr id="1619" name="Google Shape;1619;p176"/>
          <p:cNvSpPr txBox="1"/>
          <p:nvPr>
            <p:ph type="title"/>
          </p:nvPr>
        </p:nvSpPr>
        <p:spPr>
          <a:xfrm>
            <a:off x="344249" y="2938155"/>
            <a:ext cx="11125199" cy="545124"/>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Data Methods</a:t>
            </a:r>
            <a:endParaRPr/>
          </a:p>
        </p:txBody>
      </p:sp>
      <p:sp>
        <p:nvSpPr>
          <p:cNvPr id="1620" name="Google Shape;1620;p176"/>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1621" name="Google Shape;1621;p176"/>
          <p:cNvGraphicFramePr/>
          <p:nvPr/>
        </p:nvGraphicFramePr>
        <p:xfrm>
          <a:off x="3179441" y="284637"/>
          <a:ext cx="3000000" cy="3000000"/>
        </p:xfrm>
        <a:graphic>
          <a:graphicData uri="http://schemas.openxmlformats.org/drawingml/2006/table">
            <a:tbl>
              <a:tblPr bandRow="1" firstRow="1">
                <a:noFill/>
                <a:tableStyleId>{28E30604-20AF-4E26-80DD-424C24190ECC}</a:tableStyleId>
              </a:tblPr>
              <a:tblGrid>
                <a:gridCol w="2540525"/>
                <a:gridCol w="5585350"/>
              </a:tblGrid>
              <a:tr h="370850">
                <a:tc>
                  <a:txBody>
                    <a:bodyPr/>
                    <a:lstStyle/>
                    <a:p>
                      <a:pPr indent="0" lvl="0" marL="0" marR="0" rtl="0" algn="just">
                        <a:spcBef>
                          <a:spcPts val="0"/>
                        </a:spcBef>
                        <a:spcAft>
                          <a:spcPts val="0"/>
                        </a:spcAft>
                        <a:buNone/>
                      </a:pPr>
                      <a:r>
                        <a:rPr b="1" lang="en-US" sz="1900" u="none" cap="none" strike="noStrike">
                          <a:solidFill>
                            <a:srgbClr val="313131"/>
                          </a:solidFill>
                        </a:rPr>
                        <a:t>setUTCHours()</a:t>
                      </a:r>
                      <a:endParaRPr sz="1900" u="none" cap="none" strike="noStrike">
                        <a:solidFill>
                          <a:srgbClr val="000000"/>
                        </a:solidFill>
                      </a:endParaRPr>
                    </a:p>
                  </a:txBody>
                  <a:tcPr marT="76200" marB="76200" marR="76200" marL="76200"/>
                </a:tc>
                <a:tc>
                  <a:txBody>
                    <a:bodyPr/>
                    <a:lstStyle/>
                    <a:p>
                      <a:pPr indent="0" lvl="0" marL="0" marR="0" rtl="0" algn="l">
                        <a:spcBef>
                          <a:spcPts val="0"/>
                        </a:spcBef>
                        <a:spcAft>
                          <a:spcPts val="0"/>
                        </a:spcAft>
                        <a:buNone/>
                      </a:pPr>
                      <a:r>
                        <a:rPr lang="en-US" sz="1900" u="none" cap="none" strike="noStrike"/>
                        <a:t>Sets the hour for a specified date according to universal time.</a:t>
                      </a:r>
                      <a:endParaRPr/>
                    </a:p>
                  </a:txBody>
                  <a:tcPr marT="76200" marB="76200" marR="76200" marL="76200"/>
                </a:tc>
              </a:tr>
              <a:tr h="370850">
                <a:tc>
                  <a:txBody>
                    <a:bodyPr/>
                    <a:lstStyle/>
                    <a:p>
                      <a:pPr indent="0" lvl="0" marL="0" marR="0" rtl="0" algn="just">
                        <a:spcBef>
                          <a:spcPts val="0"/>
                        </a:spcBef>
                        <a:spcAft>
                          <a:spcPts val="0"/>
                        </a:spcAft>
                        <a:buNone/>
                      </a:pPr>
                      <a:r>
                        <a:rPr b="1" lang="en-US" sz="1900" u="none" cap="none" strike="noStrike">
                          <a:solidFill>
                            <a:srgbClr val="313131"/>
                          </a:solidFill>
                        </a:rPr>
                        <a:t>setUTCMilliseconds()</a:t>
                      </a:r>
                      <a:endParaRPr sz="1900" u="none" cap="none" strike="noStrike">
                        <a:solidFill>
                          <a:srgbClr val="000000"/>
                        </a:solidFill>
                      </a:endParaRPr>
                    </a:p>
                  </a:txBody>
                  <a:tcPr marT="76200" marB="76200" marR="76200" marL="76200"/>
                </a:tc>
                <a:tc>
                  <a:txBody>
                    <a:bodyPr/>
                    <a:lstStyle/>
                    <a:p>
                      <a:pPr indent="0" lvl="0" marL="0" marR="0" rtl="0" algn="l">
                        <a:spcBef>
                          <a:spcPts val="0"/>
                        </a:spcBef>
                        <a:spcAft>
                          <a:spcPts val="0"/>
                        </a:spcAft>
                        <a:buNone/>
                      </a:pPr>
                      <a:r>
                        <a:rPr lang="en-US" sz="1900" u="none" cap="none" strike="noStrike"/>
                        <a:t>Sets the milliseconds for a specified date according to universal time.</a:t>
                      </a:r>
                      <a:endParaRPr/>
                    </a:p>
                  </a:txBody>
                  <a:tcPr marT="76200" marB="76200" marR="76200" marL="76200"/>
                </a:tc>
              </a:tr>
              <a:tr h="370850">
                <a:tc>
                  <a:txBody>
                    <a:bodyPr/>
                    <a:lstStyle/>
                    <a:p>
                      <a:pPr indent="0" lvl="0" marL="0" marR="0" rtl="0" algn="just">
                        <a:spcBef>
                          <a:spcPts val="0"/>
                        </a:spcBef>
                        <a:spcAft>
                          <a:spcPts val="0"/>
                        </a:spcAft>
                        <a:buNone/>
                      </a:pPr>
                      <a:r>
                        <a:rPr b="1" lang="en-US" sz="1900" u="none" cap="none" strike="noStrike">
                          <a:solidFill>
                            <a:srgbClr val="313131"/>
                          </a:solidFill>
                        </a:rPr>
                        <a:t>setUTCMinutes()</a:t>
                      </a:r>
                      <a:endParaRPr sz="1900" u="none" cap="none" strike="noStrike">
                        <a:solidFill>
                          <a:srgbClr val="000000"/>
                        </a:solidFill>
                      </a:endParaRPr>
                    </a:p>
                  </a:txBody>
                  <a:tcPr marT="76200" marB="76200" marR="76200" marL="76200"/>
                </a:tc>
                <a:tc>
                  <a:txBody>
                    <a:bodyPr/>
                    <a:lstStyle/>
                    <a:p>
                      <a:pPr indent="0" lvl="0" marL="0" marR="0" rtl="0" algn="l">
                        <a:spcBef>
                          <a:spcPts val="0"/>
                        </a:spcBef>
                        <a:spcAft>
                          <a:spcPts val="0"/>
                        </a:spcAft>
                        <a:buNone/>
                      </a:pPr>
                      <a:r>
                        <a:rPr lang="en-US" sz="1900" u="none" cap="none" strike="noStrike"/>
                        <a:t>Sets the minutes for a specified date according to universal time.</a:t>
                      </a:r>
                      <a:endParaRPr/>
                    </a:p>
                  </a:txBody>
                  <a:tcPr marT="76200" marB="76200" marR="76200" marL="76200"/>
                </a:tc>
              </a:tr>
              <a:tr h="370850">
                <a:tc>
                  <a:txBody>
                    <a:bodyPr/>
                    <a:lstStyle/>
                    <a:p>
                      <a:pPr indent="0" lvl="0" marL="0" marR="0" rtl="0" algn="just">
                        <a:spcBef>
                          <a:spcPts val="0"/>
                        </a:spcBef>
                        <a:spcAft>
                          <a:spcPts val="0"/>
                        </a:spcAft>
                        <a:buNone/>
                      </a:pPr>
                      <a:r>
                        <a:rPr b="1" lang="en-US" sz="1900" u="none" cap="none" strike="noStrike">
                          <a:solidFill>
                            <a:srgbClr val="313131"/>
                          </a:solidFill>
                        </a:rPr>
                        <a:t>setUTCMonth()</a:t>
                      </a:r>
                      <a:endParaRPr sz="1900" u="none" cap="none" strike="noStrike">
                        <a:solidFill>
                          <a:srgbClr val="000000"/>
                        </a:solidFill>
                      </a:endParaRPr>
                    </a:p>
                  </a:txBody>
                  <a:tcPr marT="76200" marB="76200" marR="76200" marL="76200"/>
                </a:tc>
                <a:tc>
                  <a:txBody>
                    <a:bodyPr/>
                    <a:lstStyle/>
                    <a:p>
                      <a:pPr indent="0" lvl="0" marL="0" marR="0" rtl="0" algn="l">
                        <a:spcBef>
                          <a:spcPts val="0"/>
                        </a:spcBef>
                        <a:spcAft>
                          <a:spcPts val="0"/>
                        </a:spcAft>
                        <a:buNone/>
                      </a:pPr>
                      <a:r>
                        <a:rPr lang="en-US" sz="1900" u="none" cap="none" strike="noStrike"/>
                        <a:t>Sets the month for a specified date according to universal time.</a:t>
                      </a:r>
                      <a:endParaRPr/>
                    </a:p>
                  </a:txBody>
                  <a:tcPr marT="76200" marB="76200" marR="76200" marL="76200"/>
                </a:tc>
              </a:tr>
              <a:tr h="370850">
                <a:tc>
                  <a:txBody>
                    <a:bodyPr/>
                    <a:lstStyle/>
                    <a:p>
                      <a:pPr indent="0" lvl="0" marL="0" marR="0" rtl="0" algn="just">
                        <a:spcBef>
                          <a:spcPts val="0"/>
                        </a:spcBef>
                        <a:spcAft>
                          <a:spcPts val="0"/>
                        </a:spcAft>
                        <a:buNone/>
                      </a:pPr>
                      <a:r>
                        <a:rPr b="1" lang="en-US" sz="1900" u="none" cap="none" strike="noStrike">
                          <a:solidFill>
                            <a:srgbClr val="313131"/>
                          </a:solidFill>
                        </a:rPr>
                        <a:t>setUTCSeconds()</a:t>
                      </a:r>
                      <a:endParaRPr sz="1900" u="none" cap="none" strike="noStrike">
                        <a:solidFill>
                          <a:srgbClr val="000000"/>
                        </a:solidFill>
                      </a:endParaRPr>
                    </a:p>
                  </a:txBody>
                  <a:tcPr marT="76200" marB="76200" marR="76200" marL="76200"/>
                </a:tc>
                <a:tc>
                  <a:txBody>
                    <a:bodyPr/>
                    <a:lstStyle/>
                    <a:p>
                      <a:pPr indent="0" lvl="0" marL="0" marR="0" rtl="0" algn="l">
                        <a:spcBef>
                          <a:spcPts val="0"/>
                        </a:spcBef>
                        <a:spcAft>
                          <a:spcPts val="0"/>
                        </a:spcAft>
                        <a:buNone/>
                      </a:pPr>
                      <a:r>
                        <a:rPr lang="en-US" sz="1900" u="none" cap="none" strike="noStrike"/>
                        <a:t>Sets the seconds for a specified date according to universal time.</a:t>
                      </a:r>
                      <a:endParaRPr/>
                    </a:p>
                  </a:txBody>
                  <a:tcPr marT="76200" marB="76200" marR="76200" marL="76200"/>
                </a:tc>
              </a:tr>
              <a:tr h="370850">
                <a:tc>
                  <a:txBody>
                    <a:bodyPr/>
                    <a:lstStyle/>
                    <a:p>
                      <a:pPr indent="0" lvl="0" marL="0" marR="0" rtl="0" algn="just">
                        <a:spcBef>
                          <a:spcPts val="0"/>
                        </a:spcBef>
                        <a:spcAft>
                          <a:spcPts val="0"/>
                        </a:spcAft>
                        <a:buNone/>
                      </a:pPr>
                      <a:r>
                        <a:rPr b="1" lang="en-US" sz="1900" u="none" cap="none" strike="noStrike">
                          <a:solidFill>
                            <a:srgbClr val="313131"/>
                          </a:solidFill>
                        </a:rPr>
                        <a:t>setYear()</a:t>
                      </a:r>
                      <a:endParaRPr sz="1900" u="none" cap="none" strike="noStrike">
                        <a:solidFill>
                          <a:srgbClr val="000000"/>
                        </a:solidFill>
                      </a:endParaRPr>
                    </a:p>
                  </a:txBody>
                  <a:tcPr marT="76200" marB="76200" marR="76200" marL="76200"/>
                </a:tc>
                <a:tc>
                  <a:txBody>
                    <a:bodyPr/>
                    <a:lstStyle/>
                    <a:p>
                      <a:pPr indent="0" lvl="0" marL="0" marR="0" rtl="0" algn="l">
                        <a:spcBef>
                          <a:spcPts val="0"/>
                        </a:spcBef>
                        <a:spcAft>
                          <a:spcPts val="0"/>
                        </a:spcAft>
                        <a:buNone/>
                      </a:pPr>
                      <a:r>
                        <a:rPr b="1" lang="en-US" sz="1900" u="none" cap="none" strike="noStrike"/>
                        <a:t>Deprecated - </a:t>
                      </a:r>
                      <a:r>
                        <a:rPr lang="en-US" sz="1900" u="none" cap="none" strike="noStrike"/>
                        <a:t>Sets the year for a specified date according to local time. Use setFullYear instead.</a:t>
                      </a:r>
                      <a:endParaRPr/>
                    </a:p>
                  </a:txBody>
                  <a:tcPr marT="76200" marB="76200" marR="76200" marL="76200"/>
                </a:tc>
              </a:tr>
              <a:tr h="370850">
                <a:tc>
                  <a:txBody>
                    <a:bodyPr/>
                    <a:lstStyle/>
                    <a:p>
                      <a:pPr indent="0" lvl="0" marL="0" marR="0" rtl="0" algn="just">
                        <a:spcBef>
                          <a:spcPts val="0"/>
                        </a:spcBef>
                        <a:spcAft>
                          <a:spcPts val="0"/>
                        </a:spcAft>
                        <a:buNone/>
                      </a:pPr>
                      <a:r>
                        <a:rPr b="1" lang="en-US" sz="1900" u="none" cap="none" strike="noStrike">
                          <a:solidFill>
                            <a:srgbClr val="313131"/>
                          </a:solidFill>
                        </a:rPr>
                        <a:t>toDateString()</a:t>
                      </a:r>
                      <a:endParaRPr sz="1900" u="none" cap="none" strike="noStrike">
                        <a:solidFill>
                          <a:srgbClr val="000000"/>
                        </a:solidFill>
                      </a:endParaRPr>
                    </a:p>
                  </a:txBody>
                  <a:tcPr marT="76200" marB="76200" marR="76200" marL="76200"/>
                </a:tc>
                <a:tc>
                  <a:txBody>
                    <a:bodyPr/>
                    <a:lstStyle/>
                    <a:p>
                      <a:pPr indent="0" lvl="0" marL="0" marR="0" rtl="0" algn="l">
                        <a:spcBef>
                          <a:spcPts val="0"/>
                        </a:spcBef>
                        <a:spcAft>
                          <a:spcPts val="0"/>
                        </a:spcAft>
                        <a:buNone/>
                      </a:pPr>
                      <a:r>
                        <a:rPr lang="en-US" sz="1900" u="none" cap="none" strike="noStrike"/>
                        <a:t>Returns the "date" portion of the Date as a human-readable string.</a:t>
                      </a:r>
                      <a:endParaRPr/>
                    </a:p>
                  </a:txBody>
                  <a:tcPr marT="76200" marB="76200" marR="76200" marL="76200"/>
                </a:tc>
              </a:tr>
              <a:tr h="370850">
                <a:tc>
                  <a:txBody>
                    <a:bodyPr/>
                    <a:lstStyle/>
                    <a:p>
                      <a:pPr indent="0" lvl="0" marL="0" marR="0" rtl="0" algn="just">
                        <a:spcBef>
                          <a:spcPts val="0"/>
                        </a:spcBef>
                        <a:spcAft>
                          <a:spcPts val="0"/>
                        </a:spcAft>
                        <a:buNone/>
                      </a:pPr>
                      <a:r>
                        <a:rPr b="1" lang="en-US" sz="1900" u="none" cap="none" strike="noStrike">
                          <a:solidFill>
                            <a:srgbClr val="313131"/>
                          </a:solidFill>
                        </a:rPr>
                        <a:t>toGMTString()</a:t>
                      </a:r>
                      <a:endParaRPr sz="1900" u="none" cap="none" strike="noStrike">
                        <a:solidFill>
                          <a:srgbClr val="000000"/>
                        </a:solidFill>
                      </a:endParaRPr>
                    </a:p>
                  </a:txBody>
                  <a:tcPr marT="76200" marB="76200" marR="76200" marL="76200"/>
                </a:tc>
                <a:tc>
                  <a:txBody>
                    <a:bodyPr/>
                    <a:lstStyle/>
                    <a:p>
                      <a:pPr indent="0" lvl="0" marL="0" marR="0" rtl="0" algn="l">
                        <a:spcBef>
                          <a:spcPts val="0"/>
                        </a:spcBef>
                        <a:spcAft>
                          <a:spcPts val="0"/>
                        </a:spcAft>
                        <a:buNone/>
                      </a:pPr>
                      <a:r>
                        <a:rPr b="1" lang="en-US" sz="1900" u="none" cap="none" strike="noStrike"/>
                        <a:t>Deprecated - </a:t>
                      </a:r>
                      <a:r>
                        <a:rPr lang="en-US" sz="1900" u="none" cap="none" strike="noStrike"/>
                        <a:t>Converts a date to a string, using the Internet GMT conventions. Use toUTCString instead.</a:t>
                      </a:r>
                      <a:endParaRPr/>
                    </a:p>
                  </a:txBody>
                  <a:tcPr marT="76200" marB="76200" marR="76200" marL="76200"/>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1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5" name="Shape 1625"/>
        <p:cNvGrpSpPr/>
        <p:nvPr/>
      </p:nvGrpSpPr>
      <p:grpSpPr>
        <a:xfrm>
          <a:off x="0" y="0"/>
          <a:ext cx="0" cy="0"/>
          <a:chOff x="0" y="0"/>
          <a:chExt cx="0" cy="0"/>
        </a:xfrm>
      </p:grpSpPr>
      <p:sp>
        <p:nvSpPr>
          <p:cNvPr id="1626" name="Google Shape;1626;p177"/>
          <p:cNvSpPr txBox="1"/>
          <p:nvPr>
            <p:ph type="title"/>
          </p:nvPr>
        </p:nvSpPr>
        <p:spPr>
          <a:xfrm>
            <a:off x="180126" y="2749310"/>
            <a:ext cx="11125199" cy="889000"/>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Data Methods</a:t>
            </a:r>
            <a:endParaRPr/>
          </a:p>
        </p:txBody>
      </p:sp>
      <p:sp>
        <p:nvSpPr>
          <p:cNvPr id="1627" name="Google Shape;1627;p177"/>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1628" name="Google Shape;1628;p177"/>
          <p:cNvGraphicFramePr/>
          <p:nvPr/>
        </p:nvGraphicFramePr>
        <p:xfrm>
          <a:off x="3578917" y="191530"/>
          <a:ext cx="3000000" cy="3000000"/>
        </p:xfrm>
        <a:graphic>
          <a:graphicData uri="http://schemas.openxmlformats.org/drawingml/2006/table">
            <a:tbl>
              <a:tblPr bandRow="1" firstRow="1">
                <a:noFill/>
                <a:tableStyleId>{28E30604-20AF-4E26-80DD-424C24190ECC}</a:tableStyleId>
              </a:tblPr>
              <a:tblGrid>
                <a:gridCol w="2446750"/>
                <a:gridCol w="5679150"/>
              </a:tblGrid>
              <a:tr h="370850">
                <a:tc>
                  <a:txBody>
                    <a:bodyPr/>
                    <a:lstStyle/>
                    <a:p>
                      <a:pPr indent="0" lvl="0" marL="0" marR="0" rtl="0" algn="just">
                        <a:spcBef>
                          <a:spcPts val="0"/>
                        </a:spcBef>
                        <a:spcAft>
                          <a:spcPts val="0"/>
                        </a:spcAft>
                        <a:buNone/>
                      </a:pPr>
                      <a:r>
                        <a:rPr b="1" lang="en-US" sz="1900" u="none" cap="none" strike="noStrike">
                          <a:solidFill>
                            <a:srgbClr val="313131"/>
                          </a:solidFill>
                        </a:rPr>
                        <a:t>toLocaleDateString()</a:t>
                      </a:r>
                      <a:endParaRPr sz="1900" u="none" cap="none" strike="noStrike">
                        <a:solidFill>
                          <a:srgbClr val="000000"/>
                        </a:solidFill>
                      </a:endParaRPr>
                    </a:p>
                  </a:txBody>
                  <a:tcPr marT="76200" marB="76200" marR="76200" marL="76200"/>
                </a:tc>
                <a:tc>
                  <a:txBody>
                    <a:bodyPr/>
                    <a:lstStyle/>
                    <a:p>
                      <a:pPr indent="0" lvl="0" marL="0" marR="0" rtl="0" algn="l">
                        <a:spcBef>
                          <a:spcPts val="0"/>
                        </a:spcBef>
                        <a:spcAft>
                          <a:spcPts val="0"/>
                        </a:spcAft>
                        <a:buNone/>
                      </a:pPr>
                      <a:r>
                        <a:rPr lang="en-US" sz="1900" u="none" cap="none" strike="noStrike"/>
                        <a:t>Returns the "date" portion of the Date as a string, using the current locale's conventions.</a:t>
                      </a:r>
                      <a:endParaRPr/>
                    </a:p>
                  </a:txBody>
                  <a:tcPr marT="76200" marB="76200" marR="76200" marL="76200"/>
                </a:tc>
              </a:tr>
              <a:tr h="370850">
                <a:tc>
                  <a:txBody>
                    <a:bodyPr/>
                    <a:lstStyle/>
                    <a:p>
                      <a:pPr indent="0" lvl="0" marL="0" marR="0" rtl="0" algn="just">
                        <a:spcBef>
                          <a:spcPts val="0"/>
                        </a:spcBef>
                        <a:spcAft>
                          <a:spcPts val="0"/>
                        </a:spcAft>
                        <a:buNone/>
                      </a:pPr>
                      <a:r>
                        <a:rPr b="1" lang="en-US" sz="1900" u="none" cap="none" strike="noStrike">
                          <a:solidFill>
                            <a:srgbClr val="313131"/>
                          </a:solidFill>
                        </a:rPr>
                        <a:t>toLocaleFormat()</a:t>
                      </a:r>
                      <a:endParaRPr sz="1900" u="none" cap="none" strike="noStrike">
                        <a:solidFill>
                          <a:srgbClr val="000000"/>
                        </a:solidFill>
                      </a:endParaRPr>
                    </a:p>
                  </a:txBody>
                  <a:tcPr marT="76200" marB="76200" marR="76200" marL="76200"/>
                </a:tc>
                <a:tc>
                  <a:txBody>
                    <a:bodyPr/>
                    <a:lstStyle/>
                    <a:p>
                      <a:pPr indent="0" lvl="0" marL="0" marR="0" rtl="0" algn="l">
                        <a:spcBef>
                          <a:spcPts val="0"/>
                        </a:spcBef>
                        <a:spcAft>
                          <a:spcPts val="0"/>
                        </a:spcAft>
                        <a:buNone/>
                      </a:pPr>
                      <a:r>
                        <a:rPr lang="en-US" sz="1900" u="none" cap="none" strike="noStrike"/>
                        <a:t>Converts a date to a string, using a format string.</a:t>
                      </a:r>
                      <a:endParaRPr/>
                    </a:p>
                  </a:txBody>
                  <a:tcPr marT="76200" marB="76200" marR="76200" marL="76200"/>
                </a:tc>
              </a:tr>
              <a:tr h="370850">
                <a:tc>
                  <a:txBody>
                    <a:bodyPr/>
                    <a:lstStyle/>
                    <a:p>
                      <a:pPr indent="0" lvl="0" marL="0" marR="0" rtl="0" algn="just">
                        <a:spcBef>
                          <a:spcPts val="0"/>
                        </a:spcBef>
                        <a:spcAft>
                          <a:spcPts val="0"/>
                        </a:spcAft>
                        <a:buNone/>
                      </a:pPr>
                      <a:r>
                        <a:rPr b="1" lang="en-US" sz="1900" u="none" cap="none" strike="noStrike">
                          <a:solidFill>
                            <a:srgbClr val="313131"/>
                          </a:solidFill>
                        </a:rPr>
                        <a:t>toLocaleString()</a:t>
                      </a:r>
                      <a:endParaRPr sz="1900" u="none" cap="none" strike="noStrike">
                        <a:solidFill>
                          <a:srgbClr val="000000"/>
                        </a:solidFill>
                      </a:endParaRPr>
                    </a:p>
                  </a:txBody>
                  <a:tcPr marT="76200" marB="76200" marR="76200" marL="76200"/>
                </a:tc>
                <a:tc>
                  <a:txBody>
                    <a:bodyPr/>
                    <a:lstStyle/>
                    <a:p>
                      <a:pPr indent="0" lvl="0" marL="0" marR="0" rtl="0" algn="l">
                        <a:spcBef>
                          <a:spcPts val="0"/>
                        </a:spcBef>
                        <a:spcAft>
                          <a:spcPts val="0"/>
                        </a:spcAft>
                        <a:buNone/>
                      </a:pPr>
                      <a:r>
                        <a:rPr lang="en-US" sz="1900" u="none" cap="none" strike="noStrike"/>
                        <a:t>Converts a date to a string, using the current locale's conventions.</a:t>
                      </a:r>
                      <a:endParaRPr/>
                    </a:p>
                  </a:txBody>
                  <a:tcPr marT="76200" marB="76200" marR="76200" marL="76200"/>
                </a:tc>
              </a:tr>
              <a:tr h="370850">
                <a:tc>
                  <a:txBody>
                    <a:bodyPr/>
                    <a:lstStyle/>
                    <a:p>
                      <a:pPr indent="0" lvl="0" marL="0" marR="0" rtl="0" algn="just">
                        <a:spcBef>
                          <a:spcPts val="0"/>
                        </a:spcBef>
                        <a:spcAft>
                          <a:spcPts val="0"/>
                        </a:spcAft>
                        <a:buNone/>
                      </a:pPr>
                      <a:r>
                        <a:rPr b="1" lang="en-US" sz="1900" u="none" cap="none" strike="noStrike">
                          <a:solidFill>
                            <a:srgbClr val="313131"/>
                          </a:solidFill>
                        </a:rPr>
                        <a:t>toLocaleTimeString()</a:t>
                      </a:r>
                      <a:endParaRPr sz="1900" u="none" cap="none" strike="noStrike">
                        <a:solidFill>
                          <a:srgbClr val="000000"/>
                        </a:solidFill>
                      </a:endParaRPr>
                    </a:p>
                  </a:txBody>
                  <a:tcPr marT="76200" marB="76200" marR="76200" marL="76200"/>
                </a:tc>
                <a:tc>
                  <a:txBody>
                    <a:bodyPr/>
                    <a:lstStyle/>
                    <a:p>
                      <a:pPr indent="0" lvl="0" marL="0" marR="0" rtl="0" algn="l">
                        <a:spcBef>
                          <a:spcPts val="0"/>
                        </a:spcBef>
                        <a:spcAft>
                          <a:spcPts val="0"/>
                        </a:spcAft>
                        <a:buNone/>
                      </a:pPr>
                      <a:r>
                        <a:rPr lang="en-US" sz="1900" u="none" cap="none" strike="noStrike"/>
                        <a:t>Returns the "time" portion of the Date as a string, using the current locale's conventions.</a:t>
                      </a:r>
                      <a:endParaRPr/>
                    </a:p>
                  </a:txBody>
                  <a:tcPr marT="76200" marB="76200" marR="76200" marL="76200"/>
                </a:tc>
              </a:tr>
              <a:tr h="370850">
                <a:tc>
                  <a:txBody>
                    <a:bodyPr/>
                    <a:lstStyle/>
                    <a:p>
                      <a:pPr indent="0" lvl="0" marL="0" marR="0" rtl="0" algn="just">
                        <a:spcBef>
                          <a:spcPts val="0"/>
                        </a:spcBef>
                        <a:spcAft>
                          <a:spcPts val="0"/>
                        </a:spcAft>
                        <a:buNone/>
                      </a:pPr>
                      <a:r>
                        <a:rPr b="1" lang="en-US" sz="1900" u="none" cap="none" strike="noStrike">
                          <a:solidFill>
                            <a:srgbClr val="313131"/>
                          </a:solidFill>
                        </a:rPr>
                        <a:t>toSource()</a:t>
                      </a:r>
                      <a:endParaRPr sz="1900" u="none" cap="none" strike="noStrike">
                        <a:solidFill>
                          <a:srgbClr val="000000"/>
                        </a:solidFill>
                      </a:endParaRPr>
                    </a:p>
                  </a:txBody>
                  <a:tcPr marT="76200" marB="76200" marR="76200" marL="76200"/>
                </a:tc>
                <a:tc>
                  <a:txBody>
                    <a:bodyPr/>
                    <a:lstStyle/>
                    <a:p>
                      <a:pPr indent="0" lvl="0" marL="0" marR="0" rtl="0" algn="l">
                        <a:spcBef>
                          <a:spcPts val="0"/>
                        </a:spcBef>
                        <a:spcAft>
                          <a:spcPts val="0"/>
                        </a:spcAft>
                        <a:buNone/>
                      </a:pPr>
                      <a:r>
                        <a:rPr lang="en-US" sz="1900" u="none" cap="none" strike="noStrike"/>
                        <a:t>Returns a string representing the source for an equivalent Date object; you can use this value to create a new object.</a:t>
                      </a:r>
                      <a:endParaRPr/>
                    </a:p>
                  </a:txBody>
                  <a:tcPr marT="76200" marB="76200" marR="76200" marL="76200"/>
                </a:tc>
              </a:tr>
              <a:tr h="370850">
                <a:tc>
                  <a:txBody>
                    <a:bodyPr/>
                    <a:lstStyle/>
                    <a:p>
                      <a:pPr indent="0" lvl="0" marL="0" marR="0" rtl="0" algn="just">
                        <a:spcBef>
                          <a:spcPts val="0"/>
                        </a:spcBef>
                        <a:spcAft>
                          <a:spcPts val="0"/>
                        </a:spcAft>
                        <a:buNone/>
                      </a:pPr>
                      <a:r>
                        <a:rPr b="1" lang="en-US" sz="1900" u="none" cap="none" strike="noStrike">
                          <a:solidFill>
                            <a:srgbClr val="313131"/>
                          </a:solidFill>
                        </a:rPr>
                        <a:t>toString()</a:t>
                      </a:r>
                      <a:endParaRPr sz="1900" u="none" cap="none" strike="noStrike">
                        <a:solidFill>
                          <a:srgbClr val="000000"/>
                        </a:solidFill>
                      </a:endParaRPr>
                    </a:p>
                  </a:txBody>
                  <a:tcPr marT="76200" marB="76200" marR="76200" marL="76200"/>
                </a:tc>
                <a:tc>
                  <a:txBody>
                    <a:bodyPr/>
                    <a:lstStyle/>
                    <a:p>
                      <a:pPr indent="0" lvl="0" marL="0" marR="0" rtl="0" algn="l">
                        <a:spcBef>
                          <a:spcPts val="0"/>
                        </a:spcBef>
                        <a:spcAft>
                          <a:spcPts val="0"/>
                        </a:spcAft>
                        <a:buNone/>
                      </a:pPr>
                      <a:r>
                        <a:rPr lang="en-US" sz="1900" u="none" cap="none" strike="noStrike"/>
                        <a:t>Returns a string representing the specified Date object.</a:t>
                      </a:r>
                      <a:endParaRPr/>
                    </a:p>
                  </a:txBody>
                  <a:tcPr marT="76200" marB="76200" marR="76200" marL="76200"/>
                </a:tc>
              </a:tr>
              <a:tr h="370850">
                <a:tc>
                  <a:txBody>
                    <a:bodyPr/>
                    <a:lstStyle/>
                    <a:p>
                      <a:pPr indent="0" lvl="0" marL="0" marR="0" rtl="0" algn="just">
                        <a:spcBef>
                          <a:spcPts val="0"/>
                        </a:spcBef>
                        <a:spcAft>
                          <a:spcPts val="0"/>
                        </a:spcAft>
                        <a:buNone/>
                      </a:pPr>
                      <a:r>
                        <a:rPr b="1" lang="en-US" sz="1900" u="none" cap="none" strike="noStrike">
                          <a:solidFill>
                            <a:srgbClr val="313131"/>
                          </a:solidFill>
                        </a:rPr>
                        <a:t>toTimeString()</a:t>
                      </a:r>
                      <a:endParaRPr sz="1900" u="none" cap="none" strike="noStrike">
                        <a:solidFill>
                          <a:srgbClr val="000000"/>
                        </a:solidFill>
                      </a:endParaRPr>
                    </a:p>
                  </a:txBody>
                  <a:tcPr marT="76200" marB="76200" marR="76200" marL="76200"/>
                </a:tc>
                <a:tc>
                  <a:txBody>
                    <a:bodyPr/>
                    <a:lstStyle/>
                    <a:p>
                      <a:pPr indent="0" lvl="0" marL="0" marR="0" rtl="0" algn="l">
                        <a:spcBef>
                          <a:spcPts val="0"/>
                        </a:spcBef>
                        <a:spcAft>
                          <a:spcPts val="0"/>
                        </a:spcAft>
                        <a:buNone/>
                      </a:pPr>
                      <a:r>
                        <a:rPr lang="en-US" sz="1900" u="none" cap="none" strike="noStrike"/>
                        <a:t>Returns the "time" portion of the Date as a human-readable string.</a:t>
                      </a:r>
                      <a:endParaRPr/>
                    </a:p>
                  </a:txBody>
                  <a:tcPr marT="76200" marB="76200" marR="76200" marL="76200"/>
                </a:tc>
              </a:tr>
              <a:tr h="370850">
                <a:tc>
                  <a:txBody>
                    <a:bodyPr/>
                    <a:lstStyle/>
                    <a:p>
                      <a:pPr indent="0" lvl="0" marL="0" marR="0" rtl="0" algn="just">
                        <a:spcBef>
                          <a:spcPts val="0"/>
                        </a:spcBef>
                        <a:spcAft>
                          <a:spcPts val="0"/>
                        </a:spcAft>
                        <a:buNone/>
                      </a:pPr>
                      <a:r>
                        <a:rPr b="1" lang="en-US" sz="1900" u="none" cap="none" strike="noStrike">
                          <a:solidFill>
                            <a:srgbClr val="313131"/>
                          </a:solidFill>
                        </a:rPr>
                        <a:t>toUTCString()</a:t>
                      </a:r>
                      <a:endParaRPr sz="1900" u="none" cap="none" strike="noStrike">
                        <a:solidFill>
                          <a:srgbClr val="000000"/>
                        </a:solidFill>
                      </a:endParaRPr>
                    </a:p>
                  </a:txBody>
                  <a:tcPr marT="76200" marB="76200" marR="76200" marL="76200"/>
                </a:tc>
                <a:tc>
                  <a:txBody>
                    <a:bodyPr/>
                    <a:lstStyle/>
                    <a:p>
                      <a:pPr indent="0" lvl="0" marL="0" marR="0" rtl="0" algn="l">
                        <a:spcBef>
                          <a:spcPts val="0"/>
                        </a:spcBef>
                        <a:spcAft>
                          <a:spcPts val="0"/>
                        </a:spcAft>
                        <a:buNone/>
                      </a:pPr>
                      <a:r>
                        <a:rPr lang="en-US" sz="1900" u="none" cap="none" strike="noStrike"/>
                        <a:t>Converts a date to a string, using the universal time convention.</a:t>
                      </a:r>
                      <a:endParaRPr/>
                    </a:p>
                  </a:txBody>
                  <a:tcPr marT="76200" marB="76200" marR="76200" marL="76200"/>
                </a:tc>
              </a:tr>
              <a:tr h="370850">
                <a:tc>
                  <a:txBody>
                    <a:bodyPr/>
                    <a:lstStyle/>
                    <a:p>
                      <a:pPr indent="0" lvl="0" marL="0" marR="0" rtl="0" algn="just">
                        <a:spcBef>
                          <a:spcPts val="0"/>
                        </a:spcBef>
                        <a:spcAft>
                          <a:spcPts val="0"/>
                        </a:spcAft>
                        <a:buNone/>
                      </a:pPr>
                      <a:r>
                        <a:rPr b="1" lang="en-US" sz="1900" u="none" cap="none" strike="noStrike">
                          <a:solidFill>
                            <a:srgbClr val="313131"/>
                          </a:solidFill>
                        </a:rPr>
                        <a:t>valueOf()</a:t>
                      </a:r>
                      <a:endParaRPr sz="1900" u="none" cap="none" strike="noStrike">
                        <a:solidFill>
                          <a:srgbClr val="000000"/>
                        </a:solidFill>
                      </a:endParaRPr>
                    </a:p>
                  </a:txBody>
                  <a:tcPr marT="76200" marB="76200" marR="76200" marL="76200"/>
                </a:tc>
                <a:tc>
                  <a:txBody>
                    <a:bodyPr/>
                    <a:lstStyle/>
                    <a:p>
                      <a:pPr indent="0" lvl="0" marL="0" marR="0" rtl="0" algn="l">
                        <a:spcBef>
                          <a:spcPts val="0"/>
                        </a:spcBef>
                        <a:spcAft>
                          <a:spcPts val="0"/>
                        </a:spcAft>
                        <a:buNone/>
                      </a:pPr>
                      <a:r>
                        <a:rPr lang="en-US" sz="1900" u="none" cap="none" strike="noStrike"/>
                        <a:t>Returns the primitive value of a Date object.</a:t>
                      </a:r>
                      <a:endParaRPr/>
                    </a:p>
                  </a:txBody>
                  <a:tcPr marT="76200" marB="76200" marR="76200" marL="76200"/>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1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2" name="Shape 1632"/>
        <p:cNvGrpSpPr/>
        <p:nvPr/>
      </p:nvGrpSpPr>
      <p:grpSpPr>
        <a:xfrm>
          <a:off x="0" y="0"/>
          <a:ext cx="0" cy="0"/>
          <a:chOff x="0" y="0"/>
          <a:chExt cx="0" cy="0"/>
        </a:xfrm>
      </p:grpSpPr>
      <p:sp>
        <p:nvSpPr>
          <p:cNvPr id="1633" name="Google Shape;1633;p178"/>
          <p:cNvSpPr txBox="1"/>
          <p:nvPr>
            <p:ph type="title"/>
          </p:nvPr>
        </p:nvSpPr>
        <p:spPr>
          <a:xfrm>
            <a:off x="203572" y="281352"/>
            <a:ext cx="11125199" cy="638909"/>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Data Static Methods</a:t>
            </a:r>
            <a:endParaRPr/>
          </a:p>
        </p:txBody>
      </p:sp>
      <p:sp>
        <p:nvSpPr>
          <p:cNvPr id="1634" name="Google Shape;1634;p178"/>
          <p:cNvSpPr txBox="1"/>
          <p:nvPr>
            <p:ph idx="1" type="body"/>
          </p:nvPr>
        </p:nvSpPr>
        <p:spPr>
          <a:xfrm>
            <a:off x="462499" y="1113691"/>
            <a:ext cx="11307469" cy="3962401"/>
          </a:xfrm>
          <a:prstGeom prst="rect">
            <a:avLst/>
          </a:prstGeom>
          <a:noFill/>
          <a:ln>
            <a:noFill/>
          </a:ln>
        </p:spPr>
        <p:txBody>
          <a:bodyPr anchorCtr="0" anchor="t" bIns="0" lIns="0" spcFirstLastPara="1" rIns="0" wrap="square" tIns="0">
            <a:noAutofit/>
          </a:bodyPr>
          <a:lstStyle/>
          <a:p>
            <a:pPr indent="0" lvl="0" marL="1588" rtl="0" algn="just">
              <a:lnSpc>
                <a:spcPct val="90000"/>
              </a:lnSpc>
              <a:spcBef>
                <a:spcPts val="0"/>
              </a:spcBef>
              <a:spcAft>
                <a:spcPts val="0"/>
              </a:spcAft>
              <a:buSzPts val="2800"/>
              <a:buNone/>
            </a:pPr>
            <a:r>
              <a:rPr lang="en-US"/>
              <a:t>In addition to the many instance methods listed previously, the Date object also defines two static methods. These methods are invoked through the Date() constructor itself.</a:t>
            </a:r>
            <a:endParaRPr/>
          </a:p>
        </p:txBody>
      </p:sp>
      <p:sp>
        <p:nvSpPr>
          <p:cNvPr id="1635" name="Google Shape;1635;p178"/>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1636" name="Google Shape;1636;p178"/>
          <p:cNvGraphicFramePr/>
          <p:nvPr/>
        </p:nvGraphicFramePr>
        <p:xfrm>
          <a:off x="2053291" y="2642956"/>
          <a:ext cx="3000000" cy="3000000"/>
        </p:xfrm>
        <a:graphic>
          <a:graphicData uri="http://schemas.openxmlformats.org/drawingml/2006/table">
            <a:tbl>
              <a:tblPr bandRow="1" firstRow="1">
                <a:noFill/>
                <a:tableStyleId>{28E30604-20AF-4E26-80DD-424C24190ECC}</a:tableStyleId>
              </a:tblPr>
              <a:tblGrid>
                <a:gridCol w="1823375"/>
                <a:gridCol w="6345850"/>
              </a:tblGrid>
              <a:tr h="512800">
                <a:tc>
                  <a:txBody>
                    <a:bodyPr/>
                    <a:lstStyle/>
                    <a:p>
                      <a:pPr indent="0" lvl="0" marL="0" marR="0" rtl="0" algn="l">
                        <a:spcBef>
                          <a:spcPts val="0"/>
                        </a:spcBef>
                        <a:spcAft>
                          <a:spcPts val="0"/>
                        </a:spcAft>
                        <a:buNone/>
                      </a:pPr>
                      <a:r>
                        <a:rPr lang="en-US" sz="1900" u="none" cap="none" strike="noStrike"/>
                        <a:t>Method</a:t>
                      </a:r>
                      <a:endParaRPr/>
                    </a:p>
                  </a:txBody>
                  <a:tcPr marT="76200" marB="76200" marR="76200" marL="76200"/>
                </a:tc>
                <a:tc>
                  <a:txBody>
                    <a:bodyPr/>
                    <a:lstStyle/>
                    <a:p>
                      <a:pPr indent="0" lvl="0" marL="0" marR="0" rtl="0" algn="l">
                        <a:spcBef>
                          <a:spcPts val="0"/>
                        </a:spcBef>
                        <a:spcAft>
                          <a:spcPts val="0"/>
                        </a:spcAft>
                        <a:buNone/>
                      </a:pPr>
                      <a:r>
                        <a:rPr lang="en-US" sz="1900" u="none" cap="none" strike="noStrike"/>
                        <a:t>Description</a:t>
                      </a:r>
                      <a:endParaRPr/>
                    </a:p>
                  </a:txBody>
                  <a:tcPr marT="76200" marB="76200" marR="76200" marL="76200"/>
                </a:tc>
              </a:tr>
              <a:tr h="848800">
                <a:tc>
                  <a:txBody>
                    <a:bodyPr/>
                    <a:lstStyle/>
                    <a:p>
                      <a:pPr indent="0" lvl="0" marL="0" marR="0" rtl="0" algn="just">
                        <a:spcBef>
                          <a:spcPts val="0"/>
                        </a:spcBef>
                        <a:spcAft>
                          <a:spcPts val="0"/>
                        </a:spcAft>
                        <a:buNone/>
                      </a:pPr>
                      <a:r>
                        <a:rPr b="1" lang="en-US" sz="1900" u="none" cap="none" strike="noStrike">
                          <a:solidFill>
                            <a:srgbClr val="313131"/>
                          </a:solidFill>
                        </a:rPr>
                        <a:t>Date.parse( )</a:t>
                      </a:r>
                      <a:endParaRPr sz="1900" u="none" cap="none" strike="noStrike">
                        <a:solidFill>
                          <a:srgbClr val="000000"/>
                        </a:solidFill>
                      </a:endParaRPr>
                    </a:p>
                  </a:txBody>
                  <a:tcPr marT="76200" marB="76200" marR="76200" marL="76200"/>
                </a:tc>
                <a:tc>
                  <a:txBody>
                    <a:bodyPr/>
                    <a:lstStyle/>
                    <a:p>
                      <a:pPr indent="0" lvl="0" marL="0" marR="0" rtl="0" algn="l">
                        <a:spcBef>
                          <a:spcPts val="0"/>
                        </a:spcBef>
                        <a:spcAft>
                          <a:spcPts val="0"/>
                        </a:spcAft>
                        <a:buNone/>
                      </a:pPr>
                      <a:r>
                        <a:rPr lang="en-US" sz="1900" u="none" cap="none" strike="noStrike"/>
                        <a:t>Parses a string representation of a date and time and returns the internal millisecond representation of that date.</a:t>
                      </a:r>
                      <a:endParaRPr/>
                    </a:p>
                  </a:txBody>
                  <a:tcPr marT="76200" marB="76200" marR="76200" marL="76200"/>
                </a:tc>
              </a:tr>
              <a:tr h="848800">
                <a:tc>
                  <a:txBody>
                    <a:bodyPr/>
                    <a:lstStyle/>
                    <a:p>
                      <a:pPr indent="0" lvl="0" marL="0" marR="0" rtl="0" algn="just">
                        <a:spcBef>
                          <a:spcPts val="0"/>
                        </a:spcBef>
                        <a:spcAft>
                          <a:spcPts val="0"/>
                        </a:spcAft>
                        <a:buNone/>
                      </a:pPr>
                      <a:r>
                        <a:rPr b="1" lang="en-US" sz="1900" u="none" cap="none" strike="noStrike">
                          <a:solidFill>
                            <a:srgbClr val="313131"/>
                          </a:solidFill>
                        </a:rPr>
                        <a:t>Date.UTC( )</a:t>
                      </a:r>
                      <a:endParaRPr sz="1900" u="none" cap="none" strike="noStrike">
                        <a:solidFill>
                          <a:srgbClr val="000000"/>
                        </a:solidFill>
                      </a:endParaRPr>
                    </a:p>
                  </a:txBody>
                  <a:tcPr marT="76200" marB="76200" marR="76200" marL="76200"/>
                </a:tc>
                <a:tc>
                  <a:txBody>
                    <a:bodyPr/>
                    <a:lstStyle/>
                    <a:p>
                      <a:pPr indent="0" lvl="0" marL="0" marR="0" rtl="0" algn="l">
                        <a:spcBef>
                          <a:spcPts val="0"/>
                        </a:spcBef>
                        <a:spcAft>
                          <a:spcPts val="0"/>
                        </a:spcAft>
                        <a:buNone/>
                      </a:pPr>
                      <a:r>
                        <a:rPr lang="en-US" sz="1900" u="none" cap="none" strike="noStrike"/>
                        <a:t>Returns the millisecond representation of the specified UTC date and time.</a:t>
                      </a:r>
                      <a:endParaRPr/>
                    </a:p>
                  </a:txBody>
                  <a:tcPr marT="76200" marB="76200" marR="76200" marL="76200"/>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1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0" name="Shape 1640"/>
        <p:cNvGrpSpPr/>
        <p:nvPr/>
      </p:nvGrpSpPr>
      <p:grpSpPr>
        <a:xfrm>
          <a:off x="0" y="0"/>
          <a:ext cx="0" cy="0"/>
          <a:chOff x="0" y="0"/>
          <a:chExt cx="0" cy="0"/>
        </a:xfrm>
      </p:grpSpPr>
      <p:sp>
        <p:nvSpPr>
          <p:cNvPr id="1641" name="Google Shape;1641;p179"/>
          <p:cNvSpPr txBox="1"/>
          <p:nvPr>
            <p:ph type="title"/>
          </p:nvPr>
        </p:nvSpPr>
        <p:spPr>
          <a:xfrm>
            <a:off x="273910" y="304799"/>
            <a:ext cx="11125199" cy="615463"/>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JavaScript - The Math Object</a:t>
            </a:r>
            <a:endParaRPr/>
          </a:p>
        </p:txBody>
      </p:sp>
      <p:sp>
        <p:nvSpPr>
          <p:cNvPr id="1642" name="Google Shape;1642;p179"/>
          <p:cNvSpPr txBox="1"/>
          <p:nvPr>
            <p:ph idx="1" type="body"/>
          </p:nvPr>
        </p:nvSpPr>
        <p:spPr>
          <a:xfrm>
            <a:off x="462500" y="1184030"/>
            <a:ext cx="11377808" cy="3962401"/>
          </a:xfrm>
          <a:prstGeom prst="rect">
            <a:avLst/>
          </a:prstGeom>
          <a:noFill/>
          <a:ln>
            <a:noFill/>
          </a:ln>
        </p:spPr>
        <p:txBody>
          <a:bodyPr anchorCtr="0" anchor="t" bIns="0" lIns="0" spcFirstLastPara="1" rIns="0" wrap="square" tIns="0">
            <a:noAutofit/>
          </a:bodyPr>
          <a:lstStyle/>
          <a:p>
            <a:pPr indent="0" lvl="0" marL="1588" rtl="0" algn="just">
              <a:lnSpc>
                <a:spcPct val="90000"/>
              </a:lnSpc>
              <a:spcBef>
                <a:spcPts val="0"/>
              </a:spcBef>
              <a:spcAft>
                <a:spcPts val="0"/>
              </a:spcAft>
              <a:buSzPts val="2800"/>
              <a:buNone/>
            </a:pPr>
            <a:r>
              <a:rPr lang="en-US"/>
              <a:t>The </a:t>
            </a:r>
            <a:r>
              <a:rPr b="1" lang="en-US"/>
              <a:t>math</a:t>
            </a:r>
            <a:r>
              <a:rPr lang="en-US"/>
              <a:t> object provides you properties and methods for mathematical constants and functions. Unlike other global objects, </a:t>
            </a:r>
            <a:r>
              <a:rPr b="1" lang="en-US"/>
              <a:t>Math</a:t>
            </a:r>
            <a:r>
              <a:rPr lang="en-US"/>
              <a:t> is not a constructor. All the properties and methods of </a:t>
            </a:r>
            <a:r>
              <a:rPr b="1" lang="en-US"/>
              <a:t>Math</a:t>
            </a:r>
            <a:r>
              <a:rPr lang="en-US"/>
              <a:t> are static and can be called by using Math as an object without creating it.</a:t>
            </a:r>
            <a:endParaRPr/>
          </a:p>
          <a:p>
            <a:pPr indent="0" lvl="0" marL="1588" rtl="0" algn="just">
              <a:lnSpc>
                <a:spcPct val="90000"/>
              </a:lnSpc>
              <a:spcBef>
                <a:spcPts val="2400"/>
              </a:spcBef>
              <a:spcAft>
                <a:spcPts val="0"/>
              </a:spcAft>
              <a:buSzPts val="2800"/>
              <a:buNone/>
            </a:pPr>
            <a:r>
              <a:rPr lang="en-US"/>
              <a:t>Thus, you refer to the constant </a:t>
            </a:r>
            <a:r>
              <a:rPr b="1" lang="en-US"/>
              <a:t>pi</a:t>
            </a:r>
            <a:r>
              <a:rPr lang="en-US"/>
              <a:t> as </a:t>
            </a:r>
            <a:r>
              <a:rPr b="1" lang="en-US"/>
              <a:t>Math.PI</a:t>
            </a:r>
            <a:r>
              <a:rPr lang="en-US"/>
              <a:t> and you call the </a:t>
            </a:r>
            <a:r>
              <a:rPr i="1" lang="en-US"/>
              <a:t>sine</a:t>
            </a:r>
            <a:r>
              <a:rPr lang="en-US"/>
              <a:t> function as </a:t>
            </a:r>
            <a:r>
              <a:rPr b="1" lang="en-US"/>
              <a:t>Math.sin(x)</a:t>
            </a:r>
            <a:r>
              <a:rPr lang="en-US"/>
              <a:t>, where x is the method's argument.</a:t>
            </a:r>
            <a:endParaRPr/>
          </a:p>
          <a:p>
            <a:pPr indent="0" lvl="0" marL="1588" rtl="0" algn="l">
              <a:lnSpc>
                <a:spcPct val="90000"/>
              </a:lnSpc>
              <a:spcBef>
                <a:spcPts val="2400"/>
              </a:spcBef>
              <a:spcAft>
                <a:spcPts val="0"/>
              </a:spcAft>
              <a:buSzPts val="2800"/>
              <a:buNone/>
            </a:pPr>
            <a:r>
              <a:rPr lang="en-US"/>
              <a:t>Syntax</a:t>
            </a:r>
            <a:endParaRPr/>
          </a:p>
          <a:p>
            <a:pPr indent="0" lvl="0" marL="1588" rtl="0" algn="l">
              <a:lnSpc>
                <a:spcPct val="90000"/>
              </a:lnSpc>
              <a:spcBef>
                <a:spcPts val="2400"/>
              </a:spcBef>
              <a:spcAft>
                <a:spcPts val="0"/>
              </a:spcAft>
              <a:buSzPts val="2800"/>
              <a:buNone/>
            </a:pPr>
            <a:r>
              <a:rPr lang="en-US"/>
              <a:t>The syntax to call the properties and methods of Math are as follows</a:t>
            </a:r>
            <a:endParaRPr/>
          </a:p>
          <a:p>
            <a:pPr indent="0" lvl="0" marL="1588" rtl="0" algn="just">
              <a:lnSpc>
                <a:spcPct val="90000"/>
              </a:lnSpc>
              <a:spcBef>
                <a:spcPts val="2400"/>
              </a:spcBef>
              <a:spcAft>
                <a:spcPts val="0"/>
              </a:spcAft>
              <a:buSzPts val="2800"/>
              <a:buNone/>
            </a:pPr>
            <a:r>
              <a:t/>
            </a:r>
            <a:endParaRPr/>
          </a:p>
          <a:p>
            <a:pPr indent="0" lvl="0" marL="1588" rtl="0" algn="l">
              <a:lnSpc>
                <a:spcPct val="90000"/>
              </a:lnSpc>
              <a:spcBef>
                <a:spcPts val="2400"/>
              </a:spcBef>
              <a:spcAft>
                <a:spcPts val="0"/>
              </a:spcAft>
              <a:buSzPts val="2800"/>
              <a:buNone/>
            </a:pPr>
            <a:r>
              <a:t/>
            </a:r>
            <a:endParaRPr/>
          </a:p>
        </p:txBody>
      </p:sp>
      <p:sp>
        <p:nvSpPr>
          <p:cNvPr id="1643" name="Google Shape;1643;p179"/>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id="1644" name="Google Shape;1644;p179"/>
          <p:cNvPicPr preferRelativeResize="0"/>
          <p:nvPr/>
        </p:nvPicPr>
        <p:blipFill rotWithShape="1">
          <a:blip r:embed="rId3">
            <a:alphaModFix/>
          </a:blip>
          <a:srcRect b="0" l="0" r="0" t="0"/>
          <a:stretch/>
        </p:blipFill>
        <p:spPr>
          <a:xfrm>
            <a:off x="3776250" y="5410199"/>
            <a:ext cx="4120518" cy="700088"/>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8"/>
          <p:cNvSpPr txBox="1"/>
          <p:nvPr>
            <p:ph type="title"/>
          </p:nvPr>
        </p:nvSpPr>
        <p:spPr>
          <a:xfrm>
            <a:off x="203572" y="158142"/>
            <a:ext cx="11125199" cy="638909"/>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Enabling JavaScript in Browser</a:t>
            </a:r>
            <a:endParaRPr/>
          </a:p>
        </p:txBody>
      </p:sp>
      <p:sp>
        <p:nvSpPr>
          <p:cNvPr id="314" name="Google Shape;314;p18"/>
          <p:cNvSpPr txBox="1"/>
          <p:nvPr>
            <p:ph idx="1" type="body"/>
          </p:nvPr>
        </p:nvSpPr>
        <p:spPr>
          <a:xfrm>
            <a:off x="462500" y="1066799"/>
            <a:ext cx="11424700" cy="3962401"/>
          </a:xfrm>
          <a:prstGeom prst="rect">
            <a:avLst/>
          </a:prstGeom>
          <a:noFill/>
          <a:ln>
            <a:noFill/>
          </a:ln>
        </p:spPr>
        <p:txBody>
          <a:bodyPr anchorCtr="0" anchor="t" bIns="0" lIns="0" spcFirstLastPara="1" rIns="0" wrap="square" tIns="0">
            <a:noAutofit/>
          </a:bodyPr>
          <a:lstStyle/>
          <a:p>
            <a:pPr indent="0" lvl="0" marL="1588" rtl="0" algn="just">
              <a:lnSpc>
                <a:spcPct val="90000"/>
              </a:lnSpc>
              <a:spcBef>
                <a:spcPts val="0"/>
              </a:spcBef>
              <a:spcAft>
                <a:spcPts val="0"/>
              </a:spcAft>
              <a:buSzPts val="2800"/>
              <a:buNone/>
            </a:pPr>
            <a:r>
              <a:rPr lang="en-US"/>
              <a:t>All the modern browsers come with built-in support for JavaScript. Frequently, you may need to enable or disable this support manually. This chapter explains the procedure of enabling and disabling JavaScript support in your browsers: Internet Explorer, Firefox, chrome, and Opera.</a:t>
            </a:r>
            <a:endParaRPr/>
          </a:p>
        </p:txBody>
      </p:sp>
      <p:sp>
        <p:nvSpPr>
          <p:cNvPr id="315" name="Google Shape;315;p18"/>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8" name="Shape 1648"/>
        <p:cNvGrpSpPr/>
        <p:nvPr/>
      </p:nvGrpSpPr>
      <p:grpSpPr>
        <a:xfrm>
          <a:off x="0" y="0"/>
          <a:ext cx="0" cy="0"/>
          <a:chOff x="0" y="0"/>
          <a:chExt cx="0" cy="0"/>
        </a:xfrm>
      </p:grpSpPr>
      <p:sp>
        <p:nvSpPr>
          <p:cNvPr id="1649" name="Google Shape;1649;p180"/>
          <p:cNvSpPr txBox="1"/>
          <p:nvPr>
            <p:ph type="title"/>
          </p:nvPr>
        </p:nvSpPr>
        <p:spPr>
          <a:xfrm>
            <a:off x="273910" y="281354"/>
            <a:ext cx="11125199" cy="545124"/>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Math Properties</a:t>
            </a:r>
            <a:endParaRPr/>
          </a:p>
        </p:txBody>
      </p:sp>
      <p:sp>
        <p:nvSpPr>
          <p:cNvPr id="1650" name="Google Shape;1650;p180"/>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1651" name="Google Shape;1651;p180"/>
          <p:cNvGraphicFramePr/>
          <p:nvPr/>
        </p:nvGraphicFramePr>
        <p:xfrm>
          <a:off x="1773567" y="1268203"/>
          <a:ext cx="3000000" cy="3000000"/>
        </p:xfrm>
        <a:graphic>
          <a:graphicData uri="http://schemas.openxmlformats.org/drawingml/2006/table">
            <a:tbl>
              <a:tblPr bandRow="1" firstRow="1">
                <a:noFill/>
                <a:tableStyleId>{28E30604-20AF-4E26-80DD-424C24190ECC}</a:tableStyleId>
              </a:tblPr>
              <a:tblGrid>
                <a:gridCol w="1344775"/>
                <a:gridCol w="6781100"/>
              </a:tblGrid>
              <a:tr h="370850">
                <a:tc>
                  <a:txBody>
                    <a:bodyPr/>
                    <a:lstStyle/>
                    <a:p>
                      <a:pPr indent="0" lvl="0" marL="0" marR="0" rtl="0" algn="l">
                        <a:spcBef>
                          <a:spcPts val="0"/>
                        </a:spcBef>
                        <a:spcAft>
                          <a:spcPts val="0"/>
                        </a:spcAft>
                        <a:buNone/>
                      </a:pPr>
                      <a:r>
                        <a:rPr lang="en-US" sz="1900" u="none" cap="none" strike="noStrike"/>
                        <a:t>Property</a:t>
                      </a:r>
                      <a:endParaRPr/>
                    </a:p>
                  </a:txBody>
                  <a:tcPr marT="76200" marB="76200" marR="76200" marL="76200"/>
                </a:tc>
                <a:tc>
                  <a:txBody>
                    <a:bodyPr/>
                    <a:lstStyle/>
                    <a:p>
                      <a:pPr indent="0" lvl="0" marL="0" marR="0" rtl="0" algn="l">
                        <a:spcBef>
                          <a:spcPts val="0"/>
                        </a:spcBef>
                        <a:spcAft>
                          <a:spcPts val="0"/>
                        </a:spcAft>
                        <a:buNone/>
                      </a:pPr>
                      <a:r>
                        <a:rPr lang="en-US" sz="1900" u="none" cap="none" strike="noStrike"/>
                        <a:t>Description</a:t>
                      </a:r>
                      <a:endParaRPr/>
                    </a:p>
                  </a:txBody>
                  <a:tcPr marT="76200" marB="76200" marR="76200" marL="76200"/>
                </a:tc>
              </a:tr>
              <a:tr h="370850">
                <a:tc>
                  <a:txBody>
                    <a:bodyPr/>
                    <a:lstStyle/>
                    <a:p>
                      <a:pPr indent="0" lvl="0" marL="0" marR="0" rtl="0" algn="l">
                        <a:spcBef>
                          <a:spcPts val="0"/>
                        </a:spcBef>
                        <a:spcAft>
                          <a:spcPts val="0"/>
                        </a:spcAft>
                        <a:buNone/>
                      </a:pPr>
                      <a:r>
                        <a:rPr lang="en-US" sz="1900" u="none" cap="none" strike="noStrike"/>
                        <a:t>E \</a:t>
                      </a:r>
                      <a:endParaRPr sz="1900" u="none" cap="none" strike="noStrike"/>
                    </a:p>
                  </a:txBody>
                  <a:tcPr marT="76200" marB="76200" marR="76200" marL="76200"/>
                </a:tc>
                <a:tc>
                  <a:txBody>
                    <a:bodyPr/>
                    <a:lstStyle/>
                    <a:p>
                      <a:pPr indent="0" lvl="0" marL="0" marR="0" rtl="0" algn="l">
                        <a:spcBef>
                          <a:spcPts val="0"/>
                        </a:spcBef>
                        <a:spcAft>
                          <a:spcPts val="0"/>
                        </a:spcAft>
                        <a:buNone/>
                      </a:pPr>
                      <a:r>
                        <a:rPr lang="en-US" sz="1900" u="none" cap="none" strike="noStrike"/>
                        <a:t>Euler's constant and the base of natural logarithms, approximately 2.718.</a:t>
                      </a:r>
                      <a:endParaRPr/>
                    </a:p>
                  </a:txBody>
                  <a:tcPr marT="76200" marB="76200" marR="76200" marL="76200"/>
                </a:tc>
              </a:tr>
              <a:tr h="370850">
                <a:tc>
                  <a:txBody>
                    <a:bodyPr/>
                    <a:lstStyle/>
                    <a:p>
                      <a:pPr indent="0" lvl="0" marL="0" marR="0" rtl="0" algn="l">
                        <a:spcBef>
                          <a:spcPts val="0"/>
                        </a:spcBef>
                        <a:spcAft>
                          <a:spcPts val="0"/>
                        </a:spcAft>
                        <a:buNone/>
                      </a:pPr>
                      <a:r>
                        <a:rPr lang="en-US" sz="1900" u="none" cap="none" strike="noStrike"/>
                        <a:t>LN2</a:t>
                      </a:r>
                      <a:endParaRPr sz="1900" u="none" cap="none" strike="noStrike"/>
                    </a:p>
                  </a:txBody>
                  <a:tcPr marT="76200" marB="76200" marR="76200" marL="76200"/>
                </a:tc>
                <a:tc>
                  <a:txBody>
                    <a:bodyPr/>
                    <a:lstStyle/>
                    <a:p>
                      <a:pPr indent="0" lvl="0" marL="0" marR="0" rtl="0" algn="l">
                        <a:spcBef>
                          <a:spcPts val="0"/>
                        </a:spcBef>
                        <a:spcAft>
                          <a:spcPts val="0"/>
                        </a:spcAft>
                        <a:buNone/>
                      </a:pPr>
                      <a:r>
                        <a:rPr lang="en-US" sz="1900" u="none" cap="none" strike="noStrike"/>
                        <a:t>Natural logarithm of 2, approximately 0.693.</a:t>
                      </a:r>
                      <a:endParaRPr/>
                    </a:p>
                  </a:txBody>
                  <a:tcPr marT="76200" marB="76200" marR="76200" marL="76200"/>
                </a:tc>
              </a:tr>
              <a:tr h="370850">
                <a:tc>
                  <a:txBody>
                    <a:bodyPr/>
                    <a:lstStyle/>
                    <a:p>
                      <a:pPr indent="0" lvl="0" marL="0" marR="0" rtl="0" algn="l">
                        <a:spcBef>
                          <a:spcPts val="0"/>
                        </a:spcBef>
                        <a:spcAft>
                          <a:spcPts val="0"/>
                        </a:spcAft>
                        <a:buNone/>
                      </a:pPr>
                      <a:r>
                        <a:rPr lang="en-US" sz="1900" u="none" cap="none" strike="noStrike"/>
                        <a:t>LN10</a:t>
                      </a:r>
                      <a:endParaRPr sz="1900" u="none" cap="none" strike="noStrike"/>
                    </a:p>
                  </a:txBody>
                  <a:tcPr marT="76200" marB="76200" marR="76200" marL="76200"/>
                </a:tc>
                <a:tc>
                  <a:txBody>
                    <a:bodyPr/>
                    <a:lstStyle/>
                    <a:p>
                      <a:pPr indent="0" lvl="0" marL="0" marR="0" rtl="0" algn="l">
                        <a:spcBef>
                          <a:spcPts val="0"/>
                        </a:spcBef>
                        <a:spcAft>
                          <a:spcPts val="0"/>
                        </a:spcAft>
                        <a:buNone/>
                      </a:pPr>
                      <a:r>
                        <a:rPr lang="en-US" sz="1900" u="none" cap="none" strike="noStrike"/>
                        <a:t>Natural logarithm of 10, approximately 2.302.</a:t>
                      </a:r>
                      <a:endParaRPr/>
                    </a:p>
                  </a:txBody>
                  <a:tcPr marT="76200" marB="76200" marR="76200" marL="76200"/>
                </a:tc>
              </a:tr>
              <a:tr h="370850">
                <a:tc>
                  <a:txBody>
                    <a:bodyPr/>
                    <a:lstStyle/>
                    <a:p>
                      <a:pPr indent="0" lvl="0" marL="0" marR="0" rtl="0" algn="l">
                        <a:spcBef>
                          <a:spcPts val="0"/>
                        </a:spcBef>
                        <a:spcAft>
                          <a:spcPts val="0"/>
                        </a:spcAft>
                        <a:buNone/>
                      </a:pPr>
                      <a:r>
                        <a:rPr lang="en-US" sz="1900" u="none" cap="none" strike="noStrike"/>
                        <a:t>LOG2E</a:t>
                      </a:r>
                      <a:endParaRPr sz="1900" u="none" cap="none" strike="noStrike"/>
                    </a:p>
                  </a:txBody>
                  <a:tcPr marT="76200" marB="76200" marR="76200" marL="76200"/>
                </a:tc>
                <a:tc>
                  <a:txBody>
                    <a:bodyPr/>
                    <a:lstStyle/>
                    <a:p>
                      <a:pPr indent="0" lvl="0" marL="0" marR="0" rtl="0" algn="l">
                        <a:spcBef>
                          <a:spcPts val="0"/>
                        </a:spcBef>
                        <a:spcAft>
                          <a:spcPts val="0"/>
                        </a:spcAft>
                        <a:buNone/>
                      </a:pPr>
                      <a:r>
                        <a:rPr lang="en-US" sz="1900" u="none" cap="none" strike="noStrike"/>
                        <a:t>Base 2 logarithm of E, approximately 1.442.</a:t>
                      </a:r>
                      <a:endParaRPr/>
                    </a:p>
                  </a:txBody>
                  <a:tcPr marT="76200" marB="76200" marR="76200" marL="76200"/>
                </a:tc>
              </a:tr>
              <a:tr h="370850">
                <a:tc>
                  <a:txBody>
                    <a:bodyPr/>
                    <a:lstStyle/>
                    <a:p>
                      <a:pPr indent="0" lvl="0" marL="0" marR="0" rtl="0" algn="l">
                        <a:spcBef>
                          <a:spcPts val="0"/>
                        </a:spcBef>
                        <a:spcAft>
                          <a:spcPts val="0"/>
                        </a:spcAft>
                        <a:buNone/>
                      </a:pPr>
                      <a:r>
                        <a:rPr lang="en-US" sz="1900" u="none" cap="none" strike="noStrike"/>
                        <a:t>LOG10E</a:t>
                      </a:r>
                      <a:endParaRPr sz="1900" u="none" cap="none" strike="noStrike"/>
                    </a:p>
                  </a:txBody>
                  <a:tcPr marT="76200" marB="76200" marR="76200" marL="76200"/>
                </a:tc>
                <a:tc>
                  <a:txBody>
                    <a:bodyPr/>
                    <a:lstStyle/>
                    <a:p>
                      <a:pPr indent="0" lvl="0" marL="0" marR="0" rtl="0" algn="l">
                        <a:spcBef>
                          <a:spcPts val="0"/>
                        </a:spcBef>
                        <a:spcAft>
                          <a:spcPts val="0"/>
                        </a:spcAft>
                        <a:buNone/>
                      </a:pPr>
                      <a:r>
                        <a:rPr lang="en-US" sz="1900" u="none" cap="none" strike="noStrike"/>
                        <a:t>Base 10 logarithm of E, approximately 0.434.</a:t>
                      </a:r>
                      <a:endParaRPr/>
                    </a:p>
                  </a:txBody>
                  <a:tcPr marT="76200" marB="76200" marR="76200" marL="76200"/>
                </a:tc>
              </a:tr>
              <a:tr h="370850">
                <a:tc>
                  <a:txBody>
                    <a:bodyPr/>
                    <a:lstStyle/>
                    <a:p>
                      <a:pPr indent="0" lvl="0" marL="0" marR="0" rtl="0" algn="l">
                        <a:spcBef>
                          <a:spcPts val="0"/>
                        </a:spcBef>
                        <a:spcAft>
                          <a:spcPts val="0"/>
                        </a:spcAft>
                        <a:buNone/>
                      </a:pPr>
                      <a:r>
                        <a:rPr lang="en-US" sz="1900" u="none" cap="none" strike="noStrike"/>
                        <a:t>PI</a:t>
                      </a:r>
                      <a:endParaRPr sz="1900" u="none" cap="none" strike="noStrike"/>
                    </a:p>
                  </a:txBody>
                  <a:tcPr marT="76200" marB="76200" marR="76200" marL="76200"/>
                </a:tc>
                <a:tc>
                  <a:txBody>
                    <a:bodyPr/>
                    <a:lstStyle/>
                    <a:p>
                      <a:pPr indent="0" lvl="0" marL="0" marR="0" rtl="0" algn="l">
                        <a:spcBef>
                          <a:spcPts val="0"/>
                        </a:spcBef>
                        <a:spcAft>
                          <a:spcPts val="0"/>
                        </a:spcAft>
                        <a:buNone/>
                      </a:pPr>
                      <a:r>
                        <a:rPr lang="en-US" sz="1900" u="none" cap="none" strike="noStrike"/>
                        <a:t>Ratio of the circumference of a circle to its diameter, approximately 3.14159.</a:t>
                      </a:r>
                      <a:endParaRPr/>
                    </a:p>
                  </a:txBody>
                  <a:tcPr marT="76200" marB="76200" marR="76200" marL="76200"/>
                </a:tc>
              </a:tr>
              <a:tr h="370850">
                <a:tc>
                  <a:txBody>
                    <a:bodyPr/>
                    <a:lstStyle/>
                    <a:p>
                      <a:pPr indent="0" lvl="0" marL="0" marR="0" rtl="0" algn="l">
                        <a:spcBef>
                          <a:spcPts val="0"/>
                        </a:spcBef>
                        <a:spcAft>
                          <a:spcPts val="0"/>
                        </a:spcAft>
                        <a:buNone/>
                      </a:pPr>
                      <a:r>
                        <a:rPr lang="en-US" sz="1900" u="none" cap="none" strike="noStrike"/>
                        <a:t>SQRT1_2</a:t>
                      </a:r>
                      <a:endParaRPr sz="1900" u="none" cap="none" strike="noStrike"/>
                    </a:p>
                  </a:txBody>
                  <a:tcPr marT="76200" marB="76200" marR="76200" marL="76200"/>
                </a:tc>
                <a:tc>
                  <a:txBody>
                    <a:bodyPr/>
                    <a:lstStyle/>
                    <a:p>
                      <a:pPr indent="0" lvl="0" marL="0" marR="0" rtl="0" algn="l">
                        <a:spcBef>
                          <a:spcPts val="0"/>
                        </a:spcBef>
                        <a:spcAft>
                          <a:spcPts val="0"/>
                        </a:spcAft>
                        <a:buNone/>
                      </a:pPr>
                      <a:r>
                        <a:rPr lang="en-US" sz="1900" u="none" cap="none" strike="noStrike"/>
                        <a:t>Square root of 1/2; equivalently, 1 over the square root of 2, approximately 0.707.</a:t>
                      </a:r>
                      <a:endParaRPr/>
                    </a:p>
                  </a:txBody>
                  <a:tcPr marT="76200" marB="76200" marR="76200" marL="76200"/>
                </a:tc>
              </a:tr>
              <a:tr h="370850">
                <a:tc>
                  <a:txBody>
                    <a:bodyPr/>
                    <a:lstStyle/>
                    <a:p>
                      <a:pPr indent="0" lvl="0" marL="0" marR="0" rtl="0" algn="l">
                        <a:spcBef>
                          <a:spcPts val="0"/>
                        </a:spcBef>
                        <a:spcAft>
                          <a:spcPts val="0"/>
                        </a:spcAft>
                        <a:buNone/>
                      </a:pPr>
                      <a:r>
                        <a:rPr lang="en-US" sz="1900" u="none" cap="none" strike="noStrike"/>
                        <a:t>SQRT2</a:t>
                      </a:r>
                      <a:endParaRPr sz="1900" u="none" cap="none" strike="noStrike"/>
                    </a:p>
                  </a:txBody>
                  <a:tcPr marT="76200" marB="76200" marR="76200" marL="76200"/>
                </a:tc>
                <a:tc>
                  <a:txBody>
                    <a:bodyPr/>
                    <a:lstStyle/>
                    <a:p>
                      <a:pPr indent="0" lvl="0" marL="0" marR="0" rtl="0" algn="l">
                        <a:spcBef>
                          <a:spcPts val="0"/>
                        </a:spcBef>
                        <a:spcAft>
                          <a:spcPts val="0"/>
                        </a:spcAft>
                        <a:buNone/>
                      </a:pPr>
                      <a:r>
                        <a:rPr lang="en-US" sz="1900" u="none" cap="none" strike="noStrike"/>
                        <a:t>Square root of 2, approximately 1.414.</a:t>
                      </a:r>
                      <a:endParaRPr/>
                    </a:p>
                  </a:txBody>
                  <a:tcPr marT="76200" marB="76200" marR="76200" marL="76200"/>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1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5" name="Shape 1655"/>
        <p:cNvGrpSpPr/>
        <p:nvPr/>
      </p:nvGrpSpPr>
      <p:grpSpPr>
        <a:xfrm>
          <a:off x="0" y="0"/>
          <a:ext cx="0" cy="0"/>
          <a:chOff x="0" y="0"/>
          <a:chExt cx="0" cy="0"/>
        </a:xfrm>
      </p:grpSpPr>
      <p:sp>
        <p:nvSpPr>
          <p:cNvPr id="1656" name="Google Shape;1656;p181"/>
          <p:cNvSpPr txBox="1"/>
          <p:nvPr>
            <p:ph type="title"/>
          </p:nvPr>
        </p:nvSpPr>
        <p:spPr>
          <a:xfrm>
            <a:off x="250464" y="2551406"/>
            <a:ext cx="11125199" cy="732693"/>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Math Methods</a:t>
            </a:r>
            <a:endParaRPr/>
          </a:p>
        </p:txBody>
      </p:sp>
      <p:sp>
        <p:nvSpPr>
          <p:cNvPr id="1657" name="Google Shape;1657;p181"/>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1658" name="Google Shape;1658;p181"/>
          <p:cNvGraphicFramePr/>
          <p:nvPr/>
        </p:nvGraphicFramePr>
        <p:xfrm>
          <a:off x="3249779" y="553914"/>
          <a:ext cx="3000000" cy="3000000"/>
        </p:xfrm>
        <a:graphic>
          <a:graphicData uri="http://schemas.openxmlformats.org/drawingml/2006/table">
            <a:tbl>
              <a:tblPr bandRow="1" firstRow="1">
                <a:noFill/>
                <a:tableStyleId>{28E30604-20AF-4E26-80DD-424C24190ECC}</a:tableStyleId>
              </a:tblPr>
              <a:tblGrid>
                <a:gridCol w="1157200"/>
                <a:gridCol w="6968675"/>
              </a:tblGrid>
              <a:tr h="370850">
                <a:tc>
                  <a:txBody>
                    <a:bodyPr/>
                    <a:lstStyle/>
                    <a:p>
                      <a:pPr indent="0" lvl="0" marL="0" marR="0" rtl="0" algn="l">
                        <a:spcBef>
                          <a:spcPts val="0"/>
                        </a:spcBef>
                        <a:spcAft>
                          <a:spcPts val="0"/>
                        </a:spcAft>
                        <a:buNone/>
                      </a:pPr>
                      <a:r>
                        <a:rPr lang="en-US" sz="1900" u="none" cap="none" strike="noStrike"/>
                        <a:t>Method</a:t>
                      </a:r>
                      <a:endParaRPr/>
                    </a:p>
                  </a:txBody>
                  <a:tcPr marT="76200" marB="76200" marR="76200" marL="76200"/>
                </a:tc>
                <a:tc>
                  <a:txBody>
                    <a:bodyPr/>
                    <a:lstStyle/>
                    <a:p>
                      <a:pPr indent="0" lvl="0" marL="0" marR="0" rtl="0" algn="l">
                        <a:spcBef>
                          <a:spcPts val="0"/>
                        </a:spcBef>
                        <a:spcAft>
                          <a:spcPts val="0"/>
                        </a:spcAft>
                        <a:buNone/>
                      </a:pPr>
                      <a:r>
                        <a:rPr lang="en-US" sz="1900" u="none" cap="none" strike="noStrike"/>
                        <a:t>Description</a:t>
                      </a:r>
                      <a:endParaRPr/>
                    </a:p>
                  </a:txBody>
                  <a:tcPr marT="76200" marB="76200" marR="76200" marL="76200"/>
                </a:tc>
              </a:tr>
              <a:tr h="370850">
                <a:tc>
                  <a:txBody>
                    <a:bodyPr/>
                    <a:lstStyle/>
                    <a:p>
                      <a:pPr indent="0" lvl="0" marL="0" marR="0" rtl="0" algn="l">
                        <a:spcBef>
                          <a:spcPts val="0"/>
                        </a:spcBef>
                        <a:spcAft>
                          <a:spcPts val="0"/>
                        </a:spcAft>
                        <a:buNone/>
                      </a:pPr>
                      <a:r>
                        <a:rPr b="1" lang="en-US" sz="1900" u="none" cap="none" strike="noStrike">
                          <a:solidFill>
                            <a:srgbClr val="313131"/>
                          </a:solidFill>
                        </a:rPr>
                        <a:t>abs()</a:t>
                      </a:r>
                      <a:endParaRPr sz="1900" u="none" cap="none" strike="noStrike"/>
                    </a:p>
                  </a:txBody>
                  <a:tcPr marT="76200" marB="76200" marR="76200" marL="76200"/>
                </a:tc>
                <a:tc>
                  <a:txBody>
                    <a:bodyPr/>
                    <a:lstStyle/>
                    <a:p>
                      <a:pPr indent="0" lvl="0" marL="0" marR="0" rtl="0" algn="l">
                        <a:spcBef>
                          <a:spcPts val="0"/>
                        </a:spcBef>
                        <a:spcAft>
                          <a:spcPts val="0"/>
                        </a:spcAft>
                        <a:buNone/>
                      </a:pPr>
                      <a:r>
                        <a:rPr lang="en-US" sz="1900" u="none" cap="none" strike="noStrike"/>
                        <a:t>Returns the absolute value of a number.</a:t>
                      </a:r>
                      <a:endParaRPr/>
                    </a:p>
                  </a:txBody>
                  <a:tcPr marT="76200" marB="76200" marR="76200" marL="76200"/>
                </a:tc>
              </a:tr>
              <a:tr h="370850">
                <a:tc>
                  <a:txBody>
                    <a:bodyPr/>
                    <a:lstStyle/>
                    <a:p>
                      <a:pPr indent="0" lvl="0" marL="0" marR="0" rtl="0" algn="l">
                        <a:spcBef>
                          <a:spcPts val="0"/>
                        </a:spcBef>
                        <a:spcAft>
                          <a:spcPts val="0"/>
                        </a:spcAft>
                        <a:buNone/>
                      </a:pPr>
                      <a:r>
                        <a:rPr b="1" lang="en-US" sz="1900" u="none" cap="none" strike="noStrike">
                          <a:solidFill>
                            <a:srgbClr val="313131"/>
                          </a:solidFill>
                        </a:rPr>
                        <a:t>acos()</a:t>
                      </a:r>
                      <a:endParaRPr sz="1900" u="none" cap="none" strike="noStrike"/>
                    </a:p>
                  </a:txBody>
                  <a:tcPr marT="76200" marB="76200" marR="76200" marL="76200"/>
                </a:tc>
                <a:tc>
                  <a:txBody>
                    <a:bodyPr/>
                    <a:lstStyle/>
                    <a:p>
                      <a:pPr indent="0" lvl="0" marL="0" marR="0" rtl="0" algn="l">
                        <a:spcBef>
                          <a:spcPts val="0"/>
                        </a:spcBef>
                        <a:spcAft>
                          <a:spcPts val="0"/>
                        </a:spcAft>
                        <a:buNone/>
                      </a:pPr>
                      <a:r>
                        <a:rPr lang="en-US" sz="1900" u="none" cap="none" strike="noStrike"/>
                        <a:t>Returns the arccosine (in radians) of a number.</a:t>
                      </a:r>
                      <a:endParaRPr/>
                    </a:p>
                  </a:txBody>
                  <a:tcPr marT="76200" marB="76200" marR="76200" marL="76200"/>
                </a:tc>
              </a:tr>
              <a:tr h="370850">
                <a:tc>
                  <a:txBody>
                    <a:bodyPr/>
                    <a:lstStyle/>
                    <a:p>
                      <a:pPr indent="0" lvl="0" marL="0" marR="0" rtl="0" algn="l">
                        <a:spcBef>
                          <a:spcPts val="0"/>
                        </a:spcBef>
                        <a:spcAft>
                          <a:spcPts val="0"/>
                        </a:spcAft>
                        <a:buNone/>
                      </a:pPr>
                      <a:r>
                        <a:rPr b="1" lang="en-US" sz="1900" u="none" cap="none" strike="noStrike">
                          <a:solidFill>
                            <a:srgbClr val="313131"/>
                          </a:solidFill>
                        </a:rPr>
                        <a:t>asin()</a:t>
                      </a:r>
                      <a:endParaRPr sz="1900" u="none" cap="none" strike="noStrike"/>
                    </a:p>
                  </a:txBody>
                  <a:tcPr marT="76200" marB="76200" marR="76200" marL="76200"/>
                </a:tc>
                <a:tc>
                  <a:txBody>
                    <a:bodyPr/>
                    <a:lstStyle/>
                    <a:p>
                      <a:pPr indent="0" lvl="0" marL="0" marR="0" rtl="0" algn="l">
                        <a:spcBef>
                          <a:spcPts val="0"/>
                        </a:spcBef>
                        <a:spcAft>
                          <a:spcPts val="0"/>
                        </a:spcAft>
                        <a:buNone/>
                      </a:pPr>
                      <a:r>
                        <a:rPr lang="en-US" sz="1900" u="none" cap="none" strike="noStrike"/>
                        <a:t>Returns the arcsine (in radians) of a number.</a:t>
                      </a:r>
                      <a:endParaRPr/>
                    </a:p>
                  </a:txBody>
                  <a:tcPr marT="76200" marB="76200" marR="76200" marL="76200"/>
                </a:tc>
              </a:tr>
              <a:tr h="370850">
                <a:tc>
                  <a:txBody>
                    <a:bodyPr/>
                    <a:lstStyle/>
                    <a:p>
                      <a:pPr indent="0" lvl="0" marL="0" marR="0" rtl="0" algn="l">
                        <a:spcBef>
                          <a:spcPts val="0"/>
                        </a:spcBef>
                        <a:spcAft>
                          <a:spcPts val="0"/>
                        </a:spcAft>
                        <a:buNone/>
                      </a:pPr>
                      <a:r>
                        <a:rPr b="1" lang="en-US" sz="1900" u="none" cap="none" strike="noStrike">
                          <a:solidFill>
                            <a:srgbClr val="313131"/>
                          </a:solidFill>
                        </a:rPr>
                        <a:t>atan()</a:t>
                      </a:r>
                      <a:endParaRPr sz="1900" u="none" cap="none" strike="noStrike"/>
                    </a:p>
                  </a:txBody>
                  <a:tcPr marT="76200" marB="76200" marR="76200" marL="76200"/>
                </a:tc>
                <a:tc>
                  <a:txBody>
                    <a:bodyPr/>
                    <a:lstStyle/>
                    <a:p>
                      <a:pPr indent="0" lvl="0" marL="0" marR="0" rtl="0" algn="l">
                        <a:spcBef>
                          <a:spcPts val="0"/>
                        </a:spcBef>
                        <a:spcAft>
                          <a:spcPts val="0"/>
                        </a:spcAft>
                        <a:buNone/>
                      </a:pPr>
                      <a:r>
                        <a:rPr lang="en-US" sz="1900" u="none" cap="none" strike="noStrike"/>
                        <a:t>Returns the arctangent (in radians) of a number.</a:t>
                      </a:r>
                      <a:endParaRPr/>
                    </a:p>
                  </a:txBody>
                  <a:tcPr marT="76200" marB="76200" marR="76200" marL="76200"/>
                </a:tc>
              </a:tr>
              <a:tr h="370850">
                <a:tc>
                  <a:txBody>
                    <a:bodyPr/>
                    <a:lstStyle/>
                    <a:p>
                      <a:pPr indent="0" lvl="0" marL="0" marR="0" rtl="0" algn="l">
                        <a:spcBef>
                          <a:spcPts val="0"/>
                        </a:spcBef>
                        <a:spcAft>
                          <a:spcPts val="0"/>
                        </a:spcAft>
                        <a:buNone/>
                      </a:pPr>
                      <a:r>
                        <a:rPr b="1" lang="en-US" sz="1900" u="none" cap="none" strike="noStrike">
                          <a:solidFill>
                            <a:srgbClr val="313131"/>
                          </a:solidFill>
                        </a:rPr>
                        <a:t>atan2()</a:t>
                      </a:r>
                      <a:endParaRPr sz="1900" u="none" cap="none" strike="noStrike"/>
                    </a:p>
                  </a:txBody>
                  <a:tcPr marT="76200" marB="76200" marR="76200" marL="76200"/>
                </a:tc>
                <a:tc>
                  <a:txBody>
                    <a:bodyPr/>
                    <a:lstStyle/>
                    <a:p>
                      <a:pPr indent="0" lvl="0" marL="0" marR="0" rtl="0" algn="l">
                        <a:spcBef>
                          <a:spcPts val="0"/>
                        </a:spcBef>
                        <a:spcAft>
                          <a:spcPts val="0"/>
                        </a:spcAft>
                        <a:buNone/>
                      </a:pPr>
                      <a:r>
                        <a:rPr lang="en-US" sz="1900" u="none" cap="none" strike="noStrike"/>
                        <a:t>Returns the arctangent of the quotient of its arguments.</a:t>
                      </a:r>
                      <a:endParaRPr/>
                    </a:p>
                  </a:txBody>
                  <a:tcPr marT="76200" marB="76200" marR="76200" marL="76200"/>
                </a:tc>
              </a:tr>
              <a:tr h="370850">
                <a:tc>
                  <a:txBody>
                    <a:bodyPr/>
                    <a:lstStyle/>
                    <a:p>
                      <a:pPr indent="0" lvl="0" marL="0" marR="0" rtl="0" algn="l">
                        <a:spcBef>
                          <a:spcPts val="0"/>
                        </a:spcBef>
                        <a:spcAft>
                          <a:spcPts val="0"/>
                        </a:spcAft>
                        <a:buNone/>
                      </a:pPr>
                      <a:r>
                        <a:rPr b="1" lang="en-US" sz="1900" u="none" cap="none" strike="noStrike">
                          <a:solidFill>
                            <a:srgbClr val="313131"/>
                          </a:solidFill>
                        </a:rPr>
                        <a:t>ceil()</a:t>
                      </a:r>
                      <a:endParaRPr sz="1900" u="none" cap="none" strike="noStrike"/>
                    </a:p>
                  </a:txBody>
                  <a:tcPr marT="76200" marB="76200" marR="76200" marL="76200"/>
                </a:tc>
                <a:tc>
                  <a:txBody>
                    <a:bodyPr/>
                    <a:lstStyle/>
                    <a:p>
                      <a:pPr indent="0" lvl="0" marL="0" marR="0" rtl="0" algn="l">
                        <a:spcBef>
                          <a:spcPts val="0"/>
                        </a:spcBef>
                        <a:spcAft>
                          <a:spcPts val="0"/>
                        </a:spcAft>
                        <a:buNone/>
                      </a:pPr>
                      <a:r>
                        <a:rPr lang="en-US" sz="1900" u="none" cap="none" strike="noStrike"/>
                        <a:t>Returns the smallest integer greater than or equal to a number.</a:t>
                      </a:r>
                      <a:endParaRPr/>
                    </a:p>
                  </a:txBody>
                  <a:tcPr marT="76200" marB="76200" marR="76200" marL="76200"/>
                </a:tc>
              </a:tr>
              <a:tr h="370850">
                <a:tc>
                  <a:txBody>
                    <a:bodyPr/>
                    <a:lstStyle/>
                    <a:p>
                      <a:pPr indent="0" lvl="0" marL="0" marR="0" rtl="0" algn="l">
                        <a:spcBef>
                          <a:spcPts val="0"/>
                        </a:spcBef>
                        <a:spcAft>
                          <a:spcPts val="0"/>
                        </a:spcAft>
                        <a:buNone/>
                      </a:pPr>
                      <a:r>
                        <a:rPr b="1" lang="en-US" sz="1900" u="none" cap="none" strike="noStrike">
                          <a:solidFill>
                            <a:srgbClr val="313131"/>
                          </a:solidFill>
                        </a:rPr>
                        <a:t>cos()</a:t>
                      </a:r>
                      <a:endParaRPr sz="1900" u="none" cap="none" strike="noStrike"/>
                    </a:p>
                  </a:txBody>
                  <a:tcPr marT="76200" marB="76200" marR="76200" marL="76200"/>
                </a:tc>
                <a:tc>
                  <a:txBody>
                    <a:bodyPr/>
                    <a:lstStyle/>
                    <a:p>
                      <a:pPr indent="0" lvl="0" marL="0" marR="0" rtl="0" algn="l">
                        <a:spcBef>
                          <a:spcPts val="0"/>
                        </a:spcBef>
                        <a:spcAft>
                          <a:spcPts val="0"/>
                        </a:spcAft>
                        <a:buNone/>
                      </a:pPr>
                      <a:r>
                        <a:rPr lang="en-US" sz="1900" u="none" cap="none" strike="noStrike"/>
                        <a:t>Returns the cosine of a number.</a:t>
                      </a:r>
                      <a:endParaRPr/>
                    </a:p>
                  </a:txBody>
                  <a:tcPr marT="76200" marB="76200" marR="76200" marL="76200"/>
                </a:tc>
              </a:tr>
              <a:tr h="370850">
                <a:tc>
                  <a:txBody>
                    <a:bodyPr/>
                    <a:lstStyle/>
                    <a:p>
                      <a:pPr indent="0" lvl="0" marL="0" marR="0" rtl="0" algn="l">
                        <a:spcBef>
                          <a:spcPts val="0"/>
                        </a:spcBef>
                        <a:spcAft>
                          <a:spcPts val="0"/>
                        </a:spcAft>
                        <a:buNone/>
                      </a:pPr>
                      <a:r>
                        <a:rPr b="1" lang="en-US" sz="1900" u="none" cap="none" strike="noStrike">
                          <a:solidFill>
                            <a:srgbClr val="313131"/>
                          </a:solidFill>
                        </a:rPr>
                        <a:t>exp()</a:t>
                      </a:r>
                      <a:endParaRPr sz="1900" u="none" cap="none" strike="noStrike"/>
                    </a:p>
                  </a:txBody>
                  <a:tcPr marT="76200" marB="76200" marR="76200" marL="76200"/>
                </a:tc>
                <a:tc>
                  <a:txBody>
                    <a:bodyPr/>
                    <a:lstStyle/>
                    <a:p>
                      <a:pPr indent="0" lvl="0" marL="0" marR="0" rtl="0" algn="l">
                        <a:spcBef>
                          <a:spcPts val="0"/>
                        </a:spcBef>
                        <a:spcAft>
                          <a:spcPts val="0"/>
                        </a:spcAft>
                        <a:buNone/>
                      </a:pPr>
                      <a:r>
                        <a:rPr lang="en-US" sz="1900" u="none" cap="none" strike="noStrike"/>
                        <a:t>Returns E</a:t>
                      </a:r>
                      <a:r>
                        <a:rPr baseline="30000" lang="en-US" sz="1900" u="none" cap="none" strike="noStrike"/>
                        <a:t>N</a:t>
                      </a:r>
                      <a:r>
                        <a:rPr lang="en-US" sz="1900" u="none" cap="none" strike="noStrike"/>
                        <a:t>, where N is the argument, and E is Euler's constant, the base of the natural logarithm.</a:t>
                      </a:r>
                      <a:endParaRPr/>
                    </a:p>
                  </a:txBody>
                  <a:tcPr marT="76200" marB="76200" marR="76200" marL="76200"/>
                </a:tc>
              </a:tr>
              <a:tr h="370850">
                <a:tc>
                  <a:txBody>
                    <a:bodyPr/>
                    <a:lstStyle/>
                    <a:p>
                      <a:pPr indent="0" lvl="0" marL="0" marR="0" rtl="0" algn="l">
                        <a:spcBef>
                          <a:spcPts val="0"/>
                        </a:spcBef>
                        <a:spcAft>
                          <a:spcPts val="0"/>
                        </a:spcAft>
                        <a:buNone/>
                      </a:pPr>
                      <a:r>
                        <a:rPr b="1" lang="en-US" sz="1900" u="none" cap="none" strike="noStrike">
                          <a:solidFill>
                            <a:srgbClr val="313131"/>
                          </a:solidFill>
                        </a:rPr>
                        <a:t>floor()</a:t>
                      </a:r>
                      <a:endParaRPr sz="1900" u="none" cap="none" strike="noStrike"/>
                    </a:p>
                  </a:txBody>
                  <a:tcPr marT="76200" marB="76200" marR="76200" marL="76200"/>
                </a:tc>
                <a:tc>
                  <a:txBody>
                    <a:bodyPr/>
                    <a:lstStyle/>
                    <a:p>
                      <a:pPr indent="0" lvl="0" marL="0" marR="0" rtl="0" algn="l">
                        <a:spcBef>
                          <a:spcPts val="0"/>
                        </a:spcBef>
                        <a:spcAft>
                          <a:spcPts val="0"/>
                        </a:spcAft>
                        <a:buNone/>
                      </a:pPr>
                      <a:r>
                        <a:rPr lang="en-US" sz="1900" u="none" cap="none" strike="noStrike"/>
                        <a:t>Returns the largest integer less than or equal to a number.</a:t>
                      </a:r>
                      <a:endParaRPr/>
                    </a:p>
                  </a:txBody>
                  <a:tcPr marT="76200" marB="76200" marR="76200" marL="76200"/>
                </a:tc>
              </a:tr>
              <a:tr h="370850">
                <a:tc>
                  <a:txBody>
                    <a:bodyPr/>
                    <a:lstStyle/>
                    <a:p>
                      <a:pPr indent="0" lvl="0" marL="0" marR="0" rtl="0" algn="l">
                        <a:spcBef>
                          <a:spcPts val="0"/>
                        </a:spcBef>
                        <a:spcAft>
                          <a:spcPts val="0"/>
                        </a:spcAft>
                        <a:buNone/>
                      </a:pPr>
                      <a:r>
                        <a:rPr b="1" lang="en-US" sz="1900" u="none" cap="none" strike="noStrike">
                          <a:solidFill>
                            <a:srgbClr val="000000"/>
                          </a:solidFill>
                        </a:rPr>
                        <a:t>log()</a:t>
                      </a:r>
                      <a:endParaRPr sz="1900" u="none" cap="none" strike="noStrike">
                        <a:solidFill>
                          <a:srgbClr val="000000"/>
                        </a:solidFill>
                      </a:endParaRPr>
                    </a:p>
                  </a:txBody>
                  <a:tcPr marT="76200" marB="76200" marR="76200" marL="76200"/>
                </a:tc>
                <a:tc>
                  <a:txBody>
                    <a:bodyPr/>
                    <a:lstStyle/>
                    <a:p>
                      <a:pPr indent="0" lvl="0" marL="0" marR="0" rtl="0" algn="l">
                        <a:spcBef>
                          <a:spcPts val="0"/>
                        </a:spcBef>
                        <a:spcAft>
                          <a:spcPts val="0"/>
                        </a:spcAft>
                        <a:buNone/>
                      </a:pPr>
                      <a:r>
                        <a:rPr lang="en-US" sz="1900" u="none" cap="none" strike="noStrike"/>
                        <a:t>Returns the natural logarithm (base E) of a number.</a:t>
                      </a:r>
                      <a:endParaRPr/>
                    </a:p>
                  </a:txBody>
                  <a:tcPr marT="76200" marB="76200" marR="76200" marL="76200"/>
                </a:tc>
              </a:tr>
              <a:tr h="370850">
                <a:tc>
                  <a:txBody>
                    <a:bodyPr/>
                    <a:lstStyle/>
                    <a:p>
                      <a:pPr indent="0" lvl="0" marL="0" marR="0" rtl="0" algn="l">
                        <a:spcBef>
                          <a:spcPts val="0"/>
                        </a:spcBef>
                        <a:spcAft>
                          <a:spcPts val="0"/>
                        </a:spcAft>
                        <a:buNone/>
                      </a:pPr>
                      <a:r>
                        <a:rPr b="1" lang="en-US" sz="1900" u="none" cap="none" strike="noStrike">
                          <a:solidFill>
                            <a:srgbClr val="313131"/>
                          </a:solidFill>
                        </a:rPr>
                        <a:t>max()</a:t>
                      </a:r>
                      <a:endParaRPr sz="1900" u="none" cap="none" strike="noStrike"/>
                    </a:p>
                  </a:txBody>
                  <a:tcPr marT="76200" marB="76200" marR="76200" marL="76200"/>
                </a:tc>
                <a:tc>
                  <a:txBody>
                    <a:bodyPr/>
                    <a:lstStyle/>
                    <a:p>
                      <a:pPr indent="0" lvl="0" marL="0" marR="0" rtl="0" algn="l">
                        <a:spcBef>
                          <a:spcPts val="0"/>
                        </a:spcBef>
                        <a:spcAft>
                          <a:spcPts val="0"/>
                        </a:spcAft>
                        <a:buNone/>
                      </a:pPr>
                      <a:r>
                        <a:rPr lang="en-US" sz="1900" u="none" cap="none" strike="noStrike"/>
                        <a:t>Returns the largest of zero or more numbers.</a:t>
                      </a:r>
                      <a:endParaRPr/>
                    </a:p>
                  </a:txBody>
                  <a:tcPr marT="76200" marB="76200" marR="76200" marL="76200"/>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1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2" name="Shape 1662"/>
        <p:cNvGrpSpPr/>
        <p:nvPr/>
      </p:nvGrpSpPr>
      <p:grpSpPr>
        <a:xfrm>
          <a:off x="0" y="0"/>
          <a:ext cx="0" cy="0"/>
          <a:chOff x="0" y="0"/>
          <a:chExt cx="0" cy="0"/>
        </a:xfrm>
      </p:grpSpPr>
      <p:sp>
        <p:nvSpPr>
          <p:cNvPr id="1663" name="Google Shape;1663;p182"/>
          <p:cNvSpPr txBox="1"/>
          <p:nvPr>
            <p:ph type="title"/>
          </p:nvPr>
        </p:nvSpPr>
        <p:spPr>
          <a:xfrm>
            <a:off x="227018" y="257907"/>
            <a:ext cx="11125199" cy="615463"/>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Math Methods</a:t>
            </a:r>
            <a:endParaRPr/>
          </a:p>
        </p:txBody>
      </p:sp>
      <p:sp>
        <p:nvSpPr>
          <p:cNvPr id="1664" name="Google Shape;1664;p182"/>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1665" name="Google Shape;1665;p182"/>
          <p:cNvGraphicFramePr/>
          <p:nvPr/>
        </p:nvGraphicFramePr>
        <p:xfrm>
          <a:off x="2219041" y="1423756"/>
          <a:ext cx="3000000" cy="3000000"/>
        </p:xfrm>
        <a:graphic>
          <a:graphicData uri="http://schemas.openxmlformats.org/drawingml/2006/table">
            <a:tbl>
              <a:tblPr bandRow="1" firstRow="1">
                <a:noFill/>
                <a:tableStyleId>{28E30604-20AF-4E26-80DD-424C24190ECC}</a:tableStyleId>
              </a:tblPr>
              <a:tblGrid>
                <a:gridCol w="1555800"/>
                <a:gridCol w="6570100"/>
              </a:tblGrid>
              <a:tr h="370850">
                <a:tc>
                  <a:txBody>
                    <a:bodyPr/>
                    <a:lstStyle/>
                    <a:p>
                      <a:pPr indent="0" lvl="0" marL="0" marR="0" rtl="0" algn="l">
                        <a:spcBef>
                          <a:spcPts val="0"/>
                        </a:spcBef>
                        <a:spcAft>
                          <a:spcPts val="0"/>
                        </a:spcAft>
                        <a:buNone/>
                      </a:pPr>
                      <a:r>
                        <a:rPr lang="en-US" sz="1900" u="none" cap="none" strike="noStrike"/>
                        <a:t>min()</a:t>
                      </a:r>
                      <a:endParaRPr sz="1900" u="none" cap="none" strike="noStrike"/>
                    </a:p>
                  </a:txBody>
                  <a:tcPr marT="76200" marB="76200" marR="76200" marL="76200"/>
                </a:tc>
                <a:tc>
                  <a:txBody>
                    <a:bodyPr/>
                    <a:lstStyle/>
                    <a:p>
                      <a:pPr indent="0" lvl="0" marL="0" marR="0" rtl="0" algn="l">
                        <a:spcBef>
                          <a:spcPts val="0"/>
                        </a:spcBef>
                        <a:spcAft>
                          <a:spcPts val="0"/>
                        </a:spcAft>
                        <a:buNone/>
                      </a:pPr>
                      <a:r>
                        <a:rPr lang="en-US" sz="1900" u="none" cap="none" strike="noStrike"/>
                        <a:t>Returns the smallest of zero or more numbers.</a:t>
                      </a:r>
                      <a:endParaRPr/>
                    </a:p>
                  </a:txBody>
                  <a:tcPr marT="76200" marB="76200" marR="76200" marL="76200"/>
                </a:tc>
              </a:tr>
              <a:tr h="370850">
                <a:tc>
                  <a:txBody>
                    <a:bodyPr/>
                    <a:lstStyle/>
                    <a:p>
                      <a:pPr indent="0" lvl="0" marL="0" marR="0" rtl="0" algn="l">
                        <a:spcBef>
                          <a:spcPts val="0"/>
                        </a:spcBef>
                        <a:spcAft>
                          <a:spcPts val="0"/>
                        </a:spcAft>
                        <a:buNone/>
                      </a:pPr>
                      <a:r>
                        <a:rPr lang="en-US" sz="1900" u="none" cap="none" strike="noStrike"/>
                        <a:t>pow()</a:t>
                      </a:r>
                      <a:endParaRPr sz="1900" u="none" cap="none" strike="noStrike"/>
                    </a:p>
                  </a:txBody>
                  <a:tcPr marT="76200" marB="76200" marR="76200" marL="76200"/>
                </a:tc>
                <a:tc>
                  <a:txBody>
                    <a:bodyPr/>
                    <a:lstStyle/>
                    <a:p>
                      <a:pPr indent="0" lvl="0" marL="0" marR="0" rtl="0" algn="l">
                        <a:spcBef>
                          <a:spcPts val="0"/>
                        </a:spcBef>
                        <a:spcAft>
                          <a:spcPts val="0"/>
                        </a:spcAft>
                        <a:buNone/>
                      </a:pPr>
                      <a:r>
                        <a:rPr lang="en-US" sz="1900" u="none" cap="none" strike="noStrike"/>
                        <a:t>Returns base to the exponent power, that is, base exponent.</a:t>
                      </a:r>
                      <a:endParaRPr/>
                    </a:p>
                  </a:txBody>
                  <a:tcPr marT="76200" marB="76200" marR="76200" marL="76200"/>
                </a:tc>
              </a:tr>
              <a:tr h="370850">
                <a:tc>
                  <a:txBody>
                    <a:bodyPr/>
                    <a:lstStyle/>
                    <a:p>
                      <a:pPr indent="0" lvl="0" marL="0" marR="0" rtl="0" algn="l">
                        <a:spcBef>
                          <a:spcPts val="0"/>
                        </a:spcBef>
                        <a:spcAft>
                          <a:spcPts val="0"/>
                        </a:spcAft>
                        <a:buNone/>
                      </a:pPr>
                      <a:r>
                        <a:rPr lang="en-US" sz="1900" u="none" cap="none" strike="noStrike"/>
                        <a:t>random()</a:t>
                      </a:r>
                      <a:endParaRPr sz="1900" u="none" cap="none" strike="noStrike"/>
                    </a:p>
                  </a:txBody>
                  <a:tcPr marT="76200" marB="76200" marR="76200" marL="76200"/>
                </a:tc>
                <a:tc>
                  <a:txBody>
                    <a:bodyPr/>
                    <a:lstStyle/>
                    <a:p>
                      <a:pPr indent="0" lvl="0" marL="0" marR="0" rtl="0" algn="l">
                        <a:spcBef>
                          <a:spcPts val="0"/>
                        </a:spcBef>
                        <a:spcAft>
                          <a:spcPts val="0"/>
                        </a:spcAft>
                        <a:buNone/>
                      </a:pPr>
                      <a:r>
                        <a:rPr lang="en-US" sz="1900" u="none" cap="none" strike="noStrike"/>
                        <a:t>Returns a pseudo-random number between 0 and 1.</a:t>
                      </a:r>
                      <a:endParaRPr/>
                    </a:p>
                  </a:txBody>
                  <a:tcPr marT="76200" marB="76200" marR="76200" marL="76200"/>
                </a:tc>
              </a:tr>
              <a:tr h="370850">
                <a:tc>
                  <a:txBody>
                    <a:bodyPr/>
                    <a:lstStyle/>
                    <a:p>
                      <a:pPr indent="0" lvl="0" marL="0" marR="0" rtl="0" algn="l">
                        <a:spcBef>
                          <a:spcPts val="0"/>
                        </a:spcBef>
                        <a:spcAft>
                          <a:spcPts val="0"/>
                        </a:spcAft>
                        <a:buNone/>
                      </a:pPr>
                      <a:r>
                        <a:rPr lang="en-US" sz="1900" u="none" cap="none" strike="noStrike"/>
                        <a:t>round()</a:t>
                      </a:r>
                      <a:endParaRPr sz="1900" u="none" cap="none" strike="noStrike"/>
                    </a:p>
                  </a:txBody>
                  <a:tcPr marT="76200" marB="76200" marR="76200" marL="76200"/>
                </a:tc>
                <a:tc>
                  <a:txBody>
                    <a:bodyPr/>
                    <a:lstStyle/>
                    <a:p>
                      <a:pPr indent="0" lvl="0" marL="0" marR="0" rtl="0" algn="l">
                        <a:spcBef>
                          <a:spcPts val="0"/>
                        </a:spcBef>
                        <a:spcAft>
                          <a:spcPts val="0"/>
                        </a:spcAft>
                        <a:buNone/>
                      </a:pPr>
                      <a:r>
                        <a:rPr lang="en-US" sz="1900" u="none" cap="none" strike="noStrike"/>
                        <a:t>Returns the value of a number rounded to the nearest integer.</a:t>
                      </a:r>
                      <a:endParaRPr/>
                    </a:p>
                  </a:txBody>
                  <a:tcPr marT="76200" marB="76200" marR="76200" marL="76200"/>
                </a:tc>
              </a:tr>
              <a:tr h="370850">
                <a:tc>
                  <a:txBody>
                    <a:bodyPr/>
                    <a:lstStyle/>
                    <a:p>
                      <a:pPr indent="0" lvl="0" marL="0" marR="0" rtl="0" algn="l">
                        <a:spcBef>
                          <a:spcPts val="0"/>
                        </a:spcBef>
                        <a:spcAft>
                          <a:spcPts val="0"/>
                        </a:spcAft>
                        <a:buNone/>
                      </a:pPr>
                      <a:r>
                        <a:rPr lang="en-US" sz="1900" u="none" cap="none" strike="noStrike"/>
                        <a:t>sin()</a:t>
                      </a:r>
                      <a:endParaRPr sz="1900" u="none" cap="none" strike="noStrike"/>
                    </a:p>
                  </a:txBody>
                  <a:tcPr marT="76200" marB="76200" marR="76200" marL="76200"/>
                </a:tc>
                <a:tc>
                  <a:txBody>
                    <a:bodyPr/>
                    <a:lstStyle/>
                    <a:p>
                      <a:pPr indent="0" lvl="0" marL="0" marR="0" rtl="0" algn="l">
                        <a:spcBef>
                          <a:spcPts val="0"/>
                        </a:spcBef>
                        <a:spcAft>
                          <a:spcPts val="0"/>
                        </a:spcAft>
                        <a:buNone/>
                      </a:pPr>
                      <a:r>
                        <a:rPr lang="en-US" sz="1900" u="none" cap="none" strike="noStrike"/>
                        <a:t>Returns the sine of a number.</a:t>
                      </a:r>
                      <a:endParaRPr/>
                    </a:p>
                  </a:txBody>
                  <a:tcPr marT="76200" marB="76200" marR="76200" marL="76200"/>
                </a:tc>
              </a:tr>
              <a:tr h="370850">
                <a:tc>
                  <a:txBody>
                    <a:bodyPr/>
                    <a:lstStyle/>
                    <a:p>
                      <a:pPr indent="0" lvl="0" marL="0" marR="0" rtl="0" algn="l">
                        <a:spcBef>
                          <a:spcPts val="0"/>
                        </a:spcBef>
                        <a:spcAft>
                          <a:spcPts val="0"/>
                        </a:spcAft>
                        <a:buNone/>
                      </a:pPr>
                      <a:r>
                        <a:rPr lang="en-US" sz="1900" u="none" cap="none" strike="noStrike"/>
                        <a:t>sqrt()</a:t>
                      </a:r>
                      <a:endParaRPr sz="1900" u="none" cap="none" strike="noStrike"/>
                    </a:p>
                  </a:txBody>
                  <a:tcPr marT="76200" marB="76200" marR="76200" marL="76200"/>
                </a:tc>
                <a:tc>
                  <a:txBody>
                    <a:bodyPr/>
                    <a:lstStyle/>
                    <a:p>
                      <a:pPr indent="0" lvl="0" marL="0" marR="0" rtl="0" algn="l">
                        <a:spcBef>
                          <a:spcPts val="0"/>
                        </a:spcBef>
                        <a:spcAft>
                          <a:spcPts val="0"/>
                        </a:spcAft>
                        <a:buNone/>
                      </a:pPr>
                      <a:r>
                        <a:rPr lang="en-US" sz="1900" u="none" cap="none" strike="noStrike"/>
                        <a:t>Returns the square root of a number.</a:t>
                      </a:r>
                      <a:endParaRPr/>
                    </a:p>
                  </a:txBody>
                  <a:tcPr marT="76200" marB="76200" marR="76200" marL="76200"/>
                </a:tc>
              </a:tr>
              <a:tr h="370850">
                <a:tc>
                  <a:txBody>
                    <a:bodyPr/>
                    <a:lstStyle/>
                    <a:p>
                      <a:pPr indent="0" lvl="0" marL="0" marR="0" rtl="0" algn="l">
                        <a:spcBef>
                          <a:spcPts val="0"/>
                        </a:spcBef>
                        <a:spcAft>
                          <a:spcPts val="0"/>
                        </a:spcAft>
                        <a:buNone/>
                      </a:pPr>
                      <a:r>
                        <a:rPr lang="en-US" sz="1900" u="none" cap="none" strike="noStrike"/>
                        <a:t>tan()</a:t>
                      </a:r>
                      <a:endParaRPr sz="1900" u="none" cap="none" strike="noStrike"/>
                    </a:p>
                  </a:txBody>
                  <a:tcPr marT="76200" marB="76200" marR="76200" marL="76200"/>
                </a:tc>
                <a:tc>
                  <a:txBody>
                    <a:bodyPr/>
                    <a:lstStyle/>
                    <a:p>
                      <a:pPr indent="0" lvl="0" marL="0" marR="0" rtl="0" algn="l">
                        <a:spcBef>
                          <a:spcPts val="0"/>
                        </a:spcBef>
                        <a:spcAft>
                          <a:spcPts val="0"/>
                        </a:spcAft>
                        <a:buNone/>
                      </a:pPr>
                      <a:r>
                        <a:rPr lang="en-US" sz="1900" u="none" cap="none" strike="noStrike"/>
                        <a:t>Returns the tangent of a number.</a:t>
                      </a:r>
                      <a:endParaRPr/>
                    </a:p>
                  </a:txBody>
                  <a:tcPr marT="76200" marB="76200" marR="76200" marL="76200"/>
                </a:tc>
              </a:tr>
              <a:tr h="370850">
                <a:tc>
                  <a:txBody>
                    <a:bodyPr/>
                    <a:lstStyle/>
                    <a:p>
                      <a:pPr indent="0" lvl="0" marL="0" marR="0" rtl="0" algn="l">
                        <a:spcBef>
                          <a:spcPts val="0"/>
                        </a:spcBef>
                        <a:spcAft>
                          <a:spcPts val="0"/>
                        </a:spcAft>
                        <a:buNone/>
                      </a:pPr>
                      <a:r>
                        <a:rPr lang="en-US" sz="1900" u="none" cap="none" strike="noStrike"/>
                        <a:t>toSource()</a:t>
                      </a:r>
                      <a:endParaRPr sz="1900" u="none" cap="none" strike="noStrike"/>
                    </a:p>
                  </a:txBody>
                  <a:tcPr marT="76200" marB="76200" marR="76200" marL="76200"/>
                </a:tc>
                <a:tc>
                  <a:txBody>
                    <a:bodyPr/>
                    <a:lstStyle/>
                    <a:p>
                      <a:pPr indent="0" lvl="0" marL="0" marR="0" rtl="0" algn="l">
                        <a:spcBef>
                          <a:spcPts val="0"/>
                        </a:spcBef>
                        <a:spcAft>
                          <a:spcPts val="0"/>
                        </a:spcAft>
                        <a:buNone/>
                      </a:pPr>
                      <a:r>
                        <a:rPr lang="en-US" sz="1900" u="none" cap="none" strike="noStrike"/>
                        <a:t>Returns the string "Math".</a:t>
                      </a:r>
                      <a:endParaRPr/>
                    </a:p>
                  </a:txBody>
                  <a:tcPr marT="76200" marB="76200" marR="76200" marL="76200"/>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1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9" name="Shape 1669"/>
        <p:cNvGrpSpPr/>
        <p:nvPr/>
      </p:nvGrpSpPr>
      <p:grpSpPr>
        <a:xfrm>
          <a:off x="0" y="0"/>
          <a:ext cx="0" cy="0"/>
          <a:chOff x="0" y="0"/>
          <a:chExt cx="0" cy="0"/>
        </a:xfrm>
      </p:grpSpPr>
      <p:sp>
        <p:nvSpPr>
          <p:cNvPr id="1670" name="Google Shape;1670;p183"/>
          <p:cNvSpPr txBox="1"/>
          <p:nvPr>
            <p:ph type="title"/>
          </p:nvPr>
        </p:nvSpPr>
        <p:spPr>
          <a:xfrm>
            <a:off x="227018" y="187568"/>
            <a:ext cx="11125199" cy="685801"/>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Regular Expressions and RegExp Object</a:t>
            </a:r>
            <a:endParaRPr/>
          </a:p>
        </p:txBody>
      </p:sp>
      <p:sp>
        <p:nvSpPr>
          <p:cNvPr id="1671" name="Google Shape;1671;p183"/>
          <p:cNvSpPr txBox="1"/>
          <p:nvPr>
            <p:ph idx="1" type="body"/>
          </p:nvPr>
        </p:nvSpPr>
        <p:spPr>
          <a:xfrm>
            <a:off x="437470" y="1137137"/>
            <a:ext cx="11473175" cy="3962401"/>
          </a:xfrm>
          <a:prstGeom prst="rect">
            <a:avLst/>
          </a:prstGeom>
          <a:noFill/>
          <a:ln>
            <a:noFill/>
          </a:ln>
        </p:spPr>
        <p:txBody>
          <a:bodyPr anchorCtr="0" anchor="t" bIns="0" lIns="0" spcFirstLastPara="1" rIns="0" wrap="square" tIns="0">
            <a:noAutofit/>
          </a:bodyPr>
          <a:lstStyle/>
          <a:p>
            <a:pPr indent="0" lvl="0" marL="1588" rtl="0" algn="just">
              <a:lnSpc>
                <a:spcPct val="90000"/>
              </a:lnSpc>
              <a:spcBef>
                <a:spcPts val="0"/>
              </a:spcBef>
              <a:spcAft>
                <a:spcPts val="0"/>
              </a:spcAft>
              <a:buSzPts val="2800"/>
              <a:buNone/>
            </a:pPr>
            <a:r>
              <a:rPr lang="en-US"/>
              <a:t>The JavaScript </a:t>
            </a:r>
            <a:r>
              <a:rPr b="1" lang="en-US"/>
              <a:t>RegExp</a:t>
            </a:r>
            <a:r>
              <a:rPr lang="en-US"/>
              <a:t> class represents regular expressions, and both String and </a:t>
            </a:r>
            <a:r>
              <a:rPr b="1" lang="en-US"/>
              <a:t>RegExp</a:t>
            </a:r>
            <a:r>
              <a:rPr lang="en-US"/>
              <a:t> define methods that use regular expressions to perform powerful pattern-matching and search-and-replace functions on text.</a:t>
            </a:r>
            <a:endParaRPr/>
          </a:p>
          <a:p>
            <a:pPr indent="0" lvl="0" marL="1588" rtl="0" algn="just">
              <a:lnSpc>
                <a:spcPct val="90000"/>
              </a:lnSpc>
              <a:spcBef>
                <a:spcPts val="2400"/>
              </a:spcBef>
              <a:spcAft>
                <a:spcPts val="0"/>
              </a:spcAft>
              <a:buSzPts val="2800"/>
              <a:buNone/>
            </a:pPr>
            <a:r>
              <a:rPr lang="en-US"/>
              <a:t>Syntax</a:t>
            </a:r>
            <a:endParaRPr/>
          </a:p>
          <a:p>
            <a:pPr indent="0" lvl="0" marL="1588" rtl="0" algn="just">
              <a:lnSpc>
                <a:spcPct val="90000"/>
              </a:lnSpc>
              <a:spcBef>
                <a:spcPts val="2400"/>
              </a:spcBef>
              <a:spcAft>
                <a:spcPts val="0"/>
              </a:spcAft>
              <a:buSzPts val="2800"/>
              <a:buNone/>
            </a:pPr>
            <a:r>
              <a:rPr lang="en-US"/>
              <a:t>A regular expression could be defined with the </a:t>
            </a:r>
            <a:r>
              <a:rPr b="1" lang="en-US"/>
              <a:t>RegExp ()</a:t>
            </a:r>
            <a:r>
              <a:rPr lang="en-US"/>
              <a:t> constructor, as follows −</a:t>
            </a:r>
            <a:endParaRPr/>
          </a:p>
          <a:p>
            <a:pPr indent="0" lvl="0" marL="1588" rtl="0" algn="l">
              <a:lnSpc>
                <a:spcPct val="90000"/>
              </a:lnSpc>
              <a:spcBef>
                <a:spcPts val="2400"/>
              </a:spcBef>
              <a:spcAft>
                <a:spcPts val="0"/>
              </a:spcAft>
              <a:buSzPts val="2800"/>
              <a:buNone/>
            </a:pPr>
            <a:r>
              <a:t/>
            </a:r>
            <a:endParaRPr/>
          </a:p>
        </p:txBody>
      </p:sp>
      <p:sp>
        <p:nvSpPr>
          <p:cNvPr id="1672" name="Google Shape;1672;p183"/>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id="1673" name="Google Shape;1673;p183"/>
          <p:cNvPicPr preferRelativeResize="0"/>
          <p:nvPr/>
        </p:nvPicPr>
        <p:blipFill rotWithShape="1">
          <a:blip r:embed="rId3">
            <a:alphaModFix/>
          </a:blip>
          <a:srcRect b="0" l="0" r="0" t="0"/>
          <a:stretch/>
        </p:blipFill>
        <p:spPr>
          <a:xfrm>
            <a:off x="2964242" y="4004529"/>
            <a:ext cx="6419630" cy="155220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7" name="Shape 1677"/>
        <p:cNvGrpSpPr/>
        <p:nvPr/>
      </p:nvGrpSpPr>
      <p:grpSpPr>
        <a:xfrm>
          <a:off x="0" y="0"/>
          <a:ext cx="0" cy="0"/>
          <a:chOff x="0" y="0"/>
          <a:chExt cx="0" cy="0"/>
        </a:xfrm>
      </p:grpSpPr>
      <p:sp>
        <p:nvSpPr>
          <p:cNvPr id="1678" name="Google Shape;1678;p184"/>
          <p:cNvSpPr txBox="1"/>
          <p:nvPr>
            <p:ph type="title"/>
          </p:nvPr>
        </p:nvSpPr>
        <p:spPr>
          <a:xfrm>
            <a:off x="273910" y="209371"/>
            <a:ext cx="11125199" cy="724020"/>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Regular Expressions and RegExp Object</a:t>
            </a:r>
            <a:endParaRPr/>
          </a:p>
        </p:txBody>
      </p:sp>
      <p:sp>
        <p:nvSpPr>
          <p:cNvPr id="1679" name="Google Shape;1679;p184"/>
          <p:cNvSpPr txBox="1"/>
          <p:nvPr>
            <p:ph idx="1" type="body"/>
          </p:nvPr>
        </p:nvSpPr>
        <p:spPr>
          <a:xfrm>
            <a:off x="653331" y="1230922"/>
            <a:ext cx="8861082" cy="3962401"/>
          </a:xfrm>
          <a:prstGeom prst="rect">
            <a:avLst/>
          </a:prstGeom>
          <a:noFill/>
          <a:ln>
            <a:noFill/>
          </a:ln>
        </p:spPr>
        <p:txBody>
          <a:bodyPr anchorCtr="0" anchor="t" bIns="0" lIns="0" spcFirstLastPara="1" rIns="0" wrap="square" tIns="0">
            <a:noAutofit/>
          </a:bodyPr>
          <a:lstStyle/>
          <a:p>
            <a:pPr indent="0" lvl="0" marL="1588" rtl="0" algn="l">
              <a:lnSpc>
                <a:spcPct val="90000"/>
              </a:lnSpc>
              <a:spcBef>
                <a:spcPts val="0"/>
              </a:spcBef>
              <a:spcAft>
                <a:spcPts val="0"/>
              </a:spcAft>
              <a:buSzPts val="2800"/>
              <a:buNone/>
            </a:pPr>
            <a:r>
              <a:rPr lang="en-US"/>
              <a:t>Here is the description of the parameters −</a:t>
            </a:r>
            <a:endParaRPr/>
          </a:p>
          <a:p>
            <a:pPr indent="-457200" lvl="0" marL="458788" rtl="0" algn="l">
              <a:lnSpc>
                <a:spcPct val="90000"/>
              </a:lnSpc>
              <a:spcBef>
                <a:spcPts val="2400"/>
              </a:spcBef>
              <a:spcAft>
                <a:spcPts val="0"/>
              </a:spcAft>
              <a:buSzPts val="2800"/>
              <a:buFont typeface="Arial"/>
              <a:buChar char="•"/>
            </a:pPr>
            <a:r>
              <a:rPr b="1" lang="en-US"/>
              <a:t>pattern</a:t>
            </a:r>
            <a:r>
              <a:rPr lang="en-US"/>
              <a:t> − A string that specifies the pattern of the regular expression or another regular expression.</a:t>
            </a:r>
            <a:endParaRPr/>
          </a:p>
          <a:p>
            <a:pPr indent="-457200" lvl="0" marL="458788" rtl="0" algn="l">
              <a:lnSpc>
                <a:spcPct val="90000"/>
              </a:lnSpc>
              <a:spcBef>
                <a:spcPts val="2400"/>
              </a:spcBef>
              <a:spcAft>
                <a:spcPts val="0"/>
              </a:spcAft>
              <a:buSzPts val="2800"/>
              <a:buFont typeface="Arial"/>
              <a:buChar char="•"/>
            </a:pPr>
            <a:r>
              <a:rPr b="1" lang="en-US"/>
              <a:t>attributes</a:t>
            </a:r>
            <a:r>
              <a:rPr lang="en-US"/>
              <a:t> − An optional string containing any of the "g", "i", and "m" attributes that specify global, case-insensitive, and multiline matches, respectively.</a:t>
            </a:r>
            <a:endParaRPr/>
          </a:p>
          <a:p>
            <a:pPr indent="0" lvl="0" marL="1588" rtl="0" algn="l">
              <a:lnSpc>
                <a:spcPct val="90000"/>
              </a:lnSpc>
              <a:spcBef>
                <a:spcPts val="2400"/>
              </a:spcBef>
              <a:spcAft>
                <a:spcPts val="0"/>
              </a:spcAft>
              <a:buSzPts val="2800"/>
              <a:buNone/>
            </a:pPr>
            <a:r>
              <a:t/>
            </a:r>
            <a:endParaRPr/>
          </a:p>
        </p:txBody>
      </p:sp>
      <p:sp>
        <p:nvSpPr>
          <p:cNvPr id="1680" name="Google Shape;1680;p184"/>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4" name="Shape 1684"/>
        <p:cNvGrpSpPr/>
        <p:nvPr/>
      </p:nvGrpSpPr>
      <p:grpSpPr>
        <a:xfrm>
          <a:off x="0" y="0"/>
          <a:ext cx="0" cy="0"/>
          <a:chOff x="0" y="0"/>
          <a:chExt cx="0" cy="0"/>
        </a:xfrm>
      </p:grpSpPr>
      <p:sp>
        <p:nvSpPr>
          <p:cNvPr id="1685" name="Google Shape;1685;p185"/>
          <p:cNvSpPr txBox="1"/>
          <p:nvPr>
            <p:ph type="title"/>
          </p:nvPr>
        </p:nvSpPr>
        <p:spPr>
          <a:xfrm>
            <a:off x="203572" y="187569"/>
            <a:ext cx="11125199" cy="662355"/>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Brackets</a:t>
            </a:r>
            <a:endParaRPr/>
          </a:p>
        </p:txBody>
      </p:sp>
      <p:sp>
        <p:nvSpPr>
          <p:cNvPr id="1686" name="Google Shape;1686;p185"/>
          <p:cNvSpPr txBox="1"/>
          <p:nvPr>
            <p:ph idx="1" type="body"/>
          </p:nvPr>
        </p:nvSpPr>
        <p:spPr>
          <a:xfrm>
            <a:off x="485946" y="1019907"/>
            <a:ext cx="11448146" cy="3962401"/>
          </a:xfrm>
          <a:prstGeom prst="rect">
            <a:avLst/>
          </a:prstGeom>
          <a:noFill/>
          <a:ln>
            <a:noFill/>
          </a:ln>
        </p:spPr>
        <p:txBody>
          <a:bodyPr anchorCtr="0" anchor="t" bIns="0" lIns="0" spcFirstLastPara="1" rIns="0" wrap="square" tIns="0">
            <a:noAutofit/>
          </a:bodyPr>
          <a:lstStyle/>
          <a:p>
            <a:pPr indent="0" lvl="0" marL="1588" rtl="0" algn="just">
              <a:lnSpc>
                <a:spcPct val="90000"/>
              </a:lnSpc>
              <a:spcBef>
                <a:spcPts val="0"/>
              </a:spcBef>
              <a:spcAft>
                <a:spcPts val="0"/>
              </a:spcAft>
              <a:buSzPts val="2800"/>
              <a:buNone/>
            </a:pPr>
            <a:r>
              <a:rPr lang="en-US"/>
              <a:t>Brackets ([]) have a special meaning when used in the context of regular expressions. They are used to find a range of characters.</a:t>
            </a:r>
            <a:endParaRPr/>
          </a:p>
          <a:p>
            <a:pPr indent="0" lvl="0" marL="1588" rtl="0" algn="just">
              <a:lnSpc>
                <a:spcPct val="90000"/>
              </a:lnSpc>
              <a:spcBef>
                <a:spcPts val="2400"/>
              </a:spcBef>
              <a:spcAft>
                <a:spcPts val="0"/>
              </a:spcAft>
              <a:buSzPts val="2800"/>
              <a:buNone/>
            </a:pPr>
            <a:r>
              <a:t/>
            </a:r>
            <a:endParaRPr/>
          </a:p>
          <a:p>
            <a:pPr indent="0" lvl="0" marL="1588" rtl="0" algn="just">
              <a:lnSpc>
                <a:spcPct val="90000"/>
              </a:lnSpc>
              <a:spcBef>
                <a:spcPts val="2400"/>
              </a:spcBef>
              <a:spcAft>
                <a:spcPts val="0"/>
              </a:spcAft>
              <a:buSzPts val="2800"/>
              <a:buNone/>
            </a:pPr>
            <a:r>
              <a:t/>
            </a:r>
            <a:endParaRPr/>
          </a:p>
          <a:p>
            <a:pPr indent="0" lvl="0" marL="1588" rtl="0" algn="just">
              <a:lnSpc>
                <a:spcPct val="90000"/>
              </a:lnSpc>
              <a:spcBef>
                <a:spcPts val="2400"/>
              </a:spcBef>
              <a:spcAft>
                <a:spcPts val="0"/>
              </a:spcAft>
              <a:buSzPts val="2800"/>
              <a:buNone/>
            </a:pPr>
            <a:r>
              <a:t/>
            </a:r>
            <a:endParaRPr/>
          </a:p>
          <a:p>
            <a:pPr indent="0" lvl="0" marL="1588" rtl="0" algn="just">
              <a:lnSpc>
                <a:spcPct val="90000"/>
              </a:lnSpc>
              <a:spcBef>
                <a:spcPts val="2400"/>
              </a:spcBef>
              <a:spcAft>
                <a:spcPts val="0"/>
              </a:spcAft>
              <a:buSzPts val="2800"/>
              <a:buNone/>
            </a:pPr>
            <a:r>
              <a:t/>
            </a:r>
            <a:endParaRPr/>
          </a:p>
          <a:p>
            <a:pPr indent="0" lvl="0" marL="1588" rtl="0" algn="just">
              <a:lnSpc>
                <a:spcPct val="90000"/>
              </a:lnSpc>
              <a:spcBef>
                <a:spcPts val="2400"/>
              </a:spcBef>
              <a:spcAft>
                <a:spcPts val="0"/>
              </a:spcAft>
              <a:buSzPts val="2800"/>
              <a:buNone/>
            </a:pPr>
            <a:r>
              <a:rPr lang="en-US"/>
              <a:t>The ranges shown above are general; you could also use the range [0-3] to match any decimal digit ranging from 0 through 3, or the range [b-v] to match any lowercase character ranging from </a:t>
            </a:r>
            <a:r>
              <a:rPr b="1" lang="en-US"/>
              <a:t>b</a:t>
            </a:r>
            <a:r>
              <a:rPr lang="en-US"/>
              <a:t> through </a:t>
            </a:r>
            <a:r>
              <a:rPr b="1" lang="en-US"/>
              <a:t>v</a:t>
            </a:r>
            <a:r>
              <a:rPr lang="en-US"/>
              <a:t>.</a:t>
            </a:r>
            <a:endParaRPr/>
          </a:p>
        </p:txBody>
      </p:sp>
      <p:sp>
        <p:nvSpPr>
          <p:cNvPr id="1687" name="Google Shape;1687;p185"/>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1688" name="Google Shape;1688;p185"/>
          <p:cNvGraphicFramePr/>
          <p:nvPr/>
        </p:nvGraphicFramePr>
        <p:xfrm>
          <a:off x="1936063" y="1724465"/>
          <a:ext cx="3000000" cy="3000000"/>
        </p:xfrm>
        <a:graphic>
          <a:graphicData uri="http://schemas.openxmlformats.org/drawingml/2006/table">
            <a:tbl>
              <a:tblPr bandRow="1" firstRow="1">
                <a:noFill/>
                <a:tableStyleId>{28E30604-20AF-4E26-80DD-424C24190ECC}</a:tableStyleId>
              </a:tblPr>
              <a:tblGrid>
                <a:gridCol w="1322950"/>
                <a:gridCol w="6802925"/>
              </a:tblGrid>
              <a:tr h="370850">
                <a:tc>
                  <a:txBody>
                    <a:bodyPr/>
                    <a:lstStyle/>
                    <a:p>
                      <a:pPr indent="0" lvl="0" marL="0" marR="0" rtl="0" algn="l">
                        <a:spcBef>
                          <a:spcPts val="0"/>
                        </a:spcBef>
                        <a:spcAft>
                          <a:spcPts val="0"/>
                        </a:spcAft>
                        <a:buNone/>
                      </a:pPr>
                      <a:r>
                        <a:rPr lang="en-US" sz="1900" u="none" cap="none" strike="noStrike"/>
                        <a:t>Expression</a:t>
                      </a:r>
                      <a:endParaRPr/>
                    </a:p>
                  </a:txBody>
                  <a:tcPr marT="76200" marB="76200" marR="76200" marL="76200"/>
                </a:tc>
                <a:tc>
                  <a:txBody>
                    <a:bodyPr/>
                    <a:lstStyle/>
                    <a:p>
                      <a:pPr indent="0" lvl="0" marL="0" marR="0" rtl="0" algn="l">
                        <a:spcBef>
                          <a:spcPts val="0"/>
                        </a:spcBef>
                        <a:spcAft>
                          <a:spcPts val="0"/>
                        </a:spcAft>
                        <a:buNone/>
                      </a:pPr>
                      <a:r>
                        <a:rPr lang="en-US" sz="1900" u="none" cap="none" strike="noStrike"/>
                        <a:t>Description</a:t>
                      </a:r>
                      <a:endParaRPr/>
                    </a:p>
                  </a:txBody>
                  <a:tcPr marT="76200" marB="76200" marR="76200" marL="76200"/>
                </a:tc>
              </a:tr>
              <a:tr h="370850">
                <a:tc>
                  <a:txBody>
                    <a:bodyPr/>
                    <a:lstStyle/>
                    <a:p>
                      <a:pPr indent="0" lvl="0" marL="0" marR="0" rtl="0" algn="l">
                        <a:spcBef>
                          <a:spcPts val="0"/>
                        </a:spcBef>
                        <a:spcAft>
                          <a:spcPts val="0"/>
                        </a:spcAft>
                        <a:buNone/>
                      </a:pPr>
                      <a:r>
                        <a:rPr lang="en-US" sz="1900" u="none" cap="none" strike="noStrike"/>
                        <a:t>[...]</a:t>
                      </a:r>
                      <a:endParaRPr/>
                    </a:p>
                  </a:txBody>
                  <a:tcPr marT="76200" marB="76200" marR="76200" marL="76200"/>
                </a:tc>
                <a:tc>
                  <a:txBody>
                    <a:bodyPr/>
                    <a:lstStyle/>
                    <a:p>
                      <a:pPr indent="0" lvl="0" marL="0" marR="0" rtl="0" algn="l">
                        <a:spcBef>
                          <a:spcPts val="0"/>
                        </a:spcBef>
                        <a:spcAft>
                          <a:spcPts val="0"/>
                        </a:spcAft>
                        <a:buNone/>
                      </a:pPr>
                      <a:r>
                        <a:rPr lang="en-US" sz="1900" u="none" cap="none" strike="noStrike"/>
                        <a:t>Any one character between the brackets.</a:t>
                      </a:r>
                      <a:endParaRPr/>
                    </a:p>
                  </a:txBody>
                  <a:tcPr marT="76200" marB="76200" marR="76200" marL="76200"/>
                </a:tc>
              </a:tr>
              <a:tr h="370850">
                <a:tc>
                  <a:txBody>
                    <a:bodyPr/>
                    <a:lstStyle/>
                    <a:p>
                      <a:pPr indent="0" lvl="0" marL="0" marR="0" rtl="0" algn="l">
                        <a:spcBef>
                          <a:spcPts val="0"/>
                        </a:spcBef>
                        <a:spcAft>
                          <a:spcPts val="0"/>
                        </a:spcAft>
                        <a:buNone/>
                      </a:pPr>
                      <a:r>
                        <a:rPr lang="en-US" sz="1900" u="none" cap="none" strike="noStrike"/>
                        <a:t>[^...]</a:t>
                      </a:r>
                      <a:endParaRPr/>
                    </a:p>
                  </a:txBody>
                  <a:tcPr marT="76200" marB="76200" marR="76200" marL="76200"/>
                </a:tc>
                <a:tc>
                  <a:txBody>
                    <a:bodyPr/>
                    <a:lstStyle/>
                    <a:p>
                      <a:pPr indent="0" lvl="0" marL="0" marR="0" rtl="0" algn="l">
                        <a:spcBef>
                          <a:spcPts val="0"/>
                        </a:spcBef>
                        <a:spcAft>
                          <a:spcPts val="0"/>
                        </a:spcAft>
                        <a:buNone/>
                      </a:pPr>
                      <a:r>
                        <a:rPr lang="en-US" sz="1900" u="none" cap="none" strike="noStrike"/>
                        <a:t>Any one character not between the brackets.</a:t>
                      </a:r>
                      <a:endParaRPr/>
                    </a:p>
                  </a:txBody>
                  <a:tcPr marT="76200" marB="76200" marR="76200" marL="76200"/>
                </a:tc>
              </a:tr>
              <a:tr h="370850">
                <a:tc>
                  <a:txBody>
                    <a:bodyPr/>
                    <a:lstStyle/>
                    <a:p>
                      <a:pPr indent="0" lvl="0" marL="0" marR="0" rtl="0" algn="l">
                        <a:spcBef>
                          <a:spcPts val="0"/>
                        </a:spcBef>
                        <a:spcAft>
                          <a:spcPts val="0"/>
                        </a:spcAft>
                        <a:buNone/>
                      </a:pPr>
                      <a:r>
                        <a:rPr lang="en-US" sz="1900" u="none" cap="none" strike="noStrike"/>
                        <a:t>[0-9]</a:t>
                      </a:r>
                      <a:endParaRPr/>
                    </a:p>
                  </a:txBody>
                  <a:tcPr marT="76200" marB="76200" marR="76200" marL="76200"/>
                </a:tc>
                <a:tc>
                  <a:txBody>
                    <a:bodyPr/>
                    <a:lstStyle/>
                    <a:p>
                      <a:pPr indent="0" lvl="0" marL="0" marR="0" rtl="0" algn="l">
                        <a:spcBef>
                          <a:spcPts val="0"/>
                        </a:spcBef>
                        <a:spcAft>
                          <a:spcPts val="0"/>
                        </a:spcAft>
                        <a:buNone/>
                      </a:pPr>
                      <a:r>
                        <a:rPr lang="en-US" sz="1900" u="none" cap="none" strike="noStrike"/>
                        <a:t>It matches any decimal digit from 0 through 9.</a:t>
                      </a:r>
                      <a:endParaRPr/>
                    </a:p>
                  </a:txBody>
                  <a:tcPr marT="76200" marB="76200" marR="76200" marL="76200"/>
                </a:tc>
              </a:tr>
              <a:tr h="370850">
                <a:tc>
                  <a:txBody>
                    <a:bodyPr/>
                    <a:lstStyle/>
                    <a:p>
                      <a:pPr indent="0" lvl="0" marL="0" marR="0" rtl="0" algn="l">
                        <a:spcBef>
                          <a:spcPts val="0"/>
                        </a:spcBef>
                        <a:spcAft>
                          <a:spcPts val="0"/>
                        </a:spcAft>
                        <a:buNone/>
                      </a:pPr>
                      <a:r>
                        <a:rPr lang="en-US" sz="1900" u="none" cap="none" strike="noStrike"/>
                        <a:t>[a-z]</a:t>
                      </a:r>
                      <a:endParaRPr/>
                    </a:p>
                  </a:txBody>
                  <a:tcPr marT="76200" marB="76200" marR="76200" marL="76200"/>
                </a:tc>
                <a:tc>
                  <a:txBody>
                    <a:bodyPr/>
                    <a:lstStyle/>
                    <a:p>
                      <a:pPr indent="0" lvl="0" marL="0" marR="0" rtl="0" algn="l">
                        <a:spcBef>
                          <a:spcPts val="0"/>
                        </a:spcBef>
                        <a:spcAft>
                          <a:spcPts val="0"/>
                        </a:spcAft>
                        <a:buNone/>
                      </a:pPr>
                      <a:r>
                        <a:rPr lang="en-US" sz="1900" u="none" cap="none" strike="noStrike"/>
                        <a:t>It matches any character from lowercase a through lowercase z.</a:t>
                      </a:r>
                      <a:endParaRPr/>
                    </a:p>
                  </a:txBody>
                  <a:tcPr marT="76200" marB="76200" marR="76200" marL="76200"/>
                </a:tc>
              </a:tr>
              <a:tr h="370850">
                <a:tc>
                  <a:txBody>
                    <a:bodyPr/>
                    <a:lstStyle/>
                    <a:p>
                      <a:pPr indent="0" lvl="0" marL="0" marR="0" rtl="0" algn="l">
                        <a:spcBef>
                          <a:spcPts val="0"/>
                        </a:spcBef>
                        <a:spcAft>
                          <a:spcPts val="0"/>
                        </a:spcAft>
                        <a:buNone/>
                      </a:pPr>
                      <a:r>
                        <a:rPr lang="en-US" sz="1900" u="none" cap="none" strike="noStrike"/>
                        <a:t>[A-Z]</a:t>
                      </a:r>
                      <a:endParaRPr/>
                    </a:p>
                  </a:txBody>
                  <a:tcPr marT="76200" marB="76200" marR="76200" marL="76200"/>
                </a:tc>
                <a:tc>
                  <a:txBody>
                    <a:bodyPr/>
                    <a:lstStyle/>
                    <a:p>
                      <a:pPr indent="0" lvl="0" marL="0" marR="0" rtl="0" algn="l">
                        <a:spcBef>
                          <a:spcPts val="0"/>
                        </a:spcBef>
                        <a:spcAft>
                          <a:spcPts val="0"/>
                        </a:spcAft>
                        <a:buNone/>
                      </a:pPr>
                      <a:r>
                        <a:rPr lang="en-US" sz="1900" u="none" cap="none" strike="noStrike"/>
                        <a:t>It matches any character from uppercase A through uppercase Z.</a:t>
                      </a:r>
                      <a:endParaRPr/>
                    </a:p>
                  </a:txBody>
                  <a:tcPr marT="76200" marB="76200" marR="76200" marL="76200"/>
                </a:tc>
              </a:tr>
              <a:tr h="370850">
                <a:tc>
                  <a:txBody>
                    <a:bodyPr/>
                    <a:lstStyle/>
                    <a:p>
                      <a:pPr indent="0" lvl="0" marL="0" marR="0" rtl="0" algn="l">
                        <a:spcBef>
                          <a:spcPts val="0"/>
                        </a:spcBef>
                        <a:spcAft>
                          <a:spcPts val="0"/>
                        </a:spcAft>
                        <a:buNone/>
                      </a:pPr>
                      <a:r>
                        <a:rPr lang="en-US" sz="1900" u="none" cap="none" strike="noStrike"/>
                        <a:t>[a-Z]</a:t>
                      </a:r>
                      <a:endParaRPr/>
                    </a:p>
                  </a:txBody>
                  <a:tcPr marT="76200" marB="76200" marR="76200" marL="76200"/>
                </a:tc>
                <a:tc>
                  <a:txBody>
                    <a:bodyPr/>
                    <a:lstStyle/>
                    <a:p>
                      <a:pPr indent="0" lvl="0" marL="0" marR="0" rtl="0" algn="l">
                        <a:spcBef>
                          <a:spcPts val="0"/>
                        </a:spcBef>
                        <a:spcAft>
                          <a:spcPts val="0"/>
                        </a:spcAft>
                        <a:buNone/>
                      </a:pPr>
                      <a:r>
                        <a:rPr lang="en-US" sz="1900" u="none" cap="none" strike="noStrike"/>
                        <a:t>It matches any character from lowercase a through uppercase Z.</a:t>
                      </a:r>
                      <a:endParaRPr/>
                    </a:p>
                  </a:txBody>
                  <a:tcPr marT="76200" marB="76200" marR="76200" marL="76200"/>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1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2" name="Shape 1692"/>
        <p:cNvGrpSpPr/>
        <p:nvPr/>
      </p:nvGrpSpPr>
      <p:grpSpPr>
        <a:xfrm>
          <a:off x="0" y="0"/>
          <a:ext cx="0" cy="0"/>
          <a:chOff x="0" y="0"/>
          <a:chExt cx="0" cy="0"/>
        </a:xfrm>
      </p:grpSpPr>
      <p:sp>
        <p:nvSpPr>
          <p:cNvPr id="1693" name="Google Shape;1693;p186"/>
          <p:cNvSpPr txBox="1"/>
          <p:nvPr>
            <p:ph type="title"/>
          </p:nvPr>
        </p:nvSpPr>
        <p:spPr>
          <a:xfrm>
            <a:off x="250464" y="281354"/>
            <a:ext cx="11125199" cy="568570"/>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Quantifiers</a:t>
            </a:r>
            <a:endParaRPr/>
          </a:p>
        </p:txBody>
      </p:sp>
      <p:sp>
        <p:nvSpPr>
          <p:cNvPr id="1694" name="Google Shape;1694;p186"/>
          <p:cNvSpPr txBox="1"/>
          <p:nvPr>
            <p:ph idx="1" type="body"/>
          </p:nvPr>
        </p:nvSpPr>
        <p:spPr>
          <a:xfrm>
            <a:off x="462500" y="1019907"/>
            <a:ext cx="11377808" cy="3962401"/>
          </a:xfrm>
          <a:prstGeom prst="rect">
            <a:avLst/>
          </a:prstGeom>
          <a:noFill/>
          <a:ln>
            <a:noFill/>
          </a:ln>
        </p:spPr>
        <p:txBody>
          <a:bodyPr anchorCtr="0" anchor="t" bIns="0" lIns="0" spcFirstLastPara="1" rIns="0" wrap="square" tIns="0">
            <a:noAutofit/>
          </a:bodyPr>
          <a:lstStyle/>
          <a:p>
            <a:pPr indent="0" lvl="0" marL="1588" rtl="0" algn="just">
              <a:lnSpc>
                <a:spcPct val="90000"/>
              </a:lnSpc>
              <a:spcBef>
                <a:spcPts val="0"/>
              </a:spcBef>
              <a:spcAft>
                <a:spcPts val="0"/>
              </a:spcAft>
              <a:buSzPts val="2800"/>
              <a:buNone/>
            </a:pPr>
            <a:r>
              <a:rPr lang="en-US"/>
              <a:t>The frequency or position of bracketed character sequences and single characters can be denoted by a special character. Each special character has a specific connotation. The +, *, ?, and $ flags all follow a character sequence.</a:t>
            </a:r>
            <a:endParaRPr/>
          </a:p>
        </p:txBody>
      </p:sp>
      <p:sp>
        <p:nvSpPr>
          <p:cNvPr id="1695" name="Google Shape;1695;p186"/>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1696" name="Google Shape;1696;p186"/>
          <p:cNvGraphicFramePr/>
          <p:nvPr/>
        </p:nvGraphicFramePr>
        <p:xfrm>
          <a:off x="1750121" y="2244372"/>
          <a:ext cx="3000000" cy="3000000"/>
        </p:xfrm>
        <a:graphic>
          <a:graphicData uri="http://schemas.openxmlformats.org/drawingml/2006/table">
            <a:tbl>
              <a:tblPr bandRow="1" firstRow="1">
                <a:noFill/>
                <a:tableStyleId>{28E30604-20AF-4E26-80DD-424C24190ECC}</a:tableStyleId>
              </a:tblPr>
              <a:tblGrid>
                <a:gridCol w="1438550"/>
                <a:gridCol w="6687325"/>
              </a:tblGrid>
              <a:tr h="370850">
                <a:tc>
                  <a:txBody>
                    <a:bodyPr/>
                    <a:lstStyle/>
                    <a:p>
                      <a:pPr indent="0" lvl="0" marL="0" marR="0" rtl="0" algn="l">
                        <a:spcBef>
                          <a:spcPts val="0"/>
                        </a:spcBef>
                        <a:spcAft>
                          <a:spcPts val="0"/>
                        </a:spcAft>
                        <a:buNone/>
                      </a:pPr>
                      <a:r>
                        <a:rPr lang="en-US" sz="1900" u="none" cap="none" strike="noStrike"/>
                        <a:t>Expression</a:t>
                      </a:r>
                      <a:endParaRPr/>
                    </a:p>
                  </a:txBody>
                  <a:tcPr marT="76200" marB="76200" marR="76200" marL="76200"/>
                </a:tc>
                <a:tc>
                  <a:txBody>
                    <a:bodyPr/>
                    <a:lstStyle/>
                    <a:p>
                      <a:pPr indent="0" lvl="0" marL="0" marR="0" rtl="0" algn="l">
                        <a:spcBef>
                          <a:spcPts val="0"/>
                        </a:spcBef>
                        <a:spcAft>
                          <a:spcPts val="0"/>
                        </a:spcAft>
                        <a:buNone/>
                      </a:pPr>
                      <a:r>
                        <a:rPr lang="en-US" sz="1900" u="none" cap="none" strike="noStrike"/>
                        <a:t>Description</a:t>
                      </a:r>
                      <a:endParaRPr/>
                    </a:p>
                  </a:txBody>
                  <a:tcPr marT="76200" marB="76200" marR="76200" marL="76200"/>
                </a:tc>
              </a:tr>
              <a:tr h="370850">
                <a:tc>
                  <a:txBody>
                    <a:bodyPr/>
                    <a:lstStyle/>
                    <a:p>
                      <a:pPr indent="0" lvl="0" marL="0" marR="0" rtl="0" algn="l">
                        <a:spcBef>
                          <a:spcPts val="0"/>
                        </a:spcBef>
                        <a:spcAft>
                          <a:spcPts val="0"/>
                        </a:spcAft>
                        <a:buNone/>
                      </a:pPr>
                      <a:r>
                        <a:rPr lang="en-US" sz="1900" u="none" cap="none" strike="noStrike"/>
                        <a:t>p+</a:t>
                      </a:r>
                      <a:endParaRPr/>
                    </a:p>
                  </a:txBody>
                  <a:tcPr marT="76200" marB="76200" marR="76200" marL="76200"/>
                </a:tc>
                <a:tc>
                  <a:txBody>
                    <a:bodyPr/>
                    <a:lstStyle/>
                    <a:p>
                      <a:pPr indent="0" lvl="0" marL="0" marR="0" rtl="0" algn="l">
                        <a:spcBef>
                          <a:spcPts val="0"/>
                        </a:spcBef>
                        <a:spcAft>
                          <a:spcPts val="0"/>
                        </a:spcAft>
                        <a:buNone/>
                      </a:pPr>
                      <a:r>
                        <a:rPr lang="en-US" sz="1900" u="none" cap="none" strike="noStrike"/>
                        <a:t>It matches any string containing one or more p's.</a:t>
                      </a:r>
                      <a:endParaRPr/>
                    </a:p>
                  </a:txBody>
                  <a:tcPr marT="76200" marB="76200" marR="76200" marL="76200"/>
                </a:tc>
              </a:tr>
              <a:tr h="370850">
                <a:tc>
                  <a:txBody>
                    <a:bodyPr/>
                    <a:lstStyle/>
                    <a:p>
                      <a:pPr indent="0" lvl="0" marL="0" marR="0" rtl="0" algn="l">
                        <a:spcBef>
                          <a:spcPts val="0"/>
                        </a:spcBef>
                        <a:spcAft>
                          <a:spcPts val="0"/>
                        </a:spcAft>
                        <a:buNone/>
                      </a:pPr>
                      <a:r>
                        <a:rPr lang="en-US" sz="1900" u="none" cap="none" strike="noStrike"/>
                        <a:t>p*</a:t>
                      </a:r>
                      <a:endParaRPr/>
                    </a:p>
                  </a:txBody>
                  <a:tcPr marT="76200" marB="76200" marR="76200" marL="76200"/>
                </a:tc>
                <a:tc>
                  <a:txBody>
                    <a:bodyPr/>
                    <a:lstStyle/>
                    <a:p>
                      <a:pPr indent="0" lvl="0" marL="0" marR="0" rtl="0" algn="l">
                        <a:spcBef>
                          <a:spcPts val="0"/>
                        </a:spcBef>
                        <a:spcAft>
                          <a:spcPts val="0"/>
                        </a:spcAft>
                        <a:buNone/>
                      </a:pPr>
                      <a:r>
                        <a:rPr lang="en-US" sz="1900" u="none" cap="none" strike="noStrike"/>
                        <a:t>It matches any string containing zero or more p's.</a:t>
                      </a:r>
                      <a:endParaRPr/>
                    </a:p>
                  </a:txBody>
                  <a:tcPr marT="76200" marB="76200" marR="76200" marL="76200"/>
                </a:tc>
              </a:tr>
              <a:tr h="370850">
                <a:tc>
                  <a:txBody>
                    <a:bodyPr/>
                    <a:lstStyle/>
                    <a:p>
                      <a:pPr indent="0" lvl="0" marL="0" marR="0" rtl="0" algn="l">
                        <a:spcBef>
                          <a:spcPts val="0"/>
                        </a:spcBef>
                        <a:spcAft>
                          <a:spcPts val="0"/>
                        </a:spcAft>
                        <a:buNone/>
                      </a:pPr>
                      <a:r>
                        <a:rPr lang="en-US" sz="1900" u="none" cap="none" strike="noStrike"/>
                        <a:t>p?</a:t>
                      </a:r>
                      <a:endParaRPr/>
                    </a:p>
                  </a:txBody>
                  <a:tcPr marT="76200" marB="76200" marR="76200" marL="76200"/>
                </a:tc>
                <a:tc>
                  <a:txBody>
                    <a:bodyPr/>
                    <a:lstStyle/>
                    <a:p>
                      <a:pPr indent="0" lvl="0" marL="0" marR="0" rtl="0" algn="l">
                        <a:spcBef>
                          <a:spcPts val="0"/>
                        </a:spcBef>
                        <a:spcAft>
                          <a:spcPts val="0"/>
                        </a:spcAft>
                        <a:buNone/>
                      </a:pPr>
                      <a:r>
                        <a:rPr lang="en-US" sz="1900" u="none" cap="none" strike="noStrike"/>
                        <a:t>It matches any string containing at most one p.</a:t>
                      </a:r>
                      <a:endParaRPr/>
                    </a:p>
                  </a:txBody>
                  <a:tcPr marT="76200" marB="76200" marR="76200" marL="76200"/>
                </a:tc>
              </a:tr>
              <a:tr h="370850">
                <a:tc>
                  <a:txBody>
                    <a:bodyPr/>
                    <a:lstStyle/>
                    <a:p>
                      <a:pPr indent="0" lvl="0" marL="0" marR="0" rtl="0" algn="l">
                        <a:spcBef>
                          <a:spcPts val="0"/>
                        </a:spcBef>
                        <a:spcAft>
                          <a:spcPts val="0"/>
                        </a:spcAft>
                        <a:buNone/>
                      </a:pPr>
                      <a:r>
                        <a:rPr lang="en-US" sz="1900" u="none" cap="none" strike="noStrike"/>
                        <a:t>p{N}</a:t>
                      </a:r>
                      <a:endParaRPr/>
                    </a:p>
                  </a:txBody>
                  <a:tcPr marT="76200" marB="76200" marR="76200" marL="76200"/>
                </a:tc>
                <a:tc>
                  <a:txBody>
                    <a:bodyPr/>
                    <a:lstStyle/>
                    <a:p>
                      <a:pPr indent="0" lvl="0" marL="0" marR="0" rtl="0" algn="l">
                        <a:spcBef>
                          <a:spcPts val="0"/>
                        </a:spcBef>
                        <a:spcAft>
                          <a:spcPts val="0"/>
                        </a:spcAft>
                        <a:buNone/>
                      </a:pPr>
                      <a:r>
                        <a:rPr lang="en-US" sz="1900" u="none" cap="none" strike="noStrike"/>
                        <a:t>It matches any string containing a sequence of N p's</a:t>
                      </a:r>
                      <a:endParaRPr/>
                    </a:p>
                  </a:txBody>
                  <a:tcPr marT="76200" marB="76200" marR="76200" marL="76200"/>
                </a:tc>
              </a:tr>
              <a:tr h="370850">
                <a:tc>
                  <a:txBody>
                    <a:bodyPr/>
                    <a:lstStyle/>
                    <a:p>
                      <a:pPr indent="0" lvl="0" marL="0" marR="0" rtl="0" algn="l">
                        <a:spcBef>
                          <a:spcPts val="0"/>
                        </a:spcBef>
                        <a:spcAft>
                          <a:spcPts val="0"/>
                        </a:spcAft>
                        <a:buNone/>
                      </a:pPr>
                      <a:r>
                        <a:rPr lang="en-US" sz="1900" u="none" cap="none" strike="noStrike"/>
                        <a:t>p{2,3}</a:t>
                      </a:r>
                      <a:endParaRPr/>
                    </a:p>
                  </a:txBody>
                  <a:tcPr marT="76200" marB="76200" marR="76200" marL="76200"/>
                </a:tc>
                <a:tc>
                  <a:txBody>
                    <a:bodyPr/>
                    <a:lstStyle/>
                    <a:p>
                      <a:pPr indent="0" lvl="0" marL="0" marR="0" rtl="0" algn="l">
                        <a:spcBef>
                          <a:spcPts val="0"/>
                        </a:spcBef>
                        <a:spcAft>
                          <a:spcPts val="0"/>
                        </a:spcAft>
                        <a:buNone/>
                      </a:pPr>
                      <a:r>
                        <a:rPr lang="en-US" sz="1900" u="none" cap="none" strike="noStrike"/>
                        <a:t>It matches any string containing a sequence of two or three p's.</a:t>
                      </a:r>
                      <a:endParaRPr/>
                    </a:p>
                  </a:txBody>
                  <a:tcPr marT="76200" marB="76200" marR="76200" marL="76200"/>
                </a:tc>
              </a:tr>
              <a:tr h="370850">
                <a:tc>
                  <a:txBody>
                    <a:bodyPr/>
                    <a:lstStyle/>
                    <a:p>
                      <a:pPr indent="0" lvl="0" marL="0" marR="0" rtl="0" algn="l">
                        <a:spcBef>
                          <a:spcPts val="0"/>
                        </a:spcBef>
                        <a:spcAft>
                          <a:spcPts val="0"/>
                        </a:spcAft>
                        <a:buNone/>
                      </a:pPr>
                      <a:r>
                        <a:rPr lang="en-US" sz="1900" u="none" cap="none" strike="noStrike"/>
                        <a:t>p{2, }</a:t>
                      </a:r>
                      <a:endParaRPr/>
                    </a:p>
                  </a:txBody>
                  <a:tcPr marT="76200" marB="76200" marR="76200" marL="76200"/>
                </a:tc>
                <a:tc>
                  <a:txBody>
                    <a:bodyPr/>
                    <a:lstStyle/>
                    <a:p>
                      <a:pPr indent="0" lvl="0" marL="0" marR="0" rtl="0" algn="l">
                        <a:spcBef>
                          <a:spcPts val="0"/>
                        </a:spcBef>
                        <a:spcAft>
                          <a:spcPts val="0"/>
                        </a:spcAft>
                        <a:buNone/>
                      </a:pPr>
                      <a:r>
                        <a:rPr lang="en-US" sz="1900" u="none" cap="none" strike="noStrike"/>
                        <a:t>It matches any string containing a sequence of at least two p's.</a:t>
                      </a:r>
                      <a:endParaRPr/>
                    </a:p>
                  </a:txBody>
                  <a:tcPr marT="76200" marB="76200" marR="76200" marL="76200"/>
                </a:tc>
              </a:tr>
              <a:tr h="370850">
                <a:tc>
                  <a:txBody>
                    <a:bodyPr/>
                    <a:lstStyle/>
                    <a:p>
                      <a:pPr indent="0" lvl="0" marL="0" marR="0" rtl="0" algn="l">
                        <a:spcBef>
                          <a:spcPts val="0"/>
                        </a:spcBef>
                        <a:spcAft>
                          <a:spcPts val="0"/>
                        </a:spcAft>
                        <a:buNone/>
                      </a:pPr>
                      <a:r>
                        <a:rPr lang="en-US" sz="1900" u="none" cap="none" strike="noStrike"/>
                        <a:t>p$</a:t>
                      </a:r>
                      <a:endParaRPr/>
                    </a:p>
                  </a:txBody>
                  <a:tcPr marT="76200" marB="76200" marR="76200" marL="76200"/>
                </a:tc>
                <a:tc>
                  <a:txBody>
                    <a:bodyPr/>
                    <a:lstStyle/>
                    <a:p>
                      <a:pPr indent="0" lvl="0" marL="0" marR="0" rtl="0" algn="l">
                        <a:spcBef>
                          <a:spcPts val="0"/>
                        </a:spcBef>
                        <a:spcAft>
                          <a:spcPts val="0"/>
                        </a:spcAft>
                        <a:buNone/>
                      </a:pPr>
                      <a:r>
                        <a:rPr lang="en-US" sz="1900" u="none" cap="none" strike="noStrike"/>
                        <a:t>It matches any string with p at the end of it.</a:t>
                      </a:r>
                      <a:endParaRPr/>
                    </a:p>
                  </a:txBody>
                  <a:tcPr marT="76200" marB="76200" marR="76200" marL="76200"/>
                </a:tc>
              </a:tr>
              <a:tr h="370850">
                <a:tc>
                  <a:txBody>
                    <a:bodyPr/>
                    <a:lstStyle/>
                    <a:p>
                      <a:pPr indent="0" lvl="0" marL="0" marR="0" rtl="0" algn="l">
                        <a:spcBef>
                          <a:spcPts val="0"/>
                        </a:spcBef>
                        <a:spcAft>
                          <a:spcPts val="0"/>
                        </a:spcAft>
                        <a:buNone/>
                      </a:pPr>
                      <a:r>
                        <a:rPr lang="en-US" sz="1900" u="none" cap="none" strike="noStrike"/>
                        <a:t>^p</a:t>
                      </a:r>
                      <a:endParaRPr/>
                    </a:p>
                  </a:txBody>
                  <a:tcPr marT="76200" marB="76200" marR="76200" marL="76200"/>
                </a:tc>
                <a:tc>
                  <a:txBody>
                    <a:bodyPr/>
                    <a:lstStyle/>
                    <a:p>
                      <a:pPr indent="0" lvl="0" marL="0" marR="0" rtl="0" algn="l">
                        <a:spcBef>
                          <a:spcPts val="0"/>
                        </a:spcBef>
                        <a:spcAft>
                          <a:spcPts val="0"/>
                        </a:spcAft>
                        <a:buNone/>
                      </a:pPr>
                      <a:r>
                        <a:rPr lang="en-US" sz="1900" u="none" cap="none" strike="noStrike"/>
                        <a:t>It matches any string with p at the beginning of it.</a:t>
                      </a:r>
                      <a:endParaRPr/>
                    </a:p>
                  </a:txBody>
                  <a:tcPr marT="76200" marB="76200" marR="76200" marL="76200"/>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1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0" name="Shape 1700"/>
        <p:cNvGrpSpPr/>
        <p:nvPr/>
      </p:nvGrpSpPr>
      <p:grpSpPr>
        <a:xfrm>
          <a:off x="0" y="0"/>
          <a:ext cx="0" cy="0"/>
          <a:chOff x="0" y="0"/>
          <a:chExt cx="0" cy="0"/>
        </a:xfrm>
      </p:grpSpPr>
      <p:sp>
        <p:nvSpPr>
          <p:cNvPr id="1701" name="Google Shape;1701;p187"/>
          <p:cNvSpPr txBox="1"/>
          <p:nvPr>
            <p:ph type="title"/>
          </p:nvPr>
        </p:nvSpPr>
        <p:spPr>
          <a:xfrm>
            <a:off x="227018" y="187570"/>
            <a:ext cx="11125199" cy="592016"/>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Examples</a:t>
            </a:r>
            <a:endParaRPr/>
          </a:p>
        </p:txBody>
      </p:sp>
      <p:sp>
        <p:nvSpPr>
          <p:cNvPr id="1702" name="Google Shape;1702;p187"/>
          <p:cNvSpPr txBox="1"/>
          <p:nvPr>
            <p:ph idx="1" type="body"/>
          </p:nvPr>
        </p:nvSpPr>
        <p:spPr>
          <a:xfrm>
            <a:off x="462500" y="949568"/>
            <a:ext cx="11143346" cy="3962401"/>
          </a:xfrm>
          <a:prstGeom prst="rect">
            <a:avLst/>
          </a:prstGeom>
          <a:noFill/>
          <a:ln>
            <a:noFill/>
          </a:ln>
        </p:spPr>
        <p:txBody>
          <a:bodyPr anchorCtr="0" anchor="t" bIns="0" lIns="0" spcFirstLastPara="1" rIns="0" wrap="square" tIns="0">
            <a:noAutofit/>
          </a:bodyPr>
          <a:lstStyle/>
          <a:p>
            <a:pPr indent="0" lvl="0" marL="1588" rtl="0" algn="l">
              <a:lnSpc>
                <a:spcPct val="90000"/>
              </a:lnSpc>
              <a:spcBef>
                <a:spcPts val="0"/>
              </a:spcBef>
              <a:spcAft>
                <a:spcPts val="0"/>
              </a:spcAft>
              <a:buSzPts val="2800"/>
              <a:buNone/>
            </a:pPr>
            <a:r>
              <a:rPr lang="en-US"/>
              <a:t>Following examples explain more about matching characters.</a:t>
            </a:r>
            <a:endParaRPr/>
          </a:p>
        </p:txBody>
      </p:sp>
      <p:sp>
        <p:nvSpPr>
          <p:cNvPr id="1703" name="Google Shape;1703;p187"/>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1704" name="Google Shape;1704;p187"/>
          <p:cNvGraphicFramePr/>
          <p:nvPr/>
        </p:nvGraphicFramePr>
        <p:xfrm>
          <a:off x="1971231" y="1916126"/>
          <a:ext cx="3000000" cy="3000000"/>
        </p:xfrm>
        <a:graphic>
          <a:graphicData uri="http://schemas.openxmlformats.org/drawingml/2006/table">
            <a:tbl>
              <a:tblPr bandRow="1" firstRow="1">
                <a:noFill/>
                <a:tableStyleId>{28E30604-20AF-4E26-80DD-424C24190ECC}</a:tableStyleId>
              </a:tblPr>
              <a:tblGrid>
                <a:gridCol w="1709825"/>
                <a:gridCol w="6416075"/>
              </a:tblGrid>
              <a:tr h="370850">
                <a:tc>
                  <a:txBody>
                    <a:bodyPr/>
                    <a:lstStyle/>
                    <a:p>
                      <a:pPr indent="0" lvl="0" marL="0" marR="0" rtl="0" algn="l">
                        <a:spcBef>
                          <a:spcPts val="0"/>
                        </a:spcBef>
                        <a:spcAft>
                          <a:spcPts val="0"/>
                        </a:spcAft>
                        <a:buNone/>
                      </a:pPr>
                      <a:r>
                        <a:rPr lang="en-US" sz="1900" u="none" cap="none" strike="noStrike"/>
                        <a:t>Expression</a:t>
                      </a:r>
                      <a:endParaRPr/>
                    </a:p>
                  </a:txBody>
                  <a:tcPr marT="76200" marB="76200" marR="76200" marL="76200"/>
                </a:tc>
                <a:tc>
                  <a:txBody>
                    <a:bodyPr/>
                    <a:lstStyle/>
                    <a:p>
                      <a:pPr indent="0" lvl="0" marL="0" marR="0" rtl="0" algn="l">
                        <a:spcBef>
                          <a:spcPts val="0"/>
                        </a:spcBef>
                        <a:spcAft>
                          <a:spcPts val="0"/>
                        </a:spcAft>
                        <a:buNone/>
                      </a:pPr>
                      <a:r>
                        <a:rPr lang="en-US" sz="1900" u="none" cap="none" strike="noStrike"/>
                        <a:t>Description</a:t>
                      </a:r>
                      <a:endParaRPr/>
                    </a:p>
                  </a:txBody>
                  <a:tcPr marT="76200" marB="76200" marR="76200" marL="76200"/>
                </a:tc>
              </a:tr>
              <a:tr h="370850">
                <a:tc>
                  <a:txBody>
                    <a:bodyPr/>
                    <a:lstStyle/>
                    <a:p>
                      <a:pPr indent="0" lvl="0" marL="0" marR="0" rtl="0" algn="l">
                        <a:spcBef>
                          <a:spcPts val="0"/>
                        </a:spcBef>
                        <a:spcAft>
                          <a:spcPts val="0"/>
                        </a:spcAft>
                        <a:buNone/>
                      </a:pPr>
                      <a:r>
                        <a:rPr lang="en-US" sz="1900" u="none" cap="none" strike="noStrike"/>
                        <a:t>[^a-zA-Z]</a:t>
                      </a:r>
                      <a:endParaRPr/>
                    </a:p>
                  </a:txBody>
                  <a:tcPr marT="76200" marB="76200" marR="76200" marL="76200"/>
                </a:tc>
                <a:tc>
                  <a:txBody>
                    <a:bodyPr/>
                    <a:lstStyle/>
                    <a:p>
                      <a:pPr indent="0" lvl="0" marL="0" marR="0" rtl="0" algn="l">
                        <a:spcBef>
                          <a:spcPts val="0"/>
                        </a:spcBef>
                        <a:spcAft>
                          <a:spcPts val="0"/>
                        </a:spcAft>
                        <a:buNone/>
                      </a:pPr>
                      <a:r>
                        <a:rPr lang="en-US" sz="1900" u="none" cap="none" strike="noStrike"/>
                        <a:t>It matches any string not containing any of the characters ranging from a through z and A through Z.</a:t>
                      </a:r>
                      <a:endParaRPr/>
                    </a:p>
                  </a:txBody>
                  <a:tcPr marT="76200" marB="76200" marR="76200" marL="76200"/>
                </a:tc>
              </a:tr>
              <a:tr h="370850">
                <a:tc>
                  <a:txBody>
                    <a:bodyPr/>
                    <a:lstStyle/>
                    <a:p>
                      <a:pPr indent="0" lvl="0" marL="0" marR="0" rtl="0" algn="l">
                        <a:spcBef>
                          <a:spcPts val="0"/>
                        </a:spcBef>
                        <a:spcAft>
                          <a:spcPts val="0"/>
                        </a:spcAft>
                        <a:buNone/>
                      </a:pPr>
                      <a:r>
                        <a:rPr lang="en-US" sz="1900" u="none" cap="none" strike="noStrike"/>
                        <a:t>p.p</a:t>
                      </a:r>
                      <a:endParaRPr/>
                    </a:p>
                  </a:txBody>
                  <a:tcPr marT="76200" marB="76200" marR="76200" marL="76200"/>
                </a:tc>
                <a:tc>
                  <a:txBody>
                    <a:bodyPr/>
                    <a:lstStyle/>
                    <a:p>
                      <a:pPr indent="0" lvl="0" marL="0" marR="0" rtl="0" algn="l">
                        <a:spcBef>
                          <a:spcPts val="0"/>
                        </a:spcBef>
                        <a:spcAft>
                          <a:spcPts val="0"/>
                        </a:spcAft>
                        <a:buNone/>
                      </a:pPr>
                      <a:r>
                        <a:rPr lang="en-US" sz="1900" u="none" cap="none" strike="noStrike"/>
                        <a:t>It matches any string containing p, followed by any character, in turn followed by another p.</a:t>
                      </a:r>
                      <a:endParaRPr/>
                    </a:p>
                  </a:txBody>
                  <a:tcPr marT="76200" marB="76200" marR="76200" marL="76200"/>
                </a:tc>
              </a:tr>
              <a:tr h="370850">
                <a:tc>
                  <a:txBody>
                    <a:bodyPr/>
                    <a:lstStyle/>
                    <a:p>
                      <a:pPr indent="0" lvl="0" marL="0" marR="0" rtl="0" algn="l">
                        <a:spcBef>
                          <a:spcPts val="0"/>
                        </a:spcBef>
                        <a:spcAft>
                          <a:spcPts val="0"/>
                        </a:spcAft>
                        <a:buNone/>
                      </a:pPr>
                      <a:r>
                        <a:rPr lang="en-US" sz="1900" u="none" cap="none" strike="noStrike"/>
                        <a:t>^.{2}$</a:t>
                      </a:r>
                      <a:endParaRPr/>
                    </a:p>
                  </a:txBody>
                  <a:tcPr marT="76200" marB="76200" marR="76200" marL="76200"/>
                </a:tc>
                <a:tc>
                  <a:txBody>
                    <a:bodyPr/>
                    <a:lstStyle/>
                    <a:p>
                      <a:pPr indent="0" lvl="0" marL="0" marR="0" rtl="0" algn="l">
                        <a:spcBef>
                          <a:spcPts val="0"/>
                        </a:spcBef>
                        <a:spcAft>
                          <a:spcPts val="0"/>
                        </a:spcAft>
                        <a:buNone/>
                      </a:pPr>
                      <a:r>
                        <a:rPr lang="en-US" sz="1900" u="none" cap="none" strike="noStrike"/>
                        <a:t>It matches any string containing exactly two characters.</a:t>
                      </a:r>
                      <a:endParaRPr/>
                    </a:p>
                  </a:txBody>
                  <a:tcPr marT="76200" marB="76200" marR="76200" marL="76200"/>
                </a:tc>
              </a:tr>
              <a:tr h="370850">
                <a:tc>
                  <a:txBody>
                    <a:bodyPr/>
                    <a:lstStyle/>
                    <a:p>
                      <a:pPr indent="0" lvl="0" marL="0" marR="0" rtl="0" algn="l">
                        <a:spcBef>
                          <a:spcPts val="0"/>
                        </a:spcBef>
                        <a:spcAft>
                          <a:spcPts val="0"/>
                        </a:spcAft>
                        <a:buNone/>
                      </a:pPr>
                      <a:r>
                        <a:rPr lang="en-US" sz="1900" u="none" cap="none" strike="noStrike"/>
                        <a:t>&lt;b&gt;(.*)&lt;/b&gt;</a:t>
                      </a:r>
                      <a:endParaRPr/>
                    </a:p>
                  </a:txBody>
                  <a:tcPr marT="76200" marB="76200" marR="76200" marL="76200"/>
                </a:tc>
                <a:tc>
                  <a:txBody>
                    <a:bodyPr/>
                    <a:lstStyle/>
                    <a:p>
                      <a:pPr indent="0" lvl="0" marL="0" marR="0" rtl="0" algn="l">
                        <a:spcBef>
                          <a:spcPts val="0"/>
                        </a:spcBef>
                        <a:spcAft>
                          <a:spcPts val="0"/>
                        </a:spcAft>
                        <a:buNone/>
                      </a:pPr>
                      <a:r>
                        <a:rPr lang="en-US" sz="1900" u="none" cap="none" strike="noStrike"/>
                        <a:t>It matches any string enclosed within &lt;b&gt; and &lt;/b&gt;.</a:t>
                      </a:r>
                      <a:endParaRPr/>
                    </a:p>
                  </a:txBody>
                  <a:tcPr marT="76200" marB="76200" marR="76200" marL="76200"/>
                </a:tc>
              </a:tr>
              <a:tr h="370850">
                <a:tc>
                  <a:txBody>
                    <a:bodyPr/>
                    <a:lstStyle/>
                    <a:p>
                      <a:pPr indent="0" lvl="0" marL="0" marR="0" rtl="0" algn="l">
                        <a:spcBef>
                          <a:spcPts val="0"/>
                        </a:spcBef>
                        <a:spcAft>
                          <a:spcPts val="0"/>
                        </a:spcAft>
                        <a:buNone/>
                      </a:pPr>
                      <a:r>
                        <a:rPr lang="en-US" sz="1900" u="none" cap="none" strike="noStrike"/>
                        <a:t>p(hp)*</a:t>
                      </a:r>
                      <a:endParaRPr/>
                    </a:p>
                  </a:txBody>
                  <a:tcPr marT="76200" marB="76200" marR="76200" marL="76200"/>
                </a:tc>
                <a:tc>
                  <a:txBody>
                    <a:bodyPr/>
                    <a:lstStyle/>
                    <a:p>
                      <a:pPr indent="0" lvl="0" marL="0" marR="0" rtl="0" algn="l">
                        <a:spcBef>
                          <a:spcPts val="0"/>
                        </a:spcBef>
                        <a:spcAft>
                          <a:spcPts val="0"/>
                        </a:spcAft>
                        <a:buNone/>
                      </a:pPr>
                      <a:r>
                        <a:rPr lang="en-US" sz="1900" u="none" cap="none" strike="noStrike"/>
                        <a:t>It matches any string containing a p followed by zero or more instances of the sequence hp.</a:t>
                      </a:r>
                      <a:endParaRPr/>
                    </a:p>
                  </a:txBody>
                  <a:tcPr marT="76200" marB="76200" marR="76200" marL="76200"/>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1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8" name="Shape 1708"/>
        <p:cNvGrpSpPr/>
        <p:nvPr/>
      </p:nvGrpSpPr>
      <p:grpSpPr>
        <a:xfrm>
          <a:off x="0" y="0"/>
          <a:ext cx="0" cy="0"/>
          <a:chOff x="0" y="0"/>
          <a:chExt cx="0" cy="0"/>
        </a:xfrm>
      </p:grpSpPr>
      <p:sp>
        <p:nvSpPr>
          <p:cNvPr id="1709" name="Google Shape;1709;p188"/>
          <p:cNvSpPr txBox="1"/>
          <p:nvPr>
            <p:ph type="title"/>
          </p:nvPr>
        </p:nvSpPr>
        <p:spPr>
          <a:xfrm>
            <a:off x="391141" y="2683415"/>
            <a:ext cx="11125199" cy="592016"/>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Literal characters</a:t>
            </a:r>
            <a:endParaRPr/>
          </a:p>
        </p:txBody>
      </p:sp>
      <p:sp>
        <p:nvSpPr>
          <p:cNvPr id="1710" name="Google Shape;1710;p188"/>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1711" name="Google Shape;1711;p188"/>
          <p:cNvGraphicFramePr/>
          <p:nvPr/>
        </p:nvGraphicFramePr>
        <p:xfrm>
          <a:off x="3836825" y="310663"/>
          <a:ext cx="3000000" cy="3000000"/>
        </p:xfrm>
        <a:graphic>
          <a:graphicData uri="http://schemas.openxmlformats.org/drawingml/2006/table">
            <a:tbl>
              <a:tblPr bandRow="1" firstRow="1">
                <a:noFill/>
                <a:tableStyleId>{28E30604-20AF-4E26-80DD-424C24190ECC}</a:tableStyleId>
              </a:tblPr>
              <a:tblGrid>
                <a:gridCol w="1673025"/>
                <a:gridCol w="6452875"/>
              </a:tblGrid>
              <a:tr h="370850">
                <a:tc>
                  <a:txBody>
                    <a:bodyPr/>
                    <a:lstStyle/>
                    <a:p>
                      <a:pPr indent="0" lvl="0" marL="0" marR="0" rtl="0" algn="l">
                        <a:spcBef>
                          <a:spcPts val="0"/>
                        </a:spcBef>
                        <a:spcAft>
                          <a:spcPts val="0"/>
                        </a:spcAft>
                        <a:buNone/>
                      </a:pPr>
                      <a:r>
                        <a:rPr lang="en-US" sz="1900" u="none" cap="none" strike="noStrike"/>
                        <a:t>Character</a:t>
                      </a:r>
                      <a:endParaRPr/>
                    </a:p>
                  </a:txBody>
                  <a:tcPr marT="76200" marB="76200" marR="76200" marL="76200"/>
                </a:tc>
                <a:tc>
                  <a:txBody>
                    <a:bodyPr/>
                    <a:lstStyle/>
                    <a:p>
                      <a:pPr indent="0" lvl="0" marL="0" marR="0" rtl="0" algn="l">
                        <a:spcBef>
                          <a:spcPts val="0"/>
                        </a:spcBef>
                        <a:spcAft>
                          <a:spcPts val="0"/>
                        </a:spcAft>
                        <a:buNone/>
                      </a:pPr>
                      <a:r>
                        <a:rPr lang="en-US" sz="1900" u="none" cap="none" strike="noStrike"/>
                        <a:t>Description</a:t>
                      </a:r>
                      <a:endParaRPr/>
                    </a:p>
                  </a:txBody>
                  <a:tcPr marT="76200" marB="76200" marR="76200" marL="76200"/>
                </a:tc>
              </a:tr>
              <a:tr h="370850">
                <a:tc>
                  <a:txBody>
                    <a:bodyPr/>
                    <a:lstStyle/>
                    <a:p>
                      <a:pPr indent="0" lvl="0" marL="0" marR="0" rtl="0" algn="l">
                        <a:spcBef>
                          <a:spcPts val="0"/>
                        </a:spcBef>
                        <a:spcAft>
                          <a:spcPts val="0"/>
                        </a:spcAft>
                        <a:buNone/>
                      </a:pPr>
                      <a:r>
                        <a:rPr lang="en-US" sz="1900" u="none" cap="none" strike="noStrike"/>
                        <a:t>Alphanumeric</a:t>
                      </a:r>
                      <a:endParaRPr/>
                    </a:p>
                  </a:txBody>
                  <a:tcPr marT="76200" marB="76200" marR="76200" marL="76200"/>
                </a:tc>
                <a:tc>
                  <a:txBody>
                    <a:bodyPr/>
                    <a:lstStyle/>
                    <a:p>
                      <a:pPr indent="0" lvl="0" marL="0" marR="0" rtl="0" algn="l">
                        <a:spcBef>
                          <a:spcPts val="0"/>
                        </a:spcBef>
                        <a:spcAft>
                          <a:spcPts val="0"/>
                        </a:spcAft>
                        <a:buNone/>
                      </a:pPr>
                      <a:r>
                        <a:rPr lang="en-US" sz="1900" u="none" cap="none" strike="noStrike"/>
                        <a:t>Itself</a:t>
                      </a:r>
                      <a:endParaRPr/>
                    </a:p>
                  </a:txBody>
                  <a:tcPr marT="76200" marB="76200" marR="76200" marL="76200"/>
                </a:tc>
              </a:tr>
              <a:tr h="370850">
                <a:tc>
                  <a:txBody>
                    <a:bodyPr/>
                    <a:lstStyle/>
                    <a:p>
                      <a:pPr indent="0" lvl="0" marL="0" marR="0" rtl="0" algn="l">
                        <a:spcBef>
                          <a:spcPts val="0"/>
                        </a:spcBef>
                        <a:spcAft>
                          <a:spcPts val="0"/>
                        </a:spcAft>
                        <a:buNone/>
                      </a:pPr>
                      <a:r>
                        <a:rPr lang="en-US" sz="1900" u="none" cap="none" strike="noStrike"/>
                        <a:t>\0</a:t>
                      </a:r>
                      <a:endParaRPr/>
                    </a:p>
                  </a:txBody>
                  <a:tcPr marT="76200" marB="76200" marR="76200" marL="76200"/>
                </a:tc>
                <a:tc>
                  <a:txBody>
                    <a:bodyPr/>
                    <a:lstStyle/>
                    <a:p>
                      <a:pPr indent="0" lvl="0" marL="0" marR="0" rtl="0" algn="l">
                        <a:spcBef>
                          <a:spcPts val="0"/>
                        </a:spcBef>
                        <a:spcAft>
                          <a:spcPts val="0"/>
                        </a:spcAft>
                        <a:buNone/>
                      </a:pPr>
                      <a:r>
                        <a:rPr lang="en-US" sz="1900" u="none" cap="none" strike="noStrike"/>
                        <a:t>The NUL character (\u0000)</a:t>
                      </a:r>
                      <a:endParaRPr/>
                    </a:p>
                  </a:txBody>
                  <a:tcPr marT="76200" marB="76200" marR="76200" marL="76200"/>
                </a:tc>
              </a:tr>
              <a:tr h="370850">
                <a:tc>
                  <a:txBody>
                    <a:bodyPr/>
                    <a:lstStyle/>
                    <a:p>
                      <a:pPr indent="0" lvl="0" marL="0" marR="0" rtl="0" algn="l">
                        <a:spcBef>
                          <a:spcPts val="0"/>
                        </a:spcBef>
                        <a:spcAft>
                          <a:spcPts val="0"/>
                        </a:spcAft>
                        <a:buNone/>
                      </a:pPr>
                      <a:r>
                        <a:rPr lang="en-US" sz="1900" u="none" cap="none" strike="noStrike"/>
                        <a:t>\t</a:t>
                      </a:r>
                      <a:endParaRPr/>
                    </a:p>
                  </a:txBody>
                  <a:tcPr marT="76200" marB="76200" marR="76200" marL="76200"/>
                </a:tc>
                <a:tc>
                  <a:txBody>
                    <a:bodyPr/>
                    <a:lstStyle/>
                    <a:p>
                      <a:pPr indent="0" lvl="0" marL="0" marR="0" rtl="0" algn="l">
                        <a:spcBef>
                          <a:spcPts val="0"/>
                        </a:spcBef>
                        <a:spcAft>
                          <a:spcPts val="0"/>
                        </a:spcAft>
                        <a:buNone/>
                      </a:pPr>
                      <a:r>
                        <a:rPr lang="en-US" sz="1900" u="none" cap="none" strike="noStrike"/>
                        <a:t>Tab (\u0009)</a:t>
                      </a:r>
                      <a:endParaRPr/>
                    </a:p>
                  </a:txBody>
                  <a:tcPr marT="76200" marB="76200" marR="76200" marL="76200"/>
                </a:tc>
              </a:tr>
              <a:tr h="370850">
                <a:tc>
                  <a:txBody>
                    <a:bodyPr/>
                    <a:lstStyle/>
                    <a:p>
                      <a:pPr indent="0" lvl="0" marL="0" marR="0" rtl="0" algn="l">
                        <a:spcBef>
                          <a:spcPts val="0"/>
                        </a:spcBef>
                        <a:spcAft>
                          <a:spcPts val="0"/>
                        </a:spcAft>
                        <a:buNone/>
                      </a:pPr>
                      <a:r>
                        <a:rPr lang="en-US" sz="1900" u="none" cap="none" strike="noStrike"/>
                        <a:t>\n</a:t>
                      </a:r>
                      <a:endParaRPr/>
                    </a:p>
                  </a:txBody>
                  <a:tcPr marT="76200" marB="76200" marR="76200" marL="76200"/>
                </a:tc>
                <a:tc>
                  <a:txBody>
                    <a:bodyPr/>
                    <a:lstStyle/>
                    <a:p>
                      <a:pPr indent="0" lvl="0" marL="0" marR="0" rtl="0" algn="l">
                        <a:spcBef>
                          <a:spcPts val="0"/>
                        </a:spcBef>
                        <a:spcAft>
                          <a:spcPts val="0"/>
                        </a:spcAft>
                        <a:buNone/>
                      </a:pPr>
                      <a:r>
                        <a:rPr lang="en-US" sz="1900" u="none" cap="none" strike="noStrike"/>
                        <a:t>Newline (\u000A)</a:t>
                      </a:r>
                      <a:endParaRPr/>
                    </a:p>
                  </a:txBody>
                  <a:tcPr marT="76200" marB="76200" marR="76200" marL="76200"/>
                </a:tc>
              </a:tr>
              <a:tr h="370850">
                <a:tc>
                  <a:txBody>
                    <a:bodyPr/>
                    <a:lstStyle/>
                    <a:p>
                      <a:pPr indent="0" lvl="0" marL="0" marR="0" rtl="0" algn="l">
                        <a:spcBef>
                          <a:spcPts val="0"/>
                        </a:spcBef>
                        <a:spcAft>
                          <a:spcPts val="0"/>
                        </a:spcAft>
                        <a:buNone/>
                      </a:pPr>
                      <a:r>
                        <a:rPr lang="en-US" sz="1900" u="none" cap="none" strike="noStrike"/>
                        <a:t>\v</a:t>
                      </a:r>
                      <a:endParaRPr/>
                    </a:p>
                  </a:txBody>
                  <a:tcPr marT="76200" marB="76200" marR="76200" marL="76200"/>
                </a:tc>
                <a:tc>
                  <a:txBody>
                    <a:bodyPr/>
                    <a:lstStyle/>
                    <a:p>
                      <a:pPr indent="0" lvl="0" marL="0" marR="0" rtl="0" algn="l">
                        <a:spcBef>
                          <a:spcPts val="0"/>
                        </a:spcBef>
                        <a:spcAft>
                          <a:spcPts val="0"/>
                        </a:spcAft>
                        <a:buNone/>
                      </a:pPr>
                      <a:r>
                        <a:rPr lang="en-US" sz="1900" u="none" cap="none" strike="noStrike"/>
                        <a:t>Vertical tab (\u000B)</a:t>
                      </a:r>
                      <a:endParaRPr/>
                    </a:p>
                  </a:txBody>
                  <a:tcPr marT="76200" marB="76200" marR="76200" marL="76200"/>
                </a:tc>
              </a:tr>
              <a:tr h="370850">
                <a:tc>
                  <a:txBody>
                    <a:bodyPr/>
                    <a:lstStyle/>
                    <a:p>
                      <a:pPr indent="0" lvl="0" marL="0" marR="0" rtl="0" algn="l">
                        <a:spcBef>
                          <a:spcPts val="0"/>
                        </a:spcBef>
                        <a:spcAft>
                          <a:spcPts val="0"/>
                        </a:spcAft>
                        <a:buNone/>
                      </a:pPr>
                      <a:r>
                        <a:rPr lang="en-US" sz="1900" u="none" cap="none" strike="noStrike"/>
                        <a:t>\f</a:t>
                      </a:r>
                      <a:endParaRPr/>
                    </a:p>
                  </a:txBody>
                  <a:tcPr marT="76200" marB="76200" marR="76200" marL="76200"/>
                </a:tc>
                <a:tc>
                  <a:txBody>
                    <a:bodyPr/>
                    <a:lstStyle/>
                    <a:p>
                      <a:pPr indent="0" lvl="0" marL="0" marR="0" rtl="0" algn="l">
                        <a:spcBef>
                          <a:spcPts val="0"/>
                        </a:spcBef>
                        <a:spcAft>
                          <a:spcPts val="0"/>
                        </a:spcAft>
                        <a:buNone/>
                      </a:pPr>
                      <a:r>
                        <a:rPr lang="en-US" sz="1900" u="none" cap="none" strike="noStrike"/>
                        <a:t>Form feed (\u000C)</a:t>
                      </a:r>
                      <a:endParaRPr/>
                    </a:p>
                  </a:txBody>
                  <a:tcPr marT="76200" marB="76200" marR="76200" marL="76200"/>
                </a:tc>
              </a:tr>
              <a:tr h="370850">
                <a:tc>
                  <a:txBody>
                    <a:bodyPr/>
                    <a:lstStyle/>
                    <a:p>
                      <a:pPr indent="0" lvl="0" marL="0" marR="0" rtl="0" algn="l">
                        <a:spcBef>
                          <a:spcPts val="0"/>
                        </a:spcBef>
                        <a:spcAft>
                          <a:spcPts val="0"/>
                        </a:spcAft>
                        <a:buNone/>
                      </a:pPr>
                      <a:r>
                        <a:rPr lang="en-US" sz="1900" u="none" cap="none" strike="noStrike"/>
                        <a:t>\r</a:t>
                      </a:r>
                      <a:endParaRPr/>
                    </a:p>
                  </a:txBody>
                  <a:tcPr marT="76200" marB="76200" marR="76200" marL="76200"/>
                </a:tc>
                <a:tc>
                  <a:txBody>
                    <a:bodyPr/>
                    <a:lstStyle/>
                    <a:p>
                      <a:pPr indent="0" lvl="0" marL="0" marR="0" rtl="0" algn="l">
                        <a:spcBef>
                          <a:spcPts val="0"/>
                        </a:spcBef>
                        <a:spcAft>
                          <a:spcPts val="0"/>
                        </a:spcAft>
                        <a:buNone/>
                      </a:pPr>
                      <a:r>
                        <a:rPr lang="en-US" sz="1900" u="none" cap="none" strike="noStrike"/>
                        <a:t>Carriage return (\u000D)</a:t>
                      </a:r>
                      <a:endParaRPr/>
                    </a:p>
                  </a:txBody>
                  <a:tcPr marT="76200" marB="76200" marR="76200" marL="76200"/>
                </a:tc>
              </a:tr>
              <a:tr h="370850">
                <a:tc>
                  <a:txBody>
                    <a:bodyPr/>
                    <a:lstStyle/>
                    <a:p>
                      <a:pPr indent="0" lvl="0" marL="0" marR="0" rtl="0" algn="l">
                        <a:spcBef>
                          <a:spcPts val="0"/>
                        </a:spcBef>
                        <a:spcAft>
                          <a:spcPts val="0"/>
                        </a:spcAft>
                        <a:buNone/>
                      </a:pPr>
                      <a:r>
                        <a:rPr lang="en-US" sz="1900" u="none" cap="none" strike="noStrike"/>
                        <a:t>\xnn</a:t>
                      </a:r>
                      <a:endParaRPr/>
                    </a:p>
                  </a:txBody>
                  <a:tcPr marT="76200" marB="76200" marR="76200" marL="76200"/>
                </a:tc>
                <a:tc>
                  <a:txBody>
                    <a:bodyPr/>
                    <a:lstStyle/>
                    <a:p>
                      <a:pPr indent="0" lvl="0" marL="0" marR="0" rtl="0" algn="l">
                        <a:spcBef>
                          <a:spcPts val="0"/>
                        </a:spcBef>
                        <a:spcAft>
                          <a:spcPts val="0"/>
                        </a:spcAft>
                        <a:buNone/>
                      </a:pPr>
                      <a:r>
                        <a:rPr lang="en-US" sz="1900" u="none" cap="none" strike="noStrike"/>
                        <a:t>The Latin character specified by the hexadecimal number nn; for example, \x0A is the same as \n</a:t>
                      </a:r>
                      <a:endParaRPr/>
                    </a:p>
                  </a:txBody>
                  <a:tcPr marT="76200" marB="76200" marR="76200" marL="76200"/>
                </a:tc>
              </a:tr>
              <a:tr h="370850">
                <a:tc>
                  <a:txBody>
                    <a:bodyPr/>
                    <a:lstStyle/>
                    <a:p>
                      <a:pPr indent="0" lvl="0" marL="0" marR="0" rtl="0" algn="l">
                        <a:spcBef>
                          <a:spcPts val="0"/>
                        </a:spcBef>
                        <a:spcAft>
                          <a:spcPts val="0"/>
                        </a:spcAft>
                        <a:buNone/>
                      </a:pPr>
                      <a:r>
                        <a:rPr lang="en-US" sz="1900" u="none" cap="none" strike="noStrike"/>
                        <a:t>\uxxxx</a:t>
                      </a:r>
                      <a:endParaRPr/>
                    </a:p>
                  </a:txBody>
                  <a:tcPr marT="76200" marB="76200" marR="76200" marL="76200"/>
                </a:tc>
                <a:tc>
                  <a:txBody>
                    <a:bodyPr/>
                    <a:lstStyle/>
                    <a:p>
                      <a:pPr indent="0" lvl="0" marL="0" marR="0" rtl="0" algn="l">
                        <a:spcBef>
                          <a:spcPts val="0"/>
                        </a:spcBef>
                        <a:spcAft>
                          <a:spcPts val="0"/>
                        </a:spcAft>
                        <a:buNone/>
                      </a:pPr>
                      <a:r>
                        <a:rPr lang="en-US" sz="1900" u="none" cap="none" strike="noStrike"/>
                        <a:t>The Unicode character specified by the hexadecimal number xxxx; for example, \u0009 is the same as \t</a:t>
                      </a:r>
                      <a:endParaRPr/>
                    </a:p>
                  </a:txBody>
                  <a:tcPr marT="76200" marB="76200" marR="76200" marL="76200"/>
                </a:tc>
              </a:tr>
              <a:tr h="370850">
                <a:tc>
                  <a:txBody>
                    <a:bodyPr/>
                    <a:lstStyle/>
                    <a:p>
                      <a:pPr indent="0" lvl="0" marL="0" marR="0" rtl="0" algn="l">
                        <a:spcBef>
                          <a:spcPts val="0"/>
                        </a:spcBef>
                        <a:spcAft>
                          <a:spcPts val="0"/>
                        </a:spcAft>
                        <a:buNone/>
                      </a:pPr>
                      <a:r>
                        <a:rPr lang="en-US" sz="1900" u="none" cap="none" strike="noStrike"/>
                        <a:t>\cX</a:t>
                      </a:r>
                      <a:endParaRPr/>
                    </a:p>
                  </a:txBody>
                  <a:tcPr marT="76200" marB="76200" marR="76200" marL="76200"/>
                </a:tc>
                <a:tc>
                  <a:txBody>
                    <a:bodyPr/>
                    <a:lstStyle/>
                    <a:p>
                      <a:pPr indent="0" lvl="0" marL="0" marR="0" rtl="0" algn="l">
                        <a:spcBef>
                          <a:spcPts val="0"/>
                        </a:spcBef>
                        <a:spcAft>
                          <a:spcPts val="0"/>
                        </a:spcAft>
                        <a:buNone/>
                      </a:pPr>
                      <a:r>
                        <a:rPr lang="en-US" sz="1900" u="none" cap="none" strike="noStrike"/>
                        <a:t>The control character ^X; for example, \cJ is equivalent to the newline character \n</a:t>
                      </a:r>
                      <a:endParaRPr/>
                    </a:p>
                  </a:txBody>
                  <a:tcPr marT="76200" marB="76200" marR="76200" marL="76200"/>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1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5" name="Shape 1715"/>
        <p:cNvGrpSpPr/>
        <p:nvPr/>
      </p:nvGrpSpPr>
      <p:grpSpPr>
        <a:xfrm>
          <a:off x="0" y="0"/>
          <a:ext cx="0" cy="0"/>
          <a:chOff x="0" y="0"/>
          <a:chExt cx="0" cy="0"/>
        </a:xfrm>
      </p:grpSpPr>
      <p:sp>
        <p:nvSpPr>
          <p:cNvPr id="1716" name="Google Shape;1716;p189"/>
          <p:cNvSpPr txBox="1"/>
          <p:nvPr>
            <p:ph type="title"/>
          </p:nvPr>
        </p:nvSpPr>
        <p:spPr>
          <a:xfrm>
            <a:off x="180126" y="187568"/>
            <a:ext cx="11125199" cy="662355"/>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Metacharacters</a:t>
            </a:r>
            <a:endParaRPr/>
          </a:p>
        </p:txBody>
      </p:sp>
      <p:sp>
        <p:nvSpPr>
          <p:cNvPr id="1717" name="Google Shape;1717;p189"/>
          <p:cNvSpPr txBox="1"/>
          <p:nvPr>
            <p:ph idx="1" type="body"/>
          </p:nvPr>
        </p:nvSpPr>
        <p:spPr>
          <a:xfrm>
            <a:off x="462499" y="1043353"/>
            <a:ext cx="11541931" cy="3962401"/>
          </a:xfrm>
          <a:prstGeom prst="rect">
            <a:avLst/>
          </a:prstGeom>
          <a:noFill/>
          <a:ln>
            <a:noFill/>
          </a:ln>
        </p:spPr>
        <p:txBody>
          <a:bodyPr anchorCtr="0" anchor="t" bIns="0" lIns="0" spcFirstLastPara="1" rIns="0" wrap="square" tIns="0">
            <a:noAutofit/>
          </a:bodyPr>
          <a:lstStyle/>
          <a:p>
            <a:pPr indent="0" lvl="0" marL="1588" rtl="0" algn="l">
              <a:lnSpc>
                <a:spcPct val="90000"/>
              </a:lnSpc>
              <a:spcBef>
                <a:spcPts val="0"/>
              </a:spcBef>
              <a:spcAft>
                <a:spcPts val="0"/>
              </a:spcAft>
              <a:buSzPts val="2800"/>
              <a:buNone/>
            </a:pPr>
            <a:r>
              <a:rPr lang="en-US"/>
              <a:t>A metacharacter is simply an alphabetical character preceded by a backslash that acts to give the combination a special meaning.</a:t>
            </a:r>
            <a:endParaRPr/>
          </a:p>
          <a:p>
            <a:pPr indent="0" lvl="0" marL="1588" rtl="0" algn="l">
              <a:lnSpc>
                <a:spcPct val="90000"/>
              </a:lnSpc>
              <a:spcBef>
                <a:spcPts val="2400"/>
              </a:spcBef>
              <a:spcAft>
                <a:spcPts val="0"/>
              </a:spcAft>
              <a:buSzPts val="2800"/>
              <a:buNone/>
            </a:pPr>
            <a:r>
              <a:rPr lang="en-US"/>
              <a:t>For instance, you can search for a large sum of money using the '\d' metacharacter: </a:t>
            </a:r>
            <a:r>
              <a:rPr b="1" lang="en-US"/>
              <a:t>/([\d]+)000/</a:t>
            </a:r>
            <a:r>
              <a:rPr lang="en-US"/>
              <a:t>, Here </a:t>
            </a:r>
            <a:r>
              <a:rPr b="1" lang="en-US"/>
              <a:t>\d</a:t>
            </a:r>
            <a:r>
              <a:rPr lang="en-US"/>
              <a:t> will search for any string of numerical character.</a:t>
            </a:r>
            <a:endParaRPr/>
          </a:p>
          <a:p>
            <a:pPr indent="0" lvl="0" marL="1588" rtl="0" algn="l">
              <a:lnSpc>
                <a:spcPct val="90000"/>
              </a:lnSpc>
              <a:spcBef>
                <a:spcPts val="2400"/>
              </a:spcBef>
              <a:spcAft>
                <a:spcPts val="0"/>
              </a:spcAft>
              <a:buSzPts val="2800"/>
              <a:buNone/>
            </a:pPr>
            <a:r>
              <a:rPr lang="en-US"/>
              <a:t>The following table lists a set of metacharacters which can be used in PERL Style Regular Expressions.</a:t>
            </a:r>
            <a:endParaRPr/>
          </a:p>
          <a:p>
            <a:pPr indent="0" lvl="0" marL="1588" rtl="0" algn="l">
              <a:lnSpc>
                <a:spcPct val="90000"/>
              </a:lnSpc>
              <a:spcBef>
                <a:spcPts val="2400"/>
              </a:spcBef>
              <a:spcAft>
                <a:spcPts val="0"/>
              </a:spcAft>
              <a:buSzPts val="2800"/>
              <a:buNone/>
            </a:pPr>
            <a:r>
              <a:t/>
            </a:r>
            <a:endParaRPr/>
          </a:p>
        </p:txBody>
      </p:sp>
      <p:sp>
        <p:nvSpPr>
          <p:cNvPr id="1718" name="Google Shape;1718;p189"/>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19"/>
          <p:cNvSpPr txBox="1"/>
          <p:nvPr>
            <p:ph type="title"/>
          </p:nvPr>
        </p:nvSpPr>
        <p:spPr>
          <a:xfrm>
            <a:off x="180126" y="0"/>
            <a:ext cx="11125199" cy="756139"/>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JavaScript in Internet Explorer</a:t>
            </a:r>
            <a:endParaRPr/>
          </a:p>
        </p:txBody>
      </p:sp>
      <p:sp>
        <p:nvSpPr>
          <p:cNvPr id="321" name="Google Shape;321;p19"/>
          <p:cNvSpPr txBox="1"/>
          <p:nvPr>
            <p:ph idx="1" type="body"/>
          </p:nvPr>
        </p:nvSpPr>
        <p:spPr>
          <a:xfrm>
            <a:off x="414025" y="926122"/>
            <a:ext cx="11774800" cy="5630126"/>
          </a:xfrm>
          <a:prstGeom prst="rect">
            <a:avLst/>
          </a:prstGeom>
          <a:noFill/>
          <a:ln>
            <a:noFill/>
          </a:ln>
        </p:spPr>
        <p:txBody>
          <a:bodyPr anchorCtr="0" anchor="t" bIns="0" lIns="0" spcFirstLastPara="1" rIns="0" wrap="square" tIns="0">
            <a:noAutofit/>
          </a:bodyPr>
          <a:lstStyle/>
          <a:p>
            <a:pPr indent="0" lvl="0" marL="1588" rtl="0" algn="l">
              <a:lnSpc>
                <a:spcPct val="90000"/>
              </a:lnSpc>
              <a:spcBef>
                <a:spcPts val="0"/>
              </a:spcBef>
              <a:spcAft>
                <a:spcPts val="0"/>
              </a:spcAft>
              <a:buSzPts val="2800"/>
              <a:buNone/>
            </a:pPr>
            <a:r>
              <a:rPr lang="en-US"/>
              <a:t>Here are simple steps to turn on or turn off JavaScript in your Internet Explorer −</a:t>
            </a:r>
            <a:endParaRPr/>
          </a:p>
          <a:p>
            <a:pPr indent="-457200" lvl="0" marL="458788" rtl="0" algn="l">
              <a:lnSpc>
                <a:spcPct val="90000"/>
              </a:lnSpc>
              <a:spcBef>
                <a:spcPts val="2400"/>
              </a:spcBef>
              <a:spcAft>
                <a:spcPts val="0"/>
              </a:spcAft>
              <a:buSzPts val="2700"/>
              <a:buFont typeface="Arial"/>
              <a:buChar char="•"/>
            </a:pPr>
            <a:r>
              <a:rPr lang="en-US" sz="2700"/>
              <a:t>Follow </a:t>
            </a:r>
            <a:r>
              <a:rPr b="1" lang="en-US" sz="2700"/>
              <a:t>Tools → Internet Options</a:t>
            </a:r>
            <a:r>
              <a:rPr lang="en-US" sz="2700"/>
              <a:t> from the menu.</a:t>
            </a:r>
            <a:endParaRPr/>
          </a:p>
          <a:p>
            <a:pPr indent="-457200" lvl="0" marL="458788" rtl="0" algn="l">
              <a:lnSpc>
                <a:spcPct val="90000"/>
              </a:lnSpc>
              <a:spcBef>
                <a:spcPts val="2400"/>
              </a:spcBef>
              <a:spcAft>
                <a:spcPts val="0"/>
              </a:spcAft>
              <a:buSzPts val="2700"/>
              <a:buFont typeface="Arial"/>
              <a:buChar char="•"/>
            </a:pPr>
            <a:r>
              <a:rPr lang="en-US" sz="2700"/>
              <a:t>Select </a:t>
            </a:r>
            <a:r>
              <a:rPr b="1" lang="en-US" sz="2700"/>
              <a:t>Security</a:t>
            </a:r>
            <a:r>
              <a:rPr lang="en-US" sz="2700"/>
              <a:t> tab from the dialog box.</a:t>
            </a:r>
            <a:endParaRPr/>
          </a:p>
          <a:p>
            <a:pPr indent="-457200" lvl="0" marL="458788" rtl="0" algn="l">
              <a:lnSpc>
                <a:spcPct val="90000"/>
              </a:lnSpc>
              <a:spcBef>
                <a:spcPts val="2400"/>
              </a:spcBef>
              <a:spcAft>
                <a:spcPts val="0"/>
              </a:spcAft>
              <a:buSzPts val="2700"/>
              <a:buFont typeface="Arial"/>
              <a:buChar char="•"/>
            </a:pPr>
            <a:r>
              <a:rPr lang="en-US" sz="2700"/>
              <a:t>Click the </a:t>
            </a:r>
            <a:r>
              <a:rPr b="1" lang="en-US" sz="2700"/>
              <a:t>Custom Level</a:t>
            </a:r>
            <a:r>
              <a:rPr lang="en-US" sz="2700"/>
              <a:t> button.</a:t>
            </a:r>
            <a:endParaRPr/>
          </a:p>
          <a:p>
            <a:pPr indent="-457200" lvl="0" marL="458788" rtl="0" algn="l">
              <a:lnSpc>
                <a:spcPct val="90000"/>
              </a:lnSpc>
              <a:spcBef>
                <a:spcPts val="2400"/>
              </a:spcBef>
              <a:spcAft>
                <a:spcPts val="0"/>
              </a:spcAft>
              <a:buSzPts val="2700"/>
              <a:buFont typeface="Arial"/>
              <a:buChar char="•"/>
            </a:pPr>
            <a:r>
              <a:rPr lang="en-US" sz="2700"/>
              <a:t>Scroll down till you find </a:t>
            </a:r>
            <a:r>
              <a:rPr b="1" lang="en-US" sz="2700"/>
              <a:t>Scripting option.</a:t>
            </a:r>
            <a:endParaRPr sz="2700"/>
          </a:p>
          <a:p>
            <a:pPr indent="-457200" lvl="0" marL="458788" rtl="0" algn="l">
              <a:lnSpc>
                <a:spcPct val="90000"/>
              </a:lnSpc>
              <a:spcBef>
                <a:spcPts val="2400"/>
              </a:spcBef>
              <a:spcAft>
                <a:spcPts val="0"/>
              </a:spcAft>
              <a:buSzPts val="2700"/>
              <a:buFont typeface="Arial"/>
              <a:buChar char="•"/>
            </a:pPr>
            <a:r>
              <a:rPr lang="en-US" sz="2700"/>
              <a:t>Select </a:t>
            </a:r>
            <a:r>
              <a:rPr i="1" lang="en-US" sz="2700"/>
              <a:t>Enable</a:t>
            </a:r>
            <a:r>
              <a:rPr lang="en-US" sz="2700"/>
              <a:t> radio button under </a:t>
            </a:r>
            <a:r>
              <a:rPr b="1" lang="en-US" sz="2700"/>
              <a:t>Active scripting</a:t>
            </a:r>
            <a:r>
              <a:rPr lang="en-US" sz="2700"/>
              <a:t>.</a:t>
            </a:r>
            <a:endParaRPr/>
          </a:p>
          <a:p>
            <a:pPr indent="-457200" lvl="0" marL="458788" rtl="0" algn="l">
              <a:lnSpc>
                <a:spcPct val="90000"/>
              </a:lnSpc>
              <a:spcBef>
                <a:spcPts val="2400"/>
              </a:spcBef>
              <a:spcAft>
                <a:spcPts val="0"/>
              </a:spcAft>
              <a:buSzPts val="2700"/>
              <a:buFont typeface="Arial"/>
              <a:buChar char="•"/>
            </a:pPr>
            <a:r>
              <a:rPr lang="en-US" sz="2700"/>
              <a:t>Finally click OK and come out</a:t>
            </a:r>
            <a:endParaRPr/>
          </a:p>
          <a:p>
            <a:pPr indent="0" lvl="0" marL="1588" rtl="0" algn="l">
              <a:lnSpc>
                <a:spcPct val="90000"/>
              </a:lnSpc>
              <a:spcBef>
                <a:spcPts val="2400"/>
              </a:spcBef>
              <a:spcAft>
                <a:spcPts val="0"/>
              </a:spcAft>
              <a:buSzPts val="2800"/>
              <a:buNone/>
            </a:pPr>
            <a:r>
              <a:rPr lang="en-US"/>
              <a:t>To disable JavaScript support in your Internet Explorer, you need to select </a:t>
            </a:r>
            <a:r>
              <a:rPr b="1" lang="en-US"/>
              <a:t>Disable</a:t>
            </a:r>
            <a:r>
              <a:rPr lang="en-US"/>
              <a:t> radio button under </a:t>
            </a:r>
            <a:r>
              <a:rPr b="1" lang="en-US"/>
              <a:t>Active scripting</a:t>
            </a:r>
            <a:r>
              <a:rPr lang="en-US"/>
              <a:t>.</a:t>
            </a:r>
            <a:endParaRPr/>
          </a:p>
          <a:p>
            <a:pPr indent="0" lvl="0" marL="1588" rtl="0" algn="l">
              <a:lnSpc>
                <a:spcPct val="90000"/>
              </a:lnSpc>
              <a:spcBef>
                <a:spcPts val="2400"/>
              </a:spcBef>
              <a:spcAft>
                <a:spcPts val="0"/>
              </a:spcAft>
              <a:buSzPts val="2800"/>
              <a:buNone/>
            </a:pPr>
            <a:r>
              <a:t/>
            </a:r>
            <a:endParaRPr/>
          </a:p>
        </p:txBody>
      </p:sp>
      <p:sp>
        <p:nvSpPr>
          <p:cNvPr id="322" name="Google Shape;322;p19"/>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2" name="Shape 1722"/>
        <p:cNvGrpSpPr/>
        <p:nvPr/>
      </p:nvGrpSpPr>
      <p:grpSpPr>
        <a:xfrm>
          <a:off x="0" y="0"/>
          <a:ext cx="0" cy="0"/>
          <a:chOff x="0" y="0"/>
          <a:chExt cx="0" cy="0"/>
        </a:xfrm>
      </p:grpSpPr>
      <p:sp>
        <p:nvSpPr>
          <p:cNvPr id="1723" name="Google Shape;1723;p190"/>
          <p:cNvSpPr txBox="1"/>
          <p:nvPr>
            <p:ph type="title"/>
          </p:nvPr>
        </p:nvSpPr>
        <p:spPr>
          <a:xfrm>
            <a:off x="391140" y="2513778"/>
            <a:ext cx="11125199" cy="638909"/>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Metacharacters</a:t>
            </a:r>
            <a:endParaRPr/>
          </a:p>
        </p:txBody>
      </p:sp>
      <p:sp>
        <p:nvSpPr>
          <p:cNvPr id="1724" name="Google Shape;1724;p190"/>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1725" name="Google Shape;1725;p190"/>
          <p:cNvGraphicFramePr/>
          <p:nvPr/>
        </p:nvGraphicFramePr>
        <p:xfrm>
          <a:off x="3696148" y="500927"/>
          <a:ext cx="3000000" cy="3000000"/>
        </p:xfrm>
        <a:graphic>
          <a:graphicData uri="http://schemas.openxmlformats.org/drawingml/2006/table">
            <a:tbl>
              <a:tblPr bandRow="1" firstRow="1">
                <a:noFill/>
                <a:tableStyleId>{28E30604-20AF-4E26-80DD-424C24190ECC}</a:tableStyleId>
              </a:tblPr>
              <a:tblGrid>
                <a:gridCol w="1532350"/>
                <a:gridCol w="6593550"/>
              </a:tblGrid>
              <a:tr h="370850">
                <a:tc>
                  <a:txBody>
                    <a:bodyPr/>
                    <a:lstStyle/>
                    <a:p>
                      <a:pPr indent="0" lvl="0" marL="0" marR="0" rtl="0" algn="l">
                        <a:spcBef>
                          <a:spcPts val="0"/>
                        </a:spcBef>
                        <a:spcAft>
                          <a:spcPts val="0"/>
                        </a:spcAft>
                        <a:buNone/>
                      </a:pPr>
                      <a:r>
                        <a:rPr lang="en-US" sz="1900" u="none" cap="none" strike="noStrike"/>
                        <a:t>Character</a:t>
                      </a:r>
                      <a:endParaRPr/>
                    </a:p>
                  </a:txBody>
                  <a:tcPr marT="76200" marB="76200" marR="76200" marL="76200"/>
                </a:tc>
                <a:tc>
                  <a:txBody>
                    <a:bodyPr/>
                    <a:lstStyle/>
                    <a:p>
                      <a:pPr indent="0" lvl="0" marL="0" marR="0" rtl="0" algn="l">
                        <a:spcBef>
                          <a:spcPts val="0"/>
                        </a:spcBef>
                        <a:spcAft>
                          <a:spcPts val="0"/>
                        </a:spcAft>
                        <a:buNone/>
                      </a:pPr>
                      <a:r>
                        <a:rPr lang="en-US" sz="1900" u="none" cap="none" strike="noStrike"/>
                        <a:t>Description</a:t>
                      </a:r>
                      <a:endParaRPr/>
                    </a:p>
                  </a:txBody>
                  <a:tcPr marT="76200" marB="76200" marR="76200" marL="76200"/>
                </a:tc>
              </a:tr>
              <a:tr h="370850">
                <a:tc>
                  <a:txBody>
                    <a:bodyPr/>
                    <a:lstStyle/>
                    <a:p>
                      <a:pPr indent="0" lvl="0" marL="0" marR="0" rtl="0" algn="l">
                        <a:spcBef>
                          <a:spcPts val="0"/>
                        </a:spcBef>
                        <a:spcAft>
                          <a:spcPts val="0"/>
                        </a:spcAft>
                        <a:buNone/>
                      </a:pPr>
                      <a:r>
                        <a:rPr lang="en-US" sz="1900" u="none" cap="none" strike="noStrike"/>
                        <a:t>.</a:t>
                      </a:r>
                      <a:endParaRPr/>
                    </a:p>
                  </a:txBody>
                  <a:tcPr marT="76200" marB="76200" marR="76200" marL="76200"/>
                </a:tc>
                <a:tc>
                  <a:txBody>
                    <a:bodyPr/>
                    <a:lstStyle/>
                    <a:p>
                      <a:pPr indent="0" lvl="0" marL="0" marR="0" rtl="0" algn="l">
                        <a:spcBef>
                          <a:spcPts val="0"/>
                        </a:spcBef>
                        <a:spcAft>
                          <a:spcPts val="0"/>
                        </a:spcAft>
                        <a:buNone/>
                      </a:pPr>
                      <a:r>
                        <a:rPr lang="en-US" sz="1900" u="none" cap="none" strike="noStrike"/>
                        <a:t>a single character</a:t>
                      </a:r>
                      <a:endParaRPr/>
                    </a:p>
                  </a:txBody>
                  <a:tcPr marT="76200" marB="76200" marR="76200" marL="76200"/>
                </a:tc>
              </a:tr>
              <a:tr h="370850">
                <a:tc>
                  <a:txBody>
                    <a:bodyPr/>
                    <a:lstStyle/>
                    <a:p>
                      <a:pPr indent="0" lvl="0" marL="0" marR="0" rtl="0" algn="l">
                        <a:spcBef>
                          <a:spcPts val="0"/>
                        </a:spcBef>
                        <a:spcAft>
                          <a:spcPts val="0"/>
                        </a:spcAft>
                        <a:buNone/>
                      </a:pPr>
                      <a:r>
                        <a:rPr lang="en-US" sz="1900" u="none" cap="none" strike="noStrike"/>
                        <a:t>\s</a:t>
                      </a:r>
                      <a:endParaRPr/>
                    </a:p>
                  </a:txBody>
                  <a:tcPr marT="76200" marB="76200" marR="76200" marL="76200"/>
                </a:tc>
                <a:tc>
                  <a:txBody>
                    <a:bodyPr/>
                    <a:lstStyle/>
                    <a:p>
                      <a:pPr indent="0" lvl="0" marL="0" marR="0" rtl="0" algn="l">
                        <a:spcBef>
                          <a:spcPts val="0"/>
                        </a:spcBef>
                        <a:spcAft>
                          <a:spcPts val="0"/>
                        </a:spcAft>
                        <a:buNone/>
                      </a:pPr>
                      <a:r>
                        <a:rPr lang="en-US" sz="1900" u="none" cap="none" strike="noStrike"/>
                        <a:t>a whitespace character (space, tab, newline)</a:t>
                      </a:r>
                      <a:endParaRPr/>
                    </a:p>
                  </a:txBody>
                  <a:tcPr marT="76200" marB="76200" marR="76200" marL="76200"/>
                </a:tc>
              </a:tr>
              <a:tr h="370850">
                <a:tc>
                  <a:txBody>
                    <a:bodyPr/>
                    <a:lstStyle/>
                    <a:p>
                      <a:pPr indent="0" lvl="0" marL="0" marR="0" rtl="0" algn="l">
                        <a:spcBef>
                          <a:spcPts val="0"/>
                        </a:spcBef>
                        <a:spcAft>
                          <a:spcPts val="0"/>
                        </a:spcAft>
                        <a:buNone/>
                      </a:pPr>
                      <a:r>
                        <a:rPr lang="en-US" sz="1900" u="none" cap="none" strike="noStrike"/>
                        <a:t>\S</a:t>
                      </a:r>
                      <a:endParaRPr/>
                    </a:p>
                  </a:txBody>
                  <a:tcPr marT="76200" marB="76200" marR="76200" marL="76200"/>
                </a:tc>
                <a:tc>
                  <a:txBody>
                    <a:bodyPr/>
                    <a:lstStyle/>
                    <a:p>
                      <a:pPr indent="0" lvl="0" marL="0" marR="0" rtl="0" algn="l">
                        <a:spcBef>
                          <a:spcPts val="0"/>
                        </a:spcBef>
                        <a:spcAft>
                          <a:spcPts val="0"/>
                        </a:spcAft>
                        <a:buNone/>
                      </a:pPr>
                      <a:r>
                        <a:rPr lang="en-US" sz="1900" u="none" cap="none" strike="noStrike"/>
                        <a:t>non-whitespace character</a:t>
                      </a:r>
                      <a:endParaRPr/>
                    </a:p>
                  </a:txBody>
                  <a:tcPr marT="76200" marB="76200" marR="76200" marL="76200"/>
                </a:tc>
              </a:tr>
              <a:tr h="370850">
                <a:tc>
                  <a:txBody>
                    <a:bodyPr/>
                    <a:lstStyle/>
                    <a:p>
                      <a:pPr indent="0" lvl="0" marL="0" marR="0" rtl="0" algn="l">
                        <a:spcBef>
                          <a:spcPts val="0"/>
                        </a:spcBef>
                        <a:spcAft>
                          <a:spcPts val="0"/>
                        </a:spcAft>
                        <a:buNone/>
                      </a:pPr>
                      <a:r>
                        <a:rPr lang="en-US" sz="1900" u="none" cap="none" strike="noStrike"/>
                        <a:t>\d</a:t>
                      </a:r>
                      <a:endParaRPr/>
                    </a:p>
                  </a:txBody>
                  <a:tcPr marT="76200" marB="76200" marR="76200" marL="76200"/>
                </a:tc>
                <a:tc>
                  <a:txBody>
                    <a:bodyPr/>
                    <a:lstStyle/>
                    <a:p>
                      <a:pPr indent="0" lvl="0" marL="0" marR="0" rtl="0" algn="l">
                        <a:spcBef>
                          <a:spcPts val="0"/>
                        </a:spcBef>
                        <a:spcAft>
                          <a:spcPts val="0"/>
                        </a:spcAft>
                        <a:buNone/>
                      </a:pPr>
                      <a:r>
                        <a:rPr lang="en-US" sz="1900" u="none" cap="none" strike="noStrike"/>
                        <a:t>a digit (0-9)</a:t>
                      </a:r>
                      <a:endParaRPr/>
                    </a:p>
                  </a:txBody>
                  <a:tcPr marT="76200" marB="76200" marR="76200" marL="76200"/>
                </a:tc>
              </a:tr>
              <a:tr h="370850">
                <a:tc>
                  <a:txBody>
                    <a:bodyPr/>
                    <a:lstStyle/>
                    <a:p>
                      <a:pPr indent="0" lvl="0" marL="0" marR="0" rtl="0" algn="l">
                        <a:spcBef>
                          <a:spcPts val="0"/>
                        </a:spcBef>
                        <a:spcAft>
                          <a:spcPts val="0"/>
                        </a:spcAft>
                        <a:buNone/>
                      </a:pPr>
                      <a:r>
                        <a:rPr lang="en-US" sz="1900" u="none" cap="none" strike="noStrike"/>
                        <a:t>\D</a:t>
                      </a:r>
                      <a:endParaRPr/>
                    </a:p>
                  </a:txBody>
                  <a:tcPr marT="76200" marB="76200" marR="76200" marL="76200"/>
                </a:tc>
                <a:tc>
                  <a:txBody>
                    <a:bodyPr/>
                    <a:lstStyle/>
                    <a:p>
                      <a:pPr indent="0" lvl="0" marL="0" marR="0" rtl="0" algn="l">
                        <a:spcBef>
                          <a:spcPts val="0"/>
                        </a:spcBef>
                        <a:spcAft>
                          <a:spcPts val="0"/>
                        </a:spcAft>
                        <a:buNone/>
                      </a:pPr>
                      <a:r>
                        <a:rPr lang="en-US" sz="1900" u="none" cap="none" strike="noStrike"/>
                        <a:t>a non-digit</a:t>
                      </a:r>
                      <a:endParaRPr/>
                    </a:p>
                  </a:txBody>
                  <a:tcPr marT="76200" marB="76200" marR="76200" marL="76200"/>
                </a:tc>
              </a:tr>
              <a:tr h="370850">
                <a:tc>
                  <a:txBody>
                    <a:bodyPr/>
                    <a:lstStyle/>
                    <a:p>
                      <a:pPr indent="0" lvl="0" marL="0" marR="0" rtl="0" algn="l">
                        <a:spcBef>
                          <a:spcPts val="0"/>
                        </a:spcBef>
                        <a:spcAft>
                          <a:spcPts val="0"/>
                        </a:spcAft>
                        <a:buNone/>
                      </a:pPr>
                      <a:r>
                        <a:rPr lang="en-US" sz="1900" u="none" cap="none" strike="noStrike"/>
                        <a:t>\w</a:t>
                      </a:r>
                      <a:endParaRPr/>
                    </a:p>
                  </a:txBody>
                  <a:tcPr marT="76200" marB="76200" marR="76200" marL="76200"/>
                </a:tc>
                <a:tc>
                  <a:txBody>
                    <a:bodyPr/>
                    <a:lstStyle/>
                    <a:p>
                      <a:pPr indent="0" lvl="0" marL="0" marR="0" rtl="0" algn="l">
                        <a:spcBef>
                          <a:spcPts val="0"/>
                        </a:spcBef>
                        <a:spcAft>
                          <a:spcPts val="0"/>
                        </a:spcAft>
                        <a:buNone/>
                      </a:pPr>
                      <a:r>
                        <a:rPr lang="en-US" sz="1900" u="none" cap="none" strike="noStrike"/>
                        <a:t>a word character (a-z, A-Z, 0-9, _)</a:t>
                      </a:r>
                      <a:endParaRPr/>
                    </a:p>
                  </a:txBody>
                  <a:tcPr marT="76200" marB="76200" marR="76200" marL="76200"/>
                </a:tc>
              </a:tr>
              <a:tr h="370850">
                <a:tc>
                  <a:txBody>
                    <a:bodyPr/>
                    <a:lstStyle/>
                    <a:p>
                      <a:pPr indent="0" lvl="0" marL="0" marR="0" rtl="0" algn="l">
                        <a:spcBef>
                          <a:spcPts val="0"/>
                        </a:spcBef>
                        <a:spcAft>
                          <a:spcPts val="0"/>
                        </a:spcAft>
                        <a:buNone/>
                      </a:pPr>
                      <a:r>
                        <a:rPr lang="en-US" sz="1900" u="none" cap="none" strike="noStrike"/>
                        <a:t>\W</a:t>
                      </a:r>
                      <a:endParaRPr/>
                    </a:p>
                  </a:txBody>
                  <a:tcPr marT="76200" marB="76200" marR="76200" marL="76200"/>
                </a:tc>
                <a:tc>
                  <a:txBody>
                    <a:bodyPr/>
                    <a:lstStyle/>
                    <a:p>
                      <a:pPr indent="0" lvl="0" marL="0" marR="0" rtl="0" algn="l">
                        <a:spcBef>
                          <a:spcPts val="0"/>
                        </a:spcBef>
                        <a:spcAft>
                          <a:spcPts val="0"/>
                        </a:spcAft>
                        <a:buNone/>
                      </a:pPr>
                      <a:r>
                        <a:rPr lang="en-US" sz="1900" u="none" cap="none" strike="noStrike"/>
                        <a:t>a non-word character</a:t>
                      </a:r>
                      <a:endParaRPr/>
                    </a:p>
                  </a:txBody>
                  <a:tcPr marT="76200" marB="76200" marR="76200" marL="76200"/>
                </a:tc>
              </a:tr>
              <a:tr h="370850">
                <a:tc>
                  <a:txBody>
                    <a:bodyPr/>
                    <a:lstStyle/>
                    <a:p>
                      <a:pPr indent="0" lvl="0" marL="0" marR="0" rtl="0" algn="l">
                        <a:spcBef>
                          <a:spcPts val="0"/>
                        </a:spcBef>
                        <a:spcAft>
                          <a:spcPts val="0"/>
                        </a:spcAft>
                        <a:buNone/>
                      </a:pPr>
                      <a:r>
                        <a:rPr lang="en-US" sz="1900" u="none" cap="none" strike="noStrike"/>
                        <a:t>[\b]</a:t>
                      </a:r>
                      <a:endParaRPr/>
                    </a:p>
                  </a:txBody>
                  <a:tcPr marT="76200" marB="76200" marR="76200" marL="76200"/>
                </a:tc>
                <a:tc>
                  <a:txBody>
                    <a:bodyPr/>
                    <a:lstStyle/>
                    <a:p>
                      <a:pPr indent="0" lvl="0" marL="0" marR="0" rtl="0" algn="l">
                        <a:spcBef>
                          <a:spcPts val="0"/>
                        </a:spcBef>
                        <a:spcAft>
                          <a:spcPts val="0"/>
                        </a:spcAft>
                        <a:buNone/>
                      </a:pPr>
                      <a:r>
                        <a:rPr lang="en-US" sz="1900" u="none" cap="none" strike="noStrike"/>
                        <a:t>a literal backspace (special case).</a:t>
                      </a:r>
                      <a:endParaRPr/>
                    </a:p>
                  </a:txBody>
                  <a:tcPr marT="76200" marB="76200" marR="76200" marL="76200"/>
                </a:tc>
              </a:tr>
              <a:tr h="370850">
                <a:tc>
                  <a:txBody>
                    <a:bodyPr/>
                    <a:lstStyle/>
                    <a:p>
                      <a:pPr indent="0" lvl="0" marL="0" marR="0" rtl="0" algn="l">
                        <a:spcBef>
                          <a:spcPts val="0"/>
                        </a:spcBef>
                        <a:spcAft>
                          <a:spcPts val="0"/>
                        </a:spcAft>
                        <a:buNone/>
                      </a:pPr>
                      <a:r>
                        <a:rPr lang="en-US" sz="1900" u="none" cap="none" strike="noStrike"/>
                        <a:t>[aeiou]</a:t>
                      </a:r>
                      <a:endParaRPr/>
                    </a:p>
                  </a:txBody>
                  <a:tcPr marT="76200" marB="76200" marR="76200" marL="76200"/>
                </a:tc>
                <a:tc>
                  <a:txBody>
                    <a:bodyPr/>
                    <a:lstStyle/>
                    <a:p>
                      <a:pPr indent="0" lvl="0" marL="0" marR="0" rtl="0" algn="l">
                        <a:spcBef>
                          <a:spcPts val="0"/>
                        </a:spcBef>
                        <a:spcAft>
                          <a:spcPts val="0"/>
                        </a:spcAft>
                        <a:buNone/>
                      </a:pPr>
                      <a:r>
                        <a:rPr lang="en-US" sz="1900" u="none" cap="none" strike="noStrike"/>
                        <a:t>matches a single character in the given set</a:t>
                      </a:r>
                      <a:endParaRPr/>
                    </a:p>
                  </a:txBody>
                  <a:tcPr marT="76200" marB="76200" marR="76200" marL="76200"/>
                </a:tc>
              </a:tr>
              <a:tr h="370850">
                <a:tc>
                  <a:txBody>
                    <a:bodyPr/>
                    <a:lstStyle/>
                    <a:p>
                      <a:pPr indent="0" lvl="0" marL="0" marR="0" rtl="0" algn="l">
                        <a:spcBef>
                          <a:spcPts val="0"/>
                        </a:spcBef>
                        <a:spcAft>
                          <a:spcPts val="0"/>
                        </a:spcAft>
                        <a:buNone/>
                      </a:pPr>
                      <a:r>
                        <a:rPr lang="en-US" sz="1900" u="none" cap="none" strike="noStrike"/>
                        <a:t>[^aeiou]</a:t>
                      </a:r>
                      <a:endParaRPr/>
                    </a:p>
                  </a:txBody>
                  <a:tcPr marT="76200" marB="76200" marR="76200" marL="76200"/>
                </a:tc>
                <a:tc>
                  <a:txBody>
                    <a:bodyPr/>
                    <a:lstStyle/>
                    <a:p>
                      <a:pPr indent="0" lvl="0" marL="0" marR="0" rtl="0" algn="l">
                        <a:spcBef>
                          <a:spcPts val="0"/>
                        </a:spcBef>
                        <a:spcAft>
                          <a:spcPts val="0"/>
                        </a:spcAft>
                        <a:buNone/>
                      </a:pPr>
                      <a:r>
                        <a:rPr lang="en-US" sz="1900" u="none" cap="none" strike="noStrike"/>
                        <a:t>matches a single character outside the given set</a:t>
                      </a:r>
                      <a:endParaRPr/>
                    </a:p>
                  </a:txBody>
                  <a:tcPr marT="76200" marB="76200" marR="76200" marL="76200"/>
                </a:tc>
              </a:tr>
              <a:tr h="370850">
                <a:tc>
                  <a:txBody>
                    <a:bodyPr/>
                    <a:lstStyle/>
                    <a:p>
                      <a:pPr indent="0" lvl="0" marL="0" marR="0" rtl="0" algn="l">
                        <a:spcBef>
                          <a:spcPts val="0"/>
                        </a:spcBef>
                        <a:spcAft>
                          <a:spcPts val="0"/>
                        </a:spcAft>
                        <a:buNone/>
                      </a:pPr>
                      <a:r>
                        <a:rPr lang="en-US" sz="1900" u="none" cap="none" strike="noStrike"/>
                        <a:t>(foo|bar|baz)</a:t>
                      </a:r>
                      <a:endParaRPr/>
                    </a:p>
                  </a:txBody>
                  <a:tcPr marT="76200" marB="76200" marR="76200" marL="76200"/>
                </a:tc>
                <a:tc>
                  <a:txBody>
                    <a:bodyPr/>
                    <a:lstStyle/>
                    <a:p>
                      <a:pPr indent="0" lvl="0" marL="0" marR="0" rtl="0" algn="l">
                        <a:spcBef>
                          <a:spcPts val="0"/>
                        </a:spcBef>
                        <a:spcAft>
                          <a:spcPts val="0"/>
                        </a:spcAft>
                        <a:buNone/>
                      </a:pPr>
                      <a:r>
                        <a:rPr lang="en-US" sz="1900" u="none" cap="none" strike="noStrike"/>
                        <a:t>matches any of the alternatives specified</a:t>
                      </a:r>
                      <a:endParaRPr/>
                    </a:p>
                  </a:txBody>
                  <a:tcPr marT="76200" marB="76200" marR="76200" marL="76200"/>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1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9" name="Shape 1729"/>
        <p:cNvGrpSpPr/>
        <p:nvPr/>
      </p:nvGrpSpPr>
      <p:grpSpPr>
        <a:xfrm>
          <a:off x="0" y="0"/>
          <a:ext cx="0" cy="0"/>
          <a:chOff x="0" y="0"/>
          <a:chExt cx="0" cy="0"/>
        </a:xfrm>
      </p:grpSpPr>
      <p:sp>
        <p:nvSpPr>
          <p:cNvPr id="1730" name="Google Shape;1730;p191"/>
          <p:cNvSpPr txBox="1"/>
          <p:nvPr>
            <p:ph type="title"/>
          </p:nvPr>
        </p:nvSpPr>
        <p:spPr>
          <a:xfrm>
            <a:off x="250465" y="375137"/>
            <a:ext cx="11125199" cy="615463"/>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Modifiers</a:t>
            </a:r>
            <a:endParaRPr/>
          </a:p>
        </p:txBody>
      </p:sp>
      <p:sp>
        <p:nvSpPr>
          <p:cNvPr id="1731" name="Google Shape;1731;p191"/>
          <p:cNvSpPr txBox="1"/>
          <p:nvPr>
            <p:ph idx="1" type="body"/>
          </p:nvPr>
        </p:nvSpPr>
        <p:spPr>
          <a:xfrm>
            <a:off x="462500" y="1184030"/>
            <a:ext cx="11448146" cy="3962401"/>
          </a:xfrm>
          <a:prstGeom prst="rect">
            <a:avLst/>
          </a:prstGeom>
          <a:noFill/>
          <a:ln>
            <a:noFill/>
          </a:ln>
        </p:spPr>
        <p:txBody>
          <a:bodyPr anchorCtr="0" anchor="t" bIns="0" lIns="0" spcFirstLastPara="1" rIns="0" wrap="square" tIns="0">
            <a:noAutofit/>
          </a:bodyPr>
          <a:lstStyle/>
          <a:p>
            <a:pPr indent="0" lvl="0" marL="1588" rtl="0" algn="just">
              <a:lnSpc>
                <a:spcPct val="90000"/>
              </a:lnSpc>
              <a:spcBef>
                <a:spcPts val="0"/>
              </a:spcBef>
              <a:spcAft>
                <a:spcPts val="0"/>
              </a:spcAft>
              <a:buSzPts val="2800"/>
              <a:buNone/>
            </a:pPr>
            <a:r>
              <a:rPr lang="en-US"/>
              <a:t>Several modifiers are available that can simplify the way you work with </a:t>
            </a:r>
            <a:r>
              <a:rPr b="1" lang="en-US"/>
              <a:t>regexps,</a:t>
            </a:r>
            <a:r>
              <a:rPr lang="en-US"/>
              <a:t> like case sensitivity, searching in multiple lines, etc.</a:t>
            </a:r>
            <a:endParaRPr/>
          </a:p>
        </p:txBody>
      </p:sp>
      <p:sp>
        <p:nvSpPr>
          <p:cNvPr id="1732" name="Google Shape;1732;p191"/>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1733" name="Google Shape;1733;p191"/>
          <p:cNvGraphicFramePr/>
          <p:nvPr/>
        </p:nvGraphicFramePr>
        <p:xfrm>
          <a:off x="2123631" y="2346140"/>
          <a:ext cx="3000000" cy="3000000"/>
        </p:xfrm>
        <a:graphic>
          <a:graphicData uri="http://schemas.openxmlformats.org/drawingml/2006/table">
            <a:tbl>
              <a:tblPr bandRow="1" firstRow="1">
                <a:noFill/>
                <a:tableStyleId>{4B9CA060-BFCE-4050-9821-38E9252A389F}</a:tableStyleId>
              </a:tblPr>
              <a:tblGrid>
                <a:gridCol w="1158825"/>
                <a:gridCol w="6967050"/>
              </a:tblGrid>
              <a:tr h="370850">
                <a:tc>
                  <a:txBody>
                    <a:bodyPr/>
                    <a:lstStyle/>
                    <a:p>
                      <a:pPr indent="0" lvl="0" marL="0" marR="0" rtl="0" algn="l">
                        <a:spcBef>
                          <a:spcPts val="0"/>
                        </a:spcBef>
                        <a:spcAft>
                          <a:spcPts val="0"/>
                        </a:spcAft>
                        <a:buNone/>
                      </a:pPr>
                      <a:r>
                        <a:rPr lang="en-US" sz="1900" u="none" cap="none" strike="noStrike"/>
                        <a:t>Modifier</a:t>
                      </a:r>
                      <a:endParaRPr/>
                    </a:p>
                  </a:txBody>
                  <a:tcPr marT="76200" marB="76200" marR="76200" marL="76200"/>
                </a:tc>
                <a:tc>
                  <a:txBody>
                    <a:bodyPr/>
                    <a:lstStyle/>
                    <a:p>
                      <a:pPr indent="0" lvl="0" marL="0" marR="0" rtl="0" algn="l">
                        <a:spcBef>
                          <a:spcPts val="0"/>
                        </a:spcBef>
                        <a:spcAft>
                          <a:spcPts val="0"/>
                        </a:spcAft>
                        <a:buNone/>
                      </a:pPr>
                      <a:r>
                        <a:rPr lang="en-US" sz="1900" u="none" cap="none" strike="noStrike"/>
                        <a:t>Description</a:t>
                      </a:r>
                      <a:endParaRPr/>
                    </a:p>
                  </a:txBody>
                  <a:tcPr marT="76200" marB="76200" marR="76200" marL="76200"/>
                </a:tc>
              </a:tr>
              <a:tr h="370850">
                <a:tc>
                  <a:txBody>
                    <a:bodyPr/>
                    <a:lstStyle/>
                    <a:p>
                      <a:pPr indent="0" lvl="0" marL="0" marR="0" rtl="0" algn="l">
                        <a:spcBef>
                          <a:spcPts val="0"/>
                        </a:spcBef>
                        <a:spcAft>
                          <a:spcPts val="0"/>
                        </a:spcAft>
                        <a:buNone/>
                      </a:pPr>
                      <a:r>
                        <a:rPr lang="en-US" sz="1900" u="none" cap="none" strike="noStrike"/>
                        <a:t>i</a:t>
                      </a:r>
                      <a:endParaRPr sz="1900" u="none" cap="none" strike="noStrike"/>
                    </a:p>
                  </a:txBody>
                  <a:tcPr marT="76200" marB="76200" marR="76200" marL="76200"/>
                </a:tc>
                <a:tc>
                  <a:txBody>
                    <a:bodyPr/>
                    <a:lstStyle/>
                    <a:p>
                      <a:pPr indent="0" lvl="0" marL="0" marR="0" rtl="0" algn="l">
                        <a:spcBef>
                          <a:spcPts val="0"/>
                        </a:spcBef>
                        <a:spcAft>
                          <a:spcPts val="0"/>
                        </a:spcAft>
                        <a:buNone/>
                      </a:pPr>
                      <a:r>
                        <a:rPr lang="en-US" sz="1900" u="none" cap="none" strike="noStrike"/>
                        <a:t>Perform case-insensitive matching.</a:t>
                      </a:r>
                      <a:endParaRPr/>
                    </a:p>
                  </a:txBody>
                  <a:tcPr marT="76200" marB="76200" marR="76200" marL="76200"/>
                </a:tc>
              </a:tr>
              <a:tr h="370850">
                <a:tc>
                  <a:txBody>
                    <a:bodyPr/>
                    <a:lstStyle/>
                    <a:p>
                      <a:pPr indent="0" lvl="0" marL="0" marR="0" rtl="0" algn="l">
                        <a:spcBef>
                          <a:spcPts val="0"/>
                        </a:spcBef>
                        <a:spcAft>
                          <a:spcPts val="0"/>
                        </a:spcAft>
                        <a:buNone/>
                      </a:pPr>
                      <a:r>
                        <a:rPr lang="en-US" sz="1900" u="none" cap="none" strike="noStrike"/>
                        <a:t>m</a:t>
                      </a:r>
                      <a:endParaRPr/>
                    </a:p>
                  </a:txBody>
                  <a:tcPr marT="76200" marB="76200" marR="76200" marL="76200"/>
                </a:tc>
                <a:tc>
                  <a:txBody>
                    <a:bodyPr/>
                    <a:lstStyle/>
                    <a:p>
                      <a:pPr indent="0" lvl="0" marL="0" marR="0" rtl="0" algn="l">
                        <a:spcBef>
                          <a:spcPts val="0"/>
                        </a:spcBef>
                        <a:spcAft>
                          <a:spcPts val="0"/>
                        </a:spcAft>
                        <a:buNone/>
                      </a:pPr>
                      <a:r>
                        <a:rPr lang="en-US" sz="1900" u="none" cap="none" strike="noStrike"/>
                        <a:t>Specifies that if the string has newline or carriage return characters, the ^ and $ operators will now match against a newline boundary, instead of a string boundary</a:t>
                      </a:r>
                      <a:endParaRPr/>
                    </a:p>
                  </a:txBody>
                  <a:tcPr marT="76200" marB="76200" marR="76200" marL="76200"/>
                </a:tc>
              </a:tr>
              <a:tr h="370850">
                <a:tc>
                  <a:txBody>
                    <a:bodyPr/>
                    <a:lstStyle/>
                    <a:p>
                      <a:pPr indent="0" lvl="0" marL="0" marR="0" rtl="0" algn="l">
                        <a:spcBef>
                          <a:spcPts val="0"/>
                        </a:spcBef>
                        <a:spcAft>
                          <a:spcPts val="0"/>
                        </a:spcAft>
                        <a:buNone/>
                      </a:pPr>
                      <a:r>
                        <a:rPr lang="en-US" sz="1900" u="none" cap="none" strike="noStrike"/>
                        <a:t>g</a:t>
                      </a:r>
                      <a:endParaRPr/>
                    </a:p>
                  </a:txBody>
                  <a:tcPr marT="76200" marB="76200" marR="76200" marL="76200"/>
                </a:tc>
                <a:tc>
                  <a:txBody>
                    <a:bodyPr/>
                    <a:lstStyle/>
                    <a:p>
                      <a:pPr indent="0" lvl="0" marL="0" marR="0" rtl="0" algn="l">
                        <a:spcBef>
                          <a:spcPts val="0"/>
                        </a:spcBef>
                        <a:spcAft>
                          <a:spcPts val="0"/>
                        </a:spcAft>
                        <a:buNone/>
                      </a:pPr>
                      <a:r>
                        <a:rPr lang="en-US" sz="1900" u="none" cap="none" strike="noStrike"/>
                        <a:t>Performs a global matchthat is, find all matches rather than stopping after the first match.</a:t>
                      </a:r>
                      <a:endParaRPr/>
                    </a:p>
                  </a:txBody>
                  <a:tcPr marT="76200" marB="76200" marR="76200" marL="76200"/>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1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7" name="Shape 1737"/>
        <p:cNvGrpSpPr/>
        <p:nvPr/>
      </p:nvGrpSpPr>
      <p:grpSpPr>
        <a:xfrm>
          <a:off x="0" y="0"/>
          <a:ext cx="0" cy="0"/>
          <a:chOff x="0" y="0"/>
          <a:chExt cx="0" cy="0"/>
        </a:xfrm>
      </p:grpSpPr>
      <p:sp>
        <p:nvSpPr>
          <p:cNvPr id="1738" name="Google Shape;1738;p192"/>
          <p:cNvSpPr txBox="1"/>
          <p:nvPr>
            <p:ph type="title"/>
          </p:nvPr>
        </p:nvSpPr>
        <p:spPr>
          <a:xfrm>
            <a:off x="250464" y="351693"/>
            <a:ext cx="11125199" cy="592016"/>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RegExp Properties</a:t>
            </a:r>
            <a:endParaRPr/>
          </a:p>
        </p:txBody>
      </p:sp>
      <p:sp>
        <p:nvSpPr>
          <p:cNvPr id="1739" name="Google Shape;1739;p192"/>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1740" name="Google Shape;1740;p192"/>
          <p:cNvGraphicFramePr/>
          <p:nvPr/>
        </p:nvGraphicFramePr>
        <p:xfrm>
          <a:off x="1984579" y="1376864"/>
          <a:ext cx="3000000" cy="3000000"/>
        </p:xfrm>
        <a:graphic>
          <a:graphicData uri="http://schemas.openxmlformats.org/drawingml/2006/table">
            <a:tbl>
              <a:tblPr bandRow="1" firstRow="1">
                <a:noFill/>
                <a:tableStyleId>{28E30604-20AF-4E26-80DD-424C24190ECC}</a:tableStyleId>
              </a:tblPr>
              <a:tblGrid>
                <a:gridCol w="4062950"/>
                <a:gridCol w="4062950"/>
              </a:tblGrid>
              <a:tr h="370850">
                <a:tc>
                  <a:txBody>
                    <a:bodyPr/>
                    <a:lstStyle/>
                    <a:p>
                      <a:pPr indent="0" lvl="0" marL="0" marR="0" rtl="0" algn="l">
                        <a:spcBef>
                          <a:spcPts val="0"/>
                        </a:spcBef>
                        <a:spcAft>
                          <a:spcPts val="0"/>
                        </a:spcAft>
                        <a:buNone/>
                      </a:pPr>
                      <a:r>
                        <a:rPr lang="en-US" sz="1900" u="none" cap="none" strike="noStrike"/>
                        <a:t>Property</a:t>
                      </a:r>
                      <a:endParaRPr/>
                    </a:p>
                  </a:txBody>
                  <a:tcPr marT="76200" marB="76200" marR="76200" marL="76200"/>
                </a:tc>
                <a:tc>
                  <a:txBody>
                    <a:bodyPr/>
                    <a:lstStyle/>
                    <a:p>
                      <a:pPr indent="0" lvl="0" marL="0" marR="0" rtl="0" algn="l">
                        <a:spcBef>
                          <a:spcPts val="0"/>
                        </a:spcBef>
                        <a:spcAft>
                          <a:spcPts val="0"/>
                        </a:spcAft>
                        <a:buNone/>
                      </a:pPr>
                      <a:r>
                        <a:rPr lang="en-US" sz="1900" u="none" cap="none" strike="noStrike"/>
                        <a:t>Description</a:t>
                      </a:r>
                      <a:endParaRPr/>
                    </a:p>
                  </a:txBody>
                  <a:tcPr marT="76200" marB="76200" marR="76200" marL="76200"/>
                </a:tc>
              </a:tr>
              <a:tr h="370850">
                <a:tc>
                  <a:txBody>
                    <a:bodyPr/>
                    <a:lstStyle/>
                    <a:p>
                      <a:pPr indent="0" lvl="0" marL="0" marR="0" rtl="0" algn="l">
                        <a:spcBef>
                          <a:spcPts val="0"/>
                        </a:spcBef>
                        <a:spcAft>
                          <a:spcPts val="0"/>
                        </a:spcAft>
                        <a:buNone/>
                      </a:pPr>
                      <a:r>
                        <a:rPr lang="en-US" sz="1900" u="none" cap="none" strike="noStrike"/>
                        <a:t>Constructor</a:t>
                      </a:r>
                      <a:endParaRPr sz="1900" u="none" cap="none" strike="noStrike"/>
                    </a:p>
                  </a:txBody>
                  <a:tcPr marT="76200" marB="76200" marR="76200" marL="76200"/>
                </a:tc>
                <a:tc>
                  <a:txBody>
                    <a:bodyPr/>
                    <a:lstStyle/>
                    <a:p>
                      <a:pPr indent="0" lvl="0" marL="0" marR="0" rtl="0" algn="l">
                        <a:spcBef>
                          <a:spcPts val="0"/>
                        </a:spcBef>
                        <a:spcAft>
                          <a:spcPts val="0"/>
                        </a:spcAft>
                        <a:buNone/>
                      </a:pPr>
                      <a:r>
                        <a:rPr lang="en-US" sz="1900" u="none" cap="none" strike="noStrike"/>
                        <a:t>Specifies the function that creates an object's prototype.</a:t>
                      </a:r>
                      <a:endParaRPr/>
                    </a:p>
                  </a:txBody>
                  <a:tcPr marT="76200" marB="76200" marR="76200" marL="76200"/>
                </a:tc>
              </a:tr>
              <a:tr h="370850">
                <a:tc>
                  <a:txBody>
                    <a:bodyPr/>
                    <a:lstStyle/>
                    <a:p>
                      <a:pPr indent="0" lvl="0" marL="0" marR="0" rtl="0" algn="l">
                        <a:spcBef>
                          <a:spcPts val="0"/>
                        </a:spcBef>
                        <a:spcAft>
                          <a:spcPts val="0"/>
                        </a:spcAft>
                        <a:buNone/>
                      </a:pPr>
                      <a:r>
                        <a:rPr lang="en-US" sz="1900" u="none" cap="none" strike="noStrike"/>
                        <a:t>Global</a:t>
                      </a:r>
                      <a:endParaRPr sz="1900" u="none" cap="none" strike="noStrike"/>
                    </a:p>
                  </a:txBody>
                  <a:tcPr marT="76200" marB="76200" marR="76200" marL="76200"/>
                </a:tc>
                <a:tc>
                  <a:txBody>
                    <a:bodyPr/>
                    <a:lstStyle/>
                    <a:p>
                      <a:pPr indent="0" lvl="0" marL="0" marR="0" rtl="0" algn="l">
                        <a:spcBef>
                          <a:spcPts val="0"/>
                        </a:spcBef>
                        <a:spcAft>
                          <a:spcPts val="0"/>
                        </a:spcAft>
                        <a:buNone/>
                      </a:pPr>
                      <a:r>
                        <a:rPr lang="en-US" sz="1900" u="none" cap="none" strike="noStrike"/>
                        <a:t>Specifies if the "g" modifier is set.</a:t>
                      </a:r>
                      <a:endParaRPr/>
                    </a:p>
                  </a:txBody>
                  <a:tcPr marT="76200" marB="76200" marR="76200" marL="76200"/>
                </a:tc>
              </a:tr>
              <a:tr h="370850">
                <a:tc>
                  <a:txBody>
                    <a:bodyPr/>
                    <a:lstStyle/>
                    <a:p>
                      <a:pPr indent="0" lvl="0" marL="0" marR="0" rtl="0" algn="l">
                        <a:spcBef>
                          <a:spcPts val="0"/>
                        </a:spcBef>
                        <a:spcAft>
                          <a:spcPts val="0"/>
                        </a:spcAft>
                        <a:buNone/>
                      </a:pPr>
                      <a:r>
                        <a:rPr lang="en-US" sz="1900" u="none" cap="none" strike="noStrike"/>
                        <a:t>ignoreCase</a:t>
                      </a:r>
                      <a:endParaRPr sz="1900" u="none" cap="none" strike="noStrike"/>
                    </a:p>
                  </a:txBody>
                  <a:tcPr marT="76200" marB="76200" marR="76200" marL="76200"/>
                </a:tc>
                <a:tc>
                  <a:txBody>
                    <a:bodyPr/>
                    <a:lstStyle/>
                    <a:p>
                      <a:pPr indent="0" lvl="0" marL="0" marR="0" rtl="0" algn="l">
                        <a:spcBef>
                          <a:spcPts val="0"/>
                        </a:spcBef>
                        <a:spcAft>
                          <a:spcPts val="0"/>
                        </a:spcAft>
                        <a:buNone/>
                      </a:pPr>
                      <a:r>
                        <a:rPr lang="en-US" sz="1900" u="none" cap="none" strike="noStrike"/>
                        <a:t>Specifies if the "i" modifier is set.</a:t>
                      </a:r>
                      <a:endParaRPr/>
                    </a:p>
                  </a:txBody>
                  <a:tcPr marT="76200" marB="76200" marR="76200" marL="76200"/>
                </a:tc>
              </a:tr>
              <a:tr h="370850">
                <a:tc>
                  <a:txBody>
                    <a:bodyPr/>
                    <a:lstStyle/>
                    <a:p>
                      <a:pPr indent="0" lvl="0" marL="0" marR="0" rtl="0" algn="l">
                        <a:spcBef>
                          <a:spcPts val="0"/>
                        </a:spcBef>
                        <a:spcAft>
                          <a:spcPts val="0"/>
                        </a:spcAft>
                        <a:buNone/>
                      </a:pPr>
                      <a:r>
                        <a:rPr lang="en-US" sz="1900" u="none" cap="none" strike="noStrike"/>
                        <a:t>lastIndex</a:t>
                      </a:r>
                      <a:endParaRPr sz="1900" u="none" cap="none" strike="noStrike"/>
                    </a:p>
                  </a:txBody>
                  <a:tcPr marT="76200" marB="76200" marR="76200" marL="76200"/>
                </a:tc>
                <a:tc>
                  <a:txBody>
                    <a:bodyPr/>
                    <a:lstStyle/>
                    <a:p>
                      <a:pPr indent="0" lvl="0" marL="0" marR="0" rtl="0" algn="l">
                        <a:spcBef>
                          <a:spcPts val="0"/>
                        </a:spcBef>
                        <a:spcAft>
                          <a:spcPts val="0"/>
                        </a:spcAft>
                        <a:buNone/>
                      </a:pPr>
                      <a:r>
                        <a:rPr lang="en-US" sz="1900" u="none" cap="none" strike="noStrike"/>
                        <a:t>The index at which to start the next match.</a:t>
                      </a:r>
                      <a:endParaRPr/>
                    </a:p>
                  </a:txBody>
                  <a:tcPr marT="76200" marB="76200" marR="76200" marL="76200"/>
                </a:tc>
              </a:tr>
              <a:tr h="370850">
                <a:tc>
                  <a:txBody>
                    <a:bodyPr/>
                    <a:lstStyle/>
                    <a:p>
                      <a:pPr indent="0" lvl="0" marL="0" marR="0" rtl="0" algn="l">
                        <a:spcBef>
                          <a:spcPts val="0"/>
                        </a:spcBef>
                        <a:spcAft>
                          <a:spcPts val="0"/>
                        </a:spcAft>
                        <a:buNone/>
                      </a:pPr>
                      <a:r>
                        <a:rPr lang="en-US" sz="1900" u="none" cap="none" strike="noStrike"/>
                        <a:t>Multiline</a:t>
                      </a:r>
                      <a:endParaRPr sz="1900" u="none" cap="none" strike="noStrike"/>
                    </a:p>
                  </a:txBody>
                  <a:tcPr marT="76200" marB="76200" marR="76200" marL="76200"/>
                </a:tc>
                <a:tc>
                  <a:txBody>
                    <a:bodyPr/>
                    <a:lstStyle/>
                    <a:p>
                      <a:pPr indent="0" lvl="0" marL="0" marR="0" rtl="0" algn="l">
                        <a:spcBef>
                          <a:spcPts val="0"/>
                        </a:spcBef>
                        <a:spcAft>
                          <a:spcPts val="0"/>
                        </a:spcAft>
                        <a:buNone/>
                      </a:pPr>
                      <a:r>
                        <a:rPr lang="en-US" sz="1900" u="none" cap="none" strike="noStrike"/>
                        <a:t>Specifies if the "m" modifier is set.</a:t>
                      </a:r>
                      <a:endParaRPr/>
                    </a:p>
                  </a:txBody>
                  <a:tcPr marT="76200" marB="76200" marR="76200" marL="76200"/>
                </a:tc>
              </a:tr>
              <a:tr h="370850">
                <a:tc>
                  <a:txBody>
                    <a:bodyPr/>
                    <a:lstStyle/>
                    <a:p>
                      <a:pPr indent="0" lvl="0" marL="0" marR="0" rtl="0" algn="l">
                        <a:spcBef>
                          <a:spcPts val="0"/>
                        </a:spcBef>
                        <a:spcAft>
                          <a:spcPts val="0"/>
                        </a:spcAft>
                        <a:buNone/>
                      </a:pPr>
                      <a:r>
                        <a:rPr lang="en-US" sz="1900" u="none" cap="none" strike="noStrike"/>
                        <a:t>source</a:t>
                      </a:r>
                      <a:endParaRPr sz="1900" u="none" cap="none" strike="noStrike"/>
                    </a:p>
                  </a:txBody>
                  <a:tcPr marT="76200" marB="76200" marR="76200" marL="76200"/>
                </a:tc>
                <a:tc>
                  <a:txBody>
                    <a:bodyPr/>
                    <a:lstStyle/>
                    <a:p>
                      <a:pPr indent="0" lvl="0" marL="0" marR="0" rtl="0" algn="l">
                        <a:spcBef>
                          <a:spcPts val="0"/>
                        </a:spcBef>
                        <a:spcAft>
                          <a:spcPts val="0"/>
                        </a:spcAft>
                        <a:buNone/>
                      </a:pPr>
                      <a:r>
                        <a:rPr lang="en-US" sz="1900" u="none" cap="none" strike="noStrike"/>
                        <a:t>The text of the pattern.</a:t>
                      </a:r>
                      <a:endParaRPr/>
                    </a:p>
                  </a:txBody>
                  <a:tcPr marT="76200" marB="76200" marR="76200" marL="76200"/>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1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4" name="Shape 1744"/>
        <p:cNvGrpSpPr/>
        <p:nvPr/>
      </p:nvGrpSpPr>
      <p:grpSpPr>
        <a:xfrm>
          <a:off x="0" y="0"/>
          <a:ext cx="0" cy="0"/>
          <a:chOff x="0" y="0"/>
          <a:chExt cx="0" cy="0"/>
        </a:xfrm>
      </p:grpSpPr>
      <p:sp>
        <p:nvSpPr>
          <p:cNvPr id="1745" name="Google Shape;1745;p193"/>
          <p:cNvSpPr txBox="1"/>
          <p:nvPr>
            <p:ph type="title"/>
          </p:nvPr>
        </p:nvSpPr>
        <p:spPr>
          <a:xfrm>
            <a:off x="227018" y="328245"/>
            <a:ext cx="11125199" cy="662355"/>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RegExp Methods</a:t>
            </a:r>
            <a:endParaRPr/>
          </a:p>
        </p:txBody>
      </p:sp>
      <p:sp>
        <p:nvSpPr>
          <p:cNvPr id="1746" name="Google Shape;1746;p193"/>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1747" name="Google Shape;1747;p193"/>
          <p:cNvGraphicFramePr/>
          <p:nvPr/>
        </p:nvGraphicFramePr>
        <p:xfrm>
          <a:off x="1726675" y="1673586"/>
          <a:ext cx="3000000" cy="3000000"/>
        </p:xfrm>
        <a:graphic>
          <a:graphicData uri="http://schemas.openxmlformats.org/drawingml/2006/table">
            <a:tbl>
              <a:tblPr bandRow="1" firstRow="1">
                <a:noFill/>
                <a:tableStyleId>{28E30604-20AF-4E26-80DD-424C24190ECC}</a:tableStyleId>
              </a:tblPr>
              <a:tblGrid>
                <a:gridCol w="1555800"/>
                <a:gridCol w="6570100"/>
              </a:tblGrid>
              <a:tr h="370850">
                <a:tc>
                  <a:txBody>
                    <a:bodyPr/>
                    <a:lstStyle/>
                    <a:p>
                      <a:pPr indent="0" lvl="0" marL="0" marR="0" rtl="0" algn="l">
                        <a:spcBef>
                          <a:spcPts val="0"/>
                        </a:spcBef>
                        <a:spcAft>
                          <a:spcPts val="0"/>
                        </a:spcAft>
                        <a:buNone/>
                      </a:pPr>
                      <a:r>
                        <a:rPr lang="en-US" sz="1900" u="none" cap="none" strike="noStrike"/>
                        <a:t>Method</a:t>
                      </a:r>
                      <a:endParaRPr/>
                    </a:p>
                  </a:txBody>
                  <a:tcPr marT="76200" marB="76200" marR="76200" marL="76200"/>
                </a:tc>
                <a:tc>
                  <a:txBody>
                    <a:bodyPr/>
                    <a:lstStyle/>
                    <a:p>
                      <a:pPr indent="0" lvl="0" marL="0" marR="0" rtl="0" algn="l">
                        <a:spcBef>
                          <a:spcPts val="0"/>
                        </a:spcBef>
                        <a:spcAft>
                          <a:spcPts val="0"/>
                        </a:spcAft>
                        <a:buNone/>
                      </a:pPr>
                      <a:r>
                        <a:rPr lang="en-US" sz="1900" u="none" cap="none" strike="noStrike"/>
                        <a:t>Description</a:t>
                      </a:r>
                      <a:endParaRPr/>
                    </a:p>
                  </a:txBody>
                  <a:tcPr marT="76200" marB="76200" marR="76200" marL="76200"/>
                </a:tc>
              </a:tr>
              <a:tr h="370850">
                <a:tc>
                  <a:txBody>
                    <a:bodyPr/>
                    <a:lstStyle/>
                    <a:p>
                      <a:pPr indent="0" lvl="0" marL="0" marR="0" rtl="0" algn="l">
                        <a:spcBef>
                          <a:spcPts val="0"/>
                        </a:spcBef>
                        <a:spcAft>
                          <a:spcPts val="0"/>
                        </a:spcAft>
                        <a:buNone/>
                      </a:pPr>
                      <a:r>
                        <a:rPr lang="en-US" sz="1900" u="none" cap="none" strike="noStrike"/>
                        <a:t>exec()</a:t>
                      </a:r>
                      <a:endParaRPr sz="1900" u="none" cap="none" strike="noStrike"/>
                    </a:p>
                  </a:txBody>
                  <a:tcPr marT="76200" marB="76200" marR="76200" marL="76200"/>
                </a:tc>
                <a:tc>
                  <a:txBody>
                    <a:bodyPr/>
                    <a:lstStyle/>
                    <a:p>
                      <a:pPr indent="0" lvl="0" marL="0" marR="0" rtl="0" algn="l">
                        <a:spcBef>
                          <a:spcPts val="0"/>
                        </a:spcBef>
                        <a:spcAft>
                          <a:spcPts val="0"/>
                        </a:spcAft>
                        <a:buNone/>
                      </a:pPr>
                      <a:r>
                        <a:rPr lang="en-US" sz="1900" u="none" cap="none" strike="noStrike"/>
                        <a:t>Executes a search for a match in its string parameter.</a:t>
                      </a:r>
                      <a:endParaRPr/>
                    </a:p>
                  </a:txBody>
                  <a:tcPr marT="76200" marB="76200" marR="76200" marL="76200"/>
                </a:tc>
              </a:tr>
              <a:tr h="370850">
                <a:tc>
                  <a:txBody>
                    <a:bodyPr/>
                    <a:lstStyle/>
                    <a:p>
                      <a:pPr indent="0" lvl="0" marL="0" marR="0" rtl="0" algn="l">
                        <a:spcBef>
                          <a:spcPts val="0"/>
                        </a:spcBef>
                        <a:spcAft>
                          <a:spcPts val="0"/>
                        </a:spcAft>
                        <a:buNone/>
                      </a:pPr>
                      <a:r>
                        <a:rPr lang="en-US" sz="1900" u="none" cap="none" strike="noStrike"/>
                        <a:t>test()</a:t>
                      </a:r>
                      <a:endParaRPr sz="1900" u="none" cap="none" strike="noStrike"/>
                    </a:p>
                  </a:txBody>
                  <a:tcPr marT="76200" marB="76200" marR="76200" marL="76200"/>
                </a:tc>
                <a:tc>
                  <a:txBody>
                    <a:bodyPr/>
                    <a:lstStyle/>
                    <a:p>
                      <a:pPr indent="0" lvl="0" marL="0" marR="0" rtl="0" algn="l">
                        <a:spcBef>
                          <a:spcPts val="0"/>
                        </a:spcBef>
                        <a:spcAft>
                          <a:spcPts val="0"/>
                        </a:spcAft>
                        <a:buNone/>
                      </a:pPr>
                      <a:r>
                        <a:rPr lang="en-US" sz="1900" u="none" cap="none" strike="noStrike"/>
                        <a:t>Tests for a match in its string parameter.</a:t>
                      </a:r>
                      <a:endParaRPr/>
                    </a:p>
                  </a:txBody>
                  <a:tcPr marT="76200" marB="76200" marR="76200" marL="76200"/>
                </a:tc>
              </a:tr>
              <a:tr h="370850">
                <a:tc>
                  <a:txBody>
                    <a:bodyPr/>
                    <a:lstStyle/>
                    <a:p>
                      <a:pPr indent="0" lvl="0" marL="0" marR="0" rtl="0" algn="l">
                        <a:spcBef>
                          <a:spcPts val="0"/>
                        </a:spcBef>
                        <a:spcAft>
                          <a:spcPts val="0"/>
                        </a:spcAft>
                        <a:buNone/>
                      </a:pPr>
                      <a:r>
                        <a:rPr lang="en-US" sz="1900" u="none" cap="none" strike="noStrike"/>
                        <a:t>toSource()</a:t>
                      </a:r>
                      <a:endParaRPr sz="1900" u="none" cap="none" strike="noStrike"/>
                    </a:p>
                  </a:txBody>
                  <a:tcPr marT="76200" marB="76200" marR="76200" marL="76200"/>
                </a:tc>
                <a:tc>
                  <a:txBody>
                    <a:bodyPr/>
                    <a:lstStyle/>
                    <a:p>
                      <a:pPr indent="0" lvl="0" marL="0" marR="0" rtl="0" algn="l">
                        <a:spcBef>
                          <a:spcPts val="0"/>
                        </a:spcBef>
                        <a:spcAft>
                          <a:spcPts val="0"/>
                        </a:spcAft>
                        <a:buNone/>
                      </a:pPr>
                      <a:r>
                        <a:rPr lang="en-US" sz="1900" u="none" cap="none" strike="noStrike"/>
                        <a:t>Returns an object literal representing the specified object; you can use this value to create a new object.</a:t>
                      </a:r>
                      <a:endParaRPr/>
                    </a:p>
                  </a:txBody>
                  <a:tcPr marT="76200" marB="76200" marR="76200" marL="76200"/>
                </a:tc>
              </a:tr>
              <a:tr h="370850">
                <a:tc>
                  <a:txBody>
                    <a:bodyPr/>
                    <a:lstStyle/>
                    <a:p>
                      <a:pPr indent="0" lvl="0" marL="0" marR="0" rtl="0" algn="l">
                        <a:spcBef>
                          <a:spcPts val="0"/>
                        </a:spcBef>
                        <a:spcAft>
                          <a:spcPts val="0"/>
                        </a:spcAft>
                        <a:buNone/>
                      </a:pPr>
                      <a:r>
                        <a:rPr lang="en-US" sz="1900" u="none" cap="none" strike="noStrike"/>
                        <a:t>toString()</a:t>
                      </a:r>
                      <a:endParaRPr sz="1900" u="none" cap="none" strike="noStrike"/>
                    </a:p>
                  </a:txBody>
                  <a:tcPr marT="76200" marB="76200" marR="76200" marL="76200"/>
                </a:tc>
                <a:tc>
                  <a:txBody>
                    <a:bodyPr/>
                    <a:lstStyle/>
                    <a:p>
                      <a:pPr indent="0" lvl="0" marL="0" marR="0" rtl="0" algn="l">
                        <a:spcBef>
                          <a:spcPts val="0"/>
                        </a:spcBef>
                        <a:spcAft>
                          <a:spcPts val="0"/>
                        </a:spcAft>
                        <a:buNone/>
                      </a:pPr>
                      <a:r>
                        <a:rPr lang="en-US" sz="1900" u="none" cap="none" strike="noStrike"/>
                        <a:t>Returns a string representing the specified object.</a:t>
                      </a:r>
                      <a:endParaRPr/>
                    </a:p>
                  </a:txBody>
                  <a:tcPr marT="76200" marB="76200" marR="76200" marL="76200"/>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1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1" name="Shape 1751"/>
        <p:cNvGrpSpPr/>
        <p:nvPr/>
      </p:nvGrpSpPr>
      <p:grpSpPr>
        <a:xfrm>
          <a:off x="0" y="0"/>
          <a:ext cx="0" cy="0"/>
          <a:chOff x="0" y="0"/>
          <a:chExt cx="0" cy="0"/>
        </a:xfrm>
      </p:grpSpPr>
      <p:sp>
        <p:nvSpPr>
          <p:cNvPr id="1752" name="Google Shape;1752;p194"/>
          <p:cNvSpPr txBox="1"/>
          <p:nvPr>
            <p:ph type="title"/>
          </p:nvPr>
        </p:nvSpPr>
        <p:spPr>
          <a:xfrm>
            <a:off x="203573" y="0"/>
            <a:ext cx="11125199" cy="592016"/>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JavaScript - Document Object Model or DOM</a:t>
            </a:r>
            <a:endParaRPr/>
          </a:p>
        </p:txBody>
      </p:sp>
      <p:sp>
        <p:nvSpPr>
          <p:cNvPr id="1753" name="Google Shape;1753;p194"/>
          <p:cNvSpPr txBox="1"/>
          <p:nvPr>
            <p:ph idx="1" type="body"/>
          </p:nvPr>
        </p:nvSpPr>
        <p:spPr>
          <a:xfrm>
            <a:off x="485946" y="592016"/>
            <a:ext cx="11495038" cy="3962401"/>
          </a:xfrm>
          <a:prstGeom prst="rect">
            <a:avLst/>
          </a:prstGeom>
          <a:noFill/>
          <a:ln>
            <a:noFill/>
          </a:ln>
        </p:spPr>
        <p:txBody>
          <a:bodyPr anchorCtr="0" anchor="t" bIns="0" lIns="0" spcFirstLastPara="1" rIns="0" wrap="square" tIns="0">
            <a:noAutofit/>
          </a:bodyPr>
          <a:lstStyle/>
          <a:p>
            <a:pPr indent="0" lvl="0" marL="1588" rtl="0" algn="just">
              <a:lnSpc>
                <a:spcPct val="90000"/>
              </a:lnSpc>
              <a:spcBef>
                <a:spcPts val="0"/>
              </a:spcBef>
              <a:spcAft>
                <a:spcPts val="0"/>
              </a:spcAft>
              <a:buSzPts val="2200"/>
              <a:buNone/>
            </a:pPr>
            <a:r>
              <a:rPr lang="en-US" sz="2200"/>
              <a:t>Every web page resides inside a browser window which can be considered as an object.</a:t>
            </a:r>
            <a:endParaRPr/>
          </a:p>
          <a:p>
            <a:pPr indent="0" lvl="0" marL="1588" rtl="0" algn="just">
              <a:lnSpc>
                <a:spcPct val="90000"/>
              </a:lnSpc>
              <a:spcBef>
                <a:spcPts val="2400"/>
              </a:spcBef>
              <a:spcAft>
                <a:spcPts val="0"/>
              </a:spcAft>
              <a:buSzPts val="2200"/>
              <a:buNone/>
            </a:pPr>
            <a:r>
              <a:rPr lang="en-US" sz="2200"/>
              <a:t>A Document object represents the HTML document that is displayed in that window. The Document object has various properties that refer to other objects which allow access to and modification of document content.</a:t>
            </a:r>
            <a:endParaRPr/>
          </a:p>
          <a:p>
            <a:pPr indent="0" lvl="0" marL="1588" rtl="0" algn="just">
              <a:lnSpc>
                <a:spcPct val="90000"/>
              </a:lnSpc>
              <a:spcBef>
                <a:spcPts val="2400"/>
              </a:spcBef>
              <a:spcAft>
                <a:spcPts val="0"/>
              </a:spcAft>
              <a:buSzPts val="2200"/>
              <a:buNone/>
            </a:pPr>
            <a:r>
              <a:rPr lang="en-US" sz="2200"/>
              <a:t>The way a document content is accessed and modified is called the </a:t>
            </a:r>
            <a:r>
              <a:rPr b="1" lang="en-US" sz="2200"/>
              <a:t>Document Object Model</a:t>
            </a:r>
            <a:r>
              <a:rPr lang="en-US" sz="2200"/>
              <a:t>, or </a:t>
            </a:r>
            <a:r>
              <a:rPr b="1" lang="en-US" sz="2200"/>
              <a:t>DOM</a:t>
            </a:r>
            <a:r>
              <a:rPr lang="en-US" sz="2200"/>
              <a:t>. The Objects are organized in a hierarchy. This hierarchical structure applies to the organization of objects in a Web document.</a:t>
            </a:r>
            <a:endParaRPr/>
          </a:p>
          <a:p>
            <a:pPr indent="0" lvl="0" marL="1588" rtl="0" algn="just">
              <a:lnSpc>
                <a:spcPct val="90000"/>
              </a:lnSpc>
              <a:spcBef>
                <a:spcPts val="2400"/>
              </a:spcBef>
              <a:spcAft>
                <a:spcPts val="0"/>
              </a:spcAft>
              <a:buSzPts val="2200"/>
              <a:buNone/>
            </a:pPr>
            <a:r>
              <a:rPr b="1" lang="en-US" sz="2200"/>
              <a:t>Window object</a:t>
            </a:r>
            <a:r>
              <a:rPr lang="en-US" sz="2200"/>
              <a:t> − Top of the hierarchy. It is the outmost element of the object hierarchy.</a:t>
            </a:r>
            <a:endParaRPr/>
          </a:p>
          <a:p>
            <a:pPr indent="0" lvl="0" marL="1588" rtl="0" algn="just">
              <a:lnSpc>
                <a:spcPct val="90000"/>
              </a:lnSpc>
              <a:spcBef>
                <a:spcPts val="2400"/>
              </a:spcBef>
              <a:spcAft>
                <a:spcPts val="0"/>
              </a:spcAft>
              <a:buSzPts val="2200"/>
              <a:buNone/>
            </a:pPr>
            <a:r>
              <a:rPr b="1" lang="en-US" sz="2200"/>
              <a:t>Document object</a:t>
            </a:r>
            <a:r>
              <a:rPr lang="en-US" sz="2200"/>
              <a:t> − Each HTML document that gets loaded into a window becomes a document object. The document contains the contents of the page.</a:t>
            </a:r>
            <a:endParaRPr/>
          </a:p>
          <a:p>
            <a:pPr indent="0" lvl="0" marL="1588" rtl="0" algn="just">
              <a:lnSpc>
                <a:spcPct val="90000"/>
              </a:lnSpc>
              <a:spcBef>
                <a:spcPts val="2400"/>
              </a:spcBef>
              <a:spcAft>
                <a:spcPts val="0"/>
              </a:spcAft>
              <a:buSzPts val="2200"/>
              <a:buNone/>
            </a:pPr>
            <a:r>
              <a:rPr b="1" lang="en-US" sz="2200"/>
              <a:t>Form object</a:t>
            </a:r>
            <a:r>
              <a:rPr lang="en-US" sz="2200"/>
              <a:t> − Everything enclosed in the &lt;form&gt;...&lt;/form&gt; tags sets the form object.</a:t>
            </a:r>
            <a:endParaRPr/>
          </a:p>
          <a:p>
            <a:pPr indent="0" lvl="0" marL="1588" rtl="0" algn="just">
              <a:lnSpc>
                <a:spcPct val="90000"/>
              </a:lnSpc>
              <a:spcBef>
                <a:spcPts val="2400"/>
              </a:spcBef>
              <a:spcAft>
                <a:spcPts val="0"/>
              </a:spcAft>
              <a:buSzPts val="2200"/>
              <a:buNone/>
            </a:pPr>
            <a:r>
              <a:rPr b="1" lang="en-US" sz="2200"/>
              <a:t>Form control elements</a:t>
            </a:r>
            <a:r>
              <a:rPr lang="en-US" sz="2200"/>
              <a:t> − The form object contains all the elements defined for that object such as text fields, buttons, radio buttons, and checkboxes.</a:t>
            </a:r>
            <a:endParaRPr/>
          </a:p>
          <a:p>
            <a:pPr indent="0" lvl="0" marL="1588" rtl="0" algn="just">
              <a:lnSpc>
                <a:spcPct val="90000"/>
              </a:lnSpc>
              <a:spcBef>
                <a:spcPts val="2400"/>
              </a:spcBef>
              <a:spcAft>
                <a:spcPts val="0"/>
              </a:spcAft>
              <a:buSzPts val="2800"/>
              <a:buNone/>
            </a:pPr>
            <a:r>
              <a:t/>
            </a:r>
            <a:endParaRPr/>
          </a:p>
        </p:txBody>
      </p:sp>
      <p:sp>
        <p:nvSpPr>
          <p:cNvPr id="1754" name="Google Shape;1754;p194"/>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8" name="Shape 1758"/>
        <p:cNvGrpSpPr/>
        <p:nvPr/>
      </p:nvGrpSpPr>
      <p:grpSpPr>
        <a:xfrm>
          <a:off x="0" y="0"/>
          <a:ext cx="0" cy="0"/>
          <a:chOff x="0" y="0"/>
          <a:chExt cx="0" cy="0"/>
        </a:xfrm>
      </p:grpSpPr>
      <p:sp>
        <p:nvSpPr>
          <p:cNvPr id="1759" name="Google Shape;1759;p195"/>
          <p:cNvSpPr txBox="1"/>
          <p:nvPr>
            <p:ph type="title"/>
          </p:nvPr>
        </p:nvSpPr>
        <p:spPr>
          <a:xfrm>
            <a:off x="344249" y="364051"/>
            <a:ext cx="11125199" cy="620900"/>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DOM Hierarchy</a:t>
            </a:r>
            <a:endParaRPr/>
          </a:p>
        </p:txBody>
      </p:sp>
      <p:sp>
        <p:nvSpPr>
          <p:cNvPr id="1760" name="Google Shape;1760;p195"/>
          <p:cNvSpPr txBox="1"/>
          <p:nvPr>
            <p:ph idx="1" type="body"/>
          </p:nvPr>
        </p:nvSpPr>
        <p:spPr>
          <a:xfrm>
            <a:off x="685784" y="1288863"/>
            <a:ext cx="10783664" cy="3962401"/>
          </a:xfrm>
          <a:prstGeom prst="rect">
            <a:avLst/>
          </a:prstGeom>
          <a:noFill/>
          <a:ln>
            <a:noFill/>
          </a:ln>
        </p:spPr>
        <p:txBody>
          <a:bodyPr anchorCtr="0" anchor="t" bIns="0" lIns="0" spcFirstLastPara="1" rIns="0" wrap="square" tIns="0">
            <a:noAutofit/>
          </a:bodyPr>
          <a:lstStyle/>
          <a:p>
            <a:pPr indent="0" lvl="0" marL="1588" rtl="0" algn="l">
              <a:lnSpc>
                <a:spcPct val="90000"/>
              </a:lnSpc>
              <a:spcBef>
                <a:spcPts val="0"/>
              </a:spcBef>
              <a:spcAft>
                <a:spcPts val="0"/>
              </a:spcAft>
              <a:buSzPts val="2800"/>
              <a:buNone/>
            </a:pPr>
            <a:r>
              <a:rPr lang="en-US"/>
              <a:t>Here is a simple hierarchy of a few important objects −</a:t>
            </a:r>
            <a:endParaRPr/>
          </a:p>
          <a:p>
            <a:pPr indent="0" lvl="0" marL="1588" rtl="0" algn="l">
              <a:lnSpc>
                <a:spcPct val="90000"/>
              </a:lnSpc>
              <a:spcBef>
                <a:spcPts val="2400"/>
              </a:spcBef>
              <a:spcAft>
                <a:spcPts val="0"/>
              </a:spcAft>
              <a:buSzPts val="2800"/>
              <a:buNone/>
            </a:pPr>
            <a:r>
              <a:t/>
            </a:r>
            <a:endParaRPr/>
          </a:p>
          <a:p>
            <a:pPr indent="0" lvl="0" marL="1588" rtl="0" algn="l">
              <a:lnSpc>
                <a:spcPct val="90000"/>
              </a:lnSpc>
              <a:spcBef>
                <a:spcPts val="2400"/>
              </a:spcBef>
              <a:spcAft>
                <a:spcPts val="0"/>
              </a:spcAft>
              <a:buSzPts val="2800"/>
              <a:buNone/>
            </a:pPr>
            <a:r>
              <a:t/>
            </a:r>
            <a:endParaRPr/>
          </a:p>
          <a:p>
            <a:pPr indent="0" lvl="0" marL="1588" rtl="0" algn="l">
              <a:lnSpc>
                <a:spcPct val="90000"/>
              </a:lnSpc>
              <a:spcBef>
                <a:spcPts val="2400"/>
              </a:spcBef>
              <a:spcAft>
                <a:spcPts val="0"/>
              </a:spcAft>
              <a:buSzPts val="2800"/>
              <a:buNone/>
            </a:pPr>
            <a:r>
              <a:t/>
            </a:r>
            <a:endParaRPr/>
          </a:p>
          <a:p>
            <a:pPr indent="0" lvl="0" marL="1588" rtl="0" algn="l">
              <a:lnSpc>
                <a:spcPct val="90000"/>
              </a:lnSpc>
              <a:spcBef>
                <a:spcPts val="2400"/>
              </a:spcBef>
              <a:spcAft>
                <a:spcPts val="0"/>
              </a:spcAft>
              <a:buSzPts val="2800"/>
              <a:buNone/>
            </a:pPr>
            <a:r>
              <a:t/>
            </a:r>
            <a:endParaRPr/>
          </a:p>
          <a:p>
            <a:pPr indent="0" lvl="0" marL="1588" rtl="0" algn="l">
              <a:lnSpc>
                <a:spcPct val="90000"/>
              </a:lnSpc>
              <a:spcBef>
                <a:spcPts val="2400"/>
              </a:spcBef>
              <a:spcAft>
                <a:spcPts val="0"/>
              </a:spcAft>
              <a:buSzPts val="2800"/>
              <a:buNone/>
            </a:pPr>
            <a:r>
              <a:rPr lang="en-US"/>
              <a:t>There are several DOMs in existence. The following sections explain each of these DOMs in detail and describe how you can use them to access and modify document content.</a:t>
            </a:r>
            <a:endParaRPr/>
          </a:p>
        </p:txBody>
      </p:sp>
      <p:sp>
        <p:nvSpPr>
          <p:cNvPr id="1761" name="Google Shape;1761;p195"/>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id="1762" name="Google Shape;1762;p195"/>
          <p:cNvPicPr preferRelativeResize="0"/>
          <p:nvPr/>
        </p:nvPicPr>
        <p:blipFill rotWithShape="1">
          <a:blip r:embed="rId3">
            <a:alphaModFix/>
          </a:blip>
          <a:srcRect b="0" l="0" r="0" t="0"/>
          <a:stretch/>
        </p:blipFill>
        <p:spPr>
          <a:xfrm>
            <a:off x="3046469" y="1903227"/>
            <a:ext cx="4514850" cy="273367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6" name="Shape 1766"/>
        <p:cNvGrpSpPr/>
        <p:nvPr/>
      </p:nvGrpSpPr>
      <p:grpSpPr>
        <a:xfrm>
          <a:off x="0" y="0"/>
          <a:ext cx="0" cy="0"/>
          <a:chOff x="0" y="0"/>
          <a:chExt cx="0" cy="0"/>
        </a:xfrm>
      </p:grpSpPr>
      <p:sp>
        <p:nvSpPr>
          <p:cNvPr id="1767" name="Google Shape;1767;p196"/>
          <p:cNvSpPr txBox="1"/>
          <p:nvPr>
            <p:ph type="title"/>
          </p:nvPr>
        </p:nvSpPr>
        <p:spPr>
          <a:xfrm>
            <a:off x="273911" y="420385"/>
            <a:ext cx="11125199" cy="583344"/>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DOM Hierarchy</a:t>
            </a:r>
            <a:endParaRPr/>
          </a:p>
        </p:txBody>
      </p:sp>
      <p:sp>
        <p:nvSpPr>
          <p:cNvPr id="1768" name="Google Shape;1768;p196"/>
          <p:cNvSpPr txBox="1"/>
          <p:nvPr>
            <p:ph idx="1" type="body"/>
          </p:nvPr>
        </p:nvSpPr>
        <p:spPr>
          <a:xfrm>
            <a:off x="629884" y="1230922"/>
            <a:ext cx="11233869" cy="4958863"/>
          </a:xfrm>
          <a:prstGeom prst="rect">
            <a:avLst/>
          </a:prstGeom>
          <a:noFill/>
          <a:ln>
            <a:noFill/>
          </a:ln>
        </p:spPr>
        <p:txBody>
          <a:bodyPr anchorCtr="0" anchor="t" bIns="0" lIns="0" spcFirstLastPara="1" rIns="0" wrap="square" tIns="0">
            <a:noAutofit/>
          </a:bodyPr>
          <a:lstStyle/>
          <a:p>
            <a:pPr indent="0" lvl="0" marL="1588" rtl="0" algn="l">
              <a:lnSpc>
                <a:spcPct val="90000"/>
              </a:lnSpc>
              <a:spcBef>
                <a:spcPts val="0"/>
              </a:spcBef>
              <a:spcAft>
                <a:spcPts val="0"/>
              </a:spcAft>
              <a:buSzPts val="2800"/>
              <a:buNone/>
            </a:pPr>
            <a:r>
              <a:rPr b="1" lang="en-US"/>
              <a:t>The Legacy DOM</a:t>
            </a:r>
            <a:r>
              <a:rPr lang="en-US"/>
              <a:t> − This is the model which was introduced in early versions of JavaScript language. It is well supported by all browsers, but allows access only to certain key portions of documents, such as forms, form elements, and images.</a:t>
            </a:r>
            <a:endParaRPr/>
          </a:p>
          <a:p>
            <a:pPr indent="0" lvl="0" marL="1588" rtl="0" algn="l">
              <a:lnSpc>
                <a:spcPct val="90000"/>
              </a:lnSpc>
              <a:spcBef>
                <a:spcPts val="2400"/>
              </a:spcBef>
              <a:spcAft>
                <a:spcPts val="0"/>
              </a:spcAft>
              <a:buSzPts val="2800"/>
              <a:buNone/>
            </a:pPr>
            <a:r>
              <a:rPr b="1" lang="en-US"/>
              <a:t>The W3C DOM </a:t>
            </a:r>
            <a:r>
              <a:rPr lang="en-US"/>
              <a:t>− This document object model allows access and modification of all document content and is standardized by the World Wide Web Consortium (W3C). This model is supported by almost all the modern browsers.</a:t>
            </a:r>
            <a:endParaRPr/>
          </a:p>
          <a:p>
            <a:pPr indent="0" lvl="0" marL="1588" rtl="0" algn="l">
              <a:lnSpc>
                <a:spcPct val="90000"/>
              </a:lnSpc>
              <a:spcBef>
                <a:spcPts val="2400"/>
              </a:spcBef>
              <a:spcAft>
                <a:spcPts val="0"/>
              </a:spcAft>
              <a:buSzPts val="2800"/>
              <a:buNone/>
            </a:pPr>
            <a:r>
              <a:rPr b="1" lang="en-US"/>
              <a:t>The IE4 DOM</a:t>
            </a:r>
            <a:r>
              <a:rPr lang="en-US"/>
              <a:t> − This document object model was introduced in Version 4 of Microsoft's Internet Explorer browser. IE 5 and later versions include support for most basic W3C DOM features.</a:t>
            </a:r>
            <a:endParaRPr/>
          </a:p>
          <a:p>
            <a:pPr indent="0" lvl="0" marL="1588" rtl="0" algn="l">
              <a:lnSpc>
                <a:spcPct val="90000"/>
              </a:lnSpc>
              <a:spcBef>
                <a:spcPts val="2400"/>
              </a:spcBef>
              <a:spcAft>
                <a:spcPts val="0"/>
              </a:spcAft>
              <a:buSzPts val="2800"/>
              <a:buNone/>
            </a:pPr>
            <a:r>
              <a:t/>
            </a:r>
            <a:endParaRPr/>
          </a:p>
        </p:txBody>
      </p:sp>
      <p:sp>
        <p:nvSpPr>
          <p:cNvPr id="1769" name="Google Shape;1769;p196"/>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3" name="Shape 1773"/>
        <p:cNvGrpSpPr/>
        <p:nvPr/>
      </p:nvGrpSpPr>
      <p:grpSpPr>
        <a:xfrm>
          <a:off x="0" y="0"/>
          <a:ext cx="0" cy="0"/>
          <a:chOff x="0" y="0"/>
          <a:chExt cx="0" cy="0"/>
        </a:xfrm>
      </p:grpSpPr>
      <p:sp>
        <p:nvSpPr>
          <p:cNvPr id="1774" name="Google Shape;1774;p197"/>
          <p:cNvSpPr txBox="1"/>
          <p:nvPr>
            <p:ph type="title"/>
          </p:nvPr>
        </p:nvSpPr>
        <p:spPr>
          <a:xfrm>
            <a:off x="273910" y="304800"/>
            <a:ext cx="11125199" cy="592016"/>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DOM compatibility</a:t>
            </a:r>
            <a:endParaRPr/>
          </a:p>
        </p:txBody>
      </p:sp>
      <p:sp>
        <p:nvSpPr>
          <p:cNvPr id="1775" name="Google Shape;1775;p197"/>
          <p:cNvSpPr txBox="1"/>
          <p:nvPr>
            <p:ph idx="1" type="body"/>
          </p:nvPr>
        </p:nvSpPr>
        <p:spPr>
          <a:xfrm>
            <a:off x="462499" y="1113691"/>
            <a:ext cx="11541931" cy="3962401"/>
          </a:xfrm>
          <a:prstGeom prst="rect">
            <a:avLst/>
          </a:prstGeom>
          <a:noFill/>
          <a:ln>
            <a:noFill/>
          </a:ln>
        </p:spPr>
        <p:txBody>
          <a:bodyPr anchorCtr="0" anchor="t" bIns="0" lIns="0" spcFirstLastPara="1" rIns="0" wrap="square" tIns="0">
            <a:noAutofit/>
          </a:bodyPr>
          <a:lstStyle/>
          <a:p>
            <a:pPr indent="0" lvl="0" marL="1588" rtl="0" algn="just">
              <a:lnSpc>
                <a:spcPct val="90000"/>
              </a:lnSpc>
              <a:spcBef>
                <a:spcPts val="0"/>
              </a:spcBef>
              <a:spcAft>
                <a:spcPts val="0"/>
              </a:spcAft>
              <a:buSzPts val="2800"/>
              <a:buNone/>
            </a:pPr>
            <a:r>
              <a:rPr lang="en-US"/>
              <a:t>If you want to write a script with the flexibility to use either W3C DOM or IE 4 DOM depending on their availability, then you can use a capability-testing approach that first checks for the existence of a method or property to determine whether the browser has the capability you desire. For example −</a:t>
            </a:r>
            <a:endParaRPr/>
          </a:p>
        </p:txBody>
      </p:sp>
      <p:sp>
        <p:nvSpPr>
          <p:cNvPr id="1776" name="Google Shape;1776;p197"/>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id="1777" name="Google Shape;1777;p197"/>
          <p:cNvPicPr preferRelativeResize="0"/>
          <p:nvPr/>
        </p:nvPicPr>
        <p:blipFill rotWithShape="1">
          <a:blip r:embed="rId3">
            <a:alphaModFix/>
          </a:blip>
          <a:srcRect b="0" l="0" r="0" t="0"/>
          <a:stretch/>
        </p:blipFill>
        <p:spPr>
          <a:xfrm>
            <a:off x="3347834" y="3094891"/>
            <a:ext cx="4977350" cy="3078773"/>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1" name="Shape 1781"/>
        <p:cNvGrpSpPr/>
        <p:nvPr/>
      </p:nvGrpSpPr>
      <p:grpSpPr>
        <a:xfrm>
          <a:off x="0" y="0"/>
          <a:ext cx="0" cy="0"/>
          <a:chOff x="0" y="0"/>
          <a:chExt cx="0" cy="0"/>
        </a:xfrm>
      </p:grpSpPr>
      <p:sp>
        <p:nvSpPr>
          <p:cNvPr id="1782" name="Google Shape;1782;p198"/>
          <p:cNvSpPr txBox="1"/>
          <p:nvPr>
            <p:ph type="title"/>
          </p:nvPr>
        </p:nvSpPr>
        <p:spPr>
          <a:xfrm>
            <a:off x="273910" y="281354"/>
            <a:ext cx="11125199" cy="451339"/>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JavaScript - Errors &amp; Exceptions Handling</a:t>
            </a:r>
            <a:endParaRPr/>
          </a:p>
        </p:txBody>
      </p:sp>
      <p:sp>
        <p:nvSpPr>
          <p:cNvPr id="1783" name="Google Shape;1783;p198"/>
          <p:cNvSpPr txBox="1"/>
          <p:nvPr>
            <p:ph idx="1" type="body"/>
          </p:nvPr>
        </p:nvSpPr>
        <p:spPr>
          <a:xfrm>
            <a:off x="462499" y="902676"/>
            <a:ext cx="11518485" cy="3962401"/>
          </a:xfrm>
          <a:prstGeom prst="rect">
            <a:avLst/>
          </a:prstGeom>
          <a:noFill/>
          <a:ln>
            <a:noFill/>
          </a:ln>
        </p:spPr>
        <p:txBody>
          <a:bodyPr anchorCtr="0" anchor="t" bIns="0" lIns="0" spcFirstLastPara="1" rIns="0" wrap="square" tIns="0">
            <a:noAutofit/>
          </a:bodyPr>
          <a:lstStyle/>
          <a:p>
            <a:pPr indent="0" lvl="0" marL="1588" rtl="0" algn="l">
              <a:lnSpc>
                <a:spcPct val="90000"/>
              </a:lnSpc>
              <a:spcBef>
                <a:spcPts val="0"/>
              </a:spcBef>
              <a:spcAft>
                <a:spcPts val="0"/>
              </a:spcAft>
              <a:buSzPts val="2800"/>
              <a:buNone/>
            </a:pPr>
            <a:r>
              <a:rPr lang="en-US"/>
              <a:t>There are three types of errors in programming: (a) Syntax Errors, (b) Runtime Errors, and (c) Logical Errors.</a:t>
            </a:r>
            <a:endParaRPr/>
          </a:p>
          <a:p>
            <a:pPr indent="0" lvl="0" marL="1588" rtl="0" algn="l">
              <a:lnSpc>
                <a:spcPct val="90000"/>
              </a:lnSpc>
              <a:spcBef>
                <a:spcPts val="2400"/>
              </a:spcBef>
              <a:spcAft>
                <a:spcPts val="0"/>
              </a:spcAft>
              <a:buSzPts val="2800"/>
              <a:buNone/>
            </a:pPr>
            <a:r>
              <a:rPr b="1" lang="en-US"/>
              <a:t>Syntax Errors</a:t>
            </a:r>
            <a:endParaRPr/>
          </a:p>
          <a:p>
            <a:pPr indent="0" lvl="0" marL="1588" rtl="0" algn="l">
              <a:lnSpc>
                <a:spcPct val="90000"/>
              </a:lnSpc>
              <a:spcBef>
                <a:spcPts val="2400"/>
              </a:spcBef>
              <a:spcAft>
                <a:spcPts val="0"/>
              </a:spcAft>
              <a:buSzPts val="2800"/>
              <a:buNone/>
            </a:pPr>
            <a:r>
              <a:rPr lang="en-US"/>
              <a:t>Syntax errors, also called </a:t>
            </a:r>
            <a:r>
              <a:rPr b="1" lang="en-US"/>
              <a:t>parsing errors,</a:t>
            </a:r>
            <a:r>
              <a:rPr lang="en-US"/>
              <a:t> occur at compile time in traditional programming languages and at interpret time in JavaScript.</a:t>
            </a:r>
            <a:endParaRPr/>
          </a:p>
          <a:p>
            <a:pPr indent="0" lvl="0" marL="1588" rtl="0" algn="l">
              <a:lnSpc>
                <a:spcPct val="90000"/>
              </a:lnSpc>
              <a:spcBef>
                <a:spcPts val="2400"/>
              </a:spcBef>
              <a:spcAft>
                <a:spcPts val="0"/>
              </a:spcAft>
              <a:buSzPts val="2800"/>
              <a:buNone/>
            </a:pPr>
            <a:r>
              <a:rPr lang="en-US"/>
              <a:t>For example, the following line causes a syntax error because it is missing a closing parenthesis.</a:t>
            </a:r>
            <a:endParaRPr/>
          </a:p>
          <a:p>
            <a:pPr indent="0" lvl="0" marL="1588" rtl="0" algn="l">
              <a:lnSpc>
                <a:spcPct val="90000"/>
              </a:lnSpc>
              <a:spcBef>
                <a:spcPts val="2400"/>
              </a:spcBef>
              <a:spcAft>
                <a:spcPts val="0"/>
              </a:spcAft>
              <a:buSzPts val="2800"/>
              <a:buNone/>
            </a:pPr>
            <a:r>
              <a:t/>
            </a:r>
            <a:endParaRPr/>
          </a:p>
        </p:txBody>
      </p:sp>
      <p:sp>
        <p:nvSpPr>
          <p:cNvPr id="1784" name="Google Shape;1784;p198"/>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id="1785" name="Google Shape;1785;p198"/>
          <p:cNvPicPr preferRelativeResize="0"/>
          <p:nvPr/>
        </p:nvPicPr>
        <p:blipFill rotWithShape="1">
          <a:blip r:embed="rId3">
            <a:alphaModFix/>
          </a:blip>
          <a:srcRect b="0" l="0" r="0" t="0"/>
          <a:stretch/>
        </p:blipFill>
        <p:spPr>
          <a:xfrm>
            <a:off x="3927922" y="4412639"/>
            <a:ext cx="4587637" cy="158957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9" name="Shape 1789"/>
        <p:cNvGrpSpPr/>
        <p:nvPr/>
      </p:nvGrpSpPr>
      <p:grpSpPr>
        <a:xfrm>
          <a:off x="0" y="0"/>
          <a:ext cx="0" cy="0"/>
          <a:chOff x="0" y="0"/>
          <a:chExt cx="0" cy="0"/>
        </a:xfrm>
      </p:grpSpPr>
      <p:sp>
        <p:nvSpPr>
          <p:cNvPr id="1790" name="Google Shape;1790;p199"/>
          <p:cNvSpPr txBox="1"/>
          <p:nvPr>
            <p:ph type="title"/>
          </p:nvPr>
        </p:nvSpPr>
        <p:spPr>
          <a:xfrm>
            <a:off x="320803" y="420388"/>
            <a:ext cx="11125199" cy="583342"/>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JavaScript - Errors &amp; Exceptions Handling</a:t>
            </a:r>
            <a:endParaRPr/>
          </a:p>
        </p:txBody>
      </p:sp>
      <p:sp>
        <p:nvSpPr>
          <p:cNvPr id="1791" name="Google Shape;1791;p199"/>
          <p:cNvSpPr txBox="1"/>
          <p:nvPr>
            <p:ph idx="1" type="body"/>
          </p:nvPr>
        </p:nvSpPr>
        <p:spPr>
          <a:xfrm>
            <a:off x="531817" y="1652953"/>
            <a:ext cx="11125199" cy="3962401"/>
          </a:xfrm>
          <a:prstGeom prst="rect">
            <a:avLst/>
          </a:prstGeom>
          <a:noFill/>
          <a:ln>
            <a:noFill/>
          </a:ln>
        </p:spPr>
        <p:txBody>
          <a:bodyPr anchorCtr="0" anchor="t" bIns="0" lIns="0" spcFirstLastPara="1" rIns="0" wrap="square" tIns="0">
            <a:noAutofit/>
          </a:bodyPr>
          <a:lstStyle/>
          <a:p>
            <a:pPr indent="0" lvl="0" marL="1588" rtl="0" algn="just">
              <a:lnSpc>
                <a:spcPct val="90000"/>
              </a:lnSpc>
              <a:spcBef>
                <a:spcPts val="0"/>
              </a:spcBef>
              <a:spcAft>
                <a:spcPts val="0"/>
              </a:spcAft>
              <a:buSzPts val="2800"/>
              <a:buNone/>
            </a:pPr>
            <a:r>
              <a:rPr lang="en-US"/>
              <a:t>When a syntax error occurs in JavaScript, only the code contained within the same thread as the syntax error is affected and the rest of the code in other threads gets executed assuming nothing in them depends on the code containing the error.</a:t>
            </a:r>
            <a:endParaRPr/>
          </a:p>
        </p:txBody>
      </p:sp>
      <p:sp>
        <p:nvSpPr>
          <p:cNvPr id="1792" name="Google Shape;1792;p199"/>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4" name="Shape 194"/>
        <p:cNvGrpSpPr/>
        <p:nvPr/>
      </p:nvGrpSpPr>
      <p:grpSpPr>
        <a:xfrm>
          <a:off x="0" y="0"/>
          <a:ext cx="0" cy="0"/>
          <a:chOff x="0" y="0"/>
          <a:chExt cx="0" cy="0"/>
        </a:xfrm>
      </p:grpSpPr>
      <p:sp>
        <p:nvSpPr>
          <p:cNvPr id="195" name="Google Shape;195;p2"/>
          <p:cNvSpPr txBox="1"/>
          <p:nvPr>
            <p:ph type="ctrTitle"/>
          </p:nvPr>
        </p:nvSpPr>
        <p:spPr>
          <a:xfrm>
            <a:off x="531813" y="739780"/>
            <a:ext cx="8763000" cy="1470025"/>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rgbClr val="3F3F3F"/>
              </a:buClr>
              <a:buSzPts val="4800"/>
              <a:buFont typeface="Calibri"/>
              <a:buNone/>
            </a:pPr>
            <a:r>
              <a:rPr lang="en-US"/>
              <a:t>JavaScript</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0"/>
          <p:cNvSpPr txBox="1"/>
          <p:nvPr>
            <p:ph type="title"/>
          </p:nvPr>
        </p:nvSpPr>
        <p:spPr>
          <a:xfrm>
            <a:off x="180126" y="234462"/>
            <a:ext cx="11125199" cy="568570"/>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JavaScript in Chrome</a:t>
            </a:r>
            <a:endParaRPr/>
          </a:p>
        </p:txBody>
      </p:sp>
      <p:sp>
        <p:nvSpPr>
          <p:cNvPr id="328" name="Google Shape;328;p20"/>
          <p:cNvSpPr txBox="1"/>
          <p:nvPr>
            <p:ph idx="1" type="body"/>
          </p:nvPr>
        </p:nvSpPr>
        <p:spPr>
          <a:xfrm>
            <a:off x="462499" y="973014"/>
            <a:ext cx="11518485" cy="4747848"/>
          </a:xfrm>
          <a:prstGeom prst="rect">
            <a:avLst/>
          </a:prstGeom>
          <a:noFill/>
          <a:ln>
            <a:noFill/>
          </a:ln>
        </p:spPr>
        <p:txBody>
          <a:bodyPr anchorCtr="0" anchor="t" bIns="0" lIns="0" spcFirstLastPara="1" rIns="0" wrap="square" tIns="0">
            <a:noAutofit/>
          </a:bodyPr>
          <a:lstStyle/>
          <a:p>
            <a:pPr indent="0" lvl="0" marL="1588" rtl="0" algn="l">
              <a:lnSpc>
                <a:spcPct val="90000"/>
              </a:lnSpc>
              <a:spcBef>
                <a:spcPts val="0"/>
              </a:spcBef>
              <a:spcAft>
                <a:spcPts val="0"/>
              </a:spcAft>
              <a:buSzPts val="2800"/>
              <a:buNone/>
            </a:pPr>
            <a:r>
              <a:rPr lang="en-US"/>
              <a:t>Here are the steps to turn on or turn off JavaScript in Chrome −</a:t>
            </a:r>
            <a:endParaRPr/>
          </a:p>
          <a:p>
            <a:pPr indent="-457200" lvl="0" marL="458788" rtl="0" algn="l">
              <a:lnSpc>
                <a:spcPct val="90000"/>
              </a:lnSpc>
              <a:spcBef>
                <a:spcPts val="2400"/>
              </a:spcBef>
              <a:spcAft>
                <a:spcPts val="0"/>
              </a:spcAft>
              <a:buSzPts val="2800"/>
              <a:buFont typeface="Arial"/>
              <a:buChar char="•"/>
            </a:pPr>
            <a:r>
              <a:rPr lang="en-US"/>
              <a:t>Click the Chrome menu at the top right hand corner of your browser.</a:t>
            </a:r>
            <a:endParaRPr/>
          </a:p>
          <a:p>
            <a:pPr indent="-457200" lvl="0" marL="458788" rtl="0" algn="l">
              <a:lnSpc>
                <a:spcPct val="90000"/>
              </a:lnSpc>
              <a:spcBef>
                <a:spcPts val="2400"/>
              </a:spcBef>
              <a:spcAft>
                <a:spcPts val="0"/>
              </a:spcAft>
              <a:buSzPts val="2800"/>
              <a:buFont typeface="Arial"/>
              <a:buChar char="•"/>
            </a:pPr>
            <a:r>
              <a:rPr lang="en-US"/>
              <a:t>Select </a:t>
            </a:r>
            <a:r>
              <a:rPr b="1" lang="en-US"/>
              <a:t>Settings</a:t>
            </a:r>
            <a:r>
              <a:rPr lang="en-US"/>
              <a:t>.</a:t>
            </a:r>
            <a:endParaRPr/>
          </a:p>
          <a:p>
            <a:pPr indent="-457200" lvl="0" marL="458788" rtl="0" algn="l">
              <a:lnSpc>
                <a:spcPct val="90000"/>
              </a:lnSpc>
              <a:spcBef>
                <a:spcPts val="2400"/>
              </a:spcBef>
              <a:spcAft>
                <a:spcPts val="0"/>
              </a:spcAft>
              <a:buSzPts val="2800"/>
              <a:buFont typeface="Arial"/>
              <a:buChar char="•"/>
            </a:pPr>
            <a:r>
              <a:rPr lang="en-US"/>
              <a:t>Click </a:t>
            </a:r>
            <a:r>
              <a:rPr b="1" lang="en-US"/>
              <a:t>Show advanced settings</a:t>
            </a:r>
            <a:r>
              <a:rPr lang="en-US"/>
              <a:t> at the end of the page.</a:t>
            </a:r>
            <a:endParaRPr/>
          </a:p>
          <a:p>
            <a:pPr indent="-457200" lvl="0" marL="458788" rtl="0" algn="l">
              <a:lnSpc>
                <a:spcPct val="90000"/>
              </a:lnSpc>
              <a:spcBef>
                <a:spcPts val="2400"/>
              </a:spcBef>
              <a:spcAft>
                <a:spcPts val="0"/>
              </a:spcAft>
              <a:buSzPts val="2800"/>
              <a:buFont typeface="Arial"/>
              <a:buChar char="•"/>
            </a:pPr>
            <a:r>
              <a:rPr lang="en-US"/>
              <a:t>Under the </a:t>
            </a:r>
            <a:r>
              <a:rPr b="1" lang="en-US"/>
              <a:t>Privacy</a:t>
            </a:r>
            <a:r>
              <a:rPr lang="en-US"/>
              <a:t> section, click the Content settings button.</a:t>
            </a:r>
            <a:endParaRPr/>
          </a:p>
          <a:p>
            <a:pPr indent="-457200" lvl="0" marL="458788" rtl="0" algn="l">
              <a:lnSpc>
                <a:spcPct val="90000"/>
              </a:lnSpc>
              <a:spcBef>
                <a:spcPts val="2400"/>
              </a:spcBef>
              <a:spcAft>
                <a:spcPts val="0"/>
              </a:spcAft>
              <a:buSzPts val="2800"/>
              <a:buFont typeface="Arial"/>
              <a:buChar char="•"/>
            </a:pPr>
            <a:r>
              <a:rPr lang="en-US"/>
              <a:t>In the "Javascript" section, select "Do not allow any site to run JavaScript" or "Allow all sites to run JavaScript (recommended)".</a:t>
            </a:r>
            <a:endParaRPr/>
          </a:p>
          <a:p>
            <a:pPr indent="0" lvl="0" marL="1588" rtl="0" algn="l">
              <a:lnSpc>
                <a:spcPct val="90000"/>
              </a:lnSpc>
              <a:spcBef>
                <a:spcPts val="2400"/>
              </a:spcBef>
              <a:spcAft>
                <a:spcPts val="0"/>
              </a:spcAft>
              <a:buSzPts val="2800"/>
              <a:buNone/>
            </a:pPr>
            <a:r>
              <a:t/>
            </a:r>
            <a:endParaRPr/>
          </a:p>
        </p:txBody>
      </p:sp>
      <p:sp>
        <p:nvSpPr>
          <p:cNvPr id="329" name="Google Shape;329;p20"/>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6" name="Shape 1796"/>
        <p:cNvGrpSpPr/>
        <p:nvPr/>
      </p:nvGrpSpPr>
      <p:grpSpPr>
        <a:xfrm>
          <a:off x="0" y="0"/>
          <a:ext cx="0" cy="0"/>
          <a:chOff x="0" y="0"/>
          <a:chExt cx="0" cy="0"/>
        </a:xfrm>
      </p:grpSpPr>
      <p:sp>
        <p:nvSpPr>
          <p:cNvPr id="1797" name="Google Shape;1797;p200"/>
          <p:cNvSpPr txBox="1"/>
          <p:nvPr>
            <p:ph type="title"/>
          </p:nvPr>
        </p:nvSpPr>
        <p:spPr>
          <a:xfrm>
            <a:off x="273910" y="328246"/>
            <a:ext cx="11125199" cy="498232"/>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Runtime Errors</a:t>
            </a:r>
            <a:endParaRPr/>
          </a:p>
        </p:txBody>
      </p:sp>
      <p:sp>
        <p:nvSpPr>
          <p:cNvPr id="1798" name="Google Shape;1798;p200"/>
          <p:cNvSpPr txBox="1"/>
          <p:nvPr>
            <p:ph idx="1" type="body"/>
          </p:nvPr>
        </p:nvSpPr>
        <p:spPr>
          <a:xfrm>
            <a:off x="462500" y="996461"/>
            <a:ext cx="11471592" cy="3962401"/>
          </a:xfrm>
          <a:prstGeom prst="rect">
            <a:avLst/>
          </a:prstGeom>
          <a:noFill/>
          <a:ln>
            <a:noFill/>
          </a:ln>
        </p:spPr>
        <p:txBody>
          <a:bodyPr anchorCtr="0" anchor="t" bIns="0" lIns="0" spcFirstLastPara="1" rIns="0" wrap="square" tIns="0">
            <a:noAutofit/>
          </a:bodyPr>
          <a:lstStyle/>
          <a:p>
            <a:pPr indent="0" lvl="0" marL="1588" rtl="0" algn="l">
              <a:lnSpc>
                <a:spcPct val="90000"/>
              </a:lnSpc>
              <a:spcBef>
                <a:spcPts val="0"/>
              </a:spcBef>
              <a:spcAft>
                <a:spcPts val="0"/>
              </a:spcAft>
              <a:buSzPts val="2800"/>
              <a:buNone/>
            </a:pPr>
            <a:r>
              <a:rPr lang="en-US"/>
              <a:t>Runtime errors, also called </a:t>
            </a:r>
            <a:r>
              <a:rPr b="1" lang="en-US"/>
              <a:t>exceptions,</a:t>
            </a:r>
            <a:r>
              <a:rPr lang="en-US"/>
              <a:t> occur during execution (after compilation/interpretation).</a:t>
            </a:r>
            <a:endParaRPr/>
          </a:p>
          <a:p>
            <a:pPr indent="0" lvl="0" marL="1588" rtl="0" algn="l">
              <a:lnSpc>
                <a:spcPct val="90000"/>
              </a:lnSpc>
              <a:spcBef>
                <a:spcPts val="2400"/>
              </a:spcBef>
              <a:spcAft>
                <a:spcPts val="0"/>
              </a:spcAft>
              <a:buSzPts val="2800"/>
              <a:buNone/>
            </a:pPr>
            <a:r>
              <a:rPr lang="en-US"/>
              <a:t>For example, the following line causes a runtime error because here the syntax is correct, but at runtime, it is trying to call a method that does not exist.</a:t>
            </a:r>
            <a:endParaRPr/>
          </a:p>
          <a:p>
            <a:pPr indent="0" lvl="0" marL="1588" rtl="0" algn="l">
              <a:lnSpc>
                <a:spcPct val="90000"/>
              </a:lnSpc>
              <a:spcBef>
                <a:spcPts val="2400"/>
              </a:spcBef>
              <a:spcAft>
                <a:spcPts val="0"/>
              </a:spcAft>
              <a:buSzPts val="2800"/>
              <a:buNone/>
            </a:pPr>
            <a:r>
              <a:t/>
            </a:r>
            <a:endParaRPr/>
          </a:p>
          <a:p>
            <a:pPr indent="0" lvl="0" marL="1588" rtl="0" algn="l">
              <a:lnSpc>
                <a:spcPct val="90000"/>
              </a:lnSpc>
              <a:spcBef>
                <a:spcPts val="2400"/>
              </a:spcBef>
              <a:spcAft>
                <a:spcPts val="0"/>
              </a:spcAft>
              <a:buSzPts val="2800"/>
              <a:buNone/>
            </a:pPr>
            <a:r>
              <a:t/>
            </a:r>
            <a:endParaRPr/>
          </a:p>
          <a:p>
            <a:pPr indent="0" lvl="0" marL="1588" rtl="0" algn="l">
              <a:lnSpc>
                <a:spcPct val="90000"/>
              </a:lnSpc>
              <a:spcBef>
                <a:spcPts val="2400"/>
              </a:spcBef>
              <a:spcAft>
                <a:spcPts val="0"/>
              </a:spcAft>
              <a:buSzPts val="2800"/>
              <a:buNone/>
            </a:pPr>
            <a:r>
              <a:rPr lang="en-US"/>
              <a:t>Exceptions also affect the thread in which they occur, allowing other JavaScript threads to continue normal execution.</a:t>
            </a:r>
            <a:endParaRPr/>
          </a:p>
          <a:p>
            <a:pPr indent="0" lvl="0" marL="1588" rtl="0" algn="l">
              <a:lnSpc>
                <a:spcPct val="90000"/>
              </a:lnSpc>
              <a:spcBef>
                <a:spcPts val="2400"/>
              </a:spcBef>
              <a:spcAft>
                <a:spcPts val="0"/>
              </a:spcAft>
              <a:buSzPts val="2800"/>
              <a:buNone/>
            </a:pPr>
            <a:r>
              <a:t/>
            </a:r>
            <a:endParaRPr/>
          </a:p>
        </p:txBody>
      </p:sp>
      <p:sp>
        <p:nvSpPr>
          <p:cNvPr id="1799" name="Google Shape;1799;p200"/>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id="1800" name="Google Shape;1800;p200"/>
          <p:cNvPicPr preferRelativeResize="0"/>
          <p:nvPr/>
        </p:nvPicPr>
        <p:blipFill rotWithShape="1">
          <a:blip r:embed="rId3">
            <a:alphaModFix/>
          </a:blip>
          <a:srcRect b="0" l="0" r="0" t="0"/>
          <a:stretch/>
        </p:blipFill>
        <p:spPr>
          <a:xfrm>
            <a:off x="4108449" y="3019791"/>
            <a:ext cx="3595281" cy="129430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4" name="Shape 1804"/>
        <p:cNvGrpSpPr/>
        <p:nvPr/>
      </p:nvGrpSpPr>
      <p:grpSpPr>
        <a:xfrm>
          <a:off x="0" y="0"/>
          <a:ext cx="0" cy="0"/>
          <a:chOff x="0" y="0"/>
          <a:chExt cx="0" cy="0"/>
        </a:xfrm>
      </p:grpSpPr>
      <p:sp>
        <p:nvSpPr>
          <p:cNvPr id="1805" name="Google Shape;1805;p201"/>
          <p:cNvSpPr txBox="1"/>
          <p:nvPr>
            <p:ph type="title"/>
          </p:nvPr>
        </p:nvSpPr>
        <p:spPr>
          <a:xfrm>
            <a:off x="203572" y="351692"/>
            <a:ext cx="11125199" cy="592016"/>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Logical Errors</a:t>
            </a:r>
            <a:endParaRPr/>
          </a:p>
        </p:txBody>
      </p:sp>
      <p:sp>
        <p:nvSpPr>
          <p:cNvPr id="1806" name="Google Shape;1806;p201"/>
          <p:cNvSpPr txBox="1"/>
          <p:nvPr>
            <p:ph idx="1" type="body"/>
          </p:nvPr>
        </p:nvSpPr>
        <p:spPr>
          <a:xfrm>
            <a:off x="462500" y="1160584"/>
            <a:ext cx="11354362" cy="3962401"/>
          </a:xfrm>
          <a:prstGeom prst="rect">
            <a:avLst/>
          </a:prstGeom>
          <a:noFill/>
          <a:ln>
            <a:noFill/>
          </a:ln>
        </p:spPr>
        <p:txBody>
          <a:bodyPr anchorCtr="0" anchor="t" bIns="0" lIns="0" spcFirstLastPara="1" rIns="0" wrap="square" tIns="0">
            <a:noAutofit/>
          </a:bodyPr>
          <a:lstStyle/>
          <a:p>
            <a:pPr indent="0" lvl="0" marL="1588" rtl="0" algn="just">
              <a:lnSpc>
                <a:spcPct val="90000"/>
              </a:lnSpc>
              <a:spcBef>
                <a:spcPts val="0"/>
              </a:spcBef>
              <a:spcAft>
                <a:spcPts val="0"/>
              </a:spcAft>
              <a:buSzPts val="2800"/>
              <a:buNone/>
            </a:pPr>
            <a:r>
              <a:rPr lang="en-US"/>
              <a:t>Logic errors can be the most difficult type of errors to track down. These errors are not the result of a syntax or runtime error. Instead, they occur when you make a mistake in the logic that drives your script and you do not get the result you expected.</a:t>
            </a:r>
            <a:endParaRPr/>
          </a:p>
          <a:p>
            <a:pPr indent="0" lvl="0" marL="1588" rtl="0" algn="just">
              <a:lnSpc>
                <a:spcPct val="90000"/>
              </a:lnSpc>
              <a:spcBef>
                <a:spcPts val="2400"/>
              </a:spcBef>
              <a:spcAft>
                <a:spcPts val="0"/>
              </a:spcAft>
              <a:buSzPts val="2800"/>
              <a:buNone/>
            </a:pPr>
            <a:r>
              <a:rPr lang="en-US"/>
              <a:t>You cannot catch those errors, because it depends on your business requirement what type of logic you want to put in your program.</a:t>
            </a:r>
            <a:endParaRPr/>
          </a:p>
          <a:p>
            <a:pPr indent="0" lvl="0" marL="1588" rtl="0" algn="l">
              <a:lnSpc>
                <a:spcPct val="90000"/>
              </a:lnSpc>
              <a:spcBef>
                <a:spcPts val="2400"/>
              </a:spcBef>
              <a:spcAft>
                <a:spcPts val="0"/>
              </a:spcAft>
              <a:buSzPts val="2800"/>
              <a:buNone/>
            </a:pPr>
            <a:r>
              <a:t/>
            </a:r>
            <a:endParaRPr/>
          </a:p>
        </p:txBody>
      </p:sp>
      <p:sp>
        <p:nvSpPr>
          <p:cNvPr id="1807" name="Google Shape;1807;p201"/>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1" name="Shape 1811"/>
        <p:cNvGrpSpPr/>
        <p:nvPr/>
      </p:nvGrpSpPr>
      <p:grpSpPr>
        <a:xfrm>
          <a:off x="0" y="0"/>
          <a:ext cx="0" cy="0"/>
          <a:chOff x="0" y="0"/>
          <a:chExt cx="0" cy="0"/>
        </a:xfrm>
      </p:grpSpPr>
      <p:sp>
        <p:nvSpPr>
          <p:cNvPr id="1812" name="Google Shape;1812;p202"/>
          <p:cNvSpPr txBox="1"/>
          <p:nvPr>
            <p:ph type="title"/>
          </p:nvPr>
        </p:nvSpPr>
        <p:spPr>
          <a:xfrm>
            <a:off x="203572" y="257908"/>
            <a:ext cx="11125199" cy="592016"/>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The try...catch...finally Statement</a:t>
            </a:r>
            <a:endParaRPr/>
          </a:p>
        </p:txBody>
      </p:sp>
      <p:sp>
        <p:nvSpPr>
          <p:cNvPr id="1813" name="Google Shape;1813;p202"/>
          <p:cNvSpPr txBox="1"/>
          <p:nvPr>
            <p:ph idx="1" type="body"/>
          </p:nvPr>
        </p:nvSpPr>
        <p:spPr>
          <a:xfrm>
            <a:off x="462500" y="1137138"/>
            <a:ext cx="11401254" cy="3962401"/>
          </a:xfrm>
          <a:prstGeom prst="rect">
            <a:avLst/>
          </a:prstGeom>
          <a:noFill/>
          <a:ln>
            <a:noFill/>
          </a:ln>
        </p:spPr>
        <p:txBody>
          <a:bodyPr anchorCtr="0" anchor="t" bIns="0" lIns="0" spcFirstLastPara="1" rIns="0" wrap="square" tIns="0">
            <a:noAutofit/>
          </a:bodyPr>
          <a:lstStyle/>
          <a:p>
            <a:pPr indent="0" lvl="0" marL="1588" rtl="0" algn="l">
              <a:lnSpc>
                <a:spcPct val="90000"/>
              </a:lnSpc>
              <a:spcBef>
                <a:spcPts val="0"/>
              </a:spcBef>
              <a:spcAft>
                <a:spcPts val="0"/>
              </a:spcAft>
              <a:buSzPts val="2800"/>
              <a:buNone/>
            </a:pPr>
            <a:r>
              <a:rPr lang="en-US"/>
              <a:t>The latest versions of JavaScript added exception handling capabilities. JavaScript implements the </a:t>
            </a:r>
            <a:r>
              <a:rPr b="1" lang="en-US"/>
              <a:t>try...catch...finally</a:t>
            </a:r>
            <a:r>
              <a:rPr lang="en-US"/>
              <a:t> construct as well as the </a:t>
            </a:r>
            <a:r>
              <a:rPr b="1" lang="en-US"/>
              <a:t>throw</a:t>
            </a:r>
            <a:r>
              <a:rPr lang="en-US"/>
              <a:t> operator to handle exceptions.</a:t>
            </a:r>
            <a:endParaRPr/>
          </a:p>
          <a:p>
            <a:pPr indent="0" lvl="0" marL="1588" rtl="0" algn="l">
              <a:lnSpc>
                <a:spcPct val="90000"/>
              </a:lnSpc>
              <a:spcBef>
                <a:spcPts val="2400"/>
              </a:spcBef>
              <a:spcAft>
                <a:spcPts val="0"/>
              </a:spcAft>
              <a:buSzPts val="2800"/>
              <a:buNone/>
            </a:pPr>
            <a:r>
              <a:rPr lang="en-US"/>
              <a:t>You can </a:t>
            </a:r>
            <a:r>
              <a:rPr b="1" lang="en-US"/>
              <a:t>catch</a:t>
            </a:r>
            <a:r>
              <a:rPr lang="en-US"/>
              <a:t> programmer-generated and </a:t>
            </a:r>
            <a:r>
              <a:rPr b="1" lang="en-US"/>
              <a:t>runtime</a:t>
            </a:r>
            <a:r>
              <a:rPr lang="en-US"/>
              <a:t> exceptions, but you cannot </a:t>
            </a:r>
            <a:r>
              <a:rPr b="1" lang="en-US"/>
              <a:t>catch</a:t>
            </a:r>
            <a:r>
              <a:rPr lang="en-US"/>
              <a:t> JavaScript syntax errors.</a:t>
            </a:r>
            <a:endParaRPr/>
          </a:p>
          <a:p>
            <a:pPr indent="0" lvl="0" marL="1588" rtl="0" algn="l">
              <a:lnSpc>
                <a:spcPct val="90000"/>
              </a:lnSpc>
              <a:spcBef>
                <a:spcPts val="2400"/>
              </a:spcBef>
              <a:spcAft>
                <a:spcPts val="0"/>
              </a:spcAft>
              <a:buSzPts val="2800"/>
              <a:buNone/>
            </a:pPr>
            <a:r>
              <a:rPr lang="en-US"/>
              <a:t>Here is the </a:t>
            </a:r>
            <a:r>
              <a:rPr b="1" lang="en-US"/>
              <a:t>try...catch...finally</a:t>
            </a:r>
            <a:r>
              <a:rPr lang="en-US"/>
              <a:t> block syntax −</a:t>
            </a:r>
            <a:endParaRPr/>
          </a:p>
          <a:p>
            <a:pPr indent="0" lvl="0" marL="1588" rtl="0" algn="l">
              <a:lnSpc>
                <a:spcPct val="90000"/>
              </a:lnSpc>
              <a:spcBef>
                <a:spcPts val="2400"/>
              </a:spcBef>
              <a:spcAft>
                <a:spcPts val="0"/>
              </a:spcAft>
              <a:buSzPts val="2800"/>
              <a:buNone/>
            </a:pPr>
            <a:r>
              <a:t/>
            </a:r>
            <a:endParaRPr/>
          </a:p>
        </p:txBody>
      </p:sp>
      <p:sp>
        <p:nvSpPr>
          <p:cNvPr id="1814" name="Google Shape;1814;p202"/>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id="1815" name="Google Shape;1815;p202"/>
          <p:cNvPicPr preferRelativeResize="0"/>
          <p:nvPr/>
        </p:nvPicPr>
        <p:blipFill rotWithShape="1">
          <a:blip r:embed="rId3">
            <a:alphaModFix/>
          </a:blip>
          <a:srcRect b="0" l="0" r="0" t="0"/>
          <a:stretch/>
        </p:blipFill>
        <p:spPr>
          <a:xfrm>
            <a:off x="7299696" y="3118338"/>
            <a:ext cx="4029075" cy="311467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9" name="Shape 1819"/>
        <p:cNvGrpSpPr/>
        <p:nvPr/>
      </p:nvGrpSpPr>
      <p:grpSpPr>
        <a:xfrm>
          <a:off x="0" y="0"/>
          <a:ext cx="0" cy="0"/>
          <a:chOff x="0" y="0"/>
          <a:chExt cx="0" cy="0"/>
        </a:xfrm>
      </p:grpSpPr>
      <p:sp>
        <p:nvSpPr>
          <p:cNvPr id="1820" name="Google Shape;1820;p203"/>
          <p:cNvSpPr txBox="1"/>
          <p:nvPr>
            <p:ph type="title"/>
          </p:nvPr>
        </p:nvSpPr>
        <p:spPr>
          <a:xfrm>
            <a:off x="531818" y="406401"/>
            <a:ext cx="11125199" cy="889000"/>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The try...catch...finally Statement</a:t>
            </a:r>
            <a:endParaRPr/>
          </a:p>
        </p:txBody>
      </p:sp>
      <p:sp>
        <p:nvSpPr>
          <p:cNvPr id="1821" name="Google Shape;1821;p203"/>
          <p:cNvSpPr txBox="1"/>
          <p:nvPr>
            <p:ph idx="1" type="body"/>
          </p:nvPr>
        </p:nvSpPr>
        <p:spPr>
          <a:xfrm>
            <a:off x="531817" y="1676399"/>
            <a:ext cx="11125199" cy="3962401"/>
          </a:xfrm>
          <a:prstGeom prst="rect">
            <a:avLst/>
          </a:prstGeom>
          <a:noFill/>
          <a:ln>
            <a:noFill/>
          </a:ln>
        </p:spPr>
        <p:txBody>
          <a:bodyPr anchorCtr="0" anchor="t" bIns="0" lIns="0" spcFirstLastPara="1" rIns="0" wrap="square" tIns="0">
            <a:noAutofit/>
          </a:bodyPr>
          <a:lstStyle/>
          <a:p>
            <a:pPr indent="0" lvl="0" marL="1588" rtl="0" algn="just">
              <a:lnSpc>
                <a:spcPct val="90000"/>
              </a:lnSpc>
              <a:spcBef>
                <a:spcPts val="0"/>
              </a:spcBef>
              <a:spcAft>
                <a:spcPts val="0"/>
              </a:spcAft>
              <a:buSzPts val="2800"/>
              <a:buNone/>
            </a:pPr>
            <a:r>
              <a:rPr lang="en-US"/>
              <a:t>The </a:t>
            </a:r>
            <a:r>
              <a:rPr b="1" lang="en-US"/>
              <a:t>try</a:t>
            </a:r>
            <a:r>
              <a:rPr lang="en-US"/>
              <a:t> block must be followed by either exactly one </a:t>
            </a:r>
            <a:r>
              <a:rPr b="1" lang="en-US"/>
              <a:t>catch</a:t>
            </a:r>
            <a:r>
              <a:rPr lang="en-US"/>
              <a:t> block or one </a:t>
            </a:r>
            <a:r>
              <a:rPr b="1" lang="en-US"/>
              <a:t>finally</a:t>
            </a:r>
            <a:r>
              <a:rPr lang="en-US"/>
              <a:t> block (or one of both). When an exception occurs in the </a:t>
            </a:r>
            <a:r>
              <a:rPr b="1" lang="en-US"/>
              <a:t>try</a:t>
            </a:r>
            <a:r>
              <a:rPr lang="en-US"/>
              <a:t> block, the exception is placed in </a:t>
            </a:r>
            <a:r>
              <a:rPr b="1" lang="en-US"/>
              <a:t>e</a:t>
            </a:r>
            <a:r>
              <a:rPr lang="en-US"/>
              <a:t> and the </a:t>
            </a:r>
            <a:r>
              <a:rPr b="1" lang="en-US"/>
              <a:t>catch</a:t>
            </a:r>
            <a:r>
              <a:rPr lang="en-US"/>
              <a:t> block is executed. The optional </a:t>
            </a:r>
            <a:r>
              <a:rPr b="1" lang="en-US"/>
              <a:t>finally</a:t>
            </a:r>
            <a:r>
              <a:rPr lang="en-US"/>
              <a:t> block executes unconditionally after try/catch.</a:t>
            </a:r>
            <a:endParaRPr/>
          </a:p>
        </p:txBody>
      </p:sp>
      <p:sp>
        <p:nvSpPr>
          <p:cNvPr id="1822" name="Google Shape;1822;p203"/>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6" name="Shape 1826"/>
        <p:cNvGrpSpPr/>
        <p:nvPr/>
      </p:nvGrpSpPr>
      <p:grpSpPr>
        <a:xfrm>
          <a:off x="0" y="0"/>
          <a:ext cx="0" cy="0"/>
          <a:chOff x="0" y="0"/>
          <a:chExt cx="0" cy="0"/>
        </a:xfrm>
      </p:grpSpPr>
      <p:sp>
        <p:nvSpPr>
          <p:cNvPr id="1827" name="Google Shape;1827;p204"/>
          <p:cNvSpPr txBox="1"/>
          <p:nvPr>
            <p:ph type="title"/>
          </p:nvPr>
        </p:nvSpPr>
        <p:spPr>
          <a:xfrm>
            <a:off x="273910" y="375138"/>
            <a:ext cx="11125199" cy="427893"/>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Examples</a:t>
            </a:r>
            <a:endParaRPr/>
          </a:p>
        </p:txBody>
      </p:sp>
      <p:sp>
        <p:nvSpPr>
          <p:cNvPr id="1828" name="Google Shape;1828;p204"/>
          <p:cNvSpPr txBox="1"/>
          <p:nvPr>
            <p:ph idx="1" type="body"/>
          </p:nvPr>
        </p:nvSpPr>
        <p:spPr>
          <a:xfrm>
            <a:off x="462500" y="1019907"/>
            <a:ext cx="11377808" cy="3962401"/>
          </a:xfrm>
          <a:prstGeom prst="rect">
            <a:avLst/>
          </a:prstGeom>
          <a:noFill/>
          <a:ln>
            <a:noFill/>
          </a:ln>
        </p:spPr>
        <p:txBody>
          <a:bodyPr anchorCtr="0" anchor="t" bIns="0" lIns="0" spcFirstLastPara="1" rIns="0" wrap="square" tIns="0">
            <a:noAutofit/>
          </a:bodyPr>
          <a:lstStyle/>
          <a:p>
            <a:pPr indent="0" lvl="0" marL="1588" rtl="0" algn="l">
              <a:lnSpc>
                <a:spcPct val="90000"/>
              </a:lnSpc>
              <a:spcBef>
                <a:spcPts val="0"/>
              </a:spcBef>
              <a:spcAft>
                <a:spcPts val="0"/>
              </a:spcAft>
              <a:buSzPts val="2800"/>
              <a:buNone/>
            </a:pPr>
            <a:r>
              <a:rPr lang="en-US"/>
              <a:t>Here is an example where we are trying to call a non-existing function which in turn is raising an exception. Let us see how it behaves without </a:t>
            </a:r>
            <a:r>
              <a:rPr b="1" lang="en-US"/>
              <a:t>try...catch</a:t>
            </a:r>
            <a:r>
              <a:rPr lang="en-US"/>
              <a:t>−</a:t>
            </a:r>
            <a:endParaRPr/>
          </a:p>
        </p:txBody>
      </p:sp>
      <p:sp>
        <p:nvSpPr>
          <p:cNvPr id="1829" name="Google Shape;1829;p204"/>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id="1830" name="Google Shape;1830;p204"/>
          <p:cNvPicPr preferRelativeResize="0"/>
          <p:nvPr/>
        </p:nvPicPr>
        <p:blipFill rotWithShape="1">
          <a:blip r:embed="rId3">
            <a:alphaModFix/>
          </a:blip>
          <a:srcRect b="0" l="0" r="0" t="0"/>
          <a:stretch/>
        </p:blipFill>
        <p:spPr>
          <a:xfrm>
            <a:off x="640250" y="1958120"/>
            <a:ext cx="4953000" cy="3457575"/>
          </a:xfrm>
          <a:prstGeom prst="rect">
            <a:avLst/>
          </a:prstGeom>
          <a:noFill/>
          <a:ln>
            <a:noFill/>
          </a:ln>
        </p:spPr>
      </p:pic>
      <p:sp>
        <p:nvSpPr>
          <p:cNvPr id="1831" name="Google Shape;1831;p204"/>
          <p:cNvSpPr txBox="1"/>
          <p:nvPr/>
        </p:nvSpPr>
        <p:spPr>
          <a:xfrm>
            <a:off x="8651631" y="2555631"/>
            <a:ext cx="914400" cy="281354"/>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None/>
            </a:pPr>
            <a:r>
              <a:rPr lang="en-US" sz="1900">
                <a:solidFill>
                  <a:schemeClr val="dk1"/>
                </a:solidFill>
                <a:latin typeface="Calibri"/>
                <a:ea typeface="Calibri"/>
                <a:cs typeface="Calibri"/>
                <a:sym typeface="Calibri"/>
              </a:rPr>
              <a:t>Output</a:t>
            </a:r>
            <a:endParaRPr/>
          </a:p>
        </p:txBody>
      </p:sp>
      <p:pic>
        <p:nvPicPr>
          <p:cNvPr id="1832" name="Google Shape;1832;p204"/>
          <p:cNvPicPr preferRelativeResize="0"/>
          <p:nvPr/>
        </p:nvPicPr>
        <p:blipFill rotWithShape="1">
          <a:blip r:embed="rId4">
            <a:alphaModFix/>
          </a:blip>
          <a:srcRect b="0" l="0" r="0" t="0"/>
          <a:stretch/>
        </p:blipFill>
        <p:spPr>
          <a:xfrm>
            <a:off x="7467648" y="3053861"/>
            <a:ext cx="3330208" cy="844062"/>
          </a:xfrm>
          <a:prstGeom prst="rect">
            <a:avLst/>
          </a:prstGeom>
          <a:noFill/>
          <a:ln>
            <a:noFill/>
          </a:ln>
        </p:spPr>
      </p:pic>
      <p:pic>
        <p:nvPicPr>
          <p:cNvPr id="1833" name="Google Shape;1833;p204"/>
          <p:cNvPicPr preferRelativeResize="0"/>
          <p:nvPr/>
        </p:nvPicPr>
        <p:blipFill rotWithShape="1">
          <a:blip r:embed="rId5">
            <a:alphaModFix/>
          </a:blip>
          <a:srcRect b="0" l="0" r="0" t="0"/>
          <a:stretch/>
        </p:blipFill>
        <p:spPr>
          <a:xfrm>
            <a:off x="8209157" y="4210051"/>
            <a:ext cx="2228850" cy="131445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7" name="Shape 1837"/>
        <p:cNvGrpSpPr/>
        <p:nvPr/>
      </p:nvGrpSpPr>
      <p:grpSpPr>
        <a:xfrm>
          <a:off x="0" y="0"/>
          <a:ext cx="0" cy="0"/>
          <a:chOff x="0" y="0"/>
          <a:chExt cx="0" cy="0"/>
        </a:xfrm>
      </p:grpSpPr>
      <p:sp>
        <p:nvSpPr>
          <p:cNvPr id="1838" name="Google Shape;1838;p205"/>
          <p:cNvSpPr txBox="1"/>
          <p:nvPr>
            <p:ph type="title"/>
          </p:nvPr>
        </p:nvSpPr>
        <p:spPr>
          <a:xfrm>
            <a:off x="203572" y="257907"/>
            <a:ext cx="11125199" cy="498232"/>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Example</a:t>
            </a:r>
            <a:endParaRPr/>
          </a:p>
        </p:txBody>
      </p:sp>
      <p:sp>
        <p:nvSpPr>
          <p:cNvPr id="1839" name="Google Shape;1839;p205"/>
          <p:cNvSpPr txBox="1"/>
          <p:nvPr>
            <p:ph idx="1" type="body"/>
          </p:nvPr>
        </p:nvSpPr>
        <p:spPr>
          <a:xfrm>
            <a:off x="559547" y="996461"/>
            <a:ext cx="11351100" cy="3962401"/>
          </a:xfrm>
          <a:prstGeom prst="rect">
            <a:avLst/>
          </a:prstGeom>
          <a:noFill/>
          <a:ln>
            <a:noFill/>
          </a:ln>
        </p:spPr>
        <p:txBody>
          <a:bodyPr anchorCtr="0" anchor="t" bIns="0" lIns="0" spcFirstLastPara="1" rIns="0" wrap="square" tIns="0">
            <a:noAutofit/>
          </a:bodyPr>
          <a:lstStyle/>
          <a:p>
            <a:pPr indent="0" lvl="0" marL="1588" rtl="0" algn="l">
              <a:lnSpc>
                <a:spcPct val="90000"/>
              </a:lnSpc>
              <a:spcBef>
                <a:spcPts val="0"/>
              </a:spcBef>
              <a:spcAft>
                <a:spcPts val="0"/>
              </a:spcAft>
              <a:buSzPts val="2800"/>
              <a:buNone/>
            </a:pPr>
            <a:r>
              <a:rPr lang="en-US"/>
              <a:t>Now let us try to catch this exception using </a:t>
            </a:r>
            <a:r>
              <a:rPr b="1" lang="en-US"/>
              <a:t>try...catch</a:t>
            </a:r>
            <a:r>
              <a:rPr lang="en-US"/>
              <a:t> and display a user-friendly message. You can also suppress this message, if you want to hide this error from a user.</a:t>
            </a:r>
            <a:endParaRPr/>
          </a:p>
        </p:txBody>
      </p:sp>
      <p:sp>
        <p:nvSpPr>
          <p:cNvPr id="1840" name="Google Shape;1840;p205"/>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id="1841" name="Google Shape;1841;p205"/>
          <p:cNvPicPr preferRelativeResize="0"/>
          <p:nvPr/>
        </p:nvPicPr>
        <p:blipFill rotWithShape="1">
          <a:blip r:embed="rId3">
            <a:alphaModFix/>
          </a:blip>
          <a:srcRect b="0" l="0" r="0" t="0"/>
          <a:stretch/>
        </p:blipFill>
        <p:spPr>
          <a:xfrm>
            <a:off x="3275383" y="1785937"/>
            <a:ext cx="4981575" cy="4505325"/>
          </a:xfrm>
          <a:prstGeom prst="rect">
            <a:avLst/>
          </a:prstGeom>
          <a:noFill/>
          <a:ln>
            <a:noFill/>
          </a:ln>
        </p:spPr>
      </p:pic>
      <p:sp>
        <p:nvSpPr>
          <p:cNvPr id="1842" name="Google Shape;1842;p205"/>
          <p:cNvSpPr txBox="1"/>
          <p:nvPr/>
        </p:nvSpPr>
        <p:spPr>
          <a:xfrm>
            <a:off x="9401169" y="2586769"/>
            <a:ext cx="914400" cy="281354"/>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None/>
            </a:pPr>
            <a:r>
              <a:rPr lang="en-US" sz="1900">
                <a:solidFill>
                  <a:schemeClr val="dk1"/>
                </a:solidFill>
                <a:latin typeface="Calibri"/>
                <a:ea typeface="Calibri"/>
                <a:cs typeface="Calibri"/>
                <a:sym typeface="Calibri"/>
              </a:rPr>
              <a:t>Output</a:t>
            </a:r>
            <a:endParaRPr/>
          </a:p>
        </p:txBody>
      </p:sp>
      <p:pic>
        <p:nvPicPr>
          <p:cNvPr id="1843" name="Google Shape;1843;p205"/>
          <p:cNvPicPr preferRelativeResize="0"/>
          <p:nvPr/>
        </p:nvPicPr>
        <p:blipFill rotWithShape="1">
          <a:blip r:embed="rId4">
            <a:alphaModFix/>
          </a:blip>
          <a:srcRect b="0" l="0" r="0" t="0"/>
          <a:stretch/>
        </p:blipFill>
        <p:spPr>
          <a:xfrm>
            <a:off x="8743944" y="4130187"/>
            <a:ext cx="2228850" cy="1314450"/>
          </a:xfrm>
          <a:prstGeom prst="rect">
            <a:avLst/>
          </a:prstGeom>
          <a:noFill/>
          <a:ln>
            <a:noFill/>
          </a:ln>
        </p:spPr>
      </p:pic>
      <p:pic>
        <p:nvPicPr>
          <p:cNvPr id="1844" name="Google Shape;1844;p205"/>
          <p:cNvPicPr preferRelativeResize="0"/>
          <p:nvPr/>
        </p:nvPicPr>
        <p:blipFill rotWithShape="1">
          <a:blip r:embed="rId5">
            <a:alphaModFix/>
          </a:blip>
          <a:srcRect b="0" l="0" r="0" t="0"/>
          <a:stretch/>
        </p:blipFill>
        <p:spPr>
          <a:xfrm>
            <a:off x="7998563" y="3077124"/>
            <a:ext cx="3330208" cy="84406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8" name="Shape 1848"/>
        <p:cNvGrpSpPr/>
        <p:nvPr/>
      </p:nvGrpSpPr>
      <p:grpSpPr>
        <a:xfrm>
          <a:off x="0" y="0"/>
          <a:ext cx="0" cy="0"/>
          <a:chOff x="0" y="0"/>
          <a:chExt cx="0" cy="0"/>
        </a:xfrm>
      </p:grpSpPr>
      <p:sp>
        <p:nvSpPr>
          <p:cNvPr id="1849" name="Google Shape;1849;p206"/>
          <p:cNvSpPr txBox="1"/>
          <p:nvPr>
            <p:ph type="title"/>
          </p:nvPr>
        </p:nvSpPr>
        <p:spPr>
          <a:xfrm>
            <a:off x="227018" y="289442"/>
            <a:ext cx="11125199" cy="474786"/>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Example</a:t>
            </a:r>
            <a:endParaRPr/>
          </a:p>
        </p:txBody>
      </p:sp>
      <p:sp>
        <p:nvSpPr>
          <p:cNvPr id="1850" name="Google Shape;1850;p206"/>
          <p:cNvSpPr txBox="1"/>
          <p:nvPr>
            <p:ph idx="1" type="body"/>
          </p:nvPr>
        </p:nvSpPr>
        <p:spPr>
          <a:xfrm>
            <a:off x="413736" y="872373"/>
            <a:ext cx="11125199" cy="3962401"/>
          </a:xfrm>
          <a:prstGeom prst="rect">
            <a:avLst/>
          </a:prstGeom>
          <a:noFill/>
          <a:ln>
            <a:noFill/>
          </a:ln>
        </p:spPr>
        <p:txBody>
          <a:bodyPr anchorCtr="0" anchor="t" bIns="0" lIns="0" spcFirstLastPara="1" rIns="0" wrap="square" tIns="0">
            <a:noAutofit/>
          </a:bodyPr>
          <a:lstStyle/>
          <a:p>
            <a:pPr indent="0" lvl="0" marL="1588" rtl="0" algn="l">
              <a:lnSpc>
                <a:spcPct val="90000"/>
              </a:lnSpc>
              <a:spcBef>
                <a:spcPts val="0"/>
              </a:spcBef>
              <a:spcAft>
                <a:spcPts val="0"/>
              </a:spcAft>
              <a:buSzPts val="2800"/>
              <a:buNone/>
            </a:pPr>
            <a:r>
              <a:rPr lang="en-US"/>
              <a:t>You can use </a:t>
            </a:r>
            <a:r>
              <a:rPr b="1" lang="en-US"/>
              <a:t>finally</a:t>
            </a:r>
            <a:r>
              <a:rPr lang="en-US"/>
              <a:t> block which will always execute unconditionally after the try/catch. Here is an example.</a:t>
            </a:r>
            <a:endParaRPr/>
          </a:p>
        </p:txBody>
      </p:sp>
      <p:sp>
        <p:nvSpPr>
          <p:cNvPr id="1851" name="Google Shape;1851;p206"/>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id="1852" name="Google Shape;1852;p206"/>
          <p:cNvPicPr preferRelativeResize="0"/>
          <p:nvPr/>
        </p:nvPicPr>
        <p:blipFill rotWithShape="1">
          <a:blip r:embed="rId3">
            <a:alphaModFix/>
          </a:blip>
          <a:srcRect b="0" l="0" r="0" t="0"/>
          <a:stretch/>
        </p:blipFill>
        <p:spPr>
          <a:xfrm>
            <a:off x="413736" y="1624349"/>
            <a:ext cx="5000625" cy="4648200"/>
          </a:xfrm>
          <a:prstGeom prst="rect">
            <a:avLst/>
          </a:prstGeom>
          <a:noFill/>
          <a:ln>
            <a:noFill/>
          </a:ln>
        </p:spPr>
      </p:pic>
      <p:sp>
        <p:nvSpPr>
          <p:cNvPr id="1853" name="Google Shape;1853;p206"/>
          <p:cNvSpPr txBox="1"/>
          <p:nvPr/>
        </p:nvSpPr>
        <p:spPr>
          <a:xfrm>
            <a:off x="8675552" y="1624349"/>
            <a:ext cx="914400" cy="281354"/>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None/>
            </a:pPr>
            <a:r>
              <a:rPr lang="en-US" sz="1900">
                <a:solidFill>
                  <a:schemeClr val="dk1"/>
                </a:solidFill>
                <a:latin typeface="Calibri"/>
                <a:ea typeface="Calibri"/>
                <a:cs typeface="Calibri"/>
                <a:sym typeface="Calibri"/>
              </a:rPr>
              <a:t>Output</a:t>
            </a:r>
            <a:endParaRPr/>
          </a:p>
        </p:txBody>
      </p:sp>
      <p:pic>
        <p:nvPicPr>
          <p:cNvPr id="1854" name="Google Shape;1854;p206"/>
          <p:cNvPicPr preferRelativeResize="0"/>
          <p:nvPr/>
        </p:nvPicPr>
        <p:blipFill rotWithShape="1">
          <a:blip r:embed="rId4">
            <a:alphaModFix/>
          </a:blip>
          <a:srcRect b="0" l="0" r="0" t="0"/>
          <a:stretch/>
        </p:blipFill>
        <p:spPr>
          <a:xfrm>
            <a:off x="7658478" y="2077329"/>
            <a:ext cx="3330208" cy="844062"/>
          </a:xfrm>
          <a:prstGeom prst="rect">
            <a:avLst/>
          </a:prstGeom>
          <a:noFill/>
          <a:ln>
            <a:noFill/>
          </a:ln>
        </p:spPr>
      </p:pic>
      <p:pic>
        <p:nvPicPr>
          <p:cNvPr id="1855" name="Google Shape;1855;p206"/>
          <p:cNvPicPr preferRelativeResize="0"/>
          <p:nvPr/>
        </p:nvPicPr>
        <p:blipFill rotWithShape="1">
          <a:blip r:embed="rId5">
            <a:alphaModFix/>
          </a:blip>
          <a:srcRect b="0" l="0" r="0" t="0"/>
          <a:stretch/>
        </p:blipFill>
        <p:spPr>
          <a:xfrm>
            <a:off x="8278603" y="3110659"/>
            <a:ext cx="2404947" cy="1423982"/>
          </a:xfrm>
          <a:prstGeom prst="rect">
            <a:avLst/>
          </a:prstGeom>
          <a:noFill/>
          <a:ln>
            <a:noFill/>
          </a:ln>
        </p:spPr>
      </p:pic>
      <p:pic>
        <p:nvPicPr>
          <p:cNvPr id="1856" name="Google Shape;1856;p206"/>
          <p:cNvPicPr preferRelativeResize="0"/>
          <p:nvPr/>
        </p:nvPicPr>
        <p:blipFill rotWithShape="1">
          <a:blip r:embed="rId6">
            <a:alphaModFix/>
          </a:blip>
          <a:srcRect b="0" l="0" r="0" t="0"/>
          <a:stretch/>
        </p:blipFill>
        <p:spPr>
          <a:xfrm>
            <a:off x="7792052" y="4723909"/>
            <a:ext cx="3063059" cy="144463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0" name="Shape 1860"/>
        <p:cNvGrpSpPr/>
        <p:nvPr/>
      </p:nvGrpSpPr>
      <p:grpSpPr>
        <a:xfrm>
          <a:off x="0" y="0"/>
          <a:ext cx="0" cy="0"/>
          <a:chOff x="0" y="0"/>
          <a:chExt cx="0" cy="0"/>
        </a:xfrm>
      </p:grpSpPr>
      <p:sp>
        <p:nvSpPr>
          <p:cNvPr id="1861" name="Google Shape;1861;p207"/>
          <p:cNvSpPr txBox="1"/>
          <p:nvPr>
            <p:ph type="title"/>
          </p:nvPr>
        </p:nvSpPr>
        <p:spPr>
          <a:xfrm>
            <a:off x="227018" y="304801"/>
            <a:ext cx="11125199" cy="592016"/>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The throw Statement</a:t>
            </a:r>
            <a:endParaRPr/>
          </a:p>
        </p:txBody>
      </p:sp>
      <p:sp>
        <p:nvSpPr>
          <p:cNvPr id="1862" name="Google Shape;1862;p207"/>
          <p:cNvSpPr txBox="1"/>
          <p:nvPr>
            <p:ph idx="1" type="body"/>
          </p:nvPr>
        </p:nvSpPr>
        <p:spPr>
          <a:xfrm>
            <a:off x="462499" y="1113692"/>
            <a:ext cx="11541931" cy="3962401"/>
          </a:xfrm>
          <a:prstGeom prst="rect">
            <a:avLst/>
          </a:prstGeom>
          <a:noFill/>
          <a:ln>
            <a:noFill/>
          </a:ln>
        </p:spPr>
        <p:txBody>
          <a:bodyPr anchorCtr="0" anchor="t" bIns="0" lIns="0" spcFirstLastPara="1" rIns="0" wrap="square" tIns="0">
            <a:noAutofit/>
          </a:bodyPr>
          <a:lstStyle/>
          <a:p>
            <a:pPr indent="0" lvl="0" marL="1588" rtl="0" algn="l">
              <a:lnSpc>
                <a:spcPct val="90000"/>
              </a:lnSpc>
              <a:spcBef>
                <a:spcPts val="0"/>
              </a:spcBef>
              <a:spcAft>
                <a:spcPts val="0"/>
              </a:spcAft>
              <a:buSzPts val="2800"/>
              <a:buNone/>
            </a:pPr>
            <a:r>
              <a:rPr lang="en-US"/>
              <a:t>You can use </a:t>
            </a:r>
            <a:r>
              <a:rPr b="1" lang="en-US"/>
              <a:t>throw</a:t>
            </a:r>
            <a:r>
              <a:rPr lang="en-US"/>
              <a:t> statement to raise your built-in exceptions or your customized exceptions. Later these exceptions can be captured and you can take an appropriate action.</a:t>
            </a:r>
            <a:endParaRPr/>
          </a:p>
          <a:p>
            <a:pPr indent="0" lvl="0" marL="1588" rtl="0" algn="l">
              <a:lnSpc>
                <a:spcPct val="90000"/>
              </a:lnSpc>
              <a:spcBef>
                <a:spcPts val="2400"/>
              </a:spcBef>
              <a:spcAft>
                <a:spcPts val="0"/>
              </a:spcAft>
              <a:buSzPts val="2800"/>
              <a:buNone/>
            </a:pPr>
            <a:r>
              <a:t/>
            </a:r>
            <a:endParaRPr/>
          </a:p>
        </p:txBody>
      </p:sp>
      <p:sp>
        <p:nvSpPr>
          <p:cNvPr id="1863" name="Google Shape;1863;p207"/>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7" name="Shape 1867"/>
        <p:cNvGrpSpPr/>
        <p:nvPr/>
      </p:nvGrpSpPr>
      <p:grpSpPr>
        <a:xfrm>
          <a:off x="0" y="0"/>
          <a:ext cx="0" cy="0"/>
          <a:chOff x="0" y="0"/>
          <a:chExt cx="0" cy="0"/>
        </a:xfrm>
      </p:grpSpPr>
      <p:sp>
        <p:nvSpPr>
          <p:cNvPr id="1868" name="Google Shape;1868;p208"/>
          <p:cNvSpPr txBox="1"/>
          <p:nvPr>
            <p:ph type="title"/>
          </p:nvPr>
        </p:nvSpPr>
        <p:spPr>
          <a:xfrm>
            <a:off x="273910" y="328245"/>
            <a:ext cx="11125199" cy="451339"/>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Example</a:t>
            </a:r>
            <a:endParaRPr/>
          </a:p>
        </p:txBody>
      </p:sp>
      <p:pic>
        <p:nvPicPr>
          <p:cNvPr id="1869" name="Google Shape;1869;p208"/>
          <p:cNvPicPr preferRelativeResize="0"/>
          <p:nvPr/>
        </p:nvPicPr>
        <p:blipFill rotWithShape="1">
          <a:blip r:embed="rId3">
            <a:alphaModFix/>
          </a:blip>
          <a:srcRect b="0" l="0" r="0" t="0"/>
          <a:stretch/>
        </p:blipFill>
        <p:spPr>
          <a:xfrm>
            <a:off x="466236" y="1005678"/>
            <a:ext cx="5019675" cy="5324475"/>
          </a:xfrm>
          <a:prstGeom prst="rect">
            <a:avLst/>
          </a:prstGeom>
          <a:noFill/>
          <a:ln>
            <a:noFill/>
          </a:ln>
        </p:spPr>
      </p:pic>
      <p:sp>
        <p:nvSpPr>
          <p:cNvPr id="1870" name="Google Shape;1870;p208"/>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
        <p:nvSpPr>
          <p:cNvPr id="1871" name="Google Shape;1871;p208"/>
          <p:cNvSpPr txBox="1"/>
          <p:nvPr/>
        </p:nvSpPr>
        <p:spPr>
          <a:xfrm>
            <a:off x="8675552" y="1624349"/>
            <a:ext cx="914400" cy="281354"/>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None/>
            </a:pPr>
            <a:r>
              <a:rPr lang="en-US" sz="1900">
                <a:solidFill>
                  <a:schemeClr val="dk1"/>
                </a:solidFill>
                <a:latin typeface="Calibri"/>
                <a:ea typeface="Calibri"/>
                <a:cs typeface="Calibri"/>
                <a:sym typeface="Calibri"/>
              </a:rPr>
              <a:t>Output</a:t>
            </a:r>
            <a:endParaRPr/>
          </a:p>
        </p:txBody>
      </p:sp>
      <p:pic>
        <p:nvPicPr>
          <p:cNvPr id="1872" name="Google Shape;1872;p208"/>
          <p:cNvPicPr preferRelativeResize="0"/>
          <p:nvPr/>
        </p:nvPicPr>
        <p:blipFill rotWithShape="1">
          <a:blip r:embed="rId4">
            <a:alphaModFix/>
          </a:blip>
          <a:srcRect b="0" l="0" r="0" t="0"/>
          <a:stretch/>
        </p:blipFill>
        <p:spPr>
          <a:xfrm>
            <a:off x="7658478" y="2077329"/>
            <a:ext cx="3330208" cy="844062"/>
          </a:xfrm>
          <a:prstGeom prst="rect">
            <a:avLst/>
          </a:prstGeom>
          <a:noFill/>
          <a:ln>
            <a:noFill/>
          </a:ln>
        </p:spPr>
      </p:pic>
      <p:pic>
        <p:nvPicPr>
          <p:cNvPr id="1873" name="Google Shape;1873;p208"/>
          <p:cNvPicPr preferRelativeResize="0"/>
          <p:nvPr/>
        </p:nvPicPr>
        <p:blipFill rotWithShape="1">
          <a:blip r:embed="rId5">
            <a:alphaModFix/>
          </a:blip>
          <a:srcRect b="0" l="0" r="0" t="0"/>
          <a:stretch/>
        </p:blipFill>
        <p:spPr>
          <a:xfrm>
            <a:off x="8094408" y="3203448"/>
            <a:ext cx="2840009" cy="150204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7" name="Shape 1877"/>
        <p:cNvGrpSpPr/>
        <p:nvPr/>
      </p:nvGrpSpPr>
      <p:grpSpPr>
        <a:xfrm>
          <a:off x="0" y="0"/>
          <a:ext cx="0" cy="0"/>
          <a:chOff x="0" y="0"/>
          <a:chExt cx="0" cy="0"/>
        </a:xfrm>
      </p:grpSpPr>
      <p:sp>
        <p:nvSpPr>
          <p:cNvPr id="1878" name="Google Shape;1878;p209"/>
          <p:cNvSpPr txBox="1"/>
          <p:nvPr>
            <p:ph type="title"/>
          </p:nvPr>
        </p:nvSpPr>
        <p:spPr>
          <a:xfrm>
            <a:off x="227018" y="211014"/>
            <a:ext cx="11125199" cy="615463"/>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The onerror() Method</a:t>
            </a:r>
            <a:endParaRPr/>
          </a:p>
        </p:txBody>
      </p:sp>
      <p:sp>
        <p:nvSpPr>
          <p:cNvPr id="1879" name="Google Shape;1879;p209"/>
          <p:cNvSpPr txBox="1"/>
          <p:nvPr>
            <p:ph idx="1" type="body"/>
          </p:nvPr>
        </p:nvSpPr>
        <p:spPr>
          <a:xfrm>
            <a:off x="653330" y="1184030"/>
            <a:ext cx="11233869" cy="3962401"/>
          </a:xfrm>
          <a:prstGeom prst="rect">
            <a:avLst/>
          </a:prstGeom>
          <a:noFill/>
          <a:ln>
            <a:noFill/>
          </a:ln>
        </p:spPr>
        <p:txBody>
          <a:bodyPr anchorCtr="0" anchor="t" bIns="0" lIns="0" spcFirstLastPara="1" rIns="0" wrap="square" tIns="0">
            <a:noAutofit/>
          </a:bodyPr>
          <a:lstStyle/>
          <a:p>
            <a:pPr indent="0" lvl="0" marL="1588" rtl="0" algn="l">
              <a:lnSpc>
                <a:spcPct val="90000"/>
              </a:lnSpc>
              <a:spcBef>
                <a:spcPts val="0"/>
              </a:spcBef>
              <a:spcAft>
                <a:spcPts val="0"/>
              </a:spcAft>
              <a:buSzPts val="2800"/>
              <a:buNone/>
            </a:pPr>
            <a:r>
              <a:rPr lang="en-US"/>
              <a:t>The </a:t>
            </a:r>
            <a:r>
              <a:rPr b="1" lang="en-US"/>
              <a:t>onerror</a:t>
            </a:r>
            <a:r>
              <a:rPr lang="en-US"/>
              <a:t> event handler was the first feature to facilitate error handling in JavaScript. The </a:t>
            </a:r>
            <a:r>
              <a:rPr b="1" lang="en-US"/>
              <a:t>error</a:t>
            </a:r>
            <a:r>
              <a:rPr lang="en-US"/>
              <a:t> event is fired on the window object whenever an exception occurs on the page.</a:t>
            </a:r>
            <a:endParaRPr/>
          </a:p>
        </p:txBody>
      </p:sp>
      <p:sp>
        <p:nvSpPr>
          <p:cNvPr id="1880" name="Google Shape;1880;p209"/>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id="1881" name="Google Shape;1881;p209"/>
          <p:cNvPicPr preferRelativeResize="0"/>
          <p:nvPr/>
        </p:nvPicPr>
        <p:blipFill rotWithShape="1">
          <a:blip r:embed="rId3">
            <a:alphaModFix/>
          </a:blip>
          <a:srcRect b="0" l="0" r="0" t="0"/>
          <a:stretch/>
        </p:blipFill>
        <p:spPr>
          <a:xfrm>
            <a:off x="653330" y="2627434"/>
            <a:ext cx="4991100" cy="2876550"/>
          </a:xfrm>
          <a:prstGeom prst="rect">
            <a:avLst/>
          </a:prstGeom>
          <a:noFill/>
          <a:ln>
            <a:noFill/>
          </a:ln>
        </p:spPr>
      </p:pic>
      <p:sp>
        <p:nvSpPr>
          <p:cNvPr id="1882" name="Google Shape;1882;p209"/>
          <p:cNvSpPr txBox="1"/>
          <p:nvPr/>
        </p:nvSpPr>
        <p:spPr>
          <a:xfrm>
            <a:off x="8484722" y="2627434"/>
            <a:ext cx="914400" cy="281354"/>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None/>
            </a:pPr>
            <a:r>
              <a:rPr lang="en-US" sz="1900">
                <a:solidFill>
                  <a:schemeClr val="dk1"/>
                </a:solidFill>
                <a:latin typeface="Calibri"/>
                <a:ea typeface="Calibri"/>
                <a:cs typeface="Calibri"/>
                <a:sym typeface="Calibri"/>
              </a:rPr>
              <a:t>Output</a:t>
            </a:r>
            <a:endParaRPr/>
          </a:p>
        </p:txBody>
      </p:sp>
      <p:pic>
        <p:nvPicPr>
          <p:cNvPr id="1883" name="Google Shape;1883;p209"/>
          <p:cNvPicPr preferRelativeResize="0"/>
          <p:nvPr/>
        </p:nvPicPr>
        <p:blipFill rotWithShape="1">
          <a:blip r:embed="rId4">
            <a:alphaModFix/>
          </a:blip>
          <a:srcRect b="0" l="0" r="0" t="0"/>
          <a:stretch/>
        </p:blipFill>
        <p:spPr>
          <a:xfrm>
            <a:off x="7467648" y="3080414"/>
            <a:ext cx="3330208" cy="844062"/>
          </a:xfrm>
          <a:prstGeom prst="rect">
            <a:avLst/>
          </a:prstGeom>
          <a:noFill/>
          <a:ln>
            <a:noFill/>
          </a:ln>
        </p:spPr>
      </p:pic>
      <p:pic>
        <p:nvPicPr>
          <p:cNvPr id="1884" name="Google Shape;1884;p209"/>
          <p:cNvPicPr preferRelativeResize="0"/>
          <p:nvPr/>
        </p:nvPicPr>
        <p:blipFill rotWithShape="1">
          <a:blip r:embed="rId5">
            <a:alphaModFix/>
          </a:blip>
          <a:srcRect b="0" l="0" r="0" t="0"/>
          <a:stretch/>
        </p:blipFill>
        <p:spPr>
          <a:xfrm>
            <a:off x="7966473" y="4200818"/>
            <a:ext cx="2332558" cy="130316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1"/>
          <p:cNvSpPr txBox="1"/>
          <p:nvPr>
            <p:ph type="title"/>
          </p:nvPr>
        </p:nvSpPr>
        <p:spPr>
          <a:xfrm>
            <a:off x="203572" y="304800"/>
            <a:ext cx="11125199" cy="545124"/>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JavaScript in Opera</a:t>
            </a:r>
            <a:endParaRPr/>
          </a:p>
        </p:txBody>
      </p:sp>
      <p:sp>
        <p:nvSpPr>
          <p:cNvPr id="335" name="Google Shape;335;p21"/>
          <p:cNvSpPr txBox="1"/>
          <p:nvPr>
            <p:ph idx="1" type="body"/>
          </p:nvPr>
        </p:nvSpPr>
        <p:spPr>
          <a:xfrm>
            <a:off x="462500" y="1090245"/>
            <a:ext cx="11448146" cy="3962401"/>
          </a:xfrm>
          <a:prstGeom prst="rect">
            <a:avLst/>
          </a:prstGeom>
          <a:noFill/>
          <a:ln>
            <a:noFill/>
          </a:ln>
        </p:spPr>
        <p:txBody>
          <a:bodyPr anchorCtr="0" anchor="t" bIns="0" lIns="0" spcFirstLastPara="1" rIns="0" wrap="square" tIns="0">
            <a:noAutofit/>
          </a:bodyPr>
          <a:lstStyle/>
          <a:p>
            <a:pPr indent="0" lvl="0" marL="1588" rtl="0" algn="l">
              <a:lnSpc>
                <a:spcPct val="90000"/>
              </a:lnSpc>
              <a:spcBef>
                <a:spcPts val="0"/>
              </a:spcBef>
              <a:spcAft>
                <a:spcPts val="0"/>
              </a:spcAft>
              <a:buSzPts val="2800"/>
              <a:buNone/>
            </a:pPr>
            <a:r>
              <a:rPr lang="en-US"/>
              <a:t>Here are the steps to turn on or turn off JavaScript in Opera −</a:t>
            </a:r>
            <a:endParaRPr/>
          </a:p>
          <a:p>
            <a:pPr indent="-457200" lvl="0" marL="458788" rtl="0" algn="l">
              <a:lnSpc>
                <a:spcPct val="90000"/>
              </a:lnSpc>
              <a:spcBef>
                <a:spcPts val="2400"/>
              </a:spcBef>
              <a:spcAft>
                <a:spcPts val="0"/>
              </a:spcAft>
              <a:buSzPts val="2800"/>
              <a:buFont typeface="Arial"/>
              <a:buChar char="•"/>
            </a:pPr>
            <a:r>
              <a:rPr lang="en-US"/>
              <a:t>Follow </a:t>
            </a:r>
            <a:r>
              <a:rPr b="1" lang="en-US"/>
              <a:t>Tools → Preferences</a:t>
            </a:r>
            <a:r>
              <a:rPr lang="en-US"/>
              <a:t> from the menu.</a:t>
            </a:r>
            <a:endParaRPr/>
          </a:p>
          <a:p>
            <a:pPr indent="-457200" lvl="0" marL="458788" rtl="0" algn="l">
              <a:lnSpc>
                <a:spcPct val="90000"/>
              </a:lnSpc>
              <a:spcBef>
                <a:spcPts val="2400"/>
              </a:spcBef>
              <a:spcAft>
                <a:spcPts val="0"/>
              </a:spcAft>
              <a:buSzPts val="2800"/>
              <a:buFont typeface="Arial"/>
              <a:buChar char="•"/>
            </a:pPr>
            <a:r>
              <a:rPr lang="en-US"/>
              <a:t>Select </a:t>
            </a:r>
            <a:r>
              <a:rPr b="1" lang="en-US"/>
              <a:t>Advanced</a:t>
            </a:r>
            <a:r>
              <a:rPr lang="en-US"/>
              <a:t> option from the dialog box.</a:t>
            </a:r>
            <a:endParaRPr/>
          </a:p>
          <a:p>
            <a:pPr indent="-457200" lvl="0" marL="458788" rtl="0" algn="l">
              <a:lnSpc>
                <a:spcPct val="90000"/>
              </a:lnSpc>
              <a:spcBef>
                <a:spcPts val="2400"/>
              </a:spcBef>
              <a:spcAft>
                <a:spcPts val="0"/>
              </a:spcAft>
              <a:buSzPts val="2800"/>
              <a:buFont typeface="Arial"/>
              <a:buChar char="•"/>
            </a:pPr>
            <a:r>
              <a:rPr lang="en-US"/>
              <a:t>Select </a:t>
            </a:r>
            <a:r>
              <a:rPr b="1" lang="en-US"/>
              <a:t>Content </a:t>
            </a:r>
            <a:r>
              <a:rPr lang="en-US"/>
              <a:t>from the listed items.</a:t>
            </a:r>
            <a:endParaRPr/>
          </a:p>
          <a:p>
            <a:pPr indent="-457200" lvl="0" marL="458788" rtl="0" algn="l">
              <a:lnSpc>
                <a:spcPct val="90000"/>
              </a:lnSpc>
              <a:spcBef>
                <a:spcPts val="2400"/>
              </a:spcBef>
              <a:spcAft>
                <a:spcPts val="0"/>
              </a:spcAft>
              <a:buSzPts val="2800"/>
              <a:buFont typeface="Arial"/>
              <a:buChar char="•"/>
            </a:pPr>
            <a:r>
              <a:rPr lang="en-US"/>
              <a:t>Select </a:t>
            </a:r>
            <a:r>
              <a:rPr b="1" lang="en-US"/>
              <a:t>Enable JavaScript</a:t>
            </a:r>
            <a:r>
              <a:rPr lang="en-US"/>
              <a:t> checkbox.</a:t>
            </a:r>
            <a:endParaRPr/>
          </a:p>
          <a:p>
            <a:pPr indent="-457200" lvl="0" marL="458788" rtl="0" algn="l">
              <a:lnSpc>
                <a:spcPct val="90000"/>
              </a:lnSpc>
              <a:spcBef>
                <a:spcPts val="2400"/>
              </a:spcBef>
              <a:spcAft>
                <a:spcPts val="0"/>
              </a:spcAft>
              <a:buSzPts val="2800"/>
              <a:buFont typeface="Arial"/>
              <a:buChar char="•"/>
            </a:pPr>
            <a:r>
              <a:rPr lang="en-US"/>
              <a:t>Finally click OK and come out.</a:t>
            </a:r>
            <a:endParaRPr/>
          </a:p>
          <a:p>
            <a:pPr indent="0" lvl="0" marL="1588" rtl="0" algn="l">
              <a:lnSpc>
                <a:spcPct val="90000"/>
              </a:lnSpc>
              <a:spcBef>
                <a:spcPts val="2400"/>
              </a:spcBef>
              <a:spcAft>
                <a:spcPts val="0"/>
              </a:spcAft>
              <a:buSzPts val="2800"/>
              <a:buNone/>
            </a:pPr>
            <a:r>
              <a:rPr lang="en-US"/>
              <a:t>To disable JavaScript support in your Opera, you should not select the </a:t>
            </a:r>
            <a:r>
              <a:rPr b="1" lang="en-US"/>
              <a:t>Enable JavaScript checkbox</a:t>
            </a:r>
            <a:r>
              <a:rPr lang="en-US"/>
              <a:t>.</a:t>
            </a:r>
            <a:endParaRPr/>
          </a:p>
          <a:p>
            <a:pPr indent="0" lvl="0" marL="1588" rtl="0" algn="l">
              <a:lnSpc>
                <a:spcPct val="90000"/>
              </a:lnSpc>
              <a:spcBef>
                <a:spcPts val="2400"/>
              </a:spcBef>
              <a:spcAft>
                <a:spcPts val="0"/>
              </a:spcAft>
              <a:buSzPts val="2800"/>
              <a:buNone/>
            </a:pPr>
            <a:r>
              <a:t/>
            </a:r>
            <a:endParaRPr/>
          </a:p>
        </p:txBody>
      </p:sp>
      <p:sp>
        <p:nvSpPr>
          <p:cNvPr id="336" name="Google Shape;336;p21"/>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8" name="Shape 1888"/>
        <p:cNvGrpSpPr/>
        <p:nvPr/>
      </p:nvGrpSpPr>
      <p:grpSpPr>
        <a:xfrm>
          <a:off x="0" y="0"/>
          <a:ext cx="0" cy="0"/>
          <a:chOff x="0" y="0"/>
          <a:chExt cx="0" cy="0"/>
        </a:xfrm>
      </p:grpSpPr>
      <p:sp>
        <p:nvSpPr>
          <p:cNvPr id="1889" name="Google Shape;1889;p210"/>
          <p:cNvSpPr txBox="1"/>
          <p:nvPr>
            <p:ph type="title"/>
          </p:nvPr>
        </p:nvSpPr>
        <p:spPr>
          <a:xfrm>
            <a:off x="297357" y="257906"/>
            <a:ext cx="11125199" cy="638909"/>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The onerror() Method</a:t>
            </a:r>
            <a:endParaRPr/>
          </a:p>
        </p:txBody>
      </p:sp>
      <p:sp>
        <p:nvSpPr>
          <p:cNvPr id="1890" name="Google Shape;1890;p210"/>
          <p:cNvSpPr txBox="1"/>
          <p:nvPr>
            <p:ph idx="1" type="body"/>
          </p:nvPr>
        </p:nvSpPr>
        <p:spPr>
          <a:xfrm>
            <a:off x="653331" y="1113691"/>
            <a:ext cx="11022854" cy="3962401"/>
          </a:xfrm>
          <a:prstGeom prst="rect">
            <a:avLst/>
          </a:prstGeom>
          <a:noFill/>
          <a:ln>
            <a:noFill/>
          </a:ln>
        </p:spPr>
        <p:txBody>
          <a:bodyPr anchorCtr="0" anchor="t" bIns="0" lIns="0" spcFirstLastPara="1" rIns="0" wrap="square" tIns="0">
            <a:noAutofit/>
          </a:bodyPr>
          <a:lstStyle/>
          <a:p>
            <a:pPr indent="0" lvl="0" marL="1588" rtl="0" algn="l">
              <a:lnSpc>
                <a:spcPct val="90000"/>
              </a:lnSpc>
              <a:spcBef>
                <a:spcPts val="0"/>
              </a:spcBef>
              <a:spcAft>
                <a:spcPts val="0"/>
              </a:spcAft>
              <a:buSzPts val="2800"/>
              <a:buNone/>
            </a:pPr>
            <a:r>
              <a:rPr lang="en-US"/>
              <a:t>The </a:t>
            </a:r>
            <a:r>
              <a:rPr b="1" lang="en-US"/>
              <a:t>onerror</a:t>
            </a:r>
            <a:r>
              <a:rPr lang="en-US"/>
              <a:t> event handler provides three pieces of information to identify the exact nature of the error −</a:t>
            </a:r>
            <a:endParaRPr/>
          </a:p>
          <a:p>
            <a:pPr indent="0" lvl="0" marL="1588" rtl="0" algn="l">
              <a:lnSpc>
                <a:spcPct val="90000"/>
              </a:lnSpc>
              <a:spcBef>
                <a:spcPts val="2400"/>
              </a:spcBef>
              <a:spcAft>
                <a:spcPts val="0"/>
              </a:spcAft>
              <a:buSzPts val="2800"/>
              <a:buNone/>
            </a:pPr>
            <a:r>
              <a:rPr b="1" lang="en-US"/>
              <a:t>Error message</a:t>
            </a:r>
            <a:r>
              <a:rPr lang="en-US"/>
              <a:t> − The same message that the browser would display for the given error</a:t>
            </a:r>
            <a:endParaRPr/>
          </a:p>
          <a:p>
            <a:pPr indent="0" lvl="0" marL="1588" rtl="0" algn="l">
              <a:lnSpc>
                <a:spcPct val="90000"/>
              </a:lnSpc>
              <a:spcBef>
                <a:spcPts val="2400"/>
              </a:spcBef>
              <a:spcAft>
                <a:spcPts val="0"/>
              </a:spcAft>
              <a:buSzPts val="2800"/>
              <a:buNone/>
            </a:pPr>
            <a:r>
              <a:rPr b="1" lang="en-US"/>
              <a:t>URL</a:t>
            </a:r>
            <a:r>
              <a:rPr lang="en-US"/>
              <a:t> − The file in which the error occurred</a:t>
            </a:r>
            <a:endParaRPr/>
          </a:p>
          <a:p>
            <a:pPr indent="0" lvl="0" marL="1588" rtl="0" algn="l">
              <a:lnSpc>
                <a:spcPct val="90000"/>
              </a:lnSpc>
              <a:spcBef>
                <a:spcPts val="2400"/>
              </a:spcBef>
              <a:spcAft>
                <a:spcPts val="0"/>
              </a:spcAft>
              <a:buSzPts val="2800"/>
              <a:buNone/>
            </a:pPr>
            <a:r>
              <a:rPr b="1" lang="en-US"/>
              <a:t>Line number</a:t>
            </a:r>
            <a:r>
              <a:rPr lang="en-US"/>
              <a:t>− The line number in the given URL that caused the error</a:t>
            </a:r>
            <a:endParaRPr/>
          </a:p>
          <a:p>
            <a:pPr indent="0" lvl="0" marL="1588" rtl="0" algn="l">
              <a:lnSpc>
                <a:spcPct val="90000"/>
              </a:lnSpc>
              <a:spcBef>
                <a:spcPts val="2400"/>
              </a:spcBef>
              <a:spcAft>
                <a:spcPts val="0"/>
              </a:spcAft>
              <a:buSzPts val="2800"/>
              <a:buNone/>
            </a:pPr>
            <a:r>
              <a:t/>
            </a:r>
            <a:endParaRPr/>
          </a:p>
        </p:txBody>
      </p:sp>
      <p:sp>
        <p:nvSpPr>
          <p:cNvPr id="1891" name="Google Shape;1891;p210"/>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5" name="Shape 1895"/>
        <p:cNvGrpSpPr/>
        <p:nvPr/>
      </p:nvGrpSpPr>
      <p:grpSpPr>
        <a:xfrm>
          <a:off x="0" y="0"/>
          <a:ext cx="0" cy="0"/>
          <a:chOff x="0" y="0"/>
          <a:chExt cx="0" cy="0"/>
        </a:xfrm>
      </p:grpSpPr>
      <p:sp>
        <p:nvSpPr>
          <p:cNvPr id="1896" name="Google Shape;1896;p211"/>
          <p:cNvSpPr txBox="1"/>
          <p:nvPr>
            <p:ph type="title"/>
          </p:nvPr>
        </p:nvSpPr>
        <p:spPr>
          <a:xfrm>
            <a:off x="203572" y="211016"/>
            <a:ext cx="11125199" cy="592016"/>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Example</a:t>
            </a:r>
            <a:endParaRPr/>
          </a:p>
        </p:txBody>
      </p:sp>
      <p:pic>
        <p:nvPicPr>
          <p:cNvPr id="1897" name="Google Shape;1897;p211"/>
          <p:cNvPicPr preferRelativeResize="0"/>
          <p:nvPr/>
        </p:nvPicPr>
        <p:blipFill rotWithShape="1">
          <a:blip r:embed="rId3">
            <a:alphaModFix/>
          </a:blip>
          <a:srcRect b="0" l="0" r="0" t="0"/>
          <a:stretch/>
        </p:blipFill>
        <p:spPr>
          <a:xfrm>
            <a:off x="564054" y="1110760"/>
            <a:ext cx="5808069" cy="3812931"/>
          </a:xfrm>
          <a:prstGeom prst="rect">
            <a:avLst/>
          </a:prstGeom>
          <a:noFill/>
          <a:ln>
            <a:noFill/>
          </a:ln>
        </p:spPr>
      </p:pic>
      <p:sp>
        <p:nvSpPr>
          <p:cNvPr id="1898" name="Google Shape;1898;p211"/>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
        <p:nvSpPr>
          <p:cNvPr id="1899" name="Google Shape;1899;p211"/>
          <p:cNvSpPr txBox="1"/>
          <p:nvPr/>
        </p:nvSpPr>
        <p:spPr>
          <a:xfrm>
            <a:off x="8866382" y="970083"/>
            <a:ext cx="914400" cy="281354"/>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None/>
            </a:pPr>
            <a:r>
              <a:rPr lang="en-US" sz="1900">
                <a:solidFill>
                  <a:schemeClr val="dk1"/>
                </a:solidFill>
                <a:latin typeface="Calibri"/>
                <a:ea typeface="Calibri"/>
                <a:cs typeface="Calibri"/>
                <a:sym typeface="Calibri"/>
              </a:rPr>
              <a:t>Output</a:t>
            </a:r>
            <a:endParaRPr/>
          </a:p>
        </p:txBody>
      </p:sp>
      <p:pic>
        <p:nvPicPr>
          <p:cNvPr id="1900" name="Google Shape;1900;p211"/>
          <p:cNvPicPr preferRelativeResize="0"/>
          <p:nvPr/>
        </p:nvPicPr>
        <p:blipFill rotWithShape="1">
          <a:blip r:embed="rId4">
            <a:alphaModFix/>
          </a:blip>
          <a:srcRect b="0" l="0" r="0" t="0"/>
          <a:stretch/>
        </p:blipFill>
        <p:spPr>
          <a:xfrm>
            <a:off x="7858832" y="1294285"/>
            <a:ext cx="3330208" cy="844062"/>
          </a:xfrm>
          <a:prstGeom prst="rect">
            <a:avLst/>
          </a:prstGeom>
          <a:noFill/>
          <a:ln>
            <a:noFill/>
          </a:ln>
        </p:spPr>
      </p:pic>
      <p:pic>
        <p:nvPicPr>
          <p:cNvPr id="1901" name="Google Shape;1901;p211"/>
          <p:cNvPicPr preferRelativeResize="0"/>
          <p:nvPr/>
        </p:nvPicPr>
        <p:blipFill rotWithShape="1">
          <a:blip r:embed="rId5">
            <a:alphaModFix/>
          </a:blip>
          <a:srcRect b="0" l="0" r="0" t="0"/>
          <a:stretch/>
        </p:blipFill>
        <p:spPr>
          <a:xfrm>
            <a:off x="8195198" y="2252811"/>
            <a:ext cx="2638425" cy="1171575"/>
          </a:xfrm>
          <a:prstGeom prst="rect">
            <a:avLst/>
          </a:prstGeom>
          <a:noFill/>
          <a:ln>
            <a:noFill/>
          </a:ln>
        </p:spPr>
      </p:pic>
      <p:pic>
        <p:nvPicPr>
          <p:cNvPr id="1902" name="Google Shape;1902;p211"/>
          <p:cNvPicPr preferRelativeResize="0"/>
          <p:nvPr/>
        </p:nvPicPr>
        <p:blipFill rotWithShape="1">
          <a:blip r:embed="rId6">
            <a:alphaModFix/>
          </a:blip>
          <a:srcRect b="0" l="0" r="0" t="0"/>
          <a:stretch/>
        </p:blipFill>
        <p:spPr>
          <a:xfrm>
            <a:off x="8217985" y="3619066"/>
            <a:ext cx="2638425" cy="1200150"/>
          </a:xfrm>
          <a:prstGeom prst="rect">
            <a:avLst/>
          </a:prstGeom>
          <a:noFill/>
          <a:ln>
            <a:noFill/>
          </a:ln>
        </p:spPr>
      </p:pic>
      <p:pic>
        <p:nvPicPr>
          <p:cNvPr id="1903" name="Google Shape;1903;p211"/>
          <p:cNvPicPr preferRelativeResize="0"/>
          <p:nvPr/>
        </p:nvPicPr>
        <p:blipFill rotWithShape="1">
          <a:blip r:embed="rId7">
            <a:alphaModFix/>
          </a:blip>
          <a:srcRect b="0" l="0" r="0" t="0"/>
          <a:stretch/>
        </p:blipFill>
        <p:spPr>
          <a:xfrm>
            <a:off x="8214248" y="4958233"/>
            <a:ext cx="2619375" cy="120967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7" name="Shape 1907"/>
        <p:cNvGrpSpPr/>
        <p:nvPr/>
      </p:nvGrpSpPr>
      <p:grpSpPr>
        <a:xfrm>
          <a:off x="0" y="0"/>
          <a:ext cx="0" cy="0"/>
          <a:chOff x="0" y="0"/>
          <a:chExt cx="0" cy="0"/>
        </a:xfrm>
      </p:grpSpPr>
      <p:sp>
        <p:nvSpPr>
          <p:cNvPr id="1908" name="Google Shape;1908;p212"/>
          <p:cNvSpPr txBox="1"/>
          <p:nvPr>
            <p:ph type="title"/>
          </p:nvPr>
        </p:nvSpPr>
        <p:spPr>
          <a:xfrm>
            <a:off x="297357" y="490726"/>
            <a:ext cx="11125199" cy="536450"/>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The onerror() Method</a:t>
            </a:r>
            <a:endParaRPr/>
          </a:p>
        </p:txBody>
      </p:sp>
      <p:sp>
        <p:nvSpPr>
          <p:cNvPr id="1909" name="Google Shape;1909;p212"/>
          <p:cNvSpPr txBox="1"/>
          <p:nvPr>
            <p:ph idx="1" type="body"/>
          </p:nvPr>
        </p:nvSpPr>
        <p:spPr>
          <a:xfrm>
            <a:off x="653331" y="1676399"/>
            <a:ext cx="11003686" cy="3962401"/>
          </a:xfrm>
          <a:prstGeom prst="rect">
            <a:avLst/>
          </a:prstGeom>
          <a:noFill/>
          <a:ln>
            <a:noFill/>
          </a:ln>
        </p:spPr>
        <p:txBody>
          <a:bodyPr anchorCtr="0" anchor="t" bIns="0" lIns="0" spcFirstLastPara="1" rIns="0" wrap="square" tIns="0">
            <a:noAutofit/>
          </a:bodyPr>
          <a:lstStyle/>
          <a:p>
            <a:pPr indent="0" lvl="0" marL="1588" rtl="0" algn="l">
              <a:lnSpc>
                <a:spcPct val="90000"/>
              </a:lnSpc>
              <a:spcBef>
                <a:spcPts val="0"/>
              </a:spcBef>
              <a:spcAft>
                <a:spcPts val="0"/>
              </a:spcAft>
              <a:buSzPts val="2800"/>
              <a:buNone/>
            </a:pPr>
            <a:r>
              <a:rPr lang="en-US"/>
              <a:t>You can display extracted information in whatever way you think it is better.</a:t>
            </a:r>
            <a:endParaRPr/>
          </a:p>
          <a:p>
            <a:pPr indent="0" lvl="0" marL="1588" rtl="0" algn="l">
              <a:lnSpc>
                <a:spcPct val="90000"/>
              </a:lnSpc>
              <a:spcBef>
                <a:spcPts val="2400"/>
              </a:spcBef>
              <a:spcAft>
                <a:spcPts val="0"/>
              </a:spcAft>
              <a:buSzPts val="2800"/>
              <a:buNone/>
            </a:pPr>
            <a:r>
              <a:rPr lang="en-US"/>
              <a:t>You can use an </a:t>
            </a:r>
            <a:r>
              <a:rPr b="1" lang="en-US"/>
              <a:t>onerror</a:t>
            </a:r>
            <a:r>
              <a:rPr lang="en-US"/>
              <a:t> method, as shown below, to display an error message in case there is any problem in loading an image.</a:t>
            </a:r>
            <a:endParaRPr/>
          </a:p>
          <a:p>
            <a:pPr indent="0" lvl="0" marL="1588" rtl="0" algn="l">
              <a:lnSpc>
                <a:spcPct val="90000"/>
              </a:lnSpc>
              <a:spcBef>
                <a:spcPts val="2400"/>
              </a:spcBef>
              <a:spcAft>
                <a:spcPts val="0"/>
              </a:spcAft>
              <a:buSzPts val="2800"/>
              <a:buNone/>
            </a:pPr>
            <a:r>
              <a:t/>
            </a:r>
            <a:endParaRPr/>
          </a:p>
          <a:p>
            <a:pPr indent="0" lvl="0" marL="1588" rtl="0" algn="l">
              <a:lnSpc>
                <a:spcPct val="90000"/>
              </a:lnSpc>
              <a:spcBef>
                <a:spcPts val="2400"/>
              </a:spcBef>
              <a:spcAft>
                <a:spcPts val="0"/>
              </a:spcAft>
              <a:buSzPts val="2800"/>
              <a:buNone/>
            </a:pPr>
            <a:r>
              <a:rPr lang="en-US"/>
              <a:t>You can use </a:t>
            </a:r>
            <a:r>
              <a:rPr b="1" lang="en-US"/>
              <a:t>onerror</a:t>
            </a:r>
            <a:r>
              <a:rPr lang="en-US"/>
              <a:t> with many HTML tags to display appropriate messages in case of errors.</a:t>
            </a:r>
            <a:endParaRPr/>
          </a:p>
          <a:p>
            <a:pPr indent="0" lvl="0" marL="1588" rtl="0" algn="l">
              <a:lnSpc>
                <a:spcPct val="90000"/>
              </a:lnSpc>
              <a:spcBef>
                <a:spcPts val="2400"/>
              </a:spcBef>
              <a:spcAft>
                <a:spcPts val="0"/>
              </a:spcAft>
              <a:buSzPts val="2800"/>
              <a:buNone/>
            </a:pPr>
            <a:r>
              <a:t/>
            </a:r>
            <a:endParaRPr/>
          </a:p>
        </p:txBody>
      </p:sp>
      <p:sp>
        <p:nvSpPr>
          <p:cNvPr id="1910" name="Google Shape;1910;p212"/>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id="1911" name="Google Shape;1911;p212"/>
          <p:cNvPicPr preferRelativeResize="0"/>
          <p:nvPr/>
        </p:nvPicPr>
        <p:blipFill rotWithShape="1">
          <a:blip r:embed="rId3">
            <a:alphaModFix/>
          </a:blip>
          <a:srcRect b="0" l="0" r="0" t="0"/>
          <a:stretch/>
        </p:blipFill>
        <p:spPr>
          <a:xfrm>
            <a:off x="1752285" y="3506297"/>
            <a:ext cx="8805777" cy="30260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5" name="Shape 1915"/>
        <p:cNvGrpSpPr/>
        <p:nvPr/>
      </p:nvGrpSpPr>
      <p:grpSpPr>
        <a:xfrm>
          <a:off x="0" y="0"/>
          <a:ext cx="0" cy="0"/>
          <a:chOff x="0" y="0"/>
          <a:chExt cx="0" cy="0"/>
        </a:xfrm>
      </p:grpSpPr>
      <p:sp>
        <p:nvSpPr>
          <p:cNvPr id="1916" name="Google Shape;1916;p213"/>
          <p:cNvSpPr txBox="1"/>
          <p:nvPr>
            <p:ph type="title"/>
          </p:nvPr>
        </p:nvSpPr>
        <p:spPr>
          <a:xfrm>
            <a:off x="203572" y="39505"/>
            <a:ext cx="11125199" cy="615463"/>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JavaScript - Form Validation</a:t>
            </a:r>
            <a:endParaRPr/>
          </a:p>
        </p:txBody>
      </p:sp>
      <p:sp>
        <p:nvSpPr>
          <p:cNvPr id="1917" name="Google Shape;1917;p213"/>
          <p:cNvSpPr txBox="1"/>
          <p:nvPr>
            <p:ph idx="1" type="body"/>
          </p:nvPr>
        </p:nvSpPr>
        <p:spPr>
          <a:xfrm>
            <a:off x="395423" y="865984"/>
            <a:ext cx="11257315" cy="5253462"/>
          </a:xfrm>
          <a:prstGeom prst="rect">
            <a:avLst/>
          </a:prstGeom>
          <a:noFill/>
          <a:ln>
            <a:noFill/>
          </a:ln>
        </p:spPr>
        <p:txBody>
          <a:bodyPr anchorCtr="0" anchor="t" bIns="0" lIns="0" spcFirstLastPara="1" rIns="0" wrap="square" tIns="0">
            <a:noAutofit/>
          </a:bodyPr>
          <a:lstStyle/>
          <a:p>
            <a:pPr indent="0" lvl="0" marL="1588" rtl="0" algn="just">
              <a:lnSpc>
                <a:spcPct val="90000"/>
              </a:lnSpc>
              <a:spcBef>
                <a:spcPts val="0"/>
              </a:spcBef>
              <a:spcAft>
                <a:spcPts val="0"/>
              </a:spcAft>
              <a:buSzPts val="2400"/>
              <a:buNone/>
            </a:pPr>
            <a:r>
              <a:rPr lang="en-US" sz="2400"/>
              <a:t>Form validation normally used to occur at the server, after the client had entered all the necessary data and then pressed the Submit button. If the data entered by a client was incorrect or was simply missing, the server would have to send all the data back to the client and request that the form be resubmitted with correct information. This was really a lengthy process which used to put a lot of burden on the server.</a:t>
            </a:r>
            <a:endParaRPr/>
          </a:p>
          <a:p>
            <a:pPr indent="0" lvl="0" marL="1588" rtl="0" algn="just">
              <a:lnSpc>
                <a:spcPct val="90000"/>
              </a:lnSpc>
              <a:spcBef>
                <a:spcPts val="2400"/>
              </a:spcBef>
              <a:spcAft>
                <a:spcPts val="0"/>
              </a:spcAft>
              <a:buSzPts val="2400"/>
              <a:buNone/>
            </a:pPr>
            <a:r>
              <a:rPr lang="en-US" sz="2400"/>
              <a:t>JavaScript provides a way to validate form's data on the client's computer before sending it to the web server. Form validation generally performs two functions.</a:t>
            </a:r>
            <a:endParaRPr/>
          </a:p>
          <a:p>
            <a:pPr indent="0" lvl="0" marL="1588" rtl="0" algn="just">
              <a:lnSpc>
                <a:spcPct val="90000"/>
              </a:lnSpc>
              <a:spcBef>
                <a:spcPts val="2400"/>
              </a:spcBef>
              <a:spcAft>
                <a:spcPts val="0"/>
              </a:spcAft>
              <a:buSzPts val="2400"/>
              <a:buNone/>
            </a:pPr>
            <a:r>
              <a:rPr b="1" lang="en-US" sz="2400"/>
              <a:t>Basic Validation</a:t>
            </a:r>
            <a:r>
              <a:rPr lang="en-US" sz="2400"/>
              <a:t> − First of all, the form must be checked to make sure all the mandatory fields are filled in. It would require just a loop through each field in the form and check for data.</a:t>
            </a:r>
            <a:endParaRPr/>
          </a:p>
          <a:p>
            <a:pPr indent="0" lvl="0" marL="1588" rtl="0" algn="just">
              <a:lnSpc>
                <a:spcPct val="90000"/>
              </a:lnSpc>
              <a:spcBef>
                <a:spcPts val="2400"/>
              </a:spcBef>
              <a:spcAft>
                <a:spcPts val="0"/>
              </a:spcAft>
              <a:buSzPts val="2400"/>
              <a:buNone/>
            </a:pPr>
            <a:r>
              <a:rPr b="1" lang="en-US" sz="2400"/>
              <a:t>Data Format Validation</a:t>
            </a:r>
            <a:r>
              <a:rPr lang="en-US" sz="2400"/>
              <a:t> − Secondly, the data that is entered must be checked for correct form and value. Your code must include appropriate logic to test correctness of data.</a:t>
            </a:r>
            <a:endParaRPr/>
          </a:p>
          <a:p>
            <a:pPr indent="0" lvl="0" marL="1588" rtl="0" algn="just">
              <a:lnSpc>
                <a:spcPct val="90000"/>
              </a:lnSpc>
              <a:spcBef>
                <a:spcPts val="2400"/>
              </a:spcBef>
              <a:spcAft>
                <a:spcPts val="0"/>
              </a:spcAft>
              <a:buSzPts val="2800"/>
              <a:buNone/>
            </a:pPr>
            <a:r>
              <a:t/>
            </a:r>
            <a:endParaRPr/>
          </a:p>
        </p:txBody>
      </p:sp>
      <p:sp>
        <p:nvSpPr>
          <p:cNvPr id="1918" name="Google Shape;1918;p213"/>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2" name="Shape 1922"/>
        <p:cNvGrpSpPr/>
        <p:nvPr/>
      </p:nvGrpSpPr>
      <p:grpSpPr>
        <a:xfrm>
          <a:off x="0" y="0"/>
          <a:ext cx="0" cy="0"/>
          <a:chOff x="0" y="0"/>
          <a:chExt cx="0" cy="0"/>
        </a:xfrm>
      </p:grpSpPr>
      <p:sp>
        <p:nvSpPr>
          <p:cNvPr id="1923" name="Google Shape;1923;p214"/>
          <p:cNvSpPr txBox="1"/>
          <p:nvPr>
            <p:ph type="title"/>
          </p:nvPr>
        </p:nvSpPr>
        <p:spPr>
          <a:xfrm>
            <a:off x="250464" y="304799"/>
            <a:ext cx="11125199" cy="638909"/>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Example</a:t>
            </a:r>
            <a:endParaRPr/>
          </a:p>
        </p:txBody>
      </p:sp>
      <p:pic>
        <p:nvPicPr>
          <p:cNvPr id="1924" name="Google Shape;1924;p214"/>
          <p:cNvPicPr preferRelativeResize="0"/>
          <p:nvPr/>
        </p:nvPicPr>
        <p:blipFill rotWithShape="1">
          <a:blip r:embed="rId3">
            <a:alphaModFix/>
          </a:blip>
          <a:srcRect b="0" l="0" r="0" t="0"/>
          <a:stretch/>
        </p:blipFill>
        <p:spPr>
          <a:xfrm>
            <a:off x="1785449" y="943708"/>
            <a:ext cx="6038850" cy="5362575"/>
          </a:xfrm>
          <a:prstGeom prst="rect">
            <a:avLst/>
          </a:prstGeom>
          <a:noFill/>
          <a:ln>
            <a:noFill/>
          </a:ln>
        </p:spPr>
      </p:pic>
      <p:sp>
        <p:nvSpPr>
          <p:cNvPr id="1925" name="Google Shape;1925;p214"/>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id="1926" name="Google Shape;1926;p214"/>
          <p:cNvPicPr preferRelativeResize="0"/>
          <p:nvPr/>
        </p:nvPicPr>
        <p:blipFill rotWithShape="1">
          <a:blip r:embed="rId4">
            <a:alphaModFix/>
          </a:blip>
          <a:srcRect b="0" l="0" r="0" t="0"/>
          <a:stretch/>
        </p:blipFill>
        <p:spPr>
          <a:xfrm>
            <a:off x="8552231" y="2550501"/>
            <a:ext cx="2095500" cy="1428750"/>
          </a:xfrm>
          <a:prstGeom prst="rect">
            <a:avLst/>
          </a:prstGeom>
          <a:noFill/>
          <a:ln>
            <a:noFill/>
          </a:ln>
        </p:spPr>
      </p:pic>
      <p:sp>
        <p:nvSpPr>
          <p:cNvPr id="1927" name="Google Shape;1927;p214"/>
          <p:cNvSpPr txBox="1"/>
          <p:nvPr/>
        </p:nvSpPr>
        <p:spPr>
          <a:xfrm>
            <a:off x="9295410" y="2097391"/>
            <a:ext cx="914400" cy="281354"/>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None/>
            </a:pPr>
            <a:r>
              <a:rPr lang="en-US" sz="1900">
                <a:solidFill>
                  <a:schemeClr val="dk1"/>
                </a:solidFill>
                <a:latin typeface="Calibri"/>
                <a:ea typeface="Calibri"/>
                <a:cs typeface="Calibri"/>
                <a:sym typeface="Calibri"/>
              </a:rPr>
              <a:t>Output</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1" name="Shape 1931"/>
        <p:cNvGrpSpPr/>
        <p:nvPr/>
      </p:nvGrpSpPr>
      <p:grpSpPr>
        <a:xfrm>
          <a:off x="0" y="0"/>
          <a:ext cx="0" cy="0"/>
          <a:chOff x="0" y="0"/>
          <a:chExt cx="0" cy="0"/>
        </a:xfrm>
      </p:grpSpPr>
      <p:sp>
        <p:nvSpPr>
          <p:cNvPr id="1932" name="Google Shape;1932;p215"/>
          <p:cNvSpPr txBox="1"/>
          <p:nvPr>
            <p:ph type="title"/>
          </p:nvPr>
        </p:nvSpPr>
        <p:spPr>
          <a:xfrm>
            <a:off x="250464" y="211016"/>
            <a:ext cx="11125199" cy="568570"/>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Basic Form Validation</a:t>
            </a:r>
            <a:endParaRPr/>
          </a:p>
        </p:txBody>
      </p:sp>
      <p:sp>
        <p:nvSpPr>
          <p:cNvPr id="1933" name="Google Shape;1933;p215"/>
          <p:cNvSpPr txBox="1"/>
          <p:nvPr>
            <p:ph idx="1" type="body"/>
          </p:nvPr>
        </p:nvSpPr>
        <p:spPr>
          <a:xfrm>
            <a:off x="462500" y="996460"/>
            <a:ext cx="11471592" cy="3962401"/>
          </a:xfrm>
          <a:prstGeom prst="rect">
            <a:avLst/>
          </a:prstGeom>
          <a:noFill/>
          <a:ln>
            <a:noFill/>
          </a:ln>
        </p:spPr>
        <p:txBody>
          <a:bodyPr anchorCtr="0" anchor="t" bIns="0" lIns="0" spcFirstLastPara="1" rIns="0" wrap="square" tIns="0">
            <a:noAutofit/>
          </a:bodyPr>
          <a:lstStyle/>
          <a:p>
            <a:pPr indent="0" lvl="0" marL="1588" rtl="0" algn="just">
              <a:lnSpc>
                <a:spcPct val="90000"/>
              </a:lnSpc>
              <a:spcBef>
                <a:spcPts val="0"/>
              </a:spcBef>
              <a:spcAft>
                <a:spcPts val="0"/>
              </a:spcAft>
              <a:buSzPts val="2800"/>
              <a:buNone/>
            </a:pPr>
            <a:r>
              <a:rPr lang="en-US"/>
              <a:t>First let us see how to do a basic form validation. In the above form, we are calling </a:t>
            </a:r>
            <a:r>
              <a:rPr b="1" lang="en-US"/>
              <a:t>validate()</a:t>
            </a:r>
            <a:r>
              <a:rPr lang="en-US"/>
              <a:t> to validate data when </a:t>
            </a:r>
            <a:r>
              <a:rPr b="1" lang="en-US"/>
              <a:t>onsubmit</a:t>
            </a:r>
            <a:r>
              <a:rPr lang="en-US"/>
              <a:t> event is occurring. The following code shows the implementation of this validate() function.</a:t>
            </a:r>
            <a:endParaRPr/>
          </a:p>
        </p:txBody>
      </p:sp>
      <p:sp>
        <p:nvSpPr>
          <p:cNvPr id="1934" name="Google Shape;1934;p215"/>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8" name="Shape 1938"/>
        <p:cNvGrpSpPr/>
        <p:nvPr/>
      </p:nvGrpSpPr>
      <p:grpSpPr>
        <a:xfrm>
          <a:off x="0" y="0"/>
          <a:ext cx="0" cy="0"/>
          <a:chOff x="0" y="0"/>
          <a:chExt cx="0" cy="0"/>
        </a:xfrm>
      </p:grpSpPr>
      <p:sp>
        <p:nvSpPr>
          <p:cNvPr id="1939" name="Google Shape;1939;p216"/>
          <p:cNvSpPr txBox="1"/>
          <p:nvPr>
            <p:ph type="title"/>
          </p:nvPr>
        </p:nvSpPr>
        <p:spPr>
          <a:xfrm>
            <a:off x="250464" y="281354"/>
            <a:ext cx="11125199" cy="592016"/>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Data Format Validation</a:t>
            </a:r>
            <a:endParaRPr/>
          </a:p>
        </p:txBody>
      </p:sp>
      <p:sp>
        <p:nvSpPr>
          <p:cNvPr id="1940" name="Google Shape;1940;p216"/>
          <p:cNvSpPr txBox="1"/>
          <p:nvPr>
            <p:ph idx="1" type="body"/>
          </p:nvPr>
        </p:nvSpPr>
        <p:spPr>
          <a:xfrm>
            <a:off x="531254" y="1090245"/>
            <a:ext cx="11332499" cy="3962401"/>
          </a:xfrm>
          <a:prstGeom prst="rect">
            <a:avLst/>
          </a:prstGeom>
          <a:noFill/>
          <a:ln>
            <a:noFill/>
          </a:ln>
        </p:spPr>
        <p:txBody>
          <a:bodyPr anchorCtr="0" anchor="t" bIns="0" lIns="0" spcFirstLastPara="1" rIns="0" wrap="square" tIns="0">
            <a:noAutofit/>
          </a:bodyPr>
          <a:lstStyle/>
          <a:p>
            <a:pPr indent="0" lvl="0" marL="1588" rtl="0" algn="l">
              <a:lnSpc>
                <a:spcPct val="90000"/>
              </a:lnSpc>
              <a:spcBef>
                <a:spcPts val="0"/>
              </a:spcBef>
              <a:spcAft>
                <a:spcPts val="0"/>
              </a:spcAft>
              <a:buSzPts val="2800"/>
              <a:buNone/>
            </a:pPr>
            <a:r>
              <a:rPr lang="en-US"/>
              <a:t>Now we will see how we can validate our entered form data before submitting it to the web server.</a:t>
            </a:r>
            <a:endParaRPr/>
          </a:p>
          <a:p>
            <a:pPr indent="0" lvl="0" marL="1588" rtl="0" algn="l">
              <a:lnSpc>
                <a:spcPct val="90000"/>
              </a:lnSpc>
              <a:spcBef>
                <a:spcPts val="2400"/>
              </a:spcBef>
              <a:spcAft>
                <a:spcPts val="0"/>
              </a:spcAft>
              <a:buSzPts val="2800"/>
              <a:buNone/>
            </a:pPr>
            <a:r>
              <a:rPr lang="en-US"/>
              <a:t>The following example shows how to validate an entered email address. An email address must contain at least a ‘@’ sign and a dot (.). Also, the ‘@’ must not be the first character of the email address, and the last dot must at least be one character after the ‘@’ sign.</a:t>
            </a:r>
            <a:endParaRPr/>
          </a:p>
          <a:p>
            <a:pPr indent="0" lvl="0" marL="1588" rtl="0" algn="l">
              <a:lnSpc>
                <a:spcPct val="90000"/>
              </a:lnSpc>
              <a:spcBef>
                <a:spcPts val="2400"/>
              </a:spcBef>
              <a:spcAft>
                <a:spcPts val="0"/>
              </a:spcAft>
              <a:buSzPts val="2800"/>
              <a:buNone/>
            </a:pPr>
            <a:r>
              <a:t/>
            </a:r>
            <a:endParaRPr/>
          </a:p>
        </p:txBody>
      </p:sp>
      <p:sp>
        <p:nvSpPr>
          <p:cNvPr id="1941" name="Google Shape;1941;p216"/>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5" name="Shape 1945"/>
        <p:cNvGrpSpPr/>
        <p:nvPr/>
      </p:nvGrpSpPr>
      <p:grpSpPr>
        <a:xfrm>
          <a:off x="0" y="0"/>
          <a:ext cx="0" cy="0"/>
          <a:chOff x="0" y="0"/>
          <a:chExt cx="0" cy="0"/>
        </a:xfrm>
      </p:grpSpPr>
      <p:sp>
        <p:nvSpPr>
          <p:cNvPr id="1946" name="Google Shape;1946;p217"/>
          <p:cNvSpPr txBox="1"/>
          <p:nvPr>
            <p:ph type="title"/>
          </p:nvPr>
        </p:nvSpPr>
        <p:spPr>
          <a:xfrm>
            <a:off x="227018" y="281353"/>
            <a:ext cx="11125199" cy="638909"/>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JavaScript - Animation</a:t>
            </a:r>
            <a:endParaRPr/>
          </a:p>
        </p:txBody>
      </p:sp>
      <p:sp>
        <p:nvSpPr>
          <p:cNvPr id="1947" name="Google Shape;1947;p217"/>
          <p:cNvSpPr txBox="1"/>
          <p:nvPr>
            <p:ph idx="1" type="body"/>
          </p:nvPr>
        </p:nvSpPr>
        <p:spPr>
          <a:xfrm>
            <a:off x="653331" y="1137138"/>
            <a:ext cx="11093192" cy="3962401"/>
          </a:xfrm>
          <a:prstGeom prst="rect">
            <a:avLst/>
          </a:prstGeom>
          <a:noFill/>
          <a:ln>
            <a:noFill/>
          </a:ln>
        </p:spPr>
        <p:txBody>
          <a:bodyPr anchorCtr="0" anchor="t" bIns="0" lIns="0" spcFirstLastPara="1" rIns="0" wrap="square" tIns="0">
            <a:noAutofit/>
          </a:bodyPr>
          <a:lstStyle/>
          <a:p>
            <a:pPr indent="0" lvl="0" marL="1588" rtl="0" algn="l">
              <a:lnSpc>
                <a:spcPct val="90000"/>
              </a:lnSpc>
              <a:spcBef>
                <a:spcPts val="0"/>
              </a:spcBef>
              <a:spcAft>
                <a:spcPts val="0"/>
              </a:spcAft>
              <a:buSzPts val="2400"/>
              <a:buNone/>
            </a:pPr>
            <a:r>
              <a:rPr lang="en-US" sz="2400"/>
              <a:t>You can use JavaScript to create a complex animation having, but not limited to, the following elements −</a:t>
            </a:r>
            <a:endParaRPr/>
          </a:p>
          <a:p>
            <a:pPr indent="0" lvl="0" marL="1588" rtl="0" algn="l">
              <a:lnSpc>
                <a:spcPct val="90000"/>
              </a:lnSpc>
              <a:spcBef>
                <a:spcPts val="2400"/>
              </a:spcBef>
              <a:spcAft>
                <a:spcPts val="0"/>
              </a:spcAft>
              <a:buSzPts val="2400"/>
              <a:buNone/>
            </a:pPr>
            <a:r>
              <a:rPr lang="en-US" sz="2400"/>
              <a:t>Fireworks     Fade Effect     Roll-in or Roll-out       Page-in or Page-out      Object movements</a:t>
            </a:r>
            <a:endParaRPr/>
          </a:p>
          <a:p>
            <a:pPr indent="0" lvl="0" marL="1588" rtl="0" algn="l">
              <a:lnSpc>
                <a:spcPct val="90000"/>
              </a:lnSpc>
              <a:spcBef>
                <a:spcPts val="2400"/>
              </a:spcBef>
              <a:spcAft>
                <a:spcPts val="0"/>
              </a:spcAft>
              <a:buSzPts val="2400"/>
              <a:buNone/>
            </a:pPr>
            <a:r>
              <a:rPr lang="en-US" sz="2400"/>
              <a:t>You might be interested in existing JavaScript based animation library: Script.Aculo.us.</a:t>
            </a:r>
            <a:endParaRPr/>
          </a:p>
          <a:p>
            <a:pPr indent="0" lvl="0" marL="1588" rtl="0" algn="l">
              <a:lnSpc>
                <a:spcPct val="90000"/>
              </a:lnSpc>
              <a:spcBef>
                <a:spcPts val="2400"/>
              </a:spcBef>
              <a:spcAft>
                <a:spcPts val="0"/>
              </a:spcAft>
              <a:buSzPts val="2400"/>
              <a:buNone/>
            </a:pPr>
            <a:r>
              <a:rPr lang="en-US" sz="2400"/>
              <a:t>This tutorial provides a basic understanding of how to use JavaScript to create an animation.</a:t>
            </a:r>
            <a:endParaRPr/>
          </a:p>
          <a:p>
            <a:pPr indent="0" lvl="0" marL="1588" rtl="0" algn="l">
              <a:lnSpc>
                <a:spcPct val="90000"/>
              </a:lnSpc>
              <a:spcBef>
                <a:spcPts val="2400"/>
              </a:spcBef>
              <a:spcAft>
                <a:spcPts val="0"/>
              </a:spcAft>
              <a:buSzPts val="2400"/>
              <a:buNone/>
            </a:pPr>
            <a:r>
              <a:rPr lang="en-US" sz="2400"/>
              <a:t>JavaScript can be used to move a number of DOM elements (&lt;img /&gt;, &lt;div&gt; or any other HTML element) around the page according to some sort of pattern determined by a logical equation or function.</a:t>
            </a:r>
            <a:endParaRPr/>
          </a:p>
          <a:p>
            <a:pPr indent="0" lvl="0" marL="1588" rtl="0" algn="l">
              <a:lnSpc>
                <a:spcPct val="90000"/>
              </a:lnSpc>
              <a:spcBef>
                <a:spcPts val="2400"/>
              </a:spcBef>
              <a:spcAft>
                <a:spcPts val="0"/>
              </a:spcAft>
              <a:buSzPts val="2800"/>
              <a:buNone/>
            </a:pPr>
            <a:r>
              <a:t/>
            </a:r>
            <a:endParaRPr/>
          </a:p>
        </p:txBody>
      </p:sp>
      <p:sp>
        <p:nvSpPr>
          <p:cNvPr id="1948" name="Google Shape;1948;p217"/>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2" name="Shape 1952"/>
        <p:cNvGrpSpPr/>
        <p:nvPr/>
      </p:nvGrpSpPr>
      <p:grpSpPr>
        <a:xfrm>
          <a:off x="0" y="0"/>
          <a:ext cx="0" cy="0"/>
          <a:chOff x="0" y="0"/>
          <a:chExt cx="0" cy="0"/>
        </a:xfrm>
      </p:grpSpPr>
      <p:sp>
        <p:nvSpPr>
          <p:cNvPr id="1953" name="Google Shape;1953;p218"/>
          <p:cNvSpPr txBox="1"/>
          <p:nvPr>
            <p:ph type="title"/>
          </p:nvPr>
        </p:nvSpPr>
        <p:spPr>
          <a:xfrm>
            <a:off x="297356" y="211015"/>
            <a:ext cx="11125199" cy="498232"/>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JavaScript - Animation</a:t>
            </a:r>
            <a:endParaRPr/>
          </a:p>
        </p:txBody>
      </p:sp>
      <p:sp>
        <p:nvSpPr>
          <p:cNvPr id="1954" name="Google Shape;1954;p218"/>
          <p:cNvSpPr txBox="1"/>
          <p:nvPr>
            <p:ph idx="1" type="body"/>
          </p:nvPr>
        </p:nvSpPr>
        <p:spPr>
          <a:xfrm>
            <a:off x="462499" y="973015"/>
            <a:ext cx="11330915" cy="3962401"/>
          </a:xfrm>
          <a:prstGeom prst="rect">
            <a:avLst/>
          </a:prstGeom>
          <a:noFill/>
          <a:ln>
            <a:noFill/>
          </a:ln>
        </p:spPr>
        <p:txBody>
          <a:bodyPr anchorCtr="0" anchor="t" bIns="0" lIns="0" spcFirstLastPara="1" rIns="0" wrap="square" tIns="0">
            <a:noAutofit/>
          </a:bodyPr>
          <a:lstStyle/>
          <a:p>
            <a:pPr indent="0" lvl="0" marL="1588" rtl="0" algn="just">
              <a:lnSpc>
                <a:spcPct val="90000"/>
              </a:lnSpc>
              <a:spcBef>
                <a:spcPts val="0"/>
              </a:spcBef>
              <a:spcAft>
                <a:spcPts val="0"/>
              </a:spcAft>
              <a:buSzPts val="2800"/>
              <a:buNone/>
            </a:pPr>
            <a:r>
              <a:rPr lang="en-US"/>
              <a:t>JavaScript provides the following two functions to be frequently used in animation programs.</a:t>
            </a:r>
            <a:endParaRPr/>
          </a:p>
          <a:p>
            <a:pPr indent="-457200" lvl="0" marL="458788" rtl="0" algn="just">
              <a:lnSpc>
                <a:spcPct val="90000"/>
              </a:lnSpc>
              <a:spcBef>
                <a:spcPts val="2400"/>
              </a:spcBef>
              <a:spcAft>
                <a:spcPts val="0"/>
              </a:spcAft>
              <a:buSzPts val="2800"/>
              <a:buFont typeface="Arial"/>
              <a:buChar char="•"/>
            </a:pPr>
            <a:r>
              <a:rPr b="1" lang="en-US"/>
              <a:t>setTimeout( function, duration)</a:t>
            </a:r>
            <a:r>
              <a:rPr lang="en-US"/>
              <a:t> − This function calls </a:t>
            </a:r>
            <a:r>
              <a:rPr b="1" lang="en-US"/>
              <a:t>function</a:t>
            </a:r>
            <a:r>
              <a:rPr lang="en-US"/>
              <a:t> after </a:t>
            </a:r>
            <a:r>
              <a:rPr b="1" lang="en-US"/>
              <a:t>duration</a:t>
            </a:r>
            <a:r>
              <a:rPr lang="en-US"/>
              <a:t> milliseconds from now.</a:t>
            </a:r>
            <a:endParaRPr/>
          </a:p>
          <a:p>
            <a:pPr indent="-457200" lvl="0" marL="458788" rtl="0" algn="just">
              <a:lnSpc>
                <a:spcPct val="90000"/>
              </a:lnSpc>
              <a:spcBef>
                <a:spcPts val="2400"/>
              </a:spcBef>
              <a:spcAft>
                <a:spcPts val="0"/>
              </a:spcAft>
              <a:buSzPts val="2800"/>
              <a:buFont typeface="Arial"/>
              <a:buChar char="•"/>
            </a:pPr>
            <a:r>
              <a:rPr b="1" lang="en-US"/>
              <a:t>setInterval(function, duration)</a:t>
            </a:r>
            <a:r>
              <a:rPr lang="en-US"/>
              <a:t> − This function calls </a:t>
            </a:r>
            <a:r>
              <a:rPr b="1" lang="en-US"/>
              <a:t>function</a:t>
            </a:r>
            <a:r>
              <a:rPr lang="en-US"/>
              <a:t> after every </a:t>
            </a:r>
            <a:r>
              <a:rPr b="1" lang="en-US"/>
              <a:t>duration</a:t>
            </a:r>
            <a:r>
              <a:rPr lang="en-US"/>
              <a:t> milliseconds.</a:t>
            </a:r>
            <a:endParaRPr/>
          </a:p>
          <a:p>
            <a:pPr indent="-457200" lvl="0" marL="458788" rtl="0" algn="just">
              <a:lnSpc>
                <a:spcPct val="90000"/>
              </a:lnSpc>
              <a:spcBef>
                <a:spcPts val="2400"/>
              </a:spcBef>
              <a:spcAft>
                <a:spcPts val="0"/>
              </a:spcAft>
              <a:buSzPts val="2800"/>
              <a:buFont typeface="Arial"/>
              <a:buChar char="•"/>
            </a:pPr>
            <a:r>
              <a:rPr b="1" lang="en-US"/>
              <a:t>clearTimeout(setTimeout_variable)</a:t>
            </a:r>
            <a:r>
              <a:rPr lang="en-US"/>
              <a:t> − This function calls clears any timer set by the setTimeout() functions.</a:t>
            </a:r>
            <a:endParaRPr/>
          </a:p>
          <a:p>
            <a:pPr indent="0" lvl="0" marL="1588" rtl="0" algn="just">
              <a:lnSpc>
                <a:spcPct val="90000"/>
              </a:lnSpc>
              <a:spcBef>
                <a:spcPts val="2400"/>
              </a:spcBef>
              <a:spcAft>
                <a:spcPts val="0"/>
              </a:spcAft>
              <a:buSzPts val="2800"/>
              <a:buNone/>
            </a:pPr>
            <a:r>
              <a:rPr lang="en-US"/>
              <a:t>JavaScript can also set a number of attributes of a DOM object including its position on the screen. You can set </a:t>
            </a:r>
            <a:r>
              <a:rPr i="1" lang="en-US"/>
              <a:t>top</a:t>
            </a:r>
            <a:r>
              <a:rPr lang="en-US"/>
              <a:t> and left attribute of an object to position it anywhere on the screen. Here is its syntax.</a:t>
            </a:r>
            <a:endParaRPr/>
          </a:p>
          <a:p>
            <a:pPr indent="0" lvl="0" marL="1588" rtl="0" algn="l">
              <a:lnSpc>
                <a:spcPct val="90000"/>
              </a:lnSpc>
              <a:spcBef>
                <a:spcPts val="2400"/>
              </a:spcBef>
              <a:spcAft>
                <a:spcPts val="0"/>
              </a:spcAft>
              <a:buSzPts val="2800"/>
              <a:buNone/>
            </a:pPr>
            <a:r>
              <a:t/>
            </a:r>
            <a:endParaRPr/>
          </a:p>
        </p:txBody>
      </p:sp>
      <p:sp>
        <p:nvSpPr>
          <p:cNvPr id="1955" name="Google Shape;1955;p218"/>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9" name="Shape 1959"/>
        <p:cNvGrpSpPr/>
        <p:nvPr/>
      </p:nvGrpSpPr>
      <p:grpSpPr>
        <a:xfrm>
          <a:off x="0" y="0"/>
          <a:ext cx="0" cy="0"/>
          <a:chOff x="0" y="0"/>
          <a:chExt cx="0" cy="0"/>
        </a:xfrm>
      </p:grpSpPr>
      <p:sp>
        <p:nvSpPr>
          <p:cNvPr id="1960" name="Google Shape;1960;p219"/>
          <p:cNvSpPr txBox="1"/>
          <p:nvPr>
            <p:ph type="title"/>
          </p:nvPr>
        </p:nvSpPr>
        <p:spPr>
          <a:xfrm>
            <a:off x="203573" y="0"/>
            <a:ext cx="11125199" cy="709247"/>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Manual Animation</a:t>
            </a:r>
            <a:endParaRPr/>
          </a:p>
        </p:txBody>
      </p:sp>
      <p:sp>
        <p:nvSpPr>
          <p:cNvPr id="1961" name="Google Shape;1961;p219"/>
          <p:cNvSpPr txBox="1"/>
          <p:nvPr>
            <p:ph idx="1" type="body"/>
          </p:nvPr>
        </p:nvSpPr>
        <p:spPr>
          <a:xfrm>
            <a:off x="629883" y="926122"/>
            <a:ext cx="11210423" cy="3962401"/>
          </a:xfrm>
          <a:prstGeom prst="rect">
            <a:avLst/>
          </a:prstGeom>
          <a:noFill/>
          <a:ln>
            <a:noFill/>
          </a:ln>
        </p:spPr>
        <p:txBody>
          <a:bodyPr anchorCtr="0" anchor="t" bIns="0" lIns="0" spcFirstLastPara="1" rIns="0" wrap="square" tIns="0">
            <a:noAutofit/>
          </a:bodyPr>
          <a:lstStyle/>
          <a:p>
            <a:pPr indent="0" lvl="0" marL="1588" rtl="0" algn="l">
              <a:lnSpc>
                <a:spcPct val="90000"/>
              </a:lnSpc>
              <a:spcBef>
                <a:spcPts val="0"/>
              </a:spcBef>
              <a:spcAft>
                <a:spcPts val="0"/>
              </a:spcAft>
              <a:buSzPts val="2800"/>
              <a:buNone/>
            </a:pPr>
            <a:r>
              <a:rPr lang="en-US"/>
              <a:t>So let's implement one simple animation using DOM object properties and JavaScript functions as follows. The following list contains different DOM methods.</a:t>
            </a:r>
            <a:endParaRPr/>
          </a:p>
          <a:p>
            <a:pPr indent="-457200" lvl="0" marL="458788" rtl="0" algn="l">
              <a:lnSpc>
                <a:spcPct val="90000"/>
              </a:lnSpc>
              <a:spcBef>
                <a:spcPts val="2400"/>
              </a:spcBef>
              <a:spcAft>
                <a:spcPts val="0"/>
              </a:spcAft>
              <a:buSzPts val="2800"/>
              <a:buFont typeface="Arial"/>
              <a:buChar char="•"/>
            </a:pPr>
            <a:r>
              <a:rPr lang="en-US"/>
              <a:t>We are using the JavaScript function </a:t>
            </a:r>
            <a:r>
              <a:rPr b="1" lang="en-US"/>
              <a:t>getElementById()</a:t>
            </a:r>
            <a:r>
              <a:rPr lang="en-US"/>
              <a:t> to get a DOM object and then assigning it to a global variable </a:t>
            </a:r>
            <a:r>
              <a:rPr b="1" lang="en-US"/>
              <a:t>imgObj</a:t>
            </a:r>
            <a:r>
              <a:rPr lang="en-US"/>
              <a:t>.</a:t>
            </a:r>
            <a:endParaRPr/>
          </a:p>
          <a:p>
            <a:pPr indent="-457200" lvl="0" marL="458788" rtl="0" algn="l">
              <a:lnSpc>
                <a:spcPct val="90000"/>
              </a:lnSpc>
              <a:spcBef>
                <a:spcPts val="2400"/>
              </a:spcBef>
              <a:spcAft>
                <a:spcPts val="0"/>
              </a:spcAft>
              <a:buSzPts val="2800"/>
              <a:buFont typeface="Arial"/>
              <a:buChar char="•"/>
            </a:pPr>
            <a:r>
              <a:rPr lang="en-US"/>
              <a:t>We have defined an initialization function </a:t>
            </a:r>
            <a:r>
              <a:rPr b="1" lang="en-US"/>
              <a:t>init()</a:t>
            </a:r>
            <a:r>
              <a:rPr lang="en-US"/>
              <a:t> to initialize </a:t>
            </a:r>
            <a:r>
              <a:rPr b="1" lang="en-US"/>
              <a:t>imgObj</a:t>
            </a:r>
            <a:r>
              <a:rPr lang="en-US"/>
              <a:t> where we have set its </a:t>
            </a:r>
            <a:r>
              <a:rPr b="1" lang="en-US"/>
              <a:t>position</a:t>
            </a:r>
            <a:r>
              <a:rPr lang="en-US"/>
              <a:t> and </a:t>
            </a:r>
            <a:r>
              <a:rPr b="1" lang="en-US"/>
              <a:t>left</a:t>
            </a:r>
            <a:r>
              <a:rPr lang="en-US"/>
              <a:t> attributes.</a:t>
            </a:r>
            <a:endParaRPr/>
          </a:p>
          <a:p>
            <a:pPr indent="-457200" lvl="0" marL="458788" rtl="0" algn="l">
              <a:lnSpc>
                <a:spcPct val="90000"/>
              </a:lnSpc>
              <a:spcBef>
                <a:spcPts val="2400"/>
              </a:spcBef>
              <a:spcAft>
                <a:spcPts val="0"/>
              </a:spcAft>
              <a:buSzPts val="2800"/>
              <a:buFont typeface="Arial"/>
              <a:buChar char="•"/>
            </a:pPr>
            <a:r>
              <a:rPr lang="en-US"/>
              <a:t>We are calling initialization function at the time of window load.</a:t>
            </a:r>
            <a:endParaRPr/>
          </a:p>
          <a:p>
            <a:pPr indent="-457200" lvl="0" marL="458788" rtl="0" algn="l">
              <a:lnSpc>
                <a:spcPct val="90000"/>
              </a:lnSpc>
              <a:spcBef>
                <a:spcPts val="2400"/>
              </a:spcBef>
              <a:spcAft>
                <a:spcPts val="0"/>
              </a:spcAft>
              <a:buSzPts val="2800"/>
              <a:buFont typeface="Arial"/>
              <a:buChar char="•"/>
            </a:pPr>
            <a:r>
              <a:rPr lang="en-US"/>
              <a:t>Finally, we are calling </a:t>
            </a:r>
            <a:r>
              <a:rPr b="1" lang="en-US"/>
              <a:t>moveRight()</a:t>
            </a:r>
            <a:r>
              <a:rPr lang="en-US"/>
              <a:t> function to increase the left distance by 10 pixels. You could also set it to a negative value to move it to the left side.</a:t>
            </a:r>
            <a:endParaRPr/>
          </a:p>
          <a:p>
            <a:pPr indent="0" lvl="0" marL="1588" rtl="0" algn="l">
              <a:lnSpc>
                <a:spcPct val="90000"/>
              </a:lnSpc>
              <a:spcBef>
                <a:spcPts val="2400"/>
              </a:spcBef>
              <a:spcAft>
                <a:spcPts val="0"/>
              </a:spcAft>
              <a:buSzPts val="2800"/>
              <a:buNone/>
            </a:pPr>
            <a:r>
              <a:t/>
            </a:r>
            <a:endParaRPr/>
          </a:p>
        </p:txBody>
      </p:sp>
      <p:sp>
        <p:nvSpPr>
          <p:cNvPr id="1962" name="Google Shape;1962;p219"/>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2"/>
          <p:cNvSpPr txBox="1"/>
          <p:nvPr>
            <p:ph type="title"/>
          </p:nvPr>
        </p:nvSpPr>
        <p:spPr>
          <a:xfrm>
            <a:off x="203572" y="304799"/>
            <a:ext cx="11125199" cy="615463"/>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Warning for Non-JavaScript Browsers</a:t>
            </a:r>
            <a:endParaRPr/>
          </a:p>
        </p:txBody>
      </p:sp>
      <p:sp>
        <p:nvSpPr>
          <p:cNvPr id="342" name="Google Shape;342;p22"/>
          <p:cNvSpPr txBox="1"/>
          <p:nvPr>
            <p:ph idx="1" type="body"/>
          </p:nvPr>
        </p:nvSpPr>
        <p:spPr>
          <a:xfrm>
            <a:off x="462499" y="1113691"/>
            <a:ext cx="11307469" cy="3962401"/>
          </a:xfrm>
          <a:prstGeom prst="rect">
            <a:avLst/>
          </a:prstGeom>
          <a:noFill/>
          <a:ln>
            <a:noFill/>
          </a:ln>
        </p:spPr>
        <p:txBody>
          <a:bodyPr anchorCtr="0" anchor="t" bIns="0" lIns="0" spcFirstLastPara="1" rIns="0" wrap="square" tIns="0">
            <a:noAutofit/>
          </a:bodyPr>
          <a:lstStyle/>
          <a:p>
            <a:pPr indent="0" lvl="0" marL="1588" rtl="0" algn="l">
              <a:lnSpc>
                <a:spcPct val="90000"/>
              </a:lnSpc>
              <a:spcBef>
                <a:spcPts val="0"/>
              </a:spcBef>
              <a:spcAft>
                <a:spcPts val="0"/>
              </a:spcAft>
              <a:buSzPts val="2800"/>
              <a:buNone/>
            </a:pPr>
            <a:r>
              <a:rPr lang="en-US"/>
              <a:t>If we have to do something important using JavaScript, then you can display a warning message to the user using </a:t>
            </a:r>
            <a:r>
              <a:rPr b="1" lang="en-US"/>
              <a:t>&lt;noscript&gt;</a:t>
            </a:r>
            <a:r>
              <a:rPr lang="en-US"/>
              <a:t> tags.</a:t>
            </a:r>
            <a:endParaRPr/>
          </a:p>
          <a:p>
            <a:pPr indent="0" lvl="0" marL="1588" rtl="0" algn="l">
              <a:lnSpc>
                <a:spcPct val="90000"/>
              </a:lnSpc>
              <a:spcBef>
                <a:spcPts val="2400"/>
              </a:spcBef>
              <a:spcAft>
                <a:spcPts val="0"/>
              </a:spcAft>
              <a:buSzPts val="2800"/>
              <a:buNone/>
            </a:pPr>
            <a:r>
              <a:rPr lang="en-US"/>
              <a:t>We can add a </a:t>
            </a:r>
            <a:r>
              <a:rPr b="1" lang="en-US"/>
              <a:t>noscript</a:t>
            </a:r>
            <a:r>
              <a:rPr lang="en-US"/>
              <a:t> block immediately after the script block as follows −</a:t>
            </a:r>
            <a:endParaRPr/>
          </a:p>
          <a:p>
            <a:pPr indent="0" lvl="0" marL="1588" rtl="0" algn="l">
              <a:lnSpc>
                <a:spcPct val="90000"/>
              </a:lnSpc>
              <a:spcBef>
                <a:spcPts val="2400"/>
              </a:spcBef>
              <a:spcAft>
                <a:spcPts val="0"/>
              </a:spcAft>
              <a:buSzPts val="2800"/>
              <a:buNone/>
            </a:pPr>
            <a:r>
              <a:t/>
            </a:r>
            <a:endParaRPr/>
          </a:p>
          <a:p>
            <a:pPr indent="0" lvl="0" marL="1588" rtl="0" algn="l">
              <a:lnSpc>
                <a:spcPct val="90000"/>
              </a:lnSpc>
              <a:spcBef>
                <a:spcPts val="2400"/>
              </a:spcBef>
              <a:spcAft>
                <a:spcPts val="0"/>
              </a:spcAft>
              <a:buSzPts val="2800"/>
              <a:buNone/>
            </a:pPr>
            <a:r>
              <a:t/>
            </a:r>
            <a:endParaRPr/>
          </a:p>
          <a:p>
            <a:pPr indent="0" lvl="0" marL="1588" rtl="0" algn="l">
              <a:lnSpc>
                <a:spcPct val="90000"/>
              </a:lnSpc>
              <a:spcBef>
                <a:spcPts val="2400"/>
              </a:spcBef>
              <a:spcAft>
                <a:spcPts val="0"/>
              </a:spcAft>
              <a:buSzPts val="2800"/>
              <a:buNone/>
            </a:pPr>
            <a:r>
              <a:t/>
            </a:r>
            <a:endParaRPr/>
          </a:p>
          <a:p>
            <a:pPr indent="0" lvl="0" marL="1588" rtl="0" algn="l">
              <a:lnSpc>
                <a:spcPct val="90000"/>
              </a:lnSpc>
              <a:spcBef>
                <a:spcPts val="2400"/>
              </a:spcBef>
              <a:spcAft>
                <a:spcPts val="0"/>
              </a:spcAft>
              <a:buSzPts val="2800"/>
              <a:buNone/>
            </a:pPr>
            <a:r>
              <a:t/>
            </a:r>
            <a:endParaRPr/>
          </a:p>
          <a:p>
            <a:pPr indent="0" lvl="0" marL="1588" rtl="0" algn="l">
              <a:lnSpc>
                <a:spcPct val="90000"/>
              </a:lnSpc>
              <a:spcBef>
                <a:spcPts val="2400"/>
              </a:spcBef>
              <a:spcAft>
                <a:spcPts val="0"/>
              </a:spcAft>
              <a:buSzPts val="2800"/>
              <a:buNone/>
            </a:pPr>
            <a:r>
              <a:rPr lang="en-US"/>
              <a:t>Now, if the user's browser does not support JavaScript or JavaScript is not enabled, then the message from &lt;/noscript&gt; will be displayed on the screen.</a:t>
            </a:r>
            <a:endParaRPr/>
          </a:p>
          <a:p>
            <a:pPr indent="0" lvl="0" marL="1588" rtl="0" algn="l">
              <a:lnSpc>
                <a:spcPct val="90000"/>
              </a:lnSpc>
              <a:spcBef>
                <a:spcPts val="2400"/>
              </a:spcBef>
              <a:spcAft>
                <a:spcPts val="0"/>
              </a:spcAft>
              <a:buSzPts val="2800"/>
              <a:buNone/>
            </a:pPr>
            <a:r>
              <a:t/>
            </a:r>
            <a:endParaRPr/>
          </a:p>
        </p:txBody>
      </p:sp>
      <p:sp>
        <p:nvSpPr>
          <p:cNvPr id="343" name="Google Shape;343;p22"/>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id="344" name="Google Shape;344;p22"/>
          <p:cNvPicPr preferRelativeResize="0"/>
          <p:nvPr/>
        </p:nvPicPr>
        <p:blipFill rotWithShape="1">
          <a:blip r:embed="rId3">
            <a:alphaModFix/>
          </a:blip>
          <a:srcRect b="0" l="0" r="0" t="0"/>
          <a:stretch/>
        </p:blipFill>
        <p:spPr>
          <a:xfrm>
            <a:off x="2826969" y="2653811"/>
            <a:ext cx="5007346" cy="278569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6" name="Shape 1966"/>
        <p:cNvGrpSpPr/>
        <p:nvPr/>
      </p:nvGrpSpPr>
      <p:grpSpPr>
        <a:xfrm>
          <a:off x="0" y="0"/>
          <a:ext cx="0" cy="0"/>
          <a:chOff x="0" y="0"/>
          <a:chExt cx="0" cy="0"/>
        </a:xfrm>
      </p:grpSpPr>
      <p:sp>
        <p:nvSpPr>
          <p:cNvPr id="1967" name="Google Shape;1967;p220"/>
          <p:cNvSpPr txBox="1"/>
          <p:nvPr>
            <p:ph type="title"/>
          </p:nvPr>
        </p:nvSpPr>
        <p:spPr>
          <a:xfrm>
            <a:off x="203571" y="304800"/>
            <a:ext cx="11125199" cy="521678"/>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Example</a:t>
            </a:r>
            <a:endParaRPr/>
          </a:p>
        </p:txBody>
      </p:sp>
      <p:sp>
        <p:nvSpPr>
          <p:cNvPr id="1968" name="Google Shape;1968;p220"/>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id="1969" name="Google Shape;1969;p220"/>
          <p:cNvPicPr preferRelativeResize="0"/>
          <p:nvPr/>
        </p:nvPicPr>
        <p:blipFill rotWithShape="1">
          <a:blip r:embed="rId3">
            <a:alphaModFix/>
          </a:blip>
          <a:srcRect b="0" l="0" r="0" t="0"/>
          <a:stretch/>
        </p:blipFill>
        <p:spPr>
          <a:xfrm>
            <a:off x="659301" y="1115217"/>
            <a:ext cx="5524500" cy="4495800"/>
          </a:xfrm>
          <a:prstGeom prst="rect">
            <a:avLst/>
          </a:prstGeom>
          <a:noFill/>
          <a:ln>
            <a:noFill/>
          </a:ln>
        </p:spPr>
      </p:pic>
      <p:pic>
        <p:nvPicPr>
          <p:cNvPr id="1970" name="Google Shape;1970;p220"/>
          <p:cNvPicPr preferRelativeResize="0"/>
          <p:nvPr/>
        </p:nvPicPr>
        <p:blipFill rotWithShape="1">
          <a:blip r:embed="rId4">
            <a:alphaModFix/>
          </a:blip>
          <a:srcRect b="0" l="0" r="0" t="0"/>
          <a:stretch/>
        </p:blipFill>
        <p:spPr>
          <a:xfrm>
            <a:off x="7670664" y="2310604"/>
            <a:ext cx="2924175" cy="2105025"/>
          </a:xfrm>
          <a:prstGeom prst="rect">
            <a:avLst/>
          </a:prstGeom>
          <a:noFill/>
          <a:ln>
            <a:noFill/>
          </a:ln>
        </p:spPr>
      </p:pic>
      <p:sp>
        <p:nvSpPr>
          <p:cNvPr id="1971" name="Google Shape;1971;p220"/>
          <p:cNvSpPr txBox="1"/>
          <p:nvPr/>
        </p:nvSpPr>
        <p:spPr>
          <a:xfrm>
            <a:off x="8464062" y="1899138"/>
            <a:ext cx="914400" cy="9144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None/>
            </a:pPr>
            <a:r>
              <a:rPr lang="en-US" sz="1900">
                <a:solidFill>
                  <a:schemeClr val="dk1"/>
                </a:solidFill>
                <a:latin typeface="Calibri"/>
                <a:ea typeface="Calibri"/>
                <a:cs typeface="Calibri"/>
                <a:sym typeface="Calibri"/>
              </a:rPr>
              <a:t>Output</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5" name="Shape 1975"/>
        <p:cNvGrpSpPr/>
        <p:nvPr/>
      </p:nvGrpSpPr>
      <p:grpSpPr>
        <a:xfrm>
          <a:off x="0" y="0"/>
          <a:ext cx="0" cy="0"/>
          <a:chOff x="0" y="0"/>
          <a:chExt cx="0" cy="0"/>
        </a:xfrm>
      </p:grpSpPr>
      <p:sp>
        <p:nvSpPr>
          <p:cNvPr id="1976" name="Google Shape;1976;p221"/>
          <p:cNvSpPr txBox="1"/>
          <p:nvPr>
            <p:ph type="title"/>
          </p:nvPr>
        </p:nvSpPr>
        <p:spPr>
          <a:xfrm>
            <a:off x="250464" y="281353"/>
            <a:ext cx="11125199" cy="732693"/>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Automated Animation</a:t>
            </a:r>
            <a:endParaRPr/>
          </a:p>
        </p:txBody>
      </p:sp>
      <p:sp>
        <p:nvSpPr>
          <p:cNvPr id="1977" name="Google Shape;1977;p221"/>
          <p:cNvSpPr txBox="1"/>
          <p:nvPr>
            <p:ph idx="1" type="body"/>
          </p:nvPr>
        </p:nvSpPr>
        <p:spPr>
          <a:xfrm>
            <a:off x="462500" y="1207476"/>
            <a:ext cx="11401254" cy="3962401"/>
          </a:xfrm>
          <a:prstGeom prst="rect">
            <a:avLst/>
          </a:prstGeom>
          <a:noFill/>
          <a:ln>
            <a:noFill/>
          </a:ln>
        </p:spPr>
        <p:txBody>
          <a:bodyPr anchorCtr="0" anchor="t" bIns="0" lIns="0" spcFirstLastPara="1" rIns="0" wrap="square" tIns="0">
            <a:noAutofit/>
          </a:bodyPr>
          <a:lstStyle/>
          <a:p>
            <a:pPr indent="0" lvl="0" marL="1588" rtl="0" algn="l">
              <a:lnSpc>
                <a:spcPct val="90000"/>
              </a:lnSpc>
              <a:spcBef>
                <a:spcPts val="0"/>
              </a:spcBef>
              <a:spcAft>
                <a:spcPts val="0"/>
              </a:spcAft>
              <a:buSzPts val="2800"/>
              <a:buNone/>
            </a:pPr>
            <a:r>
              <a:rPr lang="en-US"/>
              <a:t>In the above example, we saw how an image moves to right with every click. We can automate this process by using the JavaScript function </a:t>
            </a:r>
            <a:r>
              <a:rPr b="1" lang="en-US"/>
              <a:t>setTimeout()</a:t>
            </a:r>
            <a:r>
              <a:rPr lang="en-US"/>
              <a:t> as follows −</a:t>
            </a:r>
            <a:endParaRPr/>
          </a:p>
          <a:p>
            <a:pPr indent="0" lvl="0" marL="1588" rtl="0" algn="l">
              <a:lnSpc>
                <a:spcPct val="90000"/>
              </a:lnSpc>
              <a:spcBef>
                <a:spcPts val="2400"/>
              </a:spcBef>
              <a:spcAft>
                <a:spcPts val="0"/>
              </a:spcAft>
              <a:buSzPts val="2800"/>
              <a:buNone/>
            </a:pPr>
            <a:r>
              <a:rPr lang="en-US"/>
              <a:t>Here we have added more methods. So let's see what is new here −</a:t>
            </a:r>
            <a:endParaRPr/>
          </a:p>
          <a:p>
            <a:pPr indent="-457200" lvl="0" marL="458788" rtl="0" algn="l">
              <a:lnSpc>
                <a:spcPct val="90000"/>
              </a:lnSpc>
              <a:spcBef>
                <a:spcPts val="2400"/>
              </a:spcBef>
              <a:spcAft>
                <a:spcPts val="0"/>
              </a:spcAft>
              <a:buSzPts val="2800"/>
              <a:buFont typeface="Arial"/>
              <a:buChar char="•"/>
            </a:pPr>
            <a:r>
              <a:rPr lang="en-US"/>
              <a:t>The </a:t>
            </a:r>
            <a:r>
              <a:rPr b="1" lang="en-US"/>
              <a:t>moveRight()</a:t>
            </a:r>
            <a:r>
              <a:rPr lang="en-US"/>
              <a:t> function is calling </a:t>
            </a:r>
            <a:r>
              <a:rPr b="1" lang="en-US"/>
              <a:t>setTimeout()</a:t>
            </a:r>
            <a:r>
              <a:rPr lang="en-US"/>
              <a:t> function to set the position of </a:t>
            </a:r>
            <a:r>
              <a:rPr i="1" lang="en-US"/>
              <a:t>imgObj</a:t>
            </a:r>
            <a:r>
              <a:rPr lang="en-US"/>
              <a:t>.</a:t>
            </a:r>
            <a:endParaRPr/>
          </a:p>
          <a:p>
            <a:pPr indent="-457200" lvl="0" marL="458788" rtl="0" algn="l">
              <a:lnSpc>
                <a:spcPct val="90000"/>
              </a:lnSpc>
              <a:spcBef>
                <a:spcPts val="2400"/>
              </a:spcBef>
              <a:spcAft>
                <a:spcPts val="0"/>
              </a:spcAft>
              <a:buSzPts val="2800"/>
              <a:buFont typeface="Arial"/>
              <a:buChar char="•"/>
            </a:pPr>
            <a:r>
              <a:rPr lang="en-US"/>
              <a:t>We have added a new function </a:t>
            </a:r>
            <a:r>
              <a:rPr b="1" lang="en-US"/>
              <a:t>stop()</a:t>
            </a:r>
            <a:r>
              <a:rPr lang="en-US"/>
              <a:t> to clear the timer set by </a:t>
            </a:r>
            <a:r>
              <a:rPr b="1" lang="en-US"/>
              <a:t>setTimeout()</a:t>
            </a:r>
            <a:r>
              <a:rPr lang="en-US"/>
              <a:t> function and to set the object at its initial position.</a:t>
            </a:r>
            <a:endParaRPr/>
          </a:p>
          <a:p>
            <a:pPr indent="0" lvl="0" marL="1588" rtl="0" algn="l">
              <a:lnSpc>
                <a:spcPct val="90000"/>
              </a:lnSpc>
              <a:spcBef>
                <a:spcPts val="2400"/>
              </a:spcBef>
              <a:spcAft>
                <a:spcPts val="0"/>
              </a:spcAft>
              <a:buSzPts val="2800"/>
              <a:buNone/>
            </a:pPr>
            <a:r>
              <a:t/>
            </a:r>
            <a:endParaRPr/>
          </a:p>
        </p:txBody>
      </p:sp>
      <p:sp>
        <p:nvSpPr>
          <p:cNvPr id="1978" name="Google Shape;1978;p221"/>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2" name="Shape 1982"/>
        <p:cNvGrpSpPr/>
        <p:nvPr/>
      </p:nvGrpSpPr>
      <p:grpSpPr>
        <a:xfrm>
          <a:off x="0" y="0"/>
          <a:ext cx="0" cy="0"/>
          <a:chOff x="0" y="0"/>
          <a:chExt cx="0" cy="0"/>
        </a:xfrm>
      </p:grpSpPr>
      <p:sp>
        <p:nvSpPr>
          <p:cNvPr id="1983" name="Google Shape;1983;p222"/>
          <p:cNvSpPr txBox="1"/>
          <p:nvPr>
            <p:ph type="title"/>
          </p:nvPr>
        </p:nvSpPr>
        <p:spPr>
          <a:xfrm>
            <a:off x="203572" y="211016"/>
            <a:ext cx="11125199" cy="568570"/>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Example</a:t>
            </a:r>
            <a:endParaRPr/>
          </a:p>
        </p:txBody>
      </p:sp>
      <p:sp>
        <p:nvSpPr>
          <p:cNvPr id="1984" name="Google Shape;1984;p222"/>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id="1985" name="Google Shape;1985;p222"/>
          <p:cNvPicPr preferRelativeResize="0"/>
          <p:nvPr/>
        </p:nvPicPr>
        <p:blipFill rotWithShape="1">
          <a:blip r:embed="rId3">
            <a:alphaModFix/>
          </a:blip>
          <a:srcRect b="0" l="0" r="0" t="0"/>
          <a:stretch/>
        </p:blipFill>
        <p:spPr>
          <a:xfrm>
            <a:off x="447185" y="1210467"/>
            <a:ext cx="5667375" cy="4914900"/>
          </a:xfrm>
          <a:prstGeom prst="rect">
            <a:avLst/>
          </a:prstGeom>
          <a:noFill/>
          <a:ln>
            <a:noFill/>
          </a:ln>
        </p:spPr>
      </p:pic>
      <p:pic>
        <p:nvPicPr>
          <p:cNvPr id="1986" name="Google Shape;1986;p222"/>
          <p:cNvPicPr preferRelativeResize="0"/>
          <p:nvPr/>
        </p:nvPicPr>
        <p:blipFill rotWithShape="1">
          <a:blip r:embed="rId4">
            <a:alphaModFix/>
          </a:blip>
          <a:srcRect b="0" l="0" r="0" t="0"/>
          <a:stretch/>
        </p:blipFill>
        <p:spPr>
          <a:xfrm>
            <a:off x="8387254" y="2577304"/>
            <a:ext cx="2819400" cy="2181225"/>
          </a:xfrm>
          <a:prstGeom prst="rect">
            <a:avLst/>
          </a:prstGeom>
          <a:noFill/>
          <a:ln>
            <a:noFill/>
          </a:ln>
        </p:spPr>
      </p:pic>
      <p:sp>
        <p:nvSpPr>
          <p:cNvPr id="1987" name="Google Shape;1987;p222"/>
          <p:cNvSpPr txBox="1"/>
          <p:nvPr/>
        </p:nvSpPr>
        <p:spPr>
          <a:xfrm>
            <a:off x="8866382" y="2180492"/>
            <a:ext cx="914400" cy="211016"/>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None/>
            </a:pPr>
            <a:r>
              <a:rPr lang="en-US" sz="1900">
                <a:solidFill>
                  <a:schemeClr val="dk1"/>
                </a:solidFill>
                <a:latin typeface="Calibri"/>
                <a:ea typeface="Calibri"/>
                <a:cs typeface="Calibri"/>
                <a:sym typeface="Calibri"/>
              </a:rPr>
              <a:t>Output</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1" name="Shape 1991"/>
        <p:cNvGrpSpPr/>
        <p:nvPr/>
      </p:nvGrpSpPr>
      <p:grpSpPr>
        <a:xfrm>
          <a:off x="0" y="0"/>
          <a:ext cx="0" cy="0"/>
          <a:chOff x="0" y="0"/>
          <a:chExt cx="0" cy="0"/>
        </a:xfrm>
      </p:grpSpPr>
      <p:sp>
        <p:nvSpPr>
          <p:cNvPr id="1992" name="Google Shape;1992;p223"/>
          <p:cNvSpPr txBox="1"/>
          <p:nvPr>
            <p:ph type="title"/>
          </p:nvPr>
        </p:nvSpPr>
        <p:spPr>
          <a:xfrm>
            <a:off x="227018" y="0"/>
            <a:ext cx="11125199" cy="615463"/>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Rollover with a Mouse Event</a:t>
            </a:r>
            <a:endParaRPr/>
          </a:p>
        </p:txBody>
      </p:sp>
      <p:sp>
        <p:nvSpPr>
          <p:cNvPr id="1993" name="Google Shape;1993;p223"/>
          <p:cNvSpPr txBox="1"/>
          <p:nvPr>
            <p:ph idx="1" type="body"/>
          </p:nvPr>
        </p:nvSpPr>
        <p:spPr>
          <a:xfrm>
            <a:off x="549849" y="615463"/>
            <a:ext cx="11638976" cy="5380893"/>
          </a:xfrm>
          <a:prstGeom prst="rect">
            <a:avLst/>
          </a:prstGeom>
          <a:noFill/>
          <a:ln>
            <a:noFill/>
          </a:ln>
        </p:spPr>
        <p:txBody>
          <a:bodyPr anchorCtr="0" anchor="t" bIns="0" lIns="0" spcFirstLastPara="1" rIns="0" wrap="square" tIns="0">
            <a:noAutofit/>
          </a:bodyPr>
          <a:lstStyle/>
          <a:p>
            <a:pPr indent="0" lvl="0" marL="1588" rtl="0" algn="l">
              <a:lnSpc>
                <a:spcPct val="90000"/>
              </a:lnSpc>
              <a:spcBef>
                <a:spcPts val="0"/>
              </a:spcBef>
              <a:spcAft>
                <a:spcPts val="0"/>
              </a:spcAft>
              <a:buSzPts val="2800"/>
              <a:buNone/>
            </a:pPr>
            <a:r>
              <a:rPr lang="en-US"/>
              <a:t>Here is a simple example showing image rollover with a mouse event.</a:t>
            </a:r>
            <a:endParaRPr/>
          </a:p>
          <a:p>
            <a:pPr indent="0" lvl="0" marL="1588" rtl="0" algn="l">
              <a:lnSpc>
                <a:spcPct val="90000"/>
              </a:lnSpc>
              <a:spcBef>
                <a:spcPts val="2400"/>
              </a:spcBef>
              <a:spcAft>
                <a:spcPts val="0"/>
              </a:spcAft>
              <a:buSzPts val="2800"/>
              <a:buNone/>
            </a:pPr>
            <a:r>
              <a:rPr lang="en-US"/>
              <a:t>Let's see what we are using in the following example −</a:t>
            </a:r>
            <a:endParaRPr/>
          </a:p>
          <a:p>
            <a:pPr indent="-457200" lvl="0" marL="458788" rtl="0" algn="l">
              <a:lnSpc>
                <a:spcPct val="90000"/>
              </a:lnSpc>
              <a:spcBef>
                <a:spcPts val="2400"/>
              </a:spcBef>
              <a:spcAft>
                <a:spcPts val="0"/>
              </a:spcAft>
              <a:buSzPts val="2800"/>
              <a:buFont typeface="Arial"/>
              <a:buChar char="•"/>
            </a:pPr>
            <a:r>
              <a:rPr lang="en-US"/>
              <a:t>At the time of loading this page, the ‘if’ statement checks for the existence of the image object. If the image object is unavailable, this block will not be executed.</a:t>
            </a:r>
            <a:endParaRPr/>
          </a:p>
          <a:p>
            <a:pPr indent="-457200" lvl="0" marL="458788" rtl="0" algn="l">
              <a:lnSpc>
                <a:spcPct val="90000"/>
              </a:lnSpc>
              <a:spcBef>
                <a:spcPts val="2400"/>
              </a:spcBef>
              <a:spcAft>
                <a:spcPts val="0"/>
              </a:spcAft>
              <a:buSzPts val="2800"/>
              <a:buFont typeface="Arial"/>
              <a:buChar char="•"/>
            </a:pPr>
            <a:r>
              <a:rPr lang="en-US"/>
              <a:t>The </a:t>
            </a:r>
            <a:r>
              <a:rPr b="1" lang="en-US"/>
              <a:t>Image()</a:t>
            </a:r>
            <a:r>
              <a:rPr lang="en-US"/>
              <a:t> constructor creates and preloads a new image object called </a:t>
            </a:r>
            <a:r>
              <a:rPr b="1" lang="en-US"/>
              <a:t>image1</a:t>
            </a:r>
            <a:r>
              <a:rPr lang="en-US"/>
              <a:t>.</a:t>
            </a:r>
            <a:endParaRPr/>
          </a:p>
          <a:p>
            <a:pPr indent="-457200" lvl="0" marL="458788" rtl="0" algn="l">
              <a:lnSpc>
                <a:spcPct val="90000"/>
              </a:lnSpc>
              <a:spcBef>
                <a:spcPts val="2400"/>
              </a:spcBef>
              <a:spcAft>
                <a:spcPts val="0"/>
              </a:spcAft>
              <a:buSzPts val="2800"/>
              <a:buFont typeface="Arial"/>
              <a:buChar char="•"/>
            </a:pPr>
            <a:r>
              <a:rPr lang="en-US"/>
              <a:t>The src property is assigned the name of the external image file called /images/html.gif.</a:t>
            </a:r>
            <a:endParaRPr/>
          </a:p>
          <a:p>
            <a:pPr indent="-457200" lvl="0" marL="458788" rtl="0" algn="l">
              <a:lnSpc>
                <a:spcPct val="90000"/>
              </a:lnSpc>
              <a:spcBef>
                <a:spcPts val="2400"/>
              </a:spcBef>
              <a:spcAft>
                <a:spcPts val="0"/>
              </a:spcAft>
              <a:buSzPts val="2800"/>
              <a:buFont typeface="Arial"/>
              <a:buChar char="•"/>
            </a:pPr>
            <a:r>
              <a:rPr lang="en-US"/>
              <a:t>Similarly, we have created </a:t>
            </a:r>
            <a:r>
              <a:rPr b="1" lang="en-US"/>
              <a:t>image2</a:t>
            </a:r>
            <a:r>
              <a:rPr lang="en-US"/>
              <a:t> object and assigned /images/http.gif in this object.</a:t>
            </a:r>
            <a:endParaRPr/>
          </a:p>
          <a:p>
            <a:pPr indent="0" lvl="0" marL="1588" rtl="0" algn="l">
              <a:lnSpc>
                <a:spcPct val="90000"/>
              </a:lnSpc>
              <a:spcBef>
                <a:spcPts val="2400"/>
              </a:spcBef>
              <a:spcAft>
                <a:spcPts val="0"/>
              </a:spcAft>
              <a:buSzPts val="2800"/>
              <a:buNone/>
            </a:pPr>
            <a:r>
              <a:t/>
            </a:r>
            <a:endParaRPr/>
          </a:p>
        </p:txBody>
      </p:sp>
      <p:sp>
        <p:nvSpPr>
          <p:cNvPr id="1994" name="Google Shape;1994;p223"/>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8" name="Shape 1998"/>
        <p:cNvGrpSpPr/>
        <p:nvPr/>
      </p:nvGrpSpPr>
      <p:grpSpPr>
        <a:xfrm>
          <a:off x="0" y="0"/>
          <a:ext cx="0" cy="0"/>
          <a:chOff x="0" y="0"/>
          <a:chExt cx="0" cy="0"/>
        </a:xfrm>
      </p:grpSpPr>
      <p:sp>
        <p:nvSpPr>
          <p:cNvPr id="1999" name="Google Shape;1999;p224"/>
          <p:cNvSpPr txBox="1"/>
          <p:nvPr>
            <p:ph type="title"/>
          </p:nvPr>
        </p:nvSpPr>
        <p:spPr>
          <a:xfrm>
            <a:off x="203572" y="279709"/>
            <a:ext cx="11125199" cy="677128"/>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Rollover with a Mouse Event</a:t>
            </a:r>
            <a:endParaRPr/>
          </a:p>
        </p:txBody>
      </p:sp>
      <p:sp>
        <p:nvSpPr>
          <p:cNvPr id="2000" name="Google Shape;2000;p224"/>
          <p:cNvSpPr txBox="1"/>
          <p:nvPr>
            <p:ph idx="1" type="body"/>
          </p:nvPr>
        </p:nvSpPr>
        <p:spPr>
          <a:xfrm>
            <a:off x="487625" y="1160584"/>
            <a:ext cx="11003686" cy="3962401"/>
          </a:xfrm>
          <a:prstGeom prst="rect">
            <a:avLst/>
          </a:prstGeom>
          <a:noFill/>
          <a:ln>
            <a:noFill/>
          </a:ln>
        </p:spPr>
        <p:txBody>
          <a:bodyPr anchorCtr="0" anchor="t" bIns="0" lIns="0" spcFirstLastPara="1" rIns="0" wrap="square" tIns="0">
            <a:noAutofit/>
          </a:bodyPr>
          <a:lstStyle/>
          <a:p>
            <a:pPr indent="-457200" lvl="0" marL="458788" rtl="0" algn="l">
              <a:lnSpc>
                <a:spcPct val="90000"/>
              </a:lnSpc>
              <a:spcBef>
                <a:spcPts val="0"/>
              </a:spcBef>
              <a:spcAft>
                <a:spcPts val="0"/>
              </a:spcAft>
              <a:buSzPts val="2800"/>
              <a:buFont typeface="Arial"/>
              <a:buChar char="•"/>
            </a:pPr>
            <a:r>
              <a:rPr lang="en-US"/>
              <a:t>The # (hash mark) disables the link so that the browser does not try to go to a URL when clicked. This link is an image.</a:t>
            </a:r>
            <a:endParaRPr/>
          </a:p>
          <a:p>
            <a:pPr indent="-457200" lvl="0" marL="458788" rtl="0" algn="l">
              <a:lnSpc>
                <a:spcPct val="90000"/>
              </a:lnSpc>
              <a:spcBef>
                <a:spcPts val="2400"/>
              </a:spcBef>
              <a:spcAft>
                <a:spcPts val="0"/>
              </a:spcAft>
              <a:buSzPts val="2800"/>
              <a:buFont typeface="Arial"/>
              <a:buChar char="•"/>
            </a:pPr>
            <a:r>
              <a:rPr lang="en-US"/>
              <a:t>The </a:t>
            </a:r>
            <a:r>
              <a:rPr b="1" lang="en-US"/>
              <a:t>onMouseOver</a:t>
            </a:r>
            <a:r>
              <a:rPr lang="en-US"/>
              <a:t> event handler is triggered when the user's mouse moves onto the link, and the </a:t>
            </a:r>
            <a:r>
              <a:rPr b="1" lang="en-US"/>
              <a:t>onMouseOut</a:t>
            </a:r>
            <a:r>
              <a:rPr lang="en-US"/>
              <a:t> event handler is triggered when the user's mouse moves away from the link (image).</a:t>
            </a:r>
            <a:endParaRPr/>
          </a:p>
          <a:p>
            <a:pPr indent="-457200" lvl="0" marL="458788" rtl="0" algn="l">
              <a:lnSpc>
                <a:spcPct val="90000"/>
              </a:lnSpc>
              <a:spcBef>
                <a:spcPts val="2400"/>
              </a:spcBef>
              <a:spcAft>
                <a:spcPts val="0"/>
              </a:spcAft>
              <a:buSzPts val="2800"/>
              <a:buFont typeface="Arial"/>
              <a:buChar char="•"/>
            </a:pPr>
            <a:r>
              <a:rPr lang="en-US"/>
              <a:t>When the mouse moves over the image, the HTTP image changes from the first image to the second one. When the mouse is moved away from the image, the original image is displayed.</a:t>
            </a:r>
            <a:endParaRPr/>
          </a:p>
          <a:p>
            <a:pPr indent="-457200" lvl="0" marL="458788" rtl="0" algn="l">
              <a:lnSpc>
                <a:spcPct val="90000"/>
              </a:lnSpc>
              <a:spcBef>
                <a:spcPts val="2400"/>
              </a:spcBef>
              <a:spcAft>
                <a:spcPts val="0"/>
              </a:spcAft>
              <a:buSzPts val="2800"/>
              <a:buFont typeface="Arial"/>
              <a:buChar char="•"/>
            </a:pPr>
            <a:r>
              <a:rPr lang="en-US"/>
              <a:t>When the mouse is moved away from the link, the initial image html.gif will reappear on the screen.</a:t>
            </a:r>
            <a:endParaRPr/>
          </a:p>
          <a:p>
            <a:pPr indent="0" lvl="0" marL="1588" rtl="0" algn="l">
              <a:lnSpc>
                <a:spcPct val="90000"/>
              </a:lnSpc>
              <a:spcBef>
                <a:spcPts val="2400"/>
              </a:spcBef>
              <a:spcAft>
                <a:spcPts val="0"/>
              </a:spcAft>
              <a:buSzPts val="2800"/>
              <a:buNone/>
            </a:pPr>
            <a:r>
              <a:t/>
            </a:r>
            <a:endParaRPr/>
          </a:p>
        </p:txBody>
      </p:sp>
      <p:sp>
        <p:nvSpPr>
          <p:cNvPr id="2001" name="Google Shape;2001;p224"/>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5" name="Shape 2005"/>
        <p:cNvGrpSpPr/>
        <p:nvPr/>
      </p:nvGrpSpPr>
      <p:grpSpPr>
        <a:xfrm>
          <a:off x="0" y="0"/>
          <a:ext cx="0" cy="0"/>
          <a:chOff x="0" y="0"/>
          <a:chExt cx="0" cy="0"/>
        </a:xfrm>
      </p:grpSpPr>
      <p:sp>
        <p:nvSpPr>
          <p:cNvPr id="2006" name="Google Shape;2006;p225"/>
          <p:cNvSpPr txBox="1"/>
          <p:nvPr>
            <p:ph type="title"/>
          </p:nvPr>
        </p:nvSpPr>
        <p:spPr>
          <a:xfrm>
            <a:off x="297356" y="328247"/>
            <a:ext cx="11125199" cy="592016"/>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Example</a:t>
            </a:r>
            <a:endParaRPr/>
          </a:p>
        </p:txBody>
      </p:sp>
      <p:sp>
        <p:nvSpPr>
          <p:cNvPr id="2007" name="Google Shape;2007;p225"/>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id="2008" name="Google Shape;2008;p225"/>
          <p:cNvPicPr preferRelativeResize="0"/>
          <p:nvPr/>
        </p:nvPicPr>
        <p:blipFill rotWithShape="1">
          <a:blip r:embed="rId3">
            <a:alphaModFix/>
          </a:blip>
          <a:srcRect b="0" l="0" r="0" t="0"/>
          <a:stretch/>
        </p:blipFill>
        <p:spPr>
          <a:xfrm>
            <a:off x="462206" y="1163148"/>
            <a:ext cx="7981950" cy="3781425"/>
          </a:xfrm>
          <a:prstGeom prst="rect">
            <a:avLst/>
          </a:prstGeom>
          <a:noFill/>
          <a:ln>
            <a:noFill/>
          </a:ln>
        </p:spPr>
      </p:pic>
      <p:pic>
        <p:nvPicPr>
          <p:cNvPr id="2009" name="Google Shape;2009;p225"/>
          <p:cNvPicPr preferRelativeResize="0"/>
          <p:nvPr/>
        </p:nvPicPr>
        <p:blipFill rotWithShape="1">
          <a:blip r:embed="rId4">
            <a:alphaModFix/>
          </a:blip>
          <a:srcRect b="0" l="0" r="0" t="0"/>
          <a:stretch/>
        </p:blipFill>
        <p:spPr>
          <a:xfrm>
            <a:off x="8612309" y="1525831"/>
            <a:ext cx="3076575" cy="1743075"/>
          </a:xfrm>
          <a:prstGeom prst="rect">
            <a:avLst/>
          </a:prstGeom>
          <a:noFill/>
          <a:ln>
            <a:noFill/>
          </a:ln>
        </p:spPr>
      </p:pic>
      <p:pic>
        <p:nvPicPr>
          <p:cNvPr id="2010" name="Google Shape;2010;p225"/>
          <p:cNvPicPr preferRelativeResize="0"/>
          <p:nvPr/>
        </p:nvPicPr>
        <p:blipFill rotWithShape="1">
          <a:blip r:embed="rId5">
            <a:alphaModFix/>
          </a:blip>
          <a:srcRect b="0" l="0" r="0" t="0"/>
          <a:stretch/>
        </p:blipFill>
        <p:spPr>
          <a:xfrm>
            <a:off x="8540566" y="4131527"/>
            <a:ext cx="3124200" cy="1562100"/>
          </a:xfrm>
          <a:prstGeom prst="rect">
            <a:avLst/>
          </a:prstGeom>
          <a:noFill/>
          <a:ln>
            <a:noFill/>
          </a:ln>
        </p:spPr>
      </p:pic>
      <p:sp>
        <p:nvSpPr>
          <p:cNvPr id="2011" name="Google Shape;2011;p225"/>
          <p:cNvSpPr txBox="1"/>
          <p:nvPr/>
        </p:nvSpPr>
        <p:spPr>
          <a:xfrm>
            <a:off x="9847385" y="920263"/>
            <a:ext cx="914400" cy="9144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None/>
            </a:pPr>
            <a:r>
              <a:rPr lang="en-US" sz="1900">
                <a:solidFill>
                  <a:schemeClr val="dk1"/>
                </a:solidFill>
                <a:latin typeface="Calibri"/>
                <a:ea typeface="Calibri"/>
                <a:cs typeface="Calibri"/>
                <a:sym typeface="Calibri"/>
              </a:rPr>
              <a:t>Output</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5" name="Shape 2015"/>
        <p:cNvGrpSpPr/>
        <p:nvPr/>
      </p:nvGrpSpPr>
      <p:grpSpPr>
        <a:xfrm>
          <a:off x="0" y="0"/>
          <a:ext cx="0" cy="0"/>
          <a:chOff x="0" y="0"/>
          <a:chExt cx="0" cy="0"/>
        </a:xfrm>
      </p:grpSpPr>
      <p:sp>
        <p:nvSpPr>
          <p:cNvPr id="2016" name="Google Shape;2016;p226"/>
          <p:cNvSpPr txBox="1"/>
          <p:nvPr>
            <p:ph type="title"/>
          </p:nvPr>
        </p:nvSpPr>
        <p:spPr>
          <a:xfrm>
            <a:off x="227018" y="304800"/>
            <a:ext cx="11125199" cy="521678"/>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JavaScript - Multimedia</a:t>
            </a:r>
            <a:endParaRPr/>
          </a:p>
        </p:txBody>
      </p:sp>
      <p:sp>
        <p:nvSpPr>
          <p:cNvPr id="2017" name="Google Shape;2017;p226"/>
          <p:cNvSpPr txBox="1"/>
          <p:nvPr>
            <p:ph idx="1" type="body"/>
          </p:nvPr>
        </p:nvSpPr>
        <p:spPr>
          <a:xfrm>
            <a:off x="462499" y="1090247"/>
            <a:ext cx="11448147" cy="3786554"/>
          </a:xfrm>
          <a:prstGeom prst="rect">
            <a:avLst/>
          </a:prstGeom>
          <a:noFill/>
          <a:ln>
            <a:noFill/>
          </a:ln>
        </p:spPr>
        <p:txBody>
          <a:bodyPr anchorCtr="0" anchor="t" bIns="0" lIns="0" spcFirstLastPara="1" rIns="0" wrap="square" tIns="0">
            <a:noAutofit/>
          </a:bodyPr>
          <a:lstStyle/>
          <a:p>
            <a:pPr indent="0" lvl="0" marL="1588" rtl="0" algn="just">
              <a:lnSpc>
                <a:spcPct val="90000"/>
              </a:lnSpc>
              <a:spcBef>
                <a:spcPts val="0"/>
              </a:spcBef>
              <a:spcAft>
                <a:spcPts val="0"/>
              </a:spcAft>
              <a:buSzPts val="2800"/>
              <a:buNone/>
            </a:pPr>
            <a:r>
              <a:rPr lang="en-US"/>
              <a:t>The JavaScript </a:t>
            </a:r>
            <a:r>
              <a:rPr b="1" lang="en-US"/>
              <a:t>navigator</a:t>
            </a:r>
            <a:r>
              <a:rPr lang="en-US"/>
              <a:t> object includes a child object called </a:t>
            </a:r>
            <a:r>
              <a:rPr b="1" lang="en-US"/>
              <a:t>plugins</a:t>
            </a:r>
            <a:r>
              <a:rPr lang="en-US"/>
              <a:t>. This object is an array, with one entry for each plug-in installed on the browser. The navigator.plugins object is supported only by Netscape, Firefox, and Mozilla only.</a:t>
            </a:r>
            <a:endParaRPr/>
          </a:p>
        </p:txBody>
      </p:sp>
      <p:sp>
        <p:nvSpPr>
          <p:cNvPr id="2018" name="Google Shape;2018;p226"/>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id="2019" name="Google Shape;2019;p226"/>
          <p:cNvPicPr preferRelativeResize="0"/>
          <p:nvPr/>
        </p:nvPicPr>
        <p:blipFill rotWithShape="1">
          <a:blip r:embed="rId3">
            <a:alphaModFix/>
          </a:blip>
          <a:srcRect b="0" l="0" r="0" t="0"/>
          <a:stretch/>
        </p:blipFill>
        <p:spPr>
          <a:xfrm>
            <a:off x="1578097" y="2632563"/>
            <a:ext cx="4343400" cy="3562350"/>
          </a:xfrm>
          <a:prstGeom prst="rect">
            <a:avLst/>
          </a:prstGeom>
          <a:noFill/>
          <a:ln>
            <a:noFill/>
          </a:ln>
        </p:spPr>
      </p:pic>
      <p:pic>
        <p:nvPicPr>
          <p:cNvPr id="2020" name="Google Shape;2020;p226"/>
          <p:cNvPicPr preferRelativeResize="0"/>
          <p:nvPr/>
        </p:nvPicPr>
        <p:blipFill rotWithShape="1">
          <a:blip r:embed="rId4">
            <a:alphaModFix/>
          </a:blip>
          <a:srcRect b="0" l="0" r="0" t="0"/>
          <a:stretch/>
        </p:blipFill>
        <p:spPr>
          <a:xfrm>
            <a:off x="6221168" y="3521320"/>
            <a:ext cx="5514975" cy="134302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4" name="Shape 2024"/>
        <p:cNvGrpSpPr/>
        <p:nvPr/>
      </p:nvGrpSpPr>
      <p:grpSpPr>
        <a:xfrm>
          <a:off x="0" y="0"/>
          <a:ext cx="0" cy="0"/>
          <a:chOff x="0" y="0"/>
          <a:chExt cx="0" cy="0"/>
        </a:xfrm>
      </p:grpSpPr>
      <p:sp>
        <p:nvSpPr>
          <p:cNvPr id="2025" name="Google Shape;2025;p227"/>
          <p:cNvSpPr txBox="1"/>
          <p:nvPr>
            <p:ph type="title"/>
          </p:nvPr>
        </p:nvSpPr>
        <p:spPr>
          <a:xfrm>
            <a:off x="250464" y="234462"/>
            <a:ext cx="11125199" cy="568570"/>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Checking for Plug-Ins</a:t>
            </a:r>
            <a:endParaRPr/>
          </a:p>
        </p:txBody>
      </p:sp>
      <p:sp>
        <p:nvSpPr>
          <p:cNvPr id="2026" name="Google Shape;2026;p227"/>
          <p:cNvSpPr txBox="1"/>
          <p:nvPr>
            <p:ph idx="1" type="body"/>
          </p:nvPr>
        </p:nvSpPr>
        <p:spPr>
          <a:xfrm>
            <a:off x="484362" y="1019907"/>
            <a:ext cx="11473175" cy="3962401"/>
          </a:xfrm>
          <a:prstGeom prst="rect">
            <a:avLst/>
          </a:prstGeom>
          <a:noFill/>
          <a:ln>
            <a:noFill/>
          </a:ln>
        </p:spPr>
        <p:txBody>
          <a:bodyPr anchorCtr="0" anchor="t" bIns="0" lIns="0" spcFirstLastPara="1" rIns="0" wrap="square" tIns="0">
            <a:noAutofit/>
          </a:bodyPr>
          <a:lstStyle/>
          <a:p>
            <a:pPr indent="0" lvl="0" marL="1588" rtl="0" algn="l">
              <a:lnSpc>
                <a:spcPct val="90000"/>
              </a:lnSpc>
              <a:spcBef>
                <a:spcPts val="0"/>
              </a:spcBef>
              <a:spcAft>
                <a:spcPts val="0"/>
              </a:spcAft>
              <a:buSzPts val="2800"/>
              <a:buNone/>
            </a:pPr>
            <a:r>
              <a:rPr lang="en-US"/>
              <a:t>Each plug-in has an entry in the array. Each entry has the following properties −</a:t>
            </a:r>
            <a:endParaRPr/>
          </a:p>
          <a:p>
            <a:pPr indent="-457200" lvl="0" marL="458788" rtl="0" algn="l">
              <a:lnSpc>
                <a:spcPct val="90000"/>
              </a:lnSpc>
              <a:spcBef>
                <a:spcPts val="2400"/>
              </a:spcBef>
              <a:spcAft>
                <a:spcPts val="0"/>
              </a:spcAft>
              <a:buSzPts val="2800"/>
              <a:buFont typeface="Arial"/>
              <a:buChar char="•"/>
            </a:pPr>
            <a:r>
              <a:rPr b="1" lang="en-US"/>
              <a:t>name</a:t>
            </a:r>
            <a:r>
              <a:rPr lang="en-US"/>
              <a:t> − is the name of the plug-in.</a:t>
            </a:r>
            <a:endParaRPr/>
          </a:p>
          <a:p>
            <a:pPr indent="-457200" lvl="0" marL="458788" rtl="0" algn="l">
              <a:lnSpc>
                <a:spcPct val="90000"/>
              </a:lnSpc>
              <a:spcBef>
                <a:spcPts val="2400"/>
              </a:spcBef>
              <a:spcAft>
                <a:spcPts val="0"/>
              </a:spcAft>
              <a:buSzPts val="2800"/>
              <a:buFont typeface="Arial"/>
              <a:buChar char="•"/>
            </a:pPr>
            <a:r>
              <a:rPr b="1" lang="en-US"/>
              <a:t>filename</a:t>
            </a:r>
            <a:r>
              <a:rPr lang="en-US"/>
              <a:t> − is the executable file that was loaded to install the plug-in.</a:t>
            </a:r>
            <a:endParaRPr/>
          </a:p>
          <a:p>
            <a:pPr indent="-457200" lvl="0" marL="458788" rtl="0" algn="l">
              <a:lnSpc>
                <a:spcPct val="90000"/>
              </a:lnSpc>
              <a:spcBef>
                <a:spcPts val="2400"/>
              </a:spcBef>
              <a:spcAft>
                <a:spcPts val="0"/>
              </a:spcAft>
              <a:buSzPts val="2800"/>
              <a:buFont typeface="Arial"/>
              <a:buChar char="•"/>
            </a:pPr>
            <a:r>
              <a:rPr b="1" lang="en-US"/>
              <a:t>description</a:t>
            </a:r>
            <a:r>
              <a:rPr lang="en-US"/>
              <a:t> − is a description of the plug-in, supplied by the developer.</a:t>
            </a:r>
            <a:endParaRPr/>
          </a:p>
          <a:p>
            <a:pPr indent="-457200" lvl="0" marL="458788" rtl="0" algn="l">
              <a:lnSpc>
                <a:spcPct val="90000"/>
              </a:lnSpc>
              <a:spcBef>
                <a:spcPts val="2400"/>
              </a:spcBef>
              <a:spcAft>
                <a:spcPts val="0"/>
              </a:spcAft>
              <a:buSzPts val="2800"/>
              <a:buFont typeface="Arial"/>
              <a:buChar char="•"/>
            </a:pPr>
            <a:r>
              <a:rPr b="1" lang="en-US"/>
              <a:t>mimeTypes</a:t>
            </a:r>
            <a:r>
              <a:rPr lang="en-US"/>
              <a:t> − is an array with one entry for each MIME type supported by the plug-in.</a:t>
            </a:r>
            <a:endParaRPr/>
          </a:p>
          <a:p>
            <a:pPr indent="0" lvl="0" marL="1588" rtl="0" algn="l">
              <a:lnSpc>
                <a:spcPct val="90000"/>
              </a:lnSpc>
              <a:spcBef>
                <a:spcPts val="2400"/>
              </a:spcBef>
              <a:spcAft>
                <a:spcPts val="0"/>
              </a:spcAft>
              <a:buSzPts val="2800"/>
              <a:buNone/>
            </a:pPr>
            <a:r>
              <a:t/>
            </a:r>
            <a:endParaRPr/>
          </a:p>
        </p:txBody>
      </p:sp>
      <p:sp>
        <p:nvSpPr>
          <p:cNvPr id="2027" name="Google Shape;2027;p227"/>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2" name="Shape 2032"/>
        <p:cNvGrpSpPr/>
        <p:nvPr/>
      </p:nvGrpSpPr>
      <p:grpSpPr>
        <a:xfrm>
          <a:off x="0" y="0"/>
          <a:ext cx="0" cy="0"/>
          <a:chOff x="0" y="0"/>
          <a:chExt cx="0" cy="0"/>
        </a:xfrm>
      </p:grpSpPr>
      <p:sp>
        <p:nvSpPr>
          <p:cNvPr id="2033" name="Google Shape;2033;p228"/>
          <p:cNvSpPr txBox="1"/>
          <p:nvPr>
            <p:ph type="title"/>
          </p:nvPr>
        </p:nvSpPr>
        <p:spPr>
          <a:xfrm>
            <a:off x="531818" y="406401"/>
            <a:ext cx="11125199" cy="889000"/>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Example</a:t>
            </a:r>
            <a:endParaRPr/>
          </a:p>
        </p:txBody>
      </p:sp>
      <p:sp>
        <p:nvSpPr>
          <p:cNvPr id="2034" name="Google Shape;2034;p228"/>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id="2035" name="Google Shape;2035;p228"/>
          <p:cNvPicPr preferRelativeResize="0"/>
          <p:nvPr/>
        </p:nvPicPr>
        <p:blipFill rotWithShape="1">
          <a:blip r:embed="rId3">
            <a:alphaModFix/>
          </a:blip>
          <a:srcRect b="0" l="0" r="0" t="0"/>
          <a:stretch/>
        </p:blipFill>
        <p:spPr>
          <a:xfrm>
            <a:off x="944323" y="1620774"/>
            <a:ext cx="6202242" cy="2880888"/>
          </a:xfrm>
          <a:prstGeom prst="rect">
            <a:avLst/>
          </a:prstGeom>
          <a:noFill/>
          <a:ln>
            <a:noFill/>
          </a:ln>
        </p:spPr>
      </p:pic>
      <p:pic>
        <p:nvPicPr>
          <p:cNvPr id="2036" name="Google Shape;2036;p228"/>
          <p:cNvPicPr preferRelativeResize="0"/>
          <p:nvPr/>
        </p:nvPicPr>
        <p:blipFill rotWithShape="1">
          <a:blip r:embed="rId4">
            <a:alphaModFix/>
          </a:blip>
          <a:srcRect b="0" l="0" r="0" t="0"/>
          <a:stretch/>
        </p:blipFill>
        <p:spPr>
          <a:xfrm>
            <a:off x="8942913" y="2038715"/>
            <a:ext cx="1143000" cy="151447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0" name="Shape 2040"/>
        <p:cNvGrpSpPr/>
        <p:nvPr/>
      </p:nvGrpSpPr>
      <p:grpSpPr>
        <a:xfrm>
          <a:off x="0" y="0"/>
          <a:ext cx="0" cy="0"/>
          <a:chOff x="0" y="0"/>
          <a:chExt cx="0" cy="0"/>
        </a:xfrm>
      </p:grpSpPr>
      <p:sp>
        <p:nvSpPr>
          <p:cNvPr id="2041" name="Google Shape;2041;p229"/>
          <p:cNvSpPr txBox="1"/>
          <p:nvPr>
            <p:ph type="title"/>
          </p:nvPr>
        </p:nvSpPr>
        <p:spPr>
          <a:xfrm>
            <a:off x="250464" y="304799"/>
            <a:ext cx="11125199" cy="638909"/>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Controlling Multimedia</a:t>
            </a:r>
            <a:endParaRPr/>
          </a:p>
        </p:txBody>
      </p:sp>
      <p:pic>
        <p:nvPicPr>
          <p:cNvPr id="2042" name="Google Shape;2042;p229"/>
          <p:cNvPicPr preferRelativeResize="0"/>
          <p:nvPr/>
        </p:nvPicPr>
        <p:blipFill rotWithShape="1">
          <a:blip r:embed="rId3">
            <a:alphaModFix/>
          </a:blip>
          <a:srcRect b="0" l="0" r="0" t="0"/>
          <a:stretch/>
        </p:blipFill>
        <p:spPr>
          <a:xfrm>
            <a:off x="906585" y="1462454"/>
            <a:ext cx="2638425" cy="3276600"/>
          </a:xfrm>
          <a:prstGeom prst="rect">
            <a:avLst/>
          </a:prstGeom>
          <a:noFill/>
          <a:ln>
            <a:noFill/>
          </a:ln>
        </p:spPr>
      </p:pic>
      <p:sp>
        <p:nvSpPr>
          <p:cNvPr id="2043" name="Google Shape;2043;p229"/>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id="2044" name="Google Shape;2044;p229"/>
          <p:cNvPicPr preferRelativeResize="0"/>
          <p:nvPr/>
        </p:nvPicPr>
        <p:blipFill rotWithShape="1">
          <a:blip r:embed="rId4">
            <a:alphaModFix/>
          </a:blip>
          <a:srcRect b="0" l="0" r="0" t="0"/>
          <a:stretch/>
        </p:blipFill>
        <p:spPr>
          <a:xfrm>
            <a:off x="5056919" y="1972041"/>
            <a:ext cx="5029200" cy="225742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3"/>
          <p:cNvSpPr txBox="1"/>
          <p:nvPr>
            <p:ph type="title"/>
          </p:nvPr>
        </p:nvSpPr>
        <p:spPr>
          <a:xfrm>
            <a:off x="227018" y="281353"/>
            <a:ext cx="11125199" cy="709247"/>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JavaScript – Placement in HTML File</a:t>
            </a:r>
            <a:endParaRPr/>
          </a:p>
        </p:txBody>
      </p:sp>
      <p:sp>
        <p:nvSpPr>
          <p:cNvPr id="350" name="Google Shape;350;p23"/>
          <p:cNvSpPr txBox="1"/>
          <p:nvPr>
            <p:ph idx="1" type="body"/>
          </p:nvPr>
        </p:nvSpPr>
        <p:spPr>
          <a:xfrm>
            <a:off x="462500" y="1207476"/>
            <a:ext cx="11424700" cy="3962401"/>
          </a:xfrm>
          <a:prstGeom prst="rect">
            <a:avLst/>
          </a:prstGeom>
          <a:noFill/>
          <a:ln>
            <a:noFill/>
          </a:ln>
        </p:spPr>
        <p:txBody>
          <a:bodyPr anchorCtr="0" anchor="t" bIns="0" lIns="0" spcFirstLastPara="1" rIns="0" wrap="square" tIns="0">
            <a:noAutofit/>
          </a:bodyPr>
          <a:lstStyle/>
          <a:p>
            <a:pPr indent="0" lvl="0" marL="1588" rtl="0" algn="l">
              <a:lnSpc>
                <a:spcPct val="90000"/>
              </a:lnSpc>
              <a:spcBef>
                <a:spcPts val="0"/>
              </a:spcBef>
              <a:spcAft>
                <a:spcPts val="0"/>
              </a:spcAft>
              <a:buSzPts val="2800"/>
              <a:buNone/>
            </a:pPr>
            <a:r>
              <a:rPr lang="en-US"/>
              <a:t>There is a flexibility given to include JavaScript code anywhere in an HTML document. However the most preferred ways to include JavaScript in an HTML file are as follows −</a:t>
            </a:r>
            <a:endParaRPr/>
          </a:p>
          <a:p>
            <a:pPr indent="-457200" lvl="0" marL="458788" rtl="0" algn="l">
              <a:lnSpc>
                <a:spcPct val="90000"/>
              </a:lnSpc>
              <a:spcBef>
                <a:spcPts val="2400"/>
              </a:spcBef>
              <a:spcAft>
                <a:spcPts val="0"/>
              </a:spcAft>
              <a:buSzPts val="2800"/>
              <a:buFont typeface="Arial"/>
              <a:buChar char="•"/>
            </a:pPr>
            <a:r>
              <a:rPr lang="en-US"/>
              <a:t>Script in &lt;head&gt;...&lt;/head&gt; section.</a:t>
            </a:r>
            <a:endParaRPr/>
          </a:p>
          <a:p>
            <a:pPr indent="-457200" lvl="0" marL="458788" rtl="0" algn="l">
              <a:lnSpc>
                <a:spcPct val="90000"/>
              </a:lnSpc>
              <a:spcBef>
                <a:spcPts val="2400"/>
              </a:spcBef>
              <a:spcAft>
                <a:spcPts val="0"/>
              </a:spcAft>
              <a:buSzPts val="2800"/>
              <a:buFont typeface="Arial"/>
              <a:buChar char="•"/>
            </a:pPr>
            <a:r>
              <a:rPr lang="en-US"/>
              <a:t>Script in &lt;body&gt;...&lt;/body&gt; section.</a:t>
            </a:r>
            <a:endParaRPr/>
          </a:p>
          <a:p>
            <a:pPr indent="-457200" lvl="0" marL="458788" rtl="0" algn="l">
              <a:lnSpc>
                <a:spcPct val="90000"/>
              </a:lnSpc>
              <a:spcBef>
                <a:spcPts val="2400"/>
              </a:spcBef>
              <a:spcAft>
                <a:spcPts val="0"/>
              </a:spcAft>
              <a:buSzPts val="2800"/>
              <a:buFont typeface="Arial"/>
              <a:buChar char="•"/>
            </a:pPr>
            <a:r>
              <a:rPr lang="en-US"/>
              <a:t>Script in &lt;body&gt;...&lt;/body&gt; and &lt;head&gt;...&lt;/head&gt; sections.</a:t>
            </a:r>
            <a:endParaRPr/>
          </a:p>
          <a:p>
            <a:pPr indent="-457200" lvl="0" marL="458788" rtl="0" algn="l">
              <a:lnSpc>
                <a:spcPct val="90000"/>
              </a:lnSpc>
              <a:spcBef>
                <a:spcPts val="2400"/>
              </a:spcBef>
              <a:spcAft>
                <a:spcPts val="0"/>
              </a:spcAft>
              <a:buSzPts val="2800"/>
              <a:buFont typeface="Arial"/>
              <a:buChar char="•"/>
            </a:pPr>
            <a:r>
              <a:rPr lang="en-US"/>
              <a:t>Script in an external file and then include in &lt;head&gt;...&lt;/head&gt; section.</a:t>
            </a:r>
            <a:endParaRPr/>
          </a:p>
          <a:p>
            <a:pPr indent="0" lvl="0" marL="1588" rtl="0" algn="l">
              <a:lnSpc>
                <a:spcPct val="90000"/>
              </a:lnSpc>
              <a:spcBef>
                <a:spcPts val="2400"/>
              </a:spcBef>
              <a:spcAft>
                <a:spcPts val="0"/>
              </a:spcAft>
              <a:buSzPts val="2800"/>
              <a:buNone/>
            </a:pPr>
            <a:r>
              <a:rPr lang="en-US"/>
              <a:t>In the following section, we will see how we can place JavaScript in an HTML file in different ways.</a:t>
            </a:r>
            <a:endParaRPr/>
          </a:p>
          <a:p>
            <a:pPr indent="0" lvl="0" marL="1588" rtl="0" algn="l">
              <a:lnSpc>
                <a:spcPct val="90000"/>
              </a:lnSpc>
              <a:spcBef>
                <a:spcPts val="2400"/>
              </a:spcBef>
              <a:spcAft>
                <a:spcPts val="0"/>
              </a:spcAft>
              <a:buSzPts val="2800"/>
              <a:buNone/>
            </a:pPr>
            <a:r>
              <a:t/>
            </a:r>
            <a:endParaRPr/>
          </a:p>
        </p:txBody>
      </p:sp>
      <p:sp>
        <p:nvSpPr>
          <p:cNvPr id="351" name="Google Shape;351;p23"/>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8" name="Shape 2048"/>
        <p:cNvGrpSpPr/>
        <p:nvPr/>
      </p:nvGrpSpPr>
      <p:grpSpPr>
        <a:xfrm>
          <a:off x="0" y="0"/>
          <a:ext cx="0" cy="0"/>
          <a:chOff x="0" y="0"/>
          <a:chExt cx="0" cy="0"/>
        </a:xfrm>
      </p:grpSpPr>
      <p:sp>
        <p:nvSpPr>
          <p:cNvPr id="2049" name="Google Shape;2049;p230"/>
          <p:cNvSpPr txBox="1"/>
          <p:nvPr>
            <p:ph type="title"/>
          </p:nvPr>
        </p:nvSpPr>
        <p:spPr>
          <a:xfrm>
            <a:off x="227018" y="187569"/>
            <a:ext cx="11125199" cy="732693"/>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JavaScript - Debugging</a:t>
            </a:r>
            <a:endParaRPr/>
          </a:p>
        </p:txBody>
      </p:sp>
      <p:sp>
        <p:nvSpPr>
          <p:cNvPr id="2050" name="Google Shape;2050;p230"/>
          <p:cNvSpPr txBox="1"/>
          <p:nvPr>
            <p:ph idx="1" type="body"/>
          </p:nvPr>
        </p:nvSpPr>
        <p:spPr>
          <a:xfrm>
            <a:off x="462499" y="1137138"/>
            <a:ext cx="11284023" cy="3962401"/>
          </a:xfrm>
          <a:prstGeom prst="rect">
            <a:avLst/>
          </a:prstGeom>
          <a:noFill/>
          <a:ln>
            <a:noFill/>
          </a:ln>
        </p:spPr>
        <p:txBody>
          <a:bodyPr anchorCtr="0" anchor="t" bIns="0" lIns="0" spcFirstLastPara="1" rIns="0" wrap="square" tIns="0">
            <a:noAutofit/>
          </a:bodyPr>
          <a:lstStyle/>
          <a:p>
            <a:pPr indent="0" lvl="0" marL="1588" rtl="0" algn="l">
              <a:lnSpc>
                <a:spcPct val="90000"/>
              </a:lnSpc>
              <a:spcBef>
                <a:spcPts val="0"/>
              </a:spcBef>
              <a:spcAft>
                <a:spcPts val="0"/>
              </a:spcAft>
              <a:buSzPts val="2800"/>
              <a:buNone/>
            </a:pPr>
            <a:r>
              <a:rPr lang="en-US"/>
              <a:t>Every now and then, developers commit mistakes while coding. A mistake in a program or a script is referred to as a </a:t>
            </a:r>
            <a:r>
              <a:rPr b="1" lang="en-US"/>
              <a:t>bug</a:t>
            </a:r>
            <a:r>
              <a:rPr lang="en-US"/>
              <a:t>.</a:t>
            </a:r>
            <a:endParaRPr/>
          </a:p>
          <a:p>
            <a:pPr indent="0" lvl="0" marL="1588" rtl="0" algn="l">
              <a:lnSpc>
                <a:spcPct val="90000"/>
              </a:lnSpc>
              <a:spcBef>
                <a:spcPts val="2400"/>
              </a:spcBef>
              <a:spcAft>
                <a:spcPts val="0"/>
              </a:spcAft>
              <a:buSzPts val="2800"/>
              <a:buNone/>
            </a:pPr>
            <a:r>
              <a:rPr lang="en-US"/>
              <a:t>The process of finding and fixing bugs is called </a:t>
            </a:r>
            <a:r>
              <a:rPr b="1" lang="en-US"/>
              <a:t>debugging</a:t>
            </a:r>
            <a:r>
              <a:rPr lang="en-US"/>
              <a:t> and is a normal part of the development process. This section covers tools and techniques that can help you with debugging tasks..</a:t>
            </a:r>
            <a:endParaRPr/>
          </a:p>
          <a:p>
            <a:pPr indent="0" lvl="0" marL="1588" rtl="0" algn="l">
              <a:lnSpc>
                <a:spcPct val="90000"/>
              </a:lnSpc>
              <a:spcBef>
                <a:spcPts val="2400"/>
              </a:spcBef>
              <a:spcAft>
                <a:spcPts val="0"/>
              </a:spcAft>
              <a:buSzPts val="2800"/>
              <a:buNone/>
            </a:pPr>
            <a:r>
              <a:t/>
            </a:r>
            <a:endParaRPr/>
          </a:p>
        </p:txBody>
      </p:sp>
      <p:sp>
        <p:nvSpPr>
          <p:cNvPr id="2051" name="Google Shape;2051;p230"/>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5" name="Shape 2055"/>
        <p:cNvGrpSpPr/>
        <p:nvPr/>
      </p:nvGrpSpPr>
      <p:grpSpPr>
        <a:xfrm>
          <a:off x="0" y="0"/>
          <a:ext cx="0" cy="0"/>
          <a:chOff x="0" y="0"/>
          <a:chExt cx="0" cy="0"/>
        </a:xfrm>
      </p:grpSpPr>
      <p:sp>
        <p:nvSpPr>
          <p:cNvPr id="2056" name="Google Shape;2056;p231"/>
          <p:cNvSpPr txBox="1"/>
          <p:nvPr>
            <p:ph type="title"/>
          </p:nvPr>
        </p:nvSpPr>
        <p:spPr>
          <a:xfrm>
            <a:off x="320803" y="328245"/>
            <a:ext cx="11125199" cy="709247"/>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Error Messages in IE</a:t>
            </a:r>
            <a:endParaRPr/>
          </a:p>
        </p:txBody>
      </p:sp>
      <p:sp>
        <p:nvSpPr>
          <p:cNvPr id="2057" name="Google Shape;2057;p231"/>
          <p:cNvSpPr txBox="1"/>
          <p:nvPr>
            <p:ph idx="1" type="body"/>
          </p:nvPr>
        </p:nvSpPr>
        <p:spPr>
          <a:xfrm>
            <a:off x="462499" y="1230922"/>
            <a:ext cx="11518485" cy="3962401"/>
          </a:xfrm>
          <a:prstGeom prst="rect">
            <a:avLst/>
          </a:prstGeom>
          <a:noFill/>
          <a:ln>
            <a:noFill/>
          </a:ln>
        </p:spPr>
        <p:txBody>
          <a:bodyPr anchorCtr="0" anchor="t" bIns="0" lIns="0" spcFirstLastPara="1" rIns="0" wrap="square" tIns="0">
            <a:noAutofit/>
          </a:bodyPr>
          <a:lstStyle/>
          <a:p>
            <a:pPr indent="0" lvl="0" marL="1588" rtl="0" algn="l">
              <a:lnSpc>
                <a:spcPct val="90000"/>
              </a:lnSpc>
              <a:spcBef>
                <a:spcPts val="0"/>
              </a:spcBef>
              <a:spcAft>
                <a:spcPts val="0"/>
              </a:spcAft>
              <a:buSzPts val="2800"/>
              <a:buNone/>
            </a:pPr>
            <a:r>
              <a:rPr lang="en-US"/>
              <a:t>The most basic way to track down errors is by turning on error information in your browser. By default, Internet Explorer shows an error icon in the status bar when an error occurs on the page.</a:t>
            </a:r>
            <a:endParaRPr/>
          </a:p>
          <a:p>
            <a:pPr indent="0" lvl="0" marL="1588" rtl="0" algn="l">
              <a:lnSpc>
                <a:spcPct val="90000"/>
              </a:lnSpc>
              <a:spcBef>
                <a:spcPts val="2400"/>
              </a:spcBef>
              <a:spcAft>
                <a:spcPts val="0"/>
              </a:spcAft>
              <a:buSzPts val="2800"/>
              <a:buNone/>
            </a:pPr>
            <a:r>
              <a:t/>
            </a:r>
            <a:endParaRPr/>
          </a:p>
          <a:p>
            <a:pPr indent="0" lvl="0" marL="1588" rtl="0" algn="l">
              <a:lnSpc>
                <a:spcPct val="90000"/>
              </a:lnSpc>
              <a:spcBef>
                <a:spcPts val="2400"/>
              </a:spcBef>
              <a:spcAft>
                <a:spcPts val="0"/>
              </a:spcAft>
              <a:buSzPts val="2800"/>
              <a:buNone/>
            </a:pPr>
            <a:r>
              <a:rPr lang="en-US"/>
              <a:t>Double-clicking this icon takes you to a dialog box showing information about the specific error that occurred.</a:t>
            </a:r>
            <a:endParaRPr/>
          </a:p>
          <a:p>
            <a:pPr indent="0" lvl="0" marL="1588" rtl="0" algn="l">
              <a:lnSpc>
                <a:spcPct val="90000"/>
              </a:lnSpc>
              <a:spcBef>
                <a:spcPts val="2400"/>
              </a:spcBef>
              <a:spcAft>
                <a:spcPts val="0"/>
              </a:spcAft>
              <a:buSzPts val="2800"/>
              <a:buNone/>
            </a:pPr>
            <a:r>
              <a:rPr lang="en-US"/>
              <a:t>Since this icon is easy to overlook, Internet Explorer gives you the option to automatically show the Error dialog box whenever an error occurs.</a:t>
            </a:r>
            <a:endParaRPr/>
          </a:p>
          <a:p>
            <a:pPr indent="0" lvl="0" marL="1588" rtl="0" algn="l">
              <a:lnSpc>
                <a:spcPct val="90000"/>
              </a:lnSpc>
              <a:spcBef>
                <a:spcPts val="2400"/>
              </a:spcBef>
              <a:spcAft>
                <a:spcPts val="0"/>
              </a:spcAft>
              <a:buSzPts val="2800"/>
              <a:buNone/>
            </a:pPr>
            <a:r>
              <a:t/>
            </a:r>
            <a:endParaRPr/>
          </a:p>
        </p:txBody>
      </p:sp>
      <p:sp>
        <p:nvSpPr>
          <p:cNvPr id="2058" name="Google Shape;2058;p231"/>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id="2059" name="Google Shape;2059;p231"/>
          <p:cNvPicPr preferRelativeResize="0"/>
          <p:nvPr/>
        </p:nvPicPr>
        <p:blipFill rotWithShape="1">
          <a:blip r:embed="rId3">
            <a:alphaModFix/>
          </a:blip>
          <a:srcRect b="0" l="0" r="0" t="0"/>
          <a:stretch/>
        </p:blipFill>
        <p:spPr>
          <a:xfrm>
            <a:off x="4483227" y="2564423"/>
            <a:ext cx="1400175" cy="8382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3" name="Shape 2063"/>
        <p:cNvGrpSpPr/>
        <p:nvPr/>
      </p:nvGrpSpPr>
      <p:grpSpPr>
        <a:xfrm>
          <a:off x="0" y="0"/>
          <a:ext cx="0" cy="0"/>
          <a:chOff x="0" y="0"/>
          <a:chExt cx="0" cy="0"/>
        </a:xfrm>
      </p:grpSpPr>
      <p:sp>
        <p:nvSpPr>
          <p:cNvPr id="2064" name="Google Shape;2064;p232"/>
          <p:cNvSpPr txBox="1"/>
          <p:nvPr>
            <p:ph type="title"/>
          </p:nvPr>
        </p:nvSpPr>
        <p:spPr>
          <a:xfrm>
            <a:off x="250464" y="257907"/>
            <a:ext cx="11125199" cy="685801"/>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Error Messages in IE</a:t>
            </a:r>
            <a:endParaRPr/>
          </a:p>
        </p:txBody>
      </p:sp>
      <p:sp>
        <p:nvSpPr>
          <p:cNvPr id="2065" name="Google Shape;2065;p232"/>
          <p:cNvSpPr txBox="1"/>
          <p:nvPr>
            <p:ph idx="1" type="body"/>
          </p:nvPr>
        </p:nvSpPr>
        <p:spPr>
          <a:xfrm>
            <a:off x="462500" y="1230922"/>
            <a:ext cx="11448146" cy="3962401"/>
          </a:xfrm>
          <a:prstGeom prst="rect">
            <a:avLst/>
          </a:prstGeom>
          <a:noFill/>
          <a:ln>
            <a:noFill/>
          </a:ln>
        </p:spPr>
        <p:txBody>
          <a:bodyPr anchorCtr="0" anchor="t" bIns="0" lIns="0" spcFirstLastPara="1" rIns="0" wrap="square" tIns="0">
            <a:noAutofit/>
          </a:bodyPr>
          <a:lstStyle/>
          <a:p>
            <a:pPr indent="0" lvl="0" marL="1588" rtl="0" algn="l">
              <a:lnSpc>
                <a:spcPct val="90000"/>
              </a:lnSpc>
              <a:spcBef>
                <a:spcPts val="0"/>
              </a:spcBef>
              <a:spcAft>
                <a:spcPts val="0"/>
              </a:spcAft>
              <a:buSzPts val="2800"/>
              <a:buNone/>
            </a:pPr>
            <a:r>
              <a:rPr lang="en-US"/>
              <a:t>To enable this option, select </a:t>
            </a:r>
            <a:r>
              <a:rPr b="1" lang="en-US"/>
              <a:t>Tools → Internet Options → Advanced tab.</a:t>
            </a:r>
            <a:r>
              <a:rPr lang="en-US"/>
              <a:t> and then finally check the </a:t>
            </a:r>
            <a:r>
              <a:rPr b="1" lang="en-US"/>
              <a:t>"Display a Notification About Every Script Error"</a:t>
            </a:r>
            <a:r>
              <a:rPr lang="en-US"/>
              <a:t> box option as shown below −</a:t>
            </a:r>
            <a:endParaRPr/>
          </a:p>
        </p:txBody>
      </p:sp>
      <p:sp>
        <p:nvSpPr>
          <p:cNvPr id="2066" name="Google Shape;2066;p232"/>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id="2067" name="Google Shape;2067;p232"/>
          <p:cNvPicPr preferRelativeResize="0"/>
          <p:nvPr/>
        </p:nvPicPr>
        <p:blipFill rotWithShape="1">
          <a:blip r:embed="rId3">
            <a:alphaModFix/>
          </a:blip>
          <a:srcRect b="0" l="0" r="0" t="0"/>
          <a:stretch/>
        </p:blipFill>
        <p:spPr>
          <a:xfrm>
            <a:off x="3957882" y="2590859"/>
            <a:ext cx="3017822" cy="336446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1" name="Shape 2071"/>
        <p:cNvGrpSpPr/>
        <p:nvPr/>
      </p:nvGrpSpPr>
      <p:grpSpPr>
        <a:xfrm>
          <a:off x="0" y="0"/>
          <a:ext cx="0" cy="0"/>
          <a:chOff x="0" y="0"/>
          <a:chExt cx="0" cy="0"/>
        </a:xfrm>
      </p:grpSpPr>
      <p:sp>
        <p:nvSpPr>
          <p:cNvPr id="2072" name="Google Shape;2072;p233"/>
          <p:cNvSpPr txBox="1"/>
          <p:nvPr>
            <p:ph type="title"/>
          </p:nvPr>
        </p:nvSpPr>
        <p:spPr>
          <a:xfrm>
            <a:off x="250464" y="351691"/>
            <a:ext cx="11125199" cy="615463"/>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Error Messages in Firefox or Mozilla</a:t>
            </a:r>
            <a:endParaRPr/>
          </a:p>
        </p:txBody>
      </p:sp>
      <p:sp>
        <p:nvSpPr>
          <p:cNvPr id="2073" name="Google Shape;2073;p233"/>
          <p:cNvSpPr txBox="1"/>
          <p:nvPr>
            <p:ph idx="1" type="body"/>
          </p:nvPr>
        </p:nvSpPr>
        <p:spPr>
          <a:xfrm>
            <a:off x="653331" y="1230922"/>
            <a:ext cx="11327654" cy="3962401"/>
          </a:xfrm>
          <a:prstGeom prst="rect">
            <a:avLst/>
          </a:prstGeom>
          <a:noFill/>
          <a:ln>
            <a:noFill/>
          </a:ln>
        </p:spPr>
        <p:txBody>
          <a:bodyPr anchorCtr="0" anchor="t" bIns="0" lIns="0" spcFirstLastPara="1" rIns="0" wrap="square" tIns="0">
            <a:noAutofit/>
          </a:bodyPr>
          <a:lstStyle/>
          <a:p>
            <a:pPr indent="0" lvl="0" marL="1588" rtl="0" algn="just">
              <a:lnSpc>
                <a:spcPct val="90000"/>
              </a:lnSpc>
              <a:spcBef>
                <a:spcPts val="0"/>
              </a:spcBef>
              <a:spcAft>
                <a:spcPts val="0"/>
              </a:spcAft>
              <a:buSzPts val="2800"/>
              <a:buNone/>
            </a:pPr>
            <a:r>
              <a:rPr lang="en-US"/>
              <a:t>Other browsers like Firefox, Netscape, and Mozilla send error messages to a special window called the </a:t>
            </a:r>
            <a:r>
              <a:rPr b="1" lang="en-US"/>
              <a:t>JavaScript Console</a:t>
            </a:r>
            <a:r>
              <a:rPr lang="en-US"/>
              <a:t> or </a:t>
            </a:r>
            <a:r>
              <a:rPr b="1" lang="en-US"/>
              <a:t>Error Consol</a:t>
            </a:r>
            <a:r>
              <a:rPr lang="en-US"/>
              <a:t>. To view the console, select </a:t>
            </a:r>
            <a:r>
              <a:rPr b="1" lang="en-US"/>
              <a:t>Tools → Error Consol or Web Development</a:t>
            </a:r>
            <a:r>
              <a:rPr lang="en-US"/>
              <a:t>.</a:t>
            </a:r>
            <a:endParaRPr/>
          </a:p>
          <a:p>
            <a:pPr indent="0" lvl="0" marL="1588" rtl="0" algn="just">
              <a:lnSpc>
                <a:spcPct val="90000"/>
              </a:lnSpc>
              <a:spcBef>
                <a:spcPts val="2400"/>
              </a:spcBef>
              <a:spcAft>
                <a:spcPts val="0"/>
              </a:spcAft>
              <a:buSzPts val="2800"/>
              <a:buNone/>
            </a:pPr>
            <a:r>
              <a:rPr lang="en-US"/>
              <a:t>Unfortunately, since these browsers give no visual indication when an error occurs, you must keep the Console open and watch for errors as your script executes.</a:t>
            </a:r>
            <a:endParaRPr/>
          </a:p>
          <a:p>
            <a:pPr indent="0" lvl="0" marL="1588" rtl="0" algn="l">
              <a:lnSpc>
                <a:spcPct val="90000"/>
              </a:lnSpc>
              <a:spcBef>
                <a:spcPts val="2400"/>
              </a:spcBef>
              <a:spcAft>
                <a:spcPts val="0"/>
              </a:spcAft>
              <a:buSzPts val="2800"/>
              <a:buNone/>
            </a:pPr>
            <a:r>
              <a:t/>
            </a:r>
            <a:endParaRPr/>
          </a:p>
        </p:txBody>
      </p:sp>
      <p:sp>
        <p:nvSpPr>
          <p:cNvPr id="2074" name="Google Shape;2074;p233"/>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id="2075" name="Google Shape;2075;p233"/>
          <p:cNvPicPr preferRelativeResize="0"/>
          <p:nvPr/>
        </p:nvPicPr>
        <p:blipFill rotWithShape="1">
          <a:blip r:embed="rId3">
            <a:alphaModFix/>
          </a:blip>
          <a:srcRect b="0" l="0" r="0" t="0"/>
          <a:stretch/>
        </p:blipFill>
        <p:spPr>
          <a:xfrm>
            <a:off x="3931875" y="3496408"/>
            <a:ext cx="3762375" cy="28194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9" name="Shape 2079"/>
        <p:cNvGrpSpPr/>
        <p:nvPr/>
      </p:nvGrpSpPr>
      <p:grpSpPr>
        <a:xfrm>
          <a:off x="0" y="0"/>
          <a:ext cx="0" cy="0"/>
          <a:chOff x="0" y="0"/>
          <a:chExt cx="0" cy="0"/>
        </a:xfrm>
      </p:grpSpPr>
      <p:sp>
        <p:nvSpPr>
          <p:cNvPr id="2080" name="Google Shape;2080;p234"/>
          <p:cNvSpPr txBox="1"/>
          <p:nvPr>
            <p:ph type="title"/>
          </p:nvPr>
        </p:nvSpPr>
        <p:spPr>
          <a:xfrm>
            <a:off x="250465" y="351692"/>
            <a:ext cx="11125199" cy="592016"/>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Error Notifications</a:t>
            </a:r>
            <a:endParaRPr/>
          </a:p>
        </p:txBody>
      </p:sp>
      <p:sp>
        <p:nvSpPr>
          <p:cNvPr id="2081" name="Google Shape;2081;p234"/>
          <p:cNvSpPr txBox="1"/>
          <p:nvPr>
            <p:ph idx="1" type="body"/>
          </p:nvPr>
        </p:nvSpPr>
        <p:spPr>
          <a:xfrm>
            <a:off x="653331" y="1160583"/>
            <a:ext cx="11140084" cy="3962401"/>
          </a:xfrm>
          <a:prstGeom prst="rect">
            <a:avLst/>
          </a:prstGeom>
          <a:noFill/>
          <a:ln>
            <a:noFill/>
          </a:ln>
        </p:spPr>
        <p:txBody>
          <a:bodyPr anchorCtr="0" anchor="t" bIns="0" lIns="0" spcFirstLastPara="1" rIns="0" wrap="square" tIns="0">
            <a:noAutofit/>
          </a:bodyPr>
          <a:lstStyle/>
          <a:p>
            <a:pPr indent="0" lvl="0" marL="1588" rtl="0" algn="l">
              <a:lnSpc>
                <a:spcPct val="90000"/>
              </a:lnSpc>
              <a:spcBef>
                <a:spcPts val="0"/>
              </a:spcBef>
              <a:spcAft>
                <a:spcPts val="0"/>
              </a:spcAft>
              <a:buSzPts val="2800"/>
              <a:buNone/>
            </a:pPr>
            <a:r>
              <a:rPr lang="en-US"/>
              <a:t>Error notifications that show up on Console or through Internet Explorer dialog boxes are the result of both syntax and runtime errors. These error notification include the line number at which the error occurred.</a:t>
            </a:r>
            <a:endParaRPr/>
          </a:p>
          <a:p>
            <a:pPr indent="0" lvl="0" marL="1588" rtl="0" algn="l">
              <a:lnSpc>
                <a:spcPct val="90000"/>
              </a:lnSpc>
              <a:spcBef>
                <a:spcPts val="2400"/>
              </a:spcBef>
              <a:spcAft>
                <a:spcPts val="0"/>
              </a:spcAft>
              <a:buSzPts val="2800"/>
              <a:buNone/>
            </a:pPr>
            <a:r>
              <a:rPr lang="en-US"/>
              <a:t>If you are using Firefox, then you can click on the error available in the error console to go to the exact line in the script having error.</a:t>
            </a:r>
            <a:endParaRPr/>
          </a:p>
          <a:p>
            <a:pPr indent="0" lvl="0" marL="1588" rtl="0" algn="l">
              <a:lnSpc>
                <a:spcPct val="90000"/>
              </a:lnSpc>
              <a:spcBef>
                <a:spcPts val="2400"/>
              </a:spcBef>
              <a:spcAft>
                <a:spcPts val="0"/>
              </a:spcAft>
              <a:buSzPts val="2800"/>
              <a:buNone/>
            </a:pPr>
            <a:r>
              <a:t/>
            </a:r>
            <a:endParaRPr/>
          </a:p>
        </p:txBody>
      </p:sp>
      <p:sp>
        <p:nvSpPr>
          <p:cNvPr id="2082" name="Google Shape;2082;p234"/>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6" name="Shape 2086"/>
        <p:cNvGrpSpPr/>
        <p:nvPr/>
      </p:nvGrpSpPr>
      <p:grpSpPr>
        <a:xfrm>
          <a:off x="0" y="0"/>
          <a:ext cx="0" cy="0"/>
          <a:chOff x="0" y="0"/>
          <a:chExt cx="0" cy="0"/>
        </a:xfrm>
      </p:grpSpPr>
      <p:sp>
        <p:nvSpPr>
          <p:cNvPr id="2087" name="Google Shape;2087;p235"/>
          <p:cNvSpPr txBox="1"/>
          <p:nvPr>
            <p:ph type="title"/>
          </p:nvPr>
        </p:nvSpPr>
        <p:spPr>
          <a:xfrm>
            <a:off x="203571" y="0"/>
            <a:ext cx="11125199" cy="638909"/>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How to debug a Script</a:t>
            </a:r>
            <a:endParaRPr/>
          </a:p>
        </p:txBody>
      </p:sp>
      <p:sp>
        <p:nvSpPr>
          <p:cNvPr id="2088" name="Google Shape;2088;p235"/>
          <p:cNvSpPr txBox="1"/>
          <p:nvPr>
            <p:ph idx="1" type="body"/>
          </p:nvPr>
        </p:nvSpPr>
        <p:spPr>
          <a:xfrm>
            <a:off x="489206" y="832338"/>
            <a:ext cx="11210423" cy="3962401"/>
          </a:xfrm>
          <a:prstGeom prst="rect">
            <a:avLst/>
          </a:prstGeom>
          <a:noFill/>
          <a:ln>
            <a:noFill/>
          </a:ln>
        </p:spPr>
        <p:txBody>
          <a:bodyPr anchorCtr="0" anchor="t" bIns="0" lIns="0" spcFirstLastPara="1" rIns="0" wrap="square" tIns="0">
            <a:noAutofit/>
          </a:bodyPr>
          <a:lstStyle/>
          <a:p>
            <a:pPr indent="0" lvl="0" marL="1588" rtl="0" algn="just">
              <a:lnSpc>
                <a:spcPct val="90000"/>
              </a:lnSpc>
              <a:spcBef>
                <a:spcPts val="0"/>
              </a:spcBef>
              <a:spcAft>
                <a:spcPts val="0"/>
              </a:spcAft>
              <a:buSzPts val="2400"/>
              <a:buNone/>
            </a:pPr>
            <a:r>
              <a:rPr lang="en-US" sz="2400"/>
              <a:t>There are various ways to debug your JavaScript −</a:t>
            </a:r>
            <a:endParaRPr/>
          </a:p>
          <a:p>
            <a:pPr indent="0" lvl="0" marL="1588" rtl="0" algn="just">
              <a:lnSpc>
                <a:spcPct val="90000"/>
              </a:lnSpc>
              <a:spcBef>
                <a:spcPts val="2400"/>
              </a:spcBef>
              <a:spcAft>
                <a:spcPts val="0"/>
              </a:spcAft>
              <a:buSzPts val="2400"/>
              <a:buNone/>
            </a:pPr>
            <a:r>
              <a:rPr lang="en-US" sz="2400"/>
              <a:t>Use a JavaScript Validator</a:t>
            </a:r>
            <a:endParaRPr/>
          </a:p>
          <a:p>
            <a:pPr indent="0" lvl="0" marL="1588" rtl="0" algn="just">
              <a:lnSpc>
                <a:spcPct val="90000"/>
              </a:lnSpc>
              <a:spcBef>
                <a:spcPts val="2400"/>
              </a:spcBef>
              <a:spcAft>
                <a:spcPts val="0"/>
              </a:spcAft>
              <a:buSzPts val="2400"/>
              <a:buNone/>
            </a:pPr>
            <a:r>
              <a:rPr lang="en-US" sz="2400"/>
              <a:t>One way to check your JavaScript code for strange bugs is to run it through a program that checks it to make sure it is valid and that it follows the official syntax rules of the language. These programs are called </a:t>
            </a:r>
            <a:r>
              <a:rPr b="1" lang="en-US" sz="2400"/>
              <a:t>validating parsers</a:t>
            </a:r>
            <a:r>
              <a:rPr lang="en-US" sz="2400"/>
              <a:t> or just </a:t>
            </a:r>
            <a:r>
              <a:rPr b="1" lang="en-US" sz="2400"/>
              <a:t>validators</a:t>
            </a:r>
            <a:r>
              <a:rPr lang="en-US" sz="2400"/>
              <a:t> for short, and often come with commercial HTML and JavaScript editors.</a:t>
            </a:r>
            <a:endParaRPr/>
          </a:p>
          <a:p>
            <a:pPr indent="0" lvl="0" marL="1588" rtl="0" algn="just">
              <a:lnSpc>
                <a:spcPct val="90000"/>
              </a:lnSpc>
              <a:spcBef>
                <a:spcPts val="2400"/>
              </a:spcBef>
              <a:spcAft>
                <a:spcPts val="0"/>
              </a:spcAft>
              <a:buSzPts val="2400"/>
              <a:buNone/>
            </a:pPr>
            <a:r>
              <a:rPr lang="en-US" sz="2400"/>
              <a:t>The most convenient validator for JavaScript is Douglas Crockford's JavaScript Lint, which is available for free at Douglas Crockford's JavaScript Lint.</a:t>
            </a:r>
            <a:endParaRPr/>
          </a:p>
          <a:p>
            <a:pPr indent="0" lvl="0" marL="1588" rtl="0" algn="just">
              <a:lnSpc>
                <a:spcPct val="90000"/>
              </a:lnSpc>
              <a:spcBef>
                <a:spcPts val="2400"/>
              </a:spcBef>
              <a:spcAft>
                <a:spcPts val="0"/>
              </a:spcAft>
              <a:buSzPts val="2400"/>
              <a:buNone/>
            </a:pPr>
            <a:r>
              <a:rPr lang="en-US" sz="2400"/>
              <a:t>Simply visit that web page, paste your JavaScript (Only JavaScript) code into the text area provided, and click the jslint button. This program will parse through your JavaScript code, ensuring that all the variable and function definitions follow the correct syntax. It will also check JavaScript statements, such as if and </a:t>
            </a:r>
            <a:r>
              <a:rPr b="1" lang="en-US" sz="2400"/>
              <a:t>while,</a:t>
            </a:r>
            <a:r>
              <a:rPr lang="en-US" sz="2400"/>
              <a:t> to ensure they too follow the correct format</a:t>
            </a:r>
            <a:endParaRPr/>
          </a:p>
          <a:p>
            <a:pPr indent="0" lvl="0" marL="1588" rtl="0" algn="l">
              <a:lnSpc>
                <a:spcPct val="90000"/>
              </a:lnSpc>
              <a:spcBef>
                <a:spcPts val="2400"/>
              </a:spcBef>
              <a:spcAft>
                <a:spcPts val="0"/>
              </a:spcAft>
              <a:buSzPts val="2800"/>
              <a:buNone/>
            </a:pPr>
            <a:r>
              <a:t/>
            </a:r>
            <a:endParaRPr/>
          </a:p>
        </p:txBody>
      </p:sp>
      <p:sp>
        <p:nvSpPr>
          <p:cNvPr id="2089" name="Google Shape;2089;p235"/>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3" name="Shape 2093"/>
        <p:cNvGrpSpPr/>
        <p:nvPr/>
      </p:nvGrpSpPr>
      <p:grpSpPr>
        <a:xfrm>
          <a:off x="0" y="0"/>
          <a:ext cx="0" cy="0"/>
          <a:chOff x="0" y="0"/>
          <a:chExt cx="0" cy="0"/>
        </a:xfrm>
      </p:grpSpPr>
      <p:sp>
        <p:nvSpPr>
          <p:cNvPr id="2094" name="Google Shape;2094;p236"/>
          <p:cNvSpPr txBox="1"/>
          <p:nvPr>
            <p:ph type="title"/>
          </p:nvPr>
        </p:nvSpPr>
        <p:spPr>
          <a:xfrm>
            <a:off x="250464" y="187569"/>
            <a:ext cx="11125199" cy="732693"/>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Add Debugging Code to Your Programs</a:t>
            </a:r>
            <a:endParaRPr/>
          </a:p>
        </p:txBody>
      </p:sp>
      <p:sp>
        <p:nvSpPr>
          <p:cNvPr id="2095" name="Google Shape;2095;p236"/>
          <p:cNvSpPr txBox="1"/>
          <p:nvPr>
            <p:ph idx="1" type="body"/>
          </p:nvPr>
        </p:nvSpPr>
        <p:spPr>
          <a:xfrm>
            <a:off x="462500" y="1113692"/>
            <a:ext cx="11448146" cy="3962401"/>
          </a:xfrm>
          <a:prstGeom prst="rect">
            <a:avLst/>
          </a:prstGeom>
          <a:noFill/>
          <a:ln>
            <a:noFill/>
          </a:ln>
        </p:spPr>
        <p:txBody>
          <a:bodyPr anchorCtr="0" anchor="t" bIns="0" lIns="0" spcFirstLastPara="1" rIns="0" wrap="square" tIns="0">
            <a:noAutofit/>
          </a:bodyPr>
          <a:lstStyle/>
          <a:p>
            <a:pPr indent="0" lvl="0" marL="1588" rtl="0" algn="l">
              <a:lnSpc>
                <a:spcPct val="90000"/>
              </a:lnSpc>
              <a:spcBef>
                <a:spcPts val="0"/>
              </a:spcBef>
              <a:spcAft>
                <a:spcPts val="0"/>
              </a:spcAft>
              <a:buSzPts val="2800"/>
              <a:buNone/>
            </a:pPr>
            <a:r>
              <a:rPr lang="en-US"/>
              <a:t>You can use the </a:t>
            </a:r>
            <a:r>
              <a:rPr b="1" lang="en-US"/>
              <a:t>alert()</a:t>
            </a:r>
            <a:r>
              <a:rPr lang="en-US"/>
              <a:t> or </a:t>
            </a:r>
            <a:r>
              <a:rPr b="1" lang="en-US"/>
              <a:t>document.write()</a:t>
            </a:r>
            <a:r>
              <a:rPr lang="en-US"/>
              <a:t> methods in your program to debug your code. For example, you might write something as follows −</a:t>
            </a:r>
            <a:endParaRPr/>
          </a:p>
          <a:p>
            <a:pPr indent="0" lvl="0" marL="1588" rtl="0" algn="l">
              <a:lnSpc>
                <a:spcPct val="90000"/>
              </a:lnSpc>
              <a:spcBef>
                <a:spcPts val="2400"/>
              </a:spcBef>
              <a:spcAft>
                <a:spcPts val="0"/>
              </a:spcAft>
              <a:buSzPts val="2800"/>
              <a:buNone/>
            </a:pPr>
            <a:r>
              <a:t/>
            </a:r>
            <a:endParaRPr/>
          </a:p>
          <a:p>
            <a:pPr indent="0" lvl="0" marL="1588" rtl="0" algn="l">
              <a:lnSpc>
                <a:spcPct val="90000"/>
              </a:lnSpc>
              <a:spcBef>
                <a:spcPts val="2400"/>
              </a:spcBef>
              <a:spcAft>
                <a:spcPts val="0"/>
              </a:spcAft>
              <a:buSzPts val="2800"/>
              <a:buNone/>
            </a:pPr>
            <a:r>
              <a:t/>
            </a:r>
            <a:endParaRPr/>
          </a:p>
          <a:p>
            <a:pPr indent="0" lvl="0" marL="1588" rtl="0" algn="l">
              <a:lnSpc>
                <a:spcPct val="90000"/>
              </a:lnSpc>
              <a:spcBef>
                <a:spcPts val="2400"/>
              </a:spcBef>
              <a:spcAft>
                <a:spcPts val="0"/>
              </a:spcAft>
              <a:buSzPts val="2800"/>
              <a:buNone/>
            </a:pPr>
            <a:r>
              <a:t/>
            </a:r>
            <a:endParaRPr/>
          </a:p>
          <a:p>
            <a:pPr indent="0" lvl="0" marL="1588" rtl="0" algn="l">
              <a:lnSpc>
                <a:spcPct val="90000"/>
              </a:lnSpc>
              <a:spcBef>
                <a:spcPts val="2400"/>
              </a:spcBef>
              <a:spcAft>
                <a:spcPts val="0"/>
              </a:spcAft>
              <a:buSzPts val="2800"/>
              <a:buNone/>
            </a:pPr>
            <a:r>
              <a:rPr lang="en-US"/>
              <a:t>By examining the content and order of the </a:t>
            </a:r>
            <a:r>
              <a:rPr b="1" lang="en-US"/>
              <a:t>alert()</a:t>
            </a:r>
            <a:r>
              <a:rPr lang="en-US"/>
              <a:t> as they appear, you can examine the health of your program very easily.</a:t>
            </a:r>
            <a:endParaRPr/>
          </a:p>
        </p:txBody>
      </p:sp>
      <p:sp>
        <p:nvSpPr>
          <p:cNvPr id="2096" name="Google Shape;2096;p236"/>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id="2097" name="Google Shape;2097;p236"/>
          <p:cNvPicPr preferRelativeResize="0"/>
          <p:nvPr/>
        </p:nvPicPr>
        <p:blipFill rotWithShape="1">
          <a:blip r:embed="rId3">
            <a:alphaModFix/>
          </a:blip>
          <a:srcRect b="0" l="0" r="0" t="0"/>
          <a:stretch/>
        </p:blipFill>
        <p:spPr>
          <a:xfrm>
            <a:off x="3139834" y="2010874"/>
            <a:ext cx="4949738" cy="169361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1" name="Shape 2101"/>
        <p:cNvGrpSpPr/>
        <p:nvPr/>
      </p:nvGrpSpPr>
      <p:grpSpPr>
        <a:xfrm>
          <a:off x="0" y="0"/>
          <a:ext cx="0" cy="0"/>
          <a:chOff x="0" y="0"/>
          <a:chExt cx="0" cy="0"/>
        </a:xfrm>
      </p:grpSpPr>
      <p:sp>
        <p:nvSpPr>
          <p:cNvPr id="2102" name="Google Shape;2102;p237"/>
          <p:cNvSpPr txBox="1"/>
          <p:nvPr>
            <p:ph type="title"/>
          </p:nvPr>
        </p:nvSpPr>
        <p:spPr>
          <a:xfrm>
            <a:off x="227018" y="281353"/>
            <a:ext cx="11125199" cy="638909"/>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Use a JavaScript Debugger</a:t>
            </a:r>
            <a:endParaRPr/>
          </a:p>
        </p:txBody>
      </p:sp>
      <p:sp>
        <p:nvSpPr>
          <p:cNvPr id="2103" name="Google Shape;2103;p237"/>
          <p:cNvSpPr txBox="1"/>
          <p:nvPr>
            <p:ph idx="1" type="body"/>
          </p:nvPr>
        </p:nvSpPr>
        <p:spPr>
          <a:xfrm>
            <a:off x="462499" y="1137137"/>
            <a:ext cx="11518485" cy="3962401"/>
          </a:xfrm>
          <a:prstGeom prst="rect">
            <a:avLst/>
          </a:prstGeom>
          <a:noFill/>
          <a:ln>
            <a:noFill/>
          </a:ln>
        </p:spPr>
        <p:txBody>
          <a:bodyPr anchorCtr="0" anchor="t" bIns="0" lIns="0" spcFirstLastPara="1" rIns="0" wrap="square" tIns="0">
            <a:noAutofit/>
          </a:bodyPr>
          <a:lstStyle/>
          <a:p>
            <a:pPr indent="0" lvl="0" marL="1588" rtl="0" algn="l">
              <a:lnSpc>
                <a:spcPct val="90000"/>
              </a:lnSpc>
              <a:spcBef>
                <a:spcPts val="0"/>
              </a:spcBef>
              <a:spcAft>
                <a:spcPts val="0"/>
              </a:spcAft>
              <a:buSzPts val="2800"/>
              <a:buNone/>
            </a:pPr>
            <a:r>
              <a:rPr lang="en-US"/>
              <a:t>A debugger is an application that places all aspects of script execution under the control of the programmer. Debuggers provide fine-grained control over the state of the script through an interface that allows you to examine and set values as well as control the flow of execution.</a:t>
            </a:r>
            <a:endParaRPr/>
          </a:p>
          <a:p>
            <a:pPr indent="0" lvl="0" marL="1588" rtl="0" algn="l">
              <a:lnSpc>
                <a:spcPct val="90000"/>
              </a:lnSpc>
              <a:spcBef>
                <a:spcPts val="2400"/>
              </a:spcBef>
              <a:spcAft>
                <a:spcPts val="0"/>
              </a:spcAft>
              <a:buSzPts val="2800"/>
              <a:buNone/>
            </a:pPr>
            <a:r>
              <a:rPr lang="en-US"/>
              <a:t>Once a script has been loaded into a debugger, it can be run one line at a time or instructed to halt at certain breakpoints. Once execution is halted, the programmer can examine the state of the script and its variables in order to determine if something is amiss. You can also watch variables for changes in their values.</a:t>
            </a:r>
            <a:endParaRPr/>
          </a:p>
          <a:p>
            <a:pPr indent="0" lvl="0" marL="1588" rtl="0" algn="l">
              <a:lnSpc>
                <a:spcPct val="90000"/>
              </a:lnSpc>
              <a:spcBef>
                <a:spcPts val="2400"/>
              </a:spcBef>
              <a:spcAft>
                <a:spcPts val="0"/>
              </a:spcAft>
              <a:buSzPts val="2800"/>
              <a:buNone/>
            </a:pPr>
            <a:r>
              <a:rPr lang="en-US"/>
              <a:t>The latest version of the Mozilla JavaScript Debugger (code-named Venkman) for both Mozilla and Netscape browsers can be downloaded at </a:t>
            </a:r>
            <a:r>
              <a:rPr lang="en-US" u="sng">
                <a:solidFill>
                  <a:schemeClr val="hlink"/>
                </a:solidFill>
                <a:hlinkClick r:id="rId3"/>
              </a:rPr>
              <a:t>http://www.hacksrus.com/~ginda/venkman</a:t>
            </a:r>
            <a:endParaRPr/>
          </a:p>
          <a:p>
            <a:pPr indent="0" lvl="0" marL="1588" rtl="0" algn="l">
              <a:lnSpc>
                <a:spcPct val="90000"/>
              </a:lnSpc>
              <a:spcBef>
                <a:spcPts val="2400"/>
              </a:spcBef>
              <a:spcAft>
                <a:spcPts val="0"/>
              </a:spcAft>
              <a:buSzPts val="2800"/>
              <a:buNone/>
            </a:pPr>
            <a:r>
              <a:t/>
            </a:r>
            <a:endParaRPr/>
          </a:p>
        </p:txBody>
      </p:sp>
      <p:sp>
        <p:nvSpPr>
          <p:cNvPr id="2104" name="Google Shape;2104;p237"/>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8" name="Shape 2108"/>
        <p:cNvGrpSpPr/>
        <p:nvPr/>
      </p:nvGrpSpPr>
      <p:grpSpPr>
        <a:xfrm>
          <a:off x="0" y="0"/>
          <a:ext cx="0" cy="0"/>
          <a:chOff x="0" y="0"/>
          <a:chExt cx="0" cy="0"/>
        </a:xfrm>
      </p:grpSpPr>
      <p:sp>
        <p:nvSpPr>
          <p:cNvPr id="2109" name="Google Shape;2109;p238"/>
          <p:cNvSpPr txBox="1"/>
          <p:nvPr>
            <p:ph type="title"/>
          </p:nvPr>
        </p:nvSpPr>
        <p:spPr>
          <a:xfrm>
            <a:off x="180126" y="4338"/>
            <a:ext cx="11125199" cy="545123"/>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Useful tips for developers</a:t>
            </a:r>
            <a:endParaRPr/>
          </a:p>
        </p:txBody>
      </p:sp>
      <p:sp>
        <p:nvSpPr>
          <p:cNvPr id="2110" name="Google Shape;2110;p238"/>
          <p:cNvSpPr txBox="1"/>
          <p:nvPr>
            <p:ph idx="1" type="body"/>
          </p:nvPr>
        </p:nvSpPr>
        <p:spPr>
          <a:xfrm>
            <a:off x="485946" y="549461"/>
            <a:ext cx="11495038" cy="4982308"/>
          </a:xfrm>
          <a:prstGeom prst="rect">
            <a:avLst/>
          </a:prstGeom>
          <a:noFill/>
          <a:ln>
            <a:noFill/>
          </a:ln>
        </p:spPr>
        <p:txBody>
          <a:bodyPr anchorCtr="0" anchor="t" bIns="0" lIns="0" spcFirstLastPara="1" rIns="0" wrap="square" tIns="0">
            <a:noAutofit/>
          </a:bodyPr>
          <a:lstStyle/>
          <a:p>
            <a:pPr indent="-457200" lvl="0" marL="458788" rtl="0" algn="l">
              <a:lnSpc>
                <a:spcPct val="90000"/>
              </a:lnSpc>
              <a:spcBef>
                <a:spcPts val="0"/>
              </a:spcBef>
              <a:spcAft>
                <a:spcPts val="0"/>
              </a:spcAft>
              <a:buSzPts val="2800"/>
              <a:buFont typeface="Arial"/>
              <a:buChar char="•"/>
            </a:pPr>
            <a:r>
              <a:rPr lang="en-US"/>
              <a:t>You can keep the following tips in mind to reduce the number of errors in your scripts and simplify the debugging process −</a:t>
            </a:r>
            <a:endParaRPr/>
          </a:p>
          <a:p>
            <a:pPr indent="-457200" lvl="0" marL="458788" rtl="0" algn="l">
              <a:lnSpc>
                <a:spcPct val="90000"/>
              </a:lnSpc>
              <a:spcBef>
                <a:spcPts val="2400"/>
              </a:spcBef>
              <a:spcAft>
                <a:spcPts val="0"/>
              </a:spcAft>
              <a:buSzPts val="2800"/>
              <a:buFont typeface="Arial"/>
              <a:buChar char="•"/>
            </a:pPr>
            <a:r>
              <a:rPr lang="en-US"/>
              <a:t>Use plenty of </a:t>
            </a:r>
            <a:r>
              <a:rPr b="1" lang="en-US"/>
              <a:t>comments</a:t>
            </a:r>
            <a:r>
              <a:rPr lang="en-US"/>
              <a:t>. Comments enable you to explain why you wrote the script the way you did and to explain particularly difficult sections of code.</a:t>
            </a:r>
            <a:endParaRPr/>
          </a:p>
          <a:p>
            <a:pPr indent="-457200" lvl="0" marL="458788" rtl="0" algn="l">
              <a:lnSpc>
                <a:spcPct val="90000"/>
              </a:lnSpc>
              <a:spcBef>
                <a:spcPts val="2400"/>
              </a:spcBef>
              <a:spcAft>
                <a:spcPts val="0"/>
              </a:spcAft>
              <a:buSzPts val="2800"/>
              <a:buFont typeface="Arial"/>
              <a:buChar char="•"/>
            </a:pPr>
            <a:r>
              <a:rPr lang="en-US"/>
              <a:t>Always use </a:t>
            </a:r>
            <a:r>
              <a:rPr b="1" lang="en-US"/>
              <a:t>indentation</a:t>
            </a:r>
            <a:r>
              <a:rPr lang="en-US"/>
              <a:t> to make your code easy to read. Indenting statements also makes it easier for you to match up beginning and ending tags, curly braces, and other HTML and script elements.</a:t>
            </a:r>
            <a:endParaRPr/>
          </a:p>
          <a:p>
            <a:pPr indent="-457200" lvl="0" marL="458788" rtl="0" algn="l">
              <a:lnSpc>
                <a:spcPct val="90000"/>
              </a:lnSpc>
              <a:spcBef>
                <a:spcPts val="2400"/>
              </a:spcBef>
              <a:spcAft>
                <a:spcPts val="0"/>
              </a:spcAft>
              <a:buSzPts val="2800"/>
              <a:buFont typeface="Arial"/>
              <a:buChar char="•"/>
            </a:pPr>
            <a:r>
              <a:rPr lang="en-US"/>
              <a:t>Write </a:t>
            </a:r>
            <a:r>
              <a:rPr b="1" lang="en-US"/>
              <a:t>modular code</a:t>
            </a:r>
            <a:r>
              <a:rPr lang="en-US"/>
              <a:t>. Whenever possible, group your statements into functions. Functions let you group related statements, and test and reuse portions of code with minimal effort.</a:t>
            </a:r>
            <a:endParaRPr/>
          </a:p>
          <a:p>
            <a:pPr indent="-457200" lvl="0" marL="458788" rtl="0" algn="l">
              <a:lnSpc>
                <a:spcPct val="90000"/>
              </a:lnSpc>
              <a:spcBef>
                <a:spcPts val="2400"/>
              </a:spcBef>
              <a:spcAft>
                <a:spcPts val="0"/>
              </a:spcAft>
              <a:buSzPts val="2800"/>
              <a:buFont typeface="Arial"/>
              <a:buChar char="•"/>
            </a:pPr>
            <a:r>
              <a:rPr lang="en-US"/>
              <a:t>Declare </a:t>
            </a:r>
            <a:r>
              <a:rPr b="1" lang="en-US"/>
              <a:t>variables explicitly</a:t>
            </a:r>
            <a:r>
              <a:rPr lang="en-US"/>
              <a:t> using the </a:t>
            </a:r>
            <a:r>
              <a:rPr b="1" lang="en-US"/>
              <a:t>var</a:t>
            </a:r>
            <a:r>
              <a:rPr lang="en-US"/>
              <a:t> keyword.</a:t>
            </a:r>
            <a:endParaRPr/>
          </a:p>
          <a:p>
            <a:pPr indent="0" lvl="0" marL="1588" rtl="0" algn="l">
              <a:lnSpc>
                <a:spcPct val="90000"/>
              </a:lnSpc>
              <a:spcBef>
                <a:spcPts val="2400"/>
              </a:spcBef>
              <a:spcAft>
                <a:spcPts val="0"/>
              </a:spcAft>
              <a:buSzPts val="2800"/>
              <a:buNone/>
            </a:pPr>
            <a:r>
              <a:t/>
            </a:r>
            <a:endParaRPr/>
          </a:p>
        </p:txBody>
      </p:sp>
      <p:sp>
        <p:nvSpPr>
          <p:cNvPr id="2111" name="Google Shape;2111;p238"/>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5" name="Shape 2115"/>
        <p:cNvGrpSpPr/>
        <p:nvPr/>
      </p:nvGrpSpPr>
      <p:grpSpPr>
        <a:xfrm>
          <a:off x="0" y="0"/>
          <a:ext cx="0" cy="0"/>
          <a:chOff x="0" y="0"/>
          <a:chExt cx="0" cy="0"/>
        </a:xfrm>
      </p:grpSpPr>
      <p:sp>
        <p:nvSpPr>
          <p:cNvPr id="2116" name="Google Shape;2116;p239"/>
          <p:cNvSpPr txBox="1"/>
          <p:nvPr>
            <p:ph type="title"/>
          </p:nvPr>
        </p:nvSpPr>
        <p:spPr>
          <a:xfrm>
            <a:off x="227017" y="0"/>
            <a:ext cx="11125199" cy="545124"/>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Useful tips for developers</a:t>
            </a:r>
            <a:endParaRPr/>
          </a:p>
        </p:txBody>
      </p:sp>
      <p:sp>
        <p:nvSpPr>
          <p:cNvPr id="2117" name="Google Shape;2117;p239"/>
          <p:cNvSpPr txBox="1"/>
          <p:nvPr>
            <p:ph idx="1" type="body"/>
          </p:nvPr>
        </p:nvSpPr>
        <p:spPr>
          <a:xfrm>
            <a:off x="438032" y="545123"/>
            <a:ext cx="11472614" cy="5761891"/>
          </a:xfrm>
          <a:prstGeom prst="rect">
            <a:avLst/>
          </a:prstGeom>
          <a:noFill/>
          <a:ln>
            <a:noFill/>
          </a:ln>
        </p:spPr>
        <p:txBody>
          <a:bodyPr anchorCtr="0" anchor="t" bIns="0" lIns="0" spcFirstLastPara="1" rIns="0" wrap="square" tIns="0">
            <a:noAutofit/>
          </a:bodyPr>
          <a:lstStyle/>
          <a:p>
            <a:pPr indent="-342900" lvl="0" marL="344488" rtl="0" algn="just">
              <a:lnSpc>
                <a:spcPct val="90000"/>
              </a:lnSpc>
              <a:spcBef>
                <a:spcPts val="0"/>
              </a:spcBef>
              <a:spcAft>
                <a:spcPts val="0"/>
              </a:spcAft>
              <a:buSzPts val="2400"/>
              <a:buFont typeface="Arial"/>
              <a:buChar char="•"/>
            </a:pPr>
            <a:r>
              <a:rPr lang="en-US" sz="2400"/>
              <a:t>Be consistent in the way you name your variables and functions. Try using names that are long enough to be meaningful and that describe the contents of the variable or the purpose of the function.</a:t>
            </a:r>
            <a:endParaRPr/>
          </a:p>
          <a:p>
            <a:pPr indent="-342900" lvl="0" marL="344488" rtl="0" algn="just">
              <a:lnSpc>
                <a:spcPct val="90000"/>
              </a:lnSpc>
              <a:spcBef>
                <a:spcPts val="2400"/>
              </a:spcBef>
              <a:spcAft>
                <a:spcPts val="0"/>
              </a:spcAft>
              <a:buSzPts val="2400"/>
              <a:buFont typeface="Arial"/>
              <a:buChar char="•"/>
            </a:pPr>
            <a:r>
              <a:rPr lang="en-US" sz="2400"/>
              <a:t>Use consistent syntax when naming variables and functions. In other words, keep them all lowercase or all uppercase; if you prefer Camel-Back notation, use it consistently.</a:t>
            </a:r>
            <a:endParaRPr/>
          </a:p>
          <a:p>
            <a:pPr indent="-342900" lvl="0" marL="344488" rtl="0" algn="just">
              <a:lnSpc>
                <a:spcPct val="90000"/>
              </a:lnSpc>
              <a:spcBef>
                <a:spcPts val="2400"/>
              </a:spcBef>
              <a:spcAft>
                <a:spcPts val="0"/>
              </a:spcAft>
              <a:buSzPts val="2400"/>
              <a:buFont typeface="Arial"/>
              <a:buChar char="•"/>
            </a:pPr>
            <a:r>
              <a:rPr b="1" lang="en-US" sz="2400"/>
              <a:t>Test long scripts</a:t>
            </a:r>
            <a:r>
              <a:rPr lang="en-US" sz="2400"/>
              <a:t> in a modular fashion. In other words, do not try to write the entire script before testing any portion of it. Write a piece and get it to work before adding the next portion of code.</a:t>
            </a:r>
            <a:endParaRPr/>
          </a:p>
          <a:p>
            <a:pPr indent="-342900" lvl="0" marL="344488" rtl="0" algn="just">
              <a:lnSpc>
                <a:spcPct val="90000"/>
              </a:lnSpc>
              <a:spcBef>
                <a:spcPts val="2400"/>
              </a:spcBef>
              <a:spcAft>
                <a:spcPts val="0"/>
              </a:spcAft>
              <a:buSzPts val="2400"/>
              <a:buFont typeface="Arial"/>
              <a:buChar char="•"/>
            </a:pPr>
            <a:r>
              <a:rPr lang="en-US" sz="2400"/>
              <a:t>Use </a:t>
            </a:r>
            <a:r>
              <a:rPr b="1" lang="en-US" sz="2400"/>
              <a:t>descriptive variable and function names</a:t>
            </a:r>
            <a:r>
              <a:rPr lang="en-US" sz="2400"/>
              <a:t> and avoid using single-character names.</a:t>
            </a:r>
            <a:endParaRPr/>
          </a:p>
          <a:p>
            <a:pPr indent="-342900" lvl="0" marL="344488" rtl="0" algn="just">
              <a:lnSpc>
                <a:spcPct val="90000"/>
              </a:lnSpc>
              <a:spcBef>
                <a:spcPts val="2400"/>
              </a:spcBef>
              <a:spcAft>
                <a:spcPts val="0"/>
              </a:spcAft>
              <a:buSzPts val="2400"/>
              <a:buFont typeface="Arial"/>
              <a:buChar char="•"/>
            </a:pPr>
            <a:r>
              <a:rPr b="1" lang="en-US" sz="2400"/>
              <a:t>Watch your quotation marks</a:t>
            </a:r>
            <a:r>
              <a:rPr lang="en-US" sz="2400"/>
              <a:t>. Remember that quotation marks are used in pairs around strings and that both quotation marks must be of the same style (either single or double).</a:t>
            </a:r>
            <a:endParaRPr/>
          </a:p>
          <a:p>
            <a:pPr indent="-342900" lvl="0" marL="344488" rtl="0" algn="just">
              <a:lnSpc>
                <a:spcPct val="90000"/>
              </a:lnSpc>
              <a:spcBef>
                <a:spcPts val="2400"/>
              </a:spcBef>
              <a:spcAft>
                <a:spcPts val="0"/>
              </a:spcAft>
              <a:buSzPts val="2400"/>
              <a:buFont typeface="Arial"/>
              <a:buChar char="•"/>
            </a:pPr>
            <a:r>
              <a:rPr b="1" lang="en-US" sz="2400"/>
              <a:t>Watch your equal signs</a:t>
            </a:r>
            <a:r>
              <a:rPr lang="en-US" sz="2400"/>
              <a:t>. You should not used a single = for comparison purpose.</a:t>
            </a:r>
            <a:endParaRPr/>
          </a:p>
          <a:p>
            <a:pPr indent="0" lvl="0" marL="1588" rtl="0" algn="just">
              <a:lnSpc>
                <a:spcPct val="90000"/>
              </a:lnSpc>
              <a:spcBef>
                <a:spcPts val="2400"/>
              </a:spcBef>
              <a:spcAft>
                <a:spcPts val="0"/>
              </a:spcAft>
              <a:buSzPts val="2400"/>
              <a:buNone/>
            </a:pPr>
            <a:r>
              <a:t/>
            </a:r>
            <a:endParaRPr sz="2400"/>
          </a:p>
        </p:txBody>
      </p:sp>
      <p:sp>
        <p:nvSpPr>
          <p:cNvPr id="2118" name="Google Shape;2118;p239"/>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24"/>
          <p:cNvSpPr txBox="1"/>
          <p:nvPr>
            <p:ph type="title"/>
          </p:nvPr>
        </p:nvSpPr>
        <p:spPr>
          <a:xfrm>
            <a:off x="250465" y="281352"/>
            <a:ext cx="11125199" cy="638909"/>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JavaScript in &lt;head&gt;...&lt;/head&gt; section</a:t>
            </a:r>
            <a:endParaRPr/>
          </a:p>
        </p:txBody>
      </p:sp>
      <p:sp>
        <p:nvSpPr>
          <p:cNvPr id="357" name="Google Shape;357;p24"/>
          <p:cNvSpPr txBox="1"/>
          <p:nvPr>
            <p:ph idx="1" type="body"/>
          </p:nvPr>
        </p:nvSpPr>
        <p:spPr>
          <a:xfrm>
            <a:off x="462500" y="1184030"/>
            <a:ext cx="11354362" cy="3962401"/>
          </a:xfrm>
          <a:prstGeom prst="rect">
            <a:avLst/>
          </a:prstGeom>
          <a:noFill/>
          <a:ln>
            <a:noFill/>
          </a:ln>
        </p:spPr>
        <p:txBody>
          <a:bodyPr anchorCtr="0" anchor="t" bIns="0" lIns="0" spcFirstLastPara="1" rIns="0" wrap="square" tIns="0">
            <a:noAutofit/>
          </a:bodyPr>
          <a:lstStyle/>
          <a:p>
            <a:pPr indent="0" lvl="0" marL="1588" rtl="0" algn="l">
              <a:lnSpc>
                <a:spcPct val="90000"/>
              </a:lnSpc>
              <a:spcBef>
                <a:spcPts val="0"/>
              </a:spcBef>
              <a:spcAft>
                <a:spcPts val="0"/>
              </a:spcAft>
              <a:buSzPts val="2800"/>
              <a:buNone/>
            </a:pPr>
            <a:r>
              <a:rPr lang="en-US"/>
              <a:t>If you want to have a script run on some event, such as when a user clicks somewhere, then you will place that script in the head as follows −</a:t>
            </a:r>
            <a:endParaRPr/>
          </a:p>
          <a:p>
            <a:pPr indent="0" lvl="0" marL="1588" rtl="0" algn="l">
              <a:lnSpc>
                <a:spcPct val="90000"/>
              </a:lnSpc>
              <a:spcBef>
                <a:spcPts val="2400"/>
              </a:spcBef>
              <a:spcAft>
                <a:spcPts val="0"/>
              </a:spcAft>
              <a:buSzPts val="2800"/>
              <a:buNone/>
            </a:pPr>
            <a:r>
              <a:t/>
            </a:r>
            <a:endParaRPr/>
          </a:p>
          <a:p>
            <a:pPr indent="0" lvl="0" marL="1588" rtl="0" algn="l">
              <a:lnSpc>
                <a:spcPct val="90000"/>
              </a:lnSpc>
              <a:spcBef>
                <a:spcPts val="2400"/>
              </a:spcBef>
              <a:spcAft>
                <a:spcPts val="0"/>
              </a:spcAft>
              <a:buSzPts val="2800"/>
              <a:buNone/>
            </a:pPr>
            <a:r>
              <a:t/>
            </a:r>
            <a:endParaRPr/>
          </a:p>
          <a:p>
            <a:pPr indent="0" lvl="0" marL="1588" rtl="0" algn="l">
              <a:lnSpc>
                <a:spcPct val="90000"/>
              </a:lnSpc>
              <a:spcBef>
                <a:spcPts val="2400"/>
              </a:spcBef>
              <a:spcAft>
                <a:spcPts val="0"/>
              </a:spcAft>
              <a:buSzPts val="2800"/>
              <a:buNone/>
            </a:pPr>
            <a:r>
              <a:t/>
            </a:r>
            <a:endParaRPr/>
          </a:p>
          <a:p>
            <a:pPr indent="0" lvl="0" marL="1588" rtl="0" algn="l">
              <a:lnSpc>
                <a:spcPct val="90000"/>
              </a:lnSpc>
              <a:spcBef>
                <a:spcPts val="2400"/>
              </a:spcBef>
              <a:spcAft>
                <a:spcPts val="0"/>
              </a:spcAft>
              <a:buSzPts val="2800"/>
              <a:buNone/>
            </a:pPr>
            <a:r>
              <a:t/>
            </a:r>
            <a:endParaRPr/>
          </a:p>
          <a:p>
            <a:pPr indent="0" lvl="0" marL="1588" rtl="0" algn="l">
              <a:lnSpc>
                <a:spcPct val="90000"/>
              </a:lnSpc>
              <a:spcBef>
                <a:spcPts val="2400"/>
              </a:spcBef>
              <a:spcAft>
                <a:spcPts val="0"/>
              </a:spcAft>
              <a:buSzPts val="2800"/>
              <a:buNone/>
            </a:pPr>
            <a:r>
              <a:rPr lang="en-US"/>
              <a:t>This code will produce the following results −</a:t>
            </a:r>
            <a:endParaRPr/>
          </a:p>
        </p:txBody>
      </p:sp>
      <p:sp>
        <p:nvSpPr>
          <p:cNvPr id="358" name="Google Shape;358;p24"/>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id="359" name="Google Shape;359;p24"/>
          <p:cNvPicPr preferRelativeResize="0"/>
          <p:nvPr/>
        </p:nvPicPr>
        <p:blipFill rotWithShape="1">
          <a:blip r:embed="rId3">
            <a:alphaModFix/>
          </a:blip>
          <a:srcRect b="0" l="0" r="0" t="0"/>
          <a:stretch/>
        </p:blipFill>
        <p:spPr>
          <a:xfrm>
            <a:off x="2299009" y="2039192"/>
            <a:ext cx="5792735" cy="2919174"/>
          </a:xfrm>
          <a:prstGeom prst="rect">
            <a:avLst/>
          </a:prstGeom>
          <a:noFill/>
          <a:ln>
            <a:noFill/>
          </a:ln>
        </p:spPr>
      </p:pic>
      <p:pic>
        <p:nvPicPr>
          <p:cNvPr id="360" name="Google Shape;360;p24"/>
          <p:cNvPicPr preferRelativeResize="0"/>
          <p:nvPr/>
        </p:nvPicPr>
        <p:blipFill rotWithShape="1">
          <a:blip r:embed="rId4">
            <a:alphaModFix/>
          </a:blip>
          <a:srcRect b="0" l="0" r="0" t="0"/>
          <a:stretch/>
        </p:blipFill>
        <p:spPr>
          <a:xfrm>
            <a:off x="4221778" y="5621274"/>
            <a:ext cx="1591286" cy="46013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2" name="Shape 2122"/>
        <p:cNvGrpSpPr/>
        <p:nvPr/>
      </p:nvGrpSpPr>
      <p:grpSpPr>
        <a:xfrm>
          <a:off x="0" y="0"/>
          <a:ext cx="0" cy="0"/>
          <a:chOff x="0" y="0"/>
          <a:chExt cx="0" cy="0"/>
        </a:xfrm>
      </p:grpSpPr>
      <p:sp>
        <p:nvSpPr>
          <p:cNvPr id="2123" name="Google Shape;2123;p240"/>
          <p:cNvSpPr txBox="1"/>
          <p:nvPr>
            <p:ph type="title"/>
          </p:nvPr>
        </p:nvSpPr>
        <p:spPr>
          <a:xfrm>
            <a:off x="227018" y="187568"/>
            <a:ext cx="11125199" cy="638909"/>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JavaScript - Image Map</a:t>
            </a:r>
            <a:endParaRPr/>
          </a:p>
        </p:txBody>
      </p:sp>
      <p:sp>
        <p:nvSpPr>
          <p:cNvPr id="2124" name="Google Shape;2124;p240"/>
          <p:cNvSpPr txBox="1"/>
          <p:nvPr>
            <p:ph idx="1" type="body"/>
          </p:nvPr>
        </p:nvSpPr>
        <p:spPr>
          <a:xfrm>
            <a:off x="462500" y="996460"/>
            <a:ext cx="11401254" cy="3962401"/>
          </a:xfrm>
          <a:prstGeom prst="rect">
            <a:avLst/>
          </a:prstGeom>
          <a:noFill/>
          <a:ln>
            <a:noFill/>
          </a:ln>
        </p:spPr>
        <p:txBody>
          <a:bodyPr anchorCtr="0" anchor="t" bIns="0" lIns="0" spcFirstLastPara="1" rIns="0" wrap="square" tIns="0">
            <a:noAutofit/>
          </a:bodyPr>
          <a:lstStyle/>
          <a:p>
            <a:pPr indent="0" lvl="0" marL="1588" rtl="0" algn="l">
              <a:lnSpc>
                <a:spcPct val="90000"/>
              </a:lnSpc>
              <a:spcBef>
                <a:spcPts val="0"/>
              </a:spcBef>
              <a:spcAft>
                <a:spcPts val="0"/>
              </a:spcAft>
              <a:buSzPts val="2800"/>
              <a:buNone/>
            </a:pPr>
            <a:r>
              <a:rPr lang="en-US"/>
              <a:t>You can use JavaScript to create client-side image map. Client-side image maps are enabled by the </a:t>
            </a:r>
            <a:r>
              <a:rPr b="1" lang="en-US"/>
              <a:t>usemap</a:t>
            </a:r>
            <a:r>
              <a:rPr lang="en-US"/>
              <a:t> attribute for the &lt;img /&gt; tag and defined by special &lt;map&gt; and &lt;area&gt; extension tags.</a:t>
            </a:r>
            <a:endParaRPr/>
          </a:p>
          <a:p>
            <a:pPr indent="0" lvl="0" marL="1588" rtl="0" algn="l">
              <a:lnSpc>
                <a:spcPct val="90000"/>
              </a:lnSpc>
              <a:spcBef>
                <a:spcPts val="2400"/>
              </a:spcBef>
              <a:spcAft>
                <a:spcPts val="0"/>
              </a:spcAft>
              <a:buSzPts val="2800"/>
              <a:buNone/>
            </a:pPr>
            <a:r>
              <a:rPr lang="en-US"/>
              <a:t>The image that is going to form the map is inserted into the page using the &lt;img /&gt; element as normal, except that it carries an extra attribute called </a:t>
            </a:r>
            <a:r>
              <a:rPr b="1" lang="en-US"/>
              <a:t>usemap</a:t>
            </a:r>
            <a:r>
              <a:rPr lang="en-US"/>
              <a:t>. The value of the usemap attribute is the value of the name attribute on the &lt;map&gt; element, which you are about to meet, preceded by a pound or hash sign.</a:t>
            </a:r>
            <a:endParaRPr/>
          </a:p>
          <a:p>
            <a:pPr indent="0" lvl="0" marL="1588" rtl="0" algn="l">
              <a:lnSpc>
                <a:spcPct val="90000"/>
              </a:lnSpc>
              <a:spcBef>
                <a:spcPts val="2400"/>
              </a:spcBef>
              <a:spcAft>
                <a:spcPts val="0"/>
              </a:spcAft>
              <a:buSzPts val="2800"/>
              <a:buNone/>
            </a:pPr>
            <a:r>
              <a:rPr lang="en-US"/>
              <a:t>The &lt;map&gt; element actually creates the map for the image and usually follows directly after the &lt;img /&gt; element. It acts as a container for the &lt;area /&gt; elements that actually define the clickable hotspots. The &lt;map&gt; element carries only one attribute, the </a:t>
            </a:r>
            <a:r>
              <a:rPr b="1" lang="en-US"/>
              <a:t>name</a:t>
            </a:r>
            <a:r>
              <a:rPr lang="en-US"/>
              <a:t> attribute, which is the name that</a:t>
            </a:r>
            <a:endParaRPr/>
          </a:p>
        </p:txBody>
      </p:sp>
      <p:sp>
        <p:nvSpPr>
          <p:cNvPr id="2125" name="Google Shape;2125;p240"/>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9" name="Shape 2129"/>
        <p:cNvGrpSpPr/>
        <p:nvPr/>
      </p:nvGrpSpPr>
      <p:grpSpPr>
        <a:xfrm>
          <a:off x="0" y="0"/>
          <a:ext cx="0" cy="0"/>
          <a:chOff x="0" y="0"/>
          <a:chExt cx="0" cy="0"/>
        </a:xfrm>
      </p:grpSpPr>
      <p:sp>
        <p:nvSpPr>
          <p:cNvPr id="2130" name="Google Shape;2130;p241"/>
          <p:cNvSpPr txBox="1"/>
          <p:nvPr>
            <p:ph type="title"/>
          </p:nvPr>
        </p:nvSpPr>
        <p:spPr>
          <a:xfrm>
            <a:off x="297356" y="350050"/>
            <a:ext cx="11125199" cy="630234"/>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JavaScript - Image Map</a:t>
            </a:r>
            <a:endParaRPr/>
          </a:p>
        </p:txBody>
      </p:sp>
      <p:sp>
        <p:nvSpPr>
          <p:cNvPr id="2131" name="Google Shape;2131;p241"/>
          <p:cNvSpPr txBox="1"/>
          <p:nvPr>
            <p:ph idx="1" type="body"/>
          </p:nvPr>
        </p:nvSpPr>
        <p:spPr>
          <a:xfrm>
            <a:off x="555264" y="1301261"/>
            <a:ext cx="11125199" cy="3962401"/>
          </a:xfrm>
          <a:prstGeom prst="rect">
            <a:avLst/>
          </a:prstGeom>
          <a:noFill/>
          <a:ln>
            <a:noFill/>
          </a:ln>
        </p:spPr>
        <p:txBody>
          <a:bodyPr anchorCtr="0" anchor="t" bIns="0" lIns="0" spcFirstLastPara="1" rIns="0" wrap="square" tIns="0">
            <a:noAutofit/>
          </a:bodyPr>
          <a:lstStyle/>
          <a:p>
            <a:pPr indent="0" lvl="0" marL="1588" rtl="0" algn="l">
              <a:lnSpc>
                <a:spcPct val="90000"/>
              </a:lnSpc>
              <a:spcBef>
                <a:spcPts val="0"/>
              </a:spcBef>
              <a:spcAft>
                <a:spcPts val="0"/>
              </a:spcAft>
              <a:buSzPts val="2800"/>
              <a:buNone/>
            </a:pPr>
            <a:r>
              <a:rPr lang="en-US"/>
              <a:t>identifies the map. This is how the &lt;img /&gt; element knows which &lt;map&gt; element to use.</a:t>
            </a:r>
            <a:endParaRPr/>
          </a:p>
          <a:p>
            <a:pPr indent="0" lvl="0" marL="1588" rtl="0" algn="l">
              <a:lnSpc>
                <a:spcPct val="90000"/>
              </a:lnSpc>
              <a:spcBef>
                <a:spcPts val="2400"/>
              </a:spcBef>
              <a:spcAft>
                <a:spcPts val="0"/>
              </a:spcAft>
              <a:buSzPts val="2800"/>
              <a:buNone/>
            </a:pPr>
            <a:r>
              <a:rPr lang="en-US"/>
              <a:t>The &lt;area&gt; element specifies the shape and the coordinates that define the boundaries of each clickable hotspot.</a:t>
            </a:r>
            <a:endParaRPr/>
          </a:p>
          <a:p>
            <a:pPr indent="0" lvl="0" marL="1588" rtl="0" algn="l">
              <a:lnSpc>
                <a:spcPct val="90000"/>
              </a:lnSpc>
              <a:spcBef>
                <a:spcPts val="2400"/>
              </a:spcBef>
              <a:spcAft>
                <a:spcPts val="0"/>
              </a:spcAft>
              <a:buSzPts val="2800"/>
              <a:buNone/>
            </a:pPr>
            <a:r>
              <a:rPr lang="en-US"/>
              <a:t>The following code combines imagemaps and JavaScript to produce a message in a text box when the mouse is moved over different parts of an image.</a:t>
            </a:r>
            <a:endParaRPr/>
          </a:p>
        </p:txBody>
      </p:sp>
      <p:sp>
        <p:nvSpPr>
          <p:cNvPr id="2132" name="Google Shape;2132;p241"/>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6" name="Shape 2136"/>
        <p:cNvGrpSpPr/>
        <p:nvPr/>
      </p:nvGrpSpPr>
      <p:grpSpPr>
        <a:xfrm>
          <a:off x="0" y="0"/>
          <a:ext cx="0" cy="0"/>
          <a:chOff x="0" y="0"/>
          <a:chExt cx="0" cy="0"/>
        </a:xfrm>
      </p:grpSpPr>
      <p:sp>
        <p:nvSpPr>
          <p:cNvPr id="2137" name="Google Shape;2137;p242"/>
          <p:cNvSpPr txBox="1"/>
          <p:nvPr>
            <p:ph type="title"/>
          </p:nvPr>
        </p:nvSpPr>
        <p:spPr>
          <a:xfrm>
            <a:off x="250465" y="328245"/>
            <a:ext cx="11125199" cy="638909"/>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JavaScript - Image Map</a:t>
            </a:r>
            <a:endParaRPr/>
          </a:p>
        </p:txBody>
      </p:sp>
      <p:pic>
        <p:nvPicPr>
          <p:cNvPr id="2138" name="Google Shape;2138;p242"/>
          <p:cNvPicPr preferRelativeResize="0"/>
          <p:nvPr/>
        </p:nvPicPr>
        <p:blipFill rotWithShape="1">
          <a:blip r:embed="rId3">
            <a:alphaModFix/>
          </a:blip>
          <a:srcRect b="0" l="0" r="0" t="0"/>
          <a:stretch/>
        </p:blipFill>
        <p:spPr>
          <a:xfrm>
            <a:off x="513495" y="1136038"/>
            <a:ext cx="5581650" cy="4714875"/>
          </a:xfrm>
          <a:prstGeom prst="rect">
            <a:avLst/>
          </a:prstGeom>
          <a:noFill/>
          <a:ln>
            <a:noFill/>
          </a:ln>
        </p:spPr>
      </p:pic>
      <p:sp>
        <p:nvSpPr>
          <p:cNvPr id="2139" name="Google Shape;2139;p242"/>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id="2140" name="Google Shape;2140;p242"/>
          <p:cNvPicPr preferRelativeResize="0"/>
          <p:nvPr/>
        </p:nvPicPr>
        <p:blipFill rotWithShape="1">
          <a:blip r:embed="rId4">
            <a:alphaModFix/>
          </a:blip>
          <a:srcRect b="0" l="0" r="0" t="0"/>
          <a:stretch/>
        </p:blipFill>
        <p:spPr>
          <a:xfrm>
            <a:off x="6642625" y="1496158"/>
            <a:ext cx="4990363" cy="274759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4" name="Shape 2144"/>
        <p:cNvGrpSpPr/>
        <p:nvPr/>
      </p:nvGrpSpPr>
      <p:grpSpPr>
        <a:xfrm>
          <a:off x="0" y="0"/>
          <a:ext cx="0" cy="0"/>
          <a:chOff x="0" y="0"/>
          <a:chExt cx="0" cy="0"/>
        </a:xfrm>
      </p:grpSpPr>
      <p:sp>
        <p:nvSpPr>
          <p:cNvPr id="2145" name="Google Shape;2145;p243"/>
          <p:cNvSpPr txBox="1"/>
          <p:nvPr>
            <p:ph type="title"/>
          </p:nvPr>
        </p:nvSpPr>
        <p:spPr>
          <a:xfrm>
            <a:off x="203572" y="187569"/>
            <a:ext cx="11125199" cy="709247"/>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JavaScript - Browsers Compatibility</a:t>
            </a:r>
            <a:endParaRPr/>
          </a:p>
        </p:txBody>
      </p:sp>
      <p:sp>
        <p:nvSpPr>
          <p:cNvPr id="2146" name="Google Shape;2146;p243"/>
          <p:cNvSpPr txBox="1"/>
          <p:nvPr>
            <p:ph idx="1" type="body"/>
          </p:nvPr>
        </p:nvSpPr>
        <p:spPr>
          <a:xfrm>
            <a:off x="462500" y="1113691"/>
            <a:ext cx="11401254" cy="3962401"/>
          </a:xfrm>
          <a:prstGeom prst="rect">
            <a:avLst/>
          </a:prstGeom>
          <a:noFill/>
          <a:ln>
            <a:noFill/>
          </a:ln>
        </p:spPr>
        <p:txBody>
          <a:bodyPr anchorCtr="0" anchor="t" bIns="0" lIns="0" spcFirstLastPara="1" rIns="0" wrap="square" tIns="0">
            <a:noAutofit/>
          </a:bodyPr>
          <a:lstStyle/>
          <a:p>
            <a:pPr indent="0" lvl="0" marL="1588" rtl="0" algn="l">
              <a:lnSpc>
                <a:spcPct val="90000"/>
              </a:lnSpc>
              <a:spcBef>
                <a:spcPts val="0"/>
              </a:spcBef>
              <a:spcAft>
                <a:spcPts val="0"/>
              </a:spcAft>
              <a:buSzPts val="2800"/>
              <a:buNone/>
            </a:pPr>
            <a:r>
              <a:rPr lang="en-US"/>
              <a:t>It is important to understand the differences between different browsers in order to handle each in the way it is expected. So it is important to know which browser your web page is running in.</a:t>
            </a:r>
            <a:endParaRPr/>
          </a:p>
          <a:p>
            <a:pPr indent="0" lvl="0" marL="1588" rtl="0" algn="l">
              <a:lnSpc>
                <a:spcPct val="90000"/>
              </a:lnSpc>
              <a:spcBef>
                <a:spcPts val="2400"/>
              </a:spcBef>
              <a:spcAft>
                <a:spcPts val="0"/>
              </a:spcAft>
              <a:buSzPts val="2800"/>
              <a:buNone/>
            </a:pPr>
            <a:r>
              <a:rPr lang="en-US"/>
              <a:t>To get information about the browser your webpage is currently running in, use the built-in </a:t>
            </a:r>
            <a:r>
              <a:rPr b="1" lang="en-US"/>
              <a:t>navigator</a:t>
            </a:r>
            <a:r>
              <a:rPr lang="en-US"/>
              <a:t> object.</a:t>
            </a:r>
            <a:endParaRPr/>
          </a:p>
          <a:p>
            <a:pPr indent="0" lvl="0" marL="1588" rtl="0" algn="l">
              <a:lnSpc>
                <a:spcPct val="90000"/>
              </a:lnSpc>
              <a:spcBef>
                <a:spcPts val="2400"/>
              </a:spcBef>
              <a:spcAft>
                <a:spcPts val="0"/>
              </a:spcAft>
              <a:buSzPts val="2800"/>
              <a:buNone/>
            </a:pPr>
            <a:r>
              <a:t/>
            </a:r>
            <a:endParaRPr/>
          </a:p>
        </p:txBody>
      </p:sp>
      <p:sp>
        <p:nvSpPr>
          <p:cNvPr id="2147" name="Google Shape;2147;p243"/>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1" name="Shape 2151"/>
        <p:cNvGrpSpPr/>
        <p:nvPr/>
      </p:nvGrpSpPr>
      <p:grpSpPr>
        <a:xfrm>
          <a:off x="0" y="0"/>
          <a:ext cx="0" cy="0"/>
          <a:chOff x="0" y="0"/>
          <a:chExt cx="0" cy="0"/>
        </a:xfrm>
      </p:grpSpPr>
      <p:sp>
        <p:nvSpPr>
          <p:cNvPr id="2152" name="Google Shape;2152;p244"/>
          <p:cNvSpPr txBox="1"/>
          <p:nvPr>
            <p:ph type="title"/>
          </p:nvPr>
        </p:nvSpPr>
        <p:spPr>
          <a:xfrm>
            <a:off x="227018" y="211015"/>
            <a:ext cx="11125199" cy="638909"/>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Navigator Properties</a:t>
            </a:r>
            <a:endParaRPr/>
          </a:p>
        </p:txBody>
      </p:sp>
      <p:sp>
        <p:nvSpPr>
          <p:cNvPr id="2153" name="Google Shape;2153;p244"/>
          <p:cNvSpPr txBox="1"/>
          <p:nvPr>
            <p:ph idx="1" type="body"/>
          </p:nvPr>
        </p:nvSpPr>
        <p:spPr>
          <a:xfrm>
            <a:off x="462500" y="1137138"/>
            <a:ext cx="11401254" cy="3962401"/>
          </a:xfrm>
          <a:prstGeom prst="rect">
            <a:avLst/>
          </a:prstGeom>
          <a:noFill/>
          <a:ln>
            <a:noFill/>
          </a:ln>
        </p:spPr>
        <p:txBody>
          <a:bodyPr anchorCtr="0" anchor="t" bIns="0" lIns="0" spcFirstLastPara="1" rIns="0" wrap="square" tIns="0">
            <a:noAutofit/>
          </a:bodyPr>
          <a:lstStyle/>
          <a:p>
            <a:pPr indent="0" lvl="0" marL="1588" rtl="0" algn="l">
              <a:lnSpc>
                <a:spcPct val="90000"/>
              </a:lnSpc>
              <a:spcBef>
                <a:spcPts val="0"/>
              </a:spcBef>
              <a:spcAft>
                <a:spcPts val="0"/>
              </a:spcAft>
              <a:buSzPts val="2800"/>
              <a:buNone/>
            </a:pPr>
            <a:r>
              <a:rPr lang="en-US"/>
              <a:t>There are several Navigator related properties that you can use in your Web page. The following is a list of the names and descriptions of each.</a:t>
            </a:r>
            <a:endParaRPr/>
          </a:p>
        </p:txBody>
      </p:sp>
      <p:sp>
        <p:nvSpPr>
          <p:cNvPr id="2154" name="Google Shape;2154;p244"/>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2155" name="Google Shape;2155;p244"/>
          <p:cNvGraphicFramePr/>
          <p:nvPr/>
        </p:nvGraphicFramePr>
        <p:xfrm>
          <a:off x="1632885" y="2322694"/>
          <a:ext cx="3000000" cy="3000000"/>
        </p:xfrm>
        <a:graphic>
          <a:graphicData uri="http://schemas.openxmlformats.org/drawingml/2006/table">
            <a:tbl>
              <a:tblPr bandRow="1" firstRow="1">
                <a:noFill/>
                <a:tableStyleId>{28E30604-20AF-4E26-80DD-424C24190ECC}</a:tableStyleId>
              </a:tblPr>
              <a:tblGrid>
                <a:gridCol w="935950"/>
                <a:gridCol w="7747475"/>
              </a:tblGrid>
              <a:tr h="280500">
                <a:tc>
                  <a:txBody>
                    <a:bodyPr/>
                    <a:lstStyle/>
                    <a:p>
                      <a:pPr indent="0" lvl="0" marL="0" marR="0" rtl="0" algn="l">
                        <a:spcBef>
                          <a:spcPts val="0"/>
                        </a:spcBef>
                        <a:spcAft>
                          <a:spcPts val="0"/>
                        </a:spcAft>
                        <a:buNone/>
                      </a:pPr>
                      <a:r>
                        <a:rPr lang="en-US" sz="1900" u="none" cap="none" strike="noStrike"/>
                        <a:t>Sr.No</a:t>
                      </a:r>
                      <a:endParaRPr sz="1900" u="none" cap="none" strike="noStrike"/>
                    </a:p>
                  </a:txBody>
                  <a:tcPr marT="76200" marB="76200" marR="76200" marL="76200"/>
                </a:tc>
                <a:tc>
                  <a:txBody>
                    <a:bodyPr/>
                    <a:lstStyle/>
                    <a:p>
                      <a:pPr indent="0" lvl="0" marL="0" marR="0" rtl="0" algn="l">
                        <a:spcBef>
                          <a:spcPts val="0"/>
                        </a:spcBef>
                        <a:spcAft>
                          <a:spcPts val="0"/>
                        </a:spcAft>
                        <a:buNone/>
                      </a:pPr>
                      <a:r>
                        <a:rPr lang="en-US" sz="1900" u="none" cap="none" strike="noStrike"/>
                        <a:t>Property &amp; Description</a:t>
                      </a:r>
                      <a:endParaRPr/>
                    </a:p>
                  </a:txBody>
                  <a:tcPr marT="76200" marB="76200" marR="76200" marL="76200"/>
                </a:tc>
              </a:tr>
              <a:tr h="831800">
                <a:tc>
                  <a:txBody>
                    <a:bodyPr/>
                    <a:lstStyle/>
                    <a:p>
                      <a:pPr indent="0" lvl="0" marL="0" marR="0" rtl="0" algn="l">
                        <a:spcBef>
                          <a:spcPts val="0"/>
                        </a:spcBef>
                        <a:spcAft>
                          <a:spcPts val="0"/>
                        </a:spcAft>
                        <a:buNone/>
                      </a:pPr>
                      <a:r>
                        <a:rPr lang="en-US" sz="1900" u="none" cap="none" strike="noStrike"/>
                        <a:t>1</a:t>
                      </a:r>
                      <a:endParaRPr/>
                    </a:p>
                  </a:txBody>
                  <a:tcPr marT="76200" marB="76200" marR="76200" marL="76200"/>
                </a:tc>
                <a:tc>
                  <a:txBody>
                    <a:bodyPr/>
                    <a:lstStyle/>
                    <a:p>
                      <a:pPr indent="0" lvl="0" marL="0" marR="0" rtl="0" algn="just">
                        <a:spcBef>
                          <a:spcPts val="0"/>
                        </a:spcBef>
                        <a:spcAft>
                          <a:spcPts val="0"/>
                        </a:spcAft>
                        <a:buNone/>
                      </a:pPr>
                      <a:r>
                        <a:rPr lang="en-US" sz="1900" u="none" cap="none" strike="noStrike"/>
                        <a:t>appCodeName</a:t>
                      </a:r>
                      <a:endParaRPr/>
                    </a:p>
                    <a:p>
                      <a:pPr indent="0" lvl="0" marL="0" marR="0" rtl="0" algn="just">
                        <a:spcBef>
                          <a:spcPts val="0"/>
                        </a:spcBef>
                        <a:spcAft>
                          <a:spcPts val="0"/>
                        </a:spcAft>
                        <a:buNone/>
                      </a:pPr>
                      <a:r>
                        <a:rPr lang="en-US" sz="1900" u="none" cap="none" strike="noStrike"/>
                        <a:t>This property is a string that contains the code name of the browser, Netscape for Netscape and Microsoft Internet Explorer for Internet Explorer.</a:t>
                      </a:r>
                      <a:endParaRPr sz="1900" u="none" cap="none" strike="noStrike">
                        <a:solidFill>
                          <a:srgbClr val="000000"/>
                        </a:solidFill>
                      </a:endParaRPr>
                    </a:p>
                  </a:txBody>
                  <a:tcPr marT="76200" marB="76200" marR="76200" marL="76200"/>
                </a:tc>
              </a:tr>
              <a:tr h="648025">
                <a:tc>
                  <a:txBody>
                    <a:bodyPr/>
                    <a:lstStyle/>
                    <a:p>
                      <a:pPr indent="0" lvl="0" marL="0" marR="0" rtl="0" algn="l">
                        <a:spcBef>
                          <a:spcPts val="0"/>
                        </a:spcBef>
                        <a:spcAft>
                          <a:spcPts val="0"/>
                        </a:spcAft>
                        <a:buNone/>
                      </a:pPr>
                      <a:r>
                        <a:rPr lang="en-US" sz="1900" u="none" cap="none" strike="noStrike"/>
                        <a:t>2</a:t>
                      </a:r>
                      <a:endParaRPr/>
                    </a:p>
                  </a:txBody>
                  <a:tcPr marT="76200" marB="76200" marR="76200" marL="76200"/>
                </a:tc>
                <a:tc>
                  <a:txBody>
                    <a:bodyPr/>
                    <a:lstStyle/>
                    <a:p>
                      <a:pPr indent="0" lvl="0" marL="0" marR="0" rtl="0" algn="just">
                        <a:spcBef>
                          <a:spcPts val="0"/>
                        </a:spcBef>
                        <a:spcAft>
                          <a:spcPts val="0"/>
                        </a:spcAft>
                        <a:buNone/>
                      </a:pPr>
                      <a:r>
                        <a:rPr lang="en-US" sz="1900" u="none" cap="none" strike="noStrike"/>
                        <a:t>appVersion</a:t>
                      </a:r>
                      <a:endParaRPr/>
                    </a:p>
                    <a:p>
                      <a:pPr indent="0" lvl="0" marL="0" marR="0" rtl="0" algn="just">
                        <a:spcBef>
                          <a:spcPts val="0"/>
                        </a:spcBef>
                        <a:spcAft>
                          <a:spcPts val="0"/>
                        </a:spcAft>
                        <a:buNone/>
                      </a:pPr>
                      <a:r>
                        <a:rPr lang="en-US" sz="1900" u="none" cap="none" strike="noStrike"/>
                        <a:t>This property is a string that contains the version of the browser as well as other useful information such as its language and compatibility.</a:t>
                      </a:r>
                      <a:endParaRPr sz="1900" u="none" cap="none" strike="noStrike">
                        <a:solidFill>
                          <a:srgbClr val="000000"/>
                        </a:solidFill>
                      </a:endParaRPr>
                    </a:p>
                  </a:txBody>
                  <a:tcPr marT="76200" marB="76200" marR="76200" marL="76200"/>
                </a:tc>
              </a:tr>
              <a:tr h="648025">
                <a:tc>
                  <a:txBody>
                    <a:bodyPr/>
                    <a:lstStyle/>
                    <a:p>
                      <a:pPr indent="0" lvl="0" marL="0" marR="0" rtl="0" algn="l">
                        <a:spcBef>
                          <a:spcPts val="0"/>
                        </a:spcBef>
                        <a:spcAft>
                          <a:spcPts val="0"/>
                        </a:spcAft>
                        <a:buNone/>
                      </a:pPr>
                      <a:r>
                        <a:rPr lang="en-US" sz="1900" u="none" cap="none" strike="noStrike"/>
                        <a:t>3</a:t>
                      </a:r>
                      <a:endParaRPr/>
                    </a:p>
                  </a:txBody>
                  <a:tcPr marT="76200" marB="76200" marR="76200" marL="76200"/>
                </a:tc>
                <a:tc>
                  <a:txBody>
                    <a:bodyPr/>
                    <a:lstStyle/>
                    <a:p>
                      <a:pPr indent="0" lvl="0" marL="0" marR="0" rtl="0" algn="just">
                        <a:spcBef>
                          <a:spcPts val="0"/>
                        </a:spcBef>
                        <a:spcAft>
                          <a:spcPts val="0"/>
                        </a:spcAft>
                        <a:buNone/>
                      </a:pPr>
                      <a:r>
                        <a:rPr lang="en-US" sz="1900" u="none" cap="none" strike="noStrike"/>
                        <a:t>language</a:t>
                      </a:r>
                      <a:endParaRPr/>
                    </a:p>
                    <a:p>
                      <a:pPr indent="0" lvl="0" marL="0" marR="0" rtl="0" algn="just">
                        <a:spcBef>
                          <a:spcPts val="0"/>
                        </a:spcBef>
                        <a:spcAft>
                          <a:spcPts val="0"/>
                        </a:spcAft>
                        <a:buNone/>
                      </a:pPr>
                      <a:r>
                        <a:rPr lang="en-US" sz="1900" u="none" cap="none" strike="noStrike"/>
                        <a:t>This property contains the two-letter abbreviation for the language that is used by the browser. Netscape only.</a:t>
                      </a:r>
                      <a:endParaRPr sz="1900" u="none" cap="none" strike="noStrike">
                        <a:solidFill>
                          <a:srgbClr val="000000"/>
                        </a:solidFill>
                      </a:endParaRPr>
                    </a:p>
                  </a:txBody>
                  <a:tcPr marT="76200" marB="76200" marR="76200" marL="76200"/>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2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9" name="Shape 2159"/>
        <p:cNvGrpSpPr/>
        <p:nvPr/>
      </p:nvGrpSpPr>
      <p:grpSpPr>
        <a:xfrm>
          <a:off x="0" y="0"/>
          <a:ext cx="0" cy="0"/>
          <a:chOff x="0" y="0"/>
          <a:chExt cx="0" cy="0"/>
        </a:xfrm>
      </p:grpSpPr>
      <p:sp>
        <p:nvSpPr>
          <p:cNvPr id="2160" name="Google Shape;2160;p245"/>
          <p:cNvSpPr txBox="1"/>
          <p:nvPr>
            <p:ph type="title"/>
          </p:nvPr>
        </p:nvSpPr>
        <p:spPr>
          <a:xfrm>
            <a:off x="531818" y="406401"/>
            <a:ext cx="11125199" cy="889000"/>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Navigator Properties</a:t>
            </a:r>
            <a:endParaRPr/>
          </a:p>
        </p:txBody>
      </p:sp>
      <p:sp>
        <p:nvSpPr>
          <p:cNvPr id="2161" name="Google Shape;2161;p245"/>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2162" name="Google Shape;2162;p245"/>
          <p:cNvGraphicFramePr/>
          <p:nvPr/>
        </p:nvGraphicFramePr>
        <p:xfrm>
          <a:off x="1752706" y="1883664"/>
          <a:ext cx="3000000" cy="3000000"/>
        </p:xfrm>
        <a:graphic>
          <a:graphicData uri="http://schemas.openxmlformats.org/drawingml/2006/table">
            <a:tbl>
              <a:tblPr bandRow="1" firstRow="1">
                <a:noFill/>
                <a:tableStyleId>{28E30604-20AF-4E26-80DD-424C24190ECC}</a:tableStyleId>
              </a:tblPr>
              <a:tblGrid>
                <a:gridCol w="935950"/>
                <a:gridCol w="7747475"/>
              </a:tblGrid>
              <a:tr h="648025">
                <a:tc>
                  <a:txBody>
                    <a:bodyPr/>
                    <a:lstStyle/>
                    <a:p>
                      <a:pPr indent="0" lvl="0" marL="0" marR="0" rtl="0" algn="l">
                        <a:spcBef>
                          <a:spcPts val="0"/>
                        </a:spcBef>
                        <a:spcAft>
                          <a:spcPts val="0"/>
                        </a:spcAft>
                        <a:buNone/>
                      </a:pPr>
                      <a:r>
                        <a:rPr b="0" lang="en-US" sz="1900" u="none" cap="none" strike="noStrike"/>
                        <a:t>4</a:t>
                      </a:r>
                      <a:endParaRPr/>
                    </a:p>
                  </a:txBody>
                  <a:tcPr marT="76200" marB="76200" marR="76200" marL="76200"/>
                </a:tc>
                <a:tc>
                  <a:txBody>
                    <a:bodyPr/>
                    <a:lstStyle/>
                    <a:p>
                      <a:pPr indent="0" lvl="0" marL="0" marR="0" rtl="0" algn="just">
                        <a:spcBef>
                          <a:spcPts val="0"/>
                        </a:spcBef>
                        <a:spcAft>
                          <a:spcPts val="0"/>
                        </a:spcAft>
                        <a:buNone/>
                      </a:pPr>
                      <a:r>
                        <a:rPr b="0" lang="en-US" sz="1900" u="none" cap="none" strike="noStrike"/>
                        <a:t>mimTypes[]</a:t>
                      </a:r>
                      <a:endParaRPr/>
                    </a:p>
                    <a:p>
                      <a:pPr indent="0" lvl="0" marL="0" marR="0" rtl="0" algn="just">
                        <a:spcBef>
                          <a:spcPts val="0"/>
                        </a:spcBef>
                        <a:spcAft>
                          <a:spcPts val="0"/>
                        </a:spcAft>
                        <a:buNone/>
                      </a:pPr>
                      <a:r>
                        <a:rPr b="0" lang="en-US" sz="1900" u="none" cap="none" strike="noStrike"/>
                        <a:t>This property is an array that contains all MIME types supported by the client. Netscape only.</a:t>
                      </a:r>
                      <a:endParaRPr b="0" sz="1900" u="none" cap="none" strike="noStrike">
                        <a:solidFill>
                          <a:srgbClr val="000000"/>
                        </a:solidFill>
                      </a:endParaRPr>
                    </a:p>
                  </a:txBody>
                  <a:tcPr marT="76200" marB="76200" marR="76200" marL="76200"/>
                </a:tc>
              </a:tr>
              <a:tr h="648025">
                <a:tc>
                  <a:txBody>
                    <a:bodyPr/>
                    <a:lstStyle/>
                    <a:p>
                      <a:pPr indent="0" lvl="0" marL="0" marR="0" rtl="0" algn="l">
                        <a:spcBef>
                          <a:spcPts val="0"/>
                        </a:spcBef>
                        <a:spcAft>
                          <a:spcPts val="0"/>
                        </a:spcAft>
                        <a:buNone/>
                      </a:pPr>
                      <a:r>
                        <a:rPr lang="en-US" sz="1900" u="none" cap="none" strike="noStrike"/>
                        <a:t>5</a:t>
                      </a:r>
                      <a:endParaRPr/>
                    </a:p>
                  </a:txBody>
                  <a:tcPr marT="76200" marB="76200" marR="76200" marL="76200"/>
                </a:tc>
                <a:tc>
                  <a:txBody>
                    <a:bodyPr/>
                    <a:lstStyle/>
                    <a:p>
                      <a:pPr indent="0" lvl="0" marL="0" marR="0" rtl="0" algn="just">
                        <a:spcBef>
                          <a:spcPts val="0"/>
                        </a:spcBef>
                        <a:spcAft>
                          <a:spcPts val="0"/>
                        </a:spcAft>
                        <a:buNone/>
                      </a:pPr>
                      <a:r>
                        <a:rPr lang="en-US" sz="1900" u="none" cap="none" strike="noStrike"/>
                        <a:t>platform[]</a:t>
                      </a:r>
                      <a:endParaRPr/>
                    </a:p>
                    <a:p>
                      <a:pPr indent="0" lvl="0" marL="0" marR="0" rtl="0" algn="just">
                        <a:spcBef>
                          <a:spcPts val="0"/>
                        </a:spcBef>
                        <a:spcAft>
                          <a:spcPts val="0"/>
                        </a:spcAft>
                        <a:buNone/>
                      </a:pPr>
                      <a:r>
                        <a:rPr lang="en-US" sz="1900" u="none" cap="none" strike="noStrike"/>
                        <a:t>This property is a string that contains the platform for which the browser was compiled."Win32" for 32-bit Windows operating systems</a:t>
                      </a:r>
                      <a:endParaRPr sz="1900" u="none" cap="none" strike="noStrike">
                        <a:solidFill>
                          <a:srgbClr val="000000"/>
                        </a:solidFill>
                      </a:endParaRPr>
                    </a:p>
                  </a:txBody>
                  <a:tcPr marT="76200" marB="76200" marR="76200" marL="76200"/>
                </a:tc>
              </a:tr>
              <a:tr h="648025">
                <a:tc>
                  <a:txBody>
                    <a:bodyPr/>
                    <a:lstStyle/>
                    <a:p>
                      <a:pPr indent="0" lvl="0" marL="0" marR="0" rtl="0" algn="l">
                        <a:spcBef>
                          <a:spcPts val="0"/>
                        </a:spcBef>
                        <a:spcAft>
                          <a:spcPts val="0"/>
                        </a:spcAft>
                        <a:buNone/>
                      </a:pPr>
                      <a:r>
                        <a:rPr lang="en-US" sz="1900" u="none" cap="none" strike="noStrike"/>
                        <a:t>6</a:t>
                      </a:r>
                      <a:endParaRPr/>
                    </a:p>
                  </a:txBody>
                  <a:tcPr marT="76200" marB="76200" marR="76200" marL="76200"/>
                </a:tc>
                <a:tc>
                  <a:txBody>
                    <a:bodyPr/>
                    <a:lstStyle/>
                    <a:p>
                      <a:pPr indent="0" lvl="0" marL="0" marR="0" rtl="0" algn="just">
                        <a:spcBef>
                          <a:spcPts val="0"/>
                        </a:spcBef>
                        <a:spcAft>
                          <a:spcPts val="0"/>
                        </a:spcAft>
                        <a:buNone/>
                      </a:pPr>
                      <a:r>
                        <a:rPr lang="en-US" sz="1900" u="none" cap="none" strike="noStrike"/>
                        <a:t>plugins[]</a:t>
                      </a:r>
                      <a:endParaRPr/>
                    </a:p>
                    <a:p>
                      <a:pPr indent="0" lvl="0" marL="0" marR="0" rtl="0" algn="just">
                        <a:spcBef>
                          <a:spcPts val="0"/>
                        </a:spcBef>
                        <a:spcAft>
                          <a:spcPts val="0"/>
                        </a:spcAft>
                        <a:buNone/>
                      </a:pPr>
                      <a:r>
                        <a:rPr lang="en-US" sz="1900" u="none" cap="none" strike="noStrike"/>
                        <a:t>This property is an array containing all the plug-ins that have been installed on the client. Netscape only.</a:t>
                      </a:r>
                      <a:endParaRPr sz="1900" u="none" cap="none" strike="noStrike">
                        <a:solidFill>
                          <a:srgbClr val="000000"/>
                        </a:solidFill>
                      </a:endParaRPr>
                    </a:p>
                  </a:txBody>
                  <a:tcPr marT="76200" marB="76200" marR="76200" marL="76200"/>
                </a:tc>
              </a:tr>
              <a:tr h="648025">
                <a:tc>
                  <a:txBody>
                    <a:bodyPr/>
                    <a:lstStyle/>
                    <a:p>
                      <a:pPr indent="0" lvl="0" marL="0" marR="0" rtl="0" algn="l">
                        <a:spcBef>
                          <a:spcPts val="0"/>
                        </a:spcBef>
                        <a:spcAft>
                          <a:spcPts val="0"/>
                        </a:spcAft>
                        <a:buNone/>
                      </a:pPr>
                      <a:r>
                        <a:rPr lang="en-US" sz="1900" u="none" cap="none" strike="noStrike"/>
                        <a:t>7</a:t>
                      </a:r>
                      <a:endParaRPr/>
                    </a:p>
                  </a:txBody>
                  <a:tcPr marT="76200" marB="76200" marR="76200" marL="76200"/>
                </a:tc>
                <a:tc>
                  <a:txBody>
                    <a:bodyPr/>
                    <a:lstStyle/>
                    <a:p>
                      <a:pPr indent="0" lvl="0" marL="0" marR="0" rtl="0" algn="just">
                        <a:spcBef>
                          <a:spcPts val="0"/>
                        </a:spcBef>
                        <a:spcAft>
                          <a:spcPts val="0"/>
                        </a:spcAft>
                        <a:buNone/>
                      </a:pPr>
                      <a:r>
                        <a:rPr lang="en-US" sz="1900" u="none" cap="none" strike="noStrike"/>
                        <a:t>userAgent[]</a:t>
                      </a:r>
                      <a:endParaRPr/>
                    </a:p>
                    <a:p>
                      <a:pPr indent="0" lvl="0" marL="0" marR="0" rtl="0" algn="just">
                        <a:spcBef>
                          <a:spcPts val="0"/>
                        </a:spcBef>
                        <a:spcAft>
                          <a:spcPts val="0"/>
                        </a:spcAft>
                        <a:buNone/>
                      </a:pPr>
                      <a:r>
                        <a:rPr lang="en-US" sz="1900" u="none" cap="none" strike="noStrike"/>
                        <a:t>This property is a string that contains the code name and version of the browser. This value is sent to the originating server to identify the client.</a:t>
                      </a:r>
                      <a:endParaRPr sz="1900" u="none" cap="none" strike="noStrike">
                        <a:solidFill>
                          <a:srgbClr val="000000"/>
                        </a:solidFill>
                      </a:endParaRPr>
                    </a:p>
                  </a:txBody>
                  <a:tcPr marT="76200" marB="76200" marR="76200" marL="76200"/>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2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6" name="Shape 2166"/>
        <p:cNvGrpSpPr/>
        <p:nvPr/>
      </p:nvGrpSpPr>
      <p:grpSpPr>
        <a:xfrm>
          <a:off x="0" y="0"/>
          <a:ext cx="0" cy="0"/>
          <a:chOff x="0" y="0"/>
          <a:chExt cx="0" cy="0"/>
        </a:xfrm>
      </p:grpSpPr>
      <p:sp>
        <p:nvSpPr>
          <p:cNvPr id="2167" name="Google Shape;2167;p246"/>
          <p:cNvSpPr txBox="1"/>
          <p:nvPr>
            <p:ph type="title"/>
          </p:nvPr>
        </p:nvSpPr>
        <p:spPr>
          <a:xfrm>
            <a:off x="227018" y="187569"/>
            <a:ext cx="11125199" cy="685801"/>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Navigator Methods</a:t>
            </a:r>
            <a:endParaRPr/>
          </a:p>
        </p:txBody>
      </p:sp>
      <p:sp>
        <p:nvSpPr>
          <p:cNvPr id="2168" name="Google Shape;2168;p246"/>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2169" name="Google Shape;2169;p246"/>
          <p:cNvGraphicFramePr/>
          <p:nvPr/>
        </p:nvGraphicFramePr>
        <p:xfrm>
          <a:off x="1961132" y="996463"/>
          <a:ext cx="3000000" cy="3000000"/>
        </p:xfrm>
        <a:graphic>
          <a:graphicData uri="http://schemas.openxmlformats.org/drawingml/2006/table">
            <a:tbl>
              <a:tblPr bandRow="1" firstRow="1">
                <a:noFill/>
                <a:tableStyleId>{28E30604-20AF-4E26-80DD-424C24190ECC}</a:tableStyleId>
              </a:tblPr>
              <a:tblGrid>
                <a:gridCol w="805525"/>
                <a:gridCol w="7320375"/>
              </a:tblGrid>
              <a:tr h="370850">
                <a:tc>
                  <a:txBody>
                    <a:bodyPr/>
                    <a:lstStyle/>
                    <a:p>
                      <a:pPr indent="0" lvl="0" marL="0" marR="0" rtl="0" algn="l">
                        <a:spcBef>
                          <a:spcPts val="0"/>
                        </a:spcBef>
                        <a:spcAft>
                          <a:spcPts val="0"/>
                        </a:spcAft>
                        <a:buNone/>
                      </a:pPr>
                      <a:r>
                        <a:rPr lang="en-US" sz="1900" u="none" cap="none" strike="noStrike"/>
                        <a:t>Sr.No</a:t>
                      </a:r>
                      <a:endParaRPr sz="1900" u="none" cap="none" strike="noStrike"/>
                    </a:p>
                  </a:txBody>
                  <a:tcPr marT="76200" marB="76200" marR="76200" marL="76200"/>
                </a:tc>
                <a:tc>
                  <a:txBody>
                    <a:bodyPr/>
                    <a:lstStyle/>
                    <a:p>
                      <a:pPr indent="0" lvl="0" marL="0" marR="0" rtl="0" algn="l">
                        <a:spcBef>
                          <a:spcPts val="0"/>
                        </a:spcBef>
                        <a:spcAft>
                          <a:spcPts val="0"/>
                        </a:spcAft>
                        <a:buNone/>
                      </a:pPr>
                      <a:r>
                        <a:rPr lang="en-US" sz="1900" u="none" cap="none" strike="noStrike"/>
                        <a:t>Description</a:t>
                      </a:r>
                      <a:endParaRPr/>
                    </a:p>
                  </a:txBody>
                  <a:tcPr marT="76200" marB="76200" marR="76200" marL="76200"/>
                </a:tc>
              </a:tr>
              <a:tr h="370850">
                <a:tc>
                  <a:txBody>
                    <a:bodyPr/>
                    <a:lstStyle/>
                    <a:p>
                      <a:pPr indent="0" lvl="0" marL="0" marR="0" rtl="0" algn="l">
                        <a:spcBef>
                          <a:spcPts val="0"/>
                        </a:spcBef>
                        <a:spcAft>
                          <a:spcPts val="0"/>
                        </a:spcAft>
                        <a:buNone/>
                      </a:pPr>
                      <a:r>
                        <a:rPr lang="en-US" sz="1900" u="none" cap="none" strike="noStrike"/>
                        <a:t>1</a:t>
                      </a:r>
                      <a:endParaRPr/>
                    </a:p>
                  </a:txBody>
                  <a:tcPr marT="76200" marB="76200" marR="76200" marL="76200"/>
                </a:tc>
                <a:tc>
                  <a:txBody>
                    <a:bodyPr/>
                    <a:lstStyle/>
                    <a:p>
                      <a:pPr indent="0" lvl="0" marL="0" marR="0" rtl="0" algn="just">
                        <a:spcBef>
                          <a:spcPts val="0"/>
                        </a:spcBef>
                        <a:spcAft>
                          <a:spcPts val="0"/>
                        </a:spcAft>
                        <a:buNone/>
                      </a:pPr>
                      <a:r>
                        <a:rPr lang="en-US" sz="1900" u="none" cap="none" strike="noStrike"/>
                        <a:t>javaEnabled()</a:t>
                      </a:r>
                      <a:endParaRPr/>
                    </a:p>
                    <a:p>
                      <a:pPr indent="0" lvl="0" marL="0" marR="0" rtl="0" algn="just">
                        <a:spcBef>
                          <a:spcPts val="0"/>
                        </a:spcBef>
                        <a:spcAft>
                          <a:spcPts val="0"/>
                        </a:spcAft>
                        <a:buNone/>
                      </a:pPr>
                      <a:r>
                        <a:rPr lang="en-US" sz="1900" u="none" cap="none" strike="noStrike"/>
                        <a:t>This method determines if JavaScript is enabled in the client. If JavaScript is enabled, this method returns true; otherwise, it returns false.</a:t>
                      </a:r>
                      <a:endParaRPr sz="1900" u="none" cap="none" strike="noStrike">
                        <a:solidFill>
                          <a:srgbClr val="000000"/>
                        </a:solidFill>
                      </a:endParaRPr>
                    </a:p>
                  </a:txBody>
                  <a:tcPr marT="76200" marB="76200" marR="76200" marL="76200"/>
                </a:tc>
              </a:tr>
              <a:tr h="370850">
                <a:tc>
                  <a:txBody>
                    <a:bodyPr/>
                    <a:lstStyle/>
                    <a:p>
                      <a:pPr indent="0" lvl="0" marL="0" marR="0" rtl="0" algn="l">
                        <a:spcBef>
                          <a:spcPts val="0"/>
                        </a:spcBef>
                        <a:spcAft>
                          <a:spcPts val="0"/>
                        </a:spcAft>
                        <a:buNone/>
                      </a:pPr>
                      <a:r>
                        <a:rPr lang="en-US" sz="1900" u="none" cap="none" strike="noStrike"/>
                        <a:t>2</a:t>
                      </a:r>
                      <a:endParaRPr/>
                    </a:p>
                  </a:txBody>
                  <a:tcPr marT="76200" marB="76200" marR="76200" marL="76200"/>
                </a:tc>
                <a:tc>
                  <a:txBody>
                    <a:bodyPr/>
                    <a:lstStyle/>
                    <a:p>
                      <a:pPr indent="0" lvl="0" marL="0" marR="0" rtl="0" algn="just">
                        <a:spcBef>
                          <a:spcPts val="0"/>
                        </a:spcBef>
                        <a:spcAft>
                          <a:spcPts val="0"/>
                        </a:spcAft>
                        <a:buNone/>
                      </a:pPr>
                      <a:r>
                        <a:rPr lang="en-US" sz="1900" u="none" cap="none" strike="noStrike"/>
                        <a:t>plugings.refresh</a:t>
                      </a:r>
                      <a:endParaRPr/>
                    </a:p>
                    <a:p>
                      <a:pPr indent="0" lvl="0" marL="0" marR="0" rtl="0" algn="just">
                        <a:spcBef>
                          <a:spcPts val="0"/>
                        </a:spcBef>
                        <a:spcAft>
                          <a:spcPts val="0"/>
                        </a:spcAft>
                        <a:buNone/>
                      </a:pPr>
                      <a:r>
                        <a:rPr lang="en-US" sz="1900" u="none" cap="none" strike="noStrike"/>
                        <a:t>This method makes newly installed plug-ins available and populates the plugins array with all new plug-in names. Netscape only.</a:t>
                      </a:r>
                      <a:endParaRPr sz="1900" u="none" cap="none" strike="noStrike">
                        <a:solidFill>
                          <a:srgbClr val="000000"/>
                        </a:solidFill>
                      </a:endParaRPr>
                    </a:p>
                  </a:txBody>
                  <a:tcPr marT="76200" marB="76200" marR="76200" marL="76200"/>
                </a:tc>
              </a:tr>
              <a:tr h="370850">
                <a:tc>
                  <a:txBody>
                    <a:bodyPr/>
                    <a:lstStyle/>
                    <a:p>
                      <a:pPr indent="0" lvl="0" marL="0" marR="0" rtl="0" algn="l">
                        <a:spcBef>
                          <a:spcPts val="0"/>
                        </a:spcBef>
                        <a:spcAft>
                          <a:spcPts val="0"/>
                        </a:spcAft>
                        <a:buNone/>
                      </a:pPr>
                      <a:r>
                        <a:rPr lang="en-US" sz="1900" u="none" cap="none" strike="noStrike"/>
                        <a:t>3</a:t>
                      </a:r>
                      <a:endParaRPr/>
                    </a:p>
                  </a:txBody>
                  <a:tcPr marT="76200" marB="76200" marR="76200" marL="76200"/>
                </a:tc>
                <a:tc>
                  <a:txBody>
                    <a:bodyPr/>
                    <a:lstStyle/>
                    <a:p>
                      <a:pPr indent="0" lvl="0" marL="0" marR="0" rtl="0" algn="just">
                        <a:spcBef>
                          <a:spcPts val="0"/>
                        </a:spcBef>
                        <a:spcAft>
                          <a:spcPts val="0"/>
                        </a:spcAft>
                        <a:buNone/>
                      </a:pPr>
                      <a:r>
                        <a:rPr lang="en-US" sz="1900" u="none" cap="none" strike="noStrike"/>
                        <a:t>preference(name,value)</a:t>
                      </a:r>
                      <a:endParaRPr/>
                    </a:p>
                    <a:p>
                      <a:pPr indent="0" lvl="0" marL="0" marR="0" rtl="0" algn="just">
                        <a:spcBef>
                          <a:spcPts val="0"/>
                        </a:spcBef>
                        <a:spcAft>
                          <a:spcPts val="0"/>
                        </a:spcAft>
                        <a:buNone/>
                      </a:pPr>
                      <a:r>
                        <a:rPr lang="en-US" sz="1900" u="none" cap="none" strike="noStrike"/>
                        <a:t>This method allows a signed script to get and set some Netscape preferences. If the second parameter is omitted, this method will return the value of the specified preference; otherwise, it sets the value. Netscape only.</a:t>
                      </a:r>
                      <a:endParaRPr sz="1900" u="none" cap="none" strike="noStrike">
                        <a:solidFill>
                          <a:srgbClr val="000000"/>
                        </a:solidFill>
                      </a:endParaRPr>
                    </a:p>
                  </a:txBody>
                  <a:tcPr marT="76200" marB="76200" marR="76200" marL="76200"/>
                </a:tc>
              </a:tr>
              <a:tr h="370850">
                <a:tc>
                  <a:txBody>
                    <a:bodyPr/>
                    <a:lstStyle/>
                    <a:p>
                      <a:pPr indent="0" lvl="0" marL="0" marR="0" rtl="0" algn="l">
                        <a:spcBef>
                          <a:spcPts val="0"/>
                        </a:spcBef>
                        <a:spcAft>
                          <a:spcPts val="0"/>
                        </a:spcAft>
                        <a:buNone/>
                      </a:pPr>
                      <a:r>
                        <a:rPr lang="en-US" sz="1900" u="none" cap="none" strike="noStrike"/>
                        <a:t>4</a:t>
                      </a:r>
                      <a:endParaRPr/>
                    </a:p>
                  </a:txBody>
                  <a:tcPr marT="76200" marB="76200" marR="76200" marL="76200"/>
                </a:tc>
                <a:tc>
                  <a:txBody>
                    <a:bodyPr/>
                    <a:lstStyle/>
                    <a:p>
                      <a:pPr indent="0" lvl="0" marL="0" marR="0" rtl="0" algn="just">
                        <a:spcBef>
                          <a:spcPts val="0"/>
                        </a:spcBef>
                        <a:spcAft>
                          <a:spcPts val="0"/>
                        </a:spcAft>
                        <a:buNone/>
                      </a:pPr>
                      <a:r>
                        <a:rPr lang="en-US" sz="1900" u="none" cap="none" strike="noStrike"/>
                        <a:t>taintEnabled()</a:t>
                      </a:r>
                      <a:endParaRPr/>
                    </a:p>
                    <a:p>
                      <a:pPr indent="0" lvl="0" marL="0" marR="0" rtl="0" algn="just">
                        <a:spcBef>
                          <a:spcPts val="0"/>
                        </a:spcBef>
                        <a:spcAft>
                          <a:spcPts val="0"/>
                        </a:spcAft>
                        <a:buNone/>
                      </a:pPr>
                      <a:r>
                        <a:rPr lang="en-US" sz="1900" u="none" cap="none" strike="noStrike"/>
                        <a:t>This method returns true if data tainting is enabled; false otherwise.</a:t>
                      </a:r>
                      <a:endParaRPr sz="1900" u="none" cap="none" strike="noStrike">
                        <a:solidFill>
                          <a:srgbClr val="000000"/>
                        </a:solidFill>
                      </a:endParaRPr>
                    </a:p>
                  </a:txBody>
                  <a:tcPr marT="76200" marB="76200" marR="76200" marL="76200"/>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2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3" name="Shape 2173"/>
        <p:cNvGrpSpPr/>
        <p:nvPr/>
      </p:nvGrpSpPr>
      <p:grpSpPr>
        <a:xfrm>
          <a:off x="0" y="0"/>
          <a:ext cx="0" cy="0"/>
          <a:chOff x="0" y="0"/>
          <a:chExt cx="0" cy="0"/>
        </a:xfrm>
      </p:grpSpPr>
      <p:sp>
        <p:nvSpPr>
          <p:cNvPr id="2174" name="Google Shape;2174;p247"/>
          <p:cNvSpPr txBox="1"/>
          <p:nvPr>
            <p:ph type="title"/>
          </p:nvPr>
        </p:nvSpPr>
        <p:spPr>
          <a:xfrm>
            <a:off x="250464" y="304801"/>
            <a:ext cx="11125199" cy="592016"/>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Browser Detection</a:t>
            </a:r>
            <a:endParaRPr/>
          </a:p>
        </p:txBody>
      </p:sp>
      <p:sp>
        <p:nvSpPr>
          <p:cNvPr id="2175" name="Google Shape;2175;p247"/>
          <p:cNvSpPr txBox="1"/>
          <p:nvPr>
            <p:ph idx="1" type="body"/>
          </p:nvPr>
        </p:nvSpPr>
        <p:spPr>
          <a:xfrm>
            <a:off x="462500" y="1090245"/>
            <a:ext cx="11448146" cy="3962401"/>
          </a:xfrm>
          <a:prstGeom prst="rect">
            <a:avLst/>
          </a:prstGeom>
          <a:noFill/>
          <a:ln>
            <a:noFill/>
          </a:ln>
        </p:spPr>
        <p:txBody>
          <a:bodyPr anchorCtr="0" anchor="t" bIns="0" lIns="0" spcFirstLastPara="1" rIns="0" wrap="square" tIns="0">
            <a:noAutofit/>
          </a:bodyPr>
          <a:lstStyle/>
          <a:p>
            <a:pPr indent="0" lvl="0" marL="1588" rtl="0" algn="l">
              <a:lnSpc>
                <a:spcPct val="90000"/>
              </a:lnSpc>
              <a:spcBef>
                <a:spcPts val="0"/>
              </a:spcBef>
              <a:spcAft>
                <a:spcPts val="0"/>
              </a:spcAft>
              <a:buSzPts val="2800"/>
              <a:buNone/>
            </a:pPr>
            <a:r>
              <a:rPr lang="en-US"/>
              <a:t>There is a simple JavaScript which can be used to find out the name of a browser and then accordingly an HTML page can be served to the user.</a:t>
            </a:r>
            <a:endParaRPr/>
          </a:p>
        </p:txBody>
      </p:sp>
      <p:sp>
        <p:nvSpPr>
          <p:cNvPr id="2176" name="Google Shape;2176;p247"/>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id="2177" name="Google Shape;2177;p247"/>
          <p:cNvPicPr preferRelativeResize="0"/>
          <p:nvPr/>
        </p:nvPicPr>
        <p:blipFill rotWithShape="1">
          <a:blip r:embed="rId3">
            <a:alphaModFix/>
          </a:blip>
          <a:srcRect b="0" l="0" r="0" t="0"/>
          <a:stretch/>
        </p:blipFill>
        <p:spPr>
          <a:xfrm>
            <a:off x="795581" y="1875692"/>
            <a:ext cx="3657600" cy="4419600"/>
          </a:xfrm>
          <a:prstGeom prst="rect">
            <a:avLst/>
          </a:prstGeom>
          <a:noFill/>
          <a:ln>
            <a:noFill/>
          </a:ln>
        </p:spPr>
      </p:pic>
      <p:pic>
        <p:nvPicPr>
          <p:cNvPr id="2178" name="Google Shape;2178;p247"/>
          <p:cNvPicPr preferRelativeResize="0"/>
          <p:nvPr/>
        </p:nvPicPr>
        <p:blipFill rotWithShape="1">
          <a:blip r:embed="rId4">
            <a:alphaModFix/>
          </a:blip>
          <a:srcRect b="0" l="0" r="0" t="0"/>
          <a:stretch/>
        </p:blipFill>
        <p:spPr>
          <a:xfrm>
            <a:off x="6186573" y="2865193"/>
            <a:ext cx="4257675" cy="75247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25"/>
          <p:cNvSpPr txBox="1"/>
          <p:nvPr>
            <p:ph type="title"/>
          </p:nvPr>
        </p:nvSpPr>
        <p:spPr>
          <a:xfrm>
            <a:off x="227018" y="281352"/>
            <a:ext cx="11125199" cy="615463"/>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JavaScript in &lt;body&gt;...&lt;/body&gt; section</a:t>
            </a:r>
            <a:endParaRPr/>
          </a:p>
        </p:txBody>
      </p:sp>
      <p:sp>
        <p:nvSpPr>
          <p:cNvPr id="366" name="Google Shape;366;p25"/>
          <p:cNvSpPr txBox="1"/>
          <p:nvPr>
            <p:ph idx="1" type="body"/>
          </p:nvPr>
        </p:nvSpPr>
        <p:spPr>
          <a:xfrm>
            <a:off x="462499" y="1090245"/>
            <a:ext cx="11541931" cy="3962401"/>
          </a:xfrm>
          <a:prstGeom prst="rect">
            <a:avLst/>
          </a:prstGeom>
          <a:noFill/>
          <a:ln>
            <a:noFill/>
          </a:ln>
        </p:spPr>
        <p:txBody>
          <a:bodyPr anchorCtr="0" anchor="t" bIns="0" lIns="0" spcFirstLastPara="1" rIns="0" wrap="square" tIns="0">
            <a:noAutofit/>
          </a:bodyPr>
          <a:lstStyle/>
          <a:p>
            <a:pPr indent="0" lvl="0" marL="1588" rtl="0" algn="just">
              <a:lnSpc>
                <a:spcPct val="90000"/>
              </a:lnSpc>
              <a:spcBef>
                <a:spcPts val="0"/>
              </a:spcBef>
              <a:spcAft>
                <a:spcPts val="0"/>
              </a:spcAft>
              <a:buSzPts val="2800"/>
              <a:buNone/>
            </a:pPr>
            <a:r>
              <a:rPr lang="en-US"/>
              <a:t>If We need a script to run as the page loads so that the script generates content in the page, then the script goes in the &lt;body&gt; portion of the document. In this case, you would not have any function defined using JavaScript. Take a look at the following code.</a:t>
            </a:r>
            <a:endParaRPr/>
          </a:p>
          <a:p>
            <a:pPr indent="0" lvl="0" marL="1588" rtl="0" algn="just">
              <a:lnSpc>
                <a:spcPct val="90000"/>
              </a:lnSpc>
              <a:spcBef>
                <a:spcPts val="2400"/>
              </a:spcBef>
              <a:spcAft>
                <a:spcPts val="0"/>
              </a:spcAft>
              <a:buSzPts val="2800"/>
              <a:buNone/>
            </a:pPr>
            <a:r>
              <a:t/>
            </a:r>
            <a:endParaRPr/>
          </a:p>
          <a:p>
            <a:pPr indent="0" lvl="0" marL="1588" rtl="0" algn="just">
              <a:lnSpc>
                <a:spcPct val="90000"/>
              </a:lnSpc>
              <a:spcBef>
                <a:spcPts val="2400"/>
              </a:spcBef>
              <a:spcAft>
                <a:spcPts val="0"/>
              </a:spcAft>
              <a:buSzPts val="2800"/>
              <a:buNone/>
            </a:pPr>
            <a:r>
              <a:t/>
            </a:r>
            <a:endParaRPr/>
          </a:p>
          <a:p>
            <a:pPr indent="0" lvl="0" marL="1588" rtl="0" algn="just">
              <a:lnSpc>
                <a:spcPct val="90000"/>
              </a:lnSpc>
              <a:spcBef>
                <a:spcPts val="2400"/>
              </a:spcBef>
              <a:spcAft>
                <a:spcPts val="0"/>
              </a:spcAft>
              <a:buSzPts val="2800"/>
              <a:buNone/>
            </a:pPr>
            <a:r>
              <a:t/>
            </a:r>
            <a:endParaRPr/>
          </a:p>
          <a:p>
            <a:pPr indent="0" lvl="0" marL="1588" rtl="0" algn="just">
              <a:lnSpc>
                <a:spcPct val="90000"/>
              </a:lnSpc>
              <a:spcBef>
                <a:spcPts val="2400"/>
              </a:spcBef>
              <a:spcAft>
                <a:spcPts val="0"/>
              </a:spcAft>
              <a:buSzPts val="2800"/>
              <a:buNone/>
            </a:pPr>
            <a:r>
              <a:rPr lang="en-US"/>
              <a:t>This code will produce the following results −</a:t>
            </a:r>
            <a:endParaRPr/>
          </a:p>
        </p:txBody>
      </p:sp>
      <p:sp>
        <p:nvSpPr>
          <p:cNvPr id="367" name="Google Shape;367;p25"/>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id="368" name="Google Shape;368;p25"/>
          <p:cNvPicPr preferRelativeResize="0"/>
          <p:nvPr/>
        </p:nvPicPr>
        <p:blipFill rotWithShape="1">
          <a:blip r:embed="rId3">
            <a:alphaModFix/>
          </a:blip>
          <a:srcRect b="0" l="0" r="0" t="0"/>
          <a:stretch/>
        </p:blipFill>
        <p:spPr>
          <a:xfrm>
            <a:off x="4001110" y="5325476"/>
            <a:ext cx="2418411" cy="957942"/>
          </a:xfrm>
          <a:prstGeom prst="rect">
            <a:avLst/>
          </a:prstGeom>
          <a:noFill/>
          <a:ln>
            <a:noFill/>
          </a:ln>
        </p:spPr>
      </p:pic>
      <p:pic>
        <p:nvPicPr>
          <p:cNvPr id="369" name="Google Shape;369;p25"/>
          <p:cNvPicPr preferRelativeResize="0"/>
          <p:nvPr/>
        </p:nvPicPr>
        <p:blipFill rotWithShape="1">
          <a:blip r:embed="rId4">
            <a:alphaModFix/>
          </a:blip>
          <a:srcRect b="0" l="0" r="0" t="0"/>
          <a:stretch/>
        </p:blipFill>
        <p:spPr>
          <a:xfrm>
            <a:off x="3412112" y="2441021"/>
            <a:ext cx="3538105" cy="244007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26"/>
          <p:cNvSpPr txBox="1"/>
          <p:nvPr>
            <p:ph type="title"/>
          </p:nvPr>
        </p:nvSpPr>
        <p:spPr>
          <a:xfrm>
            <a:off x="203571" y="234460"/>
            <a:ext cx="11125199" cy="662355"/>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JavaScript in &lt;body&gt; and &lt;head&gt; Sections</a:t>
            </a:r>
            <a:endParaRPr/>
          </a:p>
        </p:txBody>
      </p:sp>
      <p:sp>
        <p:nvSpPr>
          <p:cNvPr id="375" name="Google Shape;375;p26"/>
          <p:cNvSpPr txBox="1"/>
          <p:nvPr>
            <p:ph idx="1" type="body"/>
          </p:nvPr>
        </p:nvSpPr>
        <p:spPr>
          <a:xfrm>
            <a:off x="462499" y="1066799"/>
            <a:ext cx="11330915" cy="3962401"/>
          </a:xfrm>
          <a:prstGeom prst="rect">
            <a:avLst/>
          </a:prstGeom>
          <a:noFill/>
          <a:ln>
            <a:noFill/>
          </a:ln>
        </p:spPr>
        <p:txBody>
          <a:bodyPr anchorCtr="0" anchor="t" bIns="0" lIns="0" spcFirstLastPara="1" rIns="0" wrap="square" tIns="0">
            <a:noAutofit/>
          </a:bodyPr>
          <a:lstStyle/>
          <a:p>
            <a:pPr indent="0" lvl="0" marL="1588" rtl="0" algn="l">
              <a:lnSpc>
                <a:spcPct val="90000"/>
              </a:lnSpc>
              <a:spcBef>
                <a:spcPts val="0"/>
              </a:spcBef>
              <a:spcAft>
                <a:spcPts val="0"/>
              </a:spcAft>
              <a:buSzPts val="2800"/>
              <a:buNone/>
            </a:pPr>
            <a:r>
              <a:rPr lang="en-US"/>
              <a:t>We can put your JavaScript code in &lt;head&gt; and &lt;body&gt; section altogether as follows −</a:t>
            </a:r>
            <a:endParaRPr/>
          </a:p>
          <a:p>
            <a:pPr indent="0" lvl="0" marL="1588" rtl="0" algn="l">
              <a:lnSpc>
                <a:spcPct val="90000"/>
              </a:lnSpc>
              <a:spcBef>
                <a:spcPts val="2400"/>
              </a:spcBef>
              <a:spcAft>
                <a:spcPts val="0"/>
              </a:spcAft>
              <a:buSzPts val="2800"/>
              <a:buNone/>
            </a:pPr>
            <a:r>
              <a:t/>
            </a:r>
            <a:endParaRPr/>
          </a:p>
          <a:p>
            <a:pPr indent="0" lvl="0" marL="1588" rtl="0" algn="l">
              <a:lnSpc>
                <a:spcPct val="90000"/>
              </a:lnSpc>
              <a:spcBef>
                <a:spcPts val="2400"/>
              </a:spcBef>
              <a:spcAft>
                <a:spcPts val="0"/>
              </a:spcAft>
              <a:buSzPts val="2800"/>
              <a:buNone/>
            </a:pPr>
            <a:r>
              <a:t/>
            </a:r>
            <a:endParaRPr/>
          </a:p>
          <a:p>
            <a:pPr indent="0" lvl="0" marL="1588" rtl="0" algn="l">
              <a:lnSpc>
                <a:spcPct val="90000"/>
              </a:lnSpc>
              <a:spcBef>
                <a:spcPts val="2400"/>
              </a:spcBef>
              <a:spcAft>
                <a:spcPts val="0"/>
              </a:spcAft>
              <a:buSzPts val="2800"/>
              <a:buNone/>
            </a:pPr>
            <a:r>
              <a:t/>
            </a:r>
            <a:endParaRPr/>
          </a:p>
          <a:p>
            <a:pPr indent="0" lvl="0" marL="1588" rtl="0" algn="l">
              <a:lnSpc>
                <a:spcPct val="90000"/>
              </a:lnSpc>
              <a:spcBef>
                <a:spcPts val="2400"/>
              </a:spcBef>
              <a:spcAft>
                <a:spcPts val="0"/>
              </a:spcAft>
              <a:buSzPts val="2800"/>
              <a:buNone/>
            </a:pPr>
            <a:r>
              <a:t/>
            </a:r>
            <a:endParaRPr/>
          </a:p>
          <a:p>
            <a:pPr indent="0" lvl="0" marL="1588" rtl="0" algn="l">
              <a:lnSpc>
                <a:spcPct val="90000"/>
              </a:lnSpc>
              <a:spcBef>
                <a:spcPts val="2400"/>
              </a:spcBef>
              <a:spcAft>
                <a:spcPts val="0"/>
              </a:spcAft>
              <a:buSzPts val="2800"/>
              <a:buNone/>
            </a:pPr>
            <a:r>
              <a:rPr lang="en-US"/>
              <a:t>This code will produce the following result −</a:t>
            </a:r>
            <a:endParaRPr/>
          </a:p>
        </p:txBody>
      </p:sp>
      <p:sp>
        <p:nvSpPr>
          <p:cNvPr id="376" name="Google Shape;376;p26"/>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id="377" name="Google Shape;377;p26"/>
          <p:cNvPicPr preferRelativeResize="0"/>
          <p:nvPr/>
        </p:nvPicPr>
        <p:blipFill rotWithShape="1">
          <a:blip r:embed="rId3">
            <a:alphaModFix/>
          </a:blip>
          <a:srcRect b="0" l="0" r="0" t="0"/>
          <a:stretch/>
        </p:blipFill>
        <p:spPr>
          <a:xfrm>
            <a:off x="4422407" y="5602407"/>
            <a:ext cx="2311999" cy="380634"/>
          </a:xfrm>
          <a:prstGeom prst="rect">
            <a:avLst/>
          </a:prstGeom>
          <a:noFill/>
          <a:ln>
            <a:noFill/>
          </a:ln>
        </p:spPr>
      </p:pic>
      <p:pic>
        <p:nvPicPr>
          <p:cNvPr id="378" name="Google Shape;378;p26"/>
          <p:cNvPicPr preferRelativeResize="0"/>
          <p:nvPr/>
        </p:nvPicPr>
        <p:blipFill rotWithShape="1">
          <a:blip r:embed="rId4">
            <a:alphaModFix/>
          </a:blip>
          <a:srcRect b="0" l="0" r="0" t="0"/>
          <a:stretch/>
        </p:blipFill>
        <p:spPr>
          <a:xfrm>
            <a:off x="2248010" y="1570974"/>
            <a:ext cx="4886885" cy="3302728"/>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27"/>
          <p:cNvSpPr txBox="1"/>
          <p:nvPr>
            <p:ph type="title"/>
          </p:nvPr>
        </p:nvSpPr>
        <p:spPr>
          <a:xfrm>
            <a:off x="203572" y="281353"/>
            <a:ext cx="11125199" cy="615463"/>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JavaScript in External File</a:t>
            </a:r>
            <a:endParaRPr/>
          </a:p>
        </p:txBody>
      </p:sp>
      <p:sp>
        <p:nvSpPr>
          <p:cNvPr id="384" name="Google Shape;384;p27"/>
          <p:cNvSpPr txBox="1"/>
          <p:nvPr>
            <p:ph idx="1" type="body"/>
          </p:nvPr>
        </p:nvSpPr>
        <p:spPr>
          <a:xfrm>
            <a:off x="462500" y="1113691"/>
            <a:ext cx="11471592" cy="3962401"/>
          </a:xfrm>
          <a:prstGeom prst="rect">
            <a:avLst/>
          </a:prstGeom>
          <a:noFill/>
          <a:ln>
            <a:noFill/>
          </a:ln>
        </p:spPr>
        <p:txBody>
          <a:bodyPr anchorCtr="0" anchor="t" bIns="0" lIns="0" spcFirstLastPara="1" rIns="0" wrap="square" tIns="0">
            <a:noAutofit/>
          </a:bodyPr>
          <a:lstStyle/>
          <a:p>
            <a:pPr indent="0" lvl="0" marL="1588" rtl="0" algn="just">
              <a:lnSpc>
                <a:spcPct val="90000"/>
              </a:lnSpc>
              <a:spcBef>
                <a:spcPts val="0"/>
              </a:spcBef>
              <a:spcAft>
                <a:spcPts val="0"/>
              </a:spcAft>
              <a:buSzPts val="2800"/>
              <a:buNone/>
            </a:pPr>
            <a:r>
              <a:rPr lang="en-US"/>
              <a:t>As we begin to work more extensively with JavaScript, we will be likely to find that there are cases where you are reusing identical JavaScript code on multiple pages of a site.</a:t>
            </a:r>
            <a:endParaRPr/>
          </a:p>
          <a:p>
            <a:pPr indent="0" lvl="0" marL="1588" rtl="0" algn="just">
              <a:lnSpc>
                <a:spcPct val="90000"/>
              </a:lnSpc>
              <a:spcBef>
                <a:spcPts val="2400"/>
              </a:spcBef>
              <a:spcAft>
                <a:spcPts val="0"/>
              </a:spcAft>
              <a:buSzPts val="2800"/>
              <a:buNone/>
            </a:pPr>
            <a:r>
              <a:rPr lang="en-US"/>
              <a:t>You are not restricted to be maintaining identical code in multiple HTML files. The </a:t>
            </a:r>
            <a:r>
              <a:rPr b="1" lang="en-US"/>
              <a:t>script</a:t>
            </a:r>
            <a:r>
              <a:rPr lang="en-US"/>
              <a:t> tag provides a mechanism to allow you to store JavaScript in an external file and then include it into your HTML files.</a:t>
            </a:r>
            <a:endParaRPr/>
          </a:p>
          <a:p>
            <a:pPr indent="0" lvl="0" marL="1588" rtl="0" algn="just">
              <a:lnSpc>
                <a:spcPct val="90000"/>
              </a:lnSpc>
              <a:spcBef>
                <a:spcPts val="2400"/>
              </a:spcBef>
              <a:spcAft>
                <a:spcPts val="0"/>
              </a:spcAft>
              <a:buSzPts val="2800"/>
              <a:buNone/>
            </a:pPr>
            <a:r>
              <a:rPr lang="en-US"/>
              <a:t>Here is an example to show how you can include an external JavaScript file in your HTML code using </a:t>
            </a:r>
            <a:r>
              <a:rPr b="1" lang="en-US"/>
              <a:t>script</a:t>
            </a:r>
            <a:r>
              <a:rPr lang="en-US"/>
              <a:t> tag and its </a:t>
            </a:r>
            <a:r>
              <a:rPr b="1" lang="en-US"/>
              <a:t>src</a:t>
            </a:r>
            <a:r>
              <a:rPr lang="en-US"/>
              <a:t> attribute.</a:t>
            </a:r>
            <a:endParaRPr/>
          </a:p>
          <a:p>
            <a:pPr indent="0" lvl="0" marL="1588" rtl="0" algn="l">
              <a:lnSpc>
                <a:spcPct val="90000"/>
              </a:lnSpc>
              <a:spcBef>
                <a:spcPts val="2400"/>
              </a:spcBef>
              <a:spcAft>
                <a:spcPts val="0"/>
              </a:spcAft>
              <a:buSzPts val="2800"/>
              <a:buNone/>
            </a:pPr>
            <a:r>
              <a:t/>
            </a:r>
            <a:endParaRPr/>
          </a:p>
        </p:txBody>
      </p:sp>
      <p:sp>
        <p:nvSpPr>
          <p:cNvPr id="385" name="Google Shape;385;p27"/>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28"/>
          <p:cNvSpPr txBox="1"/>
          <p:nvPr>
            <p:ph type="title"/>
          </p:nvPr>
        </p:nvSpPr>
        <p:spPr>
          <a:xfrm>
            <a:off x="180126" y="281353"/>
            <a:ext cx="11125199" cy="662355"/>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JavaScript in External File</a:t>
            </a:r>
            <a:endParaRPr/>
          </a:p>
        </p:txBody>
      </p:sp>
      <p:pic>
        <p:nvPicPr>
          <p:cNvPr id="391" name="Google Shape;391;p28"/>
          <p:cNvPicPr preferRelativeResize="0"/>
          <p:nvPr/>
        </p:nvPicPr>
        <p:blipFill rotWithShape="1">
          <a:blip r:embed="rId3">
            <a:alphaModFix/>
          </a:blip>
          <a:srcRect b="0" l="0" r="0" t="0"/>
          <a:stretch/>
        </p:blipFill>
        <p:spPr>
          <a:xfrm>
            <a:off x="2090118" y="943708"/>
            <a:ext cx="5654684" cy="1941160"/>
          </a:xfrm>
          <a:prstGeom prst="rect">
            <a:avLst/>
          </a:prstGeom>
          <a:noFill/>
          <a:ln>
            <a:noFill/>
          </a:ln>
        </p:spPr>
      </p:pic>
      <p:sp>
        <p:nvSpPr>
          <p:cNvPr id="392" name="Google Shape;392;p28"/>
          <p:cNvSpPr txBox="1"/>
          <p:nvPr>
            <p:ph idx="1" type="body"/>
          </p:nvPr>
        </p:nvSpPr>
        <p:spPr>
          <a:xfrm>
            <a:off x="395423" y="2979625"/>
            <a:ext cx="11210423" cy="2672861"/>
          </a:xfrm>
          <a:prstGeom prst="rect">
            <a:avLst/>
          </a:prstGeom>
          <a:noFill/>
          <a:ln>
            <a:noFill/>
          </a:ln>
        </p:spPr>
        <p:txBody>
          <a:bodyPr anchorCtr="0" anchor="t" bIns="0" lIns="0" spcFirstLastPara="1" rIns="0" wrap="square" tIns="0">
            <a:noAutofit/>
          </a:bodyPr>
          <a:lstStyle/>
          <a:p>
            <a:pPr indent="0" lvl="0" marL="1588" rtl="0" algn="l">
              <a:lnSpc>
                <a:spcPct val="90000"/>
              </a:lnSpc>
              <a:spcBef>
                <a:spcPts val="0"/>
              </a:spcBef>
              <a:spcAft>
                <a:spcPts val="0"/>
              </a:spcAft>
              <a:buSzPts val="2800"/>
              <a:buNone/>
            </a:pPr>
            <a:r>
              <a:rPr lang="en-US"/>
              <a:t>To use JavaScript from an external file source, you need to write all your JavaScript source code in a simple text file with the extension ".js" and then include that file as shown above.</a:t>
            </a:r>
            <a:endParaRPr/>
          </a:p>
          <a:p>
            <a:pPr indent="0" lvl="0" marL="1588" rtl="0" algn="l">
              <a:lnSpc>
                <a:spcPct val="90000"/>
              </a:lnSpc>
              <a:spcBef>
                <a:spcPts val="2400"/>
              </a:spcBef>
              <a:spcAft>
                <a:spcPts val="0"/>
              </a:spcAft>
              <a:buSzPts val="2800"/>
              <a:buNone/>
            </a:pPr>
            <a:r>
              <a:rPr lang="en-US"/>
              <a:t>For example, you can keep the following content in </a:t>
            </a:r>
            <a:r>
              <a:rPr b="1" lang="en-US"/>
              <a:t>filename.js</a:t>
            </a:r>
            <a:r>
              <a:rPr lang="en-US"/>
              <a:t> file and then you can use </a:t>
            </a:r>
            <a:r>
              <a:rPr b="1" lang="en-US"/>
              <a:t>sayHello</a:t>
            </a:r>
            <a:r>
              <a:rPr lang="en-US"/>
              <a:t> function in your HTML file after including the filename.js file.</a:t>
            </a:r>
            <a:endParaRPr/>
          </a:p>
        </p:txBody>
      </p:sp>
      <p:sp>
        <p:nvSpPr>
          <p:cNvPr id="393" name="Google Shape;393;p28"/>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id="394" name="Google Shape;394;p28"/>
          <p:cNvPicPr preferRelativeResize="0"/>
          <p:nvPr/>
        </p:nvPicPr>
        <p:blipFill rotWithShape="1">
          <a:blip r:embed="rId4">
            <a:alphaModFix/>
          </a:blip>
          <a:srcRect b="0" l="0" r="0" t="0"/>
          <a:stretch/>
        </p:blipFill>
        <p:spPr>
          <a:xfrm>
            <a:off x="3565896" y="5503785"/>
            <a:ext cx="2671309" cy="799793"/>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29"/>
          <p:cNvSpPr txBox="1"/>
          <p:nvPr>
            <p:ph type="title"/>
          </p:nvPr>
        </p:nvSpPr>
        <p:spPr>
          <a:xfrm>
            <a:off x="250464" y="304800"/>
            <a:ext cx="11125199" cy="568570"/>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JavaScript Datatypes</a:t>
            </a:r>
            <a:endParaRPr/>
          </a:p>
        </p:txBody>
      </p:sp>
      <p:sp>
        <p:nvSpPr>
          <p:cNvPr id="401" name="Google Shape;401;p29"/>
          <p:cNvSpPr txBox="1"/>
          <p:nvPr>
            <p:ph idx="1" type="body"/>
          </p:nvPr>
        </p:nvSpPr>
        <p:spPr>
          <a:xfrm>
            <a:off x="462500" y="1066799"/>
            <a:ext cx="11495038" cy="5287109"/>
          </a:xfrm>
          <a:prstGeom prst="rect">
            <a:avLst/>
          </a:prstGeom>
          <a:noFill/>
          <a:ln>
            <a:noFill/>
          </a:ln>
        </p:spPr>
        <p:txBody>
          <a:bodyPr anchorCtr="0" anchor="t" bIns="0" lIns="0" spcFirstLastPara="1" rIns="0" wrap="square" tIns="0">
            <a:noAutofit/>
          </a:bodyPr>
          <a:lstStyle/>
          <a:p>
            <a:pPr indent="0" lvl="0" marL="1588" rtl="0" algn="just">
              <a:lnSpc>
                <a:spcPct val="90000"/>
              </a:lnSpc>
              <a:spcBef>
                <a:spcPts val="0"/>
              </a:spcBef>
              <a:spcAft>
                <a:spcPts val="0"/>
              </a:spcAft>
              <a:buSzPts val="2500"/>
              <a:buNone/>
            </a:pPr>
            <a:r>
              <a:rPr lang="en-US" sz="2500"/>
              <a:t>One of the most fundamental characteristics of a programming language is the set of data types it supports. These are the type of values that can be represented and manipulated in a programming language.</a:t>
            </a:r>
            <a:endParaRPr/>
          </a:p>
          <a:p>
            <a:pPr indent="0" lvl="0" marL="1588" rtl="0" algn="just">
              <a:lnSpc>
                <a:spcPct val="90000"/>
              </a:lnSpc>
              <a:spcBef>
                <a:spcPts val="2400"/>
              </a:spcBef>
              <a:spcAft>
                <a:spcPts val="0"/>
              </a:spcAft>
              <a:buSzPts val="2500"/>
              <a:buNone/>
            </a:pPr>
            <a:r>
              <a:rPr lang="en-US" sz="2500"/>
              <a:t>JavaScript allows you to work with three primitive data types −</a:t>
            </a:r>
            <a:endParaRPr/>
          </a:p>
          <a:p>
            <a:pPr indent="0" lvl="0" marL="1588" rtl="0" algn="just">
              <a:lnSpc>
                <a:spcPct val="90000"/>
              </a:lnSpc>
              <a:spcBef>
                <a:spcPts val="2400"/>
              </a:spcBef>
              <a:spcAft>
                <a:spcPts val="0"/>
              </a:spcAft>
              <a:buSzPts val="2500"/>
              <a:buNone/>
            </a:pPr>
            <a:r>
              <a:rPr b="1" lang="en-US" sz="2500"/>
              <a:t>Numbers,</a:t>
            </a:r>
            <a:r>
              <a:rPr lang="en-US" sz="2500"/>
              <a:t> eg. 123, 120.50 etc.</a:t>
            </a:r>
            <a:endParaRPr/>
          </a:p>
          <a:p>
            <a:pPr indent="0" lvl="0" marL="1588" rtl="0" algn="just">
              <a:lnSpc>
                <a:spcPct val="90000"/>
              </a:lnSpc>
              <a:spcBef>
                <a:spcPts val="2400"/>
              </a:spcBef>
              <a:spcAft>
                <a:spcPts val="0"/>
              </a:spcAft>
              <a:buSzPts val="2500"/>
              <a:buNone/>
            </a:pPr>
            <a:r>
              <a:rPr b="1" lang="en-US" sz="2500"/>
              <a:t>Strings</a:t>
            </a:r>
            <a:r>
              <a:rPr lang="en-US" sz="2500"/>
              <a:t> of text e.g. "This text string" etc.</a:t>
            </a:r>
            <a:endParaRPr/>
          </a:p>
          <a:p>
            <a:pPr indent="0" lvl="0" marL="1588" rtl="0" algn="just">
              <a:lnSpc>
                <a:spcPct val="90000"/>
              </a:lnSpc>
              <a:spcBef>
                <a:spcPts val="2400"/>
              </a:spcBef>
              <a:spcAft>
                <a:spcPts val="0"/>
              </a:spcAft>
              <a:buSzPts val="2500"/>
              <a:buNone/>
            </a:pPr>
            <a:r>
              <a:rPr b="1" lang="en-US" sz="2500"/>
              <a:t>Boolean</a:t>
            </a:r>
            <a:r>
              <a:rPr lang="en-US" sz="2500"/>
              <a:t> e.g. true or false.</a:t>
            </a:r>
            <a:endParaRPr/>
          </a:p>
          <a:p>
            <a:pPr indent="0" lvl="0" marL="1588" rtl="0" algn="just">
              <a:lnSpc>
                <a:spcPct val="90000"/>
              </a:lnSpc>
              <a:spcBef>
                <a:spcPts val="2400"/>
              </a:spcBef>
              <a:spcAft>
                <a:spcPts val="0"/>
              </a:spcAft>
              <a:buSzPts val="2500"/>
              <a:buNone/>
            </a:pPr>
            <a:r>
              <a:rPr lang="en-US" sz="2500"/>
              <a:t>JavaScript also defines two trivial data types, </a:t>
            </a:r>
            <a:r>
              <a:rPr b="1" lang="en-US" sz="2500"/>
              <a:t>null</a:t>
            </a:r>
            <a:r>
              <a:rPr lang="en-US" sz="2500"/>
              <a:t> and </a:t>
            </a:r>
            <a:r>
              <a:rPr b="1" lang="en-US" sz="2500"/>
              <a:t>undefined,</a:t>
            </a:r>
            <a:r>
              <a:rPr lang="en-US" sz="2500"/>
              <a:t> each of which defines only a single value. In addition to these primitive data types, JavaScript supports a composite data type known as </a:t>
            </a:r>
            <a:r>
              <a:rPr b="1" lang="en-US" sz="2500"/>
              <a:t>object</a:t>
            </a:r>
            <a:r>
              <a:rPr lang="en-US" sz="2500"/>
              <a:t>. We will cover objects in detail in a separate chapter.</a:t>
            </a:r>
            <a:endParaRPr/>
          </a:p>
          <a:p>
            <a:pPr indent="0" lvl="0" marL="1588" rtl="0" algn="l">
              <a:lnSpc>
                <a:spcPct val="90000"/>
              </a:lnSpc>
              <a:spcBef>
                <a:spcPts val="2400"/>
              </a:spcBef>
              <a:spcAft>
                <a:spcPts val="0"/>
              </a:spcAft>
              <a:buSzPts val="2800"/>
              <a:buNone/>
            </a:pPr>
            <a:r>
              <a:t/>
            </a:r>
            <a:endParaRPr/>
          </a:p>
        </p:txBody>
      </p:sp>
      <p:sp>
        <p:nvSpPr>
          <p:cNvPr id="402" name="Google Shape;402;p29"/>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
          <p:cNvSpPr txBox="1"/>
          <p:nvPr>
            <p:ph type="title"/>
          </p:nvPr>
        </p:nvSpPr>
        <p:spPr>
          <a:xfrm>
            <a:off x="361741" y="422029"/>
            <a:ext cx="11125199" cy="615463"/>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History</a:t>
            </a:r>
            <a:endParaRPr/>
          </a:p>
        </p:txBody>
      </p:sp>
      <p:sp>
        <p:nvSpPr>
          <p:cNvPr id="201" name="Google Shape;201;p3"/>
          <p:cNvSpPr txBox="1"/>
          <p:nvPr>
            <p:ph idx="1" type="body"/>
          </p:nvPr>
        </p:nvSpPr>
        <p:spPr>
          <a:xfrm>
            <a:off x="361741" y="1230922"/>
            <a:ext cx="11295278" cy="3962401"/>
          </a:xfrm>
          <a:prstGeom prst="rect">
            <a:avLst/>
          </a:prstGeom>
          <a:noFill/>
          <a:ln>
            <a:noFill/>
          </a:ln>
        </p:spPr>
        <p:txBody>
          <a:bodyPr anchorCtr="0" anchor="t" bIns="0" lIns="0" spcFirstLastPara="1" rIns="0" wrap="square" tIns="0">
            <a:noAutofit/>
          </a:bodyPr>
          <a:lstStyle/>
          <a:p>
            <a:pPr indent="0" lvl="0" marL="1588" rtl="0" algn="just">
              <a:lnSpc>
                <a:spcPct val="90000"/>
              </a:lnSpc>
              <a:spcBef>
                <a:spcPts val="0"/>
              </a:spcBef>
              <a:spcAft>
                <a:spcPts val="0"/>
              </a:spcAft>
              <a:buSzPts val="2800"/>
              <a:buNone/>
            </a:pPr>
            <a:r>
              <a:rPr lang="en-US"/>
              <a:t>JavaScript was first known as </a:t>
            </a:r>
            <a:r>
              <a:rPr b="1" lang="en-US"/>
              <a:t>LiveScript,</a:t>
            </a:r>
            <a:r>
              <a:rPr lang="en-US"/>
              <a:t> but Netscape changed its name to JavaScript, possibly because of the excitement being generated by Java. JavaScript made its first appearance in Netscape 2.0 in 1995 with the name </a:t>
            </a:r>
            <a:r>
              <a:rPr b="1" lang="en-US"/>
              <a:t>LiveScript</a:t>
            </a:r>
            <a:r>
              <a:rPr lang="en-US"/>
              <a:t>. The general-purpose core of the language has been embedded in Netscape, Internet Explorer, and other web browsers.</a:t>
            </a:r>
            <a:endParaRPr sz="1800"/>
          </a:p>
        </p:txBody>
      </p:sp>
      <p:sp>
        <p:nvSpPr>
          <p:cNvPr id="202" name="Google Shape;202;p3"/>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30"/>
          <p:cNvSpPr txBox="1"/>
          <p:nvPr>
            <p:ph type="title"/>
          </p:nvPr>
        </p:nvSpPr>
        <p:spPr>
          <a:xfrm>
            <a:off x="250464" y="304800"/>
            <a:ext cx="11125199" cy="545124"/>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JavaScript Variables</a:t>
            </a:r>
            <a:endParaRPr/>
          </a:p>
        </p:txBody>
      </p:sp>
      <p:sp>
        <p:nvSpPr>
          <p:cNvPr id="408" name="Google Shape;408;p30"/>
          <p:cNvSpPr txBox="1"/>
          <p:nvPr>
            <p:ph idx="1" type="body"/>
          </p:nvPr>
        </p:nvSpPr>
        <p:spPr>
          <a:xfrm>
            <a:off x="462500" y="849924"/>
            <a:ext cx="11354362" cy="3962401"/>
          </a:xfrm>
          <a:prstGeom prst="rect">
            <a:avLst/>
          </a:prstGeom>
          <a:noFill/>
          <a:ln>
            <a:noFill/>
          </a:ln>
        </p:spPr>
        <p:txBody>
          <a:bodyPr anchorCtr="0" anchor="t" bIns="0" lIns="0" spcFirstLastPara="1" rIns="0" wrap="square" tIns="0">
            <a:noAutofit/>
          </a:bodyPr>
          <a:lstStyle/>
          <a:p>
            <a:pPr indent="0" lvl="0" marL="1588" rtl="0" algn="just">
              <a:lnSpc>
                <a:spcPct val="90000"/>
              </a:lnSpc>
              <a:spcBef>
                <a:spcPts val="0"/>
              </a:spcBef>
              <a:spcAft>
                <a:spcPts val="0"/>
              </a:spcAft>
              <a:buSzPts val="2800"/>
              <a:buNone/>
            </a:pPr>
            <a:r>
              <a:rPr lang="en-US"/>
              <a:t>Like many other programming languages, JavaScript has variables. Variables can be thought of as named containers. You can place data into these containers and then refer to the data simply by naming the container.</a:t>
            </a:r>
            <a:endParaRPr/>
          </a:p>
          <a:p>
            <a:pPr indent="0" lvl="0" marL="1588" rtl="0" algn="just">
              <a:lnSpc>
                <a:spcPct val="90000"/>
              </a:lnSpc>
              <a:spcBef>
                <a:spcPts val="2400"/>
              </a:spcBef>
              <a:spcAft>
                <a:spcPts val="0"/>
              </a:spcAft>
              <a:buSzPts val="2800"/>
              <a:buNone/>
            </a:pPr>
            <a:r>
              <a:rPr lang="en-US"/>
              <a:t>Before you use a variable in a JavaScript program, you must declare it. Variables are declared with the </a:t>
            </a:r>
            <a:r>
              <a:rPr b="1" lang="en-US"/>
              <a:t>var</a:t>
            </a:r>
            <a:r>
              <a:rPr lang="en-US"/>
              <a:t> keyword as follows.</a:t>
            </a:r>
            <a:endParaRPr/>
          </a:p>
          <a:p>
            <a:pPr indent="0" lvl="0" marL="1588" rtl="0" algn="just">
              <a:lnSpc>
                <a:spcPct val="90000"/>
              </a:lnSpc>
              <a:spcBef>
                <a:spcPts val="2400"/>
              </a:spcBef>
              <a:spcAft>
                <a:spcPts val="0"/>
              </a:spcAft>
              <a:buSzPts val="2800"/>
              <a:buNone/>
            </a:pPr>
            <a:r>
              <a:t/>
            </a:r>
            <a:endParaRPr/>
          </a:p>
          <a:p>
            <a:pPr indent="0" lvl="0" marL="1588" rtl="0" algn="just">
              <a:lnSpc>
                <a:spcPct val="90000"/>
              </a:lnSpc>
              <a:spcBef>
                <a:spcPts val="2400"/>
              </a:spcBef>
              <a:spcAft>
                <a:spcPts val="0"/>
              </a:spcAft>
              <a:buSzPts val="2800"/>
              <a:buNone/>
            </a:pPr>
            <a:r>
              <a:t/>
            </a:r>
            <a:endParaRPr/>
          </a:p>
          <a:p>
            <a:pPr indent="0" lvl="0" marL="1588" rtl="0" algn="just">
              <a:lnSpc>
                <a:spcPct val="90000"/>
              </a:lnSpc>
              <a:spcBef>
                <a:spcPts val="2400"/>
              </a:spcBef>
              <a:spcAft>
                <a:spcPts val="0"/>
              </a:spcAft>
              <a:buSzPts val="2600"/>
              <a:buNone/>
            </a:pPr>
            <a:r>
              <a:rPr lang="en-US" sz="2600"/>
              <a:t>We can also declare multiple variables with the same </a:t>
            </a:r>
            <a:r>
              <a:rPr b="1" lang="en-US" sz="2600"/>
              <a:t>var</a:t>
            </a:r>
            <a:r>
              <a:rPr lang="en-US" sz="2600"/>
              <a:t> keyword as follows −</a:t>
            </a:r>
            <a:endParaRPr/>
          </a:p>
          <a:p>
            <a:pPr indent="0" lvl="0" marL="1588" rtl="0" algn="l">
              <a:lnSpc>
                <a:spcPct val="90000"/>
              </a:lnSpc>
              <a:spcBef>
                <a:spcPts val="2400"/>
              </a:spcBef>
              <a:spcAft>
                <a:spcPts val="0"/>
              </a:spcAft>
              <a:buSzPts val="2800"/>
              <a:buNone/>
            </a:pPr>
            <a:r>
              <a:t/>
            </a:r>
            <a:endParaRPr/>
          </a:p>
        </p:txBody>
      </p:sp>
      <p:sp>
        <p:nvSpPr>
          <p:cNvPr id="409" name="Google Shape;409;p30"/>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id="410" name="Google Shape;410;p30"/>
          <p:cNvPicPr preferRelativeResize="0"/>
          <p:nvPr/>
        </p:nvPicPr>
        <p:blipFill rotWithShape="1">
          <a:blip r:embed="rId3">
            <a:alphaModFix/>
          </a:blip>
          <a:srcRect b="0" l="0" r="0" t="0"/>
          <a:stretch/>
        </p:blipFill>
        <p:spPr>
          <a:xfrm>
            <a:off x="3672131" y="3204064"/>
            <a:ext cx="3371148" cy="1478574"/>
          </a:xfrm>
          <a:prstGeom prst="rect">
            <a:avLst/>
          </a:prstGeom>
          <a:noFill/>
          <a:ln>
            <a:noFill/>
          </a:ln>
        </p:spPr>
      </p:pic>
      <p:pic>
        <p:nvPicPr>
          <p:cNvPr id="411" name="Google Shape;411;p30"/>
          <p:cNvPicPr preferRelativeResize="0"/>
          <p:nvPr/>
        </p:nvPicPr>
        <p:blipFill rotWithShape="1">
          <a:blip r:embed="rId4">
            <a:alphaModFix/>
          </a:blip>
          <a:srcRect b="0" l="0" r="0" t="0"/>
          <a:stretch/>
        </p:blipFill>
        <p:spPr>
          <a:xfrm>
            <a:off x="3672131" y="5175991"/>
            <a:ext cx="3174146" cy="112858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31"/>
          <p:cNvSpPr txBox="1"/>
          <p:nvPr>
            <p:ph type="title"/>
          </p:nvPr>
        </p:nvSpPr>
        <p:spPr>
          <a:xfrm>
            <a:off x="227018" y="304800"/>
            <a:ext cx="11125199" cy="498232"/>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JavaScript Variables</a:t>
            </a:r>
            <a:endParaRPr/>
          </a:p>
        </p:txBody>
      </p:sp>
      <p:sp>
        <p:nvSpPr>
          <p:cNvPr id="418" name="Google Shape;418;p31"/>
          <p:cNvSpPr txBox="1"/>
          <p:nvPr>
            <p:ph idx="1" type="body"/>
          </p:nvPr>
        </p:nvSpPr>
        <p:spPr>
          <a:xfrm>
            <a:off x="462500" y="996461"/>
            <a:ext cx="11471592" cy="3962401"/>
          </a:xfrm>
          <a:prstGeom prst="rect">
            <a:avLst/>
          </a:prstGeom>
          <a:noFill/>
          <a:ln>
            <a:noFill/>
          </a:ln>
        </p:spPr>
        <p:txBody>
          <a:bodyPr anchorCtr="0" anchor="t" bIns="0" lIns="0" spcFirstLastPara="1" rIns="0" wrap="square" tIns="0">
            <a:noAutofit/>
          </a:bodyPr>
          <a:lstStyle/>
          <a:p>
            <a:pPr indent="0" lvl="0" marL="1588" rtl="0" algn="just">
              <a:lnSpc>
                <a:spcPct val="90000"/>
              </a:lnSpc>
              <a:spcBef>
                <a:spcPts val="0"/>
              </a:spcBef>
              <a:spcAft>
                <a:spcPts val="0"/>
              </a:spcAft>
              <a:buSzPts val="2600"/>
              <a:buNone/>
            </a:pPr>
            <a:r>
              <a:rPr lang="en-US" sz="2600"/>
              <a:t>Storing a value in a variable is called </a:t>
            </a:r>
            <a:r>
              <a:rPr b="1" lang="en-US" sz="2600"/>
              <a:t>variable initialization</a:t>
            </a:r>
            <a:r>
              <a:rPr lang="en-US" sz="2600"/>
              <a:t>. You can do variable initialization at the time of variable creation or at a later point in time when you need that variable.</a:t>
            </a:r>
            <a:endParaRPr/>
          </a:p>
          <a:p>
            <a:pPr indent="0" lvl="0" marL="1588" rtl="0" algn="just">
              <a:lnSpc>
                <a:spcPct val="90000"/>
              </a:lnSpc>
              <a:spcBef>
                <a:spcPts val="2400"/>
              </a:spcBef>
              <a:spcAft>
                <a:spcPts val="0"/>
              </a:spcAft>
              <a:buSzPts val="2600"/>
              <a:buNone/>
            </a:pPr>
            <a:r>
              <a:rPr lang="en-US" sz="2600"/>
              <a:t>For instance, you might create a variable named </a:t>
            </a:r>
            <a:r>
              <a:rPr b="1" lang="en-US" sz="2600"/>
              <a:t>money</a:t>
            </a:r>
            <a:r>
              <a:rPr lang="en-US" sz="2600"/>
              <a:t> and assign the value 2000.50 to it later. For another variable, you can assign a value at the time of initialization as follows.</a:t>
            </a:r>
            <a:endParaRPr/>
          </a:p>
          <a:p>
            <a:pPr indent="0" lvl="0" marL="1588" rtl="0" algn="just">
              <a:lnSpc>
                <a:spcPct val="90000"/>
              </a:lnSpc>
              <a:spcBef>
                <a:spcPts val="2400"/>
              </a:spcBef>
              <a:spcAft>
                <a:spcPts val="0"/>
              </a:spcAft>
              <a:buSzPts val="2600"/>
              <a:buNone/>
            </a:pPr>
            <a:r>
              <a:t/>
            </a:r>
            <a:endParaRPr sz="2600"/>
          </a:p>
          <a:p>
            <a:pPr indent="0" lvl="0" marL="1588" rtl="0" algn="just">
              <a:lnSpc>
                <a:spcPct val="90000"/>
              </a:lnSpc>
              <a:spcBef>
                <a:spcPts val="2400"/>
              </a:spcBef>
              <a:spcAft>
                <a:spcPts val="0"/>
              </a:spcAft>
              <a:buSzPts val="2600"/>
              <a:buNone/>
            </a:pPr>
            <a:r>
              <a:rPr lang="en-US" sz="2600"/>
              <a:t>JavaScript is </a:t>
            </a:r>
            <a:r>
              <a:rPr b="1" lang="en-US" sz="2600"/>
              <a:t>untyped</a:t>
            </a:r>
            <a:r>
              <a:rPr lang="en-US" sz="2600"/>
              <a:t> language. This means that a JavaScript variable can hold a value of any data type. Unlike many other languages, you don't have to tell JavaScript during variable declaration what type of value the variable will hold. The value type of a variable can change during the execution of a program and JavaScript takes care of it automatically.</a:t>
            </a:r>
            <a:endParaRPr/>
          </a:p>
          <a:p>
            <a:pPr indent="0" lvl="0" marL="1588" rtl="0" algn="l">
              <a:lnSpc>
                <a:spcPct val="90000"/>
              </a:lnSpc>
              <a:spcBef>
                <a:spcPts val="2400"/>
              </a:spcBef>
              <a:spcAft>
                <a:spcPts val="0"/>
              </a:spcAft>
              <a:buSzPts val="2800"/>
              <a:buNone/>
            </a:pPr>
            <a:r>
              <a:t/>
            </a:r>
            <a:endParaRPr/>
          </a:p>
        </p:txBody>
      </p:sp>
      <p:sp>
        <p:nvSpPr>
          <p:cNvPr id="419" name="Google Shape;419;p31"/>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id="420" name="Google Shape;420;p31"/>
          <p:cNvPicPr preferRelativeResize="0"/>
          <p:nvPr/>
        </p:nvPicPr>
        <p:blipFill rotWithShape="1">
          <a:blip r:embed="rId3">
            <a:alphaModFix/>
          </a:blip>
          <a:srcRect b="0" l="0" r="0" t="0"/>
          <a:stretch/>
        </p:blipFill>
        <p:spPr>
          <a:xfrm>
            <a:off x="4504963" y="3127012"/>
            <a:ext cx="2569308" cy="127904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32"/>
          <p:cNvSpPr txBox="1"/>
          <p:nvPr>
            <p:ph type="title"/>
          </p:nvPr>
        </p:nvSpPr>
        <p:spPr>
          <a:xfrm>
            <a:off x="180125" y="211014"/>
            <a:ext cx="11125199" cy="638909"/>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JavaScript Variable Scope</a:t>
            </a:r>
            <a:endParaRPr/>
          </a:p>
        </p:txBody>
      </p:sp>
      <p:sp>
        <p:nvSpPr>
          <p:cNvPr id="426" name="Google Shape;426;p32"/>
          <p:cNvSpPr txBox="1"/>
          <p:nvPr>
            <p:ph idx="1" type="body"/>
          </p:nvPr>
        </p:nvSpPr>
        <p:spPr>
          <a:xfrm>
            <a:off x="462499" y="1066799"/>
            <a:ext cx="11237131" cy="3962401"/>
          </a:xfrm>
          <a:prstGeom prst="rect">
            <a:avLst/>
          </a:prstGeom>
          <a:noFill/>
          <a:ln>
            <a:noFill/>
          </a:ln>
        </p:spPr>
        <p:txBody>
          <a:bodyPr anchorCtr="0" anchor="t" bIns="0" lIns="0" spcFirstLastPara="1" rIns="0" wrap="square" tIns="0">
            <a:noAutofit/>
          </a:bodyPr>
          <a:lstStyle/>
          <a:p>
            <a:pPr indent="0" lvl="0" marL="1588" rtl="0" algn="l">
              <a:lnSpc>
                <a:spcPct val="90000"/>
              </a:lnSpc>
              <a:spcBef>
                <a:spcPts val="0"/>
              </a:spcBef>
              <a:spcAft>
                <a:spcPts val="0"/>
              </a:spcAft>
              <a:buSzPts val="2800"/>
              <a:buNone/>
            </a:pPr>
            <a:r>
              <a:rPr lang="en-US"/>
              <a:t>The scope of a variable is the region of your program in which it is defined. JavaScript variables have only two scopes.</a:t>
            </a:r>
            <a:endParaRPr/>
          </a:p>
          <a:p>
            <a:pPr indent="0" lvl="0" marL="1588" rtl="0" algn="l">
              <a:lnSpc>
                <a:spcPct val="90000"/>
              </a:lnSpc>
              <a:spcBef>
                <a:spcPts val="2400"/>
              </a:spcBef>
              <a:spcAft>
                <a:spcPts val="0"/>
              </a:spcAft>
              <a:buSzPts val="2800"/>
              <a:buNone/>
            </a:pPr>
            <a:r>
              <a:rPr b="1" lang="en-US"/>
              <a:t>Global Variables</a:t>
            </a:r>
            <a:r>
              <a:rPr lang="en-US"/>
              <a:t> − A global variable has global scope which means it can be defined anywhere in your JavaScript code.</a:t>
            </a:r>
            <a:endParaRPr/>
          </a:p>
          <a:p>
            <a:pPr indent="0" lvl="0" marL="1588" rtl="0" algn="l">
              <a:lnSpc>
                <a:spcPct val="90000"/>
              </a:lnSpc>
              <a:spcBef>
                <a:spcPts val="2400"/>
              </a:spcBef>
              <a:spcAft>
                <a:spcPts val="0"/>
              </a:spcAft>
              <a:buSzPts val="2800"/>
              <a:buNone/>
            </a:pPr>
            <a:r>
              <a:rPr b="1" lang="en-US"/>
              <a:t>Local Variables</a:t>
            </a:r>
            <a:r>
              <a:rPr lang="en-US"/>
              <a:t> − A local variable will be visible only within a function where it is defined. Function parameters are always local to that function.</a:t>
            </a:r>
            <a:endParaRPr/>
          </a:p>
          <a:p>
            <a:pPr indent="0" lvl="0" marL="1588" rtl="0" algn="l">
              <a:lnSpc>
                <a:spcPct val="90000"/>
              </a:lnSpc>
              <a:spcBef>
                <a:spcPts val="2400"/>
              </a:spcBef>
              <a:spcAft>
                <a:spcPts val="0"/>
              </a:spcAft>
              <a:buSzPts val="2800"/>
              <a:buNone/>
            </a:pPr>
            <a:r>
              <a:rPr lang="en-US"/>
              <a:t>Within the body of a function, a local variable takes precedence over a global variable with the same name. If you declare a local variable or function parameter with the same name as a global variable, you effectively hide the global variable. Take a look into the following example.</a:t>
            </a:r>
            <a:endParaRPr/>
          </a:p>
          <a:p>
            <a:pPr indent="0" lvl="0" marL="1588" rtl="0" algn="l">
              <a:lnSpc>
                <a:spcPct val="90000"/>
              </a:lnSpc>
              <a:spcBef>
                <a:spcPts val="2400"/>
              </a:spcBef>
              <a:spcAft>
                <a:spcPts val="0"/>
              </a:spcAft>
              <a:buSzPts val="2800"/>
              <a:buNone/>
            </a:pPr>
            <a:r>
              <a:t/>
            </a:r>
            <a:endParaRPr/>
          </a:p>
        </p:txBody>
      </p:sp>
      <p:sp>
        <p:nvSpPr>
          <p:cNvPr id="427" name="Google Shape;427;p32"/>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33"/>
          <p:cNvSpPr txBox="1"/>
          <p:nvPr>
            <p:ph type="title"/>
          </p:nvPr>
        </p:nvSpPr>
        <p:spPr>
          <a:xfrm>
            <a:off x="227018" y="304799"/>
            <a:ext cx="11125199" cy="615463"/>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Example</a:t>
            </a:r>
            <a:endParaRPr/>
          </a:p>
        </p:txBody>
      </p:sp>
      <p:pic>
        <p:nvPicPr>
          <p:cNvPr id="433" name="Google Shape;433;p33"/>
          <p:cNvPicPr preferRelativeResize="0"/>
          <p:nvPr/>
        </p:nvPicPr>
        <p:blipFill rotWithShape="1">
          <a:blip r:embed="rId3">
            <a:alphaModFix/>
          </a:blip>
          <a:srcRect b="0" l="0" r="0" t="0"/>
          <a:stretch/>
        </p:blipFill>
        <p:spPr>
          <a:xfrm>
            <a:off x="1894216" y="1187910"/>
            <a:ext cx="6980959" cy="3308246"/>
          </a:xfrm>
          <a:prstGeom prst="rect">
            <a:avLst/>
          </a:prstGeom>
          <a:noFill/>
          <a:ln>
            <a:noFill/>
          </a:ln>
        </p:spPr>
      </p:pic>
      <p:pic>
        <p:nvPicPr>
          <p:cNvPr id="434" name="Google Shape;434;p33"/>
          <p:cNvPicPr preferRelativeResize="0"/>
          <p:nvPr/>
        </p:nvPicPr>
        <p:blipFill rotWithShape="1">
          <a:blip r:embed="rId4">
            <a:alphaModFix/>
          </a:blip>
          <a:srcRect b="0" l="0" r="0" t="0"/>
          <a:stretch/>
        </p:blipFill>
        <p:spPr>
          <a:xfrm>
            <a:off x="4065474" y="5085677"/>
            <a:ext cx="858218" cy="658632"/>
          </a:xfrm>
          <a:prstGeom prst="rect">
            <a:avLst/>
          </a:prstGeom>
          <a:noFill/>
          <a:ln>
            <a:noFill/>
          </a:ln>
        </p:spPr>
      </p:pic>
      <p:sp>
        <p:nvSpPr>
          <p:cNvPr id="435" name="Google Shape;435;p33"/>
          <p:cNvSpPr txBox="1"/>
          <p:nvPr>
            <p:ph idx="1" type="body"/>
          </p:nvPr>
        </p:nvSpPr>
        <p:spPr>
          <a:xfrm>
            <a:off x="493151" y="1305959"/>
            <a:ext cx="8861082" cy="3962401"/>
          </a:xfrm>
          <a:prstGeom prst="rect">
            <a:avLst/>
          </a:prstGeom>
          <a:noFill/>
          <a:ln>
            <a:noFill/>
          </a:ln>
        </p:spPr>
        <p:txBody>
          <a:bodyPr anchorCtr="0" anchor="t" bIns="0" lIns="0" spcFirstLastPara="1" rIns="0" wrap="square" tIns="0">
            <a:noAutofit/>
          </a:bodyPr>
          <a:lstStyle/>
          <a:p>
            <a:pPr indent="0" lvl="0" marL="1588" rtl="0" algn="l">
              <a:lnSpc>
                <a:spcPct val="90000"/>
              </a:lnSpc>
              <a:spcBef>
                <a:spcPts val="0"/>
              </a:spcBef>
              <a:spcAft>
                <a:spcPts val="0"/>
              </a:spcAft>
              <a:buSzPts val="2800"/>
              <a:buNone/>
            </a:pPr>
            <a:r>
              <a:t/>
            </a:r>
            <a:endParaRPr/>
          </a:p>
          <a:p>
            <a:pPr indent="0" lvl="0" marL="1588" rtl="0" algn="l">
              <a:lnSpc>
                <a:spcPct val="90000"/>
              </a:lnSpc>
              <a:spcBef>
                <a:spcPts val="2400"/>
              </a:spcBef>
              <a:spcAft>
                <a:spcPts val="0"/>
              </a:spcAft>
              <a:buSzPts val="2800"/>
              <a:buNone/>
            </a:pPr>
            <a:r>
              <a:t/>
            </a:r>
            <a:endParaRPr/>
          </a:p>
          <a:p>
            <a:pPr indent="0" lvl="0" marL="1588" rtl="0" algn="l">
              <a:lnSpc>
                <a:spcPct val="90000"/>
              </a:lnSpc>
              <a:spcBef>
                <a:spcPts val="2400"/>
              </a:spcBef>
              <a:spcAft>
                <a:spcPts val="0"/>
              </a:spcAft>
              <a:buSzPts val="2800"/>
              <a:buNone/>
            </a:pPr>
            <a:r>
              <a:t/>
            </a:r>
            <a:endParaRPr/>
          </a:p>
          <a:p>
            <a:pPr indent="0" lvl="0" marL="1588" rtl="0" algn="l">
              <a:lnSpc>
                <a:spcPct val="90000"/>
              </a:lnSpc>
              <a:spcBef>
                <a:spcPts val="2400"/>
              </a:spcBef>
              <a:spcAft>
                <a:spcPts val="0"/>
              </a:spcAft>
              <a:buSzPts val="2800"/>
              <a:buNone/>
            </a:pPr>
            <a:r>
              <a:t/>
            </a:r>
            <a:endParaRPr/>
          </a:p>
          <a:p>
            <a:pPr indent="0" lvl="0" marL="1588" rtl="0" algn="l">
              <a:lnSpc>
                <a:spcPct val="90000"/>
              </a:lnSpc>
              <a:spcBef>
                <a:spcPts val="2400"/>
              </a:spcBef>
              <a:spcAft>
                <a:spcPts val="0"/>
              </a:spcAft>
              <a:buSzPts val="2800"/>
              <a:buNone/>
            </a:pPr>
            <a:r>
              <a:t/>
            </a:r>
            <a:endParaRPr/>
          </a:p>
          <a:p>
            <a:pPr indent="0" lvl="0" marL="1588" rtl="0" algn="l">
              <a:lnSpc>
                <a:spcPct val="90000"/>
              </a:lnSpc>
              <a:spcBef>
                <a:spcPts val="2400"/>
              </a:spcBef>
              <a:spcAft>
                <a:spcPts val="0"/>
              </a:spcAft>
              <a:buSzPts val="2800"/>
              <a:buNone/>
            </a:pPr>
            <a:r>
              <a:rPr lang="en-US"/>
              <a:t>This produces the following result −</a:t>
            </a:r>
            <a:endParaRPr/>
          </a:p>
        </p:txBody>
      </p:sp>
      <p:sp>
        <p:nvSpPr>
          <p:cNvPr id="436" name="Google Shape;436;p33"/>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34"/>
          <p:cNvSpPr txBox="1"/>
          <p:nvPr>
            <p:ph type="title"/>
          </p:nvPr>
        </p:nvSpPr>
        <p:spPr>
          <a:xfrm>
            <a:off x="227018" y="351692"/>
            <a:ext cx="11125199" cy="568570"/>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JavaScript Variable Names</a:t>
            </a:r>
            <a:endParaRPr/>
          </a:p>
        </p:txBody>
      </p:sp>
      <p:sp>
        <p:nvSpPr>
          <p:cNvPr id="442" name="Google Shape;442;p34"/>
          <p:cNvSpPr txBox="1"/>
          <p:nvPr>
            <p:ph idx="1" type="body"/>
          </p:nvPr>
        </p:nvSpPr>
        <p:spPr>
          <a:xfrm>
            <a:off x="462500" y="1160584"/>
            <a:ext cx="11424700" cy="3962401"/>
          </a:xfrm>
          <a:prstGeom prst="rect">
            <a:avLst/>
          </a:prstGeom>
          <a:noFill/>
          <a:ln>
            <a:noFill/>
          </a:ln>
        </p:spPr>
        <p:txBody>
          <a:bodyPr anchorCtr="0" anchor="t" bIns="0" lIns="0" spcFirstLastPara="1" rIns="0" wrap="square" tIns="0">
            <a:noAutofit/>
          </a:bodyPr>
          <a:lstStyle/>
          <a:p>
            <a:pPr indent="0" lvl="0" marL="1588" rtl="0" algn="l">
              <a:lnSpc>
                <a:spcPct val="90000"/>
              </a:lnSpc>
              <a:spcBef>
                <a:spcPts val="0"/>
              </a:spcBef>
              <a:spcAft>
                <a:spcPts val="0"/>
              </a:spcAft>
              <a:buSzPts val="2800"/>
              <a:buNone/>
            </a:pPr>
            <a:r>
              <a:rPr lang="en-US"/>
              <a:t>While naming your variables in JavaScript, keep the following rules in mind.</a:t>
            </a:r>
            <a:endParaRPr/>
          </a:p>
          <a:p>
            <a:pPr indent="-457200" lvl="0" marL="458788" rtl="0" algn="just">
              <a:lnSpc>
                <a:spcPct val="90000"/>
              </a:lnSpc>
              <a:spcBef>
                <a:spcPts val="2400"/>
              </a:spcBef>
              <a:spcAft>
                <a:spcPts val="0"/>
              </a:spcAft>
              <a:buSzPts val="2800"/>
              <a:buFont typeface="Arial"/>
              <a:buChar char="•"/>
            </a:pPr>
            <a:r>
              <a:rPr lang="en-US"/>
              <a:t>You should not use any of the JavaScript reserved keywords as a variable name. These keywords are mentioned in the next section. For example, </a:t>
            </a:r>
            <a:r>
              <a:rPr b="1" lang="en-US"/>
              <a:t>break</a:t>
            </a:r>
            <a:r>
              <a:rPr lang="en-US"/>
              <a:t> or </a:t>
            </a:r>
            <a:r>
              <a:rPr b="1" lang="en-US"/>
              <a:t>boolean</a:t>
            </a:r>
            <a:r>
              <a:rPr lang="en-US"/>
              <a:t> variable names are not valid.</a:t>
            </a:r>
            <a:endParaRPr/>
          </a:p>
          <a:p>
            <a:pPr indent="-457200" lvl="0" marL="458788" rtl="0" algn="just">
              <a:lnSpc>
                <a:spcPct val="90000"/>
              </a:lnSpc>
              <a:spcBef>
                <a:spcPts val="2400"/>
              </a:spcBef>
              <a:spcAft>
                <a:spcPts val="0"/>
              </a:spcAft>
              <a:buSzPts val="2800"/>
              <a:buFont typeface="Arial"/>
              <a:buChar char="•"/>
            </a:pPr>
            <a:r>
              <a:rPr lang="en-US"/>
              <a:t>JavaScript variable names should not start with a numeral (0-9). They must begin with a letter or an underscore character. For example, </a:t>
            </a:r>
            <a:r>
              <a:rPr b="1" lang="en-US"/>
              <a:t>123test</a:t>
            </a:r>
            <a:r>
              <a:rPr lang="en-US"/>
              <a:t> is an invalid variable name but </a:t>
            </a:r>
            <a:r>
              <a:rPr b="1" lang="en-US"/>
              <a:t>_123test</a:t>
            </a:r>
            <a:r>
              <a:rPr lang="en-US"/>
              <a:t> is a valid one.</a:t>
            </a:r>
            <a:endParaRPr/>
          </a:p>
          <a:p>
            <a:pPr indent="-457200" lvl="0" marL="458788" rtl="0" algn="just">
              <a:lnSpc>
                <a:spcPct val="90000"/>
              </a:lnSpc>
              <a:spcBef>
                <a:spcPts val="2400"/>
              </a:spcBef>
              <a:spcAft>
                <a:spcPts val="0"/>
              </a:spcAft>
              <a:buSzPts val="2800"/>
              <a:buFont typeface="Arial"/>
              <a:buChar char="•"/>
            </a:pPr>
            <a:r>
              <a:rPr lang="en-US"/>
              <a:t>JavaScript variable names are case-sensitive. For example, </a:t>
            </a:r>
            <a:r>
              <a:rPr b="1" lang="en-US"/>
              <a:t>Name</a:t>
            </a:r>
            <a:r>
              <a:rPr lang="en-US"/>
              <a:t> and </a:t>
            </a:r>
            <a:r>
              <a:rPr b="1" lang="en-US"/>
              <a:t>name</a:t>
            </a:r>
            <a:r>
              <a:rPr lang="en-US"/>
              <a:t> are two different variables.</a:t>
            </a:r>
            <a:endParaRPr/>
          </a:p>
          <a:p>
            <a:pPr indent="0" lvl="0" marL="1588" rtl="0" algn="l">
              <a:lnSpc>
                <a:spcPct val="90000"/>
              </a:lnSpc>
              <a:spcBef>
                <a:spcPts val="2400"/>
              </a:spcBef>
              <a:spcAft>
                <a:spcPts val="0"/>
              </a:spcAft>
              <a:buSzPts val="2800"/>
              <a:buNone/>
            </a:pPr>
            <a:r>
              <a:t/>
            </a:r>
            <a:endParaRPr/>
          </a:p>
        </p:txBody>
      </p:sp>
      <p:sp>
        <p:nvSpPr>
          <p:cNvPr id="443" name="Google Shape;443;p34"/>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35"/>
          <p:cNvSpPr txBox="1"/>
          <p:nvPr>
            <p:ph type="title"/>
          </p:nvPr>
        </p:nvSpPr>
        <p:spPr>
          <a:xfrm>
            <a:off x="180127" y="159666"/>
            <a:ext cx="11125199" cy="638909"/>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JavaScript Reserved Words</a:t>
            </a:r>
            <a:endParaRPr/>
          </a:p>
        </p:txBody>
      </p:sp>
      <p:sp>
        <p:nvSpPr>
          <p:cNvPr id="449" name="Google Shape;449;p35"/>
          <p:cNvSpPr txBox="1"/>
          <p:nvPr>
            <p:ph idx="1" type="body"/>
          </p:nvPr>
        </p:nvSpPr>
        <p:spPr>
          <a:xfrm>
            <a:off x="289131" y="884186"/>
            <a:ext cx="11354362" cy="3962401"/>
          </a:xfrm>
          <a:prstGeom prst="rect">
            <a:avLst/>
          </a:prstGeom>
          <a:noFill/>
          <a:ln>
            <a:noFill/>
          </a:ln>
        </p:spPr>
        <p:txBody>
          <a:bodyPr anchorCtr="0" anchor="t" bIns="0" lIns="0" spcFirstLastPara="1" rIns="0" wrap="square" tIns="0">
            <a:noAutofit/>
          </a:bodyPr>
          <a:lstStyle/>
          <a:p>
            <a:pPr indent="0" lvl="0" marL="1588" rtl="0" algn="just">
              <a:lnSpc>
                <a:spcPct val="90000"/>
              </a:lnSpc>
              <a:spcBef>
                <a:spcPts val="0"/>
              </a:spcBef>
              <a:spcAft>
                <a:spcPts val="0"/>
              </a:spcAft>
              <a:buSzPts val="2600"/>
              <a:buNone/>
            </a:pPr>
            <a:r>
              <a:rPr lang="en-US" sz="2600"/>
              <a:t>A list of all the reserved words in JavaScript are given in the following table. They cannot be used as JavaScript variables, functions, methods, loop labels, or any object names</a:t>
            </a:r>
            <a:r>
              <a:rPr lang="en-US"/>
              <a:t>.</a:t>
            </a:r>
            <a:endParaRPr/>
          </a:p>
        </p:txBody>
      </p:sp>
      <p:sp>
        <p:nvSpPr>
          <p:cNvPr id="450" name="Google Shape;450;p35"/>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451" name="Google Shape;451;p35"/>
          <p:cNvGraphicFramePr/>
          <p:nvPr/>
        </p:nvGraphicFramePr>
        <p:xfrm>
          <a:off x="2325228" y="1755981"/>
          <a:ext cx="3000000" cy="3000000"/>
        </p:xfrm>
        <a:graphic>
          <a:graphicData uri="http://schemas.openxmlformats.org/drawingml/2006/table">
            <a:tbl>
              <a:tblPr bandRow="1" firstRow="1">
                <a:noFill/>
                <a:tableStyleId>{28E30604-20AF-4E26-80DD-424C24190ECC}</a:tableStyleId>
              </a:tblPr>
              <a:tblGrid>
                <a:gridCol w="2031475"/>
                <a:gridCol w="2031475"/>
                <a:gridCol w="2031475"/>
                <a:gridCol w="2031475"/>
              </a:tblGrid>
              <a:tr h="370850">
                <a:tc>
                  <a:txBody>
                    <a:bodyPr/>
                    <a:lstStyle/>
                    <a:p>
                      <a:pPr indent="0" lvl="0" marL="0" marR="0" rtl="0" algn="just">
                        <a:spcBef>
                          <a:spcPts val="0"/>
                        </a:spcBef>
                        <a:spcAft>
                          <a:spcPts val="0"/>
                        </a:spcAft>
                        <a:buNone/>
                      </a:pPr>
                      <a:r>
                        <a:rPr b="1" lang="en-US" sz="1900" u="none" cap="none" strike="noStrike"/>
                        <a:t>abstract</a:t>
                      </a:r>
                      <a:endParaRPr/>
                    </a:p>
                    <a:p>
                      <a:pPr indent="0" lvl="0" marL="0" marR="0" rtl="0" algn="just">
                        <a:spcBef>
                          <a:spcPts val="0"/>
                        </a:spcBef>
                        <a:spcAft>
                          <a:spcPts val="0"/>
                        </a:spcAft>
                        <a:buNone/>
                      </a:pPr>
                      <a:r>
                        <a:rPr b="1" lang="en-US" sz="1900" u="none" cap="none" strike="noStrike"/>
                        <a:t>boolean</a:t>
                      </a:r>
                      <a:endParaRPr b="1" sz="1900" u="none" cap="none" strike="noStrike"/>
                    </a:p>
                    <a:p>
                      <a:pPr indent="0" lvl="0" marL="0" marR="0" rtl="0" algn="just">
                        <a:spcBef>
                          <a:spcPts val="0"/>
                        </a:spcBef>
                        <a:spcAft>
                          <a:spcPts val="0"/>
                        </a:spcAft>
                        <a:buNone/>
                      </a:pPr>
                      <a:r>
                        <a:rPr b="1" lang="en-US" sz="1900" u="none" cap="none" strike="noStrike"/>
                        <a:t>break</a:t>
                      </a:r>
                      <a:endParaRPr/>
                    </a:p>
                    <a:p>
                      <a:pPr indent="0" lvl="0" marL="0" marR="0" rtl="0" algn="just">
                        <a:spcBef>
                          <a:spcPts val="0"/>
                        </a:spcBef>
                        <a:spcAft>
                          <a:spcPts val="0"/>
                        </a:spcAft>
                        <a:buNone/>
                      </a:pPr>
                      <a:r>
                        <a:rPr b="1" lang="en-US" sz="1900" u="none" cap="none" strike="noStrike"/>
                        <a:t>byte</a:t>
                      </a:r>
                      <a:endParaRPr/>
                    </a:p>
                    <a:p>
                      <a:pPr indent="0" lvl="0" marL="0" marR="0" rtl="0" algn="just">
                        <a:spcBef>
                          <a:spcPts val="0"/>
                        </a:spcBef>
                        <a:spcAft>
                          <a:spcPts val="0"/>
                        </a:spcAft>
                        <a:buNone/>
                      </a:pPr>
                      <a:r>
                        <a:rPr b="1" lang="en-US" sz="1900" u="none" cap="none" strike="noStrike"/>
                        <a:t>case</a:t>
                      </a:r>
                      <a:endParaRPr/>
                    </a:p>
                    <a:p>
                      <a:pPr indent="0" lvl="0" marL="0" marR="0" rtl="0" algn="just">
                        <a:spcBef>
                          <a:spcPts val="0"/>
                        </a:spcBef>
                        <a:spcAft>
                          <a:spcPts val="0"/>
                        </a:spcAft>
                        <a:buNone/>
                      </a:pPr>
                      <a:r>
                        <a:rPr b="1" lang="en-US" sz="1900" u="none" cap="none" strike="noStrike"/>
                        <a:t>catch</a:t>
                      </a:r>
                      <a:endParaRPr/>
                    </a:p>
                    <a:p>
                      <a:pPr indent="0" lvl="0" marL="0" marR="0" rtl="0" algn="just">
                        <a:spcBef>
                          <a:spcPts val="0"/>
                        </a:spcBef>
                        <a:spcAft>
                          <a:spcPts val="0"/>
                        </a:spcAft>
                        <a:buNone/>
                      </a:pPr>
                      <a:r>
                        <a:rPr b="1" lang="en-US" sz="1900" u="none" cap="none" strike="noStrike"/>
                        <a:t>char</a:t>
                      </a:r>
                      <a:endParaRPr/>
                    </a:p>
                    <a:p>
                      <a:pPr indent="0" lvl="0" marL="0" marR="0" rtl="0" algn="just">
                        <a:spcBef>
                          <a:spcPts val="0"/>
                        </a:spcBef>
                        <a:spcAft>
                          <a:spcPts val="0"/>
                        </a:spcAft>
                        <a:buNone/>
                      </a:pPr>
                      <a:r>
                        <a:rPr b="1" lang="en-US" sz="1900" u="none" cap="none" strike="noStrike"/>
                        <a:t>class</a:t>
                      </a:r>
                      <a:endParaRPr/>
                    </a:p>
                    <a:p>
                      <a:pPr indent="0" lvl="0" marL="0" marR="0" rtl="0" algn="just">
                        <a:spcBef>
                          <a:spcPts val="0"/>
                        </a:spcBef>
                        <a:spcAft>
                          <a:spcPts val="0"/>
                        </a:spcAft>
                        <a:buNone/>
                      </a:pPr>
                      <a:r>
                        <a:rPr b="1" lang="en-US" sz="1900" u="none" cap="none" strike="noStrike"/>
                        <a:t>const</a:t>
                      </a:r>
                      <a:endParaRPr b="1" sz="1900" u="none" cap="none" strike="noStrike"/>
                    </a:p>
                    <a:p>
                      <a:pPr indent="0" lvl="0" marL="0" marR="0" rtl="0" algn="just">
                        <a:spcBef>
                          <a:spcPts val="0"/>
                        </a:spcBef>
                        <a:spcAft>
                          <a:spcPts val="0"/>
                        </a:spcAft>
                        <a:buNone/>
                      </a:pPr>
                      <a:r>
                        <a:rPr b="1" lang="en-US" sz="1900" u="none" cap="none" strike="noStrike"/>
                        <a:t>continue</a:t>
                      </a:r>
                      <a:endParaRPr/>
                    </a:p>
                    <a:p>
                      <a:pPr indent="0" lvl="0" marL="0" marR="0" rtl="0" algn="just">
                        <a:spcBef>
                          <a:spcPts val="0"/>
                        </a:spcBef>
                        <a:spcAft>
                          <a:spcPts val="0"/>
                        </a:spcAft>
                        <a:buNone/>
                      </a:pPr>
                      <a:r>
                        <a:rPr b="1" lang="en-US" sz="1900" u="none" cap="none" strike="noStrike"/>
                        <a:t>debugger</a:t>
                      </a:r>
                      <a:endParaRPr/>
                    </a:p>
                    <a:p>
                      <a:pPr indent="0" lvl="0" marL="0" marR="0" rtl="0" algn="just">
                        <a:spcBef>
                          <a:spcPts val="0"/>
                        </a:spcBef>
                        <a:spcAft>
                          <a:spcPts val="0"/>
                        </a:spcAft>
                        <a:buNone/>
                      </a:pPr>
                      <a:r>
                        <a:rPr b="1" lang="en-US" sz="1900" u="none" cap="none" strike="noStrike"/>
                        <a:t>default</a:t>
                      </a:r>
                      <a:endParaRPr/>
                    </a:p>
                    <a:p>
                      <a:pPr indent="0" lvl="0" marL="0" marR="0" rtl="0" algn="just">
                        <a:spcBef>
                          <a:spcPts val="0"/>
                        </a:spcBef>
                        <a:spcAft>
                          <a:spcPts val="0"/>
                        </a:spcAft>
                        <a:buNone/>
                      </a:pPr>
                      <a:r>
                        <a:rPr b="1" lang="en-US" sz="1900" u="none" cap="none" strike="noStrike"/>
                        <a:t>delete</a:t>
                      </a:r>
                      <a:endParaRPr/>
                    </a:p>
                    <a:p>
                      <a:pPr indent="0" lvl="0" marL="0" marR="0" rtl="0" algn="just">
                        <a:spcBef>
                          <a:spcPts val="0"/>
                        </a:spcBef>
                        <a:spcAft>
                          <a:spcPts val="0"/>
                        </a:spcAft>
                        <a:buNone/>
                      </a:pPr>
                      <a:r>
                        <a:rPr b="1" lang="en-US" sz="1900" u="none" cap="none" strike="noStrike"/>
                        <a:t>do</a:t>
                      </a:r>
                      <a:endParaRPr/>
                    </a:p>
                    <a:p>
                      <a:pPr indent="0" lvl="0" marL="0" marR="0" rtl="0" algn="just">
                        <a:spcBef>
                          <a:spcPts val="0"/>
                        </a:spcBef>
                        <a:spcAft>
                          <a:spcPts val="0"/>
                        </a:spcAft>
                        <a:buNone/>
                      </a:pPr>
                      <a:r>
                        <a:rPr b="1" lang="en-US" sz="1900" u="none" cap="none" strike="noStrike"/>
                        <a:t>double</a:t>
                      </a:r>
                      <a:endParaRPr b="1" sz="1900" u="none" cap="none" strike="noStrike">
                        <a:solidFill>
                          <a:srgbClr val="000000"/>
                        </a:solidFill>
                      </a:endParaRPr>
                    </a:p>
                  </a:txBody>
                  <a:tcPr marT="76200" marB="76200" marR="76200" marL="76200"/>
                </a:tc>
                <a:tc>
                  <a:txBody>
                    <a:bodyPr/>
                    <a:lstStyle/>
                    <a:p>
                      <a:pPr indent="0" lvl="0" marL="0" marR="0" rtl="0" algn="just">
                        <a:spcBef>
                          <a:spcPts val="0"/>
                        </a:spcBef>
                        <a:spcAft>
                          <a:spcPts val="0"/>
                        </a:spcAft>
                        <a:buNone/>
                      </a:pPr>
                      <a:r>
                        <a:rPr b="1" lang="en-US" sz="1900" u="none" cap="none" strike="noStrike"/>
                        <a:t>else</a:t>
                      </a:r>
                      <a:endParaRPr/>
                    </a:p>
                    <a:p>
                      <a:pPr indent="0" lvl="0" marL="0" marR="0" rtl="0" algn="just">
                        <a:spcBef>
                          <a:spcPts val="0"/>
                        </a:spcBef>
                        <a:spcAft>
                          <a:spcPts val="0"/>
                        </a:spcAft>
                        <a:buNone/>
                      </a:pPr>
                      <a:r>
                        <a:rPr b="1" lang="en-US" sz="1900" u="none" cap="none" strike="noStrike"/>
                        <a:t>enum</a:t>
                      </a:r>
                      <a:endParaRPr b="1" sz="1900" u="none" cap="none" strike="noStrike"/>
                    </a:p>
                    <a:p>
                      <a:pPr indent="0" lvl="0" marL="0" marR="0" rtl="0" algn="just">
                        <a:spcBef>
                          <a:spcPts val="0"/>
                        </a:spcBef>
                        <a:spcAft>
                          <a:spcPts val="0"/>
                        </a:spcAft>
                        <a:buNone/>
                      </a:pPr>
                      <a:r>
                        <a:rPr b="1" lang="en-US" sz="1900" u="none" cap="none" strike="noStrike"/>
                        <a:t>export</a:t>
                      </a:r>
                      <a:endParaRPr/>
                    </a:p>
                    <a:p>
                      <a:pPr indent="0" lvl="0" marL="0" marR="0" rtl="0" algn="just">
                        <a:spcBef>
                          <a:spcPts val="0"/>
                        </a:spcBef>
                        <a:spcAft>
                          <a:spcPts val="0"/>
                        </a:spcAft>
                        <a:buNone/>
                      </a:pPr>
                      <a:r>
                        <a:rPr b="1" lang="en-US" sz="1900" u="none" cap="none" strike="noStrike"/>
                        <a:t>extends</a:t>
                      </a:r>
                      <a:endParaRPr/>
                    </a:p>
                    <a:p>
                      <a:pPr indent="0" lvl="0" marL="0" marR="0" rtl="0" algn="just">
                        <a:spcBef>
                          <a:spcPts val="0"/>
                        </a:spcBef>
                        <a:spcAft>
                          <a:spcPts val="0"/>
                        </a:spcAft>
                        <a:buNone/>
                      </a:pPr>
                      <a:r>
                        <a:rPr b="1" lang="en-US" sz="1900" u="none" cap="none" strike="noStrike"/>
                        <a:t>false</a:t>
                      </a:r>
                      <a:endParaRPr/>
                    </a:p>
                    <a:p>
                      <a:pPr indent="0" lvl="0" marL="0" marR="0" rtl="0" algn="just">
                        <a:spcBef>
                          <a:spcPts val="0"/>
                        </a:spcBef>
                        <a:spcAft>
                          <a:spcPts val="0"/>
                        </a:spcAft>
                        <a:buNone/>
                      </a:pPr>
                      <a:r>
                        <a:rPr b="1" lang="en-US" sz="1900" u="none" cap="none" strike="noStrike"/>
                        <a:t>final</a:t>
                      </a:r>
                      <a:endParaRPr/>
                    </a:p>
                    <a:p>
                      <a:pPr indent="0" lvl="0" marL="0" marR="0" rtl="0" algn="just">
                        <a:spcBef>
                          <a:spcPts val="0"/>
                        </a:spcBef>
                        <a:spcAft>
                          <a:spcPts val="0"/>
                        </a:spcAft>
                        <a:buNone/>
                      </a:pPr>
                      <a:r>
                        <a:rPr b="1" lang="en-US" sz="1900" u="none" cap="none" strike="noStrike"/>
                        <a:t>finally</a:t>
                      </a:r>
                      <a:endParaRPr/>
                    </a:p>
                    <a:p>
                      <a:pPr indent="0" lvl="0" marL="0" marR="0" rtl="0" algn="just">
                        <a:spcBef>
                          <a:spcPts val="0"/>
                        </a:spcBef>
                        <a:spcAft>
                          <a:spcPts val="0"/>
                        </a:spcAft>
                        <a:buNone/>
                      </a:pPr>
                      <a:r>
                        <a:rPr b="1" lang="en-US" sz="1900" u="none" cap="none" strike="noStrike"/>
                        <a:t>float</a:t>
                      </a:r>
                      <a:endParaRPr/>
                    </a:p>
                    <a:p>
                      <a:pPr indent="0" lvl="0" marL="0" marR="0" rtl="0" algn="just">
                        <a:spcBef>
                          <a:spcPts val="0"/>
                        </a:spcBef>
                        <a:spcAft>
                          <a:spcPts val="0"/>
                        </a:spcAft>
                        <a:buNone/>
                      </a:pPr>
                      <a:r>
                        <a:rPr b="1" lang="en-US" sz="1900" u="none" cap="none" strike="noStrike"/>
                        <a:t>for</a:t>
                      </a:r>
                      <a:endParaRPr/>
                    </a:p>
                    <a:p>
                      <a:pPr indent="0" lvl="0" marL="0" marR="0" rtl="0" algn="just">
                        <a:spcBef>
                          <a:spcPts val="0"/>
                        </a:spcBef>
                        <a:spcAft>
                          <a:spcPts val="0"/>
                        </a:spcAft>
                        <a:buNone/>
                      </a:pPr>
                      <a:r>
                        <a:rPr b="1" lang="en-US" sz="1900" u="none" cap="none" strike="noStrike"/>
                        <a:t>function</a:t>
                      </a:r>
                      <a:endParaRPr/>
                    </a:p>
                    <a:p>
                      <a:pPr indent="0" lvl="0" marL="0" marR="0" rtl="0" algn="just">
                        <a:spcBef>
                          <a:spcPts val="0"/>
                        </a:spcBef>
                        <a:spcAft>
                          <a:spcPts val="0"/>
                        </a:spcAft>
                        <a:buNone/>
                      </a:pPr>
                      <a:r>
                        <a:rPr b="1" lang="en-US" sz="1900" u="none" cap="none" strike="noStrike"/>
                        <a:t>goto</a:t>
                      </a:r>
                      <a:endParaRPr b="1" sz="1900" u="none" cap="none" strike="noStrike"/>
                    </a:p>
                    <a:p>
                      <a:pPr indent="0" lvl="0" marL="0" marR="0" rtl="0" algn="just">
                        <a:spcBef>
                          <a:spcPts val="0"/>
                        </a:spcBef>
                        <a:spcAft>
                          <a:spcPts val="0"/>
                        </a:spcAft>
                        <a:buNone/>
                      </a:pPr>
                      <a:r>
                        <a:rPr b="1" lang="en-US" sz="1900" u="none" cap="none" strike="noStrike"/>
                        <a:t>if</a:t>
                      </a:r>
                      <a:endParaRPr/>
                    </a:p>
                    <a:p>
                      <a:pPr indent="0" lvl="0" marL="0" marR="0" rtl="0" algn="just">
                        <a:spcBef>
                          <a:spcPts val="0"/>
                        </a:spcBef>
                        <a:spcAft>
                          <a:spcPts val="0"/>
                        </a:spcAft>
                        <a:buNone/>
                      </a:pPr>
                      <a:r>
                        <a:rPr b="1" lang="en-US" sz="1900" u="none" cap="none" strike="noStrike"/>
                        <a:t>implements</a:t>
                      </a:r>
                      <a:endParaRPr/>
                    </a:p>
                    <a:p>
                      <a:pPr indent="0" lvl="0" marL="0" marR="0" rtl="0" algn="just">
                        <a:spcBef>
                          <a:spcPts val="0"/>
                        </a:spcBef>
                        <a:spcAft>
                          <a:spcPts val="0"/>
                        </a:spcAft>
                        <a:buNone/>
                      </a:pPr>
                      <a:r>
                        <a:rPr b="1" lang="en-US" sz="1900" u="none" cap="none" strike="noStrike"/>
                        <a:t>import</a:t>
                      </a:r>
                      <a:endParaRPr/>
                    </a:p>
                    <a:p>
                      <a:pPr indent="0" lvl="0" marL="0" marR="0" rtl="0" algn="just">
                        <a:spcBef>
                          <a:spcPts val="0"/>
                        </a:spcBef>
                        <a:spcAft>
                          <a:spcPts val="0"/>
                        </a:spcAft>
                        <a:buNone/>
                      </a:pPr>
                      <a:r>
                        <a:rPr b="1" lang="en-US" sz="1900" u="none" cap="none" strike="noStrike"/>
                        <a:t>in</a:t>
                      </a:r>
                      <a:endParaRPr b="1" sz="1900" u="none" cap="none" strike="noStrike">
                        <a:solidFill>
                          <a:srgbClr val="000000"/>
                        </a:solidFill>
                      </a:endParaRPr>
                    </a:p>
                  </a:txBody>
                  <a:tcPr marT="76200" marB="76200" marR="76200" marL="76200"/>
                </a:tc>
                <a:tc>
                  <a:txBody>
                    <a:bodyPr/>
                    <a:lstStyle/>
                    <a:p>
                      <a:pPr indent="0" lvl="0" marL="0" marR="0" rtl="0" algn="just">
                        <a:spcBef>
                          <a:spcPts val="0"/>
                        </a:spcBef>
                        <a:spcAft>
                          <a:spcPts val="0"/>
                        </a:spcAft>
                        <a:buNone/>
                      </a:pPr>
                      <a:r>
                        <a:rPr b="1" lang="en-US" sz="1900" u="none" cap="none" strike="noStrike"/>
                        <a:t>instanceof</a:t>
                      </a:r>
                      <a:endParaRPr b="1" sz="1900" u="none" cap="none" strike="noStrike"/>
                    </a:p>
                    <a:p>
                      <a:pPr indent="0" lvl="0" marL="0" marR="0" rtl="0" algn="just">
                        <a:spcBef>
                          <a:spcPts val="0"/>
                        </a:spcBef>
                        <a:spcAft>
                          <a:spcPts val="0"/>
                        </a:spcAft>
                        <a:buNone/>
                      </a:pPr>
                      <a:r>
                        <a:rPr b="1" lang="en-US" sz="1900" u="none" cap="none" strike="noStrike"/>
                        <a:t>int</a:t>
                      </a:r>
                      <a:endParaRPr b="1" sz="1900" u="none" cap="none" strike="noStrike"/>
                    </a:p>
                    <a:p>
                      <a:pPr indent="0" lvl="0" marL="0" marR="0" rtl="0" algn="just">
                        <a:spcBef>
                          <a:spcPts val="0"/>
                        </a:spcBef>
                        <a:spcAft>
                          <a:spcPts val="0"/>
                        </a:spcAft>
                        <a:buNone/>
                      </a:pPr>
                      <a:r>
                        <a:rPr b="1" lang="en-US" sz="1900" u="none" cap="none" strike="noStrike"/>
                        <a:t>interface</a:t>
                      </a:r>
                      <a:endParaRPr/>
                    </a:p>
                    <a:p>
                      <a:pPr indent="0" lvl="0" marL="0" marR="0" rtl="0" algn="just">
                        <a:spcBef>
                          <a:spcPts val="0"/>
                        </a:spcBef>
                        <a:spcAft>
                          <a:spcPts val="0"/>
                        </a:spcAft>
                        <a:buNone/>
                      </a:pPr>
                      <a:r>
                        <a:rPr b="1" lang="en-US" sz="1900" u="none" cap="none" strike="noStrike"/>
                        <a:t>long</a:t>
                      </a:r>
                      <a:endParaRPr/>
                    </a:p>
                    <a:p>
                      <a:pPr indent="0" lvl="0" marL="0" marR="0" rtl="0" algn="just">
                        <a:spcBef>
                          <a:spcPts val="0"/>
                        </a:spcBef>
                        <a:spcAft>
                          <a:spcPts val="0"/>
                        </a:spcAft>
                        <a:buNone/>
                      </a:pPr>
                      <a:r>
                        <a:rPr b="1" lang="en-US" sz="1900" u="none" cap="none" strike="noStrike"/>
                        <a:t>native</a:t>
                      </a:r>
                      <a:endParaRPr/>
                    </a:p>
                    <a:p>
                      <a:pPr indent="0" lvl="0" marL="0" marR="0" rtl="0" algn="just">
                        <a:spcBef>
                          <a:spcPts val="0"/>
                        </a:spcBef>
                        <a:spcAft>
                          <a:spcPts val="0"/>
                        </a:spcAft>
                        <a:buNone/>
                      </a:pPr>
                      <a:r>
                        <a:rPr b="1" lang="en-US" sz="1900" u="none" cap="none" strike="noStrike"/>
                        <a:t>new</a:t>
                      </a:r>
                      <a:endParaRPr/>
                    </a:p>
                    <a:p>
                      <a:pPr indent="0" lvl="0" marL="0" marR="0" rtl="0" algn="just">
                        <a:spcBef>
                          <a:spcPts val="0"/>
                        </a:spcBef>
                        <a:spcAft>
                          <a:spcPts val="0"/>
                        </a:spcAft>
                        <a:buNone/>
                      </a:pPr>
                      <a:r>
                        <a:rPr b="1" lang="en-US" sz="1900" u="none" cap="none" strike="noStrike"/>
                        <a:t>null</a:t>
                      </a:r>
                      <a:endParaRPr/>
                    </a:p>
                    <a:p>
                      <a:pPr indent="0" lvl="0" marL="0" marR="0" rtl="0" algn="just">
                        <a:spcBef>
                          <a:spcPts val="0"/>
                        </a:spcBef>
                        <a:spcAft>
                          <a:spcPts val="0"/>
                        </a:spcAft>
                        <a:buNone/>
                      </a:pPr>
                      <a:r>
                        <a:rPr b="1" lang="en-US" sz="1900" u="none" cap="none" strike="noStrike"/>
                        <a:t>package</a:t>
                      </a:r>
                      <a:endParaRPr/>
                    </a:p>
                    <a:p>
                      <a:pPr indent="0" lvl="0" marL="0" marR="0" rtl="0" algn="just">
                        <a:spcBef>
                          <a:spcPts val="0"/>
                        </a:spcBef>
                        <a:spcAft>
                          <a:spcPts val="0"/>
                        </a:spcAft>
                        <a:buNone/>
                      </a:pPr>
                      <a:r>
                        <a:rPr b="1" lang="en-US" sz="1900" u="none" cap="none" strike="noStrike"/>
                        <a:t>private</a:t>
                      </a:r>
                      <a:endParaRPr/>
                    </a:p>
                    <a:p>
                      <a:pPr indent="0" lvl="0" marL="0" marR="0" rtl="0" algn="just">
                        <a:spcBef>
                          <a:spcPts val="0"/>
                        </a:spcBef>
                        <a:spcAft>
                          <a:spcPts val="0"/>
                        </a:spcAft>
                        <a:buNone/>
                      </a:pPr>
                      <a:r>
                        <a:rPr b="1" lang="en-US" sz="1900" u="none" cap="none" strike="noStrike"/>
                        <a:t>protected</a:t>
                      </a:r>
                      <a:endParaRPr/>
                    </a:p>
                    <a:p>
                      <a:pPr indent="0" lvl="0" marL="0" marR="0" rtl="0" algn="just">
                        <a:spcBef>
                          <a:spcPts val="0"/>
                        </a:spcBef>
                        <a:spcAft>
                          <a:spcPts val="0"/>
                        </a:spcAft>
                        <a:buNone/>
                      </a:pPr>
                      <a:r>
                        <a:rPr b="1" lang="en-US" sz="1900" u="none" cap="none" strike="noStrike"/>
                        <a:t>public</a:t>
                      </a:r>
                      <a:endParaRPr/>
                    </a:p>
                    <a:p>
                      <a:pPr indent="0" lvl="0" marL="0" marR="0" rtl="0" algn="just">
                        <a:spcBef>
                          <a:spcPts val="0"/>
                        </a:spcBef>
                        <a:spcAft>
                          <a:spcPts val="0"/>
                        </a:spcAft>
                        <a:buNone/>
                      </a:pPr>
                      <a:r>
                        <a:rPr b="1" lang="en-US" sz="1900" u="none" cap="none" strike="noStrike"/>
                        <a:t>return</a:t>
                      </a:r>
                      <a:endParaRPr/>
                    </a:p>
                    <a:p>
                      <a:pPr indent="0" lvl="0" marL="0" marR="0" rtl="0" algn="just">
                        <a:spcBef>
                          <a:spcPts val="0"/>
                        </a:spcBef>
                        <a:spcAft>
                          <a:spcPts val="0"/>
                        </a:spcAft>
                        <a:buNone/>
                      </a:pPr>
                      <a:r>
                        <a:rPr b="1" lang="en-US" sz="1900" u="none" cap="none" strike="noStrike"/>
                        <a:t>short</a:t>
                      </a:r>
                      <a:endParaRPr/>
                    </a:p>
                    <a:p>
                      <a:pPr indent="0" lvl="0" marL="0" marR="0" rtl="0" algn="just">
                        <a:spcBef>
                          <a:spcPts val="0"/>
                        </a:spcBef>
                        <a:spcAft>
                          <a:spcPts val="0"/>
                        </a:spcAft>
                        <a:buNone/>
                      </a:pPr>
                      <a:r>
                        <a:rPr b="1" lang="en-US" sz="1900" u="none" cap="none" strike="noStrike"/>
                        <a:t>static</a:t>
                      </a:r>
                      <a:endParaRPr/>
                    </a:p>
                    <a:p>
                      <a:pPr indent="0" lvl="0" marL="0" marR="0" rtl="0" algn="just">
                        <a:spcBef>
                          <a:spcPts val="0"/>
                        </a:spcBef>
                        <a:spcAft>
                          <a:spcPts val="0"/>
                        </a:spcAft>
                        <a:buNone/>
                      </a:pPr>
                      <a:r>
                        <a:rPr b="1" lang="en-US" sz="1900" u="none" cap="none" strike="noStrike"/>
                        <a:t>super</a:t>
                      </a:r>
                      <a:endParaRPr b="1" sz="1900" u="none" cap="none" strike="noStrike">
                        <a:solidFill>
                          <a:srgbClr val="000000"/>
                        </a:solidFill>
                      </a:endParaRPr>
                    </a:p>
                  </a:txBody>
                  <a:tcPr marT="76200" marB="76200" marR="76200" marL="76200"/>
                </a:tc>
                <a:tc>
                  <a:txBody>
                    <a:bodyPr/>
                    <a:lstStyle/>
                    <a:p>
                      <a:pPr indent="0" lvl="0" marL="0" marR="0" rtl="0" algn="just">
                        <a:spcBef>
                          <a:spcPts val="0"/>
                        </a:spcBef>
                        <a:spcAft>
                          <a:spcPts val="0"/>
                        </a:spcAft>
                        <a:buNone/>
                      </a:pPr>
                      <a:r>
                        <a:rPr b="1" lang="en-US" sz="1900" u="none" cap="none" strike="noStrike"/>
                        <a:t>switch</a:t>
                      </a:r>
                      <a:endParaRPr/>
                    </a:p>
                    <a:p>
                      <a:pPr indent="0" lvl="0" marL="0" marR="0" rtl="0" algn="just">
                        <a:spcBef>
                          <a:spcPts val="0"/>
                        </a:spcBef>
                        <a:spcAft>
                          <a:spcPts val="0"/>
                        </a:spcAft>
                        <a:buNone/>
                      </a:pPr>
                      <a:r>
                        <a:rPr b="1" lang="en-US" sz="1900" u="none" cap="none" strike="noStrike"/>
                        <a:t>synchronized</a:t>
                      </a:r>
                      <a:endParaRPr/>
                    </a:p>
                    <a:p>
                      <a:pPr indent="0" lvl="0" marL="0" marR="0" rtl="0" algn="just">
                        <a:spcBef>
                          <a:spcPts val="0"/>
                        </a:spcBef>
                        <a:spcAft>
                          <a:spcPts val="0"/>
                        </a:spcAft>
                        <a:buNone/>
                      </a:pPr>
                      <a:r>
                        <a:rPr b="1" lang="en-US" sz="1900" u="none" cap="none" strike="noStrike"/>
                        <a:t>this</a:t>
                      </a:r>
                      <a:endParaRPr/>
                    </a:p>
                    <a:p>
                      <a:pPr indent="0" lvl="0" marL="0" marR="0" rtl="0" algn="just">
                        <a:spcBef>
                          <a:spcPts val="0"/>
                        </a:spcBef>
                        <a:spcAft>
                          <a:spcPts val="0"/>
                        </a:spcAft>
                        <a:buNone/>
                      </a:pPr>
                      <a:r>
                        <a:rPr b="1" lang="en-US" sz="1900" u="none" cap="none" strike="noStrike"/>
                        <a:t>throw</a:t>
                      </a:r>
                      <a:endParaRPr/>
                    </a:p>
                    <a:p>
                      <a:pPr indent="0" lvl="0" marL="0" marR="0" rtl="0" algn="just">
                        <a:spcBef>
                          <a:spcPts val="0"/>
                        </a:spcBef>
                        <a:spcAft>
                          <a:spcPts val="0"/>
                        </a:spcAft>
                        <a:buNone/>
                      </a:pPr>
                      <a:r>
                        <a:rPr b="1" lang="en-US" sz="1900" u="none" cap="none" strike="noStrike"/>
                        <a:t>throws</a:t>
                      </a:r>
                      <a:endParaRPr/>
                    </a:p>
                    <a:p>
                      <a:pPr indent="0" lvl="0" marL="0" marR="0" rtl="0" algn="just">
                        <a:spcBef>
                          <a:spcPts val="0"/>
                        </a:spcBef>
                        <a:spcAft>
                          <a:spcPts val="0"/>
                        </a:spcAft>
                        <a:buNone/>
                      </a:pPr>
                      <a:r>
                        <a:rPr b="1" lang="en-US" sz="1900" u="none" cap="none" strike="noStrike"/>
                        <a:t>transient</a:t>
                      </a:r>
                      <a:endParaRPr/>
                    </a:p>
                    <a:p>
                      <a:pPr indent="0" lvl="0" marL="0" marR="0" rtl="0" algn="just">
                        <a:spcBef>
                          <a:spcPts val="0"/>
                        </a:spcBef>
                        <a:spcAft>
                          <a:spcPts val="0"/>
                        </a:spcAft>
                        <a:buNone/>
                      </a:pPr>
                      <a:r>
                        <a:rPr b="1" lang="en-US" sz="1900" u="none" cap="none" strike="noStrike"/>
                        <a:t>true</a:t>
                      </a:r>
                      <a:endParaRPr/>
                    </a:p>
                    <a:p>
                      <a:pPr indent="0" lvl="0" marL="0" marR="0" rtl="0" algn="just">
                        <a:spcBef>
                          <a:spcPts val="0"/>
                        </a:spcBef>
                        <a:spcAft>
                          <a:spcPts val="0"/>
                        </a:spcAft>
                        <a:buNone/>
                      </a:pPr>
                      <a:r>
                        <a:rPr b="1" lang="en-US" sz="1900" u="none" cap="none" strike="noStrike"/>
                        <a:t>try</a:t>
                      </a:r>
                      <a:endParaRPr/>
                    </a:p>
                    <a:p>
                      <a:pPr indent="0" lvl="0" marL="0" marR="0" rtl="0" algn="just">
                        <a:spcBef>
                          <a:spcPts val="0"/>
                        </a:spcBef>
                        <a:spcAft>
                          <a:spcPts val="0"/>
                        </a:spcAft>
                        <a:buNone/>
                      </a:pPr>
                      <a:r>
                        <a:rPr b="1" lang="en-US" sz="1900" u="none" cap="none" strike="noStrike"/>
                        <a:t>typeof</a:t>
                      </a:r>
                      <a:endParaRPr b="1" sz="1900" u="none" cap="none" strike="noStrike"/>
                    </a:p>
                    <a:p>
                      <a:pPr indent="0" lvl="0" marL="0" marR="0" rtl="0" algn="just">
                        <a:spcBef>
                          <a:spcPts val="0"/>
                        </a:spcBef>
                        <a:spcAft>
                          <a:spcPts val="0"/>
                        </a:spcAft>
                        <a:buNone/>
                      </a:pPr>
                      <a:r>
                        <a:rPr b="1" lang="en-US" sz="1900" u="none" cap="none" strike="noStrike"/>
                        <a:t>var</a:t>
                      </a:r>
                      <a:endParaRPr b="1" sz="1900" u="none" cap="none" strike="noStrike"/>
                    </a:p>
                    <a:p>
                      <a:pPr indent="0" lvl="0" marL="0" marR="0" rtl="0" algn="just">
                        <a:spcBef>
                          <a:spcPts val="0"/>
                        </a:spcBef>
                        <a:spcAft>
                          <a:spcPts val="0"/>
                        </a:spcAft>
                        <a:buNone/>
                      </a:pPr>
                      <a:r>
                        <a:rPr b="1" lang="en-US" sz="1900" u="none" cap="none" strike="noStrike"/>
                        <a:t>void</a:t>
                      </a:r>
                      <a:endParaRPr/>
                    </a:p>
                    <a:p>
                      <a:pPr indent="0" lvl="0" marL="0" marR="0" rtl="0" algn="just">
                        <a:spcBef>
                          <a:spcPts val="0"/>
                        </a:spcBef>
                        <a:spcAft>
                          <a:spcPts val="0"/>
                        </a:spcAft>
                        <a:buNone/>
                      </a:pPr>
                      <a:r>
                        <a:rPr b="1" lang="en-US" sz="1900" u="none" cap="none" strike="noStrike"/>
                        <a:t>volatile</a:t>
                      </a:r>
                      <a:endParaRPr/>
                    </a:p>
                    <a:p>
                      <a:pPr indent="0" lvl="0" marL="0" marR="0" rtl="0" algn="just">
                        <a:spcBef>
                          <a:spcPts val="0"/>
                        </a:spcBef>
                        <a:spcAft>
                          <a:spcPts val="0"/>
                        </a:spcAft>
                        <a:buNone/>
                      </a:pPr>
                      <a:r>
                        <a:rPr b="1" lang="en-US" sz="1900" u="none" cap="none" strike="noStrike"/>
                        <a:t>while</a:t>
                      </a:r>
                      <a:endParaRPr/>
                    </a:p>
                    <a:p>
                      <a:pPr indent="0" lvl="0" marL="0" marR="0" rtl="0" algn="just">
                        <a:spcBef>
                          <a:spcPts val="0"/>
                        </a:spcBef>
                        <a:spcAft>
                          <a:spcPts val="0"/>
                        </a:spcAft>
                        <a:buNone/>
                      </a:pPr>
                      <a:r>
                        <a:rPr b="1" lang="en-US" sz="1900" u="none" cap="none" strike="noStrike"/>
                        <a:t>with</a:t>
                      </a:r>
                      <a:endParaRPr b="1" sz="1900" u="none" cap="none" strike="noStrike">
                        <a:solidFill>
                          <a:srgbClr val="000000"/>
                        </a:solidFill>
                      </a:endParaRPr>
                    </a:p>
                  </a:txBody>
                  <a:tcPr marT="76200" marB="76200" marR="76200" marL="76200"/>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36"/>
          <p:cNvSpPr txBox="1"/>
          <p:nvPr>
            <p:ph type="title"/>
          </p:nvPr>
        </p:nvSpPr>
        <p:spPr>
          <a:xfrm>
            <a:off x="132573" y="193182"/>
            <a:ext cx="11125199" cy="535547"/>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What is an operator?</a:t>
            </a:r>
            <a:endParaRPr/>
          </a:p>
        </p:txBody>
      </p:sp>
      <p:sp>
        <p:nvSpPr>
          <p:cNvPr id="457" name="Google Shape;457;p36"/>
          <p:cNvSpPr txBox="1"/>
          <p:nvPr>
            <p:ph idx="1" type="body"/>
          </p:nvPr>
        </p:nvSpPr>
        <p:spPr>
          <a:xfrm>
            <a:off x="271669" y="860737"/>
            <a:ext cx="11576893" cy="3962401"/>
          </a:xfrm>
          <a:prstGeom prst="rect">
            <a:avLst/>
          </a:prstGeom>
          <a:noFill/>
          <a:ln>
            <a:noFill/>
          </a:ln>
        </p:spPr>
        <p:txBody>
          <a:bodyPr anchorCtr="0" anchor="t" bIns="0" lIns="0" spcFirstLastPara="1" rIns="0" wrap="square" tIns="0">
            <a:noAutofit/>
          </a:bodyPr>
          <a:lstStyle/>
          <a:p>
            <a:pPr indent="0" lvl="0" marL="1588" rtl="0" algn="l">
              <a:lnSpc>
                <a:spcPct val="90000"/>
              </a:lnSpc>
              <a:spcBef>
                <a:spcPts val="0"/>
              </a:spcBef>
              <a:spcAft>
                <a:spcPts val="0"/>
              </a:spcAft>
              <a:buSzPts val="2800"/>
              <a:buNone/>
            </a:pPr>
            <a:r>
              <a:rPr lang="en-US"/>
              <a:t>Let us take a simple expression </a:t>
            </a:r>
            <a:r>
              <a:rPr b="1" lang="en-US"/>
              <a:t>4 + 5 is equal to 9</a:t>
            </a:r>
            <a:r>
              <a:rPr lang="en-US"/>
              <a:t>. Here 4 and 5 are called </a:t>
            </a:r>
            <a:r>
              <a:rPr b="1" lang="en-US"/>
              <a:t>operands</a:t>
            </a:r>
            <a:r>
              <a:rPr lang="en-US"/>
              <a:t> and ‘+’ is called the </a:t>
            </a:r>
            <a:r>
              <a:rPr b="1" lang="en-US"/>
              <a:t>operator</a:t>
            </a:r>
            <a:r>
              <a:rPr lang="en-US"/>
              <a:t>. JavaScript supports the following types of operators.</a:t>
            </a:r>
            <a:endParaRPr/>
          </a:p>
          <a:p>
            <a:pPr indent="-457200" lvl="0" marL="458788" rtl="0" algn="l">
              <a:lnSpc>
                <a:spcPct val="90000"/>
              </a:lnSpc>
              <a:spcBef>
                <a:spcPts val="2400"/>
              </a:spcBef>
              <a:spcAft>
                <a:spcPts val="0"/>
              </a:spcAft>
              <a:buSzPts val="2800"/>
              <a:buFont typeface="Arial"/>
              <a:buChar char="•"/>
            </a:pPr>
            <a:r>
              <a:rPr lang="en-US"/>
              <a:t>Arithmetic Operators</a:t>
            </a:r>
            <a:endParaRPr/>
          </a:p>
          <a:p>
            <a:pPr indent="-457200" lvl="0" marL="458788" rtl="0" algn="l">
              <a:lnSpc>
                <a:spcPct val="90000"/>
              </a:lnSpc>
              <a:spcBef>
                <a:spcPts val="2400"/>
              </a:spcBef>
              <a:spcAft>
                <a:spcPts val="0"/>
              </a:spcAft>
              <a:buSzPts val="2800"/>
              <a:buFont typeface="Arial"/>
              <a:buChar char="•"/>
            </a:pPr>
            <a:r>
              <a:rPr lang="en-US"/>
              <a:t>Comparision Operators</a:t>
            </a:r>
            <a:endParaRPr/>
          </a:p>
          <a:p>
            <a:pPr indent="-457200" lvl="0" marL="458788" rtl="0" algn="l">
              <a:lnSpc>
                <a:spcPct val="90000"/>
              </a:lnSpc>
              <a:spcBef>
                <a:spcPts val="2400"/>
              </a:spcBef>
              <a:spcAft>
                <a:spcPts val="0"/>
              </a:spcAft>
              <a:buSzPts val="2800"/>
              <a:buFont typeface="Arial"/>
              <a:buChar char="•"/>
            </a:pPr>
            <a:r>
              <a:rPr lang="en-US"/>
              <a:t>Logical (or Relational) Operators</a:t>
            </a:r>
            <a:endParaRPr/>
          </a:p>
          <a:p>
            <a:pPr indent="-457200" lvl="0" marL="458788" rtl="0" algn="l">
              <a:lnSpc>
                <a:spcPct val="90000"/>
              </a:lnSpc>
              <a:spcBef>
                <a:spcPts val="2400"/>
              </a:spcBef>
              <a:spcAft>
                <a:spcPts val="0"/>
              </a:spcAft>
              <a:buSzPts val="2800"/>
              <a:buFont typeface="Arial"/>
              <a:buChar char="•"/>
            </a:pPr>
            <a:r>
              <a:rPr lang="en-US"/>
              <a:t>Assignment Operators</a:t>
            </a:r>
            <a:endParaRPr/>
          </a:p>
          <a:p>
            <a:pPr indent="-457200" lvl="0" marL="458788" rtl="0" algn="l">
              <a:lnSpc>
                <a:spcPct val="90000"/>
              </a:lnSpc>
              <a:spcBef>
                <a:spcPts val="2400"/>
              </a:spcBef>
              <a:spcAft>
                <a:spcPts val="0"/>
              </a:spcAft>
              <a:buSzPts val="2800"/>
              <a:buFont typeface="Arial"/>
              <a:buChar char="•"/>
            </a:pPr>
            <a:r>
              <a:rPr lang="en-US"/>
              <a:t>Conditional (or ternary) Operators</a:t>
            </a:r>
            <a:endParaRPr/>
          </a:p>
          <a:p>
            <a:pPr indent="0" lvl="0" marL="1588" rtl="0" algn="l">
              <a:lnSpc>
                <a:spcPct val="90000"/>
              </a:lnSpc>
              <a:spcBef>
                <a:spcPts val="2400"/>
              </a:spcBef>
              <a:spcAft>
                <a:spcPts val="0"/>
              </a:spcAft>
              <a:buSzPts val="2800"/>
              <a:buNone/>
            </a:pPr>
            <a:r>
              <a:rPr lang="en-US"/>
              <a:t>Lets have a look on all operators one by one.</a:t>
            </a:r>
            <a:endParaRPr/>
          </a:p>
          <a:p>
            <a:pPr indent="0" lvl="0" marL="1588" rtl="0" algn="l">
              <a:lnSpc>
                <a:spcPct val="90000"/>
              </a:lnSpc>
              <a:spcBef>
                <a:spcPts val="2400"/>
              </a:spcBef>
              <a:spcAft>
                <a:spcPts val="0"/>
              </a:spcAft>
              <a:buSzPts val="2800"/>
              <a:buNone/>
            </a:pPr>
            <a:r>
              <a:t/>
            </a:r>
            <a:endParaRPr/>
          </a:p>
        </p:txBody>
      </p:sp>
      <p:sp>
        <p:nvSpPr>
          <p:cNvPr id="458" name="Google Shape;458;p36"/>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37"/>
          <p:cNvSpPr txBox="1"/>
          <p:nvPr>
            <p:ph type="title"/>
          </p:nvPr>
        </p:nvSpPr>
        <p:spPr>
          <a:xfrm>
            <a:off x="203572" y="328245"/>
            <a:ext cx="11125199" cy="615463"/>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Arithmetic Operators</a:t>
            </a:r>
            <a:endParaRPr/>
          </a:p>
        </p:txBody>
      </p:sp>
      <p:sp>
        <p:nvSpPr>
          <p:cNvPr id="464" name="Google Shape;464;p37"/>
          <p:cNvSpPr txBox="1"/>
          <p:nvPr>
            <p:ph idx="1" type="body"/>
          </p:nvPr>
        </p:nvSpPr>
        <p:spPr>
          <a:xfrm>
            <a:off x="462500" y="1137137"/>
            <a:ext cx="11354362" cy="3962401"/>
          </a:xfrm>
          <a:prstGeom prst="rect">
            <a:avLst/>
          </a:prstGeom>
          <a:noFill/>
          <a:ln>
            <a:noFill/>
          </a:ln>
        </p:spPr>
        <p:txBody>
          <a:bodyPr anchorCtr="0" anchor="t" bIns="0" lIns="0" spcFirstLastPara="1" rIns="0" wrap="square" tIns="0">
            <a:noAutofit/>
          </a:bodyPr>
          <a:lstStyle/>
          <a:p>
            <a:pPr indent="0" lvl="0" marL="1588" rtl="0" algn="l">
              <a:lnSpc>
                <a:spcPct val="90000"/>
              </a:lnSpc>
              <a:spcBef>
                <a:spcPts val="0"/>
              </a:spcBef>
              <a:spcAft>
                <a:spcPts val="0"/>
              </a:spcAft>
              <a:buSzPts val="2400"/>
              <a:buNone/>
            </a:pPr>
            <a:r>
              <a:rPr lang="en-US" sz="2400"/>
              <a:t>JavaScript supports the following arithmetic operators −</a:t>
            </a:r>
            <a:endParaRPr/>
          </a:p>
          <a:p>
            <a:pPr indent="0" lvl="0" marL="1588" rtl="0" algn="l">
              <a:lnSpc>
                <a:spcPct val="90000"/>
              </a:lnSpc>
              <a:spcBef>
                <a:spcPts val="2400"/>
              </a:spcBef>
              <a:spcAft>
                <a:spcPts val="0"/>
              </a:spcAft>
              <a:buSzPts val="2400"/>
              <a:buNone/>
            </a:pPr>
            <a:r>
              <a:rPr lang="en-US" sz="2400"/>
              <a:t>Assume variable A holds 10 and variable B holds 20, then −</a:t>
            </a:r>
            <a:endParaRPr/>
          </a:p>
          <a:p>
            <a:pPr indent="0" lvl="0" marL="1588" rtl="0" algn="l">
              <a:lnSpc>
                <a:spcPct val="90000"/>
              </a:lnSpc>
              <a:spcBef>
                <a:spcPts val="2400"/>
              </a:spcBef>
              <a:spcAft>
                <a:spcPts val="0"/>
              </a:spcAft>
              <a:buSzPts val="2800"/>
              <a:buNone/>
            </a:pPr>
            <a:r>
              <a:t/>
            </a:r>
            <a:endParaRPr/>
          </a:p>
        </p:txBody>
      </p:sp>
      <p:sp>
        <p:nvSpPr>
          <p:cNvPr id="465" name="Google Shape;465;p37"/>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466" name="Google Shape;466;p37"/>
          <p:cNvGraphicFramePr/>
          <p:nvPr/>
        </p:nvGraphicFramePr>
        <p:xfrm>
          <a:off x="7957735" y="308760"/>
          <a:ext cx="3000000" cy="3000000"/>
        </p:xfrm>
        <a:graphic>
          <a:graphicData uri="http://schemas.openxmlformats.org/drawingml/2006/table">
            <a:tbl>
              <a:tblPr bandRow="1" firstRow="1">
                <a:noFill/>
                <a:tableStyleId>{28E30604-20AF-4E26-80DD-424C24190ECC}</a:tableStyleId>
              </a:tblPr>
              <a:tblGrid>
                <a:gridCol w="580950"/>
                <a:gridCol w="3078050"/>
              </a:tblGrid>
              <a:tr h="348050">
                <a:tc>
                  <a:txBody>
                    <a:bodyPr/>
                    <a:lstStyle/>
                    <a:p>
                      <a:pPr indent="0" lvl="0" marL="0" marR="0" rtl="0" algn="l">
                        <a:spcBef>
                          <a:spcPts val="0"/>
                        </a:spcBef>
                        <a:spcAft>
                          <a:spcPts val="0"/>
                        </a:spcAft>
                        <a:buNone/>
                      </a:pPr>
                      <a:r>
                        <a:rPr lang="en-US" sz="1300" u="none" cap="none" strike="noStrike"/>
                        <a:t>Sr.No</a:t>
                      </a:r>
                      <a:endParaRPr sz="1300" u="none" cap="none" strike="noStrike"/>
                    </a:p>
                  </a:txBody>
                  <a:tcPr marT="76200" marB="76200" marR="76200" marL="76200"/>
                </a:tc>
                <a:tc>
                  <a:txBody>
                    <a:bodyPr/>
                    <a:lstStyle/>
                    <a:p>
                      <a:pPr indent="0" lvl="0" marL="0" marR="0" rtl="0" algn="l">
                        <a:spcBef>
                          <a:spcPts val="0"/>
                        </a:spcBef>
                        <a:spcAft>
                          <a:spcPts val="0"/>
                        </a:spcAft>
                        <a:buNone/>
                      </a:pPr>
                      <a:r>
                        <a:rPr lang="en-US" sz="1300" u="none" cap="none" strike="noStrike"/>
                        <a:t>Operator and Description</a:t>
                      </a:r>
                      <a:endParaRPr/>
                    </a:p>
                  </a:txBody>
                  <a:tcPr marT="76200" marB="76200" marR="76200" marL="76200"/>
                </a:tc>
              </a:tr>
              <a:tr h="677900">
                <a:tc>
                  <a:txBody>
                    <a:bodyPr/>
                    <a:lstStyle/>
                    <a:p>
                      <a:pPr indent="0" lvl="0" marL="0" marR="0" rtl="0" algn="l">
                        <a:spcBef>
                          <a:spcPts val="0"/>
                        </a:spcBef>
                        <a:spcAft>
                          <a:spcPts val="0"/>
                        </a:spcAft>
                        <a:buNone/>
                      </a:pPr>
                      <a:r>
                        <a:rPr lang="en-US" sz="1300" u="none" cap="none" strike="noStrike"/>
                        <a:t>1</a:t>
                      </a:r>
                      <a:endParaRPr/>
                    </a:p>
                  </a:txBody>
                  <a:tcPr marT="76200" marB="76200" marR="76200" marL="76200"/>
                </a:tc>
                <a:tc>
                  <a:txBody>
                    <a:bodyPr/>
                    <a:lstStyle/>
                    <a:p>
                      <a:pPr indent="0" lvl="0" marL="0" marR="0" rtl="0" algn="just">
                        <a:spcBef>
                          <a:spcPts val="0"/>
                        </a:spcBef>
                        <a:spcAft>
                          <a:spcPts val="0"/>
                        </a:spcAft>
                        <a:buNone/>
                      </a:pPr>
                      <a:r>
                        <a:rPr lang="en-US" sz="1300" u="none" cap="none" strike="noStrike"/>
                        <a:t>+ (Addition)</a:t>
                      </a:r>
                      <a:endParaRPr/>
                    </a:p>
                    <a:p>
                      <a:pPr indent="0" lvl="0" marL="0" marR="0" rtl="0" algn="just">
                        <a:spcBef>
                          <a:spcPts val="0"/>
                        </a:spcBef>
                        <a:spcAft>
                          <a:spcPts val="0"/>
                        </a:spcAft>
                        <a:buNone/>
                      </a:pPr>
                      <a:r>
                        <a:rPr lang="en-US" sz="1300" u="none" cap="none" strike="noStrike"/>
                        <a:t>Adds two operands</a:t>
                      </a:r>
                      <a:endParaRPr/>
                    </a:p>
                    <a:p>
                      <a:pPr indent="0" lvl="0" marL="0" marR="0" rtl="0" algn="just">
                        <a:spcBef>
                          <a:spcPts val="0"/>
                        </a:spcBef>
                        <a:spcAft>
                          <a:spcPts val="0"/>
                        </a:spcAft>
                        <a:buNone/>
                      </a:pPr>
                      <a:r>
                        <a:rPr lang="en-US" sz="1300" u="none" cap="none" strike="noStrike"/>
                        <a:t>Ex: A + B will give 30</a:t>
                      </a:r>
                      <a:endParaRPr sz="1300" u="none" cap="none" strike="noStrike">
                        <a:solidFill>
                          <a:srgbClr val="000000"/>
                        </a:solidFill>
                      </a:endParaRPr>
                    </a:p>
                  </a:txBody>
                  <a:tcPr marT="76200" marB="76200" marR="76200" marL="76200"/>
                </a:tc>
              </a:tr>
              <a:tr h="857750">
                <a:tc>
                  <a:txBody>
                    <a:bodyPr/>
                    <a:lstStyle/>
                    <a:p>
                      <a:pPr indent="0" lvl="0" marL="0" marR="0" rtl="0" algn="l">
                        <a:spcBef>
                          <a:spcPts val="0"/>
                        </a:spcBef>
                        <a:spcAft>
                          <a:spcPts val="0"/>
                        </a:spcAft>
                        <a:buNone/>
                      </a:pPr>
                      <a:r>
                        <a:rPr lang="en-US" sz="1300" u="none" cap="none" strike="noStrike"/>
                        <a:t>2</a:t>
                      </a:r>
                      <a:endParaRPr/>
                    </a:p>
                  </a:txBody>
                  <a:tcPr marT="76200" marB="76200" marR="76200" marL="76200"/>
                </a:tc>
                <a:tc>
                  <a:txBody>
                    <a:bodyPr/>
                    <a:lstStyle/>
                    <a:p>
                      <a:pPr indent="0" lvl="0" marL="0" marR="0" rtl="0" algn="just">
                        <a:spcBef>
                          <a:spcPts val="0"/>
                        </a:spcBef>
                        <a:spcAft>
                          <a:spcPts val="0"/>
                        </a:spcAft>
                        <a:buNone/>
                      </a:pPr>
                      <a:r>
                        <a:rPr lang="en-US" sz="1300" u="none" cap="none" strike="noStrike"/>
                        <a:t>- (Subtraction)</a:t>
                      </a:r>
                      <a:endParaRPr/>
                    </a:p>
                    <a:p>
                      <a:pPr indent="0" lvl="0" marL="0" marR="0" rtl="0" algn="just">
                        <a:spcBef>
                          <a:spcPts val="0"/>
                        </a:spcBef>
                        <a:spcAft>
                          <a:spcPts val="0"/>
                        </a:spcAft>
                        <a:buNone/>
                      </a:pPr>
                      <a:r>
                        <a:rPr lang="en-US" sz="1300" u="none" cap="none" strike="noStrike"/>
                        <a:t>Subtracts the second operand from the first</a:t>
                      </a:r>
                      <a:endParaRPr/>
                    </a:p>
                    <a:p>
                      <a:pPr indent="0" lvl="0" marL="0" marR="0" rtl="0" algn="just">
                        <a:spcBef>
                          <a:spcPts val="0"/>
                        </a:spcBef>
                        <a:spcAft>
                          <a:spcPts val="0"/>
                        </a:spcAft>
                        <a:buNone/>
                      </a:pPr>
                      <a:r>
                        <a:rPr lang="en-US" sz="1300" u="none" cap="none" strike="noStrike"/>
                        <a:t>Ex: A - B will give -10</a:t>
                      </a:r>
                      <a:endParaRPr sz="1300" u="none" cap="none" strike="noStrike">
                        <a:solidFill>
                          <a:srgbClr val="000000"/>
                        </a:solidFill>
                      </a:endParaRPr>
                    </a:p>
                  </a:txBody>
                  <a:tcPr marT="76200" marB="76200" marR="76200" marL="76200"/>
                </a:tc>
              </a:tr>
              <a:tr h="677900">
                <a:tc>
                  <a:txBody>
                    <a:bodyPr/>
                    <a:lstStyle/>
                    <a:p>
                      <a:pPr indent="0" lvl="0" marL="0" marR="0" rtl="0" algn="l">
                        <a:spcBef>
                          <a:spcPts val="0"/>
                        </a:spcBef>
                        <a:spcAft>
                          <a:spcPts val="0"/>
                        </a:spcAft>
                        <a:buNone/>
                      </a:pPr>
                      <a:r>
                        <a:rPr lang="en-US" sz="1300" u="none" cap="none" strike="noStrike"/>
                        <a:t>3</a:t>
                      </a:r>
                      <a:endParaRPr/>
                    </a:p>
                  </a:txBody>
                  <a:tcPr marT="76200" marB="76200" marR="76200" marL="76200"/>
                </a:tc>
                <a:tc>
                  <a:txBody>
                    <a:bodyPr/>
                    <a:lstStyle/>
                    <a:p>
                      <a:pPr indent="0" lvl="0" marL="0" marR="0" rtl="0" algn="just">
                        <a:spcBef>
                          <a:spcPts val="0"/>
                        </a:spcBef>
                        <a:spcAft>
                          <a:spcPts val="0"/>
                        </a:spcAft>
                        <a:buNone/>
                      </a:pPr>
                      <a:r>
                        <a:rPr lang="en-US" sz="1300" u="none" cap="none" strike="noStrike"/>
                        <a:t>* (Multiplication)</a:t>
                      </a:r>
                      <a:endParaRPr/>
                    </a:p>
                    <a:p>
                      <a:pPr indent="0" lvl="0" marL="0" marR="0" rtl="0" algn="just">
                        <a:spcBef>
                          <a:spcPts val="0"/>
                        </a:spcBef>
                        <a:spcAft>
                          <a:spcPts val="0"/>
                        </a:spcAft>
                        <a:buNone/>
                      </a:pPr>
                      <a:r>
                        <a:rPr lang="en-US" sz="1300" u="none" cap="none" strike="noStrike"/>
                        <a:t>Multiply both operands</a:t>
                      </a:r>
                      <a:endParaRPr/>
                    </a:p>
                    <a:p>
                      <a:pPr indent="0" lvl="0" marL="0" marR="0" rtl="0" algn="just">
                        <a:spcBef>
                          <a:spcPts val="0"/>
                        </a:spcBef>
                        <a:spcAft>
                          <a:spcPts val="0"/>
                        </a:spcAft>
                        <a:buNone/>
                      </a:pPr>
                      <a:r>
                        <a:rPr lang="en-US" sz="1300" u="none" cap="none" strike="noStrike"/>
                        <a:t>Ex: A * B will give 200</a:t>
                      </a:r>
                      <a:endParaRPr sz="1300" u="none" cap="none" strike="noStrike">
                        <a:solidFill>
                          <a:srgbClr val="000000"/>
                        </a:solidFill>
                      </a:endParaRPr>
                    </a:p>
                  </a:txBody>
                  <a:tcPr marT="76200" marB="76200" marR="76200" marL="76200"/>
                </a:tc>
              </a:tr>
              <a:tr h="677900">
                <a:tc>
                  <a:txBody>
                    <a:bodyPr/>
                    <a:lstStyle/>
                    <a:p>
                      <a:pPr indent="0" lvl="0" marL="0" marR="0" rtl="0" algn="l">
                        <a:spcBef>
                          <a:spcPts val="0"/>
                        </a:spcBef>
                        <a:spcAft>
                          <a:spcPts val="0"/>
                        </a:spcAft>
                        <a:buNone/>
                      </a:pPr>
                      <a:r>
                        <a:rPr lang="en-US" sz="1300" u="none" cap="none" strike="noStrike"/>
                        <a:t>4</a:t>
                      </a:r>
                      <a:endParaRPr/>
                    </a:p>
                  </a:txBody>
                  <a:tcPr marT="76200" marB="76200" marR="76200" marL="76200"/>
                </a:tc>
                <a:tc>
                  <a:txBody>
                    <a:bodyPr/>
                    <a:lstStyle/>
                    <a:p>
                      <a:pPr indent="0" lvl="0" marL="0" marR="0" rtl="0" algn="just">
                        <a:spcBef>
                          <a:spcPts val="0"/>
                        </a:spcBef>
                        <a:spcAft>
                          <a:spcPts val="0"/>
                        </a:spcAft>
                        <a:buNone/>
                      </a:pPr>
                      <a:r>
                        <a:rPr lang="en-US" sz="1300" u="none" cap="none" strike="noStrike"/>
                        <a:t>/ (Division)</a:t>
                      </a:r>
                      <a:endParaRPr/>
                    </a:p>
                    <a:p>
                      <a:pPr indent="0" lvl="0" marL="0" marR="0" rtl="0" algn="just">
                        <a:spcBef>
                          <a:spcPts val="0"/>
                        </a:spcBef>
                        <a:spcAft>
                          <a:spcPts val="0"/>
                        </a:spcAft>
                        <a:buNone/>
                      </a:pPr>
                      <a:r>
                        <a:rPr lang="en-US" sz="1300" u="none" cap="none" strike="noStrike"/>
                        <a:t>Divide the numerator by the denominator</a:t>
                      </a:r>
                      <a:endParaRPr/>
                    </a:p>
                    <a:p>
                      <a:pPr indent="0" lvl="0" marL="0" marR="0" rtl="0" algn="just">
                        <a:spcBef>
                          <a:spcPts val="0"/>
                        </a:spcBef>
                        <a:spcAft>
                          <a:spcPts val="0"/>
                        </a:spcAft>
                        <a:buNone/>
                      </a:pPr>
                      <a:r>
                        <a:rPr lang="en-US" sz="1300" u="none" cap="none" strike="noStrike"/>
                        <a:t>Ex: B / A will give 2</a:t>
                      </a:r>
                      <a:endParaRPr sz="1300" u="none" cap="none" strike="noStrike">
                        <a:solidFill>
                          <a:srgbClr val="000000"/>
                        </a:solidFill>
                      </a:endParaRPr>
                    </a:p>
                  </a:txBody>
                  <a:tcPr marT="76200" marB="76200" marR="76200" marL="76200"/>
                </a:tc>
              </a:tr>
              <a:tr h="857750">
                <a:tc>
                  <a:txBody>
                    <a:bodyPr/>
                    <a:lstStyle/>
                    <a:p>
                      <a:pPr indent="0" lvl="0" marL="0" marR="0" rtl="0" algn="l">
                        <a:spcBef>
                          <a:spcPts val="0"/>
                        </a:spcBef>
                        <a:spcAft>
                          <a:spcPts val="0"/>
                        </a:spcAft>
                        <a:buNone/>
                      </a:pPr>
                      <a:r>
                        <a:rPr lang="en-US" sz="1300" u="none" cap="none" strike="noStrike"/>
                        <a:t>5</a:t>
                      </a:r>
                      <a:endParaRPr/>
                    </a:p>
                  </a:txBody>
                  <a:tcPr marT="76200" marB="76200" marR="76200" marL="76200"/>
                </a:tc>
                <a:tc>
                  <a:txBody>
                    <a:bodyPr/>
                    <a:lstStyle/>
                    <a:p>
                      <a:pPr indent="0" lvl="0" marL="0" marR="0" rtl="0" algn="just">
                        <a:spcBef>
                          <a:spcPts val="0"/>
                        </a:spcBef>
                        <a:spcAft>
                          <a:spcPts val="0"/>
                        </a:spcAft>
                        <a:buNone/>
                      </a:pPr>
                      <a:r>
                        <a:rPr lang="en-US" sz="1300" u="none" cap="none" strike="noStrike"/>
                        <a:t>% (Modulus)</a:t>
                      </a:r>
                      <a:endParaRPr/>
                    </a:p>
                    <a:p>
                      <a:pPr indent="0" lvl="0" marL="0" marR="0" rtl="0" algn="just">
                        <a:spcBef>
                          <a:spcPts val="0"/>
                        </a:spcBef>
                        <a:spcAft>
                          <a:spcPts val="0"/>
                        </a:spcAft>
                        <a:buNone/>
                      </a:pPr>
                      <a:r>
                        <a:rPr lang="en-US" sz="1300" u="none" cap="none" strike="noStrike"/>
                        <a:t>Outputs the remainder of an integer division</a:t>
                      </a:r>
                      <a:endParaRPr/>
                    </a:p>
                    <a:p>
                      <a:pPr indent="0" lvl="0" marL="0" marR="0" rtl="0" algn="just">
                        <a:spcBef>
                          <a:spcPts val="0"/>
                        </a:spcBef>
                        <a:spcAft>
                          <a:spcPts val="0"/>
                        </a:spcAft>
                        <a:buNone/>
                      </a:pPr>
                      <a:r>
                        <a:rPr lang="en-US" sz="1300" u="none" cap="none" strike="noStrike"/>
                        <a:t>Ex: B % A will give 0</a:t>
                      </a:r>
                      <a:endParaRPr sz="1300" u="none" cap="none" strike="noStrike">
                        <a:solidFill>
                          <a:srgbClr val="000000"/>
                        </a:solidFill>
                      </a:endParaRPr>
                    </a:p>
                  </a:txBody>
                  <a:tcPr marT="76200" marB="76200" marR="76200" marL="76200"/>
                </a:tc>
              </a:tr>
              <a:tr h="677900">
                <a:tc>
                  <a:txBody>
                    <a:bodyPr/>
                    <a:lstStyle/>
                    <a:p>
                      <a:pPr indent="0" lvl="0" marL="0" marR="0" rtl="0" algn="l">
                        <a:spcBef>
                          <a:spcPts val="0"/>
                        </a:spcBef>
                        <a:spcAft>
                          <a:spcPts val="0"/>
                        </a:spcAft>
                        <a:buNone/>
                      </a:pPr>
                      <a:r>
                        <a:rPr lang="en-US" sz="1300" u="none" cap="none" strike="noStrike"/>
                        <a:t>6</a:t>
                      </a:r>
                      <a:endParaRPr/>
                    </a:p>
                  </a:txBody>
                  <a:tcPr marT="76200" marB="76200" marR="76200" marL="76200"/>
                </a:tc>
                <a:tc>
                  <a:txBody>
                    <a:bodyPr/>
                    <a:lstStyle/>
                    <a:p>
                      <a:pPr indent="0" lvl="0" marL="0" marR="0" rtl="0" algn="just">
                        <a:spcBef>
                          <a:spcPts val="0"/>
                        </a:spcBef>
                        <a:spcAft>
                          <a:spcPts val="0"/>
                        </a:spcAft>
                        <a:buNone/>
                      </a:pPr>
                      <a:r>
                        <a:rPr lang="en-US" sz="1300" u="none" cap="none" strike="noStrike"/>
                        <a:t>++ (Increment)</a:t>
                      </a:r>
                      <a:endParaRPr/>
                    </a:p>
                    <a:p>
                      <a:pPr indent="0" lvl="0" marL="0" marR="0" rtl="0" algn="just">
                        <a:spcBef>
                          <a:spcPts val="0"/>
                        </a:spcBef>
                        <a:spcAft>
                          <a:spcPts val="0"/>
                        </a:spcAft>
                        <a:buNone/>
                      </a:pPr>
                      <a:r>
                        <a:rPr lang="en-US" sz="1300" u="none" cap="none" strike="noStrike"/>
                        <a:t>Increases an integer value by one</a:t>
                      </a:r>
                      <a:endParaRPr/>
                    </a:p>
                    <a:p>
                      <a:pPr indent="0" lvl="0" marL="0" marR="0" rtl="0" algn="just">
                        <a:spcBef>
                          <a:spcPts val="0"/>
                        </a:spcBef>
                        <a:spcAft>
                          <a:spcPts val="0"/>
                        </a:spcAft>
                        <a:buNone/>
                      </a:pPr>
                      <a:r>
                        <a:rPr lang="en-US" sz="1300" u="none" cap="none" strike="noStrike"/>
                        <a:t>Ex: A++ will give 11</a:t>
                      </a:r>
                      <a:endParaRPr sz="1300" u="none" cap="none" strike="noStrike">
                        <a:solidFill>
                          <a:srgbClr val="000000"/>
                        </a:solidFill>
                      </a:endParaRPr>
                    </a:p>
                  </a:txBody>
                  <a:tcPr marT="76200" marB="76200" marR="76200" marL="76200"/>
                </a:tc>
              </a:tr>
              <a:tr h="677900">
                <a:tc>
                  <a:txBody>
                    <a:bodyPr/>
                    <a:lstStyle/>
                    <a:p>
                      <a:pPr indent="0" lvl="0" marL="0" marR="0" rtl="0" algn="l">
                        <a:spcBef>
                          <a:spcPts val="0"/>
                        </a:spcBef>
                        <a:spcAft>
                          <a:spcPts val="0"/>
                        </a:spcAft>
                        <a:buNone/>
                      </a:pPr>
                      <a:r>
                        <a:rPr lang="en-US" sz="1300" u="none" cap="none" strike="noStrike"/>
                        <a:t>7</a:t>
                      </a:r>
                      <a:endParaRPr/>
                    </a:p>
                  </a:txBody>
                  <a:tcPr marT="76200" marB="76200" marR="76200" marL="76200"/>
                </a:tc>
                <a:tc>
                  <a:txBody>
                    <a:bodyPr/>
                    <a:lstStyle/>
                    <a:p>
                      <a:pPr indent="0" lvl="0" marL="0" marR="0" rtl="0" algn="just">
                        <a:spcBef>
                          <a:spcPts val="0"/>
                        </a:spcBef>
                        <a:spcAft>
                          <a:spcPts val="0"/>
                        </a:spcAft>
                        <a:buNone/>
                      </a:pPr>
                      <a:r>
                        <a:rPr lang="en-US" sz="1300" u="none" cap="none" strike="noStrike"/>
                        <a:t>-- (Decrement)</a:t>
                      </a:r>
                      <a:endParaRPr/>
                    </a:p>
                    <a:p>
                      <a:pPr indent="0" lvl="0" marL="0" marR="0" rtl="0" algn="just">
                        <a:spcBef>
                          <a:spcPts val="0"/>
                        </a:spcBef>
                        <a:spcAft>
                          <a:spcPts val="0"/>
                        </a:spcAft>
                        <a:buNone/>
                      </a:pPr>
                      <a:r>
                        <a:rPr lang="en-US" sz="1300" u="none" cap="none" strike="noStrike"/>
                        <a:t>Decreases an integer value by one</a:t>
                      </a:r>
                      <a:endParaRPr/>
                    </a:p>
                    <a:p>
                      <a:pPr indent="0" lvl="0" marL="0" marR="0" rtl="0" algn="just">
                        <a:spcBef>
                          <a:spcPts val="0"/>
                        </a:spcBef>
                        <a:spcAft>
                          <a:spcPts val="0"/>
                        </a:spcAft>
                        <a:buNone/>
                      </a:pPr>
                      <a:r>
                        <a:rPr lang="en-US" sz="1300" u="none" cap="none" strike="noStrike"/>
                        <a:t>Ex: A-- will give 9</a:t>
                      </a:r>
                      <a:endParaRPr sz="1300" u="none" cap="none" strike="noStrike">
                        <a:solidFill>
                          <a:srgbClr val="000000"/>
                        </a:solidFill>
                      </a:endParaRPr>
                    </a:p>
                  </a:txBody>
                  <a:tcPr marT="76200" marB="76200" marR="76200" marL="76200"/>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38"/>
          <p:cNvSpPr txBox="1"/>
          <p:nvPr>
            <p:ph type="title"/>
          </p:nvPr>
        </p:nvSpPr>
        <p:spPr>
          <a:xfrm>
            <a:off x="180126" y="187569"/>
            <a:ext cx="11125199" cy="568570"/>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Example</a:t>
            </a:r>
            <a:endParaRPr/>
          </a:p>
        </p:txBody>
      </p:sp>
      <p:pic>
        <p:nvPicPr>
          <p:cNvPr id="473" name="Google Shape;473;p38"/>
          <p:cNvPicPr preferRelativeResize="0"/>
          <p:nvPr/>
        </p:nvPicPr>
        <p:blipFill rotWithShape="1">
          <a:blip r:embed="rId3">
            <a:alphaModFix/>
          </a:blip>
          <a:srcRect b="0" l="0" r="0" t="0"/>
          <a:stretch/>
        </p:blipFill>
        <p:spPr>
          <a:xfrm>
            <a:off x="527783" y="957262"/>
            <a:ext cx="3114675" cy="4943475"/>
          </a:xfrm>
          <a:prstGeom prst="rect">
            <a:avLst/>
          </a:prstGeom>
          <a:noFill/>
          <a:ln>
            <a:noFill/>
          </a:ln>
        </p:spPr>
      </p:pic>
      <p:sp>
        <p:nvSpPr>
          <p:cNvPr id="474" name="Google Shape;474;p38"/>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id="475" name="Google Shape;475;p38"/>
          <p:cNvPicPr preferRelativeResize="0"/>
          <p:nvPr/>
        </p:nvPicPr>
        <p:blipFill rotWithShape="1">
          <a:blip r:embed="rId4">
            <a:alphaModFix/>
          </a:blip>
          <a:srcRect b="0" l="0" r="0" t="0"/>
          <a:stretch/>
        </p:blipFill>
        <p:spPr>
          <a:xfrm>
            <a:off x="3890840" y="1509711"/>
            <a:ext cx="4219575" cy="3838575"/>
          </a:xfrm>
          <a:prstGeom prst="rect">
            <a:avLst/>
          </a:prstGeom>
          <a:noFill/>
          <a:ln>
            <a:noFill/>
          </a:ln>
        </p:spPr>
      </p:pic>
      <p:pic>
        <p:nvPicPr>
          <p:cNvPr id="476" name="Google Shape;476;p38"/>
          <p:cNvPicPr preferRelativeResize="0"/>
          <p:nvPr/>
        </p:nvPicPr>
        <p:blipFill rotWithShape="1">
          <a:blip r:embed="rId5">
            <a:alphaModFix/>
          </a:blip>
          <a:srcRect b="0" l="0" r="0" t="0"/>
          <a:stretch/>
        </p:blipFill>
        <p:spPr>
          <a:xfrm>
            <a:off x="8358797" y="2441697"/>
            <a:ext cx="3124200" cy="1552575"/>
          </a:xfrm>
          <a:prstGeom prst="rect">
            <a:avLst/>
          </a:prstGeom>
          <a:noFill/>
          <a:ln>
            <a:noFill/>
          </a:ln>
        </p:spPr>
      </p:pic>
      <p:sp>
        <p:nvSpPr>
          <p:cNvPr id="477" name="Google Shape;477;p38"/>
          <p:cNvSpPr txBox="1"/>
          <p:nvPr/>
        </p:nvSpPr>
        <p:spPr>
          <a:xfrm>
            <a:off x="9463697" y="2063262"/>
            <a:ext cx="914400" cy="378435"/>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None/>
            </a:pPr>
            <a:r>
              <a:rPr b="1" lang="en-US" sz="1900">
                <a:solidFill>
                  <a:schemeClr val="dk1"/>
                </a:solidFill>
                <a:latin typeface="Calibri"/>
                <a:ea typeface="Calibri"/>
                <a:cs typeface="Calibri"/>
                <a:sym typeface="Calibri"/>
              </a:rPr>
              <a:t>Output</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39"/>
          <p:cNvSpPr txBox="1"/>
          <p:nvPr>
            <p:ph type="title"/>
          </p:nvPr>
        </p:nvSpPr>
        <p:spPr>
          <a:xfrm>
            <a:off x="180126" y="281354"/>
            <a:ext cx="11125199" cy="568570"/>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Comparison Operators</a:t>
            </a:r>
            <a:endParaRPr/>
          </a:p>
        </p:txBody>
      </p:sp>
      <p:sp>
        <p:nvSpPr>
          <p:cNvPr id="483" name="Google Shape;483;p39"/>
          <p:cNvSpPr txBox="1"/>
          <p:nvPr>
            <p:ph idx="1" type="body"/>
          </p:nvPr>
        </p:nvSpPr>
        <p:spPr>
          <a:xfrm>
            <a:off x="462500" y="1066799"/>
            <a:ext cx="8670252" cy="3962401"/>
          </a:xfrm>
          <a:prstGeom prst="rect">
            <a:avLst/>
          </a:prstGeom>
          <a:noFill/>
          <a:ln>
            <a:noFill/>
          </a:ln>
        </p:spPr>
        <p:txBody>
          <a:bodyPr anchorCtr="0" anchor="t" bIns="0" lIns="0" spcFirstLastPara="1" rIns="0" wrap="square" tIns="0">
            <a:noAutofit/>
          </a:bodyPr>
          <a:lstStyle/>
          <a:p>
            <a:pPr indent="0" lvl="0" marL="1588" rtl="0" algn="l">
              <a:lnSpc>
                <a:spcPct val="90000"/>
              </a:lnSpc>
              <a:spcBef>
                <a:spcPts val="0"/>
              </a:spcBef>
              <a:spcAft>
                <a:spcPts val="0"/>
              </a:spcAft>
              <a:buSzPts val="2800"/>
              <a:buNone/>
            </a:pPr>
            <a:r>
              <a:rPr lang="en-US"/>
              <a:t>JavaScript supports the following comparison operators −</a:t>
            </a:r>
            <a:endParaRPr/>
          </a:p>
          <a:p>
            <a:pPr indent="0" lvl="0" marL="1588" rtl="0" algn="l">
              <a:lnSpc>
                <a:spcPct val="90000"/>
              </a:lnSpc>
              <a:spcBef>
                <a:spcPts val="2400"/>
              </a:spcBef>
              <a:spcAft>
                <a:spcPts val="0"/>
              </a:spcAft>
              <a:buSzPts val="2800"/>
              <a:buNone/>
            </a:pPr>
            <a:r>
              <a:rPr lang="en-US"/>
              <a:t>Assume variable A holds 10 and variable B holds 20, then −</a:t>
            </a:r>
            <a:endParaRPr/>
          </a:p>
          <a:p>
            <a:pPr indent="0" lvl="0" marL="1588" rtl="0" algn="l">
              <a:lnSpc>
                <a:spcPct val="90000"/>
              </a:lnSpc>
              <a:spcBef>
                <a:spcPts val="2400"/>
              </a:spcBef>
              <a:spcAft>
                <a:spcPts val="0"/>
              </a:spcAft>
              <a:buSzPts val="2800"/>
              <a:buNone/>
            </a:pPr>
            <a:r>
              <a:t/>
            </a:r>
            <a:endParaRPr/>
          </a:p>
        </p:txBody>
      </p:sp>
      <p:sp>
        <p:nvSpPr>
          <p:cNvPr id="484" name="Google Shape;484;p39"/>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4"/>
          <p:cNvSpPr txBox="1"/>
          <p:nvPr>
            <p:ph type="title"/>
          </p:nvPr>
        </p:nvSpPr>
        <p:spPr>
          <a:xfrm>
            <a:off x="254062" y="262335"/>
            <a:ext cx="11125199" cy="615463"/>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What is JavaScript?</a:t>
            </a:r>
            <a:endParaRPr/>
          </a:p>
        </p:txBody>
      </p:sp>
      <p:sp>
        <p:nvSpPr>
          <p:cNvPr id="209" name="Google Shape;209;p4"/>
          <p:cNvSpPr txBox="1"/>
          <p:nvPr>
            <p:ph idx="1" type="body"/>
          </p:nvPr>
        </p:nvSpPr>
        <p:spPr>
          <a:xfrm>
            <a:off x="531817" y="1075843"/>
            <a:ext cx="11261598" cy="3541481"/>
          </a:xfrm>
          <a:prstGeom prst="rect">
            <a:avLst/>
          </a:prstGeom>
          <a:noFill/>
          <a:ln>
            <a:noFill/>
          </a:ln>
        </p:spPr>
        <p:txBody>
          <a:bodyPr anchorCtr="0" anchor="t" bIns="0" lIns="0" spcFirstLastPara="1" rIns="0" wrap="square" tIns="0">
            <a:noAutofit/>
          </a:bodyPr>
          <a:lstStyle/>
          <a:p>
            <a:pPr indent="0" lvl="0" marL="0" rtl="0" algn="just">
              <a:lnSpc>
                <a:spcPct val="90000"/>
              </a:lnSpc>
              <a:spcBef>
                <a:spcPts val="0"/>
              </a:spcBef>
              <a:spcAft>
                <a:spcPts val="0"/>
              </a:spcAft>
              <a:buClr>
                <a:schemeClr val="accent5"/>
              </a:buClr>
              <a:buSzPts val="2800"/>
              <a:buNone/>
            </a:pPr>
            <a:r>
              <a:rPr lang="en-US"/>
              <a:t>JavaScript is a dynamic computer programming language. It is lightweight and most commonly used as a part of web pages, whose implementations allow client-side script to interact with the user and make dynamic pages. It is an interpreted programming language with object-oriented capabilities.</a:t>
            </a:r>
            <a:endParaRPr/>
          </a:p>
        </p:txBody>
      </p:sp>
      <p:sp>
        <p:nvSpPr>
          <p:cNvPr id="210" name="Google Shape;210;p4"/>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40"/>
          <p:cNvSpPr txBox="1"/>
          <p:nvPr>
            <p:ph type="title"/>
          </p:nvPr>
        </p:nvSpPr>
        <p:spPr>
          <a:xfrm>
            <a:off x="203571" y="287527"/>
            <a:ext cx="11125199" cy="398273"/>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Comparison Operators</a:t>
            </a:r>
            <a:endParaRPr/>
          </a:p>
        </p:txBody>
      </p:sp>
      <p:sp>
        <p:nvSpPr>
          <p:cNvPr id="490" name="Google Shape;490;p40"/>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491" name="Google Shape;491;p40"/>
          <p:cNvGraphicFramePr/>
          <p:nvPr/>
        </p:nvGraphicFramePr>
        <p:xfrm>
          <a:off x="1339133" y="685800"/>
          <a:ext cx="3000000" cy="3000000"/>
        </p:xfrm>
        <a:graphic>
          <a:graphicData uri="http://schemas.openxmlformats.org/drawingml/2006/table">
            <a:tbl>
              <a:tblPr bandRow="1" firstRow="1">
                <a:noFill/>
                <a:tableStyleId>{28E30604-20AF-4E26-80DD-424C24190ECC}</a:tableStyleId>
              </a:tblPr>
              <a:tblGrid>
                <a:gridCol w="647775"/>
                <a:gridCol w="8206300"/>
              </a:tblGrid>
              <a:tr h="343750">
                <a:tc>
                  <a:txBody>
                    <a:bodyPr/>
                    <a:lstStyle/>
                    <a:p>
                      <a:pPr indent="0" lvl="0" marL="0" marR="0" rtl="0" algn="l">
                        <a:spcBef>
                          <a:spcPts val="0"/>
                        </a:spcBef>
                        <a:spcAft>
                          <a:spcPts val="0"/>
                        </a:spcAft>
                        <a:buNone/>
                      </a:pPr>
                      <a:r>
                        <a:rPr lang="en-US" sz="1300" u="none" cap="none" strike="noStrike"/>
                        <a:t>Sr.No</a:t>
                      </a:r>
                      <a:endParaRPr sz="1300" u="none" cap="none" strike="noStrike"/>
                    </a:p>
                  </a:txBody>
                  <a:tcPr marT="76200" marB="76200" marR="76200" marL="76200"/>
                </a:tc>
                <a:tc>
                  <a:txBody>
                    <a:bodyPr/>
                    <a:lstStyle/>
                    <a:p>
                      <a:pPr indent="0" lvl="0" marL="0" marR="0" rtl="0" algn="l">
                        <a:spcBef>
                          <a:spcPts val="0"/>
                        </a:spcBef>
                        <a:spcAft>
                          <a:spcPts val="0"/>
                        </a:spcAft>
                        <a:buNone/>
                      </a:pPr>
                      <a:r>
                        <a:rPr lang="en-US" sz="1300" u="none" cap="none" strike="noStrike"/>
                        <a:t>Operator and Description</a:t>
                      </a:r>
                      <a:endParaRPr/>
                    </a:p>
                  </a:txBody>
                  <a:tcPr marT="76200" marB="76200" marR="76200" marL="76200"/>
                </a:tc>
              </a:tr>
              <a:tr h="692200">
                <a:tc>
                  <a:txBody>
                    <a:bodyPr/>
                    <a:lstStyle/>
                    <a:p>
                      <a:pPr indent="0" lvl="0" marL="0" marR="0" rtl="0" algn="l">
                        <a:spcBef>
                          <a:spcPts val="0"/>
                        </a:spcBef>
                        <a:spcAft>
                          <a:spcPts val="0"/>
                        </a:spcAft>
                        <a:buNone/>
                      </a:pPr>
                      <a:r>
                        <a:rPr lang="en-US" sz="1300" u="none" cap="none" strike="noStrike"/>
                        <a:t>1</a:t>
                      </a:r>
                      <a:endParaRPr/>
                    </a:p>
                  </a:txBody>
                  <a:tcPr marT="76200" marB="76200" marR="76200" marL="76200"/>
                </a:tc>
                <a:tc>
                  <a:txBody>
                    <a:bodyPr/>
                    <a:lstStyle/>
                    <a:p>
                      <a:pPr indent="0" lvl="0" marL="0" marR="0" rtl="0" algn="just">
                        <a:spcBef>
                          <a:spcPts val="0"/>
                        </a:spcBef>
                        <a:spcAft>
                          <a:spcPts val="0"/>
                        </a:spcAft>
                        <a:buNone/>
                      </a:pPr>
                      <a:r>
                        <a:rPr lang="en-US" sz="1300" u="none" cap="none" strike="noStrike"/>
                        <a:t>= = (Equal)</a:t>
                      </a:r>
                      <a:endParaRPr/>
                    </a:p>
                    <a:p>
                      <a:pPr indent="0" lvl="0" marL="0" marR="0" rtl="0" algn="just">
                        <a:spcBef>
                          <a:spcPts val="0"/>
                        </a:spcBef>
                        <a:spcAft>
                          <a:spcPts val="0"/>
                        </a:spcAft>
                        <a:buNone/>
                      </a:pPr>
                      <a:r>
                        <a:rPr lang="en-US" sz="1300" u="none" cap="none" strike="noStrike"/>
                        <a:t>Checks if the value of two operands are equal or not, if yes, then the condition becomes true.</a:t>
                      </a:r>
                      <a:endParaRPr/>
                    </a:p>
                    <a:p>
                      <a:pPr indent="0" lvl="0" marL="0" marR="0" rtl="0" algn="just">
                        <a:spcBef>
                          <a:spcPts val="0"/>
                        </a:spcBef>
                        <a:spcAft>
                          <a:spcPts val="0"/>
                        </a:spcAft>
                        <a:buNone/>
                      </a:pPr>
                      <a:r>
                        <a:rPr lang="en-US" sz="1300" u="none" cap="none" strike="noStrike"/>
                        <a:t>Ex: (A == B) is not true.</a:t>
                      </a:r>
                      <a:endParaRPr sz="1300" u="none" cap="none" strike="noStrike">
                        <a:solidFill>
                          <a:srgbClr val="000000"/>
                        </a:solidFill>
                      </a:endParaRPr>
                    </a:p>
                  </a:txBody>
                  <a:tcPr marT="76200" marB="76200" marR="76200" marL="76200"/>
                </a:tc>
              </a:tr>
              <a:tr h="875850">
                <a:tc>
                  <a:txBody>
                    <a:bodyPr/>
                    <a:lstStyle/>
                    <a:p>
                      <a:pPr indent="0" lvl="0" marL="0" marR="0" rtl="0" algn="l">
                        <a:spcBef>
                          <a:spcPts val="0"/>
                        </a:spcBef>
                        <a:spcAft>
                          <a:spcPts val="0"/>
                        </a:spcAft>
                        <a:buNone/>
                      </a:pPr>
                      <a:r>
                        <a:rPr lang="en-US" sz="1300" u="none" cap="none" strike="noStrike"/>
                        <a:t>2</a:t>
                      </a:r>
                      <a:endParaRPr/>
                    </a:p>
                  </a:txBody>
                  <a:tcPr marT="76200" marB="76200" marR="76200" marL="76200"/>
                </a:tc>
                <a:tc>
                  <a:txBody>
                    <a:bodyPr/>
                    <a:lstStyle/>
                    <a:p>
                      <a:pPr indent="0" lvl="0" marL="0" marR="0" rtl="0" algn="just">
                        <a:spcBef>
                          <a:spcPts val="0"/>
                        </a:spcBef>
                        <a:spcAft>
                          <a:spcPts val="0"/>
                        </a:spcAft>
                        <a:buNone/>
                      </a:pPr>
                      <a:r>
                        <a:rPr lang="en-US" sz="1300" u="none" cap="none" strike="noStrike"/>
                        <a:t>!= (Not Equal)</a:t>
                      </a:r>
                      <a:endParaRPr/>
                    </a:p>
                    <a:p>
                      <a:pPr indent="0" lvl="0" marL="0" marR="0" rtl="0" algn="just">
                        <a:spcBef>
                          <a:spcPts val="0"/>
                        </a:spcBef>
                        <a:spcAft>
                          <a:spcPts val="0"/>
                        </a:spcAft>
                        <a:buNone/>
                      </a:pPr>
                      <a:r>
                        <a:rPr lang="en-US" sz="1300" u="none" cap="none" strike="noStrike"/>
                        <a:t>Checks if the value of two operands are equal or not, if the values are not equal, then the condition becomes true.</a:t>
                      </a:r>
                      <a:endParaRPr/>
                    </a:p>
                    <a:p>
                      <a:pPr indent="0" lvl="0" marL="0" marR="0" rtl="0" algn="just">
                        <a:spcBef>
                          <a:spcPts val="0"/>
                        </a:spcBef>
                        <a:spcAft>
                          <a:spcPts val="0"/>
                        </a:spcAft>
                        <a:buNone/>
                      </a:pPr>
                      <a:r>
                        <a:rPr lang="en-US" sz="1300" u="none" cap="none" strike="noStrike"/>
                        <a:t>Ex: (A != B) is true.</a:t>
                      </a:r>
                      <a:endParaRPr sz="1300" u="none" cap="none" strike="noStrike">
                        <a:solidFill>
                          <a:srgbClr val="000000"/>
                        </a:solidFill>
                      </a:endParaRPr>
                    </a:p>
                  </a:txBody>
                  <a:tcPr marT="76200" marB="76200" marR="76200" marL="76200"/>
                </a:tc>
              </a:tr>
              <a:tr h="875850">
                <a:tc>
                  <a:txBody>
                    <a:bodyPr/>
                    <a:lstStyle/>
                    <a:p>
                      <a:pPr indent="0" lvl="0" marL="0" marR="0" rtl="0" algn="l">
                        <a:spcBef>
                          <a:spcPts val="0"/>
                        </a:spcBef>
                        <a:spcAft>
                          <a:spcPts val="0"/>
                        </a:spcAft>
                        <a:buNone/>
                      </a:pPr>
                      <a:r>
                        <a:rPr lang="en-US" sz="1300" u="none" cap="none" strike="noStrike"/>
                        <a:t>3</a:t>
                      </a:r>
                      <a:endParaRPr/>
                    </a:p>
                  </a:txBody>
                  <a:tcPr marT="76200" marB="76200" marR="76200" marL="76200"/>
                </a:tc>
                <a:tc>
                  <a:txBody>
                    <a:bodyPr/>
                    <a:lstStyle/>
                    <a:p>
                      <a:pPr indent="0" lvl="0" marL="0" marR="0" rtl="0" algn="just">
                        <a:spcBef>
                          <a:spcPts val="0"/>
                        </a:spcBef>
                        <a:spcAft>
                          <a:spcPts val="0"/>
                        </a:spcAft>
                        <a:buNone/>
                      </a:pPr>
                      <a:r>
                        <a:rPr lang="en-US" sz="1300" u="none" cap="none" strike="noStrike"/>
                        <a:t>&gt; (Greater than)</a:t>
                      </a:r>
                      <a:endParaRPr/>
                    </a:p>
                    <a:p>
                      <a:pPr indent="0" lvl="0" marL="0" marR="0" rtl="0" algn="just">
                        <a:spcBef>
                          <a:spcPts val="0"/>
                        </a:spcBef>
                        <a:spcAft>
                          <a:spcPts val="0"/>
                        </a:spcAft>
                        <a:buNone/>
                      </a:pPr>
                      <a:r>
                        <a:rPr lang="en-US" sz="1300" u="none" cap="none" strike="noStrike"/>
                        <a:t>Checks if the value of the left operand is greater than the value of the right operand, if yes, then the condition becomes true.</a:t>
                      </a:r>
                      <a:endParaRPr/>
                    </a:p>
                    <a:p>
                      <a:pPr indent="0" lvl="0" marL="0" marR="0" rtl="0" algn="just">
                        <a:spcBef>
                          <a:spcPts val="0"/>
                        </a:spcBef>
                        <a:spcAft>
                          <a:spcPts val="0"/>
                        </a:spcAft>
                        <a:buNone/>
                      </a:pPr>
                      <a:r>
                        <a:rPr lang="en-US" sz="1300" u="none" cap="none" strike="noStrike"/>
                        <a:t>Ex: (A &gt; B) is not true.</a:t>
                      </a:r>
                      <a:endParaRPr sz="1300" u="none" cap="none" strike="noStrike">
                        <a:solidFill>
                          <a:srgbClr val="000000"/>
                        </a:solidFill>
                      </a:endParaRPr>
                    </a:p>
                  </a:txBody>
                  <a:tcPr marT="76200" marB="76200" marR="76200" marL="76200"/>
                </a:tc>
              </a:tr>
              <a:tr h="875850">
                <a:tc>
                  <a:txBody>
                    <a:bodyPr/>
                    <a:lstStyle/>
                    <a:p>
                      <a:pPr indent="0" lvl="0" marL="0" marR="0" rtl="0" algn="l">
                        <a:spcBef>
                          <a:spcPts val="0"/>
                        </a:spcBef>
                        <a:spcAft>
                          <a:spcPts val="0"/>
                        </a:spcAft>
                        <a:buNone/>
                      </a:pPr>
                      <a:r>
                        <a:rPr lang="en-US" sz="1300" u="none" cap="none" strike="noStrike"/>
                        <a:t>4</a:t>
                      </a:r>
                      <a:endParaRPr/>
                    </a:p>
                  </a:txBody>
                  <a:tcPr marT="76200" marB="76200" marR="76200" marL="76200"/>
                </a:tc>
                <a:tc>
                  <a:txBody>
                    <a:bodyPr/>
                    <a:lstStyle/>
                    <a:p>
                      <a:pPr indent="0" lvl="0" marL="0" marR="0" rtl="0" algn="just">
                        <a:spcBef>
                          <a:spcPts val="0"/>
                        </a:spcBef>
                        <a:spcAft>
                          <a:spcPts val="0"/>
                        </a:spcAft>
                        <a:buNone/>
                      </a:pPr>
                      <a:r>
                        <a:rPr lang="en-US" sz="1300" u="none" cap="none" strike="noStrike"/>
                        <a:t>&lt; (Less than)</a:t>
                      </a:r>
                      <a:endParaRPr/>
                    </a:p>
                    <a:p>
                      <a:pPr indent="0" lvl="0" marL="0" marR="0" rtl="0" algn="just">
                        <a:spcBef>
                          <a:spcPts val="0"/>
                        </a:spcBef>
                        <a:spcAft>
                          <a:spcPts val="0"/>
                        </a:spcAft>
                        <a:buNone/>
                      </a:pPr>
                      <a:r>
                        <a:rPr lang="en-US" sz="1300" u="none" cap="none" strike="noStrike"/>
                        <a:t>Checks if the value of the left operand is less than the value of the right operand, if yes, then the condition becomes true.</a:t>
                      </a:r>
                      <a:endParaRPr/>
                    </a:p>
                    <a:p>
                      <a:pPr indent="0" lvl="0" marL="0" marR="0" rtl="0" algn="just">
                        <a:spcBef>
                          <a:spcPts val="0"/>
                        </a:spcBef>
                        <a:spcAft>
                          <a:spcPts val="0"/>
                        </a:spcAft>
                        <a:buNone/>
                      </a:pPr>
                      <a:r>
                        <a:rPr lang="en-US" sz="1300" u="none" cap="none" strike="noStrike"/>
                        <a:t>Ex: (A &lt; B) is true.</a:t>
                      </a:r>
                      <a:endParaRPr sz="1300" u="none" cap="none" strike="noStrike">
                        <a:solidFill>
                          <a:srgbClr val="000000"/>
                        </a:solidFill>
                      </a:endParaRPr>
                    </a:p>
                  </a:txBody>
                  <a:tcPr marT="76200" marB="76200" marR="76200" marL="76200"/>
                </a:tc>
              </a:tr>
              <a:tr h="875850">
                <a:tc>
                  <a:txBody>
                    <a:bodyPr/>
                    <a:lstStyle/>
                    <a:p>
                      <a:pPr indent="0" lvl="0" marL="0" marR="0" rtl="0" algn="l">
                        <a:spcBef>
                          <a:spcPts val="0"/>
                        </a:spcBef>
                        <a:spcAft>
                          <a:spcPts val="0"/>
                        </a:spcAft>
                        <a:buNone/>
                      </a:pPr>
                      <a:r>
                        <a:rPr lang="en-US" sz="1300" u="none" cap="none" strike="noStrike"/>
                        <a:t>5</a:t>
                      </a:r>
                      <a:endParaRPr/>
                    </a:p>
                  </a:txBody>
                  <a:tcPr marT="76200" marB="76200" marR="76200" marL="76200"/>
                </a:tc>
                <a:tc>
                  <a:txBody>
                    <a:bodyPr/>
                    <a:lstStyle/>
                    <a:p>
                      <a:pPr indent="0" lvl="0" marL="0" marR="0" rtl="0" algn="just">
                        <a:spcBef>
                          <a:spcPts val="0"/>
                        </a:spcBef>
                        <a:spcAft>
                          <a:spcPts val="0"/>
                        </a:spcAft>
                        <a:buNone/>
                      </a:pPr>
                      <a:r>
                        <a:rPr lang="en-US" sz="1300" u="none" cap="none" strike="noStrike"/>
                        <a:t>&gt;= (Greater than or Equal to)</a:t>
                      </a:r>
                      <a:endParaRPr/>
                    </a:p>
                    <a:p>
                      <a:pPr indent="0" lvl="0" marL="0" marR="0" rtl="0" algn="just">
                        <a:spcBef>
                          <a:spcPts val="0"/>
                        </a:spcBef>
                        <a:spcAft>
                          <a:spcPts val="0"/>
                        </a:spcAft>
                        <a:buNone/>
                      </a:pPr>
                      <a:r>
                        <a:rPr lang="en-US" sz="1300" u="none" cap="none" strike="noStrike"/>
                        <a:t>Checks if the value of the left operand is greater than or equal to the value of the right operand, if yes, then the condition becomes true.</a:t>
                      </a:r>
                      <a:endParaRPr/>
                    </a:p>
                    <a:p>
                      <a:pPr indent="0" lvl="0" marL="0" marR="0" rtl="0" algn="just">
                        <a:spcBef>
                          <a:spcPts val="0"/>
                        </a:spcBef>
                        <a:spcAft>
                          <a:spcPts val="0"/>
                        </a:spcAft>
                        <a:buNone/>
                      </a:pPr>
                      <a:r>
                        <a:rPr lang="en-US" sz="1300" u="none" cap="none" strike="noStrike"/>
                        <a:t>Ex: (A &gt;= B) is not true.</a:t>
                      </a:r>
                      <a:endParaRPr sz="1300" u="none" cap="none" strike="noStrike">
                        <a:solidFill>
                          <a:srgbClr val="000000"/>
                        </a:solidFill>
                      </a:endParaRPr>
                    </a:p>
                  </a:txBody>
                  <a:tcPr marT="76200" marB="76200" marR="76200" marL="76200"/>
                </a:tc>
              </a:tr>
              <a:tr h="875850">
                <a:tc>
                  <a:txBody>
                    <a:bodyPr/>
                    <a:lstStyle/>
                    <a:p>
                      <a:pPr indent="0" lvl="0" marL="0" marR="0" rtl="0" algn="l">
                        <a:spcBef>
                          <a:spcPts val="0"/>
                        </a:spcBef>
                        <a:spcAft>
                          <a:spcPts val="0"/>
                        </a:spcAft>
                        <a:buNone/>
                      </a:pPr>
                      <a:r>
                        <a:rPr lang="en-US" sz="1300" u="none" cap="none" strike="noStrike"/>
                        <a:t>6</a:t>
                      </a:r>
                      <a:endParaRPr/>
                    </a:p>
                  </a:txBody>
                  <a:tcPr marT="76200" marB="76200" marR="76200" marL="76200"/>
                </a:tc>
                <a:tc>
                  <a:txBody>
                    <a:bodyPr/>
                    <a:lstStyle/>
                    <a:p>
                      <a:pPr indent="0" lvl="0" marL="0" marR="0" rtl="0" algn="just">
                        <a:spcBef>
                          <a:spcPts val="0"/>
                        </a:spcBef>
                        <a:spcAft>
                          <a:spcPts val="0"/>
                        </a:spcAft>
                        <a:buNone/>
                      </a:pPr>
                      <a:r>
                        <a:rPr lang="en-US" sz="1300" u="none" cap="none" strike="noStrike"/>
                        <a:t>&lt;= (Less than or Equal to)</a:t>
                      </a:r>
                      <a:endParaRPr/>
                    </a:p>
                    <a:p>
                      <a:pPr indent="0" lvl="0" marL="0" marR="0" rtl="0" algn="just">
                        <a:spcBef>
                          <a:spcPts val="0"/>
                        </a:spcBef>
                        <a:spcAft>
                          <a:spcPts val="0"/>
                        </a:spcAft>
                        <a:buNone/>
                      </a:pPr>
                      <a:r>
                        <a:rPr lang="en-US" sz="1300" u="none" cap="none" strike="noStrike"/>
                        <a:t>Checks if the value of the left operand is less than or equal to the value of the right operand, if yes, then the condition becomes true.</a:t>
                      </a:r>
                      <a:endParaRPr/>
                    </a:p>
                    <a:p>
                      <a:pPr indent="0" lvl="0" marL="0" marR="0" rtl="0" algn="just">
                        <a:spcBef>
                          <a:spcPts val="0"/>
                        </a:spcBef>
                        <a:spcAft>
                          <a:spcPts val="0"/>
                        </a:spcAft>
                        <a:buNone/>
                      </a:pPr>
                      <a:r>
                        <a:rPr lang="en-US" sz="1300" u="none" cap="none" strike="noStrike"/>
                        <a:t>Ex: (A &lt;= B) is true.</a:t>
                      </a:r>
                      <a:endParaRPr sz="1300" u="none" cap="none" strike="noStrike">
                        <a:solidFill>
                          <a:srgbClr val="000000"/>
                        </a:solidFill>
                      </a:endParaRPr>
                    </a:p>
                  </a:txBody>
                  <a:tcPr marT="76200" marB="76200" marR="76200" marL="76200"/>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41"/>
          <p:cNvSpPr txBox="1"/>
          <p:nvPr>
            <p:ph type="title"/>
          </p:nvPr>
        </p:nvSpPr>
        <p:spPr>
          <a:xfrm>
            <a:off x="142073" y="224852"/>
            <a:ext cx="11125199" cy="560883"/>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Example</a:t>
            </a:r>
            <a:endParaRPr/>
          </a:p>
        </p:txBody>
      </p:sp>
      <p:pic>
        <p:nvPicPr>
          <p:cNvPr id="497" name="Google Shape;497;p41"/>
          <p:cNvPicPr preferRelativeResize="0"/>
          <p:nvPr/>
        </p:nvPicPr>
        <p:blipFill rotWithShape="1">
          <a:blip r:embed="rId3">
            <a:alphaModFix/>
          </a:blip>
          <a:srcRect b="0" l="0" r="0" t="0"/>
          <a:stretch/>
        </p:blipFill>
        <p:spPr>
          <a:xfrm>
            <a:off x="480908" y="971394"/>
            <a:ext cx="3162300" cy="4705350"/>
          </a:xfrm>
          <a:prstGeom prst="rect">
            <a:avLst/>
          </a:prstGeom>
          <a:noFill/>
          <a:ln>
            <a:noFill/>
          </a:ln>
        </p:spPr>
      </p:pic>
      <p:sp>
        <p:nvSpPr>
          <p:cNvPr id="498" name="Google Shape;498;p41"/>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id="499" name="Google Shape;499;p41"/>
          <p:cNvPicPr preferRelativeResize="0"/>
          <p:nvPr/>
        </p:nvPicPr>
        <p:blipFill rotWithShape="1">
          <a:blip r:embed="rId4">
            <a:alphaModFix/>
          </a:blip>
          <a:srcRect b="0" l="0" r="0" t="0"/>
          <a:stretch/>
        </p:blipFill>
        <p:spPr>
          <a:xfrm>
            <a:off x="4656944" y="785735"/>
            <a:ext cx="6096000" cy="2647950"/>
          </a:xfrm>
          <a:prstGeom prst="rect">
            <a:avLst/>
          </a:prstGeom>
          <a:noFill/>
          <a:ln>
            <a:noFill/>
          </a:ln>
        </p:spPr>
      </p:pic>
      <p:pic>
        <p:nvPicPr>
          <p:cNvPr id="500" name="Google Shape;500;p41"/>
          <p:cNvPicPr preferRelativeResize="0"/>
          <p:nvPr/>
        </p:nvPicPr>
        <p:blipFill rotWithShape="1">
          <a:blip r:embed="rId5">
            <a:alphaModFix/>
          </a:blip>
          <a:srcRect b="0" l="0" r="0" t="0"/>
          <a:stretch/>
        </p:blipFill>
        <p:spPr>
          <a:xfrm>
            <a:off x="4942413" y="4286094"/>
            <a:ext cx="4572000" cy="1390650"/>
          </a:xfrm>
          <a:prstGeom prst="rect">
            <a:avLst/>
          </a:prstGeom>
          <a:noFill/>
          <a:ln>
            <a:noFill/>
          </a:ln>
        </p:spPr>
      </p:pic>
      <p:sp>
        <p:nvSpPr>
          <p:cNvPr id="501" name="Google Shape;501;p41"/>
          <p:cNvSpPr txBox="1"/>
          <p:nvPr/>
        </p:nvSpPr>
        <p:spPr>
          <a:xfrm>
            <a:off x="6790544" y="3987384"/>
            <a:ext cx="914400" cy="9144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None/>
            </a:pPr>
            <a:r>
              <a:rPr b="1" lang="en-US" sz="1900">
                <a:solidFill>
                  <a:schemeClr val="dk1"/>
                </a:solidFill>
                <a:latin typeface="Calibri"/>
                <a:ea typeface="Calibri"/>
                <a:cs typeface="Calibri"/>
                <a:sym typeface="Calibri"/>
              </a:rPr>
              <a:t>Output</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42"/>
          <p:cNvSpPr txBox="1"/>
          <p:nvPr>
            <p:ph type="title"/>
          </p:nvPr>
        </p:nvSpPr>
        <p:spPr>
          <a:xfrm>
            <a:off x="142074" y="194872"/>
            <a:ext cx="11125199" cy="470942"/>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Logical Operators</a:t>
            </a:r>
            <a:endParaRPr/>
          </a:p>
        </p:txBody>
      </p:sp>
      <p:sp>
        <p:nvSpPr>
          <p:cNvPr id="507" name="Google Shape;507;p42"/>
          <p:cNvSpPr txBox="1"/>
          <p:nvPr>
            <p:ph idx="1" type="body"/>
          </p:nvPr>
        </p:nvSpPr>
        <p:spPr>
          <a:xfrm>
            <a:off x="462500" y="856937"/>
            <a:ext cx="11214838" cy="3962401"/>
          </a:xfrm>
          <a:prstGeom prst="rect">
            <a:avLst/>
          </a:prstGeom>
          <a:noFill/>
          <a:ln>
            <a:noFill/>
          </a:ln>
        </p:spPr>
        <p:txBody>
          <a:bodyPr anchorCtr="0" anchor="t" bIns="0" lIns="0" spcFirstLastPara="1" rIns="0" wrap="square" tIns="0">
            <a:noAutofit/>
          </a:bodyPr>
          <a:lstStyle/>
          <a:p>
            <a:pPr indent="0" lvl="0" marL="1588" rtl="0" algn="l">
              <a:lnSpc>
                <a:spcPct val="90000"/>
              </a:lnSpc>
              <a:spcBef>
                <a:spcPts val="0"/>
              </a:spcBef>
              <a:spcAft>
                <a:spcPts val="0"/>
              </a:spcAft>
              <a:buSzPts val="2800"/>
              <a:buNone/>
            </a:pPr>
            <a:r>
              <a:rPr lang="en-US"/>
              <a:t>JavaScript supports the following logical operators −</a:t>
            </a:r>
            <a:endParaRPr/>
          </a:p>
          <a:p>
            <a:pPr indent="0" lvl="0" marL="1588" rtl="0" algn="l">
              <a:lnSpc>
                <a:spcPct val="90000"/>
              </a:lnSpc>
              <a:spcBef>
                <a:spcPts val="2400"/>
              </a:spcBef>
              <a:spcAft>
                <a:spcPts val="0"/>
              </a:spcAft>
              <a:buSzPts val="2800"/>
              <a:buNone/>
            </a:pPr>
            <a:r>
              <a:rPr lang="en-US"/>
              <a:t>Assume variable A holds 10 and variable B holds 20, then −</a:t>
            </a:r>
            <a:endParaRPr/>
          </a:p>
          <a:p>
            <a:pPr indent="0" lvl="0" marL="1588" rtl="0" algn="l">
              <a:lnSpc>
                <a:spcPct val="90000"/>
              </a:lnSpc>
              <a:spcBef>
                <a:spcPts val="2400"/>
              </a:spcBef>
              <a:spcAft>
                <a:spcPts val="0"/>
              </a:spcAft>
              <a:buSzPts val="2800"/>
              <a:buNone/>
            </a:pPr>
            <a:r>
              <a:t/>
            </a:r>
            <a:endParaRPr/>
          </a:p>
        </p:txBody>
      </p:sp>
      <p:sp>
        <p:nvSpPr>
          <p:cNvPr id="508" name="Google Shape;508;p42"/>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509" name="Google Shape;509;p42"/>
          <p:cNvGraphicFramePr/>
          <p:nvPr/>
        </p:nvGraphicFramePr>
        <p:xfrm>
          <a:off x="2173139" y="2072654"/>
          <a:ext cx="3000000" cy="3000000"/>
        </p:xfrm>
        <a:graphic>
          <a:graphicData uri="http://schemas.openxmlformats.org/drawingml/2006/table">
            <a:tbl>
              <a:tblPr bandRow="1" firstRow="1">
                <a:noFill/>
                <a:tableStyleId>{28E30604-20AF-4E26-80DD-424C24190ECC}</a:tableStyleId>
              </a:tblPr>
              <a:tblGrid>
                <a:gridCol w="853400"/>
                <a:gridCol w="7272475"/>
              </a:tblGrid>
              <a:tr h="370850">
                <a:tc>
                  <a:txBody>
                    <a:bodyPr/>
                    <a:lstStyle/>
                    <a:p>
                      <a:pPr indent="0" lvl="0" marL="0" marR="0" rtl="0" algn="l">
                        <a:spcBef>
                          <a:spcPts val="0"/>
                        </a:spcBef>
                        <a:spcAft>
                          <a:spcPts val="0"/>
                        </a:spcAft>
                        <a:buNone/>
                      </a:pPr>
                      <a:r>
                        <a:rPr lang="en-US" sz="1900" u="none" cap="none" strike="noStrike"/>
                        <a:t>Sr.No</a:t>
                      </a:r>
                      <a:endParaRPr sz="1900" u="none" cap="none" strike="noStrike"/>
                    </a:p>
                  </a:txBody>
                  <a:tcPr marT="76200" marB="76200" marR="76200" marL="76200"/>
                </a:tc>
                <a:tc>
                  <a:txBody>
                    <a:bodyPr/>
                    <a:lstStyle/>
                    <a:p>
                      <a:pPr indent="0" lvl="0" marL="0" marR="0" rtl="0" algn="l">
                        <a:spcBef>
                          <a:spcPts val="0"/>
                        </a:spcBef>
                        <a:spcAft>
                          <a:spcPts val="0"/>
                        </a:spcAft>
                        <a:buNone/>
                      </a:pPr>
                      <a:r>
                        <a:rPr lang="en-US" sz="1900" u="none" cap="none" strike="noStrike"/>
                        <a:t>Operator and Description</a:t>
                      </a:r>
                      <a:endParaRPr/>
                    </a:p>
                  </a:txBody>
                  <a:tcPr marT="76200" marB="76200" marR="76200" marL="76200"/>
                </a:tc>
              </a:tr>
              <a:tr h="370850">
                <a:tc>
                  <a:txBody>
                    <a:bodyPr/>
                    <a:lstStyle/>
                    <a:p>
                      <a:pPr indent="0" lvl="0" marL="0" marR="0" rtl="0" algn="l">
                        <a:spcBef>
                          <a:spcPts val="0"/>
                        </a:spcBef>
                        <a:spcAft>
                          <a:spcPts val="0"/>
                        </a:spcAft>
                        <a:buNone/>
                      </a:pPr>
                      <a:r>
                        <a:rPr lang="en-US" sz="1900" u="none" cap="none" strike="noStrike"/>
                        <a:t>1</a:t>
                      </a:r>
                      <a:endParaRPr/>
                    </a:p>
                  </a:txBody>
                  <a:tcPr marT="76200" marB="76200" marR="76200" marL="76200"/>
                </a:tc>
                <a:tc>
                  <a:txBody>
                    <a:bodyPr/>
                    <a:lstStyle/>
                    <a:p>
                      <a:pPr indent="0" lvl="0" marL="0" marR="0" rtl="0" algn="just">
                        <a:spcBef>
                          <a:spcPts val="0"/>
                        </a:spcBef>
                        <a:spcAft>
                          <a:spcPts val="0"/>
                        </a:spcAft>
                        <a:buNone/>
                      </a:pPr>
                      <a:r>
                        <a:rPr lang="en-US" sz="1900" u="none" cap="none" strike="noStrike"/>
                        <a:t>&amp;&amp; (Logical AND)</a:t>
                      </a:r>
                      <a:endParaRPr/>
                    </a:p>
                    <a:p>
                      <a:pPr indent="0" lvl="0" marL="0" marR="0" rtl="0" algn="just">
                        <a:spcBef>
                          <a:spcPts val="0"/>
                        </a:spcBef>
                        <a:spcAft>
                          <a:spcPts val="0"/>
                        </a:spcAft>
                        <a:buNone/>
                      </a:pPr>
                      <a:r>
                        <a:rPr lang="en-US" sz="1900" u="none" cap="none" strike="noStrike"/>
                        <a:t>If both the operands are non-zero, then the condition becomes true.</a:t>
                      </a:r>
                      <a:endParaRPr/>
                    </a:p>
                    <a:p>
                      <a:pPr indent="0" lvl="0" marL="0" marR="0" rtl="0" algn="just">
                        <a:spcBef>
                          <a:spcPts val="0"/>
                        </a:spcBef>
                        <a:spcAft>
                          <a:spcPts val="0"/>
                        </a:spcAft>
                        <a:buNone/>
                      </a:pPr>
                      <a:r>
                        <a:rPr lang="en-US" sz="1900" u="none" cap="none" strike="noStrike"/>
                        <a:t>Ex: (A &amp;&amp; B) is true.</a:t>
                      </a:r>
                      <a:endParaRPr sz="1900" u="none" cap="none" strike="noStrike">
                        <a:solidFill>
                          <a:srgbClr val="000000"/>
                        </a:solidFill>
                      </a:endParaRPr>
                    </a:p>
                  </a:txBody>
                  <a:tcPr marT="76200" marB="76200" marR="76200" marL="76200"/>
                </a:tc>
              </a:tr>
              <a:tr h="370850">
                <a:tc>
                  <a:txBody>
                    <a:bodyPr/>
                    <a:lstStyle/>
                    <a:p>
                      <a:pPr indent="0" lvl="0" marL="0" marR="0" rtl="0" algn="l">
                        <a:spcBef>
                          <a:spcPts val="0"/>
                        </a:spcBef>
                        <a:spcAft>
                          <a:spcPts val="0"/>
                        </a:spcAft>
                        <a:buNone/>
                      </a:pPr>
                      <a:r>
                        <a:rPr lang="en-US" sz="1900" u="none" cap="none" strike="noStrike"/>
                        <a:t>2</a:t>
                      </a:r>
                      <a:endParaRPr/>
                    </a:p>
                  </a:txBody>
                  <a:tcPr marT="76200" marB="76200" marR="76200" marL="76200"/>
                </a:tc>
                <a:tc>
                  <a:txBody>
                    <a:bodyPr/>
                    <a:lstStyle/>
                    <a:p>
                      <a:pPr indent="0" lvl="0" marL="0" marR="0" rtl="0" algn="just">
                        <a:spcBef>
                          <a:spcPts val="0"/>
                        </a:spcBef>
                        <a:spcAft>
                          <a:spcPts val="0"/>
                        </a:spcAft>
                        <a:buNone/>
                      </a:pPr>
                      <a:r>
                        <a:rPr lang="en-US" sz="1900" u="none" cap="none" strike="noStrike"/>
                        <a:t>|| (Logical OR)</a:t>
                      </a:r>
                      <a:endParaRPr/>
                    </a:p>
                    <a:p>
                      <a:pPr indent="0" lvl="0" marL="0" marR="0" rtl="0" algn="just">
                        <a:spcBef>
                          <a:spcPts val="0"/>
                        </a:spcBef>
                        <a:spcAft>
                          <a:spcPts val="0"/>
                        </a:spcAft>
                        <a:buNone/>
                      </a:pPr>
                      <a:r>
                        <a:rPr lang="en-US" sz="1900" u="none" cap="none" strike="noStrike"/>
                        <a:t>If any of the two operands are non-zero, then the condition becomes true.</a:t>
                      </a:r>
                      <a:endParaRPr/>
                    </a:p>
                    <a:p>
                      <a:pPr indent="0" lvl="0" marL="0" marR="0" rtl="0" algn="just">
                        <a:spcBef>
                          <a:spcPts val="0"/>
                        </a:spcBef>
                        <a:spcAft>
                          <a:spcPts val="0"/>
                        </a:spcAft>
                        <a:buNone/>
                      </a:pPr>
                      <a:r>
                        <a:rPr lang="en-US" sz="1900" u="none" cap="none" strike="noStrike"/>
                        <a:t>Ex: (A || B) is true.</a:t>
                      </a:r>
                      <a:endParaRPr sz="1900" u="none" cap="none" strike="noStrike">
                        <a:solidFill>
                          <a:srgbClr val="000000"/>
                        </a:solidFill>
                      </a:endParaRPr>
                    </a:p>
                  </a:txBody>
                  <a:tcPr marT="76200" marB="76200" marR="76200" marL="76200"/>
                </a:tc>
              </a:tr>
              <a:tr h="370850">
                <a:tc>
                  <a:txBody>
                    <a:bodyPr/>
                    <a:lstStyle/>
                    <a:p>
                      <a:pPr indent="0" lvl="0" marL="0" marR="0" rtl="0" algn="l">
                        <a:spcBef>
                          <a:spcPts val="0"/>
                        </a:spcBef>
                        <a:spcAft>
                          <a:spcPts val="0"/>
                        </a:spcAft>
                        <a:buNone/>
                      </a:pPr>
                      <a:r>
                        <a:rPr lang="en-US" sz="1900" u="none" cap="none" strike="noStrike"/>
                        <a:t>3</a:t>
                      </a:r>
                      <a:endParaRPr/>
                    </a:p>
                  </a:txBody>
                  <a:tcPr marT="76200" marB="76200" marR="76200" marL="76200"/>
                </a:tc>
                <a:tc>
                  <a:txBody>
                    <a:bodyPr/>
                    <a:lstStyle/>
                    <a:p>
                      <a:pPr indent="0" lvl="0" marL="0" marR="0" rtl="0" algn="just">
                        <a:spcBef>
                          <a:spcPts val="0"/>
                        </a:spcBef>
                        <a:spcAft>
                          <a:spcPts val="0"/>
                        </a:spcAft>
                        <a:buNone/>
                      </a:pPr>
                      <a:r>
                        <a:rPr lang="en-US" sz="1900" u="none" cap="none" strike="noStrike"/>
                        <a:t>! (Logical NOT)</a:t>
                      </a:r>
                      <a:endParaRPr/>
                    </a:p>
                    <a:p>
                      <a:pPr indent="0" lvl="0" marL="0" marR="0" rtl="0" algn="just">
                        <a:spcBef>
                          <a:spcPts val="0"/>
                        </a:spcBef>
                        <a:spcAft>
                          <a:spcPts val="0"/>
                        </a:spcAft>
                        <a:buNone/>
                      </a:pPr>
                      <a:r>
                        <a:rPr lang="en-US" sz="1900" u="none" cap="none" strike="noStrike"/>
                        <a:t>Reverses the logical state of its operand. If a condition is true, then the Logical NOT operator will make it false.</a:t>
                      </a:r>
                      <a:endParaRPr/>
                    </a:p>
                    <a:p>
                      <a:pPr indent="0" lvl="0" marL="0" marR="0" rtl="0" algn="just">
                        <a:spcBef>
                          <a:spcPts val="0"/>
                        </a:spcBef>
                        <a:spcAft>
                          <a:spcPts val="0"/>
                        </a:spcAft>
                        <a:buNone/>
                      </a:pPr>
                      <a:r>
                        <a:rPr lang="en-US" sz="1900" u="none" cap="none" strike="noStrike"/>
                        <a:t>Ex: ! (A &amp;&amp; B) is false.</a:t>
                      </a:r>
                      <a:endParaRPr sz="1900" u="none" cap="none" strike="noStrike">
                        <a:solidFill>
                          <a:srgbClr val="000000"/>
                        </a:solidFill>
                      </a:endParaRPr>
                    </a:p>
                  </a:txBody>
                  <a:tcPr marT="76200" marB="76200" marR="76200" marL="76200"/>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43"/>
          <p:cNvSpPr txBox="1"/>
          <p:nvPr>
            <p:ph type="title"/>
          </p:nvPr>
        </p:nvSpPr>
        <p:spPr>
          <a:xfrm>
            <a:off x="171210" y="218939"/>
            <a:ext cx="11125199" cy="522669"/>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Example</a:t>
            </a:r>
            <a:endParaRPr/>
          </a:p>
        </p:txBody>
      </p:sp>
      <p:sp>
        <p:nvSpPr>
          <p:cNvPr id="515" name="Google Shape;515;p43"/>
          <p:cNvSpPr txBox="1"/>
          <p:nvPr>
            <p:ph idx="1" type="body"/>
          </p:nvPr>
        </p:nvSpPr>
        <p:spPr>
          <a:xfrm>
            <a:off x="361830" y="873616"/>
            <a:ext cx="11589764" cy="3962401"/>
          </a:xfrm>
          <a:prstGeom prst="rect">
            <a:avLst/>
          </a:prstGeom>
          <a:noFill/>
          <a:ln>
            <a:noFill/>
          </a:ln>
        </p:spPr>
        <p:txBody>
          <a:bodyPr anchorCtr="0" anchor="t" bIns="0" lIns="0" spcFirstLastPara="1" rIns="0" wrap="square" tIns="0">
            <a:noAutofit/>
          </a:bodyPr>
          <a:lstStyle/>
          <a:p>
            <a:pPr indent="0" lvl="0" marL="1588" rtl="0" algn="l">
              <a:lnSpc>
                <a:spcPct val="90000"/>
              </a:lnSpc>
              <a:spcBef>
                <a:spcPts val="0"/>
              </a:spcBef>
              <a:spcAft>
                <a:spcPts val="0"/>
              </a:spcAft>
              <a:buSzPts val="2800"/>
              <a:buNone/>
            </a:pPr>
            <a:r>
              <a:rPr lang="en-US"/>
              <a:t>Try the following code to learn how to implement Logical Operators in JavaScript.</a:t>
            </a:r>
            <a:endParaRPr/>
          </a:p>
        </p:txBody>
      </p:sp>
      <p:sp>
        <p:nvSpPr>
          <p:cNvPr id="516" name="Google Shape;516;p43"/>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id="517" name="Google Shape;517;p43"/>
          <p:cNvPicPr preferRelativeResize="0"/>
          <p:nvPr/>
        </p:nvPicPr>
        <p:blipFill rotWithShape="1">
          <a:blip r:embed="rId3">
            <a:alphaModFix/>
          </a:blip>
          <a:srcRect b="0" l="0" r="0" t="0"/>
          <a:stretch/>
        </p:blipFill>
        <p:spPr>
          <a:xfrm>
            <a:off x="361830" y="1679686"/>
            <a:ext cx="6486525" cy="4657725"/>
          </a:xfrm>
          <a:prstGeom prst="rect">
            <a:avLst/>
          </a:prstGeom>
          <a:noFill/>
          <a:ln>
            <a:noFill/>
          </a:ln>
        </p:spPr>
      </p:pic>
      <p:pic>
        <p:nvPicPr>
          <p:cNvPr id="518" name="Google Shape;518;p43"/>
          <p:cNvPicPr preferRelativeResize="0"/>
          <p:nvPr/>
        </p:nvPicPr>
        <p:blipFill rotWithShape="1">
          <a:blip r:embed="rId4">
            <a:alphaModFix/>
          </a:blip>
          <a:srcRect b="0" l="0" r="0" t="0"/>
          <a:stretch/>
        </p:blipFill>
        <p:spPr>
          <a:xfrm>
            <a:off x="7147312" y="2593847"/>
            <a:ext cx="4505325" cy="962025"/>
          </a:xfrm>
          <a:prstGeom prst="rect">
            <a:avLst/>
          </a:prstGeom>
          <a:noFill/>
          <a:ln>
            <a:noFill/>
          </a:ln>
        </p:spPr>
      </p:pic>
      <p:sp>
        <p:nvSpPr>
          <p:cNvPr id="519" name="Google Shape;519;p43"/>
          <p:cNvSpPr txBox="1"/>
          <p:nvPr/>
        </p:nvSpPr>
        <p:spPr>
          <a:xfrm>
            <a:off x="8866382" y="2192657"/>
            <a:ext cx="914400" cy="269182"/>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None/>
            </a:pPr>
            <a:r>
              <a:rPr lang="en-US" sz="1900">
                <a:solidFill>
                  <a:schemeClr val="dk1"/>
                </a:solidFill>
                <a:latin typeface="Calibri"/>
                <a:ea typeface="Calibri"/>
                <a:cs typeface="Calibri"/>
                <a:sym typeface="Calibri"/>
              </a:rPr>
              <a:t>Output</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44"/>
          <p:cNvSpPr txBox="1"/>
          <p:nvPr>
            <p:ph type="title"/>
          </p:nvPr>
        </p:nvSpPr>
        <p:spPr>
          <a:xfrm>
            <a:off x="145452" y="180304"/>
            <a:ext cx="11125199" cy="535547"/>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Bitwise Operators</a:t>
            </a:r>
            <a:endParaRPr/>
          </a:p>
        </p:txBody>
      </p:sp>
      <p:sp>
        <p:nvSpPr>
          <p:cNvPr id="525" name="Google Shape;525;p44"/>
          <p:cNvSpPr txBox="1"/>
          <p:nvPr>
            <p:ph idx="1" type="body"/>
          </p:nvPr>
        </p:nvSpPr>
        <p:spPr>
          <a:xfrm>
            <a:off x="462500" y="847858"/>
            <a:ext cx="11192880" cy="3962401"/>
          </a:xfrm>
          <a:prstGeom prst="rect">
            <a:avLst/>
          </a:prstGeom>
          <a:noFill/>
          <a:ln>
            <a:noFill/>
          </a:ln>
        </p:spPr>
        <p:txBody>
          <a:bodyPr anchorCtr="0" anchor="t" bIns="0" lIns="0" spcFirstLastPara="1" rIns="0" wrap="square" tIns="0">
            <a:noAutofit/>
          </a:bodyPr>
          <a:lstStyle/>
          <a:p>
            <a:pPr indent="0" lvl="0" marL="1588" rtl="0" algn="l">
              <a:lnSpc>
                <a:spcPct val="90000"/>
              </a:lnSpc>
              <a:spcBef>
                <a:spcPts val="0"/>
              </a:spcBef>
              <a:spcAft>
                <a:spcPts val="0"/>
              </a:spcAft>
              <a:buSzPts val="2600"/>
              <a:buNone/>
            </a:pPr>
            <a:r>
              <a:rPr lang="en-US" sz="2600"/>
              <a:t>JavaScript supports the following bitwise operators −</a:t>
            </a:r>
            <a:endParaRPr/>
          </a:p>
          <a:p>
            <a:pPr indent="0" lvl="0" marL="1588" rtl="0" algn="l">
              <a:lnSpc>
                <a:spcPct val="90000"/>
              </a:lnSpc>
              <a:spcBef>
                <a:spcPts val="2400"/>
              </a:spcBef>
              <a:spcAft>
                <a:spcPts val="0"/>
              </a:spcAft>
              <a:buSzPts val="2600"/>
              <a:buNone/>
            </a:pPr>
            <a:r>
              <a:rPr lang="en-US" sz="2600"/>
              <a:t>Assume variable A holds 2 and variable B holds 3, then −</a:t>
            </a:r>
            <a:endParaRPr/>
          </a:p>
          <a:p>
            <a:pPr indent="0" lvl="0" marL="1588" rtl="0" algn="l">
              <a:lnSpc>
                <a:spcPct val="90000"/>
              </a:lnSpc>
              <a:spcBef>
                <a:spcPts val="2400"/>
              </a:spcBef>
              <a:spcAft>
                <a:spcPts val="0"/>
              </a:spcAft>
              <a:buSzPts val="2800"/>
              <a:buNone/>
            </a:pPr>
            <a:r>
              <a:t/>
            </a:r>
            <a:endParaRPr/>
          </a:p>
        </p:txBody>
      </p:sp>
      <p:sp>
        <p:nvSpPr>
          <p:cNvPr id="526" name="Google Shape;526;p44"/>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527" name="Google Shape;527;p44"/>
          <p:cNvGraphicFramePr/>
          <p:nvPr/>
        </p:nvGraphicFramePr>
        <p:xfrm>
          <a:off x="1645109" y="2085532"/>
          <a:ext cx="3000000" cy="3000000"/>
        </p:xfrm>
        <a:graphic>
          <a:graphicData uri="http://schemas.openxmlformats.org/drawingml/2006/table">
            <a:tbl>
              <a:tblPr bandRow="1" firstRow="1">
                <a:noFill/>
                <a:tableStyleId>{28E30604-20AF-4E26-80DD-424C24190ECC}</a:tableStyleId>
              </a:tblPr>
              <a:tblGrid>
                <a:gridCol w="814750"/>
                <a:gridCol w="7311125"/>
              </a:tblGrid>
              <a:tr h="370850">
                <a:tc>
                  <a:txBody>
                    <a:bodyPr/>
                    <a:lstStyle/>
                    <a:p>
                      <a:pPr indent="0" lvl="0" marL="0" marR="0" rtl="0" algn="l">
                        <a:spcBef>
                          <a:spcPts val="0"/>
                        </a:spcBef>
                        <a:spcAft>
                          <a:spcPts val="0"/>
                        </a:spcAft>
                        <a:buNone/>
                      </a:pPr>
                      <a:r>
                        <a:rPr lang="en-US" sz="1500" u="none" cap="none" strike="noStrike"/>
                        <a:t>Sr.No</a:t>
                      </a:r>
                      <a:endParaRPr sz="1500" u="none" cap="none" strike="noStrike"/>
                    </a:p>
                  </a:txBody>
                  <a:tcPr marT="76200" marB="76200" marR="76200" marL="76200"/>
                </a:tc>
                <a:tc>
                  <a:txBody>
                    <a:bodyPr/>
                    <a:lstStyle/>
                    <a:p>
                      <a:pPr indent="0" lvl="0" marL="0" marR="0" rtl="0" algn="l">
                        <a:spcBef>
                          <a:spcPts val="0"/>
                        </a:spcBef>
                        <a:spcAft>
                          <a:spcPts val="0"/>
                        </a:spcAft>
                        <a:buNone/>
                      </a:pPr>
                      <a:r>
                        <a:rPr lang="en-US" sz="1500" u="none" cap="none" strike="noStrike"/>
                        <a:t>Operator and Description</a:t>
                      </a:r>
                      <a:endParaRPr/>
                    </a:p>
                  </a:txBody>
                  <a:tcPr marT="76200" marB="76200" marR="76200" marL="76200"/>
                </a:tc>
              </a:tr>
              <a:tr h="370850">
                <a:tc>
                  <a:txBody>
                    <a:bodyPr/>
                    <a:lstStyle/>
                    <a:p>
                      <a:pPr indent="0" lvl="0" marL="0" marR="0" rtl="0" algn="l">
                        <a:spcBef>
                          <a:spcPts val="0"/>
                        </a:spcBef>
                        <a:spcAft>
                          <a:spcPts val="0"/>
                        </a:spcAft>
                        <a:buNone/>
                      </a:pPr>
                      <a:r>
                        <a:rPr lang="en-US" sz="1500" u="none" cap="none" strike="noStrike"/>
                        <a:t>1</a:t>
                      </a:r>
                      <a:endParaRPr/>
                    </a:p>
                  </a:txBody>
                  <a:tcPr marT="76200" marB="76200" marR="76200" marL="76200"/>
                </a:tc>
                <a:tc>
                  <a:txBody>
                    <a:bodyPr/>
                    <a:lstStyle/>
                    <a:p>
                      <a:pPr indent="0" lvl="0" marL="0" marR="0" rtl="0" algn="just">
                        <a:spcBef>
                          <a:spcPts val="0"/>
                        </a:spcBef>
                        <a:spcAft>
                          <a:spcPts val="0"/>
                        </a:spcAft>
                        <a:buNone/>
                      </a:pPr>
                      <a:r>
                        <a:rPr lang="en-US" sz="1500" u="none" cap="none" strike="noStrike"/>
                        <a:t>&amp; (Bitwise AND)</a:t>
                      </a:r>
                      <a:endParaRPr/>
                    </a:p>
                    <a:p>
                      <a:pPr indent="0" lvl="0" marL="0" marR="0" rtl="0" algn="just">
                        <a:spcBef>
                          <a:spcPts val="0"/>
                        </a:spcBef>
                        <a:spcAft>
                          <a:spcPts val="0"/>
                        </a:spcAft>
                        <a:buNone/>
                      </a:pPr>
                      <a:r>
                        <a:rPr lang="en-US" sz="1500" u="none" cap="none" strike="noStrike"/>
                        <a:t>It performs a Boolean AND operation on each bit of its integer arguments.</a:t>
                      </a:r>
                      <a:endParaRPr/>
                    </a:p>
                    <a:p>
                      <a:pPr indent="0" lvl="0" marL="0" marR="0" rtl="0" algn="just">
                        <a:spcBef>
                          <a:spcPts val="0"/>
                        </a:spcBef>
                        <a:spcAft>
                          <a:spcPts val="0"/>
                        </a:spcAft>
                        <a:buNone/>
                      </a:pPr>
                      <a:r>
                        <a:rPr lang="en-US" sz="1500" u="none" cap="none" strike="noStrike"/>
                        <a:t>Ex: (A &amp; B) is 2.</a:t>
                      </a:r>
                      <a:endParaRPr sz="1500" u="none" cap="none" strike="noStrike">
                        <a:solidFill>
                          <a:srgbClr val="000000"/>
                        </a:solidFill>
                      </a:endParaRPr>
                    </a:p>
                  </a:txBody>
                  <a:tcPr marT="76200" marB="76200" marR="76200" marL="76200"/>
                </a:tc>
              </a:tr>
              <a:tr h="370850">
                <a:tc>
                  <a:txBody>
                    <a:bodyPr/>
                    <a:lstStyle/>
                    <a:p>
                      <a:pPr indent="0" lvl="0" marL="0" marR="0" rtl="0" algn="l">
                        <a:spcBef>
                          <a:spcPts val="0"/>
                        </a:spcBef>
                        <a:spcAft>
                          <a:spcPts val="0"/>
                        </a:spcAft>
                        <a:buNone/>
                      </a:pPr>
                      <a:r>
                        <a:rPr lang="en-US" sz="1500" u="none" cap="none" strike="noStrike"/>
                        <a:t>2</a:t>
                      </a:r>
                      <a:endParaRPr/>
                    </a:p>
                  </a:txBody>
                  <a:tcPr marT="76200" marB="76200" marR="76200" marL="76200"/>
                </a:tc>
                <a:tc>
                  <a:txBody>
                    <a:bodyPr/>
                    <a:lstStyle/>
                    <a:p>
                      <a:pPr indent="0" lvl="0" marL="0" marR="0" rtl="0" algn="just">
                        <a:spcBef>
                          <a:spcPts val="0"/>
                        </a:spcBef>
                        <a:spcAft>
                          <a:spcPts val="0"/>
                        </a:spcAft>
                        <a:buNone/>
                      </a:pPr>
                      <a:r>
                        <a:rPr lang="en-US" sz="1500" u="none" cap="none" strike="noStrike"/>
                        <a:t>| (BitWise OR)</a:t>
                      </a:r>
                      <a:endParaRPr/>
                    </a:p>
                    <a:p>
                      <a:pPr indent="0" lvl="0" marL="0" marR="0" rtl="0" algn="just">
                        <a:spcBef>
                          <a:spcPts val="0"/>
                        </a:spcBef>
                        <a:spcAft>
                          <a:spcPts val="0"/>
                        </a:spcAft>
                        <a:buNone/>
                      </a:pPr>
                      <a:r>
                        <a:rPr lang="en-US" sz="1500" u="none" cap="none" strike="noStrike"/>
                        <a:t>It performs a Boolean OR operation on each bit of its integer arguments.</a:t>
                      </a:r>
                      <a:endParaRPr/>
                    </a:p>
                    <a:p>
                      <a:pPr indent="0" lvl="0" marL="0" marR="0" rtl="0" algn="just">
                        <a:spcBef>
                          <a:spcPts val="0"/>
                        </a:spcBef>
                        <a:spcAft>
                          <a:spcPts val="0"/>
                        </a:spcAft>
                        <a:buNone/>
                      </a:pPr>
                      <a:r>
                        <a:rPr lang="en-US" sz="1500" u="none" cap="none" strike="noStrike"/>
                        <a:t>Ex: (A | B) is 3.</a:t>
                      </a:r>
                      <a:endParaRPr sz="1500" u="none" cap="none" strike="noStrike">
                        <a:solidFill>
                          <a:srgbClr val="000000"/>
                        </a:solidFill>
                      </a:endParaRPr>
                    </a:p>
                  </a:txBody>
                  <a:tcPr marT="76200" marB="76200" marR="76200" marL="76200"/>
                </a:tc>
              </a:tr>
              <a:tr h="370850">
                <a:tc>
                  <a:txBody>
                    <a:bodyPr/>
                    <a:lstStyle/>
                    <a:p>
                      <a:pPr indent="0" lvl="0" marL="0" marR="0" rtl="0" algn="l">
                        <a:spcBef>
                          <a:spcPts val="0"/>
                        </a:spcBef>
                        <a:spcAft>
                          <a:spcPts val="0"/>
                        </a:spcAft>
                        <a:buNone/>
                      </a:pPr>
                      <a:r>
                        <a:rPr lang="en-US" sz="1500" u="none" cap="none" strike="noStrike"/>
                        <a:t>3</a:t>
                      </a:r>
                      <a:endParaRPr/>
                    </a:p>
                  </a:txBody>
                  <a:tcPr marT="76200" marB="76200" marR="76200" marL="76200"/>
                </a:tc>
                <a:tc>
                  <a:txBody>
                    <a:bodyPr/>
                    <a:lstStyle/>
                    <a:p>
                      <a:pPr indent="0" lvl="0" marL="0" marR="0" rtl="0" algn="just">
                        <a:spcBef>
                          <a:spcPts val="0"/>
                        </a:spcBef>
                        <a:spcAft>
                          <a:spcPts val="0"/>
                        </a:spcAft>
                        <a:buNone/>
                      </a:pPr>
                      <a:r>
                        <a:rPr lang="en-US" sz="1500" u="none" cap="none" strike="noStrike"/>
                        <a:t>^ (Bitwise XOR)</a:t>
                      </a:r>
                      <a:endParaRPr/>
                    </a:p>
                    <a:p>
                      <a:pPr indent="0" lvl="0" marL="0" marR="0" rtl="0" algn="just">
                        <a:spcBef>
                          <a:spcPts val="0"/>
                        </a:spcBef>
                        <a:spcAft>
                          <a:spcPts val="0"/>
                        </a:spcAft>
                        <a:buNone/>
                      </a:pPr>
                      <a:r>
                        <a:rPr lang="en-US" sz="1500" u="none" cap="none" strike="noStrike"/>
                        <a:t>It performs a Boolean exclusive OR operation on each bit of its integer arguments. Exclusive OR means that either operand one is true or operand two is true, but not both.</a:t>
                      </a:r>
                      <a:endParaRPr/>
                    </a:p>
                    <a:p>
                      <a:pPr indent="0" lvl="0" marL="0" marR="0" rtl="0" algn="just">
                        <a:spcBef>
                          <a:spcPts val="0"/>
                        </a:spcBef>
                        <a:spcAft>
                          <a:spcPts val="0"/>
                        </a:spcAft>
                        <a:buNone/>
                      </a:pPr>
                      <a:r>
                        <a:rPr lang="en-US" sz="1500" u="none" cap="none" strike="noStrike"/>
                        <a:t>Ex: (A ^ B) is 1.</a:t>
                      </a:r>
                      <a:endParaRPr sz="1500" u="none" cap="none" strike="noStrike">
                        <a:solidFill>
                          <a:srgbClr val="000000"/>
                        </a:solidFill>
                      </a:endParaRPr>
                    </a:p>
                  </a:txBody>
                  <a:tcPr marT="76200" marB="76200" marR="76200" marL="76200"/>
                </a:tc>
              </a:tr>
              <a:tr h="370850">
                <a:tc>
                  <a:txBody>
                    <a:bodyPr/>
                    <a:lstStyle/>
                    <a:p>
                      <a:pPr indent="0" lvl="0" marL="0" marR="0" rtl="0" algn="l">
                        <a:spcBef>
                          <a:spcPts val="0"/>
                        </a:spcBef>
                        <a:spcAft>
                          <a:spcPts val="0"/>
                        </a:spcAft>
                        <a:buNone/>
                      </a:pPr>
                      <a:r>
                        <a:rPr lang="en-US" sz="1500" u="none" cap="none" strike="noStrike"/>
                        <a:t>4</a:t>
                      </a:r>
                      <a:endParaRPr/>
                    </a:p>
                  </a:txBody>
                  <a:tcPr marT="76200" marB="76200" marR="76200" marL="76200"/>
                </a:tc>
                <a:tc>
                  <a:txBody>
                    <a:bodyPr/>
                    <a:lstStyle/>
                    <a:p>
                      <a:pPr indent="0" lvl="0" marL="0" marR="0" rtl="0" algn="just">
                        <a:spcBef>
                          <a:spcPts val="0"/>
                        </a:spcBef>
                        <a:spcAft>
                          <a:spcPts val="0"/>
                        </a:spcAft>
                        <a:buNone/>
                      </a:pPr>
                      <a:r>
                        <a:rPr lang="en-US" sz="1500" u="none" cap="none" strike="noStrike"/>
                        <a:t>~ (Bitwise Not)</a:t>
                      </a:r>
                      <a:endParaRPr/>
                    </a:p>
                    <a:p>
                      <a:pPr indent="0" lvl="0" marL="0" marR="0" rtl="0" algn="just">
                        <a:spcBef>
                          <a:spcPts val="0"/>
                        </a:spcBef>
                        <a:spcAft>
                          <a:spcPts val="0"/>
                        </a:spcAft>
                        <a:buNone/>
                      </a:pPr>
                      <a:r>
                        <a:rPr lang="en-US" sz="1500" u="none" cap="none" strike="noStrike"/>
                        <a:t>It is a unary operator and operates by reversing all the bits in the operand.</a:t>
                      </a:r>
                      <a:endParaRPr/>
                    </a:p>
                    <a:p>
                      <a:pPr indent="0" lvl="0" marL="0" marR="0" rtl="0" algn="just">
                        <a:spcBef>
                          <a:spcPts val="0"/>
                        </a:spcBef>
                        <a:spcAft>
                          <a:spcPts val="0"/>
                        </a:spcAft>
                        <a:buNone/>
                      </a:pPr>
                      <a:r>
                        <a:rPr lang="en-US" sz="1500" u="none" cap="none" strike="noStrike"/>
                        <a:t>Ex: (~B) is -4.</a:t>
                      </a:r>
                      <a:endParaRPr sz="1500" u="none" cap="none" strike="noStrike">
                        <a:solidFill>
                          <a:srgbClr val="000000"/>
                        </a:solidFill>
                      </a:endParaRPr>
                    </a:p>
                  </a:txBody>
                  <a:tcPr marT="76200" marB="76200" marR="76200" marL="76200"/>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45"/>
          <p:cNvSpPr txBox="1"/>
          <p:nvPr>
            <p:ph type="title"/>
          </p:nvPr>
        </p:nvSpPr>
        <p:spPr>
          <a:xfrm>
            <a:off x="196967" y="270455"/>
            <a:ext cx="11125199" cy="496911"/>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Bitwise Operators</a:t>
            </a:r>
            <a:endParaRPr/>
          </a:p>
        </p:txBody>
      </p:sp>
      <p:sp>
        <p:nvSpPr>
          <p:cNvPr id="533" name="Google Shape;533;p45"/>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534" name="Google Shape;534;p45"/>
          <p:cNvGraphicFramePr/>
          <p:nvPr/>
        </p:nvGraphicFramePr>
        <p:xfrm>
          <a:off x="1696624" y="1322230"/>
          <a:ext cx="3000000" cy="3000000"/>
        </p:xfrm>
        <a:graphic>
          <a:graphicData uri="http://schemas.openxmlformats.org/drawingml/2006/table">
            <a:tbl>
              <a:tblPr bandRow="1" firstRow="1">
                <a:noFill/>
                <a:tableStyleId>{28E30604-20AF-4E26-80DD-424C24190ECC}</a:tableStyleId>
              </a:tblPr>
              <a:tblGrid>
                <a:gridCol w="531425"/>
                <a:gridCol w="7594450"/>
              </a:tblGrid>
              <a:tr h="370850">
                <a:tc>
                  <a:txBody>
                    <a:bodyPr/>
                    <a:lstStyle/>
                    <a:p>
                      <a:pPr indent="0" lvl="0" marL="0" marR="0" rtl="0" algn="l">
                        <a:spcBef>
                          <a:spcPts val="0"/>
                        </a:spcBef>
                        <a:spcAft>
                          <a:spcPts val="0"/>
                        </a:spcAft>
                        <a:buNone/>
                      </a:pPr>
                      <a:r>
                        <a:rPr lang="en-US" sz="1500" u="none" cap="none" strike="noStrike"/>
                        <a:t>5</a:t>
                      </a:r>
                      <a:endParaRPr/>
                    </a:p>
                  </a:txBody>
                  <a:tcPr marT="76200" marB="76200" marR="76200" marL="76200"/>
                </a:tc>
                <a:tc>
                  <a:txBody>
                    <a:bodyPr/>
                    <a:lstStyle/>
                    <a:p>
                      <a:pPr indent="0" lvl="0" marL="0" marR="0" rtl="0" algn="just">
                        <a:spcBef>
                          <a:spcPts val="0"/>
                        </a:spcBef>
                        <a:spcAft>
                          <a:spcPts val="0"/>
                        </a:spcAft>
                        <a:buNone/>
                      </a:pPr>
                      <a:r>
                        <a:rPr lang="en-US" sz="1500" u="none" cap="none" strike="noStrike"/>
                        <a:t>&lt;&lt; (Left Shift)</a:t>
                      </a:r>
                      <a:endParaRPr/>
                    </a:p>
                    <a:p>
                      <a:pPr indent="0" lvl="0" marL="0" marR="0" rtl="0" algn="just">
                        <a:spcBef>
                          <a:spcPts val="0"/>
                        </a:spcBef>
                        <a:spcAft>
                          <a:spcPts val="0"/>
                        </a:spcAft>
                        <a:buNone/>
                      </a:pPr>
                      <a:r>
                        <a:rPr lang="en-US" sz="1500" u="none" cap="none" strike="noStrike"/>
                        <a:t>It moves all the bits in its first operand to the left by the number of places specified in the second operand. New bits are filled with zeros. Shifting a value left by one position is equivalent to multiplying it by 2, shifting two positions is equivalent to multiplying by 4, and so on.</a:t>
                      </a:r>
                      <a:endParaRPr/>
                    </a:p>
                    <a:p>
                      <a:pPr indent="0" lvl="0" marL="0" marR="0" rtl="0" algn="just">
                        <a:spcBef>
                          <a:spcPts val="0"/>
                        </a:spcBef>
                        <a:spcAft>
                          <a:spcPts val="0"/>
                        </a:spcAft>
                        <a:buNone/>
                      </a:pPr>
                      <a:r>
                        <a:rPr lang="en-US" sz="1500" u="none" cap="none" strike="noStrike"/>
                        <a:t>Ex: (A &lt;&lt; 1) is 4.</a:t>
                      </a:r>
                      <a:endParaRPr sz="1500" u="none" cap="none" strike="noStrike">
                        <a:solidFill>
                          <a:srgbClr val="000000"/>
                        </a:solidFill>
                      </a:endParaRPr>
                    </a:p>
                  </a:txBody>
                  <a:tcPr marT="76200" marB="76200" marR="76200" marL="76200"/>
                </a:tc>
              </a:tr>
              <a:tr h="370850">
                <a:tc>
                  <a:txBody>
                    <a:bodyPr/>
                    <a:lstStyle/>
                    <a:p>
                      <a:pPr indent="0" lvl="0" marL="0" marR="0" rtl="0" algn="l">
                        <a:spcBef>
                          <a:spcPts val="0"/>
                        </a:spcBef>
                        <a:spcAft>
                          <a:spcPts val="0"/>
                        </a:spcAft>
                        <a:buNone/>
                      </a:pPr>
                      <a:r>
                        <a:rPr b="1" lang="en-US" sz="1500" u="none" cap="none" strike="noStrike"/>
                        <a:t>6</a:t>
                      </a:r>
                      <a:endParaRPr/>
                    </a:p>
                  </a:txBody>
                  <a:tcPr marT="76200" marB="76200" marR="76200" marL="76200"/>
                </a:tc>
                <a:tc>
                  <a:txBody>
                    <a:bodyPr/>
                    <a:lstStyle/>
                    <a:p>
                      <a:pPr indent="0" lvl="0" marL="0" marR="0" rtl="0" algn="just">
                        <a:spcBef>
                          <a:spcPts val="0"/>
                        </a:spcBef>
                        <a:spcAft>
                          <a:spcPts val="0"/>
                        </a:spcAft>
                        <a:buNone/>
                      </a:pPr>
                      <a:r>
                        <a:rPr b="1" lang="en-US" sz="1500" u="none" cap="none" strike="noStrike"/>
                        <a:t>&gt;&gt; (Right Shift)</a:t>
                      </a:r>
                      <a:endParaRPr/>
                    </a:p>
                    <a:p>
                      <a:pPr indent="0" lvl="0" marL="0" marR="0" rtl="0" algn="just">
                        <a:spcBef>
                          <a:spcPts val="0"/>
                        </a:spcBef>
                        <a:spcAft>
                          <a:spcPts val="0"/>
                        </a:spcAft>
                        <a:buNone/>
                      </a:pPr>
                      <a:r>
                        <a:rPr b="1" lang="en-US" sz="1500" u="none" cap="none" strike="noStrike"/>
                        <a:t>Binary Right Shift Operator. The left operand’s value is moved right by the number of bits specified by the right operand.</a:t>
                      </a:r>
                      <a:endParaRPr/>
                    </a:p>
                    <a:p>
                      <a:pPr indent="0" lvl="0" marL="0" marR="0" rtl="0" algn="just">
                        <a:spcBef>
                          <a:spcPts val="0"/>
                        </a:spcBef>
                        <a:spcAft>
                          <a:spcPts val="0"/>
                        </a:spcAft>
                        <a:buNone/>
                      </a:pPr>
                      <a:r>
                        <a:rPr b="1" lang="en-US" sz="1500" u="none" cap="none" strike="noStrike"/>
                        <a:t>Ex: (A &gt;&gt; 1) is 1.</a:t>
                      </a:r>
                      <a:endParaRPr b="1" sz="1500" u="none" cap="none" strike="noStrike">
                        <a:solidFill>
                          <a:srgbClr val="000000"/>
                        </a:solidFill>
                      </a:endParaRPr>
                    </a:p>
                  </a:txBody>
                  <a:tcPr marT="76200" marB="76200" marR="76200" marL="76200"/>
                </a:tc>
              </a:tr>
              <a:tr h="370850">
                <a:tc>
                  <a:txBody>
                    <a:bodyPr/>
                    <a:lstStyle/>
                    <a:p>
                      <a:pPr indent="0" lvl="0" marL="0" marR="0" rtl="0" algn="l">
                        <a:spcBef>
                          <a:spcPts val="0"/>
                        </a:spcBef>
                        <a:spcAft>
                          <a:spcPts val="0"/>
                        </a:spcAft>
                        <a:buNone/>
                      </a:pPr>
                      <a:r>
                        <a:rPr b="1" lang="en-US" sz="1500" u="none" cap="none" strike="noStrike"/>
                        <a:t>7</a:t>
                      </a:r>
                      <a:endParaRPr/>
                    </a:p>
                  </a:txBody>
                  <a:tcPr marT="76200" marB="76200" marR="76200" marL="76200"/>
                </a:tc>
                <a:tc>
                  <a:txBody>
                    <a:bodyPr/>
                    <a:lstStyle/>
                    <a:p>
                      <a:pPr indent="0" lvl="0" marL="0" marR="0" rtl="0" algn="just">
                        <a:spcBef>
                          <a:spcPts val="0"/>
                        </a:spcBef>
                        <a:spcAft>
                          <a:spcPts val="0"/>
                        </a:spcAft>
                        <a:buNone/>
                      </a:pPr>
                      <a:r>
                        <a:rPr b="1" lang="en-US" sz="1500" u="none" cap="none" strike="noStrike"/>
                        <a:t>&gt;&gt;&gt; (Right shift with Zero)</a:t>
                      </a:r>
                      <a:endParaRPr/>
                    </a:p>
                    <a:p>
                      <a:pPr indent="0" lvl="0" marL="0" marR="0" rtl="0" algn="just">
                        <a:spcBef>
                          <a:spcPts val="0"/>
                        </a:spcBef>
                        <a:spcAft>
                          <a:spcPts val="0"/>
                        </a:spcAft>
                        <a:buNone/>
                      </a:pPr>
                      <a:r>
                        <a:rPr b="1" lang="en-US" sz="1500" u="none" cap="none" strike="noStrike"/>
                        <a:t>This operator is just like the &gt;&gt; operator, except that the bits shifted in on the left are always zero.</a:t>
                      </a:r>
                      <a:endParaRPr/>
                    </a:p>
                    <a:p>
                      <a:pPr indent="0" lvl="0" marL="0" marR="0" rtl="0" algn="just">
                        <a:spcBef>
                          <a:spcPts val="0"/>
                        </a:spcBef>
                        <a:spcAft>
                          <a:spcPts val="0"/>
                        </a:spcAft>
                        <a:buNone/>
                      </a:pPr>
                      <a:r>
                        <a:rPr b="1" lang="en-US" sz="1500" u="none" cap="none" strike="noStrike"/>
                        <a:t>Ex: (A &gt;&gt;&gt; 1) is 1.</a:t>
                      </a:r>
                      <a:endParaRPr b="1" sz="1500" u="none" cap="none" strike="noStrike">
                        <a:solidFill>
                          <a:srgbClr val="000000"/>
                        </a:solidFill>
                      </a:endParaRPr>
                    </a:p>
                  </a:txBody>
                  <a:tcPr marT="76200" marB="76200" marR="76200" marL="76200"/>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46"/>
          <p:cNvSpPr txBox="1"/>
          <p:nvPr>
            <p:ph type="title"/>
          </p:nvPr>
        </p:nvSpPr>
        <p:spPr>
          <a:xfrm>
            <a:off x="158331" y="206062"/>
            <a:ext cx="11125199" cy="574184"/>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Example</a:t>
            </a:r>
            <a:endParaRPr/>
          </a:p>
        </p:txBody>
      </p:sp>
      <p:sp>
        <p:nvSpPr>
          <p:cNvPr id="540" name="Google Shape;540;p46"/>
          <p:cNvSpPr txBox="1"/>
          <p:nvPr>
            <p:ph idx="1" type="body"/>
          </p:nvPr>
        </p:nvSpPr>
        <p:spPr>
          <a:xfrm>
            <a:off x="271670" y="873616"/>
            <a:ext cx="11254922" cy="3962401"/>
          </a:xfrm>
          <a:prstGeom prst="rect">
            <a:avLst/>
          </a:prstGeom>
          <a:noFill/>
          <a:ln>
            <a:noFill/>
          </a:ln>
        </p:spPr>
        <p:txBody>
          <a:bodyPr anchorCtr="0" anchor="t" bIns="0" lIns="0" spcFirstLastPara="1" rIns="0" wrap="square" tIns="0">
            <a:noAutofit/>
          </a:bodyPr>
          <a:lstStyle/>
          <a:p>
            <a:pPr indent="0" lvl="0" marL="1588" rtl="0" algn="l">
              <a:lnSpc>
                <a:spcPct val="90000"/>
              </a:lnSpc>
              <a:spcBef>
                <a:spcPts val="0"/>
              </a:spcBef>
              <a:spcAft>
                <a:spcPts val="0"/>
              </a:spcAft>
              <a:buSzPts val="2800"/>
              <a:buNone/>
            </a:pPr>
            <a:r>
              <a:rPr lang="en-US"/>
              <a:t>Try the following code to implement Bitwise operator in JavaScript.</a:t>
            </a:r>
            <a:endParaRPr/>
          </a:p>
        </p:txBody>
      </p:sp>
      <p:sp>
        <p:nvSpPr>
          <p:cNvPr id="541" name="Google Shape;541;p46"/>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id="542" name="Google Shape;542;p46"/>
          <p:cNvPicPr preferRelativeResize="0"/>
          <p:nvPr/>
        </p:nvPicPr>
        <p:blipFill rotWithShape="1">
          <a:blip r:embed="rId3">
            <a:alphaModFix/>
          </a:blip>
          <a:srcRect b="0" l="0" r="0" t="0"/>
          <a:stretch/>
        </p:blipFill>
        <p:spPr>
          <a:xfrm>
            <a:off x="399804" y="1357916"/>
            <a:ext cx="3352800" cy="4914900"/>
          </a:xfrm>
          <a:prstGeom prst="rect">
            <a:avLst/>
          </a:prstGeom>
          <a:noFill/>
          <a:ln>
            <a:noFill/>
          </a:ln>
        </p:spPr>
      </p:pic>
      <p:pic>
        <p:nvPicPr>
          <p:cNvPr id="543" name="Google Shape;543;p46"/>
          <p:cNvPicPr preferRelativeResize="0"/>
          <p:nvPr/>
        </p:nvPicPr>
        <p:blipFill rotWithShape="1">
          <a:blip r:embed="rId4">
            <a:alphaModFix/>
          </a:blip>
          <a:srcRect b="0" l="0" r="0" t="0"/>
          <a:stretch/>
        </p:blipFill>
        <p:spPr>
          <a:xfrm>
            <a:off x="4098992" y="1639642"/>
            <a:ext cx="6515100" cy="2609850"/>
          </a:xfrm>
          <a:prstGeom prst="rect">
            <a:avLst/>
          </a:prstGeom>
          <a:noFill/>
          <a:ln>
            <a:noFill/>
          </a:ln>
        </p:spPr>
      </p:pic>
      <p:pic>
        <p:nvPicPr>
          <p:cNvPr id="544" name="Google Shape;544;p46"/>
          <p:cNvPicPr preferRelativeResize="0"/>
          <p:nvPr/>
        </p:nvPicPr>
        <p:blipFill rotWithShape="1">
          <a:blip r:embed="rId5">
            <a:alphaModFix/>
          </a:blip>
          <a:srcRect b="0" l="0" r="0" t="0"/>
          <a:stretch/>
        </p:blipFill>
        <p:spPr>
          <a:xfrm>
            <a:off x="5028138" y="4767866"/>
            <a:ext cx="4486275" cy="1504950"/>
          </a:xfrm>
          <a:prstGeom prst="rect">
            <a:avLst/>
          </a:prstGeom>
          <a:noFill/>
          <a:ln>
            <a:noFill/>
          </a:ln>
        </p:spPr>
      </p:pic>
      <p:sp>
        <p:nvSpPr>
          <p:cNvPr id="545" name="Google Shape;545;p46"/>
          <p:cNvSpPr txBox="1"/>
          <p:nvPr/>
        </p:nvSpPr>
        <p:spPr>
          <a:xfrm>
            <a:off x="6915150" y="4557713"/>
            <a:ext cx="914400" cy="371674"/>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None/>
            </a:pPr>
            <a:r>
              <a:rPr lang="en-US" sz="1900">
                <a:solidFill>
                  <a:schemeClr val="dk1"/>
                </a:solidFill>
                <a:latin typeface="Calibri"/>
                <a:ea typeface="Calibri"/>
                <a:cs typeface="Calibri"/>
                <a:sym typeface="Calibri"/>
              </a:rPr>
              <a:t>Output</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47"/>
          <p:cNvSpPr txBox="1"/>
          <p:nvPr>
            <p:ph type="title"/>
          </p:nvPr>
        </p:nvSpPr>
        <p:spPr>
          <a:xfrm>
            <a:off x="119694" y="154546"/>
            <a:ext cx="11125199" cy="458272"/>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Assignment Operators</a:t>
            </a:r>
            <a:endParaRPr/>
          </a:p>
        </p:txBody>
      </p:sp>
      <p:sp>
        <p:nvSpPr>
          <p:cNvPr id="552" name="Google Shape;552;p47"/>
          <p:cNvSpPr txBox="1"/>
          <p:nvPr>
            <p:ph idx="1" type="body"/>
          </p:nvPr>
        </p:nvSpPr>
        <p:spPr>
          <a:xfrm>
            <a:off x="436741" y="719069"/>
            <a:ext cx="11115607" cy="3962401"/>
          </a:xfrm>
          <a:prstGeom prst="rect">
            <a:avLst/>
          </a:prstGeom>
          <a:noFill/>
          <a:ln>
            <a:noFill/>
          </a:ln>
        </p:spPr>
        <p:txBody>
          <a:bodyPr anchorCtr="0" anchor="t" bIns="0" lIns="0" spcFirstLastPara="1" rIns="0" wrap="square" tIns="0">
            <a:noAutofit/>
          </a:bodyPr>
          <a:lstStyle/>
          <a:p>
            <a:pPr indent="0" lvl="0" marL="1588" rtl="0" algn="l">
              <a:lnSpc>
                <a:spcPct val="90000"/>
              </a:lnSpc>
              <a:spcBef>
                <a:spcPts val="0"/>
              </a:spcBef>
              <a:spcAft>
                <a:spcPts val="0"/>
              </a:spcAft>
              <a:buSzPts val="2800"/>
              <a:buNone/>
            </a:pPr>
            <a:r>
              <a:rPr lang="en-US"/>
              <a:t>JavaScript supports the following assignment operators −</a:t>
            </a:r>
            <a:endParaRPr/>
          </a:p>
        </p:txBody>
      </p:sp>
      <p:sp>
        <p:nvSpPr>
          <p:cNvPr id="553" name="Google Shape;553;p47"/>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554" name="Google Shape;554;p47"/>
          <p:cNvGraphicFramePr/>
          <p:nvPr/>
        </p:nvGraphicFramePr>
        <p:xfrm>
          <a:off x="1619351" y="1146048"/>
          <a:ext cx="3000000" cy="3000000"/>
        </p:xfrm>
        <a:graphic>
          <a:graphicData uri="http://schemas.openxmlformats.org/drawingml/2006/table">
            <a:tbl>
              <a:tblPr bandRow="1" firstRow="1">
                <a:noFill/>
                <a:tableStyleId>{28E30604-20AF-4E26-80DD-424C24190ECC}</a:tableStyleId>
              </a:tblPr>
              <a:tblGrid>
                <a:gridCol w="621575"/>
                <a:gridCol w="7504300"/>
              </a:tblGrid>
              <a:tr h="370850">
                <a:tc>
                  <a:txBody>
                    <a:bodyPr/>
                    <a:lstStyle/>
                    <a:p>
                      <a:pPr indent="0" lvl="0" marL="0" marR="0" rtl="0" algn="l">
                        <a:spcBef>
                          <a:spcPts val="0"/>
                        </a:spcBef>
                        <a:spcAft>
                          <a:spcPts val="0"/>
                        </a:spcAft>
                        <a:buNone/>
                      </a:pPr>
                      <a:r>
                        <a:rPr lang="en-US" sz="1500" u="none" cap="none" strike="noStrike"/>
                        <a:t>Sr.No</a:t>
                      </a:r>
                      <a:endParaRPr sz="1500" u="none" cap="none" strike="noStrike"/>
                    </a:p>
                  </a:txBody>
                  <a:tcPr marT="76200" marB="76200" marR="76200" marL="76200"/>
                </a:tc>
                <a:tc>
                  <a:txBody>
                    <a:bodyPr/>
                    <a:lstStyle/>
                    <a:p>
                      <a:pPr indent="0" lvl="0" marL="0" marR="0" rtl="0" algn="l">
                        <a:spcBef>
                          <a:spcPts val="0"/>
                        </a:spcBef>
                        <a:spcAft>
                          <a:spcPts val="0"/>
                        </a:spcAft>
                        <a:buNone/>
                      </a:pPr>
                      <a:r>
                        <a:rPr lang="en-US" sz="1500" u="none" cap="none" strike="noStrike"/>
                        <a:t>Operator and Description</a:t>
                      </a:r>
                      <a:endParaRPr/>
                    </a:p>
                  </a:txBody>
                  <a:tcPr marT="76200" marB="76200" marR="76200" marL="76200"/>
                </a:tc>
              </a:tr>
              <a:tr h="370850">
                <a:tc>
                  <a:txBody>
                    <a:bodyPr/>
                    <a:lstStyle/>
                    <a:p>
                      <a:pPr indent="0" lvl="0" marL="0" marR="0" rtl="0" algn="l">
                        <a:spcBef>
                          <a:spcPts val="0"/>
                        </a:spcBef>
                        <a:spcAft>
                          <a:spcPts val="0"/>
                        </a:spcAft>
                        <a:buNone/>
                      </a:pPr>
                      <a:r>
                        <a:rPr lang="en-US" sz="1500" u="none" cap="none" strike="noStrike"/>
                        <a:t>1</a:t>
                      </a:r>
                      <a:endParaRPr/>
                    </a:p>
                  </a:txBody>
                  <a:tcPr marT="76200" marB="76200" marR="76200" marL="76200"/>
                </a:tc>
                <a:tc>
                  <a:txBody>
                    <a:bodyPr/>
                    <a:lstStyle/>
                    <a:p>
                      <a:pPr indent="0" lvl="0" marL="0" marR="0" rtl="0" algn="just">
                        <a:spcBef>
                          <a:spcPts val="0"/>
                        </a:spcBef>
                        <a:spcAft>
                          <a:spcPts val="0"/>
                        </a:spcAft>
                        <a:buNone/>
                      </a:pPr>
                      <a:r>
                        <a:rPr lang="en-US" sz="1500" u="none" cap="none" strike="noStrike"/>
                        <a:t>= (Simple Assignment )</a:t>
                      </a:r>
                      <a:endParaRPr/>
                    </a:p>
                    <a:p>
                      <a:pPr indent="0" lvl="0" marL="0" marR="0" rtl="0" algn="just">
                        <a:spcBef>
                          <a:spcPts val="0"/>
                        </a:spcBef>
                        <a:spcAft>
                          <a:spcPts val="0"/>
                        </a:spcAft>
                        <a:buNone/>
                      </a:pPr>
                      <a:r>
                        <a:rPr lang="en-US" sz="1500" u="none" cap="none" strike="noStrike"/>
                        <a:t>Assigns values from the right side operand to the left side operand</a:t>
                      </a:r>
                      <a:endParaRPr/>
                    </a:p>
                    <a:p>
                      <a:pPr indent="0" lvl="0" marL="0" marR="0" rtl="0" algn="just">
                        <a:spcBef>
                          <a:spcPts val="0"/>
                        </a:spcBef>
                        <a:spcAft>
                          <a:spcPts val="0"/>
                        </a:spcAft>
                        <a:buNone/>
                      </a:pPr>
                      <a:r>
                        <a:rPr lang="en-US" sz="1500" u="none" cap="none" strike="noStrike"/>
                        <a:t>Ex: C = A + B will assign the value of A + B into C</a:t>
                      </a:r>
                      <a:endParaRPr sz="1500" u="none" cap="none" strike="noStrike">
                        <a:solidFill>
                          <a:srgbClr val="000000"/>
                        </a:solidFill>
                      </a:endParaRPr>
                    </a:p>
                  </a:txBody>
                  <a:tcPr marT="76200" marB="76200" marR="76200" marL="76200"/>
                </a:tc>
              </a:tr>
              <a:tr h="370850">
                <a:tc>
                  <a:txBody>
                    <a:bodyPr/>
                    <a:lstStyle/>
                    <a:p>
                      <a:pPr indent="0" lvl="0" marL="0" marR="0" rtl="0" algn="l">
                        <a:spcBef>
                          <a:spcPts val="0"/>
                        </a:spcBef>
                        <a:spcAft>
                          <a:spcPts val="0"/>
                        </a:spcAft>
                        <a:buNone/>
                      </a:pPr>
                      <a:r>
                        <a:rPr lang="en-US" sz="1500" u="none" cap="none" strike="noStrike"/>
                        <a:t>2</a:t>
                      </a:r>
                      <a:endParaRPr/>
                    </a:p>
                  </a:txBody>
                  <a:tcPr marT="76200" marB="76200" marR="76200" marL="76200"/>
                </a:tc>
                <a:tc>
                  <a:txBody>
                    <a:bodyPr/>
                    <a:lstStyle/>
                    <a:p>
                      <a:pPr indent="0" lvl="0" marL="0" marR="0" rtl="0" algn="just">
                        <a:spcBef>
                          <a:spcPts val="0"/>
                        </a:spcBef>
                        <a:spcAft>
                          <a:spcPts val="0"/>
                        </a:spcAft>
                        <a:buNone/>
                      </a:pPr>
                      <a:r>
                        <a:rPr lang="en-US" sz="1500" u="none" cap="none" strike="noStrike"/>
                        <a:t>+= (Add and Assignment)</a:t>
                      </a:r>
                      <a:endParaRPr/>
                    </a:p>
                    <a:p>
                      <a:pPr indent="0" lvl="0" marL="0" marR="0" rtl="0" algn="just">
                        <a:spcBef>
                          <a:spcPts val="0"/>
                        </a:spcBef>
                        <a:spcAft>
                          <a:spcPts val="0"/>
                        </a:spcAft>
                        <a:buNone/>
                      </a:pPr>
                      <a:r>
                        <a:rPr lang="en-US" sz="1500" u="none" cap="none" strike="noStrike"/>
                        <a:t>It adds the right operand to the left operand and assigns the result to the left operand.</a:t>
                      </a:r>
                      <a:endParaRPr/>
                    </a:p>
                    <a:p>
                      <a:pPr indent="0" lvl="0" marL="0" marR="0" rtl="0" algn="just">
                        <a:spcBef>
                          <a:spcPts val="0"/>
                        </a:spcBef>
                        <a:spcAft>
                          <a:spcPts val="0"/>
                        </a:spcAft>
                        <a:buNone/>
                      </a:pPr>
                      <a:r>
                        <a:rPr lang="en-US" sz="1500" u="none" cap="none" strike="noStrike"/>
                        <a:t>Ex: C += A is equivalent to C = C + A</a:t>
                      </a:r>
                      <a:endParaRPr sz="1500" u="none" cap="none" strike="noStrike">
                        <a:solidFill>
                          <a:srgbClr val="000000"/>
                        </a:solidFill>
                      </a:endParaRPr>
                    </a:p>
                  </a:txBody>
                  <a:tcPr marT="76200" marB="76200" marR="76200" marL="76200"/>
                </a:tc>
              </a:tr>
              <a:tr h="370850">
                <a:tc>
                  <a:txBody>
                    <a:bodyPr/>
                    <a:lstStyle/>
                    <a:p>
                      <a:pPr indent="0" lvl="0" marL="0" marR="0" rtl="0" algn="l">
                        <a:spcBef>
                          <a:spcPts val="0"/>
                        </a:spcBef>
                        <a:spcAft>
                          <a:spcPts val="0"/>
                        </a:spcAft>
                        <a:buNone/>
                      </a:pPr>
                      <a:r>
                        <a:rPr lang="en-US" sz="1500" u="none" cap="none" strike="noStrike"/>
                        <a:t>3</a:t>
                      </a:r>
                      <a:endParaRPr/>
                    </a:p>
                  </a:txBody>
                  <a:tcPr marT="76200" marB="76200" marR="76200" marL="76200"/>
                </a:tc>
                <a:tc>
                  <a:txBody>
                    <a:bodyPr/>
                    <a:lstStyle/>
                    <a:p>
                      <a:pPr indent="0" lvl="0" marL="0" marR="0" rtl="0" algn="just">
                        <a:spcBef>
                          <a:spcPts val="0"/>
                        </a:spcBef>
                        <a:spcAft>
                          <a:spcPts val="0"/>
                        </a:spcAft>
                        <a:buNone/>
                      </a:pPr>
                      <a:r>
                        <a:rPr lang="en-US" sz="1500" u="none" cap="none" strike="noStrike"/>
                        <a:t>−= (Subtract and Assignment)</a:t>
                      </a:r>
                      <a:endParaRPr/>
                    </a:p>
                    <a:p>
                      <a:pPr indent="0" lvl="0" marL="0" marR="0" rtl="0" algn="just">
                        <a:spcBef>
                          <a:spcPts val="0"/>
                        </a:spcBef>
                        <a:spcAft>
                          <a:spcPts val="0"/>
                        </a:spcAft>
                        <a:buNone/>
                      </a:pPr>
                      <a:r>
                        <a:rPr lang="en-US" sz="1500" u="none" cap="none" strike="noStrike"/>
                        <a:t>It subtracts the right operand from the left operand and assigns the result to the left operand.</a:t>
                      </a:r>
                      <a:endParaRPr/>
                    </a:p>
                    <a:p>
                      <a:pPr indent="0" lvl="0" marL="0" marR="0" rtl="0" algn="just">
                        <a:spcBef>
                          <a:spcPts val="0"/>
                        </a:spcBef>
                        <a:spcAft>
                          <a:spcPts val="0"/>
                        </a:spcAft>
                        <a:buNone/>
                      </a:pPr>
                      <a:r>
                        <a:rPr lang="en-US" sz="1500" u="none" cap="none" strike="noStrike"/>
                        <a:t>Ex: C -= A is equivalent to C = C - A</a:t>
                      </a:r>
                      <a:endParaRPr sz="1500" u="none" cap="none" strike="noStrike">
                        <a:solidFill>
                          <a:srgbClr val="000000"/>
                        </a:solidFill>
                      </a:endParaRPr>
                    </a:p>
                  </a:txBody>
                  <a:tcPr marT="76200" marB="76200" marR="76200" marL="76200"/>
                </a:tc>
              </a:tr>
              <a:tr h="370850">
                <a:tc>
                  <a:txBody>
                    <a:bodyPr/>
                    <a:lstStyle/>
                    <a:p>
                      <a:pPr indent="0" lvl="0" marL="0" marR="0" rtl="0" algn="l">
                        <a:spcBef>
                          <a:spcPts val="0"/>
                        </a:spcBef>
                        <a:spcAft>
                          <a:spcPts val="0"/>
                        </a:spcAft>
                        <a:buNone/>
                      </a:pPr>
                      <a:r>
                        <a:rPr lang="en-US" sz="1500" u="none" cap="none" strike="noStrike"/>
                        <a:t>4</a:t>
                      </a:r>
                      <a:endParaRPr/>
                    </a:p>
                  </a:txBody>
                  <a:tcPr marT="76200" marB="76200" marR="76200" marL="76200"/>
                </a:tc>
                <a:tc>
                  <a:txBody>
                    <a:bodyPr/>
                    <a:lstStyle/>
                    <a:p>
                      <a:pPr indent="0" lvl="0" marL="0" marR="0" rtl="0" algn="just">
                        <a:spcBef>
                          <a:spcPts val="0"/>
                        </a:spcBef>
                        <a:spcAft>
                          <a:spcPts val="0"/>
                        </a:spcAft>
                        <a:buNone/>
                      </a:pPr>
                      <a:r>
                        <a:rPr lang="en-US" sz="1500" u="none" cap="none" strike="noStrike"/>
                        <a:t>*= (Multiply and Assignment)</a:t>
                      </a:r>
                      <a:endParaRPr/>
                    </a:p>
                    <a:p>
                      <a:pPr indent="0" lvl="0" marL="0" marR="0" rtl="0" algn="just">
                        <a:spcBef>
                          <a:spcPts val="0"/>
                        </a:spcBef>
                        <a:spcAft>
                          <a:spcPts val="0"/>
                        </a:spcAft>
                        <a:buNone/>
                      </a:pPr>
                      <a:r>
                        <a:rPr lang="en-US" sz="1500" u="none" cap="none" strike="noStrike"/>
                        <a:t>It multiplies the right operand with the left operand and assigns the result to the left operand.</a:t>
                      </a:r>
                      <a:endParaRPr/>
                    </a:p>
                    <a:p>
                      <a:pPr indent="0" lvl="0" marL="0" marR="0" rtl="0" algn="just">
                        <a:spcBef>
                          <a:spcPts val="0"/>
                        </a:spcBef>
                        <a:spcAft>
                          <a:spcPts val="0"/>
                        </a:spcAft>
                        <a:buNone/>
                      </a:pPr>
                      <a:r>
                        <a:rPr lang="en-US" sz="1500" u="none" cap="none" strike="noStrike"/>
                        <a:t>Ex: C *= A is equivalent to C = C * A</a:t>
                      </a:r>
                      <a:endParaRPr sz="1500" u="none" cap="none" strike="noStrike">
                        <a:solidFill>
                          <a:srgbClr val="000000"/>
                        </a:solidFill>
                      </a:endParaRPr>
                    </a:p>
                  </a:txBody>
                  <a:tcPr marT="76200" marB="76200" marR="76200" marL="76200"/>
                </a:tc>
              </a:tr>
              <a:tr h="370850">
                <a:tc>
                  <a:txBody>
                    <a:bodyPr/>
                    <a:lstStyle/>
                    <a:p>
                      <a:pPr indent="0" lvl="0" marL="0" marR="0" rtl="0" algn="l">
                        <a:spcBef>
                          <a:spcPts val="0"/>
                        </a:spcBef>
                        <a:spcAft>
                          <a:spcPts val="0"/>
                        </a:spcAft>
                        <a:buNone/>
                      </a:pPr>
                      <a:r>
                        <a:rPr lang="en-US" sz="1500" u="none" cap="none" strike="noStrike"/>
                        <a:t>5</a:t>
                      </a:r>
                      <a:endParaRPr/>
                    </a:p>
                  </a:txBody>
                  <a:tcPr marT="76200" marB="76200" marR="76200" marL="76200"/>
                </a:tc>
                <a:tc>
                  <a:txBody>
                    <a:bodyPr/>
                    <a:lstStyle/>
                    <a:p>
                      <a:pPr indent="0" lvl="0" marL="0" marR="0" rtl="0" algn="just">
                        <a:spcBef>
                          <a:spcPts val="0"/>
                        </a:spcBef>
                        <a:spcAft>
                          <a:spcPts val="0"/>
                        </a:spcAft>
                        <a:buNone/>
                      </a:pPr>
                      <a:r>
                        <a:rPr lang="en-US" sz="1500" u="none" cap="none" strike="noStrike"/>
                        <a:t>/= (Divide and Assignment)</a:t>
                      </a:r>
                      <a:endParaRPr/>
                    </a:p>
                    <a:p>
                      <a:pPr indent="0" lvl="0" marL="0" marR="0" rtl="0" algn="just">
                        <a:spcBef>
                          <a:spcPts val="0"/>
                        </a:spcBef>
                        <a:spcAft>
                          <a:spcPts val="0"/>
                        </a:spcAft>
                        <a:buNone/>
                      </a:pPr>
                      <a:r>
                        <a:rPr lang="en-US" sz="1500" u="none" cap="none" strike="noStrike"/>
                        <a:t>It divides the left operand with the right operand and assigns the result to the left operand.</a:t>
                      </a:r>
                      <a:endParaRPr/>
                    </a:p>
                    <a:p>
                      <a:pPr indent="0" lvl="0" marL="0" marR="0" rtl="0" algn="just">
                        <a:spcBef>
                          <a:spcPts val="0"/>
                        </a:spcBef>
                        <a:spcAft>
                          <a:spcPts val="0"/>
                        </a:spcAft>
                        <a:buNone/>
                      </a:pPr>
                      <a:r>
                        <a:rPr lang="en-US" sz="1500" u="none" cap="none" strike="noStrike"/>
                        <a:t>Ex: C /= A is equivalent to C = C / A</a:t>
                      </a:r>
                      <a:endParaRPr sz="1500" u="none" cap="none" strike="noStrike">
                        <a:solidFill>
                          <a:srgbClr val="000000"/>
                        </a:solidFill>
                      </a:endParaRPr>
                    </a:p>
                  </a:txBody>
                  <a:tcPr marT="76200" marB="76200" marR="76200" marL="76200"/>
                </a:tc>
              </a:tr>
              <a:tr h="370850">
                <a:tc>
                  <a:txBody>
                    <a:bodyPr/>
                    <a:lstStyle/>
                    <a:p>
                      <a:pPr indent="0" lvl="0" marL="0" marR="0" rtl="0" algn="l">
                        <a:spcBef>
                          <a:spcPts val="0"/>
                        </a:spcBef>
                        <a:spcAft>
                          <a:spcPts val="0"/>
                        </a:spcAft>
                        <a:buNone/>
                      </a:pPr>
                      <a:r>
                        <a:rPr lang="en-US" sz="1500" u="none" cap="none" strike="noStrike"/>
                        <a:t>6</a:t>
                      </a:r>
                      <a:endParaRPr/>
                    </a:p>
                  </a:txBody>
                  <a:tcPr marT="76200" marB="76200" marR="76200" marL="76200"/>
                </a:tc>
                <a:tc>
                  <a:txBody>
                    <a:bodyPr/>
                    <a:lstStyle/>
                    <a:p>
                      <a:pPr indent="0" lvl="0" marL="0" marR="0" rtl="0" algn="just">
                        <a:spcBef>
                          <a:spcPts val="0"/>
                        </a:spcBef>
                        <a:spcAft>
                          <a:spcPts val="0"/>
                        </a:spcAft>
                        <a:buNone/>
                      </a:pPr>
                      <a:r>
                        <a:rPr lang="en-US" sz="1500" u="none" cap="none" strike="noStrike"/>
                        <a:t>%= (Modules and Assignment)</a:t>
                      </a:r>
                      <a:endParaRPr/>
                    </a:p>
                    <a:p>
                      <a:pPr indent="0" lvl="0" marL="0" marR="0" rtl="0" algn="just">
                        <a:spcBef>
                          <a:spcPts val="0"/>
                        </a:spcBef>
                        <a:spcAft>
                          <a:spcPts val="0"/>
                        </a:spcAft>
                        <a:buNone/>
                      </a:pPr>
                      <a:r>
                        <a:rPr lang="en-US" sz="1500" u="none" cap="none" strike="noStrike"/>
                        <a:t>It takes modulus using two operands and assigns the result to the left operand.</a:t>
                      </a:r>
                      <a:endParaRPr/>
                    </a:p>
                    <a:p>
                      <a:pPr indent="0" lvl="0" marL="0" marR="0" rtl="0" algn="just">
                        <a:spcBef>
                          <a:spcPts val="0"/>
                        </a:spcBef>
                        <a:spcAft>
                          <a:spcPts val="0"/>
                        </a:spcAft>
                        <a:buNone/>
                      </a:pPr>
                      <a:r>
                        <a:rPr lang="en-US" sz="1500" u="none" cap="none" strike="noStrike"/>
                        <a:t>Ex: C %= A is equivalent to C = C % A</a:t>
                      </a:r>
                      <a:endParaRPr sz="1500" u="none" cap="none" strike="noStrike">
                        <a:solidFill>
                          <a:srgbClr val="000000"/>
                        </a:solidFill>
                      </a:endParaRPr>
                    </a:p>
                  </a:txBody>
                  <a:tcPr marT="76200" marB="76200" marR="76200" marL="76200"/>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48"/>
          <p:cNvSpPr txBox="1"/>
          <p:nvPr>
            <p:ph type="title"/>
          </p:nvPr>
        </p:nvSpPr>
        <p:spPr>
          <a:xfrm>
            <a:off x="203572" y="304800"/>
            <a:ext cx="11125199" cy="568570"/>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Example</a:t>
            </a:r>
            <a:endParaRPr/>
          </a:p>
        </p:txBody>
      </p:sp>
      <p:sp>
        <p:nvSpPr>
          <p:cNvPr id="560" name="Google Shape;560;p48"/>
          <p:cNvSpPr txBox="1"/>
          <p:nvPr>
            <p:ph idx="1" type="body"/>
          </p:nvPr>
        </p:nvSpPr>
        <p:spPr>
          <a:xfrm>
            <a:off x="462500" y="1090245"/>
            <a:ext cx="11049562" cy="3962401"/>
          </a:xfrm>
          <a:prstGeom prst="rect">
            <a:avLst/>
          </a:prstGeom>
          <a:noFill/>
          <a:ln>
            <a:noFill/>
          </a:ln>
        </p:spPr>
        <p:txBody>
          <a:bodyPr anchorCtr="0" anchor="t" bIns="0" lIns="0" spcFirstLastPara="1" rIns="0" wrap="square" tIns="0">
            <a:noAutofit/>
          </a:bodyPr>
          <a:lstStyle/>
          <a:p>
            <a:pPr indent="0" lvl="0" marL="1588" rtl="0" algn="l">
              <a:lnSpc>
                <a:spcPct val="90000"/>
              </a:lnSpc>
              <a:spcBef>
                <a:spcPts val="0"/>
              </a:spcBef>
              <a:spcAft>
                <a:spcPts val="0"/>
              </a:spcAft>
              <a:buSzPts val="2800"/>
              <a:buNone/>
            </a:pPr>
            <a:r>
              <a:rPr lang="en-US"/>
              <a:t>Try the following code to implement assignment operator in JavaScript.</a:t>
            </a:r>
            <a:endParaRPr/>
          </a:p>
        </p:txBody>
      </p:sp>
      <p:sp>
        <p:nvSpPr>
          <p:cNvPr id="561" name="Google Shape;561;p48"/>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id="562" name="Google Shape;562;p48"/>
          <p:cNvPicPr preferRelativeResize="0"/>
          <p:nvPr/>
        </p:nvPicPr>
        <p:blipFill rotWithShape="1">
          <a:blip r:embed="rId3">
            <a:alphaModFix/>
          </a:blip>
          <a:srcRect b="0" l="0" r="0" t="0"/>
          <a:stretch/>
        </p:blipFill>
        <p:spPr>
          <a:xfrm>
            <a:off x="462500" y="1495302"/>
            <a:ext cx="4181475" cy="4695825"/>
          </a:xfrm>
          <a:prstGeom prst="rect">
            <a:avLst/>
          </a:prstGeom>
          <a:noFill/>
          <a:ln>
            <a:noFill/>
          </a:ln>
        </p:spPr>
      </p:pic>
      <p:pic>
        <p:nvPicPr>
          <p:cNvPr id="563" name="Google Shape;563;p48"/>
          <p:cNvPicPr preferRelativeResize="0"/>
          <p:nvPr/>
        </p:nvPicPr>
        <p:blipFill rotWithShape="1">
          <a:blip r:embed="rId4">
            <a:alphaModFix/>
          </a:blip>
          <a:srcRect b="0" l="0" r="0" t="0"/>
          <a:stretch/>
        </p:blipFill>
        <p:spPr>
          <a:xfrm>
            <a:off x="4832721" y="1495302"/>
            <a:ext cx="6496050" cy="2428875"/>
          </a:xfrm>
          <a:prstGeom prst="rect">
            <a:avLst/>
          </a:prstGeom>
          <a:noFill/>
          <a:ln>
            <a:noFill/>
          </a:ln>
        </p:spPr>
      </p:pic>
      <p:sp>
        <p:nvSpPr>
          <p:cNvPr id="564" name="Google Shape;564;p48"/>
          <p:cNvSpPr txBox="1"/>
          <p:nvPr/>
        </p:nvSpPr>
        <p:spPr>
          <a:xfrm>
            <a:off x="7620818" y="4065687"/>
            <a:ext cx="914400" cy="319314"/>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None/>
            </a:pPr>
            <a:r>
              <a:rPr lang="en-US" sz="1900">
                <a:solidFill>
                  <a:schemeClr val="dk1"/>
                </a:solidFill>
                <a:latin typeface="Calibri"/>
                <a:ea typeface="Calibri"/>
                <a:cs typeface="Calibri"/>
                <a:sym typeface="Calibri"/>
              </a:rPr>
              <a:t>Output</a:t>
            </a:r>
            <a:endParaRPr/>
          </a:p>
        </p:txBody>
      </p:sp>
      <p:pic>
        <p:nvPicPr>
          <p:cNvPr id="565" name="Google Shape;565;p48"/>
          <p:cNvPicPr preferRelativeResize="0"/>
          <p:nvPr/>
        </p:nvPicPr>
        <p:blipFill rotWithShape="1">
          <a:blip r:embed="rId5">
            <a:alphaModFix/>
          </a:blip>
          <a:srcRect b="0" l="0" r="0" t="0"/>
          <a:stretch/>
        </p:blipFill>
        <p:spPr>
          <a:xfrm>
            <a:off x="5517469" y="4427393"/>
            <a:ext cx="4524375" cy="153352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49"/>
          <p:cNvSpPr txBox="1"/>
          <p:nvPr>
            <p:ph type="title"/>
          </p:nvPr>
        </p:nvSpPr>
        <p:spPr>
          <a:xfrm>
            <a:off x="139932" y="174171"/>
            <a:ext cx="11125199" cy="424544"/>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Miscellaneous Operator</a:t>
            </a:r>
            <a:endParaRPr/>
          </a:p>
        </p:txBody>
      </p:sp>
      <p:sp>
        <p:nvSpPr>
          <p:cNvPr id="571" name="Google Shape;571;p49"/>
          <p:cNvSpPr txBox="1"/>
          <p:nvPr>
            <p:ph idx="1" type="body"/>
          </p:nvPr>
        </p:nvSpPr>
        <p:spPr>
          <a:xfrm>
            <a:off x="271670" y="732971"/>
            <a:ext cx="11528444" cy="3962401"/>
          </a:xfrm>
          <a:prstGeom prst="rect">
            <a:avLst/>
          </a:prstGeom>
          <a:noFill/>
          <a:ln>
            <a:noFill/>
          </a:ln>
        </p:spPr>
        <p:txBody>
          <a:bodyPr anchorCtr="0" anchor="t" bIns="0" lIns="0" spcFirstLastPara="1" rIns="0" wrap="square" tIns="0">
            <a:noAutofit/>
          </a:bodyPr>
          <a:lstStyle/>
          <a:p>
            <a:pPr indent="0" lvl="0" marL="1588" rtl="0" algn="just">
              <a:lnSpc>
                <a:spcPct val="90000"/>
              </a:lnSpc>
              <a:spcBef>
                <a:spcPts val="0"/>
              </a:spcBef>
              <a:spcAft>
                <a:spcPts val="0"/>
              </a:spcAft>
              <a:buSzPts val="2800"/>
              <a:buNone/>
            </a:pPr>
            <a:r>
              <a:rPr lang="en-US"/>
              <a:t>We will discuss two operators here that are quite useful in JavaScript: the </a:t>
            </a:r>
            <a:r>
              <a:rPr b="1" lang="en-US"/>
              <a:t>conditional operator</a:t>
            </a:r>
            <a:r>
              <a:rPr lang="en-US"/>
              <a:t> (? :) and the </a:t>
            </a:r>
            <a:r>
              <a:rPr b="1" lang="en-US"/>
              <a:t>typeof operator</a:t>
            </a:r>
            <a:r>
              <a:rPr lang="en-US"/>
              <a:t>.</a:t>
            </a:r>
            <a:endParaRPr/>
          </a:p>
          <a:p>
            <a:pPr indent="0" lvl="0" marL="1588" rtl="0" algn="just">
              <a:lnSpc>
                <a:spcPct val="90000"/>
              </a:lnSpc>
              <a:spcBef>
                <a:spcPts val="2400"/>
              </a:spcBef>
              <a:spcAft>
                <a:spcPts val="0"/>
              </a:spcAft>
              <a:buSzPts val="2800"/>
              <a:buNone/>
            </a:pPr>
            <a:r>
              <a:rPr b="1" lang="en-US"/>
              <a:t>Conditional Operator (? :)</a:t>
            </a:r>
            <a:endParaRPr/>
          </a:p>
          <a:p>
            <a:pPr indent="0" lvl="0" marL="1588" rtl="0" algn="just">
              <a:lnSpc>
                <a:spcPct val="90000"/>
              </a:lnSpc>
              <a:spcBef>
                <a:spcPts val="2400"/>
              </a:spcBef>
              <a:spcAft>
                <a:spcPts val="0"/>
              </a:spcAft>
              <a:buSzPts val="2800"/>
              <a:buNone/>
            </a:pPr>
            <a:r>
              <a:rPr lang="en-US"/>
              <a:t>The conditional operator first evaluates an expression for a true or false value and then executes one of the two given statements depending upon the result of the evaluation.</a:t>
            </a:r>
            <a:endParaRPr/>
          </a:p>
          <a:p>
            <a:pPr indent="0" lvl="0" marL="1588" rtl="0" algn="l">
              <a:lnSpc>
                <a:spcPct val="90000"/>
              </a:lnSpc>
              <a:spcBef>
                <a:spcPts val="2400"/>
              </a:spcBef>
              <a:spcAft>
                <a:spcPts val="0"/>
              </a:spcAft>
              <a:buSzPts val="2800"/>
              <a:buNone/>
            </a:pPr>
            <a:r>
              <a:t/>
            </a:r>
            <a:endParaRPr/>
          </a:p>
        </p:txBody>
      </p:sp>
      <p:sp>
        <p:nvSpPr>
          <p:cNvPr id="572" name="Google Shape;572;p49"/>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573" name="Google Shape;573;p49"/>
          <p:cNvGraphicFramePr/>
          <p:nvPr/>
        </p:nvGraphicFramePr>
        <p:xfrm>
          <a:off x="1972950" y="3963852"/>
          <a:ext cx="3000000" cy="3000000"/>
        </p:xfrm>
        <a:graphic>
          <a:graphicData uri="http://schemas.openxmlformats.org/drawingml/2006/table">
            <a:tbl>
              <a:tblPr bandRow="1" firstRow="1">
                <a:noFill/>
                <a:tableStyleId>{28E30604-20AF-4E26-80DD-424C24190ECC}</a:tableStyleId>
              </a:tblPr>
              <a:tblGrid>
                <a:gridCol w="4062950"/>
                <a:gridCol w="4062950"/>
              </a:tblGrid>
              <a:tr h="370850">
                <a:tc>
                  <a:txBody>
                    <a:bodyPr/>
                    <a:lstStyle/>
                    <a:p>
                      <a:pPr indent="0" lvl="0" marL="0" marR="0" rtl="0" algn="l">
                        <a:spcBef>
                          <a:spcPts val="0"/>
                        </a:spcBef>
                        <a:spcAft>
                          <a:spcPts val="0"/>
                        </a:spcAft>
                        <a:buNone/>
                      </a:pPr>
                      <a:r>
                        <a:rPr lang="en-US" sz="1900" u="none" cap="none" strike="noStrike"/>
                        <a:t>Sr.No</a:t>
                      </a:r>
                      <a:endParaRPr sz="1900" u="none" cap="none" strike="noStrike"/>
                    </a:p>
                  </a:txBody>
                  <a:tcPr marT="76200" marB="76200" marR="76200" marL="76200"/>
                </a:tc>
                <a:tc>
                  <a:txBody>
                    <a:bodyPr/>
                    <a:lstStyle/>
                    <a:p>
                      <a:pPr indent="0" lvl="0" marL="0" marR="0" rtl="0" algn="l">
                        <a:spcBef>
                          <a:spcPts val="0"/>
                        </a:spcBef>
                        <a:spcAft>
                          <a:spcPts val="0"/>
                        </a:spcAft>
                        <a:buNone/>
                      </a:pPr>
                      <a:r>
                        <a:rPr lang="en-US" sz="1900" u="none" cap="none" strike="noStrike"/>
                        <a:t>Operator and Description</a:t>
                      </a:r>
                      <a:endParaRPr/>
                    </a:p>
                  </a:txBody>
                  <a:tcPr marT="76200" marB="76200" marR="76200" marL="76200"/>
                </a:tc>
              </a:tr>
              <a:tr h="370850">
                <a:tc>
                  <a:txBody>
                    <a:bodyPr/>
                    <a:lstStyle/>
                    <a:p>
                      <a:pPr indent="0" lvl="0" marL="0" marR="0" rtl="0" algn="l">
                        <a:spcBef>
                          <a:spcPts val="0"/>
                        </a:spcBef>
                        <a:spcAft>
                          <a:spcPts val="0"/>
                        </a:spcAft>
                        <a:buNone/>
                      </a:pPr>
                      <a:r>
                        <a:rPr lang="en-US" sz="1900" u="none" cap="none" strike="noStrike"/>
                        <a:t>1</a:t>
                      </a:r>
                      <a:endParaRPr/>
                    </a:p>
                  </a:txBody>
                  <a:tcPr marT="76200" marB="76200" marR="76200" marL="76200"/>
                </a:tc>
                <a:tc>
                  <a:txBody>
                    <a:bodyPr/>
                    <a:lstStyle/>
                    <a:p>
                      <a:pPr indent="0" lvl="0" marL="0" marR="0" rtl="0" algn="just">
                        <a:spcBef>
                          <a:spcPts val="0"/>
                        </a:spcBef>
                        <a:spcAft>
                          <a:spcPts val="0"/>
                        </a:spcAft>
                        <a:buNone/>
                      </a:pPr>
                      <a:r>
                        <a:rPr lang="en-US" sz="1900" u="none" cap="none" strike="noStrike"/>
                        <a:t>? : (Conditional )</a:t>
                      </a:r>
                      <a:endParaRPr/>
                    </a:p>
                    <a:p>
                      <a:pPr indent="0" lvl="0" marL="0" marR="0" rtl="0" algn="just">
                        <a:spcBef>
                          <a:spcPts val="0"/>
                        </a:spcBef>
                        <a:spcAft>
                          <a:spcPts val="0"/>
                        </a:spcAft>
                        <a:buNone/>
                      </a:pPr>
                      <a:r>
                        <a:rPr lang="en-US" sz="1900" u="none" cap="none" strike="noStrike"/>
                        <a:t>If Condition is true? Then value X : Otherwise value Y</a:t>
                      </a:r>
                      <a:endParaRPr sz="1900" u="none" cap="none" strike="noStrike">
                        <a:solidFill>
                          <a:srgbClr val="000000"/>
                        </a:solidFill>
                      </a:endParaRPr>
                    </a:p>
                  </a:txBody>
                  <a:tcPr marT="76200" marB="76200" marR="76200" marL="76200"/>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5"/>
          <p:cNvSpPr txBox="1"/>
          <p:nvPr>
            <p:ph type="title"/>
          </p:nvPr>
        </p:nvSpPr>
        <p:spPr>
          <a:xfrm>
            <a:off x="227018" y="257906"/>
            <a:ext cx="11125199" cy="638909"/>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Client-side JavaScript</a:t>
            </a:r>
            <a:endParaRPr/>
          </a:p>
        </p:txBody>
      </p:sp>
      <p:sp>
        <p:nvSpPr>
          <p:cNvPr id="216" name="Google Shape;216;p5"/>
          <p:cNvSpPr txBox="1"/>
          <p:nvPr>
            <p:ph idx="1" type="body"/>
          </p:nvPr>
        </p:nvSpPr>
        <p:spPr>
          <a:xfrm>
            <a:off x="462500" y="1090245"/>
            <a:ext cx="11471592" cy="5216770"/>
          </a:xfrm>
          <a:prstGeom prst="rect">
            <a:avLst/>
          </a:prstGeom>
          <a:noFill/>
          <a:ln>
            <a:noFill/>
          </a:ln>
        </p:spPr>
        <p:txBody>
          <a:bodyPr anchorCtr="0" anchor="t" bIns="0" lIns="0" spcFirstLastPara="1" rIns="0" wrap="square" tIns="0">
            <a:noAutofit/>
          </a:bodyPr>
          <a:lstStyle/>
          <a:p>
            <a:pPr indent="-457200" lvl="0" marL="458788" rtl="0" algn="just">
              <a:lnSpc>
                <a:spcPct val="90000"/>
              </a:lnSpc>
              <a:spcBef>
                <a:spcPts val="0"/>
              </a:spcBef>
              <a:spcAft>
                <a:spcPts val="0"/>
              </a:spcAft>
              <a:buSzPts val="2800"/>
              <a:buFont typeface="Arial"/>
              <a:buChar char="•"/>
            </a:pPr>
            <a:r>
              <a:rPr lang="en-US"/>
              <a:t>Client-side JavaScript is the most common form of the language. The script should be included in or referenced by an HTML document for the code to be interpreted by the browser.</a:t>
            </a:r>
            <a:endParaRPr/>
          </a:p>
          <a:p>
            <a:pPr indent="-457200" lvl="0" marL="458788" rtl="0" algn="just">
              <a:lnSpc>
                <a:spcPct val="90000"/>
              </a:lnSpc>
              <a:spcBef>
                <a:spcPts val="2400"/>
              </a:spcBef>
              <a:spcAft>
                <a:spcPts val="0"/>
              </a:spcAft>
              <a:buSzPts val="2800"/>
              <a:buFont typeface="Arial"/>
              <a:buChar char="•"/>
            </a:pPr>
            <a:r>
              <a:rPr lang="en-US"/>
              <a:t>It means that a web page need not be a static HTML, but can include programs that interact with the user, control the browser, and dynamically create HTML content.</a:t>
            </a:r>
            <a:endParaRPr/>
          </a:p>
          <a:p>
            <a:pPr indent="-457200" lvl="0" marL="458788" rtl="0" algn="just">
              <a:lnSpc>
                <a:spcPct val="90000"/>
              </a:lnSpc>
              <a:spcBef>
                <a:spcPts val="2400"/>
              </a:spcBef>
              <a:spcAft>
                <a:spcPts val="0"/>
              </a:spcAft>
              <a:buSzPts val="2800"/>
              <a:buFont typeface="Arial"/>
              <a:buChar char="•"/>
            </a:pPr>
            <a:r>
              <a:rPr lang="en-US"/>
              <a:t>The JavaScript client-side mechanism provides many advantages over traditional CGI server-side scripts. For example, you might use JavaScript to check if the user has entered a valid e-mail address in a form field.</a:t>
            </a:r>
            <a:endParaRPr/>
          </a:p>
          <a:p>
            <a:pPr indent="-457200" lvl="0" marL="458788" rtl="0" algn="just">
              <a:lnSpc>
                <a:spcPct val="90000"/>
              </a:lnSpc>
              <a:spcBef>
                <a:spcPts val="2400"/>
              </a:spcBef>
              <a:spcAft>
                <a:spcPts val="0"/>
              </a:spcAft>
              <a:buSzPts val="2800"/>
              <a:buFont typeface="Arial"/>
              <a:buChar char="•"/>
            </a:pPr>
            <a:r>
              <a:rPr lang="en-US"/>
              <a:t>The JavaScript code is executed when the user submits the form, and only if all the entries are valid, they would be submitted to the Web Server.</a:t>
            </a:r>
            <a:endParaRPr/>
          </a:p>
          <a:p>
            <a:pPr indent="0" lvl="0" marL="1588" rtl="0" algn="l">
              <a:lnSpc>
                <a:spcPct val="90000"/>
              </a:lnSpc>
              <a:spcBef>
                <a:spcPts val="2400"/>
              </a:spcBef>
              <a:spcAft>
                <a:spcPts val="0"/>
              </a:spcAft>
              <a:buSzPts val="2800"/>
              <a:buNone/>
            </a:pPr>
            <a:r>
              <a:t/>
            </a:r>
            <a:endParaRPr/>
          </a:p>
        </p:txBody>
      </p:sp>
      <p:sp>
        <p:nvSpPr>
          <p:cNvPr id="217" name="Google Shape;217;p5"/>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50"/>
          <p:cNvSpPr txBox="1"/>
          <p:nvPr>
            <p:ph type="title"/>
          </p:nvPr>
        </p:nvSpPr>
        <p:spPr>
          <a:xfrm>
            <a:off x="295844" y="294967"/>
            <a:ext cx="11125199" cy="616975"/>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Example</a:t>
            </a:r>
            <a:endParaRPr/>
          </a:p>
        </p:txBody>
      </p:sp>
      <p:sp>
        <p:nvSpPr>
          <p:cNvPr id="579" name="Google Shape;579;p50"/>
          <p:cNvSpPr txBox="1"/>
          <p:nvPr>
            <p:ph idx="1" type="body"/>
          </p:nvPr>
        </p:nvSpPr>
        <p:spPr>
          <a:xfrm>
            <a:off x="653331" y="1125792"/>
            <a:ext cx="11056888" cy="3962401"/>
          </a:xfrm>
          <a:prstGeom prst="rect">
            <a:avLst/>
          </a:prstGeom>
          <a:noFill/>
          <a:ln>
            <a:noFill/>
          </a:ln>
        </p:spPr>
        <p:txBody>
          <a:bodyPr anchorCtr="0" anchor="t" bIns="0" lIns="0" spcFirstLastPara="1" rIns="0" wrap="square" tIns="0">
            <a:noAutofit/>
          </a:bodyPr>
          <a:lstStyle/>
          <a:p>
            <a:pPr indent="0" lvl="0" marL="1588" rtl="0" algn="l">
              <a:lnSpc>
                <a:spcPct val="90000"/>
              </a:lnSpc>
              <a:spcBef>
                <a:spcPts val="0"/>
              </a:spcBef>
              <a:spcAft>
                <a:spcPts val="0"/>
              </a:spcAft>
              <a:buSzPts val="2800"/>
              <a:buNone/>
            </a:pPr>
            <a:r>
              <a:rPr lang="en-US"/>
              <a:t>Try the following code to understand how the Conditional Operator works in JavaScript.</a:t>
            </a:r>
            <a:endParaRPr/>
          </a:p>
        </p:txBody>
      </p:sp>
      <p:sp>
        <p:nvSpPr>
          <p:cNvPr id="580" name="Google Shape;580;p50"/>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id="581" name="Google Shape;581;p50"/>
          <p:cNvPicPr preferRelativeResize="0"/>
          <p:nvPr/>
        </p:nvPicPr>
        <p:blipFill rotWithShape="1">
          <a:blip r:embed="rId3">
            <a:alphaModFix/>
          </a:blip>
          <a:srcRect b="0" l="0" r="0" t="0"/>
          <a:stretch/>
        </p:blipFill>
        <p:spPr>
          <a:xfrm>
            <a:off x="653331" y="2012221"/>
            <a:ext cx="6467475" cy="3810000"/>
          </a:xfrm>
          <a:prstGeom prst="rect">
            <a:avLst/>
          </a:prstGeom>
          <a:noFill/>
          <a:ln>
            <a:noFill/>
          </a:ln>
        </p:spPr>
      </p:pic>
      <p:sp>
        <p:nvSpPr>
          <p:cNvPr id="582" name="Google Shape;582;p50"/>
          <p:cNvSpPr txBox="1"/>
          <p:nvPr/>
        </p:nvSpPr>
        <p:spPr>
          <a:xfrm>
            <a:off x="9057213" y="2012221"/>
            <a:ext cx="914400" cy="323708"/>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None/>
            </a:pPr>
            <a:r>
              <a:rPr lang="en-US" sz="1900">
                <a:solidFill>
                  <a:schemeClr val="dk1"/>
                </a:solidFill>
                <a:latin typeface="Calibri"/>
                <a:ea typeface="Calibri"/>
                <a:cs typeface="Calibri"/>
                <a:sym typeface="Calibri"/>
              </a:rPr>
              <a:t>Output</a:t>
            </a:r>
            <a:endParaRPr/>
          </a:p>
        </p:txBody>
      </p:sp>
      <p:pic>
        <p:nvPicPr>
          <p:cNvPr id="583" name="Google Shape;583;p50"/>
          <p:cNvPicPr preferRelativeResize="0"/>
          <p:nvPr/>
        </p:nvPicPr>
        <p:blipFill rotWithShape="1">
          <a:blip r:embed="rId4">
            <a:alphaModFix/>
          </a:blip>
          <a:srcRect b="0" l="0" r="0" t="0"/>
          <a:stretch/>
        </p:blipFill>
        <p:spPr>
          <a:xfrm>
            <a:off x="7310452" y="2846120"/>
            <a:ext cx="4505325" cy="75247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51"/>
          <p:cNvSpPr txBox="1"/>
          <p:nvPr>
            <p:ph type="title"/>
          </p:nvPr>
        </p:nvSpPr>
        <p:spPr>
          <a:xfrm>
            <a:off x="123987" y="150253"/>
            <a:ext cx="11125199" cy="498232"/>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typeof Operator</a:t>
            </a:r>
            <a:endParaRPr/>
          </a:p>
        </p:txBody>
      </p:sp>
      <p:sp>
        <p:nvSpPr>
          <p:cNvPr id="589" name="Google Shape;589;p51"/>
          <p:cNvSpPr txBox="1"/>
          <p:nvPr>
            <p:ph idx="1" type="body"/>
          </p:nvPr>
        </p:nvSpPr>
        <p:spPr>
          <a:xfrm>
            <a:off x="372348" y="751516"/>
            <a:ext cx="11471592" cy="3962401"/>
          </a:xfrm>
          <a:prstGeom prst="rect">
            <a:avLst/>
          </a:prstGeom>
          <a:noFill/>
          <a:ln>
            <a:noFill/>
          </a:ln>
        </p:spPr>
        <p:txBody>
          <a:bodyPr anchorCtr="0" anchor="t" bIns="0" lIns="0" spcFirstLastPara="1" rIns="0" wrap="square" tIns="0">
            <a:noAutofit/>
          </a:bodyPr>
          <a:lstStyle/>
          <a:p>
            <a:pPr indent="0" lvl="0" marL="1588" rtl="0" algn="just">
              <a:lnSpc>
                <a:spcPct val="90000"/>
              </a:lnSpc>
              <a:spcBef>
                <a:spcPts val="0"/>
              </a:spcBef>
              <a:spcAft>
                <a:spcPts val="0"/>
              </a:spcAft>
              <a:buSzPts val="2500"/>
              <a:buNone/>
            </a:pPr>
            <a:r>
              <a:rPr lang="en-US" sz="2500"/>
              <a:t>The </a:t>
            </a:r>
            <a:r>
              <a:rPr b="1" lang="en-US" sz="2500"/>
              <a:t>typeof</a:t>
            </a:r>
            <a:r>
              <a:rPr lang="en-US" sz="2500"/>
              <a:t> operator is a unary operator that is placed before its single operand, which can be of any type. Its value is a string indicating the data type of the operand.</a:t>
            </a:r>
            <a:endParaRPr/>
          </a:p>
          <a:p>
            <a:pPr indent="0" lvl="0" marL="1588" rtl="0" algn="just">
              <a:lnSpc>
                <a:spcPct val="90000"/>
              </a:lnSpc>
              <a:spcBef>
                <a:spcPts val="2400"/>
              </a:spcBef>
              <a:spcAft>
                <a:spcPts val="0"/>
              </a:spcAft>
              <a:buSzPts val="2500"/>
              <a:buNone/>
            </a:pPr>
            <a:r>
              <a:rPr lang="en-US" sz="2500"/>
              <a:t>The </a:t>
            </a:r>
            <a:r>
              <a:rPr i="1" lang="en-US" sz="2500"/>
              <a:t>typeof</a:t>
            </a:r>
            <a:r>
              <a:rPr lang="en-US" sz="2500"/>
              <a:t> operator evaluates to "number", "string", or "boolean" if its operand is a number, string, or boolean value and returns true or false based on the evaluation.</a:t>
            </a:r>
            <a:endParaRPr/>
          </a:p>
          <a:p>
            <a:pPr indent="0" lvl="0" marL="1588" rtl="0" algn="just">
              <a:lnSpc>
                <a:spcPct val="90000"/>
              </a:lnSpc>
              <a:spcBef>
                <a:spcPts val="2400"/>
              </a:spcBef>
              <a:spcAft>
                <a:spcPts val="0"/>
              </a:spcAft>
              <a:buSzPts val="2500"/>
              <a:buNone/>
            </a:pPr>
            <a:r>
              <a:rPr lang="en-US" sz="2500"/>
              <a:t>Here is a list of the return values for the </a:t>
            </a:r>
            <a:r>
              <a:rPr b="1" lang="en-US" sz="2500"/>
              <a:t>typeof</a:t>
            </a:r>
            <a:r>
              <a:rPr lang="en-US" sz="2500"/>
              <a:t> Operator.</a:t>
            </a:r>
            <a:endParaRPr/>
          </a:p>
          <a:p>
            <a:pPr indent="0" lvl="0" marL="1588" rtl="0" algn="l">
              <a:lnSpc>
                <a:spcPct val="90000"/>
              </a:lnSpc>
              <a:spcBef>
                <a:spcPts val="2400"/>
              </a:spcBef>
              <a:spcAft>
                <a:spcPts val="0"/>
              </a:spcAft>
              <a:buSzPts val="2800"/>
              <a:buNone/>
            </a:pPr>
            <a:r>
              <a:t/>
            </a:r>
            <a:endParaRPr/>
          </a:p>
        </p:txBody>
      </p:sp>
      <p:sp>
        <p:nvSpPr>
          <p:cNvPr id="590" name="Google Shape;590;p51"/>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591" name="Google Shape;591;p51"/>
          <p:cNvGraphicFramePr/>
          <p:nvPr/>
        </p:nvGraphicFramePr>
        <p:xfrm>
          <a:off x="3763077" y="3110068"/>
          <a:ext cx="3000000" cy="3000000"/>
        </p:xfrm>
        <a:graphic>
          <a:graphicData uri="http://schemas.openxmlformats.org/drawingml/2006/table">
            <a:tbl>
              <a:tblPr bandRow="1" firstRow="1">
                <a:noFill/>
                <a:tableStyleId>{28E30604-20AF-4E26-80DD-424C24190ECC}</a:tableStyleId>
              </a:tblPr>
              <a:tblGrid>
                <a:gridCol w="1736200"/>
                <a:gridCol w="2514950"/>
              </a:tblGrid>
              <a:tr h="382900">
                <a:tc>
                  <a:txBody>
                    <a:bodyPr/>
                    <a:lstStyle/>
                    <a:p>
                      <a:pPr indent="0" lvl="0" marL="0" marR="0" rtl="0" algn="l">
                        <a:spcBef>
                          <a:spcPts val="0"/>
                        </a:spcBef>
                        <a:spcAft>
                          <a:spcPts val="0"/>
                        </a:spcAft>
                        <a:buNone/>
                      </a:pPr>
                      <a:r>
                        <a:rPr lang="en-US" sz="1600" u="none" cap="none" strike="noStrike"/>
                        <a:t>Type</a:t>
                      </a:r>
                      <a:endParaRPr/>
                    </a:p>
                  </a:txBody>
                  <a:tcPr marT="76200" marB="76200" marR="76200" marL="76200"/>
                </a:tc>
                <a:tc>
                  <a:txBody>
                    <a:bodyPr/>
                    <a:lstStyle/>
                    <a:p>
                      <a:pPr indent="0" lvl="0" marL="0" marR="0" rtl="0" algn="l">
                        <a:spcBef>
                          <a:spcPts val="0"/>
                        </a:spcBef>
                        <a:spcAft>
                          <a:spcPts val="0"/>
                        </a:spcAft>
                        <a:buNone/>
                      </a:pPr>
                      <a:r>
                        <a:rPr lang="en-US" sz="1600" u="none" cap="none" strike="noStrike"/>
                        <a:t>String Returned by typeof</a:t>
                      </a:r>
                      <a:endParaRPr/>
                    </a:p>
                  </a:txBody>
                  <a:tcPr marT="76200" marB="76200" marR="76200" marL="76200"/>
                </a:tc>
              </a:tr>
              <a:tr h="382900">
                <a:tc>
                  <a:txBody>
                    <a:bodyPr/>
                    <a:lstStyle/>
                    <a:p>
                      <a:pPr indent="0" lvl="0" marL="0" marR="0" rtl="0" algn="l">
                        <a:spcBef>
                          <a:spcPts val="0"/>
                        </a:spcBef>
                        <a:spcAft>
                          <a:spcPts val="0"/>
                        </a:spcAft>
                        <a:buNone/>
                      </a:pPr>
                      <a:r>
                        <a:rPr lang="en-US" sz="1600" u="none" cap="none" strike="noStrike"/>
                        <a:t>Number</a:t>
                      </a:r>
                      <a:endParaRPr/>
                    </a:p>
                  </a:txBody>
                  <a:tcPr marT="76200" marB="76200" marR="76200" marL="76200"/>
                </a:tc>
                <a:tc>
                  <a:txBody>
                    <a:bodyPr/>
                    <a:lstStyle/>
                    <a:p>
                      <a:pPr indent="0" lvl="0" marL="0" marR="0" rtl="0" algn="l">
                        <a:spcBef>
                          <a:spcPts val="0"/>
                        </a:spcBef>
                        <a:spcAft>
                          <a:spcPts val="0"/>
                        </a:spcAft>
                        <a:buNone/>
                      </a:pPr>
                      <a:r>
                        <a:rPr lang="en-US" sz="1600" u="none" cap="none" strike="noStrike"/>
                        <a:t>"number"</a:t>
                      </a:r>
                      <a:endParaRPr/>
                    </a:p>
                  </a:txBody>
                  <a:tcPr marT="76200" marB="76200" marR="76200" marL="76200"/>
                </a:tc>
              </a:tr>
              <a:tr h="382900">
                <a:tc>
                  <a:txBody>
                    <a:bodyPr/>
                    <a:lstStyle/>
                    <a:p>
                      <a:pPr indent="0" lvl="0" marL="0" marR="0" rtl="0" algn="l">
                        <a:spcBef>
                          <a:spcPts val="0"/>
                        </a:spcBef>
                        <a:spcAft>
                          <a:spcPts val="0"/>
                        </a:spcAft>
                        <a:buNone/>
                      </a:pPr>
                      <a:r>
                        <a:rPr lang="en-US" sz="1600" u="none" cap="none" strike="noStrike"/>
                        <a:t>String</a:t>
                      </a:r>
                      <a:endParaRPr/>
                    </a:p>
                  </a:txBody>
                  <a:tcPr marT="76200" marB="76200" marR="76200" marL="76200"/>
                </a:tc>
                <a:tc>
                  <a:txBody>
                    <a:bodyPr/>
                    <a:lstStyle/>
                    <a:p>
                      <a:pPr indent="0" lvl="0" marL="0" marR="0" rtl="0" algn="l">
                        <a:spcBef>
                          <a:spcPts val="0"/>
                        </a:spcBef>
                        <a:spcAft>
                          <a:spcPts val="0"/>
                        </a:spcAft>
                        <a:buNone/>
                      </a:pPr>
                      <a:r>
                        <a:rPr lang="en-US" sz="1600" u="none" cap="none" strike="noStrike"/>
                        <a:t>"string"</a:t>
                      </a:r>
                      <a:endParaRPr/>
                    </a:p>
                  </a:txBody>
                  <a:tcPr marT="76200" marB="76200" marR="76200" marL="76200"/>
                </a:tc>
              </a:tr>
              <a:tr h="382900">
                <a:tc>
                  <a:txBody>
                    <a:bodyPr/>
                    <a:lstStyle/>
                    <a:p>
                      <a:pPr indent="0" lvl="0" marL="0" marR="0" rtl="0" algn="l">
                        <a:spcBef>
                          <a:spcPts val="0"/>
                        </a:spcBef>
                        <a:spcAft>
                          <a:spcPts val="0"/>
                        </a:spcAft>
                        <a:buNone/>
                      </a:pPr>
                      <a:r>
                        <a:rPr lang="en-US" sz="1600" u="none" cap="none" strike="noStrike"/>
                        <a:t>Boolean</a:t>
                      </a:r>
                      <a:endParaRPr/>
                    </a:p>
                  </a:txBody>
                  <a:tcPr marT="76200" marB="76200" marR="76200" marL="76200"/>
                </a:tc>
                <a:tc>
                  <a:txBody>
                    <a:bodyPr/>
                    <a:lstStyle/>
                    <a:p>
                      <a:pPr indent="0" lvl="0" marL="0" marR="0" rtl="0" algn="l">
                        <a:spcBef>
                          <a:spcPts val="0"/>
                        </a:spcBef>
                        <a:spcAft>
                          <a:spcPts val="0"/>
                        </a:spcAft>
                        <a:buNone/>
                      </a:pPr>
                      <a:r>
                        <a:rPr lang="en-US" sz="1600" u="none" cap="none" strike="noStrike"/>
                        <a:t>"boolean"</a:t>
                      </a:r>
                      <a:endParaRPr/>
                    </a:p>
                  </a:txBody>
                  <a:tcPr marT="76200" marB="76200" marR="76200" marL="76200"/>
                </a:tc>
              </a:tr>
              <a:tr h="382900">
                <a:tc>
                  <a:txBody>
                    <a:bodyPr/>
                    <a:lstStyle/>
                    <a:p>
                      <a:pPr indent="0" lvl="0" marL="0" marR="0" rtl="0" algn="l">
                        <a:spcBef>
                          <a:spcPts val="0"/>
                        </a:spcBef>
                        <a:spcAft>
                          <a:spcPts val="0"/>
                        </a:spcAft>
                        <a:buNone/>
                      </a:pPr>
                      <a:r>
                        <a:rPr lang="en-US" sz="1600" u="none" cap="none" strike="noStrike"/>
                        <a:t>Object</a:t>
                      </a:r>
                      <a:endParaRPr/>
                    </a:p>
                  </a:txBody>
                  <a:tcPr marT="76200" marB="76200" marR="76200" marL="76200"/>
                </a:tc>
                <a:tc>
                  <a:txBody>
                    <a:bodyPr/>
                    <a:lstStyle/>
                    <a:p>
                      <a:pPr indent="0" lvl="0" marL="0" marR="0" rtl="0" algn="l">
                        <a:spcBef>
                          <a:spcPts val="0"/>
                        </a:spcBef>
                        <a:spcAft>
                          <a:spcPts val="0"/>
                        </a:spcAft>
                        <a:buNone/>
                      </a:pPr>
                      <a:r>
                        <a:rPr lang="en-US" sz="1600" u="none" cap="none" strike="noStrike"/>
                        <a:t>"object"</a:t>
                      </a:r>
                      <a:endParaRPr/>
                    </a:p>
                  </a:txBody>
                  <a:tcPr marT="76200" marB="76200" marR="76200" marL="76200"/>
                </a:tc>
              </a:tr>
              <a:tr h="382900">
                <a:tc>
                  <a:txBody>
                    <a:bodyPr/>
                    <a:lstStyle/>
                    <a:p>
                      <a:pPr indent="0" lvl="0" marL="0" marR="0" rtl="0" algn="l">
                        <a:spcBef>
                          <a:spcPts val="0"/>
                        </a:spcBef>
                        <a:spcAft>
                          <a:spcPts val="0"/>
                        </a:spcAft>
                        <a:buNone/>
                      </a:pPr>
                      <a:r>
                        <a:rPr lang="en-US" sz="1600" u="none" cap="none" strike="noStrike"/>
                        <a:t>Function</a:t>
                      </a:r>
                      <a:endParaRPr/>
                    </a:p>
                  </a:txBody>
                  <a:tcPr marT="76200" marB="76200" marR="76200" marL="76200"/>
                </a:tc>
                <a:tc>
                  <a:txBody>
                    <a:bodyPr/>
                    <a:lstStyle/>
                    <a:p>
                      <a:pPr indent="0" lvl="0" marL="0" marR="0" rtl="0" algn="l">
                        <a:spcBef>
                          <a:spcPts val="0"/>
                        </a:spcBef>
                        <a:spcAft>
                          <a:spcPts val="0"/>
                        </a:spcAft>
                        <a:buNone/>
                      </a:pPr>
                      <a:r>
                        <a:rPr lang="en-US" sz="1600" u="none" cap="none" strike="noStrike"/>
                        <a:t>"function"</a:t>
                      </a:r>
                      <a:endParaRPr/>
                    </a:p>
                  </a:txBody>
                  <a:tcPr marT="76200" marB="76200" marR="76200" marL="76200"/>
                </a:tc>
              </a:tr>
              <a:tr h="382900">
                <a:tc>
                  <a:txBody>
                    <a:bodyPr/>
                    <a:lstStyle/>
                    <a:p>
                      <a:pPr indent="0" lvl="0" marL="0" marR="0" rtl="0" algn="l">
                        <a:spcBef>
                          <a:spcPts val="0"/>
                        </a:spcBef>
                        <a:spcAft>
                          <a:spcPts val="0"/>
                        </a:spcAft>
                        <a:buNone/>
                      </a:pPr>
                      <a:r>
                        <a:rPr lang="en-US" sz="1600" u="none" cap="none" strike="noStrike"/>
                        <a:t>Undefined</a:t>
                      </a:r>
                      <a:endParaRPr/>
                    </a:p>
                  </a:txBody>
                  <a:tcPr marT="76200" marB="76200" marR="76200" marL="76200"/>
                </a:tc>
                <a:tc>
                  <a:txBody>
                    <a:bodyPr/>
                    <a:lstStyle/>
                    <a:p>
                      <a:pPr indent="0" lvl="0" marL="0" marR="0" rtl="0" algn="l">
                        <a:spcBef>
                          <a:spcPts val="0"/>
                        </a:spcBef>
                        <a:spcAft>
                          <a:spcPts val="0"/>
                        </a:spcAft>
                        <a:buNone/>
                      </a:pPr>
                      <a:r>
                        <a:rPr lang="en-US" sz="1600" u="none" cap="none" strike="noStrike"/>
                        <a:t>"undefined"</a:t>
                      </a:r>
                      <a:endParaRPr/>
                    </a:p>
                  </a:txBody>
                  <a:tcPr marT="76200" marB="76200" marR="76200" marL="76200"/>
                </a:tc>
              </a:tr>
              <a:tr h="382900">
                <a:tc>
                  <a:txBody>
                    <a:bodyPr/>
                    <a:lstStyle/>
                    <a:p>
                      <a:pPr indent="0" lvl="0" marL="0" marR="0" rtl="0" algn="l">
                        <a:spcBef>
                          <a:spcPts val="0"/>
                        </a:spcBef>
                        <a:spcAft>
                          <a:spcPts val="0"/>
                        </a:spcAft>
                        <a:buNone/>
                      </a:pPr>
                      <a:r>
                        <a:rPr lang="en-US" sz="1600" u="none" cap="none" strike="noStrike"/>
                        <a:t>Null</a:t>
                      </a:r>
                      <a:endParaRPr/>
                    </a:p>
                  </a:txBody>
                  <a:tcPr marT="76200" marB="76200" marR="76200" marL="76200"/>
                </a:tc>
                <a:tc>
                  <a:txBody>
                    <a:bodyPr/>
                    <a:lstStyle/>
                    <a:p>
                      <a:pPr indent="0" lvl="0" marL="0" marR="0" rtl="0" algn="l">
                        <a:spcBef>
                          <a:spcPts val="0"/>
                        </a:spcBef>
                        <a:spcAft>
                          <a:spcPts val="0"/>
                        </a:spcAft>
                        <a:buNone/>
                      </a:pPr>
                      <a:r>
                        <a:rPr lang="en-US" sz="1600" u="none" cap="none" strike="noStrike"/>
                        <a:t>"object"</a:t>
                      </a:r>
                      <a:endParaRPr/>
                    </a:p>
                  </a:txBody>
                  <a:tcPr marT="76200" marB="76200" marR="76200" marL="76200"/>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52"/>
          <p:cNvSpPr txBox="1"/>
          <p:nvPr>
            <p:ph type="title"/>
          </p:nvPr>
        </p:nvSpPr>
        <p:spPr>
          <a:xfrm>
            <a:off x="273910" y="351690"/>
            <a:ext cx="11125199" cy="615463"/>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Example</a:t>
            </a:r>
            <a:endParaRPr/>
          </a:p>
        </p:txBody>
      </p:sp>
      <p:sp>
        <p:nvSpPr>
          <p:cNvPr id="597" name="Google Shape;597;p52"/>
          <p:cNvSpPr txBox="1"/>
          <p:nvPr>
            <p:ph idx="1" type="body"/>
          </p:nvPr>
        </p:nvSpPr>
        <p:spPr>
          <a:xfrm>
            <a:off x="462500" y="1160584"/>
            <a:ext cx="11190238" cy="3962401"/>
          </a:xfrm>
          <a:prstGeom prst="rect">
            <a:avLst/>
          </a:prstGeom>
          <a:noFill/>
          <a:ln>
            <a:noFill/>
          </a:ln>
        </p:spPr>
        <p:txBody>
          <a:bodyPr anchorCtr="0" anchor="t" bIns="0" lIns="0" spcFirstLastPara="1" rIns="0" wrap="square" tIns="0">
            <a:noAutofit/>
          </a:bodyPr>
          <a:lstStyle/>
          <a:p>
            <a:pPr indent="0" lvl="0" marL="1588" rtl="0" algn="l">
              <a:lnSpc>
                <a:spcPct val="90000"/>
              </a:lnSpc>
              <a:spcBef>
                <a:spcPts val="0"/>
              </a:spcBef>
              <a:spcAft>
                <a:spcPts val="0"/>
              </a:spcAft>
              <a:buSzPts val="2800"/>
              <a:buNone/>
            </a:pPr>
            <a:r>
              <a:rPr lang="en-US"/>
              <a:t>The following code shows how to implement </a:t>
            </a:r>
            <a:r>
              <a:rPr b="1" lang="en-US"/>
              <a:t>typeof</a:t>
            </a:r>
            <a:r>
              <a:rPr lang="en-US"/>
              <a:t> operator.</a:t>
            </a:r>
            <a:endParaRPr/>
          </a:p>
        </p:txBody>
      </p:sp>
      <p:sp>
        <p:nvSpPr>
          <p:cNvPr id="598" name="Google Shape;598;p52"/>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id="599" name="Google Shape;599;p52"/>
          <p:cNvPicPr preferRelativeResize="0"/>
          <p:nvPr/>
        </p:nvPicPr>
        <p:blipFill rotWithShape="1">
          <a:blip r:embed="rId3">
            <a:alphaModFix/>
          </a:blip>
          <a:srcRect b="0" l="0" r="0" t="0"/>
          <a:stretch/>
        </p:blipFill>
        <p:spPr>
          <a:xfrm>
            <a:off x="746124" y="1767986"/>
            <a:ext cx="6429375" cy="3790950"/>
          </a:xfrm>
          <a:prstGeom prst="rect">
            <a:avLst/>
          </a:prstGeom>
          <a:noFill/>
          <a:ln>
            <a:noFill/>
          </a:ln>
        </p:spPr>
      </p:pic>
      <p:pic>
        <p:nvPicPr>
          <p:cNvPr id="600" name="Google Shape;600;p52"/>
          <p:cNvPicPr preferRelativeResize="0"/>
          <p:nvPr/>
        </p:nvPicPr>
        <p:blipFill rotWithShape="1">
          <a:blip r:embed="rId4">
            <a:alphaModFix/>
          </a:blip>
          <a:srcRect b="0" l="0" r="0" t="0"/>
          <a:stretch/>
        </p:blipFill>
        <p:spPr>
          <a:xfrm>
            <a:off x="7459123" y="3287223"/>
            <a:ext cx="4486275" cy="752475"/>
          </a:xfrm>
          <a:prstGeom prst="rect">
            <a:avLst/>
          </a:prstGeom>
          <a:noFill/>
          <a:ln>
            <a:noFill/>
          </a:ln>
        </p:spPr>
      </p:pic>
      <p:sp>
        <p:nvSpPr>
          <p:cNvPr id="601" name="Google Shape;601;p52"/>
          <p:cNvSpPr txBox="1"/>
          <p:nvPr/>
        </p:nvSpPr>
        <p:spPr>
          <a:xfrm>
            <a:off x="9132752" y="2672862"/>
            <a:ext cx="914400" cy="42093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None/>
            </a:pPr>
            <a:r>
              <a:rPr lang="en-US" sz="1900">
                <a:solidFill>
                  <a:schemeClr val="dk1"/>
                </a:solidFill>
                <a:latin typeface="Calibri"/>
                <a:ea typeface="Calibri"/>
                <a:cs typeface="Calibri"/>
                <a:sym typeface="Calibri"/>
              </a:rPr>
              <a:t>Output</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53"/>
          <p:cNvSpPr txBox="1"/>
          <p:nvPr>
            <p:ph type="title"/>
          </p:nvPr>
        </p:nvSpPr>
        <p:spPr>
          <a:xfrm>
            <a:off x="250464" y="328246"/>
            <a:ext cx="11125199" cy="568570"/>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JavaScript - if...else Statement</a:t>
            </a:r>
            <a:endParaRPr/>
          </a:p>
        </p:txBody>
      </p:sp>
      <p:sp>
        <p:nvSpPr>
          <p:cNvPr id="607" name="Google Shape;607;p53"/>
          <p:cNvSpPr txBox="1"/>
          <p:nvPr>
            <p:ph idx="1" type="body"/>
          </p:nvPr>
        </p:nvSpPr>
        <p:spPr>
          <a:xfrm>
            <a:off x="462500" y="1113691"/>
            <a:ext cx="11448146" cy="3962401"/>
          </a:xfrm>
          <a:prstGeom prst="rect">
            <a:avLst/>
          </a:prstGeom>
          <a:noFill/>
          <a:ln>
            <a:noFill/>
          </a:ln>
        </p:spPr>
        <p:txBody>
          <a:bodyPr anchorCtr="0" anchor="t" bIns="0" lIns="0" spcFirstLastPara="1" rIns="0" wrap="square" tIns="0">
            <a:noAutofit/>
          </a:bodyPr>
          <a:lstStyle/>
          <a:p>
            <a:pPr indent="0" lvl="0" marL="1588" rtl="0" algn="just">
              <a:lnSpc>
                <a:spcPct val="90000"/>
              </a:lnSpc>
              <a:spcBef>
                <a:spcPts val="0"/>
              </a:spcBef>
              <a:spcAft>
                <a:spcPts val="0"/>
              </a:spcAft>
              <a:buSzPts val="2800"/>
              <a:buNone/>
            </a:pPr>
            <a:r>
              <a:rPr lang="en-US"/>
              <a:t>While writing a program, there may be a situation when you need to adopt one out of a given set of paths. In such cases, you need to use conditional statements that allow your program to make correct decisions and perform right actions.</a:t>
            </a:r>
            <a:endParaRPr/>
          </a:p>
          <a:p>
            <a:pPr indent="0" lvl="0" marL="1588" rtl="0" algn="just">
              <a:lnSpc>
                <a:spcPct val="90000"/>
              </a:lnSpc>
              <a:spcBef>
                <a:spcPts val="2400"/>
              </a:spcBef>
              <a:spcAft>
                <a:spcPts val="0"/>
              </a:spcAft>
              <a:buSzPts val="2800"/>
              <a:buNone/>
            </a:pPr>
            <a:r>
              <a:rPr lang="en-US"/>
              <a:t>JavaScript supports conditional statements which are used to perform different actions based on different conditions. Here we will explain the </a:t>
            </a:r>
            <a:r>
              <a:rPr b="1" lang="en-US"/>
              <a:t>if..else</a:t>
            </a:r>
            <a:r>
              <a:rPr lang="en-US"/>
              <a:t> statement.</a:t>
            </a:r>
            <a:endParaRPr/>
          </a:p>
          <a:p>
            <a:pPr indent="0" lvl="0" marL="1588" rtl="0" algn="l">
              <a:lnSpc>
                <a:spcPct val="90000"/>
              </a:lnSpc>
              <a:spcBef>
                <a:spcPts val="2400"/>
              </a:spcBef>
              <a:spcAft>
                <a:spcPts val="0"/>
              </a:spcAft>
              <a:buSzPts val="2800"/>
              <a:buNone/>
            </a:pPr>
            <a:r>
              <a:t/>
            </a:r>
            <a:endParaRPr/>
          </a:p>
        </p:txBody>
      </p:sp>
      <p:sp>
        <p:nvSpPr>
          <p:cNvPr id="608" name="Google Shape;608;p53"/>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54"/>
          <p:cNvSpPr txBox="1"/>
          <p:nvPr>
            <p:ph type="title"/>
          </p:nvPr>
        </p:nvSpPr>
        <p:spPr>
          <a:xfrm>
            <a:off x="274628" y="139242"/>
            <a:ext cx="11125199" cy="615463"/>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Flow Chart of if-else</a:t>
            </a:r>
            <a:endParaRPr/>
          </a:p>
        </p:txBody>
      </p:sp>
      <p:sp>
        <p:nvSpPr>
          <p:cNvPr id="614" name="Google Shape;614;p54"/>
          <p:cNvSpPr txBox="1"/>
          <p:nvPr>
            <p:ph idx="1" type="body"/>
          </p:nvPr>
        </p:nvSpPr>
        <p:spPr>
          <a:xfrm>
            <a:off x="439054" y="1075042"/>
            <a:ext cx="11424700" cy="3962401"/>
          </a:xfrm>
          <a:prstGeom prst="rect">
            <a:avLst/>
          </a:prstGeom>
          <a:noFill/>
          <a:ln>
            <a:noFill/>
          </a:ln>
        </p:spPr>
        <p:txBody>
          <a:bodyPr anchorCtr="0" anchor="t" bIns="0" lIns="0" spcFirstLastPara="1" rIns="0" wrap="square" tIns="0">
            <a:noAutofit/>
          </a:bodyPr>
          <a:lstStyle/>
          <a:p>
            <a:pPr indent="0" lvl="0" marL="1588" rtl="0" algn="l">
              <a:lnSpc>
                <a:spcPct val="90000"/>
              </a:lnSpc>
              <a:spcBef>
                <a:spcPts val="0"/>
              </a:spcBef>
              <a:spcAft>
                <a:spcPts val="0"/>
              </a:spcAft>
              <a:buSzPts val="2400"/>
              <a:buNone/>
            </a:pPr>
            <a:r>
              <a:rPr lang="en-US" sz="2400"/>
              <a:t>The following flow chart shows how the if-else statement works.</a:t>
            </a:r>
            <a:endParaRPr/>
          </a:p>
          <a:p>
            <a:pPr indent="0" lvl="0" marL="1588" rtl="0" algn="l">
              <a:lnSpc>
                <a:spcPct val="90000"/>
              </a:lnSpc>
              <a:spcBef>
                <a:spcPts val="2400"/>
              </a:spcBef>
              <a:spcAft>
                <a:spcPts val="0"/>
              </a:spcAft>
              <a:buSzPts val="2400"/>
              <a:buNone/>
            </a:pPr>
            <a:r>
              <a:t/>
            </a:r>
            <a:endParaRPr sz="2400"/>
          </a:p>
          <a:p>
            <a:pPr indent="0" lvl="0" marL="1588" rtl="0" algn="l">
              <a:lnSpc>
                <a:spcPct val="90000"/>
              </a:lnSpc>
              <a:spcBef>
                <a:spcPts val="2400"/>
              </a:spcBef>
              <a:spcAft>
                <a:spcPts val="0"/>
              </a:spcAft>
              <a:buSzPts val="2400"/>
              <a:buNone/>
            </a:pPr>
            <a:r>
              <a:t/>
            </a:r>
            <a:endParaRPr sz="2400"/>
          </a:p>
          <a:p>
            <a:pPr indent="0" lvl="0" marL="1588" rtl="0" algn="l">
              <a:lnSpc>
                <a:spcPct val="90000"/>
              </a:lnSpc>
              <a:spcBef>
                <a:spcPts val="2400"/>
              </a:spcBef>
              <a:spcAft>
                <a:spcPts val="0"/>
              </a:spcAft>
              <a:buSzPts val="2400"/>
              <a:buNone/>
            </a:pPr>
            <a:r>
              <a:t/>
            </a:r>
            <a:endParaRPr sz="2400"/>
          </a:p>
          <a:p>
            <a:pPr indent="0" lvl="0" marL="1588" rtl="0" algn="l">
              <a:lnSpc>
                <a:spcPct val="90000"/>
              </a:lnSpc>
              <a:spcBef>
                <a:spcPts val="2400"/>
              </a:spcBef>
              <a:spcAft>
                <a:spcPts val="0"/>
              </a:spcAft>
              <a:buSzPts val="2400"/>
              <a:buNone/>
            </a:pPr>
            <a:r>
              <a:rPr lang="en-US" sz="2400"/>
              <a:t>JavaScript supports the following forms of </a:t>
            </a:r>
            <a:r>
              <a:rPr b="1" lang="en-US" sz="2400"/>
              <a:t>if..else</a:t>
            </a:r>
            <a:r>
              <a:rPr lang="en-US" sz="2400"/>
              <a:t> statement −</a:t>
            </a:r>
            <a:endParaRPr/>
          </a:p>
          <a:p>
            <a:pPr indent="-342900" lvl="0" marL="344488" rtl="0" algn="l">
              <a:lnSpc>
                <a:spcPct val="90000"/>
              </a:lnSpc>
              <a:spcBef>
                <a:spcPts val="2400"/>
              </a:spcBef>
              <a:spcAft>
                <a:spcPts val="0"/>
              </a:spcAft>
              <a:buSzPts val="2400"/>
              <a:buFont typeface="Arial"/>
              <a:buChar char="•"/>
            </a:pPr>
            <a:r>
              <a:rPr lang="en-US" sz="2400"/>
              <a:t>if statement</a:t>
            </a:r>
            <a:endParaRPr/>
          </a:p>
          <a:p>
            <a:pPr indent="-342900" lvl="0" marL="344488" rtl="0" algn="l">
              <a:lnSpc>
                <a:spcPct val="90000"/>
              </a:lnSpc>
              <a:spcBef>
                <a:spcPts val="2400"/>
              </a:spcBef>
              <a:spcAft>
                <a:spcPts val="0"/>
              </a:spcAft>
              <a:buSzPts val="2400"/>
              <a:buFont typeface="Arial"/>
              <a:buChar char="•"/>
            </a:pPr>
            <a:r>
              <a:rPr lang="en-US" sz="2400"/>
              <a:t>if...else statement</a:t>
            </a:r>
            <a:endParaRPr/>
          </a:p>
          <a:p>
            <a:pPr indent="-342900" lvl="0" marL="344488" rtl="0" algn="l">
              <a:lnSpc>
                <a:spcPct val="90000"/>
              </a:lnSpc>
              <a:spcBef>
                <a:spcPts val="2400"/>
              </a:spcBef>
              <a:spcAft>
                <a:spcPts val="0"/>
              </a:spcAft>
              <a:buSzPts val="2400"/>
              <a:buFont typeface="Arial"/>
              <a:buChar char="•"/>
            </a:pPr>
            <a:r>
              <a:rPr lang="en-US" sz="2400"/>
              <a:t>if...else if... statement.</a:t>
            </a:r>
            <a:endParaRPr/>
          </a:p>
          <a:p>
            <a:pPr indent="0" lvl="0" marL="1588" rtl="0" algn="l">
              <a:lnSpc>
                <a:spcPct val="90000"/>
              </a:lnSpc>
              <a:spcBef>
                <a:spcPts val="2400"/>
              </a:spcBef>
              <a:spcAft>
                <a:spcPts val="0"/>
              </a:spcAft>
              <a:buSzPts val="2800"/>
              <a:buNone/>
            </a:pPr>
            <a:r>
              <a:t/>
            </a:r>
            <a:endParaRPr/>
          </a:p>
        </p:txBody>
      </p:sp>
      <p:sp>
        <p:nvSpPr>
          <p:cNvPr id="615" name="Google Shape;615;p54"/>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id="616" name="Google Shape;616;p54"/>
          <p:cNvPicPr preferRelativeResize="0"/>
          <p:nvPr/>
        </p:nvPicPr>
        <p:blipFill rotWithShape="1">
          <a:blip r:embed="rId3">
            <a:alphaModFix/>
          </a:blip>
          <a:srcRect b="0" l="0" r="0" t="0"/>
          <a:stretch/>
        </p:blipFill>
        <p:spPr>
          <a:xfrm>
            <a:off x="8485558" y="1106730"/>
            <a:ext cx="2393679" cy="321908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55"/>
          <p:cNvSpPr txBox="1"/>
          <p:nvPr>
            <p:ph type="title"/>
          </p:nvPr>
        </p:nvSpPr>
        <p:spPr>
          <a:xfrm>
            <a:off x="250465" y="328245"/>
            <a:ext cx="11125199" cy="638909"/>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if statement</a:t>
            </a:r>
            <a:endParaRPr/>
          </a:p>
        </p:txBody>
      </p:sp>
      <p:sp>
        <p:nvSpPr>
          <p:cNvPr id="622" name="Google Shape;622;p55"/>
          <p:cNvSpPr txBox="1"/>
          <p:nvPr>
            <p:ph idx="1" type="body"/>
          </p:nvPr>
        </p:nvSpPr>
        <p:spPr>
          <a:xfrm>
            <a:off x="462499" y="1207476"/>
            <a:ext cx="11518485" cy="3962401"/>
          </a:xfrm>
          <a:prstGeom prst="rect">
            <a:avLst/>
          </a:prstGeom>
          <a:noFill/>
          <a:ln>
            <a:noFill/>
          </a:ln>
        </p:spPr>
        <p:txBody>
          <a:bodyPr anchorCtr="0" anchor="t" bIns="0" lIns="0" spcFirstLastPara="1" rIns="0" wrap="square" tIns="0">
            <a:noAutofit/>
          </a:bodyPr>
          <a:lstStyle/>
          <a:p>
            <a:pPr indent="0" lvl="0" marL="1588" rtl="0" algn="l">
              <a:lnSpc>
                <a:spcPct val="90000"/>
              </a:lnSpc>
              <a:spcBef>
                <a:spcPts val="0"/>
              </a:spcBef>
              <a:spcAft>
                <a:spcPts val="0"/>
              </a:spcAft>
              <a:buSzPts val="2800"/>
              <a:buNone/>
            </a:pPr>
            <a:r>
              <a:rPr lang="en-US"/>
              <a:t>The </a:t>
            </a:r>
            <a:r>
              <a:rPr b="1" lang="en-US"/>
              <a:t>if</a:t>
            </a:r>
            <a:r>
              <a:rPr lang="en-US"/>
              <a:t> statement is the fundamental control statement that allows JavaScript to make decisions and execute statements conditionally.</a:t>
            </a:r>
            <a:endParaRPr/>
          </a:p>
          <a:p>
            <a:pPr indent="0" lvl="0" marL="1588" rtl="0" algn="l">
              <a:lnSpc>
                <a:spcPct val="90000"/>
              </a:lnSpc>
              <a:spcBef>
                <a:spcPts val="2400"/>
              </a:spcBef>
              <a:spcAft>
                <a:spcPts val="0"/>
              </a:spcAft>
              <a:buSzPts val="2800"/>
              <a:buNone/>
            </a:pPr>
            <a:r>
              <a:rPr b="1" lang="en-US"/>
              <a:t>Syntax</a:t>
            </a:r>
            <a:endParaRPr/>
          </a:p>
          <a:p>
            <a:pPr indent="0" lvl="0" marL="1588" rtl="0" algn="l">
              <a:lnSpc>
                <a:spcPct val="90000"/>
              </a:lnSpc>
              <a:spcBef>
                <a:spcPts val="2400"/>
              </a:spcBef>
              <a:spcAft>
                <a:spcPts val="0"/>
              </a:spcAft>
              <a:buSzPts val="2800"/>
              <a:buNone/>
            </a:pPr>
            <a:r>
              <a:rPr lang="en-US"/>
              <a:t>The syntax for a basic if statement is as follows −</a:t>
            </a:r>
            <a:endParaRPr/>
          </a:p>
          <a:p>
            <a:pPr indent="0" lvl="0" marL="1588" rtl="0" algn="l">
              <a:lnSpc>
                <a:spcPct val="90000"/>
              </a:lnSpc>
              <a:spcBef>
                <a:spcPts val="2400"/>
              </a:spcBef>
              <a:spcAft>
                <a:spcPts val="0"/>
              </a:spcAft>
              <a:buSzPts val="2800"/>
              <a:buNone/>
            </a:pPr>
            <a:r>
              <a:t/>
            </a:r>
            <a:endParaRPr/>
          </a:p>
          <a:p>
            <a:pPr indent="0" lvl="0" marL="1588" rtl="0" algn="just">
              <a:lnSpc>
                <a:spcPct val="90000"/>
              </a:lnSpc>
              <a:spcBef>
                <a:spcPts val="2400"/>
              </a:spcBef>
              <a:spcAft>
                <a:spcPts val="0"/>
              </a:spcAft>
              <a:buSzPts val="2800"/>
              <a:buNone/>
            </a:pPr>
            <a:r>
              <a:rPr lang="en-US"/>
              <a:t>Here a JavaScript expression is evaluated. If the resulting value is true, the given statement(s) are executed. If the expression is false, then no statement would be not executed. Most of the times, you will use comparison operators while making decisions.</a:t>
            </a:r>
            <a:endParaRPr/>
          </a:p>
        </p:txBody>
      </p:sp>
      <p:sp>
        <p:nvSpPr>
          <p:cNvPr id="623" name="Google Shape;623;p55"/>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id="624" name="Google Shape;624;p55"/>
          <p:cNvPicPr preferRelativeResize="0"/>
          <p:nvPr/>
        </p:nvPicPr>
        <p:blipFill rotWithShape="1">
          <a:blip r:embed="rId3">
            <a:alphaModFix/>
          </a:blip>
          <a:srcRect b="0" l="0" r="0" t="0"/>
          <a:stretch/>
        </p:blipFill>
        <p:spPr>
          <a:xfrm>
            <a:off x="3464045" y="3495675"/>
            <a:ext cx="4794445" cy="630848"/>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56"/>
          <p:cNvSpPr txBox="1"/>
          <p:nvPr>
            <p:ph type="title"/>
          </p:nvPr>
        </p:nvSpPr>
        <p:spPr>
          <a:xfrm>
            <a:off x="227018" y="351692"/>
            <a:ext cx="11125199" cy="498232"/>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Example</a:t>
            </a:r>
            <a:endParaRPr/>
          </a:p>
        </p:txBody>
      </p:sp>
      <p:sp>
        <p:nvSpPr>
          <p:cNvPr id="630" name="Google Shape;630;p56"/>
          <p:cNvSpPr txBox="1"/>
          <p:nvPr>
            <p:ph idx="1" type="body"/>
          </p:nvPr>
        </p:nvSpPr>
        <p:spPr>
          <a:xfrm>
            <a:off x="462500" y="1090245"/>
            <a:ext cx="11495038" cy="3962401"/>
          </a:xfrm>
          <a:prstGeom prst="rect">
            <a:avLst/>
          </a:prstGeom>
          <a:noFill/>
          <a:ln>
            <a:noFill/>
          </a:ln>
        </p:spPr>
        <p:txBody>
          <a:bodyPr anchorCtr="0" anchor="t" bIns="0" lIns="0" spcFirstLastPara="1" rIns="0" wrap="square" tIns="0">
            <a:noAutofit/>
          </a:bodyPr>
          <a:lstStyle/>
          <a:p>
            <a:pPr indent="0" lvl="0" marL="1588" rtl="0" algn="l">
              <a:lnSpc>
                <a:spcPct val="90000"/>
              </a:lnSpc>
              <a:spcBef>
                <a:spcPts val="0"/>
              </a:spcBef>
              <a:spcAft>
                <a:spcPts val="0"/>
              </a:spcAft>
              <a:buSzPts val="2800"/>
              <a:buNone/>
            </a:pPr>
            <a:r>
              <a:rPr lang="en-US"/>
              <a:t>Try the following example to understand how the </a:t>
            </a:r>
            <a:r>
              <a:rPr b="1" lang="en-US"/>
              <a:t>if</a:t>
            </a:r>
            <a:r>
              <a:rPr lang="en-US"/>
              <a:t> statement works.</a:t>
            </a:r>
            <a:endParaRPr/>
          </a:p>
        </p:txBody>
      </p:sp>
      <p:sp>
        <p:nvSpPr>
          <p:cNvPr id="631" name="Google Shape;631;p56"/>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id="632" name="Google Shape;632;p56"/>
          <p:cNvPicPr preferRelativeResize="0"/>
          <p:nvPr/>
        </p:nvPicPr>
        <p:blipFill rotWithShape="1">
          <a:blip r:embed="rId3">
            <a:alphaModFix/>
          </a:blip>
          <a:srcRect b="0" l="0" r="0" t="0"/>
          <a:stretch/>
        </p:blipFill>
        <p:spPr>
          <a:xfrm>
            <a:off x="3699974" y="1619250"/>
            <a:ext cx="4648200" cy="2400300"/>
          </a:xfrm>
          <a:prstGeom prst="rect">
            <a:avLst/>
          </a:prstGeom>
          <a:noFill/>
          <a:ln>
            <a:noFill/>
          </a:ln>
        </p:spPr>
      </p:pic>
      <p:pic>
        <p:nvPicPr>
          <p:cNvPr id="633" name="Google Shape;633;p56"/>
          <p:cNvPicPr preferRelativeResize="0"/>
          <p:nvPr/>
        </p:nvPicPr>
        <p:blipFill rotWithShape="1">
          <a:blip r:embed="rId4">
            <a:alphaModFix/>
          </a:blip>
          <a:srcRect b="0" l="0" r="0" t="0"/>
          <a:stretch/>
        </p:blipFill>
        <p:spPr>
          <a:xfrm>
            <a:off x="4298954" y="5292967"/>
            <a:ext cx="2981325" cy="590550"/>
          </a:xfrm>
          <a:prstGeom prst="rect">
            <a:avLst/>
          </a:prstGeom>
          <a:noFill/>
          <a:ln>
            <a:noFill/>
          </a:ln>
        </p:spPr>
      </p:pic>
      <p:sp>
        <p:nvSpPr>
          <p:cNvPr id="634" name="Google Shape;634;p56"/>
          <p:cNvSpPr txBox="1"/>
          <p:nvPr/>
        </p:nvSpPr>
        <p:spPr>
          <a:xfrm>
            <a:off x="5332416" y="4812325"/>
            <a:ext cx="914400" cy="240321"/>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None/>
            </a:pPr>
            <a:r>
              <a:rPr lang="en-US" sz="1900">
                <a:solidFill>
                  <a:schemeClr val="dk1"/>
                </a:solidFill>
                <a:latin typeface="Calibri"/>
                <a:ea typeface="Calibri"/>
                <a:cs typeface="Calibri"/>
                <a:sym typeface="Calibri"/>
              </a:rPr>
              <a:t>Output</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57"/>
          <p:cNvSpPr txBox="1"/>
          <p:nvPr>
            <p:ph type="title"/>
          </p:nvPr>
        </p:nvSpPr>
        <p:spPr>
          <a:xfrm>
            <a:off x="227018" y="257906"/>
            <a:ext cx="11125199" cy="638909"/>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if...else statement:</a:t>
            </a:r>
            <a:endParaRPr/>
          </a:p>
        </p:txBody>
      </p:sp>
      <p:sp>
        <p:nvSpPr>
          <p:cNvPr id="640" name="Google Shape;640;p57"/>
          <p:cNvSpPr txBox="1"/>
          <p:nvPr>
            <p:ph idx="1" type="body"/>
          </p:nvPr>
        </p:nvSpPr>
        <p:spPr>
          <a:xfrm>
            <a:off x="462500" y="1184030"/>
            <a:ext cx="11354362" cy="3962401"/>
          </a:xfrm>
          <a:prstGeom prst="rect">
            <a:avLst/>
          </a:prstGeom>
          <a:noFill/>
          <a:ln>
            <a:noFill/>
          </a:ln>
        </p:spPr>
        <p:txBody>
          <a:bodyPr anchorCtr="0" anchor="t" bIns="0" lIns="0" spcFirstLastPara="1" rIns="0" wrap="square" tIns="0">
            <a:noAutofit/>
          </a:bodyPr>
          <a:lstStyle/>
          <a:p>
            <a:pPr indent="0" lvl="0" marL="1588" rtl="0" algn="just">
              <a:lnSpc>
                <a:spcPct val="90000"/>
              </a:lnSpc>
              <a:spcBef>
                <a:spcPts val="0"/>
              </a:spcBef>
              <a:spcAft>
                <a:spcPts val="0"/>
              </a:spcAft>
              <a:buSzPts val="2800"/>
              <a:buNone/>
            </a:pPr>
            <a:r>
              <a:rPr lang="en-US"/>
              <a:t>The </a:t>
            </a:r>
            <a:r>
              <a:rPr b="1" lang="en-US"/>
              <a:t>'if...else'</a:t>
            </a:r>
            <a:r>
              <a:rPr lang="en-US"/>
              <a:t> statement is the next form of control statement that allows JavaScript to execute statements in a more controlled way.</a:t>
            </a:r>
            <a:endParaRPr/>
          </a:p>
          <a:p>
            <a:pPr indent="0" lvl="0" marL="1588" rtl="0" algn="just">
              <a:lnSpc>
                <a:spcPct val="90000"/>
              </a:lnSpc>
              <a:spcBef>
                <a:spcPts val="2400"/>
              </a:spcBef>
              <a:spcAft>
                <a:spcPts val="0"/>
              </a:spcAft>
              <a:buSzPts val="2800"/>
              <a:buNone/>
            </a:pPr>
            <a:r>
              <a:rPr lang="en-US"/>
              <a:t>Syntax</a:t>
            </a:r>
            <a:endParaRPr/>
          </a:p>
          <a:p>
            <a:pPr indent="0" lvl="0" marL="1588" rtl="0" algn="just">
              <a:lnSpc>
                <a:spcPct val="90000"/>
              </a:lnSpc>
              <a:spcBef>
                <a:spcPts val="2400"/>
              </a:spcBef>
              <a:spcAft>
                <a:spcPts val="0"/>
              </a:spcAft>
              <a:buSzPts val="2800"/>
              <a:buNone/>
            </a:pPr>
            <a:r>
              <a:t/>
            </a:r>
            <a:endParaRPr/>
          </a:p>
          <a:p>
            <a:pPr indent="0" lvl="0" marL="1588" rtl="0" algn="just">
              <a:lnSpc>
                <a:spcPct val="90000"/>
              </a:lnSpc>
              <a:spcBef>
                <a:spcPts val="2400"/>
              </a:spcBef>
              <a:spcAft>
                <a:spcPts val="0"/>
              </a:spcAft>
              <a:buSzPts val="2800"/>
              <a:buNone/>
            </a:pPr>
            <a:r>
              <a:t/>
            </a:r>
            <a:endParaRPr/>
          </a:p>
          <a:p>
            <a:pPr indent="0" lvl="0" marL="1588" rtl="0" algn="l">
              <a:lnSpc>
                <a:spcPct val="90000"/>
              </a:lnSpc>
              <a:spcBef>
                <a:spcPts val="2400"/>
              </a:spcBef>
              <a:spcAft>
                <a:spcPts val="0"/>
              </a:spcAft>
              <a:buSzPts val="2800"/>
              <a:buNone/>
            </a:pPr>
            <a:r>
              <a:rPr lang="en-US"/>
              <a:t>Here JavaScript expression is evaluated. If the resulting value is true, the given statement(s) in the ‘if’ block, are executed. If the expression is false, then the given statement(s) in the else block are executed.</a:t>
            </a:r>
            <a:endParaRPr/>
          </a:p>
          <a:p>
            <a:pPr indent="0" lvl="0" marL="1588" rtl="0" algn="just">
              <a:lnSpc>
                <a:spcPct val="90000"/>
              </a:lnSpc>
              <a:spcBef>
                <a:spcPts val="2400"/>
              </a:spcBef>
              <a:spcAft>
                <a:spcPts val="0"/>
              </a:spcAft>
              <a:buSzPts val="2800"/>
              <a:buNone/>
            </a:pPr>
            <a:r>
              <a:t/>
            </a:r>
            <a:endParaRPr/>
          </a:p>
          <a:p>
            <a:pPr indent="0" lvl="0" marL="1588" rtl="0" algn="just">
              <a:lnSpc>
                <a:spcPct val="90000"/>
              </a:lnSpc>
              <a:spcBef>
                <a:spcPts val="2400"/>
              </a:spcBef>
              <a:spcAft>
                <a:spcPts val="0"/>
              </a:spcAft>
              <a:buSzPts val="2800"/>
              <a:buNone/>
            </a:pPr>
            <a:r>
              <a:t/>
            </a:r>
            <a:endParaRPr/>
          </a:p>
        </p:txBody>
      </p:sp>
      <p:sp>
        <p:nvSpPr>
          <p:cNvPr id="641" name="Google Shape;641;p57"/>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id="642" name="Google Shape;642;p57"/>
          <p:cNvPicPr preferRelativeResize="0"/>
          <p:nvPr/>
        </p:nvPicPr>
        <p:blipFill rotWithShape="1">
          <a:blip r:embed="rId3">
            <a:alphaModFix/>
          </a:blip>
          <a:srcRect b="0" l="0" r="0" t="0"/>
          <a:stretch/>
        </p:blipFill>
        <p:spPr>
          <a:xfrm>
            <a:off x="2155092" y="2284534"/>
            <a:ext cx="4604506" cy="137306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58"/>
          <p:cNvSpPr txBox="1"/>
          <p:nvPr>
            <p:ph type="title"/>
          </p:nvPr>
        </p:nvSpPr>
        <p:spPr>
          <a:xfrm>
            <a:off x="227018" y="328245"/>
            <a:ext cx="11125199" cy="638909"/>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Example</a:t>
            </a:r>
            <a:endParaRPr/>
          </a:p>
        </p:txBody>
      </p:sp>
      <p:sp>
        <p:nvSpPr>
          <p:cNvPr id="648" name="Google Shape;648;p58"/>
          <p:cNvSpPr txBox="1"/>
          <p:nvPr>
            <p:ph idx="1" type="body"/>
          </p:nvPr>
        </p:nvSpPr>
        <p:spPr>
          <a:xfrm>
            <a:off x="462500" y="1207476"/>
            <a:ext cx="11424700" cy="3962401"/>
          </a:xfrm>
          <a:prstGeom prst="rect">
            <a:avLst/>
          </a:prstGeom>
          <a:noFill/>
          <a:ln>
            <a:noFill/>
          </a:ln>
        </p:spPr>
        <p:txBody>
          <a:bodyPr anchorCtr="0" anchor="t" bIns="0" lIns="0" spcFirstLastPara="1" rIns="0" wrap="square" tIns="0">
            <a:noAutofit/>
          </a:bodyPr>
          <a:lstStyle/>
          <a:p>
            <a:pPr indent="0" lvl="0" marL="1588" rtl="0" algn="l">
              <a:lnSpc>
                <a:spcPct val="90000"/>
              </a:lnSpc>
              <a:spcBef>
                <a:spcPts val="0"/>
              </a:spcBef>
              <a:spcAft>
                <a:spcPts val="0"/>
              </a:spcAft>
              <a:buSzPts val="2800"/>
              <a:buNone/>
            </a:pPr>
            <a:r>
              <a:rPr lang="en-US"/>
              <a:t>Try the following code to learn how to implement an if-else statement in JavaScript.</a:t>
            </a:r>
            <a:endParaRPr/>
          </a:p>
        </p:txBody>
      </p:sp>
      <p:sp>
        <p:nvSpPr>
          <p:cNvPr id="649" name="Google Shape;649;p58"/>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id="650" name="Google Shape;650;p58"/>
          <p:cNvPicPr preferRelativeResize="0"/>
          <p:nvPr/>
        </p:nvPicPr>
        <p:blipFill rotWithShape="1">
          <a:blip r:embed="rId3">
            <a:alphaModFix/>
          </a:blip>
          <a:srcRect b="0" l="0" r="0" t="0"/>
          <a:stretch/>
        </p:blipFill>
        <p:spPr>
          <a:xfrm>
            <a:off x="684217" y="2045677"/>
            <a:ext cx="5105400" cy="3124200"/>
          </a:xfrm>
          <a:prstGeom prst="rect">
            <a:avLst/>
          </a:prstGeom>
          <a:noFill/>
          <a:ln>
            <a:noFill/>
          </a:ln>
        </p:spPr>
      </p:pic>
      <p:pic>
        <p:nvPicPr>
          <p:cNvPr id="651" name="Google Shape;651;p58"/>
          <p:cNvPicPr preferRelativeResize="0"/>
          <p:nvPr/>
        </p:nvPicPr>
        <p:blipFill rotWithShape="1">
          <a:blip r:embed="rId4">
            <a:alphaModFix/>
          </a:blip>
          <a:srcRect b="0" l="0" r="0" t="0"/>
          <a:stretch/>
        </p:blipFill>
        <p:spPr>
          <a:xfrm>
            <a:off x="7290177" y="3256083"/>
            <a:ext cx="3685149" cy="682871"/>
          </a:xfrm>
          <a:prstGeom prst="rect">
            <a:avLst/>
          </a:prstGeom>
          <a:noFill/>
          <a:ln>
            <a:noFill/>
          </a:ln>
        </p:spPr>
      </p:pic>
      <p:sp>
        <p:nvSpPr>
          <p:cNvPr id="652" name="Google Shape;652;p58"/>
          <p:cNvSpPr txBox="1"/>
          <p:nvPr/>
        </p:nvSpPr>
        <p:spPr>
          <a:xfrm>
            <a:off x="8651631" y="2883877"/>
            <a:ext cx="914400" cy="372206"/>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None/>
            </a:pPr>
            <a:r>
              <a:rPr lang="en-US" sz="1900">
                <a:solidFill>
                  <a:schemeClr val="dk1"/>
                </a:solidFill>
                <a:latin typeface="Calibri"/>
                <a:ea typeface="Calibri"/>
                <a:cs typeface="Calibri"/>
                <a:sym typeface="Calibri"/>
              </a:rPr>
              <a:t>Output</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59"/>
          <p:cNvSpPr txBox="1"/>
          <p:nvPr>
            <p:ph type="title"/>
          </p:nvPr>
        </p:nvSpPr>
        <p:spPr>
          <a:xfrm>
            <a:off x="235261" y="241728"/>
            <a:ext cx="11125199" cy="615463"/>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if...else if... statement</a:t>
            </a:r>
            <a:endParaRPr/>
          </a:p>
        </p:txBody>
      </p:sp>
      <p:sp>
        <p:nvSpPr>
          <p:cNvPr id="658" name="Google Shape;658;p59"/>
          <p:cNvSpPr txBox="1"/>
          <p:nvPr>
            <p:ph idx="1" type="body"/>
          </p:nvPr>
        </p:nvSpPr>
        <p:spPr>
          <a:xfrm>
            <a:off x="235261" y="857191"/>
            <a:ext cx="11377808" cy="3962401"/>
          </a:xfrm>
          <a:prstGeom prst="rect">
            <a:avLst/>
          </a:prstGeom>
          <a:noFill/>
          <a:ln>
            <a:noFill/>
          </a:ln>
        </p:spPr>
        <p:txBody>
          <a:bodyPr anchorCtr="0" anchor="t" bIns="0" lIns="0" spcFirstLastPara="1" rIns="0" wrap="square" tIns="0">
            <a:noAutofit/>
          </a:bodyPr>
          <a:lstStyle/>
          <a:p>
            <a:pPr indent="0" lvl="0" marL="1588" rtl="0" algn="just">
              <a:lnSpc>
                <a:spcPct val="90000"/>
              </a:lnSpc>
              <a:spcBef>
                <a:spcPts val="0"/>
              </a:spcBef>
              <a:spcAft>
                <a:spcPts val="0"/>
              </a:spcAft>
              <a:buSzPts val="2600"/>
              <a:buNone/>
            </a:pPr>
            <a:r>
              <a:rPr lang="en-US" sz="2600"/>
              <a:t>The </a:t>
            </a:r>
            <a:r>
              <a:rPr b="1" lang="en-US" sz="2600"/>
              <a:t>if...else if...</a:t>
            </a:r>
            <a:r>
              <a:rPr lang="en-US" sz="2600"/>
              <a:t> statement is an advanced form of </a:t>
            </a:r>
            <a:r>
              <a:rPr b="1" lang="en-US" sz="2600"/>
              <a:t>if…else</a:t>
            </a:r>
            <a:r>
              <a:rPr lang="en-US" sz="2600"/>
              <a:t> that allows JavaScript to make a correct decision out of several conditions.</a:t>
            </a:r>
            <a:endParaRPr/>
          </a:p>
          <a:p>
            <a:pPr indent="0" lvl="0" marL="1588" rtl="0" algn="l">
              <a:lnSpc>
                <a:spcPct val="90000"/>
              </a:lnSpc>
              <a:spcBef>
                <a:spcPts val="2400"/>
              </a:spcBef>
              <a:spcAft>
                <a:spcPts val="0"/>
              </a:spcAft>
              <a:buSzPts val="2600"/>
              <a:buNone/>
            </a:pPr>
            <a:r>
              <a:rPr b="1" lang="en-US" sz="2600"/>
              <a:t>Syntax</a:t>
            </a:r>
            <a:endParaRPr/>
          </a:p>
          <a:p>
            <a:pPr indent="0" lvl="0" marL="1588" rtl="0" algn="l">
              <a:lnSpc>
                <a:spcPct val="90000"/>
              </a:lnSpc>
              <a:spcBef>
                <a:spcPts val="2400"/>
              </a:spcBef>
              <a:spcAft>
                <a:spcPts val="0"/>
              </a:spcAft>
              <a:buSzPts val="2600"/>
              <a:buNone/>
            </a:pPr>
            <a:r>
              <a:rPr lang="en-US" sz="2600"/>
              <a:t>The syntax of an if-else-if statement is as follows −</a:t>
            </a:r>
            <a:endParaRPr/>
          </a:p>
          <a:p>
            <a:pPr indent="0" lvl="0" marL="1588" rtl="0" algn="l">
              <a:lnSpc>
                <a:spcPct val="90000"/>
              </a:lnSpc>
              <a:spcBef>
                <a:spcPts val="2400"/>
              </a:spcBef>
              <a:spcAft>
                <a:spcPts val="0"/>
              </a:spcAft>
              <a:buSzPts val="2600"/>
              <a:buNone/>
            </a:pPr>
            <a:r>
              <a:t/>
            </a:r>
            <a:endParaRPr sz="2600"/>
          </a:p>
          <a:p>
            <a:pPr indent="0" lvl="0" marL="1588" rtl="0" algn="l">
              <a:lnSpc>
                <a:spcPct val="90000"/>
              </a:lnSpc>
              <a:spcBef>
                <a:spcPts val="2400"/>
              </a:spcBef>
              <a:spcAft>
                <a:spcPts val="0"/>
              </a:spcAft>
              <a:buSzPts val="2600"/>
              <a:buNone/>
            </a:pPr>
            <a:r>
              <a:t/>
            </a:r>
            <a:endParaRPr sz="2600"/>
          </a:p>
          <a:p>
            <a:pPr indent="0" lvl="0" marL="1588" rtl="0" algn="just">
              <a:lnSpc>
                <a:spcPct val="90000"/>
              </a:lnSpc>
              <a:spcBef>
                <a:spcPts val="2400"/>
              </a:spcBef>
              <a:spcAft>
                <a:spcPts val="0"/>
              </a:spcAft>
              <a:buSzPts val="2600"/>
              <a:buNone/>
            </a:pPr>
            <a:r>
              <a:rPr lang="en-US" sz="2600"/>
              <a:t>There is nothing special about this code. It is just a series of </a:t>
            </a:r>
            <a:r>
              <a:rPr b="1" lang="en-US" sz="2600"/>
              <a:t>if</a:t>
            </a:r>
            <a:r>
              <a:rPr lang="en-US" sz="2600"/>
              <a:t> statements, where each </a:t>
            </a:r>
            <a:r>
              <a:rPr b="1" lang="en-US" sz="2600"/>
              <a:t>if</a:t>
            </a:r>
            <a:r>
              <a:rPr lang="en-US" sz="2600"/>
              <a:t> is a part of the </a:t>
            </a:r>
            <a:r>
              <a:rPr b="1" lang="en-US" sz="2600"/>
              <a:t>else</a:t>
            </a:r>
            <a:r>
              <a:rPr lang="en-US" sz="2600"/>
              <a:t> clause of the previous statement. Statement(s) are executed based on the true condition, if none of the conditions is true, then the </a:t>
            </a:r>
            <a:r>
              <a:rPr b="1" lang="en-US" sz="2600"/>
              <a:t>else</a:t>
            </a:r>
            <a:r>
              <a:rPr lang="en-US" sz="2600"/>
              <a:t> block is executed</a:t>
            </a:r>
            <a:r>
              <a:rPr lang="en-US"/>
              <a:t>.</a:t>
            </a:r>
            <a:endParaRPr sz="2600"/>
          </a:p>
          <a:p>
            <a:pPr indent="0" lvl="0" marL="1588" rtl="0" algn="just">
              <a:lnSpc>
                <a:spcPct val="90000"/>
              </a:lnSpc>
              <a:spcBef>
                <a:spcPts val="2400"/>
              </a:spcBef>
              <a:spcAft>
                <a:spcPts val="0"/>
              </a:spcAft>
              <a:buSzPts val="2800"/>
              <a:buNone/>
            </a:pPr>
            <a:r>
              <a:t/>
            </a:r>
            <a:endParaRPr/>
          </a:p>
        </p:txBody>
      </p:sp>
      <p:sp>
        <p:nvSpPr>
          <p:cNvPr id="659" name="Google Shape;659;p59"/>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id="660" name="Google Shape;660;p59"/>
          <p:cNvPicPr preferRelativeResize="0"/>
          <p:nvPr/>
        </p:nvPicPr>
        <p:blipFill rotWithShape="1">
          <a:blip r:embed="rId3">
            <a:alphaModFix/>
          </a:blip>
          <a:srcRect b="0" l="0" r="0" t="0"/>
          <a:stretch/>
        </p:blipFill>
        <p:spPr>
          <a:xfrm>
            <a:off x="7073837" y="1782421"/>
            <a:ext cx="4286623" cy="262078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6"/>
          <p:cNvSpPr txBox="1"/>
          <p:nvPr>
            <p:ph type="title"/>
          </p:nvPr>
        </p:nvSpPr>
        <p:spPr>
          <a:xfrm>
            <a:off x="250464" y="383813"/>
            <a:ext cx="11125199" cy="592016"/>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Client-side JavaScript</a:t>
            </a:r>
            <a:endParaRPr/>
          </a:p>
        </p:txBody>
      </p:sp>
      <p:sp>
        <p:nvSpPr>
          <p:cNvPr id="223" name="Google Shape;223;p6"/>
          <p:cNvSpPr txBox="1"/>
          <p:nvPr>
            <p:ph idx="1" type="body"/>
          </p:nvPr>
        </p:nvSpPr>
        <p:spPr>
          <a:xfrm>
            <a:off x="653331" y="1301260"/>
            <a:ext cx="11003686" cy="3962401"/>
          </a:xfrm>
          <a:prstGeom prst="rect">
            <a:avLst/>
          </a:prstGeom>
          <a:noFill/>
          <a:ln>
            <a:noFill/>
          </a:ln>
        </p:spPr>
        <p:txBody>
          <a:bodyPr anchorCtr="0" anchor="t" bIns="0" lIns="0" spcFirstLastPara="1" rIns="0" wrap="square" tIns="0">
            <a:noAutofit/>
          </a:bodyPr>
          <a:lstStyle/>
          <a:p>
            <a:pPr indent="-457200" lvl="0" marL="458788" rtl="0" algn="l">
              <a:lnSpc>
                <a:spcPct val="90000"/>
              </a:lnSpc>
              <a:spcBef>
                <a:spcPts val="0"/>
              </a:spcBef>
              <a:spcAft>
                <a:spcPts val="0"/>
              </a:spcAft>
              <a:buSzPts val="2800"/>
              <a:buFont typeface="Arial"/>
              <a:buChar char="•"/>
            </a:pPr>
            <a:r>
              <a:rPr lang="en-US"/>
              <a:t>JavaScript can be used to trap user-initiated events such as button clicks, link navigation, and other actions that the user initiates explicitly or implicitly.</a:t>
            </a:r>
            <a:endParaRPr/>
          </a:p>
          <a:p>
            <a:pPr indent="0" lvl="0" marL="1588" rtl="0" algn="l">
              <a:lnSpc>
                <a:spcPct val="90000"/>
              </a:lnSpc>
              <a:spcBef>
                <a:spcPts val="2400"/>
              </a:spcBef>
              <a:spcAft>
                <a:spcPts val="0"/>
              </a:spcAft>
              <a:buSzPts val="2800"/>
              <a:buNone/>
            </a:pPr>
            <a:r>
              <a:t/>
            </a:r>
            <a:endParaRPr/>
          </a:p>
        </p:txBody>
      </p:sp>
      <p:sp>
        <p:nvSpPr>
          <p:cNvPr id="224" name="Google Shape;224;p6"/>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p60"/>
          <p:cNvSpPr txBox="1"/>
          <p:nvPr>
            <p:ph type="title"/>
          </p:nvPr>
        </p:nvSpPr>
        <p:spPr>
          <a:xfrm>
            <a:off x="227018" y="281355"/>
            <a:ext cx="11125199" cy="592016"/>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Example</a:t>
            </a:r>
            <a:endParaRPr/>
          </a:p>
        </p:txBody>
      </p:sp>
      <p:sp>
        <p:nvSpPr>
          <p:cNvPr id="666" name="Google Shape;666;p60"/>
          <p:cNvSpPr txBox="1"/>
          <p:nvPr>
            <p:ph idx="1" type="body"/>
          </p:nvPr>
        </p:nvSpPr>
        <p:spPr>
          <a:xfrm>
            <a:off x="462499" y="1043353"/>
            <a:ext cx="11307469" cy="3962401"/>
          </a:xfrm>
          <a:prstGeom prst="rect">
            <a:avLst/>
          </a:prstGeom>
          <a:noFill/>
          <a:ln>
            <a:noFill/>
          </a:ln>
        </p:spPr>
        <p:txBody>
          <a:bodyPr anchorCtr="0" anchor="t" bIns="0" lIns="0" spcFirstLastPara="1" rIns="0" wrap="square" tIns="0">
            <a:noAutofit/>
          </a:bodyPr>
          <a:lstStyle/>
          <a:p>
            <a:pPr indent="0" lvl="0" marL="1588" rtl="0" algn="l">
              <a:lnSpc>
                <a:spcPct val="90000"/>
              </a:lnSpc>
              <a:spcBef>
                <a:spcPts val="0"/>
              </a:spcBef>
              <a:spcAft>
                <a:spcPts val="0"/>
              </a:spcAft>
              <a:buSzPts val="2800"/>
              <a:buNone/>
            </a:pPr>
            <a:r>
              <a:rPr lang="en-US"/>
              <a:t>Try the following code to learn how to implement an if-else-if statement in JavaScript.</a:t>
            </a:r>
            <a:endParaRPr/>
          </a:p>
        </p:txBody>
      </p:sp>
      <p:sp>
        <p:nvSpPr>
          <p:cNvPr id="667" name="Google Shape;667;p60"/>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id="668" name="Google Shape;668;p60"/>
          <p:cNvPicPr preferRelativeResize="0"/>
          <p:nvPr/>
        </p:nvPicPr>
        <p:blipFill rotWithShape="1">
          <a:blip r:embed="rId3">
            <a:alphaModFix/>
          </a:blip>
          <a:srcRect b="0" l="0" r="0" t="0"/>
          <a:stretch/>
        </p:blipFill>
        <p:spPr>
          <a:xfrm>
            <a:off x="462499" y="1990051"/>
            <a:ext cx="4572000" cy="3790950"/>
          </a:xfrm>
          <a:prstGeom prst="rect">
            <a:avLst/>
          </a:prstGeom>
          <a:noFill/>
          <a:ln>
            <a:noFill/>
          </a:ln>
        </p:spPr>
      </p:pic>
      <p:sp>
        <p:nvSpPr>
          <p:cNvPr id="669" name="Google Shape;669;p60"/>
          <p:cNvSpPr txBox="1"/>
          <p:nvPr/>
        </p:nvSpPr>
        <p:spPr>
          <a:xfrm>
            <a:off x="7737231" y="2368062"/>
            <a:ext cx="914400" cy="257907"/>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None/>
            </a:pPr>
            <a:r>
              <a:rPr lang="en-US" sz="1900">
                <a:solidFill>
                  <a:schemeClr val="dk1"/>
                </a:solidFill>
                <a:latin typeface="Calibri"/>
                <a:ea typeface="Calibri"/>
                <a:cs typeface="Calibri"/>
                <a:sym typeface="Calibri"/>
              </a:rPr>
              <a:t>Output</a:t>
            </a:r>
            <a:endParaRPr/>
          </a:p>
        </p:txBody>
      </p:sp>
      <p:pic>
        <p:nvPicPr>
          <p:cNvPr id="670" name="Google Shape;670;p60"/>
          <p:cNvPicPr preferRelativeResize="0"/>
          <p:nvPr/>
        </p:nvPicPr>
        <p:blipFill rotWithShape="1">
          <a:blip r:embed="rId4">
            <a:alphaModFix/>
          </a:blip>
          <a:srcRect b="0" l="0" r="0" t="0"/>
          <a:stretch/>
        </p:blipFill>
        <p:spPr>
          <a:xfrm>
            <a:off x="6338154" y="2795951"/>
            <a:ext cx="3756074" cy="73672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61"/>
          <p:cNvSpPr txBox="1"/>
          <p:nvPr>
            <p:ph type="title"/>
          </p:nvPr>
        </p:nvSpPr>
        <p:spPr>
          <a:xfrm>
            <a:off x="227018" y="375138"/>
            <a:ext cx="11125199" cy="474786"/>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Switch Case</a:t>
            </a:r>
            <a:endParaRPr/>
          </a:p>
        </p:txBody>
      </p:sp>
      <p:sp>
        <p:nvSpPr>
          <p:cNvPr id="676" name="Google Shape;676;p61"/>
          <p:cNvSpPr txBox="1"/>
          <p:nvPr>
            <p:ph idx="1" type="body"/>
          </p:nvPr>
        </p:nvSpPr>
        <p:spPr>
          <a:xfrm>
            <a:off x="414024" y="1019906"/>
            <a:ext cx="11473175" cy="3962401"/>
          </a:xfrm>
          <a:prstGeom prst="rect">
            <a:avLst/>
          </a:prstGeom>
          <a:noFill/>
          <a:ln>
            <a:noFill/>
          </a:ln>
        </p:spPr>
        <p:txBody>
          <a:bodyPr anchorCtr="0" anchor="t" bIns="0" lIns="0" spcFirstLastPara="1" rIns="0" wrap="square" tIns="0">
            <a:noAutofit/>
          </a:bodyPr>
          <a:lstStyle/>
          <a:p>
            <a:pPr indent="0" lvl="0" marL="1588" rtl="0" algn="just">
              <a:lnSpc>
                <a:spcPct val="90000"/>
              </a:lnSpc>
              <a:spcBef>
                <a:spcPts val="0"/>
              </a:spcBef>
              <a:spcAft>
                <a:spcPts val="0"/>
              </a:spcAft>
              <a:buSzPts val="2800"/>
              <a:buNone/>
            </a:pPr>
            <a:r>
              <a:rPr lang="en-US"/>
              <a:t>We can use multiple </a:t>
            </a:r>
            <a:r>
              <a:rPr b="1" lang="en-US"/>
              <a:t>if...else…if</a:t>
            </a:r>
            <a:r>
              <a:rPr lang="en-US"/>
              <a:t> statements, as in the previous chapter, to perform a multiway branch. However, this is not always the best solution, especially when all of the branches depend on the value of a single variable.</a:t>
            </a:r>
            <a:endParaRPr/>
          </a:p>
          <a:p>
            <a:pPr indent="0" lvl="0" marL="1588" rtl="0" algn="just">
              <a:lnSpc>
                <a:spcPct val="90000"/>
              </a:lnSpc>
              <a:spcBef>
                <a:spcPts val="2400"/>
              </a:spcBef>
              <a:spcAft>
                <a:spcPts val="0"/>
              </a:spcAft>
              <a:buSzPts val="2800"/>
              <a:buNone/>
            </a:pPr>
            <a:r>
              <a:rPr lang="en-US"/>
              <a:t>Starting with JavaScript 1.2, we can use a </a:t>
            </a:r>
            <a:r>
              <a:rPr b="1" lang="en-US"/>
              <a:t>switch</a:t>
            </a:r>
            <a:r>
              <a:rPr lang="en-US"/>
              <a:t> statement which handles exactly this situation, and it does so more efficiently than repeated </a:t>
            </a:r>
            <a:r>
              <a:rPr b="1" lang="en-US"/>
              <a:t>if...else if</a:t>
            </a:r>
            <a:r>
              <a:rPr lang="en-US"/>
              <a:t> statements.</a:t>
            </a:r>
            <a:endParaRPr/>
          </a:p>
          <a:p>
            <a:pPr indent="0" lvl="0" marL="1588" rtl="0" algn="just">
              <a:lnSpc>
                <a:spcPct val="90000"/>
              </a:lnSpc>
              <a:spcBef>
                <a:spcPts val="2400"/>
              </a:spcBef>
              <a:spcAft>
                <a:spcPts val="0"/>
              </a:spcAft>
              <a:buSzPts val="2800"/>
              <a:buNone/>
            </a:pPr>
            <a:r>
              <a:t/>
            </a:r>
            <a:endParaRPr/>
          </a:p>
          <a:p>
            <a:pPr indent="0" lvl="0" marL="1588" rtl="0" algn="l">
              <a:lnSpc>
                <a:spcPct val="90000"/>
              </a:lnSpc>
              <a:spcBef>
                <a:spcPts val="2400"/>
              </a:spcBef>
              <a:spcAft>
                <a:spcPts val="0"/>
              </a:spcAft>
              <a:buSzPts val="2800"/>
              <a:buNone/>
            </a:pPr>
            <a:r>
              <a:t/>
            </a:r>
            <a:endParaRPr/>
          </a:p>
        </p:txBody>
      </p:sp>
      <p:sp>
        <p:nvSpPr>
          <p:cNvPr id="677" name="Google Shape;677;p61"/>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p62"/>
          <p:cNvSpPr txBox="1"/>
          <p:nvPr>
            <p:ph type="title"/>
          </p:nvPr>
        </p:nvSpPr>
        <p:spPr>
          <a:xfrm>
            <a:off x="250464" y="251927"/>
            <a:ext cx="11125199" cy="545124"/>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Syntax – Switch Case</a:t>
            </a:r>
            <a:endParaRPr/>
          </a:p>
        </p:txBody>
      </p:sp>
      <p:sp>
        <p:nvSpPr>
          <p:cNvPr id="683" name="Google Shape;683;p62"/>
          <p:cNvSpPr txBox="1"/>
          <p:nvPr>
            <p:ph idx="1" type="body"/>
          </p:nvPr>
        </p:nvSpPr>
        <p:spPr>
          <a:xfrm>
            <a:off x="462500" y="1113691"/>
            <a:ext cx="11448146" cy="3962401"/>
          </a:xfrm>
          <a:prstGeom prst="rect">
            <a:avLst/>
          </a:prstGeom>
          <a:noFill/>
          <a:ln>
            <a:noFill/>
          </a:ln>
        </p:spPr>
        <p:txBody>
          <a:bodyPr anchorCtr="0" anchor="t" bIns="0" lIns="0" spcFirstLastPara="1" rIns="0" wrap="square" tIns="0">
            <a:noAutofit/>
          </a:bodyPr>
          <a:lstStyle/>
          <a:p>
            <a:pPr indent="0" lvl="0" marL="1588" rtl="0" algn="just">
              <a:lnSpc>
                <a:spcPct val="90000"/>
              </a:lnSpc>
              <a:spcBef>
                <a:spcPts val="0"/>
              </a:spcBef>
              <a:spcAft>
                <a:spcPts val="0"/>
              </a:spcAft>
              <a:buSzPts val="2400"/>
              <a:buNone/>
            </a:pPr>
            <a:r>
              <a:rPr lang="en-US" sz="2400"/>
              <a:t>The objective of a </a:t>
            </a:r>
            <a:r>
              <a:rPr b="1" lang="en-US" sz="2400"/>
              <a:t>switch</a:t>
            </a:r>
            <a:r>
              <a:rPr lang="en-US" sz="2400"/>
              <a:t> statement is to give an expression to evaluate and several different statements to execute based on the value of the expression. The interpreter checks each </a:t>
            </a:r>
            <a:r>
              <a:rPr b="1" lang="en-US" sz="2400"/>
              <a:t>case</a:t>
            </a:r>
            <a:r>
              <a:rPr lang="en-US" sz="2400"/>
              <a:t> against the value of the expression until a match is found. If nothing matches, a </a:t>
            </a:r>
            <a:r>
              <a:rPr b="1" lang="en-US" sz="2400"/>
              <a:t>default</a:t>
            </a:r>
            <a:r>
              <a:rPr lang="en-US" sz="2400"/>
              <a:t> condition will be used.</a:t>
            </a:r>
            <a:endParaRPr/>
          </a:p>
          <a:p>
            <a:pPr indent="0" lvl="0" marL="1588" rtl="0" algn="just">
              <a:lnSpc>
                <a:spcPct val="90000"/>
              </a:lnSpc>
              <a:spcBef>
                <a:spcPts val="2400"/>
              </a:spcBef>
              <a:spcAft>
                <a:spcPts val="0"/>
              </a:spcAft>
              <a:buSzPts val="2800"/>
              <a:buNone/>
            </a:pPr>
            <a:r>
              <a:t/>
            </a:r>
            <a:endParaRPr/>
          </a:p>
          <a:p>
            <a:pPr indent="0" lvl="0" marL="1588" rtl="0" algn="just">
              <a:lnSpc>
                <a:spcPct val="90000"/>
              </a:lnSpc>
              <a:spcBef>
                <a:spcPts val="2400"/>
              </a:spcBef>
              <a:spcAft>
                <a:spcPts val="0"/>
              </a:spcAft>
              <a:buSzPts val="2800"/>
              <a:buNone/>
            </a:pPr>
            <a:r>
              <a:t/>
            </a:r>
            <a:endParaRPr/>
          </a:p>
          <a:p>
            <a:pPr indent="0" lvl="0" marL="1588" rtl="0" algn="just">
              <a:lnSpc>
                <a:spcPct val="90000"/>
              </a:lnSpc>
              <a:spcBef>
                <a:spcPts val="2400"/>
              </a:spcBef>
              <a:spcAft>
                <a:spcPts val="0"/>
              </a:spcAft>
              <a:buSzPts val="2800"/>
              <a:buNone/>
            </a:pPr>
            <a:r>
              <a:t/>
            </a:r>
            <a:endParaRPr/>
          </a:p>
          <a:p>
            <a:pPr indent="0" lvl="0" marL="1588" rtl="0" algn="just">
              <a:lnSpc>
                <a:spcPct val="90000"/>
              </a:lnSpc>
              <a:spcBef>
                <a:spcPts val="2400"/>
              </a:spcBef>
              <a:spcAft>
                <a:spcPts val="0"/>
              </a:spcAft>
              <a:buSzPts val="2400"/>
              <a:buNone/>
            </a:pPr>
            <a:r>
              <a:rPr lang="en-US" sz="2400"/>
              <a:t>The </a:t>
            </a:r>
            <a:r>
              <a:rPr b="1" lang="en-US" sz="2400"/>
              <a:t>break</a:t>
            </a:r>
            <a:r>
              <a:rPr lang="en-US" sz="2400"/>
              <a:t> statements indicate the end of a particular case. If they were omitted, the interpreter would continue executing each statement in each of the following cases.</a:t>
            </a:r>
            <a:endParaRPr/>
          </a:p>
          <a:p>
            <a:pPr indent="0" lvl="0" marL="1588" rtl="0" algn="just">
              <a:lnSpc>
                <a:spcPct val="90000"/>
              </a:lnSpc>
              <a:spcBef>
                <a:spcPts val="2400"/>
              </a:spcBef>
              <a:spcAft>
                <a:spcPts val="0"/>
              </a:spcAft>
              <a:buSzPts val="2400"/>
              <a:buNone/>
            </a:pPr>
            <a:r>
              <a:rPr lang="en-US" sz="2400"/>
              <a:t>We will explain </a:t>
            </a:r>
            <a:r>
              <a:rPr b="1" lang="en-US" sz="2400"/>
              <a:t>break</a:t>
            </a:r>
            <a:r>
              <a:rPr lang="en-US" sz="2400"/>
              <a:t> statement in </a:t>
            </a:r>
            <a:r>
              <a:rPr i="1" lang="en-US" sz="2400"/>
              <a:t>Loop Control</a:t>
            </a:r>
            <a:r>
              <a:rPr lang="en-US" sz="2400"/>
              <a:t> chapter.</a:t>
            </a:r>
            <a:endParaRPr/>
          </a:p>
          <a:p>
            <a:pPr indent="0" lvl="0" marL="1588" rtl="0" algn="just">
              <a:lnSpc>
                <a:spcPct val="90000"/>
              </a:lnSpc>
              <a:spcBef>
                <a:spcPts val="2400"/>
              </a:spcBef>
              <a:spcAft>
                <a:spcPts val="0"/>
              </a:spcAft>
              <a:buSzPts val="2800"/>
              <a:buNone/>
            </a:pPr>
            <a:r>
              <a:t/>
            </a:r>
            <a:endParaRPr/>
          </a:p>
        </p:txBody>
      </p:sp>
      <p:sp>
        <p:nvSpPr>
          <p:cNvPr id="684" name="Google Shape;684;p62"/>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id="685" name="Google Shape;685;p62"/>
          <p:cNvPicPr preferRelativeResize="0"/>
          <p:nvPr/>
        </p:nvPicPr>
        <p:blipFill rotWithShape="1">
          <a:blip r:embed="rId3">
            <a:alphaModFix/>
          </a:blip>
          <a:srcRect b="0" l="0" r="0" t="0"/>
          <a:stretch/>
        </p:blipFill>
        <p:spPr>
          <a:xfrm>
            <a:off x="4849900" y="2089015"/>
            <a:ext cx="2797554" cy="260021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sp>
        <p:nvSpPr>
          <p:cNvPr id="690" name="Google Shape;690;p63"/>
          <p:cNvSpPr txBox="1"/>
          <p:nvPr>
            <p:ph type="title"/>
          </p:nvPr>
        </p:nvSpPr>
        <p:spPr>
          <a:xfrm>
            <a:off x="227018" y="328245"/>
            <a:ext cx="11125199" cy="638909"/>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Example</a:t>
            </a:r>
            <a:endParaRPr/>
          </a:p>
        </p:txBody>
      </p:sp>
      <p:pic>
        <p:nvPicPr>
          <p:cNvPr id="691" name="Google Shape;691;p63"/>
          <p:cNvPicPr preferRelativeResize="0"/>
          <p:nvPr/>
        </p:nvPicPr>
        <p:blipFill rotWithShape="1">
          <a:blip r:embed="rId3">
            <a:alphaModFix/>
          </a:blip>
          <a:srcRect b="0" l="0" r="0" t="0"/>
          <a:stretch/>
        </p:blipFill>
        <p:spPr>
          <a:xfrm>
            <a:off x="462500" y="1184089"/>
            <a:ext cx="4562475" cy="4514850"/>
          </a:xfrm>
          <a:prstGeom prst="rect">
            <a:avLst/>
          </a:prstGeom>
          <a:noFill/>
          <a:ln>
            <a:noFill/>
          </a:ln>
        </p:spPr>
      </p:pic>
      <p:sp>
        <p:nvSpPr>
          <p:cNvPr id="692" name="Google Shape;692;p63"/>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id="693" name="Google Shape;693;p63"/>
          <p:cNvPicPr preferRelativeResize="0"/>
          <p:nvPr/>
        </p:nvPicPr>
        <p:blipFill rotWithShape="1">
          <a:blip r:embed="rId4">
            <a:alphaModFix/>
          </a:blip>
          <a:srcRect b="0" l="0" r="0" t="0"/>
          <a:stretch/>
        </p:blipFill>
        <p:spPr>
          <a:xfrm>
            <a:off x="7075120" y="2847301"/>
            <a:ext cx="2962275" cy="914400"/>
          </a:xfrm>
          <a:prstGeom prst="rect">
            <a:avLst/>
          </a:prstGeom>
          <a:noFill/>
          <a:ln>
            <a:noFill/>
          </a:ln>
        </p:spPr>
      </p:pic>
      <p:sp>
        <p:nvSpPr>
          <p:cNvPr id="694" name="Google Shape;694;p63"/>
          <p:cNvSpPr txBox="1"/>
          <p:nvPr/>
        </p:nvSpPr>
        <p:spPr>
          <a:xfrm>
            <a:off x="8206154" y="2555631"/>
            <a:ext cx="914400" cy="29167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None/>
            </a:pPr>
            <a:r>
              <a:rPr lang="en-US" sz="1900">
                <a:solidFill>
                  <a:schemeClr val="dk1"/>
                </a:solidFill>
                <a:latin typeface="Calibri"/>
                <a:ea typeface="Calibri"/>
                <a:cs typeface="Calibri"/>
                <a:sym typeface="Calibri"/>
              </a:rPr>
              <a:t>Output</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8" name="Shape 698"/>
        <p:cNvGrpSpPr/>
        <p:nvPr/>
      </p:nvGrpSpPr>
      <p:grpSpPr>
        <a:xfrm>
          <a:off x="0" y="0"/>
          <a:ext cx="0" cy="0"/>
          <a:chOff x="0" y="0"/>
          <a:chExt cx="0" cy="0"/>
        </a:xfrm>
      </p:grpSpPr>
      <p:sp>
        <p:nvSpPr>
          <p:cNvPr id="699" name="Google Shape;699;p64"/>
          <p:cNvSpPr txBox="1"/>
          <p:nvPr>
            <p:ph type="title"/>
          </p:nvPr>
        </p:nvSpPr>
        <p:spPr>
          <a:xfrm>
            <a:off x="250464" y="281353"/>
            <a:ext cx="11125199" cy="638909"/>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Example Contd</a:t>
            </a:r>
            <a:endParaRPr/>
          </a:p>
        </p:txBody>
      </p:sp>
      <p:sp>
        <p:nvSpPr>
          <p:cNvPr id="700" name="Google Shape;700;p64"/>
          <p:cNvSpPr txBox="1"/>
          <p:nvPr>
            <p:ph idx="1" type="body"/>
          </p:nvPr>
        </p:nvSpPr>
        <p:spPr>
          <a:xfrm>
            <a:off x="462500" y="1160584"/>
            <a:ext cx="11448146" cy="3962401"/>
          </a:xfrm>
          <a:prstGeom prst="rect">
            <a:avLst/>
          </a:prstGeom>
          <a:noFill/>
          <a:ln>
            <a:noFill/>
          </a:ln>
        </p:spPr>
        <p:txBody>
          <a:bodyPr anchorCtr="0" anchor="t" bIns="0" lIns="0" spcFirstLastPara="1" rIns="0" wrap="square" tIns="0">
            <a:noAutofit/>
          </a:bodyPr>
          <a:lstStyle/>
          <a:p>
            <a:pPr indent="0" lvl="0" marL="1588" rtl="0" algn="l">
              <a:lnSpc>
                <a:spcPct val="90000"/>
              </a:lnSpc>
              <a:spcBef>
                <a:spcPts val="0"/>
              </a:spcBef>
              <a:spcAft>
                <a:spcPts val="0"/>
              </a:spcAft>
              <a:buSzPts val="2800"/>
              <a:buNone/>
            </a:pPr>
            <a:r>
              <a:rPr lang="en-US"/>
              <a:t>Break statements play a major role in switch-case statements. Try the following code that uses switch-case statement without any break statement.</a:t>
            </a:r>
            <a:endParaRPr/>
          </a:p>
        </p:txBody>
      </p:sp>
      <p:sp>
        <p:nvSpPr>
          <p:cNvPr id="701" name="Google Shape;701;p64"/>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id="702" name="Google Shape;702;p64"/>
          <p:cNvPicPr preferRelativeResize="0"/>
          <p:nvPr/>
        </p:nvPicPr>
        <p:blipFill rotWithShape="1">
          <a:blip r:embed="rId3">
            <a:alphaModFix/>
          </a:blip>
          <a:srcRect b="0" l="0" r="0" t="0"/>
          <a:stretch/>
        </p:blipFill>
        <p:spPr>
          <a:xfrm>
            <a:off x="652340" y="2210591"/>
            <a:ext cx="4600575" cy="3629025"/>
          </a:xfrm>
          <a:prstGeom prst="rect">
            <a:avLst/>
          </a:prstGeom>
          <a:noFill/>
          <a:ln>
            <a:noFill/>
          </a:ln>
        </p:spPr>
      </p:pic>
      <p:pic>
        <p:nvPicPr>
          <p:cNvPr id="703" name="Google Shape;703;p64"/>
          <p:cNvPicPr preferRelativeResize="0"/>
          <p:nvPr/>
        </p:nvPicPr>
        <p:blipFill rotWithShape="1">
          <a:blip r:embed="rId4">
            <a:alphaModFix/>
          </a:blip>
          <a:srcRect b="0" l="0" r="0" t="0"/>
          <a:stretch/>
        </p:blipFill>
        <p:spPr>
          <a:xfrm>
            <a:off x="7110168" y="3237035"/>
            <a:ext cx="2943225" cy="1885950"/>
          </a:xfrm>
          <a:prstGeom prst="rect">
            <a:avLst/>
          </a:prstGeom>
          <a:noFill/>
          <a:ln>
            <a:noFill/>
          </a:ln>
        </p:spPr>
      </p:pic>
      <p:sp>
        <p:nvSpPr>
          <p:cNvPr id="704" name="Google Shape;704;p64"/>
          <p:cNvSpPr txBox="1"/>
          <p:nvPr/>
        </p:nvSpPr>
        <p:spPr>
          <a:xfrm>
            <a:off x="8182708" y="2836985"/>
            <a:ext cx="914400" cy="40005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None/>
            </a:pPr>
            <a:r>
              <a:rPr lang="en-US" sz="1900">
                <a:solidFill>
                  <a:schemeClr val="dk1"/>
                </a:solidFill>
                <a:latin typeface="Calibri"/>
                <a:ea typeface="Calibri"/>
                <a:cs typeface="Calibri"/>
                <a:sym typeface="Calibri"/>
              </a:rPr>
              <a:t>Output</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8" name="Shape 708"/>
        <p:cNvGrpSpPr/>
        <p:nvPr/>
      </p:nvGrpSpPr>
      <p:grpSpPr>
        <a:xfrm>
          <a:off x="0" y="0"/>
          <a:ext cx="0" cy="0"/>
          <a:chOff x="0" y="0"/>
          <a:chExt cx="0" cy="0"/>
        </a:xfrm>
      </p:grpSpPr>
      <p:sp>
        <p:nvSpPr>
          <p:cNvPr id="709" name="Google Shape;709;p65"/>
          <p:cNvSpPr txBox="1"/>
          <p:nvPr>
            <p:ph type="title"/>
          </p:nvPr>
        </p:nvSpPr>
        <p:spPr>
          <a:xfrm>
            <a:off x="203572" y="304798"/>
            <a:ext cx="11125199" cy="615463"/>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While Loops</a:t>
            </a:r>
            <a:endParaRPr/>
          </a:p>
        </p:txBody>
      </p:sp>
      <p:sp>
        <p:nvSpPr>
          <p:cNvPr id="710" name="Google Shape;710;p65"/>
          <p:cNvSpPr txBox="1"/>
          <p:nvPr>
            <p:ph idx="1" type="body"/>
          </p:nvPr>
        </p:nvSpPr>
        <p:spPr>
          <a:xfrm>
            <a:off x="462499" y="1090245"/>
            <a:ext cx="11330915" cy="3962401"/>
          </a:xfrm>
          <a:prstGeom prst="rect">
            <a:avLst/>
          </a:prstGeom>
          <a:noFill/>
          <a:ln>
            <a:noFill/>
          </a:ln>
        </p:spPr>
        <p:txBody>
          <a:bodyPr anchorCtr="0" anchor="t" bIns="0" lIns="0" spcFirstLastPara="1" rIns="0" wrap="square" tIns="0">
            <a:noAutofit/>
          </a:bodyPr>
          <a:lstStyle/>
          <a:p>
            <a:pPr indent="0" lvl="0" marL="1588" rtl="0" algn="just">
              <a:lnSpc>
                <a:spcPct val="90000"/>
              </a:lnSpc>
              <a:spcBef>
                <a:spcPts val="0"/>
              </a:spcBef>
              <a:spcAft>
                <a:spcPts val="0"/>
              </a:spcAft>
              <a:buSzPts val="2800"/>
              <a:buNone/>
            </a:pPr>
            <a:r>
              <a:rPr lang="en-US"/>
              <a:t>While writing a program, you may encounter a situation where you need to perform an action over and over again. In such situations, you would need to write loop statements to reduce the number of lines.</a:t>
            </a:r>
            <a:endParaRPr/>
          </a:p>
          <a:p>
            <a:pPr indent="0" lvl="0" marL="1588" rtl="0" algn="just">
              <a:lnSpc>
                <a:spcPct val="90000"/>
              </a:lnSpc>
              <a:spcBef>
                <a:spcPts val="2400"/>
              </a:spcBef>
              <a:spcAft>
                <a:spcPts val="0"/>
              </a:spcAft>
              <a:buSzPts val="2800"/>
              <a:buNone/>
            </a:pPr>
            <a:r>
              <a:rPr lang="en-US"/>
              <a:t>JavaScript supports all the necessary loops to ease down the pressure of programming.</a:t>
            </a:r>
            <a:endParaRPr/>
          </a:p>
          <a:p>
            <a:pPr indent="0" lvl="0" marL="1588" rtl="0" algn="just">
              <a:lnSpc>
                <a:spcPct val="90000"/>
              </a:lnSpc>
              <a:spcBef>
                <a:spcPts val="2400"/>
              </a:spcBef>
              <a:spcAft>
                <a:spcPts val="0"/>
              </a:spcAft>
              <a:buSzPts val="2800"/>
              <a:buNone/>
            </a:pPr>
            <a:r>
              <a:rPr b="1" lang="en-US"/>
              <a:t>The while Loop</a:t>
            </a:r>
            <a:endParaRPr/>
          </a:p>
          <a:p>
            <a:pPr indent="0" lvl="0" marL="1588" rtl="0" algn="just">
              <a:lnSpc>
                <a:spcPct val="90000"/>
              </a:lnSpc>
              <a:spcBef>
                <a:spcPts val="2400"/>
              </a:spcBef>
              <a:spcAft>
                <a:spcPts val="0"/>
              </a:spcAft>
              <a:buSzPts val="2800"/>
              <a:buNone/>
            </a:pPr>
            <a:r>
              <a:rPr lang="en-US"/>
              <a:t>The most basic loop in JavaScript is the while loop which would be discussed in this chapter. The purpose of a while loop is to execute a statement or code block repeatedly as long as an expression is true. Once the expression becomes false, the loop terminates.</a:t>
            </a:r>
            <a:endParaRPr/>
          </a:p>
          <a:p>
            <a:pPr indent="0" lvl="0" marL="1588" rtl="0" algn="just">
              <a:lnSpc>
                <a:spcPct val="90000"/>
              </a:lnSpc>
              <a:spcBef>
                <a:spcPts val="2400"/>
              </a:spcBef>
              <a:spcAft>
                <a:spcPts val="0"/>
              </a:spcAft>
              <a:buSzPts val="2800"/>
              <a:buNone/>
            </a:pPr>
            <a:r>
              <a:t/>
            </a:r>
            <a:endParaRPr/>
          </a:p>
        </p:txBody>
      </p:sp>
      <p:sp>
        <p:nvSpPr>
          <p:cNvPr id="711" name="Google Shape;711;p65"/>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sp>
        <p:nvSpPr>
          <p:cNvPr id="716" name="Google Shape;716;p66"/>
          <p:cNvSpPr txBox="1"/>
          <p:nvPr>
            <p:ph type="title"/>
          </p:nvPr>
        </p:nvSpPr>
        <p:spPr>
          <a:xfrm>
            <a:off x="203572" y="281354"/>
            <a:ext cx="11125199" cy="568570"/>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Syntax – While Loop</a:t>
            </a:r>
            <a:endParaRPr/>
          </a:p>
        </p:txBody>
      </p:sp>
      <p:sp>
        <p:nvSpPr>
          <p:cNvPr id="717" name="Google Shape;717;p66"/>
          <p:cNvSpPr txBox="1"/>
          <p:nvPr>
            <p:ph idx="1" type="body"/>
          </p:nvPr>
        </p:nvSpPr>
        <p:spPr>
          <a:xfrm>
            <a:off x="462499" y="1113691"/>
            <a:ext cx="11213685" cy="3962401"/>
          </a:xfrm>
          <a:prstGeom prst="rect">
            <a:avLst/>
          </a:prstGeom>
          <a:noFill/>
          <a:ln>
            <a:noFill/>
          </a:ln>
        </p:spPr>
        <p:txBody>
          <a:bodyPr anchorCtr="0" anchor="t" bIns="0" lIns="0" spcFirstLastPara="1" rIns="0" wrap="square" tIns="0">
            <a:noAutofit/>
          </a:bodyPr>
          <a:lstStyle/>
          <a:p>
            <a:pPr indent="0" lvl="0" marL="1588" rtl="0" algn="l">
              <a:lnSpc>
                <a:spcPct val="90000"/>
              </a:lnSpc>
              <a:spcBef>
                <a:spcPts val="0"/>
              </a:spcBef>
              <a:spcAft>
                <a:spcPts val="0"/>
              </a:spcAft>
              <a:buSzPts val="2800"/>
              <a:buNone/>
            </a:pPr>
            <a:r>
              <a:rPr lang="en-US"/>
              <a:t>Try the following example to implement while loop.</a:t>
            </a:r>
            <a:endParaRPr/>
          </a:p>
        </p:txBody>
      </p:sp>
      <p:sp>
        <p:nvSpPr>
          <p:cNvPr id="718" name="Google Shape;718;p66"/>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id="719" name="Google Shape;719;p66"/>
          <p:cNvPicPr preferRelativeResize="0"/>
          <p:nvPr/>
        </p:nvPicPr>
        <p:blipFill rotWithShape="1">
          <a:blip r:embed="rId3">
            <a:alphaModFix/>
          </a:blip>
          <a:srcRect b="0" l="0" r="0" t="0"/>
          <a:stretch/>
        </p:blipFill>
        <p:spPr>
          <a:xfrm>
            <a:off x="462499" y="1628041"/>
            <a:ext cx="5267632" cy="3061190"/>
          </a:xfrm>
          <a:prstGeom prst="rect">
            <a:avLst/>
          </a:prstGeom>
          <a:noFill/>
          <a:ln>
            <a:noFill/>
          </a:ln>
        </p:spPr>
      </p:pic>
      <p:pic>
        <p:nvPicPr>
          <p:cNvPr id="720" name="Google Shape;720;p66"/>
          <p:cNvPicPr preferRelativeResize="0"/>
          <p:nvPr/>
        </p:nvPicPr>
        <p:blipFill rotWithShape="1">
          <a:blip r:embed="rId4">
            <a:alphaModFix/>
          </a:blip>
          <a:srcRect b="0" l="0" r="0" t="0"/>
          <a:stretch/>
        </p:blipFill>
        <p:spPr>
          <a:xfrm>
            <a:off x="7689117" y="2494818"/>
            <a:ext cx="2390775" cy="1962150"/>
          </a:xfrm>
          <a:prstGeom prst="rect">
            <a:avLst/>
          </a:prstGeom>
          <a:noFill/>
          <a:ln>
            <a:noFill/>
          </a:ln>
        </p:spPr>
      </p:pic>
      <p:sp>
        <p:nvSpPr>
          <p:cNvPr id="721" name="Google Shape;721;p66"/>
          <p:cNvSpPr txBox="1"/>
          <p:nvPr/>
        </p:nvSpPr>
        <p:spPr>
          <a:xfrm>
            <a:off x="8487508" y="2133600"/>
            <a:ext cx="914400" cy="361218"/>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None/>
            </a:pPr>
            <a:r>
              <a:rPr lang="en-US" sz="1900">
                <a:solidFill>
                  <a:schemeClr val="dk1"/>
                </a:solidFill>
                <a:latin typeface="Calibri"/>
                <a:ea typeface="Calibri"/>
                <a:cs typeface="Calibri"/>
                <a:sym typeface="Calibri"/>
              </a:rPr>
              <a:t>Output</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6" name="Shape 726"/>
        <p:cNvGrpSpPr/>
        <p:nvPr/>
      </p:nvGrpSpPr>
      <p:grpSpPr>
        <a:xfrm>
          <a:off x="0" y="0"/>
          <a:ext cx="0" cy="0"/>
          <a:chOff x="0" y="0"/>
          <a:chExt cx="0" cy="0"/>
        </a:xfrm>
      </p:grpSpPr>
      <p:sp>
        <p:nvSpPr>
          <p:cNvPr id="727" name="Google Shape;727;p67"/>
          <p:cNvSpPr txBox="1"/>
          <p:nvPr>
            <p:ph type="title"/>
          </p:nvPr>
        </p:nvSpPr>
        <p:spPr>
          <a:xfrm>
            <a:off x="250464" y="281353"/>
            <a:ext cx="11125199" cy="662355"/>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The do...while Loop</a:t>
            </a:r>
            <a:endParaRPr/>
          </a:p>
        </p:txBody>
      </p:sp>
      <p:sp>
        <p:nvSpPr>
          <p:cNvPr id="728" name="Google Shape;728;p67"/>
          <p:cNvSpPr txBox="1"/>
          <p:nvPr>
            <p:ph idx="1" type="body"/>
          </p:nvPr>
        </p:nvSpPr>
        <p:spPr>
          <a:xfrm>
            <a:off x="462499" y="1113691"/>
            <a:ext cx="11213685" cy="3962401"/>
          </a:xfrm>
          <a:prstGeom prst="rect">
            <a:avLst/>
          </a:prstGeom>
          <a:noFill/>
          <a:ln>
            <a:noFill/>
          </a:ln>
        </p:spPr>
        <p:txBody>
          <a:bodyPr anchorCtr="0" anchor="t" bIns="0" lIns="0" spcFirstLastPara="1" rIns="0" wrap="square" tIns="0">
            <a:noAutofit/>
          </a:bodyPr>
          <a:lstStyle/>
          <a:p>
            <a:pPr indent="0" lvl="0" marL="1588" rtl="0" algn="just">
              <a:lnSpc>
                <a:spcPct val="90000"/>
              </a:lnSpc>
              <a:spcBef>
                <a:spcPts val="0"/>
              </a:spcBef>
              <a:spcAft>
                <a:spcPts val="0"/>
              </a:spcAft>
              <a:buSzPts val="2800"/>
              <a:buNone/>
            </a:pPr>
            <a:r>
              <a:rPr lang="en-US"/>
              <a:t>The </a:t>
            </a:r>
            <a:r>
              <a:rPr b="1" lang="en-US"/>
              <a:t>do...while</a:t>
            </a:r>
            <a:r>
              <a:rPr lang="en-US"/>
              <a:t> loop is similar to the </a:t>
            </a:r>
            <a:r>
              <a:rPr b="1" lang="en-US"/>
              <a:t>while</a:t>
            </a:r>
            <a:r>
              <a:rPr lang="en-US"/>
              <a:t> loop except that the condition check happens at the end of the loop. This means that the loop will always be executed at least once, even if the condition is </a:t>
            </a:r>
            <a:r>
              <a:rPr b="1" lang="en-US"/>
              <a:t>false</a:t>
            </a:r>
            <a:r>
              <a:rPr lang="en-US"/>
              <a:t>. </a:t>
            </a:r>
            <a:endParaRPr/>
          </a:p>
          <a:p>
            <a:pPr indent="0" lvl="0" marL="1588" rtl="0" algn="l">
              <a:lnSpc>
                <a:spcPct val="90000"/>
              </a:lnSpc>
              <a:spcBef>
                <a:spcPts val="2400"/>
              </a:spcBef>
              <a:spcAft>
                <a:spcPts val="0"/>
              </a:spcAft>
              <a:buSzPts val="2800"/>
              <a:buNone/>
            </a:pPr>
            <a:r>
              <a:rPr b="1" lang="en-US"/>
              <a:t>Flow Chart</a:t>
            </a:r>
            <a:endParaRPr/>
          </a:p>
          <a:p>
            <a:pPr indent="0" lvl="0" marL="1588" rtl="0" algn="l">
              <a:lnSpc>
                <a:spcPct val="90000"/>
              </a:lnSpc>
              <a:spcBef>
                <a:spcPts val="2400"/>
              </a:spcBef>
              <a:spcAft>
                <a:spcPts val="0"/>
              </a:spcAft>
              <a:buSzPts val="2800"/>
              <a:buNone/>
            </a:pPr>
            <a:r>
              <a:rPr lang="en-US"/>
              <a:t>The flow chart of a </a:t>
            </a:r>
            <a:r>
              <a:rPr b="1" lang="en-US"/>
              <a:t>do-while</a:t>
            </a:r>
            <a:r>
              <a:rPr lang="en-US"/>
              <a:t> loop would be as follows −</a:t>
            </a:r>
            <a:endParaRPr/>
          </a:p>
          <a:p>
            <a:pPr indent="0" lvl="0" marL="1588" rtl="0" algn="l">
              <a:lnSpc>
                <a:spcPct val="90000"/>
              </a:lnSpc>
              <a:spcBef>
                <a:spcPts val="2400"/>
              </a:spcBef>
              <a:spcAft>
                <a:spcPts val="0"/>
              </a:spcAft>
              <a:buSzPts val="2800"/>
              <a:buNone/>
            </a:pPr>
            <a:r>
              <a:rPr b="1" lang="en-US"/>
              <a:t>Syntax</a:t>
            </a:r>
            <a:endParaRPr/>
          </a:p>
          <a:p>
            <a:pPr indent="0" lvl="0" marL="1588" rtl="0" algn="l">
              <a:lnSpc>
                <a:spcPct val="90000"/>
              </a:lnSpc>
              <a:spcBef>
                <a:spcPts val="2400"/>
              </a:spcBef>
              <a:spcAft>
                <a:spcPts val="0"/>
              </a:spcAft>
              <a:buSzPts val="2800"/>
              <a:buNone/>
            </a:pPr>
            <a:r>
              <a:rPr lang="en-US"/>
              <a:t>The syntax for </a:t>
            </a:r>
            <a:r>
              <a:rPr b="1" lang="en-US"/>
              <a:t>do-while</a:t>
            </a:r>
            <a:r>
              <a:rPr lang="en-US"/>
              <a:t> loop in JavaScript is as follows −</a:t>
            </a:r>
            <a:endParaRPr/>
          </a:p>
          <a:p>
            <a:pPr indent="0" lvl="0" marL="1588" rtl="0" algn="l">
              <a:lnSpc>
                <a:spcPct val="90000"/>
              </a:lnSpc>
              <a:spcBef>
                <a:spcPts val="2400"/>
              </a:spcBef>
              <a:spcAft>
                <a:spcPts val="0"/>
              </a:spcAft>
              <a:buSzPts val="2800"/>
              <a:buNone/>
            </a:pPr>
            <a:r>
              <a:t/>
            </a:r>
            <a:endParaRPr/>
          </a:p>
          <a:p>
            <a:pPr indent="0" lvl="0" marL="1588" rtl="0" algn="just">
              <a:lnSpc>
                <a:spcPct val="90000"/>
              </a:lnSpc>
              <a:spcBef>
                <a:spcPts val="2400"/>
              </a:spcBef>
              <a:spcAft>
                <a:spcPts val="0"/>
              </a:spcAft>
              <a:buSzPts val="2800"/>
              <a:buNone/>
            </a:pPr>
            <a:r>
              <a:t/>
            </a:r>
            <a:endParaRPr/>
          </a:p>
        </p:txBody>
      </p:sp>
      <p:sp>
        <p:nvSpPr>
          <p:cNvPr id="729" name="Google Shape;729;p67"/>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id="730" name="Google Shape;730;p67"/>
          <p:cNvPicPr preferRelativeResize="0"/>
          <p:nvPr/>
        </p:nvPicPr>
        <p:blipFill rotWithShape="1">
          <a:blip r:embed="rId3">
            <a:alphaModFix/>
          </a:blip>
          <a:srcRect b="0" l="0" r="0" t="0"/>
          <a:stretch/>
        </p:blipFill>
        <p:spPr>
          <a:xfrm>
            <a:off x="2650026" y="5161083"/>
            <a:ext cx="3866138" cy="786913"/>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4" name="Shape 734"/>
        <p:cNvGrpSpPr/>
        <p:nvPr/>
      </p:nvGrpSpPr>
      <p:grpSpPr>
        <a:xfrm>
          <a:off x="0" y="0"/>
          <a:ext cx="0" cy="0"/>
          <a:chOff x="0" y="0"/>
          <a:chExt cx="0" cy="0"/>
        </a:xfrm>
      </p:grpSpPr>
      <p:sp>
        <p:nvSpPr>
          <p:cNvPr id="735" name="Google Shape;735;p68"/>
          <p:cNvSpPr txBox="1"/>
          <p:nvPr>
            <p:ph type="title"/>
          </p:nvPr>
        </p:nvSpPr>
        <p:spPr>
          <a:xfrm>
            <a:off x="203572" y="211016"/>
            <a:ext cx="11125199" cy="592016"/>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Example</a:t>
            </a:r>
            <a:endParaRPr/>
          </a:p>
        </p:txBody>
      </p:sp>
      <p:sp>
        <p:nvSpPr>
          <p:cNvPr id="736" name="Google Shape;736;p68"/>
          <p:cNvSpPr txBox="1"/>
          <p:nvPr>
            <p:ph idx="1" type="body"/>
          </p:nvPr>
        </p:nvSpPr>
        <p:spPr>
          <a:xfrm>
            <a:off x="340426" y="996460"/>
            <a:ext cx="11617112" cy="3962401"/>
          </a:xfrm>
          <a:prstGeom prst="rect">
            <a:avLst/>
          </a:prstGeom>
          <a:noFill/>
          <a:ln>
            <a:noFill/>
          </a:ln>
        </p:spPr>
        <p:txBody>
          <a:bodyPr anchorCtr="0" anchor="t" bIns="0" lIns="0" spcFirstLastPara="1" rIns="0" wrap="square" tIns="0">
            <a:noAutofit/>
          </a:bodyPr>
          <a:lstStyle/>
          <a:p>
            <a:pPr indent="0" lvl="0" marL="1588" rtl="0" algn="l">
              <a:lnSpc>
                <a:spcPct val="90000"/>
              </a:lnSpc>
              <a:spcBef>
                <a:spcPts val="0"/>
              </a:spcBef>
              <a:spcAft>
                <a:spcPts val="0"/>
              </a:spcAft>
              <a:buSzPts val="2800"/>
              <a:buNone/>
            </a:pPr>
            <a:r>
              <a:rPr lang="en-US"/>
              <a:t>Try the following example to learn how to implement a </a:t>
            </a:r>
            <a:r>
              <a:rPr b="1" lang="en-US"/>
              <a:t>do-while</a:t>
            </a:r>
            <a:r>
              <a:rPr lang="en-US"/>
              <a:t> loop in JavaScript.</a:t>
            </a:r>
            <a:endParaRPr/>
          </a:p>
        </p:txBody>
      </p:sp>
      <p:sp>
        <p:nvSpPr>
          <p:cNvPr id="737" name="Google Shape;737;p68"/>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id="738" name="Google Shape;738;p68"/>
          <p:cNvPicPr preferRelativeResize="0"/>
          <p:nvPr/>
        </p:nvPicPr>
        <p:blipFill rotWithShape="1">
          <a:blip r:embed="rId3">
            <a:alphaModFix/>
          </a:blip>
          <a:srcRect b="0" l="0" r="0" t="0"/>
          <a:stretch/>
        </p:blipFill>
        <p:spPr>
          <a:xfrm>
            <a:off x="508366" y="2037614"/>
            <a:ext cx="5029200" cy="3114675"/>
          </a:xfrm>
          <a:prstGeom prst="rect">
            <a:avLst/>
          </a:prstGeom>
          <a:noFill/>
          <a:ln>
            <a:noFill/>
          </a:ln>
        </p:spPr>
      </p:pic>
      <p:sp>
        <p:nvSpPr>
          <p:cNvPr id="739" name="Google Shape;739;p68"/>
          <p:cNvSpPr txBox="1"/>
          <p:nvPr/>
        </p:nvSpPr>
        <p:spPr>
          <a:xfrm>
            <a:off x="8088923" y="2297723"/>
            <a:ext cx="914400" cy="351692"/>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None/>
            </a:pPr>
            <a:r>
              <a:rPr lang="en-US" sz="1900">
                <a:solidFill>
                  <a:schemeClr val="dk1"/>
                </a:solidFill>
                <a:latin typeface="Calibri"/>
                <a:ea typeface="Calibri"/>
                <a:cs typeface="Calibri"/>
                <a:sym typeface="Calibri"/>
              </a:rPr>
              <a:t>Output</a:t>
            </a:r>
            <a:endParaRPr/>
          </a:p>
        </p:txBody>
      </p:sp>
      <p:pic>
        <p:nvPicPr>
          <p:cNvPr id="740" name="Google Shape;740;p68"/>
          <p:cNvPicPr preferRelativeResize="0"/>
          <p:nvPr/>
        </p:nvPicPr>
        <p:blipFill rotWithShape="1">
          <a:blip r:embed="rId4">
            <a:alphaModFix/>
          </a:blip>
          <a:srcRect b="0" l="0" r="0" t="0"/>
          <a:stretch/>
        </p:blipFill>
        <p:spPr>
          <a:xfrm>
            <a:off x="7526948" y="2756751"/>
            <a:ext cx="2952750" cy="16764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4" name="Shape 744"/>
        <p:cNvGrpSpPr/>
        <p:nvPr/>
      </p:nvGrpSpPr>
      <p:grpSpPr>
        <a:xfrm>
          <a:off x="0" y="0"/>
          <a:ext cx="0" cy="0"/>
          <a:chOff x="0" y="0"/>
          <a:chExt cx="0" cy="0"/>
        </a:xfrm>
      </p:grpSpPr>
      <p:sp>
        <p:nvSpPr>
          <p:cNvPr id="745" name="Google Shape;745;p69"/>
          <p:cNvSpPr txBox="1"/>
          <p:nvPr>
            <p:ph type="title"/>
          </p:nvPr>
        </p:nvSpPr>
        <p:spPr>
          <a:xfrm>
            <a:off x="250464" y="351691"/>
            <a:ext cx="11125199" cy="615463"/>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For Loop</a:t>
            </a:r>
            <a:endParaRPr/>
          </a:p>
        </p:txBody>
      </p:sp>
      <p:sp>
        <p:nvSpPr>
          <p:cNvPr id="746" name="Google Shape;746;p69"/>
          <p:cNvSpPr txBox="1"/>
          <p:nvPr>
            <p:ph idx="1" type="body"/>
          </p:nvPr>
        </p:nvSpPr>
        <p:spPr>
          <a:xfrm>
            <a:off x="462500" y="1160583"/>
            <a:ext cx="11190238" cy="3962401"/>
          </a:xfrm>
          <a:prstGeom prst="rect">
            <a:avLst/>
          </a:prstGeom>
          <a:noFill/>
          <a:ln>
            <a:noFill/>
          </a:ln>
        </p:spPr>
        <p:txBody>
          <a:bodyPr anchorCtr="0" anchor="t" bIns="0" lIns="0" spcFirstLastPara="1" rIns="0" wrap="square" tIns="0">
            <a:noAutofit/>
          </a:bodyPr>
          <a:lstStyle/>
          <a:p>
            <a:pPr indent="0" lvl="0" marL="1588" rtl="0" algn="just">
              <a:lnSpc>
                <a:spcPct val="90000"/>
              </a:lnSpc>
              <a:spcBef>
                <a:spcPts val="0"/>
              </a:spcBef>
              <a:spcAft>
                <a:spcPts val="0"/>
              </a:spcAft>
              <a:buSzPts val="2800"/>
              <a:buNone/>
            </a:pPr>
            <a:r>
              <a:rPr lang="en-US"/>
              <a:t>The '</a:t>
            </a:r>
            <a:r>
              <a:rPr b="1" lang="en-US"/>
              <a:t>for</a:t>
            </a:r>
            <a:r>
              <a:rPr lang="en-US"/>
              <a:t>' loop is the most compact form of looping. It includes the following three important parts −</a:t>
            </a:r>
            <a:endParaRPr/>
          </a:p>
          <a:p>
            <a:pPr indent="-457200" lvl="0" marL="458788" rtl="0" algn="just">
              <a:lnSpc>
                <a:spcPct val="90000"/>
              </a:lnSpc>
              <a:spcBef>
                <a:spcPts val="2400"/>
              </a:spcBef>
              <a:spcAft>
                <a:spcPts val="0"/>
              </a:spcAft>
              <a:buSzPts val="2800"/>
              <a:buFont typeface="Arial"/>
              <a:buChar char="•"/>
            </a:pPr>
            <a:r>
              <a:rPr lang="en-US"/>
              <a:t>The </a:t>
            </a:r>
            <a:r>
              <a:rPr b="1" lang="en-US"/>
              <a:t>loop initialization</a:t>
            </a:r>
            <a:r>
              <a:rPr lang="en-US"/>
              <a:t> where we initialize our counter to a starting value. The initialization statement is executed before the loop begins.</a:t>
            </a:r>
            <a:endParaRPr/>
          </a:p>
          <a:p>
            <a:pPr indent="-457200" lvl="0" marL="458788" rtl="0" algn="just">
              <a:lnSpc>
                <a:spcPct val="90000"/>
              </a:lnSpc>
              <a:spcBef>
                <a:spcPts val="2400"/>
              </a:spcBef>
              <a:spcAft>
                <a:spcPts val="0"/>
              </a:spcAft>
              <a:buSzPts val="2800"/>
              <a:buFont typeface="Arial"/>
              <a:buChar char="•"/>
            </a:pPr>
            <a:r>
              <a:rPr lang="en-US"/>
              <a:t>The </a:t>
            </a:r>
            <a:r>
              <a:rPr b="1" lang="en-US"/>
              <a:t>test statement</a:t>
            </a:r>
            <a:r>
              <a:rPr lang="en-US"/>
              <a:t> which will test if a given condition is true or not. If the condition is true, then the code given inside the loop will be executed, otherwise the control will come out of the loop.</a:t>
            </a:r>
            <a:endParaRPr/>
          </a:p>
          <a:p>
            <a:pPr indent="-457200" lvl="0" marL="458788" rtl="0" algn="just">
              <a:lnSpc>
                <a:spcPct val="90000"/>
              </a:lnSpc>
              <a:spcBef>
                <a:spcPts val="2400"/>
              </a:spcBef>
              <a:spcAft>
                <a:spcPts val="0"/>
              </a:spcAft>
              <a:buSzPts val="2800"/>
              <a:buFont typeface="Arial"/>
              <a:buChar char="•"/>
            </a:pPr>
            <a:r>
              <a:rPr lang="en-US"/>
              <a:t>The </a:t>
            </a:r>
            <a:r>
              <a:rPr b="1" lang="en-US"/>
              <a:t>iteration statement</a:t>
            </a:r>
            <a:r>
              <a:rPr lang="en-US"/>
              <a:t> where you can increase or decrease your counter.</a:t>
            </a:r>
            <a:endParaRPr/>
          </a:p>
          <a:p>
            <a:pPr indent="0" lvl="0" marL="1588" rtl="0" algn="just">
              <a:lnSpc>
                <a:spcPct val="90000"/>
              </a:lnSpc>
              <a:spcBef>
                <a:spcPts val="2400"/>
              </a:spcBef>
              <a:spcAft>
                <a:spcPts val="0"/>
              </a:spcAft>
              <a:buSzPts val="2800"/>
              <a:buNone/>
            </a:pPr>
            <a:r>
              <a:rPr lang="en-US"/>
              <a:t>You can put all the three parts in a single line separated by semicolons.</a:t>
            </a:r>
            <a:endParaRPr/>
          </a:p>
          <a:p>
            <a:pPr indent="0" lvl="0" marL="1588" rtl="0" algn="l">
              <a:lnSpc>
                <a:spcPct val="90000"/>
              </a:lnSpc>
              <a:spcBef>
                <a:spcPts val="2400"/>
              </a:spcBef>
              <a:spcAft>
                <a:spcPts val="0"/>
              </a:spcAft>
              <a:buSzPts val="2800"/>
              <a:buNone/>
            </a:pPr>
            <a:r>
              <a:t/>
            </a:r>
            <a:endParaRPr/>
          </a:p>
        </p:txBody>
      </p:sp>
      <p:sp>
        <p:nvSpPr>
          <p:cNvPr id="747" name="Google Shape;747;p69"/>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7"/>
          <p:cNvSpPr txBox="1"/>
          <p:nvPr>
            <p:ph type="title"/>
          </p:nvPr>
        </p:nvSpPr>
        <p:spPr>
          <a:xfrm>
            <a:off x="432080" y="544436"/>
            <a:ext cx="11125199" cy="615463"/>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Advantages of JavaScript</a:t>
            </a:r>
            <a:br>
              <a:rPr lang="en-US"/>
            </a:br>
            <a:endParaRPr/>
          </a:p>
        </p:txBody>
      </p:sp>
      <p:sp>
        <p:nvSpPr>
          <p:cNvPr id="230" name="Google Shape;230;p7"/>
          <p:cNvSpPr txBox="1"/>
          <p:nvPr>
            <p:ph idx="1" type="body"/>
          </p:nvPr>
        </p:nvSpPr>
        <p:spPr>
          <a:xfrm>
            <a:off x="432080" y="925781"/>
            <a:ext cx="11224940" cy="4989843"/>
          </a:xfrm>
          <a:prstGeom prst="rect">
            <a:avLst/>
          </a:prstGeom>
          <a:noFill/>
          <a:ln>
            <a:noFill/>
          </a:ln>
        </p:spPr>
        <p:txBody>
          <a:bodyPr anchorCtr="0" anchor="t" bIns="0" lIns="0" spcFirstLastPara="1" rIns="0" wrap="square" tIns="0">
            <a:noAutofit/>
          </a:bodyPr>
          <a:lstStyle/>
          <a:p>
            <a:pPr indent="0" lvl="0" marL="1588" rtl="0" algn="l">
              <a:lnSpc>
                <a:spcPct val="90000"/>
              </a:lnSpc>
              <a:spcBef>
                <a:spcPts val="0"/>
              </a:spcBef>
              <a:spcAft>
                <a:spcPts val="0"/>
              </a:spcAft>
              <a:buSzPts val="2800"/>
              <a:buNone/>
            </a:pPr>
            <a:r>
              <a:rPr lang="en-US"/>
              <a:t>The merits of using JavaScript are −</a:t>
            </a:r>
            <a:endParaRPr/>
          </a:p>
          <a:p>
            <a:pPr indent="0" lvl="0" marL="1588" rtl="0" algn="just">
              <a:lnSpc>
                <a:spcPct val="90000"/>
              </a:lnSpc>
              <a:spcBef>
                <a:spcPts val="2400"/>
              </a:spcBef>
              <a:spcAft>
                <a:spcPts val="0"/>
              </a:spcAft>
              <a:buSzPts val="2800"/>
              <a:buNone/>
            </a:pPr>
            <a:r>
              <a:rPr b="1" lang="en-US"/>
              <a:t>Less server interaction</a:t>
            </a:r>
            <a:r>
              <a:rPr lang="en-US"/>
              <a:t> − We can validate user input before sending the page off to the server. This saves server traffic, which means less load on your server.</a:t>
            </a:r>
            <a:endParaRPr/>
          </a:p>
          <a:p>
            <a:pPr indent="0" lvl="0" marL="1588" rtl="0" algn="just">
              <a:lnSpc>
                <a:spcPct val="90000"/>
              </a:lnSpc>
              <a:spcBef>
                <a:spcPts val="2400"/>
              </a:spcBef>
              <a:spcAft>
                <a:spcPts val="0"/>
              </a:spcAft>
              <a:buSzPts val="2800"/>
              <a:buNone/>
            </a:pPr>
            <a:r>
              <a:rPr b="1" lang="en-US"/>
              <a:t>Immediate feedback to the visitors</a:t>
            </a:r>
            <a:r>
              <a:rPr lang="en-US"/>
              <a:t> − They don't have to wait for a page reload to see if they have forgotten to enter something.</a:t>
            </a:r>
            <a:endParaRPr/>
          </a:p>
          <a:p>
            <a:pPr indent="0" lvl="0" marL="1588" rtl="0" algn="just">
              <a:lnSpc>
                <a:spcPct val="90000"/>
              </a:lnSpc>
              <a:spcBef>
                <a:spcPts val="2400"/>
              </a:spcBef>
              <a:spcAft>
                <a:spcPts val="0"/>
              </a:spcAft>
              <a:buSzPts val="2800"/>
              <a:buNone/>
            </a:pPr>
            <a:r>
              <a:rPr b="1" lang="en-US"/>
              <a:t>Increased interactivity</a:t>
            </a:r>
            <a:r>
              <a:rPr lang="en-US"/>
              <a:t> − We can create interfaces that react when the user hovers over them with a mouse or activates them via the keyboard.</a:t>
            </a:r>
            <a:endParaRPr/>
          </a:p>
          <a:p>
            <a:pPr indent="0" lvl="0" marL="1588" rtl="0" algn="just">
              <a:lnSpc>
                <a:spcPct val="90000"/>
              </a:lnSpc>
              <a:spcBef>
                <a:spcPts val="2400"/>
              </a:spcBef>
              <a:spcAft>
                <a:spcPts val="0"/>
              </a:spcAft>
              <a:buSzPts val="2800"/>
              <a:buNone/>
            </a:pPr>
            <a:r>
              <a:rPr b="1" lang="en-US"/>
              <a:t>Richer interfaces</a:t>
            </a:r>
            <a:r>
              <a:rPr lang="en-US"/>
              <a:t> − We can use JavaScript to include such items as drag-and-drop components and sliders to give a Rich Interface to your site visitors.</a:t>
            </a:r>
            <a:endParaRPr/>
          </a:p>
          <a:p>
            <a:pPr indent="0" lvl="0" marL="1588" rtl="0" algn="l">
              <a:lnSpc>
                <a:spcPct val="90000"/>
              </a:lnSpc>
              <a:spcBef>
                <a:spcPts val="2400"/>
              </a:spcBef>
              <a:spcAft>
                <a:spcPts val="0"/>
              </a:spcAft>
              <a:buSzPts val="1800"/>
              <a:buNone/>
            </a:pPr>
            <a:r>
              <a:t/>
            </a:r>
            <a:endParaRPr sz="1800"/>
          </a:p>
        </p:txBody>
      </p:sp>
      <p:sp>
        <p:nvSpPr>
          <p:cNvPr id="231" name="Google Shape;231;p7"/>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sp>
        <p:nvSpPr>
          <p:cNvPr id="752" name="Google Shape;752;p70"/>
          <p:cNvSpPr txBox="1"/>
          <p:nvPr>
            <p:ph type="title"/>
          </p:nvPr>
        </p:nvSpPr>
        <p:spPr>
          <a:xfrm>
            <a:off x="203572" y="328246"/>
            <a:ext cx="11125199" cy="592016"/>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Example</a:t>
            </a:r>
            <a:endParaRPr/>
          </a:p>
        </p:txBody>
      </p:sp>
      <p:sp>
        <p:nvSpPr>
          <p:cNvPr id="753" name="Google Shape;753;p70"/>
          <p:cNvSpPr txBox="1"/>
          <p:nvPr>
            <p:ph idx="1" type="body"/>
          </p:nvPr>
        </p:nvSpPr>
        <p:spPr>
          <a:xfrm>
            <a:off x="462500" y="1113691"/>
            <a:ext cx="11096454" cy="3962401"/>
          </a:xfrm>
          <a:prstGeom prst="rect">
            <a:avLst/>
          </a:prstGeom>
          <a:noFill/>
          <a:ln>
            <a:noFill/>
          </a:ln>
        </p:spPr>
        <p:txBody>
          <a:bodyPr anchorCtr="0" anchor="t" bIns="0" lIns="0" spcFirstLastPara="1" rIns="0" wrap="square" tIns="0">
            <a:noAutofit/>
          </a:bodyPr>
          <a:lstStyle/>
          <a:p>
            <a:pPr indent="0" lvl="0" marL="1588" rtl="0" algn="l">
              <a:lnSpc>
                <a:spcPct val="90000"/>
              </a:lnSpc>
              <a:spcBef>
                <a:spcPts val="0"/>
              </a:spcBef>
              <a:spcAft>
                <a:spcPts val="0"/>
              </a:spcAft>
              <a:buSzPts val="2800"/>
              <a:buNone/>
            </a:pPr>
            <a:r>
              <a:rPr lang="en-US"/>
              <a:t>Try the following example to learn how a for loop works in JavaScript.</a:t>
            </a:r>
            <a:endParaRPr/>
          </a:p>
          <a:p>
            <a:pPr indent="0" lvl="0" marL="1588" rtl="0" algn="l">
              <a:lnSpc>
                <a:spcPct val="90000"/>
              </a:lnSpc>
              <a:spcBef>
                <a:spcPts val="2400"/>
              </a:spcBef>
              <a:spcAft>
                <a:spcPts val="0"/>
              </a:spcAft>
              <a:buSzPts val="2800"/>
              <a:buNone/>
            </a:pPr>
            <a:r>
              <a:t/>
            </a:r>
            <a:endParaRPr/>
          </a:p>
          <a:p>
            <a:pPr indent="0" lvl="0" marL="1588" rtl="0" algn="l">
              <a:lnSpc>
                <a:spcPct val="90000"/>
              </a:lnSpc>
              <a:spcBef>
                <a:spcPts val="2400"/>
              </a:spcBef>
              <a:spcAft>
                <a:spcPts val="0"/>
              </a:spcAft>
              <a:buSzPts val="2800"/>
              <a:buNone/>
            </a:pPr>
            <a:r>
              <a:t/>
            </a:r>
            <a:endParaRPr/>
          </a:p>
          <a:p>
            <a:pPr indent="0" lvl="0" marL="1588" rtl="0" algn="l">
              <a:lnSpc>
                <a:spcPct val="90000"/>
              </a:lnSpc>
              <a:spcBef>
                <a:spcPts val="2400"/>
              </a:spcBef>
              <a:spcAft>
                <a:spcPts val="0"/>
              </a:spcAft>
              <a:buSzPts val="2800"/>
              <a:buNone/>
            </a:pPr>
            <a:r>
              <a:t/>
            </a:r>
            <a:endParaRPr/>
          </a:p>
          <a:p>
            <a:pPr indent="0" lvl="0" marL="1588" rtl="0" algn="l">
              <a:lnSpc>
                <a:spcPct val="90000"/>
              </a:lnSpc>
              <a:spcBef>
                <a:spcPts val="2400"/>
              </a:spcBef>
              <a:spcAft>
                <a:spcPts val="0"/>
              </a:spcAft>
              <a:buSzPts val="2800"/>
              <a:buNone/>
            </a:pPr>
            <a:r>
              <a:rPr lang="en-US"/>
              <a:t>Output</a:t>
            </a:r>
            <a:endParaRPr/>
          </a:p>
        </p:txBody>
      </p:sp>
      <p:sp>
        <p:nvSpPr>
          <p:cNvPr id="754" name="Google Shape;754;p70"/>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id="755" name="Google Shape;755;p70"/>
          <p:cNvPicPr preferRelativeResize="0"/>
          <p:nvPr/>
        </p:nvPicPr>
        <p:blipFill rotWithShape="1">
          <a:blip r:embed="rId3">
            <a:alphaModFix/>
          </a:blip>
          <a:srcRect b="0" l="0" r="0" t="0"/>
          <a:stretch/>
        </p:blipFill>
        <p:spPr>
          <a:xfrm>
            <a:off x="3743777" y="1493654"/>
            <a:ext cx="4533900" cy="2752725"/>
          </a:xfrm>
          <a:prstGeom prst="rect">
            <a:avLst/>
          </a:prstGeom>
          <a:noFill/>
          <a:ln>
            <a:noFill/>
          </a:ln>
        </p:spPr>
      </p:pic>
      <p:pic>
        <p:nvPicPr>
          <p:cNvPr id="756" name="Google Shape;756;p70"/>
          <p:cNvPicPr preferRelativeResize="0"/>
          <p:nvPr/>
        </p:nvPicPr>
        <p:blipFill rotWithShape="1">
          <a:blip r:embed="rId4">
            <a:alphaModFix/>
          </a:blip>
          <a:srcRect b="0" l="0" r="0" t="0"/>
          <a:stretch/>
        </p:blipFill>
        <p:spPr>
          <a:xfrm>
            <a:off x="2087684" y="4439808"/>
            <a:ext cx="2105025" cy="18669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0" name="Shape 760"/>
        <p:cNvGrpSpPr/>
        <p:nvPr/>
      </p:nvGrpSpPr>
      <p:grpSpPr>
        <a:xfrm>
          <a:off x="0" y="0"/>
          <a:ext cx="0" cy="0"/>
          <a:chOff x="0" y="0"/>
          <a:chExt cx="0" cy="0"/>
        </a:xfrm>
      </p:grpSpPr>
      <p:sp>
        <p:nvSpPr>
          <p:cNvPr id="761" name="Google Shape;761;p71"/>
          <p:cNvSpPr txBox="1"/>
          <p:nvPr>
            <p:ph type="title"/>
          </p:nvPr>
        </p:nvSpPr>
        <p:spPr>
          <a:xfrm>
            <a:off x="227018" y="281354"/>
            <a:ext cx="11125199" cy="592016"/>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i="1" lang="en-US"/>
              <a:t>for...in</a:t>
            </a:r>
            <a:r>
              <a:rPr lang="en-US"/>
              <a:t> loop</a:t>
            </a:r>
            <a:endParaRPr/>
          </a:p>
        </p:txBody>
      </p:sp>
      <p:sp>
        <p:nvSpPr>
          <p:cNvPr id="762" name="Google Shape;762;p71"/>
          <p:cNvSpPr txBox="1"/>
          <p:nvPr>
            <p:ph idx="1" type="body"/>
          </p:nvPr>
        </p:nvSpPr>
        <p:spPr>
          <a:xfrm>
            <a:off x="462500" y="1113691"/>
            <a:ext cx="11471592" cy="3962401"/>
          </a:xfrm>
          <a:prstGeom prst="rect">
            <a:avLst/>
          </a:prstGeom>
          <a:noFill/>
          <a:ln>
            <a:noFill/>
          </a:ln>
        </p:spPr>
        <p:txBody>
          <a:bodyPr anchorCtr="0" anchor="t" bIns="0" lIns="0" spcFirstLastPara="1" rIns="0" wrap="square" tIns="0">
            <a:noAutofit/>
          </a:bodyPr>
          <a:lstStyle/>
          <a:p>
            <a:pPr indent="0" lvl="0" marL="1588" rtl="0" algn="just">
              <a:lnSpc>
                <a:spcPct val="90000"/>
              </a:lnSpc>
              <a:spcBef>
                <a:spcPts val="0"/>
              </a:spcBef>
              <a:spcAft>
                <a:spcPts val="0"/>
              </a:spcAft>
              <a:buSzPts val="2800"/>
              <a:buNone/>
            </a:pPr>
            <a:r>
              <a:rPr lang="en-US"/>
              <a:t>The </a:t>
            </a:r>
            <a:r>
              <a:rPr b="1" lang="en-US"/>
              <a:t>for...in</a:t>
            </a:r>
            <a:r>
              <a:rPr lang="en-US"/>
              <a:t> loop is used to loop through an object's properties. As we have not discussed Objects yet, you may not feel comfortable with this loop. But once you understand how objects behave in JavaScript, you will find this loop very useful.</a:t>
            </a:r>
            <a:endParaRPr/>
          </a:p>
          <a:p>
            <a:pPr indent="0" lvl="0" marL="1588" rtl="0" algn="just">
              <a:lnSpc>
                <a:spcPct val="90000"/>
              </a:lnSpc>
              <a:spcBef>
                <a:spcPts val="2400"/>
              </a:spcBef>
              <a:spcAft>
                <a:spcPts val="0"/>
              </a:spcAft>
              <a:buSzPts val="2800"/>
              <a:buNone/>
            </a:pPr>
            <a:r>
              <a:rPr b="1" lang="en-US"/>
              <a:t>Syntax</a:t>
            </a:r>
            <a:endParaRPr/>
          </a:p>
          <a:p>
            <a:pPr indent="0" lvl="0" marL="1588" rtl="0" algn="just">
              <a:lnSpc>
                <a:spcPct val="90000"/>
              </a:lnSpc>
              <a:spcBef>
                <a:spcPts val="2400"/>
              </a:spcBef>
              <a:spcAft>
                <a:spcPts val="0"/>
              </a:spcAft>
              <a:buSzPts val="2800"/>
              <a:buNone/>
            </a:pPr>
            <a:r>
              <a:t/>
            </a:r>
            <a:endParaRPr b="1"/>
          </a:p>
          <a:p>
            <a:pPr indent="0" lvl="0" marL="1588" rtl="0" algn="just">
              <a:lnSpc>
                <a:spcPct val="90000"/>
              </a:lnSpc>
              <a:spcBef>
                <a:spcPts val="2400"/>
              </a:spcBef>
              <a:spcAft>
                <a:spcPts val="0"/>
              </a:spcAft>
              <a:buSzPts val="2800"/>
              <a:buNone/>
            </a:pPr>
            <a:r>
              <a:rPr lang="en-US"/>
              <a:t>In each iteration, one property from </a:t>
            </a:r>
            <a:r>
              <a:rPr b="1" lang="en-US"/>
              <a:t>object</a:t>
            </a:r>
            <a:r>
              <a:rPr lang="en-US"/>
              <a:t> is assigned to </a:t>
            </a:r>
            <a:r>
              <a:rPr b="1" lang="en-US"/>
              <a:t>variablename</a:t>
            </a:r>
            <a:r>
              <a:rPr lang="en-US"/>
              <a:t> and this loop continues till all the properties of the object are exhausted.</a:t>
            </a:r>
            <a:endParaRPr b="1"/>
          </a:p>
          <a:p>
            <a:pPr indent="0" lvl="0" marL="1588" rtl="0" algn="just">
              <a:lnSpc>
                <a:spcPct val="90000"/>
              </a:lnSpc>
              <a:spcBef>
                <a:spcPts val="2400"/>
              </a:spcBef>
              <a:spcAft>
                <a:spcPts val="0"/>
              </a:spcAft>
              <a:buSzPts val="2800"/>
              <a:buNone/>
            </a:pPr>
            <a:r>
              <a:t/>
            </a:r>
            <a:endParaRPr/>
          </a:p>
        </p:txBody>
      </p:sp>
      <p:sp>
        <p:nvSpPr>
          <p:cNvPr id="763" name="Google Shape;763;p71"/>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id="764" name="Google Shape;764;p71"/>
          <p:cNvPicPr preferRelativeResize="0"/>
          <p:nvPr/>
        </p:nvPicPr>
        <p:blipFill rotWithShape="1">
          <a:blip r:embed="rId3">
            <a:alphaModFix/>
          </a:blip>
          <a:srcRect b="0" l="0" r="0" t="0"/>
          <a:stretch/>
        </p:blipFill>
        <p:spPr>
          <a:xfrm>
            <a:off x="2752602" y="3045435"/>
            <a:ext cx="4099675" cy="89351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8" name="Shape 768"/>
        <p:cNvGrpSpPr/>
        <p:nvPr/>
      </p:nvGrpSpPr>
      <p:grpSpPr>
        <a:xfrm>
          <a:off x="0" y="0"/>
          <a:ext cx="0" cy="0"/>
          <a:chOff x="0" y="0"/>
          <a:chExt cx="0" cy="0"/>
        </a:xfrm>
      </p:grpSpPr>
      <p:sp>
        <p:nvSpPr>
          <p:cNvPr id="769" name="Google Shape;769;p72"/>
          <p:cNvSpPr txBox="1"/>
          <p:nvPr>
            <p:ph type="title"/>
          </p:nvPr>
        </p:nvSpPr>
        <p:spPr>
          <a:xfrm>
            <a:off x="180126" y="234462"/>
            <a:ext cx="11125199" cy="592016"/>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Example</a:t>
            </a:r>
            <a:endParaRPr/>
          </a:p>
        </p:txBody>
      </p:sp>
      <p:sp>
        <p:nvSpPr>
          <p:cNvPr id="770" name="Google Shape;770;p72"/>
          <p:cNvSpPr txBox="1"/>
          <p:nvPr>
            <p:ph idx="1" type="body"/>
          </p:nvPr>
        </p:nvSpPr>
        <p:spPr>
          <a:xfrm>
            <a:off x="367133" y="1043353"/>
            <a:ext cx="11613852" cy="3962401"/>
          </a:xfrm>
          <a:prstGeom prst="rect">
            <a:avLst/>
          </a:prstGeom>
          <a:noFill/>
          <a:ln>
            <a:noFill/>
          </a:ln>
        </p:spPr>
        <p:txBody>
          <a:bodyPr anchorCtr="0" anchor="t" bIns="0" lIns="0" spcFirstLastPara="1" rIns="0" wrap="square" tIns="0">
            <a:noAutofit/>
          </a:bodyPr>
          <a:lstStyle/>
          <a:p>
            <a:pPr indent="0" lvl="0" marL="1588" rtl="0" algn="just">
              <a:lnSpc>
                <a:spcPct val="90000"/>
              </a:lnSpc>
              <a:spcBef>
                <a:spcPts val="0"/>
              </a:spcBef>
              <a:spcAft>
                <a:spcPts val="0"/>
              </a:spcAft>
              <a:buSzPts val="2800"/>
              <a:buNone/>
            </a:pPr>
            <a:r>
              <a:rPr lang="en-US"/>
              <a:t>Try the following example to implement ‘for-in’ loop. It prints the web browser’s </a:t>
            </a:r>
            <a:r>
              <a:rPr b="1" lang="en-US"/>
              <a:t>Navigator</a:t>
            </a:r>
            <a:r>
              <a:rPr lang="en-US"/>
              <a:t> object.</a:t>
            </a:r>
            <a:endParaRPr/>
          </a:p>
        </p:txBody>
      </p:sp>
      <p:sp>
        <p:nvSpPr>
          <p:cNvPr id="771" name="Google Shape;771;p72"/>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id="772" name="Google Shape;772;p72"/>
          <p:cNvPicPr preferRelativeResize="0"/>
          <p:nvPr/>
        </p:nvPicPr>
        <p:blipFill rotWithShape="1">
          <a:blip r:embed="rId3">
            <a:alphaModFix/>
          </a:blip>
          <a:srcRect b="0" l="0" r="0" t="0"/>
          <a:stretch/>
        </p:blipFill>
        <p:spPr>
          <a:xfrm>
            <a:off x="632196" y="2019666"/>
            <a:ext cx="4781550" cy="2771775"/>
          </a:xfrm>
          <a:prstGeom prst="rect">
            <a:avLst/>
          </a:prstGeom>
          <a:noFill/>
          <a:ln>
            <a:noFill/>
          </a:ln>
        </p:spPr>
      </p:pic>
      <p:pic>
        <p:nvPicPr>
          <p:cNvPr id="773" name="Google Shape;773;p72"/>
          <p:cNvPicPr preferRelativeResize="0"/>
          <p:nvPr/>
        </p:nvPicPr>
        <p:blipFill rotWithShape="1">
          <a:blip r:embed="rId4">
            <a:alphaModFix/>
          </a:blip>
          <a:srcRect b="0" l="0" r="0" t="0"/>
          <a:stretch/>
        </p:blipFill>
        <p:spPr>
          <a:xfrm>
            <a:off x="6864779" y="2019666"/>
            <a:ext cx="1832586" cy="4184191"/>
          </a:xfrm>
          <a:prstGeom prst="rect">
            <a:avLst/>
          </a:prstGeom>
          <a:noFill/>
          <a:ln>
            <a:noFill/>
          </a:ln>
        </p:spPr>
      </p:pic>
      <p:sp>
        <p:nvSpPr>
          <p:cNvPr id="774" name="Google Shape;774;p72"/>
          <p:cNvSpPr txBox="1"/>
          <p:nvPr/>
        </p:nvSpPr>
        <p:spPr>
          <a:xfrm>
            <a:off x="7432431" y="1735015"/>
            <a:ext cx="914400" cy="284651"/>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None/>
            </a:pPr>
            <a:r>
              <a:rPr lang="en-US" sz="1900">
                <a:solidFill>
                  <a:schemeClr val="dk1"/>
                </a:solidFill>
                <a:latin typeface="Calibri"/>
                <a:ea typeface="Calibri"/>
                <a:cs typeface="Calibri"/>
                <a:sym typeface="Calibri"/>
              </a:rPr>
              <a:t>Output</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8" name="Shape 778"/>
        <p:cNvGrpSpPr/>
        <p:nvPr/>
      </p:nvGrpSpPr>
      <p:grpSpPr>
        <a:xfrm>
          <a:off x="0" y="0"/>
          <a:ext cx="0" cy="0"/>
          <a:chOff x="0" y="0"/>
          <a:chExt cx="0" cy="0"/>
        </a:xfrm>
      </p:grpSpPr>
      <p:sp>
        <p:nvSpPr>
          <p:cNvPr id="779" name="Google Shape;779;p73"/>
          <p:cNvSpPr txBox="1"/>
          <p:nvPr>
            <p:ph type="title"/>
          </p:nvPr>
        </p:nvSpPr>
        <p:spPr>
          <a:xfrm>
            <a:off x="203572" y="257907"/>
            <a:ext cx="11125199" cy="615463"/>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Loop Control</a:t>
            </a:r>
            <a:endParaRPr/>
          </a:p>
        </p:txBody>
      </p:sp>
      <p:sp>
        <p:nvSpPr>
          <p:cNvPr id="780" name="Google Shape;780;p73"/>
          <p:cNvSpPr txBox="1"/>
          <p:nvPr>
            <p:ph idx="1" type="body"/>
          </p:nvPr>
        </p:nvSpPr>
        <p:spPr>
          <a:xfrm>
            <a:off x="462499" y="1066799"/>
            <a:ext cx="11541931" cy="3962401"/>
          </a:xfrm>
          <a:prstGeom prst="rect">
            <a:avLst/>
          </a:prstGeom>
          <a:noFill/>
          <a:ln>
            <a:noFill/>
          </a:ln>
        </p:spPr>
        <p:txBody>
          <a:bodyPr anchorCtr="0" anchor="t" bIns="0" lIns="0" spcFirstLastPara="1" rIns="0" wrap="square" tIns="0">
            <a:noAutofit/>
          </a:bodyPr>
          <a:lstStyle/>
          <a:p>
            <a:pPr indent="0" lvl="0" marL="1588" rtl="0" algn="just">
              <a:lnSpc>
                <a:spcPct val="90000"/>
              </a:lnSpc>
              <a:spcBef>
                <a:spcPts val="0"/>
              </a:spcBef>
              <a:spcAft>
                <a:spcPts val="0"/>
              </a:spcAft>
              <a:buSzPts val="2800"/>
              <a:buNone/>
            </a:pPr>
            <a:r>
              <a:rPr lang="en-US"/>
              <a:t>JavaScript provides full control to handle loops and switch statements. There may be a situation when you need to come out of a loop without reaching its bottom. There may also be a situation when you want to skip a part of your code block and start the next iteration of the loop.</a:t>
            </a:r>
            <a:endParaRPr/>
          </a:p>
          <a:p>
            <a:pPr indent="0" lvl="0" marL="1588" rtl="0" algn="just">
              <a:lnSpc>
                <a:spcPct val="90000"/>
              </a:lnSpc>
              <a:spcBef>
                <a:spcPts val="2400"/>
              </a:spcBef>
              <a:spcAft>
                <a:spcPts val="0"/>
              </a:spcAft>
              <a:buSzPts val="2800"/>
              <a:buNone/>
            </a:pPr>
            <a:r>
              <a:rPr lang="en-US"/>
              <a:t>To handle all such situations, JavaScript provides </a:t>
            </a:r>
            <a:r>
              <a:rPr b="1" lang="en-US"/>
              <a:t>break</a:t>
            </a:r>
            <a:r>
              <a:rPr lang="en-US"/>
              <a:t> and </a:t>
            </a:r>
            <a:r>
              <a:rPr b="1" lang="en-US"/>
              <a:t>continue</a:t>
            </a:r>
            <a:r>
              <a:rPr lang="en-US"/>
              <a:t> statements. These statements are used to immediately come out of any loop or to start the next iteration of any loop respectively.</a:t>
            </a:r>
            <a:endParaRPr/>
          </a:p>
          <a:p>
            <a:pPr indent="0" lvl="0" marL="1588" rtl="0" algn="l">
              <a:lnSpc>
                <a:spcPct val="90000"/>
              </a:lnSpc>
              <a:spcBef>
                <a:spcPts val="2400"/>
              </a:spcBef>
              <a:spcAft>
                <a:spcPts val="0"/>
              </a:spcAft>
              <a:buSzPts val="2800"/>
              <a:buNone/>
            </a:pPr>
            <a:r>
              <a:t/>
            </a:r>
            <a:endParaRPr/>
          </a:p>
        </p:txBody>
      </p:sp>
      <p:sp>
        <p:nvSpPr>
          <p:cNvPr id="781" name="Google Shape;781;p73"/>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5" name="Shape 785"/>
        <p:cNvGrpSpPr/>
        <p:nvPr/>
      </p:nvGrpSpPr>
      <p:grpSpPr>
        <a:xfrm>
          <a:off x="0" y="0"/>
          <a:ext cx="0" cy="0"/>
          <a:chOff x="0" y="0"/>
          <a:chExt cx="0" cy="0"/>
        </a:xfrm>
      </p:grpSpPr>
      <p:sp>
        <p:nvSpPr>
          <p:cNvPr id="786" name="Google Shape;786;p74"/>
          <p:cNvSpPr txBox="1"/>
          <p:nvPr>
            <p:ph type="title"/>
          </p:nvPr>
        </p:nvSpPr>
        <p:spPr>
          <a:xfrm>
            <a:off x="273910" y="328245"/>
            <a:ext cx="11125199" cy="615463"/>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The break Statement</a:t>
            </a:r>
            <a:endParaRPr/>
          </a:p>
        </p:txBody>
      </p:sp>
      <p:sp>
        <p:nvSpPr>
          <p:cNvPr id="787" name="Google Shape;787;p74"/>
          <p:cNvSpPr txBox="1"/>
          <p:nvPr>
            <p:ph idx="1" type="body"/>
          </p:nvPr>
        </p:nvSpPr>
        <p:spPr>
          <a:xfrm>
            <a:off x="462500" y="1137138"/>
            <a:ext cx="11190238" cy="3962401"/>
          </a:xfrm>
          <a:prstGeom prst="rect">
            <a:avLst/>
          </a:prstGeom>
          <a:noFill/>
          <a:ln>
            <a:noFill/>
          </a:ln>
        </p:spPr>
        <p:txBody>
          <a:bodyPr anchorCtr="0" anchor="t" bIns="0" lIns="0" spcFirstLastPara="1" rIns="0" wrap="square" tIns="0">
            <a:noAutofit/>
          </a:bodyPr>
          <a:lstStyle/>
          <a:p>
            <a:pPr indent="0" lvl="0" marL="1588" rtl="0" algn="just">
              <a:lnSpc>
                <a:spcPct val="90000"/>
              </a:lnSpc>
              <a:spcBef>
                <a:spcPts val="0"/>
              </a:spcBef>
              <a:spcAft>
                <a:spcPts val="0"/>
              </a:spcAft>
              <a:buSzPts val="2800"/>
              <a:buNone/>
            </a:pPr>
            <a:r>
              <a:rPr lang="en-US"/>
              <a:t>The </a:t>
            </a:r>
            <a:r>
              <a:rPr b="1" lang="en-US"/>
              <a:t>break</a:t>
            </a:r>
            <a:r>
              <a:rPr lang="en-US"/>
              <a:t> statement, which was briefly introduced with the </a:t>
            </a:r>
            <a:r>
              <a:rPr i="1" lang="en-US"/>
              <a:t>switch</a:t>
            </a:r>
            <a:r>
              <a:rPr lang="en-US"/>
              <a:t> statement, is used to exit a loop early, breaking out of the enclosing curly braces.</a:t>
            </a:r>
            <a:endParaRPr/>
          </a:p>
          <a:p>
            <a:pPr indent="0" lvl="0" marL="1588" rtl="0" algn="just">
              <a:lnSpc>
                <a:spcPct val="90000"/>
              </a:lnSpc>
              <a:spcBef>
                <a:spcPts val="2400"/>
              </a:spcBef>
              <a:spcAft>
                <a:spcPts val="0"/>
              </a:spcAft>
              <a:buSzPts val="2800"/>
              <a:buNone/>
            </a:pPr>
            <a:r>
              <a:t/>
            </a:r>
            <a:endParaRPr/>
          </a:p>
          <a:p>
            <a:pPr indent="0" lvl="0" marL="1588" rtl="0" algn="l">
              <a:lnSpc>
                <a:spcPct val="90000"/>
              </a:lnSpc>
              <a:spcBef>
                <a:spcPts val="2400"/>
              </a:spcBef>
              <a:spcAft>
                <a:spcPts val="0"/>
              </a:spcAft>
              <a:buSzPts val="2800"/>
              <a:buNone/>
            </a:pPr>
            <a:r>
              <a:t/>
            </a:r>
            <a:endParaRPr/>
          </a:p>
        </p:txBody>
      </p:sp>
      <p:sp>
        <p:nvSpPr>
          <p:cNvPr id="788" name="Google Shape;788;p74"/>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3" name="Shape 793"/>
        <p:cNvGrpSpPr/>
        <p:nvPr/>
      </p:nvGrpSpPr>
      <p:grpSpPr>
        <a:xfrm>
          <a:off x="0" y="0"/>
          <a:ext cx="0" cy="0"/>
          <a:chOff x="0" y="0"/>
          <a:chExt cx="0" cy="0"/>
        </a:xfrm>
      </p:grpSpPr>
      <p:sp>
        <p:nvSpPr>
          <p:cNvPr id="794" name="Google Shape;794;p75"/>
          <p:cNvSpPr txBox="1"/>
          <p:nvPr>
            <p:ph type="title"/>
          </p:nvPr>
        </p:nvSpPr>
        <p:spPr>
          <a:xfrm>
            <a:off x="250464" y="281353"/>
            <a:ext cx="11125199" cy="638909"/>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Example</a:t>
            </a:r>
            <a:endParaRPr/>
          </a:p>
        </p:txBody>
      </p:sp>
      <p:sp>
        <p:nvSpPr>
          <p:cNvPr id="795" name="Google Shape;795;p75"/>
          <p:cNvSpPr txBox="1"/>
          <p:nvPr>
            <p:ph idx="1" type="body"/>
          </p:nvPr>
        </p:nvSpPr>
        <p:spPr>
          <a:xfrm>
            <a:off x="462500" y="1160583"/>
            <a:ext cx="11424700" cy="3962401"/>
          </a:xfrm>
          <a:prstGeom prst="rect">
            <a:avLst/>
          </a:prstGeom>
          <a:noFill/>
          <a:ln>
            <a:noFill/>
          </a:ln>
        </p:spPr>
        <p:txBody>
          <a:bodyPr anchorCtr="0" anchor="t" bIns="0" lIns="0" spcFirstLastPara="1" rIns="0" wrap="square" tIns="0">
            <a:noAutofit/>
          </a:bodyPr>
          <a:lstStyle/>
          <a:p>
            <a:pPr indent="0" lvl="0" marL="1588" rtl="0" algn="just">
              <a:lnSpc>
                <a:spcPct val="90000"/>
              </a:lnSpc>
              <a:spcBef>
                <a:spcPts val="0"/>
              </a:spcBef>
              <a:spcAft>
                <a:spcPts val="0"/>
              </a:spcAft>
              <a:buSzPts val="2800"/>
              <a:buNone/>
            </a:pPr>
            <a:r>
              <a:rPr lang="en-US"/>
              <a:t>The following example illustrates the use of a </a:t>
            </a:r>
            <a:r>
              <a:rPr b="1" lang="en-US"/>
              <a:t>break</a:t>
            </a:r>
            <a:r>
              <a:rPr lang="en-US"/>
              <a:t> statement with a while loop. Notice how the loop breaks out early once </a:t>
            </a:r>
            <a:r>
              <a:rPr b="1" lang="en-US"/>
              <a:t>x</a:t>
            </a:r>
            <a:r>
              <a:rPr lang="en-US"/>
              <a:t> reaches 5 and reaches to </a:t>
            </a:r>
            <a:r>
              <a:rPr b="1" lang="en-US"/>
              <a:t>document.write (..)</a:t>
            </a:r>
            <a:r>
              <a:rPr lang="en-US"/>
              <a:t> statement just below to the closing curly brace −</a:t>
            </a:r>
            <a:endParaRPr/>
          </a:p>
        </p:txBody>
      </p:sp>
      <p:sp>
        <p:nvSpPr>
          <p:cNvPr id="796" name="Google Shape;796;p75"/>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id="797" name="Google Shape;797;p75"/>
          <p:cNvPicPr preferRelativeResize="0"/>
          <p:nvPr/>
        </p:nvPicPr>
        <p:blipFill rotWithShape="1">
          <a:blip r:embed="rId3">
            <a:alphaModFix/>
          </a:blip>
          <a:srcRect b="0" l="0" r="0" t="0"/>
          <a:stretch/>
        </p:blipFill>
        <p:spPr>
          <a:xfrm>
            <a:off x="462500" y="2599225"/>
            <a:ext cx="4562475" cy="3629025"/>
          </a:xfrm>
          <a:prstGeom prst="rect">
            <a:avLst/>
          </a:prstGeom>
          <a:noFill/>
          <a:ln>
            <a:noFill/>
          </a:ln>
        </p:spPr>
      </p:pic>
      <p:sp>
        <p:nvSpPr>
          <p:cNvPr id="798" name="Google Shape;798;p75"/>
          <p:cNvSpPr txBox="1"/>
          <p:nvPr/>
        </p:nvSpPr>
        <p:spPr>
          <a:xfrm>
            <a:off x="6682154" y="2883877"/>
            <a:ext cx="914400" cy="351692"/>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None/>
            </a:pPr>
            <a:r>
              <a:rPr lang="en-US" sz="1900">
                <a:solidFill>
                  <a:schemeClr val="dk1"/>
                </a:solidFill>
                <a:latin typeface="Calibri"/>
                <a:ea typeface="Calibri"/>
                <a:cs typeface="Calibri"/>
                <a:sym typeface="Calibri"/>
              </a:rPr>
              <a:t>Output</a:t>
            </a:r>
            <a:endParaRPr/>
          </a:p>
        </p:txBody>
      </p:sp>
      <p:pic>
        <p:nvPicPr>
          <p:cNvPr id="799" name="Google Shape;799;p75"/>
          <p:cNvPicPr preferRelativeResize="0"/>
          <p:nvPr/>
        </p:nvPicPr>
        <p:blipFill rotWithShape="1">
          <a:blip r:embed="rId4">
            <a:alphaModFix/>
          </a:blip>
          <a:srcRect b="0" l="0" r="0" t="0"/>
          <a:stretch/>
        </p:blipFill>
        <p:spPr>
          <a:xfrm>
            <a:off x="6856938" y="3275926"/>
            <a:ext cx="2657475" cy="135255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3" name="Shape 803"/>
        <p:cNvGrpSpPr/>
        <p:nvPr/>
      </p:nvGrpSpPr>
      <p:grpSpPr>
        <a:xfrm>
          <a:off x="0" y="0"/>
          <a:ext cx="0" cy="0"/>
          <a:chOff x="0" y="0"/>
          <a:chExt cx="0" cy="0"/>
        </a:xfrm>
      </p:grpSpPr>
      <p:sp>
        <p:nvSpPr>
          <p:cNvPr id="804" name="Google Shape;804;p76"/>
          <p:cNvSpPr txBox="1"/>
          <p:nvPr>
            <p:ph type="title"/>
          </p:nvPr>
        </p:nvSpPr>
        <p:spPr>
          <a:xfrm>
            <a:off x="227018" y="187568"/>
            <a:ext cx="11125199" cy="685801"/>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The continue Statement</a:t>
            </a:r>
            <a:endParaRPr/>
          </a:p>
        </p:txBody>
      </p:sp>
      <p:sp>
        <p:nvSpPr>
          <p:cNvPr id="805" name="Google Shape;805;p76"/>
          <p:cNvSpPr txBox="1"/>
          <p:nvPr>
            <p:ph idx="1" type="body"/>
          </p:nvPr>
        </p:nvSpPr>
        <p:spPr>
          <a:xfrm>
            <a:off x="271670" y="1137137"/>
            <a:ext cx="11638976" cy="3962401"/>
          </a:xfrm>
          <a:prstGeom prst="rect">
            <a:avLst/>
          </a:prstGeom>
          <a:noFill/>
          <a:ln>
            <a:noFill/>
          </a:ln>
        </p:spPr>
        <p:txBody>
          <a:bodyPr anchorCtr="0" anchor="t" bIns="0" lIns="0" spcFirstLastPara="1" rIns="0" wrap="square" tIns="0">
            <a:noAutofit/>
          </a:bodyPr>
          <a:lstStyle/>
          <a:p>
            <a:pPr indent="0" lvl="0" marL="1588" rtl="0" algn="just">
              <a:lnSpc>
                <a:spcPct val="90000"/>
              </a:lnSpc>
              <a:spcBef>
                <a:spcPts val="0"/>
              </a:spcBef>
              <a:spcAft>
                <a:spcPts val="0"/>
              </a:spcAft>
              <a:buSzPts val="2800"/>
              <a:buNone/>
            </a:pPr>
            <a:r>
              <a:rPr lang="en-US"/>
              <a:t>The </a:t>
            </a:r>
            <a:r>
              <a:rPr b="1" lang="en-US"/>
              <a:t>continue</a:t>
            </a:r>
            <a:r>
              <a:rPr lang="en-US"/>
              <a:t> statement tells the interpreter to immediately start the next iteration of the loop and skip the remaining code block. When a </a:t>
            </a:r>
            <a:r>
              <a:rPr b="1" lang="en-US"/>
              <a:t>continue</a:t>
            </a:r>
            <a:r>
              <a:rPr lang="en-US"/>
              <a:t> statement is encountered, the program flow moves to the loop check expression immediately and if the condition remains true, then it starts the next iteration, otherwise the control comes out of the loop.</a:t>
            </a:r>
            <a:endParaRPr/>
          </a:p>
        </p:txBody>
      </p:sp>
      <p:sp>
        <p:nvSpPr>
          <p:cNvPr id="806" name="Google Shape;806;p76"/>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0" name="Shape 810"/>
        <p:cNvGrpSpPr/>
        <p:nvPr/>
      </p:nvGrpSpPr>
      <p:grpSpPr>
        <a:xfrm>
          <a:off x="0" y="0"/>
          <a:ext cx="0" cy="0"/>
          <a:chOff x="0" y="0"/>
          <a:chExt cx="0" cy="0"/>
        </a:xfrm>
      </p:grpSpPr>
      <p:sp>
        <p:nvSpPr>
          <p:cNvPr id="811" name="Google Shape;811;p77"/>
          <p:cNvSpPr txBox="1"/>
          <p:nvPr>
            <p:ph type="title"/>
          </p:nvPr>
        </p:nvSpPr>
        <p:spPr>
          <a:xfrm>
            <a:off x="250464" y="257907"/>
            <a:ext cx="11125199" cy="521678"/>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Example</a:t>
            </a:r>
            <a:endParaRPr/>
          </a:p>
        </p:txBody>
      </p:sp>
      <p:sp>
        <p:nvSpPr>
          <p:cNvPr id="812" name="Google Shape;812;p77"/>
          <p:cNvSpPr txBox="1"/>
          <p:nvPr>
            <p:ph idx="1" type="body"/>
          </p:nvPr>
        </p:nvSpPr>
        <p:spPr>
          <a:xfrm>
            <a:off x="460916" y="949568"/>
            <a:ext cx="11449729" cy="3962401"/>
          </a:xfrm>
          <a:prstGeom prst="rect">
            <a:avLst/>
          </a:prstGeom>
          <a:noFill/>
          <a:ln>
            <a:noFill/>
          </a:ln>
        </p:spPr>
        <p:txBody>
          <a:bodyPr anchorCtr="0" anchor="t" bIns="0" lIns="0" spcFirstLastPara="1" rIns="0" wrap="square" tIns="0">
            <a:noAutofit/>
          </a:bodyPr>
          <a:lstStyle/>
          <a:p>
            <a:pPr indent="0" lvl="0" marL="1588" rtl="0" algn="just">
              <a:lnSpc>
                <a:spcPct val="90000"/>
              </a:lnSpc>
              <a:spcBef>
                <a:spcPts val="0"/>
              </a:spcBef>
              <a:spcAft>
                <a:spcPts val="0"/>
              </a:spcAft>
              <a:buSzPts val="2800"/>
              <a:buNone/>
            </a:pPr>
            <a:r>
              <a:rPr lang="en-US"/>
              <a:t>This example illustrates the use of a </a:t>
            </a:r>
            <a:r>
              <a:rPr b="1" lang="en-US"/>
              <a:t>continue</a:t>
            </a:r>
            <a:r>
              <a:rPr lang="en-US"/>
              <a:t> statement with a while loop. Notice how the </a:t>
            </a:r>
            <a:r>
              <a:rPr b="1" lang="en-US"/>
              <a:t>continue</a:t>
            </a:r>
            <a:r>
              <a:rPr lang="en-US"/>
              <a:t> statement is used to skip printing when the index held in variable </a:t>
            </a:r>
            <a:r>
              <a:rPr b="1" lang="en-US"/>
              <a:t>x</a:t>
            </a:r>
            <a:r>
              <a:rPr lang="en-US"/>
              <a:t> reaches 5 −</a:t>
            </a:r>
            <a:endParaRPr/>
          </a:p>
        </p:txBody>
      </p:sp>
      <p:sp>
        <p:nvSpPr>
          <p:cNvPr id="813" name="Google Shape;813;p77"/>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id="814" name="Google Shape;814;p77"/>
          <p:cNvPicPr preferRelativeResize="0"/>
          <p:nvPr/>
        </p:nvPicPr>
        <p:blipFill rotWithShape="1">
          <a:blip r:embed="rId3">
            <a:alphaModFix/>
          </a:blip>
          <a:srcRect b="0" l="0" r="0" t="0"/>
          <a:stretch/>
        </p:blipFill>
        <p:spPr>
          <a:xfrm>
            <a:off x="460916" y="2308347"/>
            <a:ext cx="4572000" cy="3648075"/>
          </a:xfrm>
          <a:prstGeom prst="rect">
            <a:avLst/>
          </a:prstGeom>
          <a:noFill/>
          <a:ln>
            <a:noFill/>
          </a:ln>
        </p:spPr>
      </p:pic>
      <p:sp>
        <p:nvSpPr>
          <p:cNvPr id="815" name="Google Shape;815;p77"/>
          <p:cNvSpPr txBox="1"/>
          <p:nvPr/>
        </p:nvSpPr>
        <p:spPr>
          <a:xfrm>
            <a:off x="7831015" y="2508738"/>
            <a:ext cx="914400" cy="3048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None/>
            </a:pPr>
            <a:r>
              <a:rPr lang="en-US" sz="1900">
                <a:solidFill>
                  <a:schemeClr val="dk1"/>
                </a:solidFill>
                <a:latin typeface="Calibri"/>
                <a:ea typeface="Calibri"/>
                <a:cs typeface="Calibri"/>
                <a:sym typeface="Calibri"/>
              </a:rPr>
              <a:t>Output</a:t>
            </a:r>
            <a:endParaRPr/>
          </a:p>
        </p:txBody>
      </p:sp>
      <p:pic>
        <p:nvPicPr>
          <p:cNvPr id="816" name="Google Shape;816;p77"/>
          <p:cNvPicPr preferRelativeResize="0"/>
          <p:nvPr/>
        </p:nvPicPr>
        <p:blipFill rotWithShape="1">
          <a:blip r:embed="rId4">
            <a:alphaModFix/>
          </a:blip>
          <a:srcRect b="0" l="0" r="0" t="0"/>
          <a:stretch/>
        </p:blipFill>
        <p:spPr>
          <a:xfrm>
            <a:off x="6959477" y="3024552"/>
            <a:ext cx="2657475" cy="20574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1" name="Shape 821"/>
        <p:cNvGrpSpPr/>
        <p:nvPr/>
      </p:nvGrpSpPr>
      <p:grpSpPr>
        <a:xfrm>
          <a:off x="0" y="0"/>
          <a:ext cx="0" cy="0"/>
          <a:chOff x="0" y="0"/>
          <a:chExt cx="0" cy="0"/>
        </a:xfrm>
      </p:grpSpPr>
      <p:sp>
        <p:nvSpPr>
          <p:cNvPr id="822" name="Google Shape;822;p78"/>
          <p:cNvSpPr txBox="1"/>
          <p:nvPr>
            <p:ph type="title"/>
          </p:nvPr>
        </p:nvSpPr>
        <p:spPr>
          <a:xfrm>
            <a:off x="250464" y="234462"/>
            <a:ext cx="11125199" cy="568570"/>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Using Labels to Control the Flow</a:t>
            </a:r>
            <a:endParaRPr/>
          </a:p>
        </p:txBody>
      </p:sp>
      <p:sp>
        <p:nvSpPr>
          <p:cNvPr id="823" name="Google Shape;823;p78"/>
          <p:cNvSpPr txBox="1"/>
          <p:nvPr>
            <p:ph idx="1" type="body"/>
          </p:nvPr>
        </p:nvSpPr>
        <p:spPr>
          <a:xfrm>
            <a:off x="462500" y="996460"/>
            <a:ext cx="11377808" cy="3962401"/>
          </a:xfrm>
          <a:prstGeom prst="rect">
            <a:avLst/>
          </a:prstGeom>
          <a:noFill/>
          <a:ln>
            <a:noFill/>
          </a:ln>
        </p:spPr>
        <p:txBody>
          <a:bodyPr anchorCtr="0" anchor="t" bIns="0" lIns="0" spcFirstLastPara="1" rIns="0" wrap="square" tIns="0">
            <a:noAutofit/>
          </a:bodyPr>
          <a:lstStyle/>
          <a:p>
            <a:pPr indent="0" lvl="0" marL="1588" rtl="0" algn="just">
              <a:lnSpc>
                <a:spcPct val="90000"/>
              </a:lnSpc>
              <a:spcBef>
                <a:spcPts val="0"/>
              </a:spcBef>
              <a:spcAft>
                <a:spcPts val="0"/>
              </a:spcAft>
              <a:buSzPts val="2800"/>
              <a:buNone/>
            </a:pPr>
            <a:r>
              <a:rPr lang="en-US"/>
              <a:t>Starting from JavaScript 1.2, a label can be used with </a:t>
            </a:r>
            <a:r>
              <a:rPr b="1" lang="en-US"/>
              <a:t>break</a:t>
            </a:r>
            <a:r>
              <a:rPr lang="en-US"/>
              <a:t> and </a:t>
            </a:r>
            <a:r>
              <a:rPr b="1" lang="en-US"/>
              <a:t>continue</a:t>
            </a:r>
            <a:r>
              <a:rPr lang="en-US"/>
              <a:t> to control the flow more precisely. A </a:t>
            </a:r>
            <a:r>
              <a:rPr b="1" lang="en-US"/>
              <a:t>label</a:t>
            </a:r>
            <a:r>
              <a:rPr lang="en-US"/>
              <a:t> is simply an identifier followed by a colon (:) that is applied to a statement or a block of code. We will see two different examples to understand how to use labels with break and continue.</a:t>
            </a:r>
            <a:endParaRPr/>
          </a:p>
          <a:p>
            <a:pPr indent="0" lvl="0" marL="1588" rtl="0" algn="just">
              <a:lnSpc>
                <a:spcPct val="90000"/>
              </a:lnSpc>
              <a:spcBef>
                <a:spcPts val="2400"/>
              </a:spcBef>
              <a:spcAft>
                <a:spcPts val="0"/>
              </a:spcAft>
              <a:buSzPts val="2800"/>
              <a:buNone/>
            </a:pPr>
            <a:r>
              <a:rPr lang="en-US"/>
              <a:t>Try the following two examples for a better understanding of Labels.</a:t>
            </a:r>
            <a:endParaRPr/>
          </a:p>
          <a:p>
            <a:pPr indent="0" lvl="0" marL="1588" rtl="0" algn="l">
              <a:lnSpc>
                <a:spcPct val="90000"/>
              </a:lnSpc>
              <a:spcBef>
                <a:spcPts val="2400"/>
              </a:spcBef>
              <a:spcAft>
                <a:spcPts val="0"/>
              </a:spcAft>
              <a:buSzPts val="2800"/>
              <a:buNone/>
            </a:pPr>
            <a:r>
              <a:t/>
            </a:r>
            <a:endParaRPr/>
          </a:p>
        </p:txBody>
      </p:sp>
      <p:sp>
        <p:nvSpPr>
          <p:cNvPr id="824" name="Google Shape;824;p78"/>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8" name="Shape 828"/>
        <p:cNvGrpSpPr/>
        <p:nvPr/>
      </p:nvGrpSpPr>
      <p:grpSpPr>
        <a:xfrm>
          <a:off x="0" y="0"/>
          <a:ext cx="0" cy="0"/>
          <a:chOff x="0" y="0"/>
          <a:chExt cx="0" cy="0"/>
        </a:xfrm>
      </p:grpSpPr>
      <p:sp>
        <p:nvSpPr>
          <p:cNvPr id="829" name="Google Shape;829;p79"/>
          <p:cNvSpPr txBox="1"/>
          <p:nvPr>
            <p:ph type="title"/>
          </p:nvPr>
        </p:nvSpPr>
        <p:spPr>
          <a:xfrm>
            <a:off x="203572" y="328246"/>
            <a:ext cx="11125199" cy="521678"/>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Example</a:t>
            </a:r>
            <a:endParaRPr/>
          </a:p>
        </p:txBody>
      </p:sp>
      <p:sp>
        <p:nvSpPr>
          <p:cNvPr id="830" name="Google Shape;830;p79"/>
          <p:cNvSpPr txBox="1"/>
          <p:nvPr>
            <p:ph idx="1" type="body"/>
          </p:nvPr>
        </p:nvSpPr>
        <p:spPr>
          <a:xfrm>
            <a:off x="462500" y="1043353"/>
            <a:ext cx="11401254" cy="3962401"/>
          </a:xfrm>
          <a:prstGeom prst="rect">
            <a:avLst/>
          </a:prstGeom>
          <a:noFill/>
          <a:ln>
            <a:noFill/>
          </a:ln>
        </p:spPr>
        <p:txBody>
          <a:bodyPr anchorCtr="0" anchor="t" bIns="0" lIns="0" spcFirstLastPara="1" rIns="0" wrap="square" tIns="0">
            <a:noAutofit/>
          </a:bodyPr>
          <a:lstStyle/>
          <a:p>
            <a:pPr indent="0" lvl="0" marL="1588" rtl="0" algn="l">
              <a:lnSpc>
                <a:spcPct val="90000"/>
              </a:lnSpc>
              <a:spcBef>
                <a:spcPts val="0"/>
              </a:spcBef>
              <a:spcAft>
                <a:spcPts val="0"/>
              </a:spcAft>
              <a:buSzPts val="2800"/>
              <a:buNone/>
            </a:pPr>
            <a:r>
              <a:rPr lang="en-US"/>
              <a:t>The following example shows how to implement Label with a break statement.</a:t>
            </a:r>
            <a:endParaRPr/>
          </a:p>
        </p:txBody>
      </p:sp>
      <p:sp>
        <p:nvSpPr>
          <p:cNvPr id="831" name="Google Shape;831;p79"/>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id="832" name="Google Shape;832;p79"/>
          <p:cNvPicPr preferRelativeResize="0"/>
          <p:nvPr/>
        </p:nvPicPr>
        <p:blipFill rotWithShape="1">
          <a:blip r:embed="rId3">
            <a:alphaModFix/>
          </a:blip>
          <a:srcRect b="0" l="0" r="0" t="0"/>
          <a:stretch/>
        </p:blipFill>
        <p:spPr>
          <a:xfrm>
            <a:off x="462500" y="1630606"/>
            <a:ext cx="5114925" cy="3971925"/>
          </a:xfrm>
          <a:prstGeom prst="rect">
            <a:avLst/>
          </a:prstGeom>
          <a:noFill/>
          <a:ln>
            <a:noFill/>
          </a:ln>
        </p:spPr>
      </p:pic>
      <p:pic>
        <p:nvPicPr>
          <p:cNvPr id="833" name="Google Shape;833;p79"/>
          <p:cNvPicPr preferRelativeResize="0"/>
          <p:nvPr/>
        </p:nvPicPr>
        <p:blipFill rotWithShape="1">
          <a:blip r:embed="rId4">
            <a:alphaModFix/>
          </a:blip>
          <a:srcRect b="0" l="0" r="0" t="0"/>
          <a:stretch/>
        </p:blipFill>
        <p:spPr>
          <a:xfrm>
            <a:off x="8062741" y="2008493"/>
            <a:ext cx="1066800" cy="3295650"/>
          </a:xfrm>
          <a:prstGeom prst="rect">
            <a:avLst/>
          </a:prstGeom>
          <a:noFill/>
          <a:ln>
            <a:noFill/>
          </a:ln>
        </p:spPr>
      </p:pic>
      <p:sp>
        <p:nvSpPr>
          <p:cNvPr id="834" name="Google Shape;834;p79"/>
          <p:cNvSpPr txBox="1"/>
          <p:nvPr/>
        </p:nvSpPr>
        <p:spPr>
          <a:xfrm>
            <a:off x="8215141" y="1711818"/>
            <a:ext cx="914400" cy="296675"/>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None/>
            </a:pPr>
            <a:r>
              <a:rPr lang="en-US" sz="1900">
                <a:solidFill>
                  <a:schemeClr val="dk1"/>
                </a:solidFill>
                <a:latin typeface="Calibri"/>
                <a:ea typeface="Calibri"/>
                <a:cs typeface="Calibri"/>
                <a:sym typeface="Calibri"/>
              </a:rPr>
              <a:t>Output</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8"/>
          <p:cNvSpPr txBox="1"/>
          <p:nvPr>
            <p:ph type="title"/>
          </p:nvPr>
        </p:nvSpPr>
        <p:spPr>
          <a:xfrm>
            <a:off x="227018" y="351691"/>
            <a:ext cx="11125199" cy="615463"/>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Limitations of JavaScript</a:t>
            </a:r>
            <a:endParaRPr/>
          </a:p>
        </p:txBody>
      </p:sp>
      <p:sp>
        <p:nvSpPr>
          <p:cNvPr id="237" name="Google Shape;237;p8"/>
          <p:cNvSpPr txBox="1"/>
          <p:nvPr>
            <p:ph idx="1" type="body"/>
          </p:nvPr>
        </p:nvSpPr>
        <p:spPr>
          <a:xfrm>
            <a:off x="462499" y="1184030"/>
            <a:ext cx="11330915" cy="3962401"/>
          </a:xfrm>
          <a:prstGeom prst="rect">
            <a:avLst/>
          </a:prstGeom>
          <a:noFill/>
          <a:ln>
            <a:noFill/>
          </a:ln>
        </p:spPr>
        <p:txBody>
          <a:bodyPr anchorCtr="0" anchor="t" bIns="0" lIns="0" spcFirstLastPara="1" rIns="0" wrap="square" tIns="0">
            <a:noAutofit/>
          </a:bodyPr>
          <a:lstStyle/>
          <a:p>
            <a:pPr indent="0" lvl="0" marL="1588" rtl="0" algn="l">
              <a:lnSpc>
                <a:spcPct val="90000"/>
              </a:lnSpc>
              <a:spcBef>
                <a:spcPts val="0"/>
              </a:spcBef>
              <a:spcAft>
                <a:spcPts val="0"/>
              </a:spcAft>
              <a:buSzPts val="2800"/>
              <a:buNone/>
            </a:pPr>
            <a:r>
              <a:rPr lang="en-US"/>
              <a:t>We cannot treat JavaScript as a full-fledged programming language. It lacks the following important features −</a:t>
            </a:r>
            <a:endParaRPr/>
          </a:p>
          <a:p>
            <a:pPr indent="-457200" lvl="0" marL="458788" rtl="0" algn="l">
              <a:lnSpc>
                <a:spcPct val="90000"/>
              </a:lnSpc>
              <a:spcBef>
                <a:spcPts val="2400"/>
              </a:spcBef>
              <a:spcAft>
                <a:spcPts val="0"/>
              </a:spcAft>
              <a:buSzPts val="2800"/>
              <a:buFont typeface="Arial"/>
              <a:buChar char="•"/>
            </a:pPr>
            <a:r>
              <a:rPr lang="en-US"/>
              <a:t>Client-side JavaScript does not allow the reading or writing of files. This has been kept for security reason.</a:t>
            </a:r>
            <a:endParaRPr/>
          </a:p>
          <a:p>
            <a:pPr indent="-457200" lvl="0" marL="458788" rtl="0" algn="l">
              <a:lnSpc>
                <a:spcPct val="90000"/>
              </a:lnSpc>
              <a:spcBef>
                <a:spcPts val="2400"/>
              </a:spcBef>
              <a:spcAft>
                <a:spcPts val="0"/>
              </a:spcAft>
              <a:buSzPts val="2800"/>
              <a:buFont typeface="Arial"/>
              <a:buChar char="•"/>
            </a:pPr>
            <a:r>
              <a:rPr lang="en-US"/>
              <a:t>JavaScript cannot be used for networking applications because there is no such support available.</a:t>
            </a:r>
            <a:endParaRPr/>
          </a:p>
          <a:p>
            <a:pPr indent="-457200" lvl="0" marL="458788" rtl="0" algn="l">
              <a:lnSpc>
                <a:spcPct val="90000"/>
              </a:lnSpc>
              <a:spcBef>
                <a:spcPts val="2400"/>
              </a:spcBef>
              <a:spcAft>
                <a:spcPts val="0"/>
              </a:spcAft>
              <a:buSzPts val="2800"/>
              <a:buFont typeface="Arial"/>
              <a:buChar char="•"/>
            </a:pPr>
            <a:r>
              <a:rPr lang="en-US"/>
              <a:t>JavaScript doesn't have any multithreading or multiprocessor capabilities.</a:t>
            </a:r>
            <a:endParaRPr/>
          </a:p>
          <a:p>
            <a:pPr indent="0" lvl="0" marL="1588" rtl="0" algn="l">
              <a:lnSpc>
                <a:spcPct val="90000"/>
              </a:lnSpc>
              <a:spcBef>
                <a:spcPts val="2400"/>
              </a:spcBef>
              <a:spcAft>
                <a:spcPts val="0"/>
              </a:spcAft>
              <a:buSzPts val="2800"/>
              <a:buNone/>
            </a:pPr>
            <a:r>
              <a:t/>
            </a:r>
            <a:endParaRPr/>
          </a:p>
        </p:txBody>
      </p:sp>
      <p:sp>
        <p:nvSpPr>
          <p:cNvPr id="238" name="Google Shape;238;p8"/>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8" name="Shape 838"/>
        <p:cNvGrpSpPr/>
        <p:nvPr/>
      </p:nvGrpSpPr>
      <p:grpSpPr>
        <a:xfrm>
          <a:off x="0" y="0"/>
          <a:ext cx="0" cy="0"/>
          <a:chOff x="0" y="0"/>
          <a:chExt cx="0" cy="0"/>
        </a:xfrm>
      </p:grpSpPr>
      <p:sp>
        <p:nvSpPr>
          <p:cNvPr id="839" name="Google Shape;839;p80"/>
          <p:cNvSpPr txBox="1"/>
          <p:nvPr>
            <p:ph type="title"/>
          </p:nvPr>
        </p:nvSpPr>
        <p:spPr>
          <a:xfrm>
            <a:off x="250464" y="281354"/>
            <a:ext cx="11125199" cy="592016"/>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Functions</a:t>
            </a:r>
            <a:endParaRPr/>
          </a:p>
        </p:txBody>
      </p:sp>
      <p:sp>
        <p:nvSpPr>
          <p:cNvPr id="840" name="Google Shape;840;p80"/>
          <p:cNvSpPr txBox="1"/>
          <p:nvPr>
            <p:ph idx="1" type="body"/>
          </p:nvPr>
        </p:nvSpPr>
        <p:spPr>
          <a:xfrm>
            <a:off x="462500" y="1043353"/>
            <a:ext cx="11354362" cy="3962401"/>
          </a:xfrm>
          <a:prstGeom prst="rect">
            <a:avLst/>
          </a:prstGeom>
          <a:noFill/>
          <a:ln>
            <a:noFill/>
          </a:ln>
        </p:spPr>
        <p:txBody>
          <a:bodyPr anchorCtr="0" anchor="t" bIns="0" lIns="0" spcFirstLastPara="1" rIns="0" wrap="square" tIns="0">
            <a:noAutofit/>
          </a:bodyPr>
          <a:lstStyle/>
          <a:p>
            <a:pPr indent="0" lvl="0" marL="1588" rtl="0" algn="l">
              <a:lnSpc>
                <a:spcPct val="90000"/>
              </a:lnSpc>
              <a:spcBef>
                <a:spcPts val="0"/>
              </a:spcBef>
              <a:spcAft>
                <a:spcPts val="0"/>
              </a:spcAft>
              <a:buSzPts val="2800"/>
              <a:buNone/>
            </a:pPr>
            <a:r>
              <a:rPr lang="en-US"/>
              <a:t>A function is a group of reusable code which can be called anywhere in your program. This eliminates the need of writing the same code again and again. It helps programmers in writing modular codes. Functions allow a programmer to divide a big program into a number of small and manageable functions.</a:t>
            </a:r>
            <a:endParaRPr/>
          </a:p>
          <a:p>
            <a:pPr indent="0" lvl="0" marL="1588" rtl="0" algn="l">
              <a:lnSpc>
                <a:spcPct val="90000"/>
              </a:lnSpc>
              <a:spcBef>
                <a:spcPts val="2400"/>
              </a:spcBef>
              <a:spcAft>
                <a:spcPts val="0"/>
              </a:spcAft>
              <a:buSzPts val="2800"/>
              <a:buNone/>
            </a:pPr>
            <a:r>
              <a:rPr lang="en-US"/>
              <a:t>Like any other advanced programming language, JavaScript also supports all the features necessary to write modular code using functions. You must have seen functions like </a:t>
            </a:r>
            <a:r>
              <a:rPr b="1" lang="en-US"/>
              <a:t>alert()</a:t>
            </a:r>
            <a:r>
              <a:rPr lang="en-US"/>
              <a:t> and </a:t>
            </a:r>
            <a:r>
              <a:rPr b="1" lang="en-US"/>
              <a:t>write()</a:t>
            </a:r>
            <a:r>
              <a:rPr lang="en-US"/>
              <a:t> in the earlier chapters. We were using these functions again and again, but they had been written in core JavaScript only once.</a:t>
            </a:r>
            <a:endParaRPr/>
          </a:p>
          <a:p>
            <a:pPr indent="0" lvl="0" marL="1588" rtl="0" algn="l">
              <a:lnSpc>
                <a:spcPct val="90000"/>
              </a:lnSpc>
              <a:spcBef>
                <a:spcPts val="2400"/>
              </a:spcBef>
              <a:spcAft>
                <a:spcPts val="0"/>
              </a:spcAft>
              <a:buSzPts val="2800"/>
              <a:buNone/>
            </a:pPr>
            <a:r>
              <a:rPr lang="en-US"/>
              <a:t>JavaScript allows us to write our own functions as well. This section explains how to write your own functions in JavaScript.</a:t>
            </a:r>
            <a:endParaRPr/>
          </a:p>
          <a:p>
            <a:pPr indent="0" lvl="0" marL="1588" rtl="0" algn="l">
              <a:lnSpc>
                <a:spcPct val="90000"/>
              </a:lnSpc>
              <a:spcBef>
                <a:spcPts val="2400"/>
              </a:spcBef>
              <a:spcAft>
                <a:spcPts val="0"/>
              </a:spcAft>
              <a:buSzPts val="2800"/>
              <a:buNone/>
            </a:pPr>
            <a:r>
              <a:t/>
            </a:r>
            <a:endParaRPr/>
          </a:p>
        </p:txBody>
      </p:sp>
      <p:sp>
        <p:nvSpPr>
          <p:cNvPr id="841" name="Google Shape;841;p80"/>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5" name="Shape 845"/>
        <p:cNvGrpSpPr/>
        <p:nvPr/>
      </p:nvGrpSpPr>
      <p:grpSpPr>
        <a:xfrm>
          <a:off x="0" y="0"/>
          <a:ext cx="0" cy="0"/>
          <a:chOff x="0" y="0"/>
          <a:chExt cx="0" cy="0"/>
        </a:xfrm>
      </p:grpSpPr>
      <p:sp>
        <p:nvSpPr>
          <p:cNvPr id="846" name="Google Shape;846;p81"/>
          <p:cNvSpPr txBox="1"/>
          <p:nvPr>
            <p:ph type="title"/>
          </p:nvPr>
        </p:nvSpPr>
        <p:spPr>
          <a:xfrm>
            <a:off x="227018" y="234460"/>
            <a:ext cx="11125199" cy="662355"/>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Function Definition</a:t>
            </a:r>
            <a:endParaRPr/>
          </a:p>
        </p:txBody>
      </p:sp>
      <p:sp>
        <p:nvSpPr>
          <p:cNvPr id="847" name="Google Shape;847;p81"/>
          <p:cNvSpPr txBox="1"/>
          <p:nvPr>
            <p:ph idx="1" type="body"/>
          </p:nvPr>
        </p:nvSpPr>
        <p:spPr>
          <a:xfrm>
            <a:off x="462500" y="1066799"/>
            <a:ext cx="11401254" cy="3962401"/>
          </a:xfrm>
          <a:prstGeom prst="rect">
            <a:avLst/>
          </a:prstGeom>
          <a:noFill/>
          <a:ln>
            <a:noFill/>
          </a:ln>
        </p:spPr>
        <p:txBody>
          <a:bodyPr anchorCtr="0" anchor="t" bIns="0" lIns="0" spcFirstLastPara="1" rIns="0" wrap="square" tIns="0">
            <a:noAutofit/>
          </a:bodyPr>
          <a:lstStyle/>
          <a:p>
            <a:pPr indent="0" lvl="0" marL="1588" rtl="0" algn="just">
              <a:lnSpc>
                <a:spcPct val="90000"/>
              </a:lnSpc>
              <a:spcBef>
                <a:spcPts val="0"/>
              </a:spcBef>
              <a:spcAft>
                <a:spcPts val="0"/>
              </a:spcAft>
              <a:buSzPts val="2800"/>
              <a:buNone/>
            </a:pPr>
            <a:r>
              <a:rPr lang="en-US"/>
              <a:t>Before we use a function, we need to define it. The most common way to define a function in JavaScript is by using the </a:t>
            </a:r>
            <a:r>
              <a:rPr b="1" lang="en-US"/>
              <a:t>function</a:t>
            </a:r>
            <a:r>
              <a:rPr lang="en-US"/>
              <a:t> keyword, followed by a unique function name, a list of parameters (that might be empty), and a statement block surrounded by curly braces.</a:t>
            </a:r>
            <a:endParaRPr/>
          </a:p>
          <a:p>
            <a:pPr indent="0" lvl="0" marL="1588" rtl="0" algn="l">
              <a:lnSpc>
                <a:spcPct val="90000"/>
              </a:lnSpc>
              <a:spcBef>
                <a:spcPts val="2400"/>
              </a:spcBef>
              <a:spcAft>
                <a:spcPts val="0"/>
              </a:spcAft>
              <a:buSzPts val="2800"/>
              <a:buNone/>
            </a:pPr>
            <a:r>
              <a:rPr b="1" lang="en-US"/>
              <a:t>Syntax</a:t>
            </a:r>
            <a:endParaRPr/>
          </a:p>
          <a:p>
            <a:pPr indent="0" lvl="0" marL="1588" rtl="0" algn="l">
              <a:lnSpc>
                <a:spcPct val="90000"/>
              </a:lnSpc>
              <a:spcBef>
                <a:spcPts val="2400"/>
              </a:spcBef>
              <a:spcAft>
                <a:spcPts val="0"/>
              </a:spcAft>
              <a:buSzPts val="2800"/>
              <a:buNone/>
            </a:pPr>
            <a:r>
              <a:rPr lang="en-US"/>
              <a:t>The basic syntax is shown here.</a:t>
            </a:r>
            <a:endParaRPr/>
          </a:p>
          <a:p>
            <a:pPr indent="0" lvl="0" marL="1588" rtl="0" algn="just">
              <a:lnSpc>
                <a:spcPct val="90000"/>
              </a:lnSpc>
              <a:spcBef>
                <a:spcPts val="2400"/>
              </a:spcBef>
              <a:spcAft>
                <a:spcPts val="0"/>
              </a:spcAft>
              <a:buSzPts val="2800"/>
              <a:buNone/>
            </a:pPr>
            <a:r>
              <a:t/>
            </a:r>
            <a:endParaRPr/>
          </a:p>
        </p:txBody>
      </p:sp>
      <p:sp>
        <p:nvSpPr>
          <p:cNvPr id="848" name="Google Shape;848;p81"/>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id="849" name="Google Shape;849;p81"/>
          <p:cNvPicPr preferRelativeResize="0"/>
          <p:nvPr/>
        </p:nvPicPr>
        <p:blipFill rotWithShape="1">
          <a:blip r:embed="rId3">
            <a:alphaModFix/>
          </a:blip>
          <a:srcRect b="0" l="0" r="0" t="0"/>
          <a:stretch/>
        </p:blipFill>
        <p:spPr>
          <a:xfrm>
            <a:off x="3713160" y="4170147"/>
            <a:ext cx="4337511" cy="171810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3" name="Shape 853"/>
        <p:cNvGrpSpPr/>
        <p:nvPr/>
      </p:nvGrpSpPr>
      <p:grpSpPr>
        <a:xfrm>
          <a:off x="0" y="0"/>
          <a:ext cx="0" cy="0"/>
          <a:chOff x="0" y="0"/>
          <a:chExt cx="0" cy="0"/>
        </a:xfrm>
      </p:grpSpPr>
      <p:sp>
        <p:nvSpPr>
          <p:cNvPr id="854" name="Google Shape;854;p82"/>
          <p:cNvSpPr txBox="1"/>
          <p:nvPr>
            <p:ph type="title"/>
          </p:nvPr>
        </p:nvSpPr>
        <p:spPr>
          <a:xfrm>
            <a:off x="250464" y="234462"/>
            <a:ext cx="11125199" cy="498232"/>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Example</a:t>
            </a:r>
            <a:endParaRPr/>
          </a:p>
        </p:txBody>
      </p:sp>
      <p:sp>
        <p:nvSpPr>
          <p:cNvPr id="855" name="Google Shape;855;p82"/>
          <p:cNvSpPr txBox="1"/>
          <p:nvPr>
            <p:ph idx="1" type="body"/>
          </p:nvPr>
        </p:nvSpPr>
        <p:spPr>
          <a:xfrm>
            <a:off x="462500" y="949568"/>
            <a:ext cx="11377808" cy="3962401"/>
          </a:xfrm>
          <a:prstGeom prst="rect">
            <a:avLst/>
          </a:prstGeom>
          <a:noFill/>
          <a:ln>
            <a:noFill/>
          </a:ln>
        </p:spPr>
        <p:txBody>
          <a:bodyPr anchorCtr="0" anchor="t" bIns="0" lIns="0" spcFirstLastPara="1" rIns="0" wrap="square" tIns="0">
            <a:noAutofit/>
          </a:bodyPr>
          <a:lstStyle/>
          <a:p>
            <a:pPr indent="0" lvl="0" marL="1588" rtl="0" algn="l">
              <a:lnSpc>
                <a:spcPct val="90000"/>
              </a:lnSpc>
              <a:spcBef>
                <a:spcPts val="0"/>
              </a:spcBef>
              <a:spcAft>
                <a:spcPts val="0"/>
              </a:spcAft>
              <a:buSzPts val="2800"/>
              <a:buNone/>
            </a:pPr>
            <a:r>
              <a:rPr lang="en-US"/>
              <a:t>Try the following example. It defines a function called sayHello that takes no parameters −</a:t>
            </a:r>
            <a:endParaRPr/>
          </a:p>
        </p:txBody>
      </p:sp>
      <p:sp>
        <p:nvSpPr>
          <p:cNvPr id="856" name="Google Shape;856;p82"/>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id="857" name="Google Shape;857;p82"/>
          <p:cNvPicPr preferRelativeResize="0"/>
          <p:nvPr/>
        </p:nvPicPr>
        <p:blipFill rotWithShape="1">
          <a:blip r:embed="rId3">
            <a:alphaModFix/>
          </a:blip>
          <a:srcRect b="0" l="0" r="0" t="0"/>
          <a:stretch/>
        </p:blipFill>
        <p:spPr>
          <a:xfrm>
            <a:off x="4108087" y="1745272"/>
            <a:ext cx="3740617" cy="214678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1" name="Shape 861"/>
        <p:cNvGrpSpPr/>
        <p:nvPr/>
      </p:nvGrpSpPr>
      <p:grpSpPr>
        <a:xfrm>
          <a:off x="0" y="0"/>
          <a:ext cx="0" cy="0"/>
          <a:chOff x="0" y="0"/>
          <a:chExt cx="0" cy="0"/>
        </a:xfrm>
      </p:grpSpPr>
      <p:sp>
        <p:nvSpPr>
          <p:cNvPr id="862" name="Google Shape;862;p83"/>
          <p:cNvSpPr txBox="1"/>
          <p:nvPr>
            <p:ph type="title"/>
          </p:nvPr>
        </p:nvSpPr>
        <p:spPr>
          <a:xfrm>
            <a:off x="250464" y="281353"/>
            <a:ext cx="11125199" cy="615463"/>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Calling a Function</a:t>
            </a:r>
            <a:endParaRPr/>
          </a:p>
        </p:txBody>
      </p:sp>
      <p:sp>
        <p:nvSpPr>
          <p:cNvPr id="863" name="Google Shape;863;p83"/>
          <p:cNvSpPr txBox="1"/>
          <p:nvPr>
            <p:ph idx="1" type="body"/>
          </p:nvPr>
        </p:nvSpPr>
        <p:spPr>
          <a:xfrm>
            <a:off x="462500" y="1160584"/>
            <a:ext cx="11424700" cy="3962401"/>
          </a:xfrm>
          <a:prstGeom prst="rect">
            <a:avLst/>
          </a:prstGeom>
          <a:noFill/>
          <a:ln>
            <a:noFill/>
          </a:ln>
        </p:spPr>
        <p:txBody>
          <a:bodyPr anchorCtr="0" anchor="t" bIns="0" lIns="0" spcFirstLastPara="1" rIns="0" wrap="square" tIns="0">
            <a:noAutofit/>
          </a:bodyPr>
          <a:lstStyle/>
          <a:p>
            <a:pPr indent="0" lvl="0" marL="1588" rtl="0" algn="l">
              <a:lnSpc>
                <a:spcPct val="90000"/>
              </a:lnSpc>
              <a:spcBef>
                <a:spcPts val="0"/>
              </a:spcBef>
              <a:spcAft>
                <a:spcPts val="0"/>
              </a:spcAft>
              <a:buSzPts val="2800"/>
              <a:buNone/>
            </a:pPr>
            <a:r>
              <a:rPr lang="en-US"/>
              <a:t>To invoke a function somewhere later in the script, you would simply need to write the name of that function as shown in the following code.</a:t>
            </a:r>
            <a:endParaRPr/>
          </a:p>
        </p:txBody>
      </p:sp>
      <p:sp>
        <p:nvSpPr>
          <p:cNvPr id="864" name="Google Shape;864;p83"/>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id="865" name="Google Shape;865;p83"/>
          <p:cNvPicPr preferRelativeResize="0"/>
          <p:nvPr/>
        </p:nvPicPr>
        <p:blipFill rotWithShape="1">
          <a:blip r:embed="rId3">
            <a:alphaModFix/>
          </a:blip>
          <a:srcRect b="0" l="0" r="0" t="0"/>
          <a:stretch/>
        </p:blipFill>
        <p:spPr>
          <a:xfrm>
            <a:off x="802913" y="2379785"/>
            <a:ext cx="5010150" cy="2743200"/>
          </a:xfrm>
          <a:prstGeom prst="rect">
            <a:avLst/>
          </a:prstGeom>
          <a:noFill/>
          <a:ln>
            <a:noFill/>
          </a:ln>
        </p:spPr>
      </p:pic>
      <p:pic>
        <p:nvPicPr>
          <p:cNvPr id="866" name="Google Shape;866;p83"/>
          <p:cNvPicPr preferRelativeResize="0"/>
          <p:nvPr/>
        </p:nvPicPr>
        <p:blipFill rotWithShape="1">
          <a:blip r:embed="rId4">
            <a:alphaModFix/>
          </a:blip>
          <a:srcRect b="0" l="0" r="0" t="0"/>
          <a:stretch/>
        </p:blipFill>
        <p:spPr>
          <a:xfrm>
            <a:off x="7197544" y="3141784"/>
            <a:ext cx="3468435" cy="1078524"/>
          </a:xfrm>
          <a:prstGeom prst="rect">
            <a:avLst/>
          </a:prstGeom>
          <a:noFill/>
          <a:ln>
            <a:noFill/>
          </a:ln>
        </p:spPr>
      </p:pic>
      <p:sp>
        <p:nvSpPr>
          <p:cNvPr id="867" name="Google Shape;867;p83"/>
          <p:cNvSpPr txBox="1"/>
          <p:nvPr/>
        </p:nvSpPr>
        <p:spPr>
          <a:xfrm>
            <a:off x="8581292" y="2719754"/>
            <a:ext cx="914400" cy="234461"/>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None/>
            </a:pPr>
            <a:r>
              <a:rPr lang="en-US" sz="1900">
                <a:solidFill>
                  <a:schemeClr val="dk1"/>
                </a:solidFill>
                <a:latin typeface="Calibri"/>
                <a:ea typeface="Calibri"/>
                <a:cs typeface="Calibri"/>
                <a:sym typeface="Calibri"/>
              </a:rPr>
              <a:t>Output</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1" name="Shape 871"/>
        <p:cNvGrpSpPr/>
        <p:nvPr/>
      </p:nvGrpSpPr>
      <p:grpSpPr>
        <a:xfrm>
          <a:off x="0" y="0"/>
          <a:ext cx="0" cy="0"/>
          <a:chOff x="0" y="0"/>
          <a:chExt cx="0" cy="0"/>
        </a:xfrm>
      </p:grpSpPr>
      <p:sp>
        <p:nvSpPr>
          <p:cNvPr id="872" name="Google Shape;872;p84"/>
          <p:cNvSpPr txBox="1"/>
          <p:nvPr>
            <p:ph type="title"/>
          </p:nvPr>
        </p:nvSpPr>
        <p:spPr>
          <a:xfrm>
            <a:off x="203572" y="187569"/>
            <a:ext cx="11125199" cy="709247"/>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Function Parameters</a:t>
            </a:r>
            <a:endParaRPr/>
          </a:p>
        </p:txBody>
      </p:sp>
      <p:sp>
        <p:nvSpPr>
          <p:cNvPr id="873" name="Google Shape;873;p84"/>
          <p:cNvSpPr txBox="1"/>
          <p:nvPr>
            <p:ph idx="1" type="body"/>
          </p:nvPr>
        </p:nvSpPr>
        <p:spPr>
          <a:xfrm>
            <a:off x="484362" y="1137138"/>
            <a:ext cx="11426283" cy="3962401"/>
          </a:xfrm>
          <a:prstGeom prst="rect">
            <a:avLst/>
          </a:prstGeom>
          <a:noFill/>
          <a:ln>
            <a:noFill/>
          </a:ln>
        </p:spPr>
        <p:txBody>
          <a:bodyPr anchorCtr="0" anchor="t" bIns="0" lIns="0" spcFirstLastPara="1" rIns="0" wrap="square" tIns="0">
            <a:noAutofit/>
          </a:bodyPr>
          <a:lstStyle/>
          <a:p>
            <a:pPr indent="0" lvl="0" marL="1588" rtl="0" algn="just">
              <a:lnSpc>
                <a:spcPct val="90000"/>
              </a:lnSpc>
              <a:spcBef>
                <a:spcPts val="0"/>
              </a:spcBef>
              <a:spcAft>
                <a:spcPts val="0"/>
              </a:spcAft>
              <a:buSzPts val="2800"/>
              <a:buNone/>
            </a:pPr>
            <a:r>
              <a:rPr lang="en-US"/>
              <a:t>Till now, we have seen functions without parameters. But there is a facility to pass different parameters while calling a function. These passed parameters can be captured inside the function and any manipulation can be done over those parameters. A function can take multiple parameters separated by comma.</a:t>
            </a:r>
            <a:endParaRPr/>
          </a:p>
        </p:txBody>
      </p:sp>
      <p:sp>
        <p:nvSpPr>
          <p:cNvPr id="874" name="Google Shape;874;p84"/>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8" name="Shape 878"/>
        <p:cNvGrpSpPr/>
        <p:nvPr/>
      </p:nvGrpSpPr>
      <p:grpSpPr>
        <a:xfrm>
          <a:off x="0" y="0"/>
          <a:ext cx="0" cy="0"/>
          <a:chOff x="0" y="0"/>
          <a:chExt cx="0" cy="0"/>
        </a:xfrm>
      </p:grpSpPr>
      <p:sp>
        <p:nvSpPr>
          <p:cNvPr id="879" name="Google Shape;879;p85"/>
          <p:cNvSpPr txBox="1"/>
          <p:nvPr>
            <p:ph type="title"/>
          </p:nvPr>
        </p:nvSpPr>
        <p:spPr>
          <a:xfrm>
            <a:off x="203571" y="281353"/>
            <a:ext cx="11125199" cy="521678"/>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Example</a:t>
            </a:r>
            <a:endParaRPr/>
          </a:p>
        </p:txBody>
      </p:sp>
      <p:sp>
        <p:nvSpPr>
          <p:cNvPr id="880" name="Google Shape;880;p85"/>
          <p:cNvSpPr txBox="1"/>
          <p:nvPr>
            <p:ph idx="1" type="body"/>
          </p:nvPr>
        </p:nvSpPr>
        <p:spPr>
          <a:xfrm>
            <a:off x="462500" y="1019907"/>
            <a:ext cx="11401254" cy="3962401"/>
          </a:xfrm>
          <a:prstGeom prst="rect">
            <a:avLst/>
          </a:prstGeom>
          <a:noFill/>
          <a:ln>
            <a:noFill/>
          </a:ln>
        </p:spPr>
        <p:txBody>
          <a:bodyPr anchorCtr="0" anchor="t" bIns="0" lIns="0" spcFirstLastPara="1" rIns="0" wrap="square" tIns="0">
            <a:noAutofit/>
          </a:bodyPr>
          <a:lstStyle/>
          <a:p>
            <a:pPr indent="0" lvl="0" marL="1588" rtl="0" algn="l">
              <a:lnSpc>
                <a:spcPct val="90000"/>
              </a:lnSpc>
              <a:spcBef>
                <a:spcPts val="0"/>
              </a:spcBef>
              <a:spcAft>
                <a:spcPts val="0"/>
              </a:spcAft>
              <a:buSzPts val="2800"/>
              <a:buNone/>
            </a:pPr>
            <a:r>
              <a:rPr lang="en-US"/>
              <a:t>Try the following example. We have modified our </a:t>
            </a:r>
            <a:r>
              <a:rPr b="1" lang="en-US"/>
              <a:t>sayHello</a:t>
            </a:r>
            <a:r>
              <a:rPr lang="en-US"/>
              <a:t> function here. Now it takes two parameters.</a:t>
            </a:r>
            <a:endParaRPr/>
          </a:p>
        </p:txBody>
      </p:sp>
      <p:sp>
        <p:nvSpPr>
          <p:cNvPr id="881" name="Google Shape;881;p85"/>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id="882" name="Google Shape;882;p85"/>
          <p:cNvPicPr preferRelativeResize="0"/>
          <p:nvPr/>
        </p:nvPicPr>
        <p:blipFill rotWithShape="1">
          <a:blip r:embed="rId3">
            <a:alphaModFix/>
          </a:blip>
          <a:srcRect b="0" l="0" r="0" t="0"/>
          <a:stretch/>
        </p:blipFill>
        <p:spPr>
          <a:xfrm>
            <a:off x="676885" y="2201008"/>
            <a:ext cx="5676900" cy="2781300"/>
          </a:xfrm>
          <a:prstGeom prst="rect">
            <a:avLst/>
          </a:prstGeom>
          <a:noFill/>
          <a:ln>
            <a:noFill/>
          </a:ln>
        </p:spPr>
      </p:pic>
      <p:pic>
        <p:nvPicPr>
          <p:cNvPr id="883" name="Google Shape;883;p85"/>
          <p:cNvPicPr preferRelativeResize="0"/>
          <p:nvPr/>
        </p:nvPicPr>
        <p:blipFill rotWithShape="1">
          <a:blip r:embed="rId4">
            <a:alphaModFix/>
          </a:blip>
          <a:srcRect b="0" l="0" r="0" t="0"/>
          <a:stretch/>
        </p:blipFill>
        <p:spPr>
          <a:xfrm>
            <a:off x="7508739" y="2724883"/>
            <a:ext cx="3248025" cy="866775"/>
          </a:xfrm>
          <a:prstGeom prst="rect">
            <a:avLst/>
          </a:prstGeom>
          <a:noFill/>
          <a:ln>
            <a:noFill/>
          </a:ln>
        </p:spPr>
      </p:pic>
      <p:sp>
        <p:nvSpPr>
          <p:cNvPr id="884" name="Google Shape;884;p85"/>
          <p:cNvSpPr txBox="1"/>
          <p:nvPr/>
        </p:nvSpPr>
        <p:spPr>
          <a:xfrm>
            <a:off x="8815754" y="2201008"/>
            <a:ext cx="914400" cy="306999"/>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None/>
            </a:pPr>
            <a:r>
              <a:rPr lang="en-US" sz="1900">
                <a:solidFill>
                  <a:schemeClr val="dk1"/>
                </a:solidFill>
                <a:latin typeface="Calibri"/>
                <a:ea typeface="Calibri"/>
                <a:cs typeface="Calibri"/>
                <a:sym typeface="Calibri"/>
              </a:rPr>
              <a:t>Output</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8" name="Shape 888"/>
        <p:cNvGrpSpPr/>
        <p:nvPr/>
      </p:nvGrpSpPr>
      <p:grpSpPr>
        <a:xfrm>
          <a:off x="0" y="0"/>
          <a:ext cx="0" cy="0"/>
          <a:chOff x="0" y="0"/>
          <a:chExt cx="0" cy="0"/>
        </a:xfrm>
      </p:grpSpPr>
      <p:sp>
        <p:nvSpPr>
          <p:cNvPr id="889" name="Google Shape;889;p86"/>
          <p:cNvSpPr txBox="1"/>
          <p:nvPr>
            <p:ph type="title"/>
          </p:nvPr>
        </p:nvSpPr>
        <p:spPr>
          <a:xfrm>
            <a:off x="257908" y="187569"/>
            <a:ext cx="11125199" cy="521678"/>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The return Statement</a:t>
            </a:r>
            <a:endParaRPr/>
          </a:p>
        </p:txBody>
      </p:sp>
      <p:sp>
        <p:nvSpPr>
          <p:cNvPr id="890" name="Google Shape;890;p86"/>
          <p:cNvSpPr txBox="1"/>
          <p:nvPr>
            <p:ph idx="1" type="body"/>
          </p:nvPr>
        </p:nvSpPr>
        <p:spPr>
          <a:xfrm>
            <a:off x="462500" y="902676"/>
            <a:ext cx="11401254" cy="3962401"/>
          </a:xfrm>
          <a:prstGeom prst="rect">
            <a:avLst/>
          </a:prstGeom>
          <a:noFill/>
          <a:ln>
            <a:noFill/>
          </a:ln>
        </p:spPr>
        <p:txBody>
          <a:bodyPr anchorCtr="0" anchor="t" bIns="0" lIns="0" spcFirstLastPara="1" rIns="0" wrap="square" tIns="0">
            <a:noAutofit/>
          </a:bodyPr>
          <a:lstStyle/>
          <a:p>
            <a:pPr indent="0" lvl="0" marL="1588" rtl="0" algn="just">
              <a:lnSpc>
                <a:spcPct val="90000"/>
              </a:lnSpc>
              <a:spcBef>
                <a:spcPts val="0"/>
              </a:spcBef>
              <a:spcAft>
                <a:spcPts val="0"/>
              </a:spcAft>
              <a:buSzPts val="2800"/>
              <a:buNone/>
            </a:pPr>
            <a:r>
              <a:rPr lang="en-US"/>
              <a:t>A JavaScript function can have an optional </a:t>
            </a:r>
            <a:r>
              <a:rPr b="1" lang="en-US"/>
              <a:t>return</a:t>
            </a:r>
            <a:r>
              <a:rPr lang="en-US"/>
              <a:t> statement. This is required if you want to return a value from a function. This statement should be the last statement in a function.</a:t>
            </a:r>
            <a:endParaRPr/>
          </a:p>
          <a:p>
            <a:pPr indent="0" lvl="0" marL="1588" rtl="0" algn="just">
              <a:lnSpc>
                <a:spcPct val="90000"/>
              </a:lnSpc>
              <a:spcBef>
                <a:spcPts val="2400"/>
              </a:spcBef>
              <a:spcAft>
                <a:spcPts val="0"/>
              </a:spcAft>
              <a:buSzPts val="2800"/>
              <a:buNone/>
            </a:pPr>
            <a:r>
              <a:rPr lang="en-US"/>
              <a:t>For example, you can pass two numbers in a function and then you can expect the function to return their multiplication in your calling program.</a:t>
            </a:r>
            <a:endParaRPr/>
          </a:p>
          <a:p>
            <a:pPr indent="0" lvl="0" marL="1588" rtl="0" algn="l">
              <a:lnSpc>
                <a:spcPct val="90000"/>
              </a:lnSpc>
              <a:spcBef>
                <a:spcPts val="2400"/>
              </a:spcBef>
              <a:spcAft>
                <a:spcPts val="0"/>
              </a:spcAft>
              <a:buSzPts val="2800"/>
              <a:buNone/>
            </a:pPr>
            <a:r>
              <a:t/>
            </a:r>
            <a:endParaRPr/>
          </a:p>
        </p:txBody>
      </p:sp>
      <p:sp>
        <p:nvSpPr>
          <p:cNvPr id="891" name="Google Shape;891;p86"/>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5" name="Shape 895"/>
        <p:cNvGrpSpPr/>
        <p:nvPr/>
      </p:nvGrpSpPr>
      <p:grpSpPr>
        <a:xfrm>
          <a:off x="0" y="0"/>
          <a:ext cx="0" cy="0"/>
          <a:chOff x="0" y="0"/>
          <a:chExt cx="0" cy="0"/>
        </a:xfrm>
      </p:grpSpPr>
      <p:sp>
        <p:nvSpPr>
          <p:cNvPr id="896" name="Google Shape;896;p87"/>
          <p:cNvSpPr txBox="1"/>
          <p:nvPr>
            <p:ph type="title"/>
          </p:nvPr>
        </p:nvSpPr>
        <p:spPr>
          <a:xfrm>
            <a:off x="227018" y="257906"/>
            <a:ext cx="11125199" cy="638909"/>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Example</a:t>
            </a:r>
            <a:endParaRPr/>
          </a:p>
        </p:txBody>
      </p:sp>
      <p:sp>
        <p:nvSpPr>
          <p:cNvPr id="897" name="Google Shape;897;p87"/>
          <p:cNvSpPr txBox="1"/>
          <p:nvPr>
            <p:ph idx="1" type="body"/>
          </p:nvPr>
        </p:nvSpPr>
        <p:spPr>
          <a:xfrm>
            <a:off x="531255" y="1090245"/>
            <a:ext cx="11449730" cy="3962401"/>
          </a:xfrm>
          <a:prstGeom prst="rect">
            <a:avLst/>
          </a:prstGeom>
          <a:noFill/>
          <a:ln>
            <a:noFill/>
          </a:ln>
        </p:spPr>
        <p:txBody>
          <a:bodyPr anchorCtr="0" anchor="t" bIns="0" lIns="0" spcFirstLastPara="1" rIns="0" wrap="square" tIns="0">
            <a:noAutofit/>
          </a:bodyPr>
          <a:lstStyle/>
          <a:p>
            <a:pPr indent="0" lvl="0" marL="1588" rtl="0" algn="l">
              <a:lnSpc>
                <a:spcPct val="90000"/>
              </a:lnSpc>
              <a:spcBef>
                <a:spcPts val="0"/>
              </a:spcBef>
              <a:spcAft>
                <a:spcPts val="0"/>
              </a:spcAft>
              <a:buSzPts val="2800"/>
              <a:buNone/>
            </a:pPr>
            <a:r>
              <a:rPr lang="en-US"/>
              <a:t>Try the following example. It defines a function that takes two parameters and concatenates them before returning the resultant in the calling program.</a:t>
            </a:r>
            <a:endParaRPr/>
          </a:p>
        </p:txBody>
      </p:sp>
      <p:sp>
        <p:nvSpPr>
          <p:cNvPr id="898" name="Google Shape;898;p87"/>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id="899" name="Google Shape;899;p87"/>
          <p:cNvPicPr preferRelativeResize="0"/>
          <p:nvPr/>
        </p:nvPicPr>
        <p:blipFill rotWithShape="1">
          <a:blip r:embed="rId3">
            <a:alphaModFix/>
          </a:blip>
          <a:srcRect b="0" l="0" r="0" t="0"/>
          <a:stretch/>
        </p:blipFill>
        <p:spPr>
          <a:xfrm>
            <a:off x="699964" y="2108688"/>
            <a:ext cx="5724525" cy="4000500"/>
          </a:xfrm>
          <a:prstGeom prst="rect">
            <a:avLst/>
          </a:prstGeom>
          <a:noFill/>
          <a:ln>
            <a:noFill/>
          </a:ln>
        </p:spPr>
      </p:pic>
      <p:pic>
        <p:nvPicPr>
          <p:cNvPr id="900" name="Google Shape;900;p87"/>
          <p:cNvPicPr preferRelativeResize="0"/>
          <p:nvPr/>
        </p:nvPicPr>
        <p:blipFill rotWithShape="1">
          <a:blip r:embed="rId4">
            <a:alphaModFix/>
          </a:blip>
          <a:srcRect b="0" l="0" r="0" t="0"/>
          <a:stretch/>
        </p:blipFill>
        <p:spPr>
          <a:xfrm>
            <a:off x="7518264" y="3071445"/>
            <a:ext cx="3228975" cy="838200"/>
          </a:xfrm>
          <a:prstGeom prst="rect">
            <a:avLst/>
          </a:prstGeom>
          <a:noFill/>
          <a:ln>
            <a:noFill/>
          </a:ln>
        </p:spPr>
      </p:pic>
      <p:sp>
        <p:nvSpPr>
          <p:cNvPr id="901" name="Google Shape;901;p87"/>
          <p:cNvSpPr txBox="1"/>
          <p:nvPr/>
        </p:nvSpPr>
        <p:spPr>
          <a:xfrm>
            <a:off x="8815754" y="2672862"/>
            <a:ext cx="914400" cy="398583"/>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None/>
            </a:pPr>
            <a:r>
              <a:rPr lang="en-US" sz="1900">
                <a:solidFill>
                  <a:schemeClr val="dk1"/>
                </a:solidFill>
                <a:latin typeface="Calibri"/>
                <a:ea typeface="Calibri"/>
                <a:cs typeface="Calibri"/>
                <a:sym typeface="Calibri"/>
              </a:rPr>
              <a:t>Output</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5" name="Shape 905"/>
        <p:cNvGrpSpPr/>
        <p:nvPr/>
      </p:nvGrpSpPr>
      <p:grpSpPr>
        <a:xfrm>
          <a:off x="0" y="0"/>
          <a:ext cx="0" cy="0"/>
          <a:chOff x="0" y="0"/>
          <a:chExt cx="0" cy="0"/>
        </a:xfrm>
      </p:grpSpPr>
      <p:sp>
        <p:nvSpPr>
          <p:cNvPr id="906" name="Google Shape;906;p88"/>
          <p:cNvSpPr txBox="1"/>
          <p:nvPr>
            <p:ph idx="1" type="body"/>
          </p:nvPr>
        </p:nvSpPr>
        <p:spPr>
          <a:xfrm>
            <a:off x="414586" y="386860"/>
            <a:ext cx="11125199" cy="3962401"/>
          </a:xfrm>
          <a:prstGeom prst="rect">
            <a:avLst/>
          </a:prstGeom>
          <a:noFill/>
          <a:ln>
            <a:noFill/>
          </a:ln>
        </p:spPr>
        <p:txBody>
          <a:bodyPr anchorCtr="0" anchor="t" bIns="0" lIns="0" spcFirstLastPara="1" rIns="0" wrap="square" tIns="0">
            <a:noAutofit/>
          </a:bodyPr>
          <a:lstStyle/>
          <a:p>
            <a:pPr indent="0" lvl="0" marL="1588" rtl="0" algn="l">
              <a:lnSpc>
                <a:spcPct val="90000"/>
              </a:lnSpc>
              <a:spcBef>
                <a:spcPts val="0"/>
              </a:spcBef>
              <a:spcAft>
                <a:spcPts val="0"/>
              </a:spcAft>
              <a:buSzPts val="2800"/>
              <a:buNone/>
            </a:pPr>
            <a:r>
              <a:rPr lang="en-US"/>
              <a:t>There is a lot to learn about JavaScript functions, however we have covered the most important concepts.</a:t>
            </a:r>
            <a:endParaRPr/>
          </a:p>
          <a:p>
            <a:pPr indent="-457200" lvl="0" marL="458788" rtl="0" algn="l">
              <a:lnSpc>
                <a:spcPct val="90000"/>
              </a:lnSpc>
              <a:spcBef>
                <a:spcPts val="2400"/>
              </a:spcBef>
              <a:spcAft>
                <a:spcPts val="0"/>
              </a:spcAft>
              <a:buSzPts val="2800"/>
              <a:buFont typeface="Arial"/>
              <a:buChar char="•"/>
            </a:pPr>
            <a:r>
              <a:rPr lang="en-US"/>
              <a:t>JavaScript Nested Functions</a:t>
            </a:r>
            <a:endParaRPr/>
          </a:p>
          <a:p>
            <a:pPr indent="-457200" lvl="0" marL="458788" rtl="0" algn="l">
              <a:lnSpc>
                <a:spcPct val="90000"/>
              </a:lnSpc>
              <a:spcBef>
                <a:spcPts val="2400"/>
              </a:spcBef>
              <a:spcAft>
                <a:spcPts val="0"/>
              </a:spcAft>
              <a:buSzPts val="2800"/>
              <a:buFont typeface="Arial"/>
              <a:buChar char="•"/>
            </a:pPr>
            <a:r>
              <a:rPr lang="en-US"/>
              <a:t>JavaScript Function( ) Constructor</a:t>
            </a:r>
            <a:endParaRPr/>
          </a:p>
          <a:p>
            <a:pPr indent="-457200" lvl="0" marL="458788" rtl="0" algn="l">
              <a:lnSpc>
                <a:spcPct val="90000"/>
              </a:lnSpc>
              <a:spcBef>
                <a:spcPts val="2400"/>
              </a:spcBef>
              <a:spcAft>
                <a:spcPts val="0"/>
              </a:spcAft>
              <a:buSzPts val="2800"/>
              <a:buFont typeface="Arial"/>
              <a:buChar char="•"/>
            </a:pPr>
            <a:r>
              <a:rPr lang="en-US"/>
              <a:t>JavaScript Function Literals</a:t>
            </a:r>
            <a:endParaRPr/>
          </a:p>
          <a:p>
            <a:pPr indent="0" lvl="0" marL="1588" rtl="0" algn="l">
              <a:lnSpc>
                <a:spcPct val="90000"/>
              </a:lnSpc>
              <a:spcBef>
                <a:spcPts val="2400"/>
              </a:spcBef>
              <a:spcAft>
                <a:spcPts val="0"/>
              </a:spcAft>
              <a:buSzPts val="2800"/>
              <a:buNone/>
            </a:pPr>
            <a:r>
              <a:t/>
            </a:r>
            <a:endParaRPr/>
          </a:p>
        </p:txBody>
      </p:sp>
      <p:sp>
        <p:nvSpPr>
          <p:cNvPr id="907" name="Google Shape;907;p88"/>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1" name="Shape 911"/>
        <p:cNvGrpSpPr/>
        <p:nvPr/>
      </p:nvGrpSpPr>
      <p:grpSpPr>
        <a:xfrm>
          <a:off x="0" y="0"/>
          <a:ext cx="0" cy="0"/>
          <a:chOff x="0" y="0"/>
          <a:chExt cx="0" cy="0"/>
        </a:xfrm>
      </p:grpSpPr>
      <p:sp>
        <p:nvSpPr>
          <p:cNvPr id="912" name="Google Shape;912;p89"/>
          <p:cNvSpPr txBox="1"/>
          <p:nvPr>
            <p:ph type="title"/>
          </p:nvPr>
        </p:nvSpPr>
        <p:spPr>
          <a:xfrm>
            <a:off x="227018" y="234462"/>
            <a:ext cx="11125199" cy="568570"/>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Nested Functions</a:t>
            </a:r>
            <a:endParaRPr/>
          </a:p>
        </p:txBody>
      </p:sp>
      <p:sp>
        <p:nvSpPr>
          <p:cNvPr id="913" name="Google Shape;913;p89"/>
          <p:cNvSpPr txBox="1"/>
          <p:nvPr>
            <p:ph idx="1" type="body"/>
          </p:nvPr>
        </p:nvSpPr>
        <p:spPr>
          <a:xfrm>
            <a:off x="462500" y="1043353"/>
            <a:ext cx="11354362" cy="3962401"/>
          </a:xfrm>
          <a:prstGeom prst="rect">
            <a:avLst/>
          </a:prstGeom>
          <a:noFill/>
          <a:ln>
            <a:noFill/>
          </a:ln>
        </p:spPr>
        <p:txBody>
          <a:bodyPr anchorCtr="0" anchor="t" bIns="0" lIns="0" spcFirstLastPara="1" rIns="0" wrap="square" tIns="0">
            <a:noAutofit/>
          </a:bodyPr>
          <a:lstStyle/>
          <a:p>
            <a:pPr indent="0" lvl="0" marL="1588" rtl="0" algn="just">
              <a:lnSpc>
                <a:spcPct val="90000"/>
              </a:lnSpc>
              <a:spcBef>
                <a:spcPts val="0"/>
              </a:spcBef>
              <a:spcAft>
                <a:spcPts val="0"/>
              </a:spcAft>
              <a:buSzPts val="2800"/>
              <a:buNone/>
            </a:pPr>
            <a:r>
              <a:rPr lang="en-US"/>
              <a:t>Prior to JavaScript 1.2, function definition was allowed only in top level global code, but JavaScript 1.2 allows function definitions to be nested within other functions as well. Still there is a restriction that function definitions may not appear within loops or conditionals. These restrictions on function definitions apply only to function declarations with the function statement.</a:t>
            </a:r>
            <a:endParaRPr/>
          </a:p>
          <a:p>
            <a:pPr indent="0" lvl="0" marL="1588" rtl="0" algn="just">
              <a:lnSpc>
                <a:spcPct val="90000"/>
              </a:lnSpc>
              <a:spcBef>
                <a:spcPts val="2400"/>
              </a:spcBef>
              <a:spcAft>
                <a:spcPts val="0"/>
              </a:spcAft>
              <a:buSzPts val="2800"/>
              <a:buNone/>
            </a:pPr>
            <a:r>
              <a:rPr lang="en-US"/>
              <a:t>As we'll discuss later in the next chapter, function literals (another feature introduced in JavaScript 1.2) may appear within any JavaScript expression, which means that they can appear within </a:t>
            </a:r>
            <a:r>
              <a:rPr b="1" lang="en-US"/>
              <a:t>if</a:t>
            </a:r>
            <a:r>
              <a:rPr lang="en-US"/>
              <a:t> and other statements.</a:t>
            </a:r>
            <a:endParaRPr/>
          </a:p>
          <a:p>
            <a:pPr indent="0" lvl="0" marL="1588" rtl="0" algn="l">
              <a:lnSpc>
                <a:spcPct val="90000"/>
              </a:lnSpc>
              <a:spcBef>
                <a:spcPts val="2400"/>
              </a:spcBef>
              <a:spcAft>
                <a:spcPts val="0"/>
              </a:spcAft>
              <a:buSzPts val="2800"/>
              <a:buNone/>
            </a:pPr>
            <a:r>
              <a:t/>
            </a:r>
            <a:endParaRPr/>
          </a:p>
        </p:txBody>
      </p:sp>
      <p:sp>
        <p:nvSpPr>
          <p:cNvPr id="914" name="Google Shape;914;p89"/>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9"/>
          <p:cNvSpPr txBox="1"/>
          <p:nvPr>
            <p:ph type="title"/>
          </p:nvPr>
        </p:nvSpPr>
        <p:spPr>
          <a:xfrm>
            <a:off x="250464" y="328244"/>
            <a:ext cx="11125199" cy="638909"/>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Where is JavaScript Today?</a:t>
            </a:r>
            <a:endParaRPr/>
          </a:p>
        </p:txBody>
      </p:sp>
      <p:sp>
        <p:nvSpPr>
          <p:cNvPr id="244" name="Google Shape;244;p9"/>
          <p:cNvSpPr txBox="1"/>
          <p:nvPr>
            <p:ph idx="1" type="body"/>
          </p:nvPr>
        </p:nvSpPr>
        <p:spPr>
          <a:xfrm>
            <a:off x="462500" y="1230922"/>
            <a:ext cx="11448146" cy="3962401"/>
          </a:xfrm>
          <a:prstGeom prst="rect">
            <a:avLst/>
          </a:prstGeom>
          <a:noFill/>
          <a:ln>
            <a:noFill/>
          </a:ln>
        </p:spPr>
        <p:txBody>
          <a:bodyPr anchorCtr="0" anchor="t" bIns="0" lIns="0" spcFirstLastPara="1" rIns="0" wrap="square" tIns="0">
            <a:noAutofit/>
          </a:bodyPr>
          <a:lstStyle/>
          <a:p>
            <a:pPr indent="0" lvl="0" marL="1588" rtl="0" algn="just">
              <a:lnSpc>
                <a:spcPct val="90000"/>
              </a:lnSpc>
              <a:spcBef>
                <a:spcPts val="0"/>
              </a:spcBef>
              <a:spcAft>
                <a:spcPts val="0"/>
              </a:spcAft>
              <a:buSzPts val="2800"/>
              <a:buNone/>
            </a:pPr>
            <a:r>
              <a:rPr lang="en-US"/>
              <a:t>The ECMAScript Edition 5 standard will be the first update to be released in over four years. JavaScript 2.0 conforms to Edition 5 of the ECMAScript standard, and the difference between the two is extremely minor.</a:t>
            </a:r>
            <a:endParaRPr/>
          </a:p>
          <a:p>
            <a:pPr indent="0" lvl="0" marL="1588" rtl="0" algn="just">
              <a:lnSpc>
                <a:spcPct val="90000"/>
              </a:lnSpc>
              <a:spcBef>
                <a:spcPts val="2400"/>
              </a:spcBef>
              <a:spcAft>
                <a:spcPts val="0"/>
              </a:spcAft>
              <a:buSzPts val="2800"/>
              <a:buNone/>
            </a:pPr>
            <a:r>
              <a:rPr lang="en-US"/>
              <a:t>The specification for JavaScript 2.0 can be found on the following site: </a:t>
            </a:r>
            <a:r>
              <a:rPr lang="en-US" u="sng">
                <a:solidFill>
                  <a:schemeClr val="hlink"/>
                </a:solidFill>
                <a:hlinkClick r:id="rId3"/>
              </a:rPr>
              <a:t>http://www.ecmascript.org/</a:t>
            </a:r>
            <a:endParaRPr/>
          </a:p>
          <a:p>
            <a:pPr indent="0" lvl="0" marL="1588" rtl="0" algn="just">
              <a:lnSpc>
                <a:spcPct val="90000"/>
              </a:lnSpc>
              <a:spcBef>
                <a:spcPts val="2400"/>
              </a:spcBef>
              <a:spcAft>
                <a:spcPts val="0"/>
              </a:spcAft>
              <a:buSzPts val="2800"/>
              <a:buNone/>
            </a:pPr>
            <a:r>
              <a:rPr lang="en-US"/>
              <a:t>Today, Netscape's JavaScript and Microsoft's JScript conform to the ECMAScript standard, although both the languages still support the features that are not a part of the standard.</a:t>
            </a:r>
            <a:endParaRPr/>
          </a:p>
          <a:p>
            <a:pPr indent="0" lvl="0" marL="1588" rtl="0" algn="l">
              <a:lnSpc>
                <a:spcPct val="90000"/>
              </a:lnSpc>
              <a:spcBef>
                <a:spcPts val="2400"/>
              </a:spcBef>
              <a:spcAft>
                <a:spcPts val="0"/>
              </a:spcAft>
              <a:buSzPts val="2800"/>
              <a:buNone/>
            </a:pPr>
            <a:r>
              <a:t/>
            </a:r>
            <a:endParaRPr/>
          </a:p>
        </p:txBody>
      </p:sp>
      <p:sp>
        <p:nvSpPr>
          <p:cNvPr id="245" name="Google Shape;245;p9"/>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8" name="Shape 918"/>
        <p:cNvGrpSpPr/>
        <p:nvPr/>
      </p:nvGrpSpPr>
      <p:grpSpPr>
        <a:xfrm>
          <a:off x="0" y="0"/>
          <a:ext cx="0" cy="0"/>
          <a:chOff x="0" y="0"/>
          <a:chExt cx="0" cy="0"/>
        </a:xfrm>
      </p:grpSpPr>
      <p:sp>
        <p:nvSpPr>
          <p:cNvPr id="919" name="Google Shape;919;p90"/>
          <p:cNvSpPr txBox="1"/>
          <p:nvPr>
            <p:ph type="title"/>
          </p:nvPr>
        </p:nvSpPr>
        <p:spPr>
          <a:xfrm>
            <a:off x="227018" y="398585"/>
            <a:ext cx="11125199" cy="474786"/>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Example</a:t>
            </a:r>
            <a:endParaRPr/>
          </a:p>
        </p:txBody>
      </p:sp>
      <p:sp>
        <p:nvSpPr>
          <p:cNvPr id="920" name="Google Shape;920;p90"/>
          <p:cNvSpPr txBox="1"/>
          <p:nvPr>
            <p:ph idx="1" type="body"/>
          </p:nvPr>
        </p:nvSpPr>
        <p:spPr>
          <a:xfrm>
            <a:off x="462499" y="1090245"/>
            <a:ext cx="11260577" cy="3962401"/>
          </a:xfrm>
          <a:prstGeom prst="rect">
            <a:avLst/>
          </a:prstGeom>
          <a:noFill/>
          <a:ln>
            <a:noFill/>
          </a:ln>
        </p:spPr>
        <p:txBody>
          <a:bodyPr anchorCtr="0" anchor="t" bIns="0" lIns="0" spcFirstLastPara="1" rIns="0" wrap="square" tIns="0">
            <a:noAutofit/>
          </a:bodyPr>
          <a:lstStyle/>
          <a:p>
            <a:pPr indent="0" lvl="0" marL="1588" rtl="0" algn="l">
              <a:lnSpc>
                <a:spcPct val="90000"/>
              </a:lnSpc>
              <a:spcBef>
                <a:spcPts val="0"/>
              </a:spcBef>
              <a:spcAft>
                <a:spcPts val="0"/>
              </a:spcAft>
              <a:buSzPts val="2800"/>
              <a:buNone/>
            </a:pPr>
            <a:r>
              <a:rPr lang="en-US"/>
              <a:t>Try the following example to learn how to implement nested functions.</a:t>
            </a:r>
            <a:endParaRPr/>
          </a:p>
        </p:txBody>
      </p:sp>
      <p:sp>
        <p:nvSpPr>
          <p:cNvPr id="921" name="Google Shape;921;p90"/>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id="922" name="Google Shape;922;p90"/>
          <p:cNvPicPr preferRelativeResize="0"/>
          <p:nvPr/>
        </p:nvPicPr>
        <p:blipFill rotWithShape="1">
          <a:blip r:embed="rId3">
            <a:alphaModFix/>
          </a:blip>
          <a:srcRect b="0" l="0" r="0" t="0"/>
          <a:stretch/>
        </p:blipFill>
        <p:spPr>
          <a:xfrm>
            <a:off x="666993" y="1882286"/>
            <a:ext cx="5743575" cy="4171950"/>
          </a:xfrm>
          <a:prstGeom prst="rect">
            <a:avLst/>
          </a:prstGeom>
          <a:noFill/>
          <a:ln>
            <a:noFill/>
          </a:ln>
        </p:spPr>
      </p:pic>
      <p:pic>
        <p:nvPicPr>
          <p:cNvPr id="923" name="Google Shape;923;p90"/>
          <p:cNvPicPr preferRelativeResize="0"/>
          <p:nvPr/>
        </p:nvPicPr>
        <p:blipFill rotWithShape="1">
          <a:blip r:embed="rId4">
            <a:alphaModFix/>
          </a:blip>
          <a:srcRect b="0" l="0" r="0" t="0"/>
          <a:stretch/>
        </p:blipFill>
        <p:spPr>
          <a:xfrm>
            <a:off x="6960454" y="3071445"/>
            <a:ext cx="3238500" cy="857250"/>
          </a:xfrm>
          <a:prstGeom prst="rect">
            <a:avLst/>
          </a:prstGeom>
          <a:noFill/>
          <a:ln>
            <a:noFill/>
          </a:ln>
        </p:spPr>
      </p:pic>
      <p:sp>
        <p:nvSpPr>
          <p:cNvPr id="924" name="Google Shape;924;p90"/>
          <p:cNvSpPr txBox="1"/>
          <p:nvPr/>
        </p:nvSpPr>
        <p:spPr>
          <a:xfrm>
            <a:off x="8276492" y="2649415"/>
            <a:ext cx="914400" cy="42203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None/>
            </a:pPr>
            <a:r>
              <a:rPr lang="en-US" sz="1900">
                <a:solidFill>
                  <a:schemeClr val="dk1"/>
                </a:solidFill>
                <a:latin typeface="Calibri"/>
                <a:ea typeface="Calibri"/>
                <a:cs typeface="Calibri"/>
                <a:sym typeface="Calibri"/>
              </a:rPr>
              <a:t>Output</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9" name="Shape 929"/>
        <p:cNvGrpSpPr/>
        <p:nvPr/>
      </p:nvGrpSpPr>
      <p:grpSpPr>
        <a:xfrm>
          <a:off x="0" y="0"/>
          <a:ext cx="0" cy="0"/>
          <a:chOff x="0" y="0"/>
          <a:chExt cx="0" cy="0"/>
        </a:xfrm>
      </p:grpSpPr>
      <p:sp>
        <p:nvSpPr>
          <p:cNvPr id="930" name="Google Shape;930;p91"/>
          <p:cNvSpPr txBox="1"/>
          <p:nvPr>
            <p:ph type="title"/>
          </p:nvPr>
        </p:nvSpPr>
        <p:spPr>
          <a:xfrm>
            <a:off x="180125" y="80538"/>
            <a:ext cx="11125199" cy="638909"/>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The Function() Constructor</a:t>
            </a:r>
            <a:endParaRPr/>
          </a:p>
        </p:txBody>
      </p:sp>
      <p:sp>
        <p:nvSpPr>
          <p:cNvPr id="931" name="Google Shape;931;p91"/>
          <p:cNvSpPr txBox="1"/>
          <p:nvPr>
            <p:ph idx="1" type="body"/>
          </p:nvPr>
        </p:nvSpPr>
        <p:spPr>
          <a:xfrm>
            <a:off x="462500" y="896815"/>
            <a:ext cx="11096454" cy="3962401"/>
          </a:xfrm>
          <a:prstGeom prst="rect">
            <a:avLst/>
          </a:prstGeom>
          <a:noFill/>
          <a:ln>
            <a:noFill/>
          </a:ln>
        </p:spPr>
        <p:txBody>
          <a:bodyPr anchorCtr="0" anchor="t" bIns="0" lIns="0" spcFirstLastPara="1" rIns="0" wrap="square" tIns="0">
            <a:noAutofit/>
          </a:bodyPr>
          <a:lstStyle/>
          <a:p>
            <a:pPr indent="0" lvl="0" marL="1588" rtl="0" algn="just">
              <a:lnSpc>
                <a:spcPct val="90000"/>
              </a:lnSpc>
              <a:spcBef>
                <a:spcPts val="0"/>
              </a:spcBef>
              <a:spcAft>
                <a:spcPts val="0"/>
              </a:spcAft>
              <a:buSzPts val="2600"/>
              <a:buNone/>
            </a:pPr>
            <a:r>
              <a:rPr lang="en-US" sz="2600"/>
              <a:t>The </a:t>
            </a:r>
            <a:r>
              <a:rPr i="1" lang="en-US" sz="2600"/>
              <a:t>function</a:t>
            </a:r>
            <a:r>
              <a:rPr lang="en-US" sz="2600"/>
              <a:t> statement is not the only way to define a new function; you can define your function dynamically using </a:t>
            </a:r>
            <a:r>
              <a:rPr b="1" lang="en-US" sz="2600"/>
              <a:t>Function()</a:t>
            </a:r>
            <a:r>
              <a:rPr lang="en-US" sz="2600"/>
              <a:t> constructor along with the </a:t>
            </a:r>
            <a:r>
              <a:rPr b="1" lang="en-US" sz="2600"/>
              <a:t>new</a:t>
            </a:r>
            <a:r>
              <a:rPr lang="en-US" sz="2600"/>
              <a:t> operator.</a:t>
            </a:r>
            <a:endParaRPr/>
          </a:p>
          <a:p>
            <a:pPr indent="0" lvl="0" marL="1588" rtl="0" algn="l">
              <a:lnSpc>
                <a:spcPct val="90000"/>
              </a:lnSpc>
              <a:spcBef>
                <a:spcPts val="2400"/>
              </a:spcBef>
              <a:spcAft>
                <a:spcPts val="0"/>
              </a:spcAft>
              <a:buSzPts val="2600"/>
              <a:buNone/>
            </a:pPr>
            <a:r>
              <a:rPr lang="en-US" sz="2600"/>
              <a:t>Syntax</a:t>
            </a:r>
            <a:endParaRPr/>
          </a:p>
          <a:p>
            <a:pPr indent="0" lvl="0" marL="1588" rtl="0" algn="l">
              <a:lnSpc>
                <a:spcPct val="90000"/>
              </a:lnSpc>
              <a:spcBef>
                <a:spcPts val="2400"/>
              </a:spcBef>
              <a:spcAft>
                <a:spcPts val="0"/>
              </a:spcAft>
              <a:buSzPts val="2600"/>
              <a:buNone/>
            </a:pPr>
            <a:r>
              <a:rPr lang="en-US" sz="2600"/>
              <a:t>Following is the syntax to create a function using </a:t>
            </a:r>
            <a:r>
              <a:rPr b="1" lang="en-US" sz="2600"/>
              <a:t>Function( )</a:t>
            </a:r>
            <a:r>
              <a:rPr lang="en-US" sz="2600"/>
              <a:t> constructor along with the </a:t>
            </a:r>
            <a:r>
              <a:rPr b="1" lang="en-US" sz="2600"/>
              <a:t>new</a:t>
            </a:r>
            <a:r>
              <a:rPr lang="en-US" sz="2600"/>
              <a:t> operator.</a:t>
            </a:r>
            <a:endParaRPr/>
          </a:p>
          <a:p>
            <a:pPr indent="0" lvl="0" marL="1588" rtl="0" algn="l">
              <a:lnSpc>
                <a:spcPct val="90000"/>
              </a:lnSpc>
              <a:spcBef>
                <a:spcPts val="2400"/>
              </a:spcBef>
              <a:spcAft>
                <a:spcPts val="0"/>
              </a:spcAft>
              <a:buSzPts val="2600"/>
              <a:buNone/>
            </a:pPr>
            <a:r>
              <a:t/>
            </a:r>
            <a:endParaRPr sz="2600"/>
          </a:p>
          <a:p>
            <a:pPr indent="0" lvl="0" marL="1588" rtl="0" algn="just">
              <a:lnSpc>
                <a:spcPct val="90000"/>
              </a:lnSpc>
              <a:spcBef>
                <a:spcPts val="2400"/>
              </a:spcBef>
              <a:spcAft>
                <a:spcPts val="0"/>
              </a:spcAft>
              <a:buSzPts val="2600"/>
              <a:buNone/>
            </a:pPr>
            <a:r>
              <a:rPr lang="en-US" sz="2600"/>
              <a:t>The </a:t>
            </a:r>
            <a:r>
              <a:rPr b="1" lang="en-US" sz="2600"/>
              <a:t>Function()</a:t>
            </a:r>
            <a:r>
              <a:rPr lang="en-US" sz="2600"/>
              <a:t> constructor expects any number of string arguments. The last argument is the body of the function – it can contain arbitrary JavaScript statements, separated from each other by semicolons.</a:t>
            </a:r>
            <a:endParaRPr/>
          </a:p>
          <a:p>
            <a:pPr indent="0" lvl="0" marL="1588" rtl="0" algn="just">
              <a:lnSpc>
                <a:spcPct val="90000"/>
              </a:lnSpc>
              <a:spcBef>
                <a:spcPts val="2400"/>
              </a:spcBef>
              <a:spcAft>
                <a:spcPts val="0"/>
              </a:spcAft>
              <a:buSzPts val="2800"/>
              <a:buNone/>
            </a:pPr>
            <a:r>
              <a:t/>
            </a:r>
            <a:endParaRPr/>
          </a:p>
        </p:txBody>
      </p:sp>
      <p:sp>
        <p:nvSpPr>
          <p:cNvPr id="932" name="Google Shape;932;p91"/>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id="933" name="Google Shape;933;p91"/>
          <p:cNvPicPr preferRelativeResize="0"/>
          <p:nvPr/>
        </p:nvPicPr>
        <p:blipFill rotWithShape="1">
          <a:blip r:embed="rId3">
            <a:alphaModFix/>
          </a:blip>
          <a:srcRect b="0" l="0" r="0" t="0"/>
          <a:stretch/>
        </p:blipFill>
        <p:spPr>
          <a:xfrm>
            <a:off x="4103028" y="3357562"/>
            <a:ext cx="6139824" cy="962393"/>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7" name="Shape 937"/>
        <p:cNvGrpSpPr/>
        <p:nvPr/>
      </p:nvGrpSpPr>
      <p:grpSpPr>
        <a:xfrm>
          <a:off x="0" y="0"/>
          <a:ext cx="0" cy="0"/>
          <a:chOff x="0" y="0"/>
          <a:chExt cx="0" cy="0"/>
        </a:xfrm>
      </p:grpSpPr>
      <p:sp>
        <p:nvSpPr>
          <p:cNvPr id="938" name="Google Shape;938;p92"/>
          <p:cNvSpPr txBox="1"/>
          <p:nvPr>
            <p:ph type="title"/>
          </p:nvPr>
        </p:nvSpPr>
        <p:spPr>
          <a:xfrm>
            <a:off x="531818" y="406401"/>
            <a:ext cx="11125199" cy="889000"/>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The Function() Constructor Contd…</a:t>
            </a:r>
            <a:endParaRPr/>
          </a:p>
        </p:txBody>
      </p:sp>
      <p:sp>
        <p:nvSpPr>
          <p:cNvPr id="939" name="Google Shape;939;p92"/>
          <p:cNvSpPr txBox="1"/>
          <p:nvPr>
            <p:ph idx="1" type="body"/>
          </p:nvPr>
        </p:nvSpPr>
        <p:spPr>
          <a:xfrm>
            <a:off x="653331" y="1606060"/>
            <a:ext cx="11003686" cy="3962401"/>
          </a:xfrm>
          <a:prstGeom prst="rect">
            <a:avLst/>
          </a:prstGeom>
          <a:noFill/>
          <a:ln>
            <a:noFill/>
          </a:ln>
        </p:spPr>
        <p:txBody>
          <a:bodyPr anchorCtr="0" anchor="t" bIns="0" lIns="0" spcFirstLastPara="1" rIns="0" wrap="square" tIns="0">
            <a:noAutofit/>
          </a:bodyPr>
          <a:lstStyle/>
          <a:p>
            <a:pPr indent="0" lvl="0" marL="1588" rtl="0" algn="just">
              <a:lnSpc>
                <a:spcPct val="90000"/>
              </a:lnSpc>
              <a:spcBef>
                <a:spcPts val="0"/>
              </a:spcBef>
              <a:spcAft>
                <a:spcPts val="0"/>
              </a:spcAft>
              <a:buSzPts val="2800"/>
              <a:buNone/>
            </a:pPr>
            <a:r>
              <a:rPr lang="en-US"/>
              <a:t>Notice that the </a:t>
            </a:r>
            <a:r>
              <a:rPr b="1" lang="en-US"/>
              <a:t>Function()</a:t>
            </a:r>
            <a:r>
              <a:rPr lang="en-US"/>
              <a:t> constructor is not passed any argument that specifies a name for the function it creates. The </a:t>
            </a:r>
            <a:r>
              <a:rPr b="1" lang="en-US"/>
              <a:t>unnamed</a:t>
            </a:r>
            <a:r>
              <a:rPr lang="en-US"/>
              <a:t> functions created with the </a:t>
            </a:r>
            <a:r>
              <a:rPr b="1" lang="en-US"/>
              <a:t>Function()</a:t>
            </a:r>
            <a:r>
              <a:rPr lang="en-US"/>
              <a:t> constructor are called </a:t>
            </a:r>
            <a:r>
              <a:rPr b="1" lang="en-US"/>
              <a:t>anonymous</a:t>
            </a:r>
            <a:r>
              <a:rPr lang="en-US"/>
              <a:t> functions.</a:t>
            </a:r>
            <a:endParaRPr/>
          </a:p>
          <a:p>
            <a:pPr indent="0" lvl="0" marL="1588" rtl="0" algn="l">
              <a:lnSpc>
                <a:spcPct val="90000"/>
              </a:lnSpc>
              <a:spcBef>
                <a:spcPts val="2400"/>
              </a:spcBef>
              <a:spcAft>
                <a:spcPts val="0"/>
              </a:spcAft>
              <a:buSzPts val="2800"/>
              <a:buNone/>
            </a:pPr>
            <a:r>
              <a:rPr lang="en-US"/>
              <a:t>Example</a:t>
            </a:r>
            <a:endParaRPr/>
          </a:p>
          <a:p>
            <a:pPr indent="0" lvl="0" marL="1588" rtl="0" algn="l">
              <a:lnSpc>
                <a:spcPct val="90000"/>
              </a:lnSpc>
              <a:spcBef>
                <a:spcPts val="2400"/>
              </a:spcBef>
              <a:spcAft>
                <a:spcPts val="0"/>
              </a:spcAft>
              <a:buSzPts val="2800"/>
              <a:buNone/>
            </a:pPr>
            <a:r>
              <a:t/>
            </a:r>
            <a:endParaRPr/>
          </a:p>
          <a:p>
            <a:pPr indent="0" lvl="0" marL="1588" rtl="0" algn="l">
              <a:lnSpc>
                <a:spcPct val="90000"/>
              </a:lnSpc>
              <a:spcBef>
                <a:spcPts val="2400"/>
              </a:spcBef>
              <a:spcAft>
                <a:spcPts val="0"/>
              </a:spcAft>
              <a:buSzPts val="2800"/>
              <a:buNone/>
            </a:pPr>
            <a:r>
              <a:t/>
            </a:r>
            <a:endParaRPr/>
          </a:p>
        </p:txBody>
      </p:sp>
      <p:sp>
        <p:nvSpPr>
          <p:cNvPr id="940" name="Google Shape;940;p92"/>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id="941" name="Google Shape;941;p92"/>
          <p:cNvPicPr preferRelativeResize="0"/>
          <p:nvPr/>
        </p:nvPicPr>
        <p:blipFill rotWithShape="1">
          <a:blip r:embed="rId3">
            <a:alphaModFix/>
          </a:blip>
          <a:srcRect b="0" l="0" r="0" t="0"/>
          <a:stretch/>
        </p:blipFill>
        <p:spPr>
          <a:xfrm>
            <a:off x="2299066" y="2679089"/>
            <a:ext cx="5715000" cy="3609975"/>
          </a:xfrm>
          <a:prstGeom prst="rect">
            <a:avLst/>
          </a:prstGeom>
          <a:noFill/>
          <a:ln>
            <a:noFill/>
          </a:ln>
        </p:spPr>
      </p:pic>
      <p:sp>
        <p:nvSpPr>
          <p:cNvPr id="942" name="Google Shape;942;p92"/>
          <p:cNvSpPr txBox="1"/>
          <p:nvPr/>
        </p:nvSpPr>
        <p:spPr>
          <a:xfrm>
            <a:off x="9202601" y="3130060"/>
            <a:ext cx="914400" cy="316525"/>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None/>
            </a:pPr>
            <a:r>
              <a:rPr lang="en-US" sz="1900">
                <a:solidFill>
                  <a:schemeClr val="dk1"/>
                </a:solidFill>
                <a:latin typeface="Calibri"/>
                <a:ea typeface="Calibri"/>
                <a:cs typeface="Calibri"/>
                <a:sym typeface="Calibri"/>
              </a:rPr>
              <a:t>Output</a:t>
            </a:r>
            <a:endParaRPr/>
          </a:p>
        </p:txBody>
      </p:sp>
      <p:pic>
        <p:nvPicPr>
          <p:cNvPr id="943" name="Google Shape;943;p92"/>
          <p:cNvPicPr preferRelativeResize="0"/>
          <p:nvPr/>
        </p:nvPicPr>
        <p:blipFill rotWithShape="1">
          <a:blip r:embed="rId4">
            <a:alphaModFix/>
          </a:blip>
          <a:srcRect b="0" l="0" r="0" t="0"/>
          <a:stretch/>
        </p:blipFill>
        <p:spPr>
          <a:xfrm>
            <a:off x="8120230" y="3462337"/>
            <a:ext cx="3993541" cy="97203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8" name="Shape 948"/>
        <p:cNvGrpSpPr/>
        <p:nvPr/>
      </p:nvGrpSpPr>
      <p:grpSpPr>
        <a:xfrm>
          <a:off x="0" y="0"/>
          <a:ext cx="0" cy="0"/>
          <a:chOff x="0" y="0"/>
          <a:chExt cx="0" cy="0"/>
        </a:xfrm>
      </p:grpSpPr>
      <p:sp>
        <p:nvSpPr>
          <p:cNvPr id="949" name="Google Shape;949;p93"/>
          <p:cNvSpPr txBox="1"/>
          <p:nvPr>
            <p:ph type="title"/>
          </p:nvPr>
        </p:nvSpPr>
        <p:spPr>
          <a:xfrm>
            <a:off x="227018" y="281352"/>
            <a:ext cx="11125199" cy="638909"/>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Function Literals</a:t>
            </a:r>
            <a:endParaRPr/>
          </a:p>
        </p:txBody>
      </p:sp>
      <p:sp>
        <p:nvSpPr>
          <p:cNvPr id="950" name="Google Shape;950;p93"/>
          <p:cNvSpPr txBox="1"/>
          <p:nvPr>
            <p:ph idx="1" type="body"/>
          </p:nvPr>
        </p:nvSpPr>
        <p:spPr>
          <a:xfrm>
            <a:off x="462500" y="1137138"/>
            <a:ext cx="11471592" cy="3962401"/>
          </a:xfrm>
          <a:prstGeom prst="rect">
            <a:avLst/>
          </a:prstGeom>
          <a:noFill/>
          <a:ln>
            <a:noFill/>
          </a:ln>
        </p:spPr>
        <p:txBody>
          <a:bodyPr anchorCtr="0" anchor="t" bIns="0" lIns="0" spcFirstLastPara="1" rIns="0" wrap="square" tIns="0">
            <a:noAutofit/>
          </a:bodyPr>
          <a:lstStyle/>
          <a:p>
            <a:pPr indent="0" lvl="0" marL="1588" rtl="0" algn="just">
              <a:lnSpc>
                <a:spcPct val="90000"/>
              </a:lnSpc>
              <a:spcBef>
                <a:spcPts val="0"/>
              </a:spcBef>
              <a:spcAft>
                <a:spcPts val="0"/>
              </a:spcAft>
              <a:buSzPts val="2800"/>
              <a:buNone/>
            </a:pPr>
            <a:r>
              <a:rPr lang="en-US"/>
              <a:t>JavaScript 1.2 introduces the concept of </a:t>
            </a:r>
            <a:r>
              <a:rPr b="1" lang="en-US"/>
              <a:t>function literals</a:t>
            </a:r>
            <a:r>
              <a:rPr lang="en-US"/>
              <a:t> which is another new way of defining functions. A function literal is an expression that defines an unnamed function.</a:t>
            </a:r>
            <a:endParaRPr/>
          </a:p>
          <a:p>
            <a:pPr indent="0" lvl="0" marL="1588" rtl="0" algn="l">
              <a:lnSpc>
                <a:spcPct val="90000"/>
              </a:lnSpc>
              <a:spcBef>
                <a:spcPts val="2400"/>
              </a:spcBef>
              <a:spcAft>
                <a:spcPts val="0"/>
              </a:spcAft>
              <a:buSzPts val="2800"/>
              <a:buNone/>
            </a:pPr>
            <a:r>
              <a:rPr lang="en-US"/>
              <a:t>SyntaxThe syntax for a </a:t>
            </a:r>
            <a:r>
              <a:rPr b="1" lang="en-US"/>
              <a:t>function literal</a:t>
            </a:r>
            <a:r>
              <a:rPr lang="en-US"/>
              <a:t> is much like a function statement, except that it is used as an expression rather than a statement and no function name is required.</a:t>
            </a:r>
            <a:endParaRPr/>
          </a:p>
          <a:p>
            <a:pPr indent="0" lvl="0" marL="1588" rtl="0" algn="l">
              <a:lnSpc>
                <a:spcPct val="90000"/>
              </a:lnSpc>
              <a:spcBef>
                <a:spcPts val="2400"/>
              </a:spcBef>
              <a:spcAft>
                <a:spcPts val="0"/>
              </a:spcAft>
              <a:buSzPts val="2800"/>
              <a:buNone/>
            </a:pPr>
            <a:r>
              <a:t/>
            </a:r>
            <a:endParaRPr/>
          </a:p>
          <a:p>
            <a:pPr indent="0" lvl="0" marL="1588" rtl="0" algn="just">
              <a:lnSpc>
                <a:spcPct val="90000"/>
              </a:lnSpc>
              <a:spcBef>
                <a:spcPts val="2400"/>
              </a:spcBef>
              <a:spcAft>
                <a:spcPts val="0"/>
              </a:spcAft>
              <a:buSzPts val="2800"/>
              <a:buNone/>
            </a:pPr>
            <a:r>
              <a:rPr lang="en-US"/>
              <a:t>Syntactically, you can specify a function name while creating a literal function as follows.</a:t>
            </a:r>
            <a:endParaRPr/>
          </a:p>
        </p:txBody>
      </p:sp>
      <p:sp>
        <p:nvSpPr>
          <p:cNvPr id="951" name="Google Shape;951;p93"/>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id="952" name="Google Shape;952;p93"/>
          <p:cNvPicPr preferRelativeResize="0"/>
          <p:nvPr/>
        </p:nvPicPr>
        <p:blipFill rotWithShape="1">
          <a:blip r:embed="rId3">
            <a:alphaModFix/>
          </a:blip>
          <a:srcRect b="0" l="0" r="0" t="0"/>
          <a:stretch/>
        </p:blipFill>
        <p:spPr>
          <a:xfrm>
            <a:off x="4000376" y="3411416"/>
            <a:ext cx="4205777" cy="1323166"/>
          </a:xfrm>
          <a:prstGeom prst="rect">
            <a:avLst/>
          </a:prstGeom>
          <a:noFill/>
          <a:ln>
            <a:noFill/>
          </a:ln>
        </p:spPr>
      </p:pic>
      <p:pic>
        <p:nvPicPr>
          <p:cNvPr id="953" name="Google Shape;953;p93"/>
          <p:cNvPicPr preferRelativeResize="0"/>
          <p:nvPr/>
        </p:nvPicPr>
        <p:blipFill rotWithShape="1">
          <a:blip r:embed="rId4">
            <a:alphaModFix/>
          </a:blip>
          <a:srcRect b="0" l="0" r="0" t="0"/>
          <a:stretch/>
        </p:blipFill>
        <p:spPr>
          <a:xfrm>
            <a:off x="3979189" y="5099539"/>
            <a:ext cx="4248150" cy="10668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7" name="Shape 957"/>
        <p:cNvGrpSpPr/>
        <p:nvPr/>
      </p:nvGrpSpPr>
      <p:grpSpPr>
        <a:xfrm>
          <a:off x="0" y="0"/>
          <a:ext cx="0" cy="0"/>
          <a:chOff x="0" y="0"/>
          <a:chExt cx="0" cy="0"/>
        </a:xfrm>
      </p:grpSpPr>
      <p:sp>
        <p:nvSpPr>
          <p:cNvPr id="958" name="Google Shape;958;p94"/>
          <p:cNvSpPr txBox="1"/>
          <p:nvPr>
            <p:ph type="title"/>
          </p:nvPr>
        </p:nvSpPr>
        <p:spPr>
          <a:xfrm>
            <a:off x="273911" y="281355"/>
            <a:ext cx="11125199" cy="592016"/>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Example</a:t>
            </a:r>
            <a:endParaRPr/>
          </a:p>
        </p:txBody>
      </p:sp>
      <p:pic>
        <p:nvPicPr>
          <p:cNvPr id="959" name="Google Shape;959;p94"/>
          <p:cNvPicPr preferRelativeResize="0"/>
          <p:nvPr/>
        </p:nvPicPr>
        <p:blipFill rotWithShape="1">
          <a:blip r:embed="rId3">
            <a:alphaModFix/>
          </a:blip>
          <a:srcRect b="0" l="0" r="0" t="0"/>
          <a:stretch/>
        </p:blipFill>
        <p:spPr>
          <a:xfrm>
            <a:off x="491550" y="1180514"/>
            <a:ext cx="5743575" cy="3810000"/>
          </a:xfrm>
          <a:prstGeom prst="rect">
            <a:avLst/>
          </a:prstGeom>
          <a:noFill/>
          <a:ln>
            <a:noFill/>
          </a:ln>
        </p:spPr>
      </p:pic>
      <p:sp>
        <p:nvSpPr>
          <p:cNvPr id="960" name="Google Shape;960;p94"/>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id="961" name="Google Shape;961;p94"/>
          <p:cNvPicPr preferRelativeResize="0"/>
          <p:nvPr/>
        </p:nvPicPr>
        <p:blipFill rotWithShape="1">
          <a:blip r:embed="rId4">
            <a:alphaModFix/>
          </a:blip>
          <a:srcRect b="0" l="0" r="0" t="0"/>
          <a:stretch/>
        </p:blipFill>
        <p:spPr>
          <a:xfrm>
            <a:off x="7316543" y="2675939"/>
            <a:ext cx="3276600" cy="819150"/>
          </a:xfrm>
          <a:prstGeom prst="rect">
            <a:avLst/>
          </a:prstGeom>
          <a:noFill/>
          <a:ln>
            <a:noFill/>
          </a:ln>
        </p:spPr>
      </p:pic>
      <p:sp>
        <p:nvSpPr>
          <p:cNvPr id="962" name="Google Shape;962;p94"/>
          <p:cNvSpPr txBox="1"/>
          <p:nvPr/>
        </p:nvSpPr>
        <p:spPr>
          <a:xfrm>
            <a:off x="8581292" y="2227385"/>
            <a:ext cx="914400" cy="281353"/>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None/>
            </a:pPr>
            <a:r>
              <a:rPr lang="en-US" sz="1900">
                <a:solidFill>
                  <a:schemeClr val="dk1"/>
                </a:solidFill>
                <a:latin typeface="Calibri"/>
                <a:ea typeface="Calibri"/>
                <a:cs typeface="Calibri"/>
                <a:sym typeface="Calibri"/>
              </a:rPr>
              <a:t>Output</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6" name="Shape 966"/>
        <p:cNvGrpSpPr/>
        <p:nvPr/>
      </p:nvGrpSpPr>
      <p:grpSpPr>
        <a:xfrm>
          <a:off x="0" y="0"/>
          <a:ext cx="0" cy="0"/>
          <a:chOff x="0" y="0"/>
          <a:chExt cx="0" cy="0"/>
        </a:xfrm>
      </p:grpSpPr>
      <p:sp>
        <p:nvSpPr>
          <p:cNvPr id="967" name="Google Shape;967;p95"/>
          <p:cNvSpPr txBox="1"/>
          <p:nvPr>
            <p:ph type="title"/>
          </p:nvPr>
        </p:nvSpPr>
        <p:spPr>
          <a:xfrm>
            <a:off x="227018" y="304798"/>
            <a:ext cx="11125199" cy="615463"/>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What is Events</a:t>
            </a:r>
            <a:endParaRPr/>
          </a:p>
        </p:txBody>
      </p:sp>
      <p:sp>
        <p:nvSpPr>
          <p:cNvPr id="968" name="Google Shape;968;p95"/>
          <p:cNvSpPr txBox="1"/>
          <p:nvPr>
            <p:ph idx="1" type="body"/>
          </p:nvPr>
        </p:nvSpPr>
        <p:spPr>
          <a:xfrm>
            <a:off x="462500" y="1090245"/>
            <a:ext cx="11424700" cy="3962401"/>
          </a:xfrm>
          <a:prstGeom prst="rect">
            <a:avLst/>
          </a:prstGeom>
          <a:noFill/>
          <a:ln>
            <a:noFill/>
          </a:ln>
        </p:spPr>
        <p:txBody>
          <a:bodyPr anchorCtr="0" anchor="t" bIns="0" lIns="0" spcFirstLastPara="1" rIns="0" wrap="square" tIns="0">
            <a:noAutofit/>
          </a:bodyPr>
          <a:lstStyle/>
          <a:p>
            <a:pPr indent="0" lvl="0" marL="1588" rtl="0" algn="just">
              <a:lnSpc>
                <a:spcPct val="90000"/>
              </a:lnSpc>
              <a:spcBef>
                <a:spcPts val="0"/>
              </a:spcBef>
              <a:spcAft>
                <a:spcPts val="0"/>
              </a:spcAft>
              <a:buSzPts val="2800"/>
              <a:buNone/>
            </a:pPr>
            <a:r>
              <a:rPr lang="en-US"/>
              <a:t>JavaScript's interaction with HTML is handled through events that occur when the user or the browser manipulates a page.</a:t>
            </a:r>
            <a:endParaRPr/>
          </a:p>
          <a:p>
            <a:pPr indent="0" lvl="0" marL="1588" rtl="0" algn="just">
              <a:lnSpc>
                <a:spcPct val="90000"/>
              </a:lnSpc>
              <a:spcBef>
                <a:spcPts val="2400"/>
              </a:spcBef>
              <a:spcAft>
                <a:spcPts val="0"/>
              </a:spcAft>
              <a:buSzPts val="2800"/>
              <a:buNone/>
            </a:pPr>
            <a:r>
              <a:rPr lang="en-US"/>
              <a:t>When the page loads, it is called an event. When the user clicks a button, that click too is an event. Other examples include events like pressing any key, closing a window, resizing a window, etc.</a:t>
            </a:r>
            <a:endParaRPr/>
          </a:p>
          <a:p>
            <a:pPr indent="0" lvl="0" marL="1588" rtl="0" algn="just">
              <a:lnSpc>
                <a:spcPct val="90000"/>
              </a:lnSpc>
              <a:spcBef>
                <a:spcPts val="2400"/>
              </a:spcBef>
              <a:spcAft>
                <a:spcPts val="0"/>
              </a:spcAft>
              <a:buSzPts val="2800"/>
              <a:buNone/>
            </a:pPr>
            <a:r>
              <a:rPr lang="en-US"/>
              <a:t>Developers can use these events to execute JavaScript coded responses, which cause buttons to close windows, messages to be displayed to users, data to be validated, and virtually any other type of response imaginable.</a:t>
            </a:r>
            <a:endParaRPr/>
          </a:p>
          <a:p>
            <a:pPr indent="0" lvl="0" marL="1588" rtl="0" algn="just">
              <a:lnSpc>
                <a:spcPct val="90000"/>
              </a:lnSpc>
              <a:spcBef>
                <a:spcPts val="2400"/>
              </a:spcBef>
              <a:spcAft>
                <a:spcPts val="0"/>
              </a:spcAft>
              <a:buSzPts val="2800"/>
              <a:buNone/>
            </a:pPr>
            <a:r>
              <a:rPr lang="en-US"/>
              <a:t>Events are a part of the Document Object Model (DOM) Level 3 and every HTML element contains a set of events which can trigger JavaScript Code.</a:t>
            </a:r>
            <a:endParaRPr/>
          </a:p>
          <a:p>
            <a:pPr indent="0" lvl="0" marL="1588" rtl="0" algn="l">
              <a:lnSpc>
                <a:spcPct val="90000"/>
              </a:lnSpc>
              <a:spcBef>
                <a:spcPts val="2400"/>
              </a:spcBef>
              <a:spcAft>
                <a:spcPts val="0"/>
              </a:spcAft>
              <a:buSzPts val="2800"/>
              <a:buNone/>
            </a:pPr>
            <a:r>
              <a:t/>
            </a:r>
            <a:endParaRPr/>
          </a:p>
        </p:txBody>
      </p:sp>
      <p:sp>
        <p:nvSpPr>
          <p:cNvPr id="969" name="Google Shape;969;p95"/>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3" name="Shape 973"/>
        <p:cNvGrpSpPr/>
        <p:nvPr/>
      </p:nvGrpSpPr>
      <p:grpSpPr>
        <a:xfrm>
          <a:off x="0" y="0"/>
          <a:ext cx="0" cy="0"/>
          <a:chOff x="0" y="0"/>
          <a:chExt cx="0" cy="0"/>
        </a:xfrm>
      </p:grpSpPr>
      <p:sp>
        <p:nvSpPr>
          <p:cNvPr id="974" name="Google Shape;974;p96"/>
          <p:cNvSpPr txBox="1"/>
          <p:nvPr>
            <p:ph type="title"/>
          </p:nvPr>
        </p:nvSpPr>
        <p:spPr>
          <a:xfrm>
            <a:off x="203571" y="234462"/>
            <a:ext cx="11125199" cy="545124"/>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onclick Event Type</a:t>
            </a:r>
            <a:endParaRPr/>
          </a:p>
        </p:txBody>
      </p:sp>
      <p:sp>
        <p:nvSpPr>
          <p:cNvPr id="975" name="Google Shape;975;p96"/>
          <p:cNvSpPr txBox="1"/>
          <p:nvPr>
            <p:ph idx="1" type="body"/>
          </p:nvPr>
        </p:nvSpPr>
        <p:spPr>
          <a:xfrm>
            <a:off x="462500" y="1043353"/>
            <a:ext cx="11495038" cy="3962401"/>
          </a:xfrm>
          <a:prstGeom prst="rect">
            <a:avLst/>
          </a:prstGeom>
          <a:noFill/>
          <a:ln>
            <a:noFill/>
          </a:ln>
        </p:spPr>
        <p:txBody>
          <a:bodyPr anchorCtr="0" anchor="t" bIns="0" lIns="0" spcFirstLastPara="1" rIns="0" wrap="square" tIns="0">
            <a:noAutofit/>
          </a:bodyPr>
          <a:lstStyle/>
          <a:p>
            <a:pPr indent="0" lvl="0" marL="1588" rtl="0" algn="l">
              <a:lnSpc>
                <a:spcPct val="90000"/>
              </a:lnSpc>
              <a:spcBef>
                <a:spcPts val="0"/>
              </a:spcBef>
              <a:spcAft>
                <a:spcPts val="0"/>
              </a:spcAft>
              <a:buSzPts val="2800"/>
              <a:buNone/>
            </a:pPr>
            <a:r>
              <a:rPr lang="en-US"/>
              <a:t>This is the most frequently used event type which occurs when a user clicks the left button of his mouse. You can put your validation, warning etc., against this event type.</a:t>
            </a:r>
            <a:endParaRPr/>
          </a:p>
        </p:txBody>
      </p:sp>
      <p:sp>
        <p:nvSpPr>
          <p:cNvPr id="976" name="Google Shape;976;p96"/>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id="977" name="Google Shape;977;p96"/>
          <p:cNvPicPr preferRelativeResize="0"/>
          <p:nvPr/>
        </p:nvPicPr>
        <p:blipFill rotWithShape="1">
          <a:blip r:embed="rId3">
            <a:alphaModFix/>
          </a:blip>
          <a:srcRect b="0" l="0" r="0" t="0"/>
          <a:stretch/>
        </p:blipFill>
        <p:spPr>
          <a:xfrm>
            <a:off x="462500" y="2354871"/>
            <a:ext cx="5124450" cy="2914650"/>
          </a:xfrm>
          <a:prstGeom prst="rect">
            <a:avLst/>
          </a:prstGeom>
          <a:noFill/>
          <a:ln>
            <a:noFill/>
          </a:ln>
        </p:spPr>
      </p:pic>
      <p:pic>
        <p:nvPicPr>
          <p:cNvPr id="978" name="Google Shape;978;p96"/>
          <p:cNvPicPr preferRelativeResize="0"/>
          <p:nvPr/>
        </p:nvPicPr>
        <p:blipFill rotWithShape="1">
          <a:blip r:embed="rId4">
            <a:alphaModFix/>
          </a:blip>
          <a:srcRect b="0" l="0" r="0" t="0"/>
          <a:stretch/>
        </p:blipFill>
        <p:spPr>
          <a:xfrm>
            <a:off x="6973212" y="3024553"/>
            <a:ext cx="4355558" cy="1002325"/>
          </a:xfrm>
          <a:prstGeom prst="rect">
            <a:avLst/>
          </a:prstGeom>
          <a:noFill/>
          <a:ln>
            <a:noFill/>
          </a:ln>
        </p:spPr>
      </p:pic>
      <p:sp>
        <p:nvSpPr>
          <p:cNvPr id="979" name="Google Shape;979;p96"/>
          <p:cNvSpPr txBox="1"/>
          <p:nvPr/>
        </p:nvSpPr>
        <p:spPr>
          <a:xfrm>
            <a:off x="8745415" y="2649415"/>
            <a:ext cx="914400" cy="375138"/>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None/>
            </a:pPr>
            <a:r>
              <a:rPr lang="en-US" sz="1900">
                <a:solidFill>
                  <a:schemeClr val="dk1"/>
                </a:solidFill>
                <a:latin typeface="Calibri"/>
                <a:ea typeface="Calibri"/>
                <a:cs typeface="Calibri"/>
                <a:sym typeface="Calibri"/>
              </a:rPr>
              <a:t>Output</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3" name="Shape 983"/>
        <p:cNvGrpSpPr/>
        <p:nvPr/>
      </p:nvGrpSpPr>
      <p:grpSpPr>
        <a:xfrm>
          <a:off x="0" y="0"/>
          <a:ext cx="0" cy="0"/>
          <a:chOff x="0" y="0"/>
          <a:chExt cx="0" cy="0"/>
        </a:xfrm>
      </p:grpSpPr>
      <p:sp>
        <p:nvSpPr>
          <p:cNvPr id="984" name="Google Shape;984;p97"/>
          <p:cNvSpPr txBox="1"/>
          <p:nvPr>
            <p:ph type="title"/>
          </p:nvPr>
        </p:nvSpPr>
        <p:spPr>
          <a:xfrm>
            <a:off x="180125" y="7267"/>
            <a:ext cx="11125199" cy="521678"/>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onsubmit Event type</a:t>
            </a:r>
            <a:endParaRPr/>
          </a:p>
        </p:txBody>
      </p:sp>
      <p:sp>
        <p:nvSpPr>
          <p:cNvPr id="985" name="Google Shape;985;p97"/>
          <p:cNvSpPr txBox="1"/>
          <p:nvPr>
            <p:ph idx="1" type="body"/>
          </p:nvPr>
        </p:nvSpPr>
        <p:spPr>
          <a:xfrm>
            <a:off x="462500" y="709977"/>
            <a:ext cx="11495038" cy="3962401"/>
          </a:xfrm>
          <a:prstGeom prst="rect">
            <a:avLst/>
          </a:prstGeom>
          <a:noFill/>
          <a:ln>
            <a:noFill/>
          </a:ln>
        </p:spPr>
        <p:txBody>
          <a:bodyPr anchorCtr="0" anchor="t" bIns="0" lIns="0" spcFirstLastPara="1" rIns="0" wrap="square" tIns="0">
            <a:noAutofit/>
          </a:bodyPr>
          <a:lstStyle/>
          <a:p>
            <a:pPr indent="0" lvl="0" marL="1588" rtl="0" algn="just">
              <a:lnSpc>
                <a:spcPct val="90000"/>
              </a:lnSpc>
              <a:spcBef>
                <a:spcPts val="0"/>
              </a:spcBef>
              <a:spcAft>
                <a:spcPts val="0"/>
              </a:spcAft>
              <a:buSzPts val="2600"/>
              <a:buNone/>
            </a:pPr>
            <a:r>
              <a:rPr b="1" lang="en-US" sz="2600"/>
              <a:t>onsubmit</a:t>
            </a:r>
            <a:r>
              <a:rPr lang="en-US" sz="2600"/>
              <a:t> is an event that occurs when you try to submit a form. You can put your form validation against this event type.</a:t>
            </a:r>
            <a:endParaRPr/>
          </a:p>
          <a:p>
            <a:pPr indent="0" lvl="0" marL="1588" rtl="0" algn="just">
              <a:lnSpc>
                <a:spcPct val="90000"/>
              </a:lnSpc>
              <a:spcBef>
                <a:spcPts val="2400"/>
              </a:spcBef>
              <a:spcAft>
                <a:spcPts val="0"/>
              </a:spcAft>
              <a:buSzPts val="2600"/>
              <a:buNone/>
            </a:pPr>
            <a:r>
              <a:rPr lang="en-US" sz="2600"/>
              <a:t>Example</a:t>
            </a:r>
            <a:endParaRPr/>
          </a:p>
          <a:p>
            <a:pPr indent="0" lvl="0" marL="1588" rtl="0" algn="just">
              <a:lnSpc>
                <a:spcPct val="90000"/>
              </a:lnSpc>
              <a:spcBef>
                <a:spcPts val="2400"/>
              </a:spcBef>
              <a:spcAft>
                <a:spcPts val="0"/>
              </a:spcAft>
              <a:buSzPts val="2600"/>
              <a:buNone/>
            </a:pPr>
            <a:r>
              <a:rPr lang="en-US" sz="2600"/>
              <a:t>The following example shows how to use onsubmit. Here we are calling a </a:t>
            </a:r>
            <a:r>
              <a:rPr b="1" lang="en-US" sz="2600"/>
              <a:t>validate()</a:t>
            </a:r>
            <a:r>
              <a:rPr lang="en-US" sz="2600"/>
              <a:t> function before submitting a form data to the webserver. If </a:t>
            </a:r>
            <a:r>
              <a:rPr b="1" lang="en-US" sz="2600"/>
              <a:t>validate()</a:t>
            </a:r>
            <a:r>
              <a:rPr lang="en-US" sz="2600"/>
              <a:t> function returns true, the form will be submitted, otherwise it will not submit the data.</a:t>
            </a:r>
            <a:endParaRPr/>
          </a:p>
          <a:p>
            <a:pPr indent="0" lvl="0" marL="1588" rtl="0" algn="l">
              <a:lnSpc>
                <a:spcPct val="90000"/>
              </a:lnSpc>
              <a:spcBef>
                <a:spcPts val="2400"/>
              </a:spcBef>
              <a:spcAft>
                <a:spcPts val="0"/>
              </a:spcAft>
              <a:buSzPts val="2800"/>
              <a:buNone/>
            </a:pPr>
            <a:r>
              <a:t/>
            </a:r>
            <a:endParaRPr/>
          </a:p>
        </p:txBody>
      </p:sp>
      <p:sp>
        <p:nvSpPr>
          <p:cNvPr id="986" name="Google Shape;986;p97"/>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id="987" name="Google Shape;987;p97"/>
          <p:cNvPicPr preferRelativeResize="0"/>
          <p:nvPr/>
        </p:nvPicPr>
        <p:blipFill rotWithShape="1">
          <a:blip r:embed="rId3">
            <a:alphaModFix/>
          </a:blip>
          <a:srcRect b="0" l="0" r="0" t="0"/>
          <a:stretch/>
        </p:blipFill>
        <p:spPr>
          <a:xfrm>
            <a:off x="3336281" y="3553019"/>
            <a:ext cx="4202629" cy="2753996"/>
          </a:xfrm>
          <a:prstGeom prst="rect">
            <a:avLst/>
          </a:prstGeom>
          <a:noFill/>
          <a:ln>
            <a:noFill/>
          </a:ln>
        </p:spPr>
      </p:pic>
      <p:sp>
        <p:nvSpPr>
          <p:cNvPr id="988" name="Google Shape;988;p97"/>
          <p:cNvSpPr txBox="1"/>
          <p:nvPr/>
        </p:nvSpPr>
        <p:spPr>
          <a:xfrm>
            <a:off x="9498291" y="3774831"/>
            <a:ext cx="914400" cy="328247"/>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None/>
            </a:pPr>
            <a:r>
              <a:rPr lang="en-US" sz="1900">
                <a:solidFill>
                  <a:schemeClr val="dk1"/>
                </a:solidFill>
                <a:latin typeface="Calibri"/>
                <a:ea typeface="Calibri"/>
                <a:cs typeface="Calibri"/>
                <a:sym typeface="Calibri"/>
              </a:rPr>
              <a:t>Output</a:t>
            </a:r>
            <a:endParaRPr/>
          </a:p>
        </p:txBody>
      </p:sp>
      <p:pic>
        <p:nvPicPr>
          <p:cNvPr id="989" name="Google Shape;989;p97"/>
          <p:cNvPicPr preferRelativeResize="0"/>
          <p:nvPr/>
        </p:nvPicPr>
        <p:blipFill rotWithShape="1">
          <a:blip r:embed="rId4">
            <a:alphaModFix/>
          </a:blip>
          <a:srcRect b="0" l="0" r="0" t="0"/>
          <a:stretch/>
        </p:blipFill>
        <p:spPr>
          <a:xfrm>
            <a:off x="8710769" y="4178178"/>
            <a:ext cx="2156509" cy="4942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3" name="Shape 993"/>
        <p:cNvGrpSpPr/>
        <p:nvPr/>
      </p:nvGrpSpPr>
      <p:grpSpPr>
        <a:xfrm>
          <a:off x="0" y="0"/>
          <a:ext cx="0" cy="0"/>
          <a:chOff x="0" y="0"/>
          <a:chExt cx="0" cy="0"/>
        </a:xfrm>
      </p:grpSpPr>
      <p:sp>
        <p:nvSpPr>
          <p:cNvPr id="994" name="Google Shape;994;p98"/>
          <p:cNvSpPr txBox="1"/>
          <p:nvPr>
            <p:ph type="title"/>
          </p:nvPr>
        </p:nvSpPr>
        <p:spPr>
          <a:xfrm>
            <a:off x="180126" y="211016"/>
            <a:ext cx="11125199" cy="592016"/>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onmouseover and onmouseout</a:t>
            </a:r>
            <a:endParaRPr/>
          </a:p>
        </p:txBody>
      </p:sp>
      <p:sp>
        <p:nvSpPr>
          <p:cNvPr id="995" name="Google Shape;995;p98"/>
          <p:cNvSpPr txBox="1"/>
          <p:nvPr>
            <p:ph idx="1" type="body"/>
          </p:nvPr>
        </p:nvSpPr>
        <p:spPr>
          <a:xfrm>
            <a:off x="271670" y="1066799"/>
            <a:ext cx="11638976" cy="3962401"/>
          </a:xfrm>
          <a:prstGeom prst="rect">
            <a:avLst/>
          </a:prstGeom>
          <a:noFill/>
          <a:ln>
            <a:noFill/>
          </a:ln>
        </p:spPr>
        <p:txBody>
          <a:bodyPr anchorCtr="0" anchor="t" bIns="0" lIns="0" spcFirstLastPara="1" rIns="0" wrap="square" tIns="0">
            <a:noAutofit/>
          </a:bodyPr>
          <a:lstStyle/>
          <a:p>
            <a:pPr indent="0" lvl="0" marL="1588" rtl="0" algn="just">
              <a:lnSpc>
                <a:spcPct val="90000"/>
              </a:lnSpc>
              <a:spcBef>
                <a:spcPts val="0"/>
              </a:spcBef>
              <a:spcAft>
                <a:spcPts val="0"/>
              </a:spcAft>
              <a:buSzPts val="2800"/>
              <a:buNone/>
            </a:pPr>
            <a:r>
              <a:rPr lang="en-US"/>
              <a:t>These two event types will help you create nice effects with images or even with text as well. The </a:t>
            </a:r>
            <a:r>
              <a:rPr b="1" lang="en-US"/>
              <a:t>onmouseover</a:t>
            </a:r>
            <a:r>
              <a:rPr lang="en-US"/>
              <a:t> event triggers when you bring your mouse over any element and the </a:t>
            </a:r>
            <a:r>
              <a:rPr b="1" lang="en-US"/>
              <a:t>onmouseout</a:t>
            </a:r>
            <a:r>
              <a:rPr lang="en-US"/>
              <a:t> triggers when you move your mouse out from that element. Try the following example.</a:t>
            </a:r>
            <a:endParaRPr/>
          </a:p>
        </p:txBody>
      </p:sp>
      <p:sp>
        <p:nvSpPr>
          <p:cNvPr id="996" name="Google Shape;996;p98"/>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id="997" name="Google Shape;997;p98"/>
          <p:cNvPicPr preferRelativeResize="0"/>
          <p:nvPr/>
        </p:nvPicPr>
        <p:blipFill rotWithShape="1">
          <a:blip r:embed="rId3">
            <a:alphaModFix/>
          </a:blip>
          <a:srcRect b="0" l="0" r="0" t="0"/>
          <a:stretch/>
        </p:blipFill>
        <p:spPr>
          <a:xfrm>
            <a:off x="894500" y="2825627"/>
            <a:ext cx="4848225" cy="3457575"/>
          </a:xfrm>
          <a:prstGeom prst="rect">
            <a:avLst/>
          </a:prstGeom>
          <a:noFill/>
          <a:ln>
            <a:noFill/>
          </a:ln>
        </p:spPr>
      </p:pic>
      <p:sp>
        <p:nvSpPr>
          <p:cNvPr id="998" name="Google Shape;998;p98"/>
          <p:cNvSpPr txBox="1"/>
          <p:nvPr/>
        </p:nvSpPr>
        <p:spPr>
          <a:xfrm>
            <a:off x="8323385" y="3047999"/>
            <a:ext cx="914400" cy="375139"/>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None/>
            </a:pPr>
            <a:r>
              <a:rPr lang="en-US" sz="1900">
                <a:solidFill>
                  <a:schemeClr val="dk1"/>
                </a:solidFill>
                <a:latin typeface="Calibri"/>
                <a:ea typeface="Calibri"/>
                <a:cs typeface="Calibri"/>
                <a:sym typeface="Calibri"/>
              </a:rPr>
              <a:t>Output</a:t>
            </a:r>
            <a:endParaRPr/>
          </a:p>
        </p:txBody>
      </p:sp>
      <p:pic>
        <p:nvPicPr>
          <p:cNvPr id="999" name="Google Shape;999;p98"/>
          <p:cNvPicPr preferRelativeResize="0"/>
          <p:nvPr/>
        </p:nvPicPr>
        <p:blipFill rotWithShape="1">
          <a:blip r:embed="rId4">
            <a:alphaModFix/>
          </a:blip>
          <a:srcRect b="0" l="0" r="0" t="0"/>
          <a:stretch/>
        </p:blipFill>
        <p:spPr>
          <a:xfrm>
            <a:off x="6994281" y="3686905"/>
            <a:ext cx="3568518" cy="71144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3" name="Shape 1003"/>
        <p:cNvGrpSpPr/>
        <p:nvPr/>
      </p:nvGrpSpPr>
      <p:grpSpPr>
        <a:xfrm>
          <a:off x="0" y="0"/>
          <a:ext cx="0" cy="0"/>
          <a:chOff x="0" y="0"/>
          <a:chExt cx="0" cy="0"/>
        </a:xfrm>
      </p:grpSpPr>
      <p:sp>
        <p:nvSpPr>
          <p:cNvPr id="1004" name="Google Shape;1004;p99"/>
          <p:cNvSpPr txBox="1"/>
          <p:nvPr>
            <p:ph type="title"/>
          </p:nvPr>
        </p:nvSpPr>
        <p:spPr>
          <a:xfrm>
            <a:off x="180125" y="281352"/>
            <a:ext cx="11125199" cy="615463"/>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3600"/>
              <a:buFont typeface="Calibri"/>
              <a:buNone/>
            </a:pPr>
            <a:r>
              <a:rPr lang="en-US"/>
              <a:t>HTML5 Standard Events</a:t>
            </a:r>
            <a:endParaRPr/>
          </a:p>
        </p:txBody>
      </p:sp>
      <p:sp>
        <p:nvSpPr>
          <p:cNvPr id="1005" name="Google Shape;1005;p99"/>
          <p:cNvSpPr txBox="1"/>
          <p:nvPr>
            <p:ph idx="1" type="body"/>
          </p:nvPr>
        </p:nvSpPr>
        <p:spPr>
          <a:xfrm>
            <a:off x="462500" y="1066799"/>
            <a:ext cx="11377808" cy="3962401"/>
          </a:xfrm>
          <a:prstGeom prst="rect">
            <a:avLst/>
          </a:prstGeom>
          <a:noFill/>
          <a:ln>
            <a:noFill/>
          </a:ln>
        </p:spPr>
        <p:txBody>
          <a:bodyPr anchorCtr="0" anchor="t" bIns="0" lIns="0" spcFirstLastPara="1" rIns="0" wrap="square" tIns="0">
            <a:noAutofit/>
          </a:bodyPr>
          <a:lstStyle/>
          <a:p>
            <a:pPr indent="0" lvl="0" marL="1588" rtl="0" algn="l">
              <a:lnSpc>
                <a:spcPct val="90000"/>
              </a:lnSpc>
              <a:spcBef>
                <a:spcPts val="0"/>
              </a:spcBef>
              <a:spcAft>
                <a:spcPts val="0"/>
              </a:spcAft>
              <a:buSzPts val="2800"/>
              <a:buNone/>
            </a:pPr>
            <a:r>
              <a:rPr lang="en-US"/>
              <a:t>The standard HTML 5 events are listed here for your reference. Here script indicates a Javascript function to be executed against that event.</a:t>
            </a:r>
            <a:endParaRPr/>
          </a:p>
        </p:txBody>
      </p:sp>
      <p:sp>
        <p:nvSpPr>
          <p:cNvPr id="1006" name="Google Shape;1006;p99"/>
          <p:cNvSpPr txBox="1"/>
          <p:nvPr>
            <p:ph idx="12" type="sldNum"/>
          </p:nvPr>
        </p:nvSpPr>
        <p:spPr>
          <a:xfrm>
            <a:off x="9132752" y="6556248"/>
            <a:ext cx="381661"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1007" name="Google Shape;1007;p99"/>
          <p:cNvGraphicFramePr/>
          <p:nvPr/>
        </p:nvGraphicFramePr>
        <p:xfrm>
          <a:off x="1679782" y="1798895"/>
          <a:ext cx="3000000" cy="3000000"/>
        </p:xfrm>
        <a:graphic>
          <a:graphicData uri="http://schemas.openxmlformats.org/drawingml/2006/table">
            <a:tbl>
              <a:tblPr bandRow="1" firstRow="1">
                <a:noFill/>
                <a:tableStyleId>{28E30604-20AF-4E26-80DD-424C24190ECC}</a:tableStyleId>
              </a:tblPr>
              <a:tblGrid>
                <a:gridCol w="2329525"/>
                <a:gridCol w="1359875"/>
                <a:gridCol w="4436500"/>
              </a:tblGrid>
              <a:tr h="370850">
                <a:tc>
                  <a:txBody>
                    <a:bodyPr/>
                    <a:lstStyle/>
                    <a:p>
                      <a:pPr indent="0" lvl="0" marL="0" marR="0" rtl="0" algn="l">
                        <a:spcBef>
                          <a:spcPts val="0"/>
                        </a:spcBef>
                        <a:spcAft>
                          <a:spcPts val="0"/>
                        </a:spcAft>
                        <a:buNone/>
                      </a:pPr>
                      <a:r>
                        <a:rPr lang="en-US" sz="1900" u="none" cap="none" strike="noStrike"/>
                        <a:t>Attribute</a:t>
                      </a:r>
                      <a:endParaRPr/>
                    </a:p>
                  </a:txBody>
                  <a:tcPr marT="76200" marB="76200" marR="76200" marL="76200"/>
                </a:tc>
                <a:tc>
                  <a:txBody>
                    <a:bodyPr/>
                    <a:lstStyle/>
                    <a:p>
                      <a:pPr indent="0" lvl="0" marL="0" marR="0" rtl="0" algn="l">
                        <a:spcBef>
                          <a:spcPts val="0"/>
                        </a:spcBef>
                        <a:spcAft>
                          <a:spcPts val="0"/>
                        </a:spcAft>
                        <a:buNone/>
                      </a:pPr>
                      <a:r>
                        <a:rPr lang="en-US" sz="1900" u="none" cap="none" strike="noStrike"/>
                        <a:t>Value</a:t>
                      </a:r>
                      <a:endParaRPr/>
                    </a:p>
                  </a:txBody>
                  <a:tcPr marT="76200" marB="76200" marR="76200" marL="76200"/>
                </a:tc>
                <a:tc>
                  <a:txBody>
                    <a:bodyPr/>
                    <a:lstStyle/>
                    <a:p>
                      <a:pPr indent="0" lvl="0" marL="0" marR="0" rtl="0" algn="l">
                        <a:spcBef>
                          <a:spcPts val="0"/>
                        </a:spcBef>
                        <a:spcAft>
                          <a:spcPts val="0"/>
                        </a:spcAft>
                        <a:buNone/>
                      </a:pPr>
                      <a:r>
                        <a:rPr lang="en-US" sz="1900" u="none" cap="none" strike="noStrike"/>
                        <a:t>Description</a:t>
                      </a:r>
                      <a:endParaRPr/>
                    </a:p>
                  </a:txBody>
                  <a:tcPr marT="76200" marB="76200" marR="76200" marL="76200"/>
                </a:tc>
              </a:tr>
              <a:tr h="370850">
                <a:tc>
                  <a:txBody>
                    <a:bodyPr/>
                    <a:lstStyle/>
                    <a:p>
                      <a:pPr indent="0" lvl="0" marL="0" marR="0" rtl="0" algn="l">
                        <a:spcBef>
                          <a:spcPts val="0"/>
                        </a:spcBef>
                        <a:spcAft>
                          <a:spcPts val="0"/>
                        </a:spcAft>
                        <a:buNone/>
                      </a:pPr>
                      <a:r>
                        <a:rPr lang="en-US" sz="1900" u="none" cap="none" strike="noStrike"/>
                        <a:t>Offline</a:t>
                      </a:r>
                      <a:endParaRPr/>
                    </a:p>
                  </a:txBody>
                  <a:tcPr marT="76200" marB="76200" marR="76200" marL="76200"/>
                </a:tc>
                <a:tc>
                  <a:txBody>
                    <a:bodyPr/>
                    <a:lstStyle/>
                    <a:p>
                      <a:pPr indent="0" lvl="0" marL="0" marR="0" rtl="0" algn="l">
                        <a:spcBef>
                          <a:spcPts val="0"/>
                        </a:spcBef>
                        <a:spcAft>
                          <a:spcPts val="0"/>
                        </a:spcAft>
                        <a:buNone/>
                      </a:pPr>
                      <a:r>
                        <a:rPr lang="en-US" sz="1900" u="none" cap="none" strike="noStrike"/>
                        <a:t>script</a:t>
                      </a:r>
                      <a:endParaRPr/>
                    </a:p>
                  </a:txBody>
                  <a:tcPr marT="76200" marB="76200" marR="76200" marL="76200"/>
                </a:tc>
                <a:tc>
                  <a:txBody>
                    <a:bodyPr/>
                    <a:lstStyle/>
                    <a:p>
                      <a:pPr indent="0" lvl="0" marL="0" marR="0" rtl="0" algn="l">
                        <a:spcBef>
                          <a:spcPts val="0"/>
                        </a:spcBef>
                        <a:spcAft>
                          <a:spcPts val="0"/>
                        </a:spcAft>
                        <a:buNone/>
                      </a:pPr>
                      <a:r>
                        <a:rPr lang="en-US" sz="1900" u="none" cap="none" strike="noStrike"/>
                        <a:t>Triggers when the document goes offline</a:t>
                      </a:r>
                      <a:endParaRPr/>
                    </a:p>
                  </a:txBody>
                  <a:tcPr marT="76200" marB="76200" marR="76200" marL="76200"/>
                </a:tc>
              </a:tr>
              <a:tr h="370850">
                <a:tc>
                  <a:txBody>
                    <a:bodyPr/>
                    <a:lstStyle/>
                    <a:p>
                      <a:pPr indent="0" lvl="0" marL="0" marR="0" rtl="0" algn="l">
                        <a:spcBef>
                          <a:spcPts val="0"/>
                        </a:spcBef>
                        <a:spcAft>
                          <a:spcPts val="0"/>
                        </a:spcAft>
                        <a:buNone/>
                      </a:pPr>
                      <a:r>
                        <a:rPr lang="en-US" sz="1900" u="none" cap="none" strike="noStrike"/>
                        <a:t>Onabort</a:t>
                      </a:r>
                      <a:endParaRPr/>
                    </a:p>
                  </a:txBody>
                  <a:tcPr marT="76200" marB="76200" marR="76200" marL="76200"/>
                </a:tc>
                <a:tc>
                  <a:txBody>
                    <a:bodyPr/>
                    <a:lstStyle/>
                    <a:p>
                      <a:pPr indent="0" lvl="0" marL="0" marR="0" rtl="0" algn="l">
                        <a:spcBef>
                          <a:spcPts val="0"/>
                        </a:spcBef>
                        <a:spcAft>
                          <a:spcPts val="0"/>
                        </a:spcAft>
                        <a:buNone/>
                      </a:pPr>
                      <a:r>
                        <a:rPr lang="en-US" sz="1900" u="none" cap="none" strike="noStrike"/>
                        <a:t>script</a:t>
                      </a:r>
                      <a:endParaRPr/>
                    </a:p>
                  </a:txBody>
                  <a:tcPr marT="76200" marB="76200" marR="76200" marL="76200"/>
                </a:tc>
                <a:tc>
                  <a:txBody>
                    <a:bodyPr/>
                    <a:lstStyle/>
                    <a:p>
                      <a:pPr indent="0" lvl="0" marL="0" marR="0" rtl="0" algn="l">
                        <a:spcBef>
                          <a:spcPts val="0"/>
                        </a:spcBef>
                        <a:spcAft>
                          <a:spcPts val="0"/>
                        </a:spcAft>
                        <a:buNone/>
                      </a:pPr>
                      <a:r>
                        <a:rPr lang="en-US" sz="1900" u="none" cap="none" strike="noStrike"/>
                        <a:t>Triggers on an abort event</a:t>
                      </a:r>
                      <a:endParaRPr/>
                    </a:p>
                  </a:txBody>
                  <a:tcPr marT="76200" marB="76200" marR="76200" marL="76200"/>
                </a:tc>
              </a:tr>
              <a:tr h="370850">
                <a:tc>
                  <a:txBody>
                    <a:bodyPr/>
                    <a:lstStyle/>
                    <a:p>
                      <a:pPr indent="0" lvl="0" marL="0" marR="0" rtl="0" algn="l">
                        <a:spcBef>
                          <a:spcPts val="0"/>
                        </a:spcBef>
                        <a:spcAft>
                          <a:spcPts val="0"/>
                        </a:spcAft>
                        <a:buNone/>
                      </a:pPr>
                      <a:r>
                        <a:rPr lang="en-US" sz="1900" u="none" cap="none" strike="noStrike"/>
                        <a:t>onafterprint</a:t>
                      </a:r>
                      <a:endParaRPr sz="1900" u="none" cap="none" strike="noStrike"/>
                    </a:p>
                  </a:txBody>
                  <a:tcPr marT="76200" marB="76200" marR="76200" marL="76200"/>
                </a:tc>
                <a:tc>
                  <a:txBody>
                    <a:bodyPr/>
                    <a:lstStyle/>
                    <a:p>
                      <a:pPr indent="0" lvl="0" marL="0" marR="0" rtl="0" algn="l">
                        <a:spcBef>
                          <a:spcPts val="0"/>
                        </a:spcBef>
                        <a:spcAft>
                          <a:spcPts val="0"/>
                        </a:spcAft>
                        <a:buNone/>
                      </a:pPr>
                      <a:r>
                        <a:rPr lang="en-US" sz="1900" u="none" cap="none" strike="noStrike"/>
                        <a:t>script</a:t>
                      </a:r>
                      <a:endParaRPr/>
                    </a:p>
                  </a:txBody>
                  <a:tcPr marT="76200" marB="76200" marR="76200" marL="76200"/>
                </a:tc>
                <a:tc>
                  <a:txBody>
                    <a:bodyPr/>
                    <a:lstStyle/>
                    <a:p>
                      <a:pPr indent="0" lvl="0" marL="0" marR="0" rtl="0" algn="l">
                        <a:spcBef>
                          <a:spcPts val="0"/>
                        </a:spcBef>
                        <a:spcAft>
                          <a:spcPts val="0"/>
                        </a:spcAft>
                        <a:buNone/>
                      </a:pPr>
                      <a:r>
                        <a:rPr lang="en-US" sz="1900" u="none" cap="none" strike="noStrike"/>
                        <a:t>Triggers after the document is printed</a:t>
                      </a:r>
                      <a:endParaRPr/>
                    </a:p>
                  </a:txBody>
                  <a:tcPr marT="76200" marB="76200" marR="76200" marL="76200"/>
                </a:tc>
              </a:tr>
              <a:tr h="370850">
                <a:tc>
                  <a:txBody>
                    <a:bodyPr/>
                    <a:lstStyle/>
                    <a:p>
                      <a:pPr indent="0" lvl="0" marL="0" marR="0" rtl="0" algn="l">
                        <a:spcBef>
                          <a:spcPts val="0"/>
                        </a:spcBef>
                        <a:spcAft>
                          <a:spcPts val="0"/>
                        </a:spcAft>
                        <a:buNone/>
                      </a:pPr>
                      <a:r>
                        <a:rPr lang="en-US" sz="1900" u="none" cap="none" strike="noStrike"/>
                        <a:t>onbeforeonload</a:t>
                      </a:r>
                      <a:endParaRPr/>
                    </a:p>
                  </a:txBody>
                  <a:tcPr marT="76200" marB="76200" marR="76200" marL="76200"/>
                </a:tc>
                <a:tc>
                  <a:txBody>
                    <a:bodyPr/>
                    <a:lstStyle/>
                    <a:p>
                      <a:pPr indent="0" lvl="0" marL="0" marR="0" rtl="0" algn="l">
                        <a:spcBef>
                          <a:spcPts val="0"/>
                        </a:spcBef>
                        <a:spcAft>
                          <a:spcPts val="0"/>
                        </a:spcAft>
                        <a:buNone/>
                      </a:pPr>
                      <a:r>
                        <a:rPr lang="en-US" sz="1900" u="none" cap="none" strike="noStrike"/>
                        <a:t>script</a:t>
                      </a:r>
                      <a:endParaRPr/>
                    </a:p>
                  </a:txBody>
                  <a:tcPr marT="76200" marB="76200" marR="76200" marL="76200"/>
                </a:tc>
                <a:tc>
                  <a:txBody>
                    <a:bodyPr/>
                    <a:lstStyle/>
                    <a:p>
                      <a:pPr indent="0" lvl="0" marL="0" marR="0" rtl="0" algn="l">
                        <a:spcBef>
                          <a:spcPts val="0"/>
                        </a:spcBef>
                        <a:spcAft>
                          <a:spcPts val="0"/>
                        </a:spcAft>
                        <a:buNone/>
                      </a:pPr>
                      <a:r>
                        <a:rPr lang="en-US" sz="1900" u="none" cap="none" strike="noStrike"/>
                        <a:t>Triggers before the document loads</a:t>
                      </a:r>
                      <a:endParaRPr/>
                    </a:p>
                  </a:txBody>
                  <a:tcPr marT="76200" marB="76200" marR="76200" marL="76200"/>
                </a:tc>
              </a:tr>
              <a:tr h="370850">
                <a:tc>
                  <a:txBody>
                    <a:bodyPr/>
                    <a:lstStyle/>
                    <a:p>
                      <a:pPr indent="0" lvl="0" marL="0" marR="0" rtl="0" algn="l">
                        <a:spcBef>
                          <a:spcPts val="0"/>
                        </a:spcBef>
                        <a:spcAft>
                          <a:spcPts val="0"/>
                        </a:spcAft>
                        <a:buNone/>
                      </a:pPr>
                      <a:r>
                        <a:rPr lang="en-US" sz="1900" u="none" cap="none" strike="noStrike"/>
                        <a:t>onbeforeprint</a:t>
                      </a:r>
                      <a:endParaRPr/>
                    </a:p>
                  </a:txBody>
                  <a:tcPr marT="76200" marB="76200" marR="76200" marL="76200"/>
                </a:tc>
                <a:tc>
                  <a:txBody>
                    <a:bodyPr/>
                    <a:lstStyle/>
                    <a:p>
                      <a:pPr indent="0" lvl="0" marL="0" marR="0" rtl="0" algn="l">
                        <a:spcBef>
                          <a:spcPts val="0"/>
                        </a:spcBef>
                        <a:spcAft>
                          <a:spcPts val="0"/>
                        </a:spcAft>
                        <a:buNone/>
                      </a:pPr>
                      <a:r>
                        <a:rPr lang="en-US" sz="1900" u="none" cap="none" strike="noStrike"/>
                        <a:t>script</a:t>
                      </a:r>
                      <a:endParaRPr/>
                    </a:p>
                  </a:txBody>
                  <a:tcPr marT="76200" marB="76200" marR="76200" marL="76200"/>
                </a:tc>
                <a:tc>
                  <a:txBody>
                    <a:bodyPr/>
                    <a:lstStyle/>
                    <a:p>
                      <a:pPr indent="0" lvl="0" marL="0" marR="0" rtl="0" algn="l">
                        <a:spcBef>
                          <a:spcPts val="0"/>
                        </a:spcBef>
                        <a:spcAft>
                          <a:spcPts val="0"/>
                        </a:spcAft>
                        <a:buNone/>
                      </a:pPr>
                      <a:r>
                        <a:rPr lang="en-US" sz="1900" u="none" cap="none" strike="noStrike"/>
                        <a:t>Triggers before the document is printed</a:t>
                      </a:r>
                      <a:endParaRPr/>
                    </a:p>
                  </a:txBody>
                  <a:tcPr marT="76200" marB="76200" marR="76200" marL="76200"/>
                </a:tc>
              </a:tr>
              <a:tr h="370850">
                <a:tc>
                  <a:txBody>
                    <a:bodyPr/>
                    <a:lstStyle/>
                    <a:p>
                      <a:pPr indent="0" lvl="0" marL="0" marR="0" rtl="0" algn="l">
                        <a:spcBef>
                          <a:spcPts val="0"/>
                        </a:spcBef>
                        <a:spcAft>
                          <a:spcPts val="0"/>
                        </a:spcAft>
                        <a:buNone/>
                      </a:pPr>
                      <a:r>
                        <a:rPr lang="en-US" sz="1900" u="none" cap="none" strike="noStrike"/>
                        <a:t>onblur</a:t>
                      </a:r>
                      <a:endParaRPr/>
                    </a:p>
                  </a:txBody>
                  <a:tcPr marT="76200" marB="76200" marR="76200" marL="76200"/>
                </a:tc>
                <a:tc>
                  <a:txBody>
                    <a:bodyPr/>
                    <a:lstStyle/>
                    <a:p>
                      <a:pPr indent="0" lvl="0" marL="0" marR="0" rtl="0" algn="l">
                        <a:spcBef>
                          <a:spcPts val="0"/>
                        </a:spcBef>
                        <a:spcAft>
                          <a:spcPts val="0"/>
                        </a:spcAft>
                        <a:buNone/>
                      </a:pPr>
                      <a:r>
                        <a:rPr lang="en-US" sz="1900" u="none" cap="none" strike="noStrike"/>
                        <a:t>script</a:t>
                      </a:r>
                      <a:endParaRPr/>
                    </a:p>
                  </a:txBody>
                  <a:tcPr marT="76200" marB="76200" marR="76200" marL="76200"/>
                </a:tc>
                <a:tc>
                  <a:txBody>
                    <a:bodyPr/>
                    <a:lstStyle/>
                    <a:p>
                      <a:pPr indent="0" lvl="0" marL="0" marR="0" rtl="0" algn="l">
                        <a:spcBef>
                          <a:spcPts val="0"/>
                        </a:spcBef>
                        <a:spcAft>
                          <a:spcPts val="0"/>
                        </a:spcAft>
                        <a:buNone/>
                      </a:pPr>
                      <a:r>
                        <a:rPr lang="en-US" sz="1900" u="none" cap="none" strike="noStrike"/>
                        <a:t>Triggers when the window loses focus</a:t>
                      </a:r>
                      <a:endParaRPr/>
                    </a:p>
                  </a:txBody>
                  <a:tcPr marT="76200" marB="76200" marR="76200" marL="76200"/>
                </a:tc>
              </a:tr>
              <a:tr h="370850">
                <a:tc>
                  <a:txBody>
                    <a:bodyPr/>
                    <a:lstStyle/>
                    <a:p>
                      <a:pPr indent="0" lvl="0" marL="0" marR="0" rtl="0" algn="l">
                        <a:spcBef>
                          <a:spcPts val="0"/>
                        </a:spcBef>
                        <a:spcAft>
                          <a:spcPts val="0"/>
                        </a:spcAft>
                        <a:buNone/>
                      </a:pPr>
                      <a:r>
                        <a:rPr lang="en-US" sz="1900" u="none" cap="none" strike="noStrike"/>
                        <a:t>oncanplay</a:t>
                      </a:r>
                      <a:endParaRPr/>
                    </a:p>
                  </a:txBody>
                  <a:tcPr marT="76200" marB="76200" marR="76200" marL="76200"/>
                </a:tc>
                <a:tc>
                  <a:txBody>
                    <a:bodyPr/>
                    <a:lstStyle/>
                    <a:p>
                      <a:pPr indent="0" lvl="0" marL="0" marR="0" rtl="0" algn="l">
                        <a:spcBef>
                          <a:spcPts val="0"/>
                        </a:spcBef>
                        <a:spcAft>
                          <a:spcPts val="0"/>
                        </a:spcAft>
                        <a:buNone/>
                      </a:pPr>
                      <a:r>
                        <a:rPr lang="en-US" sz="1900" u="none" cap="none" strike="noStrike"/>
                        <a:t>script</a:t>
                      </a:r>
                      <a:endParaRPr/>
                    </a:p>
                  </a:txBody>
                  <a:tcPr marT="76200" marB="76200" marR="76200" marL="76200"/>
                </a:tc>
                <a:tc>
                  <a:txBody>
                    <a:bodyPr/>
                    <a:lstStyle/>
                    <a:p>
                      <a:pPr indent="0" lvl="0" marL="0" marR="0" rtl="0" algn="l">
                        <a:spcBef>
                          <a:spcPts val="0"/>
                        </a:spcBef>
                        <a:spcAft>
                          <a:spcPts val="0"/>
                        </a:spcAft>
                        <a:buNone/>
                      </a:pPr>
                      <a:r>
                        <a:rPr lang="en-US" sz="1900" u="none" cap="none" strike="noStrike"/>
                        <a:t>Triggers when media can start play, but might has to stop for buffering</a:t>
                      </a:r>
                      <a:endParaRPr/>
                    </a:p>
                  </a:txBody>
                  <a:tcPr marT="76200" marB="76200" marR="76200" marL="76200"/>
                </a:tc>
              </a:tr>
              <a:tr h="370850">
                <a:tc>
                  <a:txBody>
                    <a:bodyPr/>
                    <a:lstStyle/>
                    <a:p>
                      <a:pPr indent="0" lvl="0" marL="0" marR="0" rtl="0" algn="l">
                        <a:spcBef>
                          <a:spcPts val="0"/>
                        </a:spcBef>
                        <a:spcAft>
                          <a:spcPts val="0"/>
                        </a:spcAft>
                        <a:buNone/>
                      </a:pPr>
                      <a:r>
                        <a:rPr lang="en-US" sz="1900" u="none" cap="none" strike="noStrike"/>
                        <a:t>oncanplaythrough</a:t>
                      </a:r>
                      <a:endParaRPr/>
                    </a:p>
                  </a:txBody>
                  <a:tcPr marT="76200" marB="76200" marR="76200" marL="76200"/>
                </a:tc>
                <a:tc>
                  <a:txBody>
                    <a:bodyPr/>
                    <a:lstStyle/>
                    <a:p>
                      <a:pPr indent="0" lvl="0" marL="0" marR="0" rtl="0" algn="l">
                        <a:spcBef>
                          <a:spcPts val="0"/>
                        </a:spcBef>
                        <a:spcAft>
                          <a:spcPts val="0"/>
                        </a:spcAft>
                        <a:buNone/>
                      </a:pPr>
                      <a:r>
                        <a:rPr lang="en-US" sz="1900" u="none" cap="none" strike="noStrike"/>
                        <a:t>script</a:t>
                      </a:r>
                      <a:endParaRPr/>
                    </a:p>
                  </a:txBody>
                  <a:tcPr marT="76200" marB="76200" marR="76200" marL="76200"/>
                </a:tc>
                <a:tc>
                  <a:txBody>
                    <a:bodyPr/>
                    <a:lstStyle/>
                    <a:p>
                      <a:pPr indent="0" lvl="0" marL="0" marR="0" rtl="0" algn="l">
                        <a:spcBef>
                          <a:spcPts val="0"/>
                        </a:spcBef>
                        <a:spcAft>
                          <a:spcPts val="0"/>
                        </a:spcAft>
                        <a:buNone/>
                      </a:pPr>
                      <a:r>
                        <a:rPr lang="en-US" sz="1900" u="none" cap="none" strike="noStrike"/>
                        <a:t>Triggers when media can be played to the end, without stopping for buffering</a:t>
                      </a:r>
                      <a:endParaRPr/>
                    </a:p>
                  </a:txBody>
                  <a:tcPr marT="76200" marB="76200" marR="76200" marL="76200"/>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racle_16x9_2014_521">
  <a:themeElements>
    <a:clrScheme name="Antra Color Palette 2">
      <a:dk1>
        <a:srgbClr val="000000"/>
      </a:dk1>
      <a:lt1>
        <a:srgbClr val="FFFFFF"/>
      </a:lt1>
      <a:dk2>
        <a:srgbClr val="2F5897"/>
      </a:dk2>
      <a:lt2>
        <a:srgbClr val="E4E9EF"/>
      </a:lt2>
      <a:accent1>
        <a:srgbClr val="699A60"/>
      </a:accent1>
      <a:accent2>
        <a:srgbClr val="9C5252"/>
      </a:accent2>
      <a:accent3>
        <a:srgbClr val="E68422"/>
      </a:accent3>
      <a:accent4>
        <a:srgbClr val="846648"/>
      </a:accent4>
      <a:accent5>
        <a:srgbClr val="157EBD"/>
      </a:accent5>
      <a:accent6>
        <a:srgbClr val="189FEF"/>
      </a:accent6>
      <a:hlink>
        <a:srgbClr val="4D95CA"/>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racle_16x9_2014_521">
  <a:themeElements>
    <a:clrScheme name="Antra Color Palette 2">
      <a:dk1>
        <a:srgbClr val="000000"/>
      </a:dk1>
      <a:lt1>
        <a:srgbClr val="FFFFFF"/>
      </a:lt1>
      <a:dk2>
        <a:srgbClr val="2F5897"/>
      </a:dk2>
      <a:lt2>
        <a:srgbClr val="E4E9EF"/>
      </a:lt2>
      <a:accent1>
        <a:srgbClr val="699A60"/>
      </a:accent1>
      <a:accent2>
        <a:srgbClr val="9C5252"/>
      </a:accent2>
      <a:accent3>
        <a:srgbClr val="E68422"/>
      </a:accent3>
      <a:accent4>
        <a:srgbClr val="846648"/>
      </a:accent4>
      <a:accent5>
        <a:srgbClr val="157EBD"/>
      </a:accent5>
      <a:accent6>
        <a:srgbClr val="189FEF"/>
      </a:accent6>
      <a:hlink>
        <a:srgbClr val="4D95CA"/>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2014-05-22T00:02:59Z</dcterms:created>
  <dc:creator>Madhu Reddy</dc:creator>
</cp:coreProperties>
</file>