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342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6C2-D058-4842-90AD-CF5636E5064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7F3C-9B05-4842-BF36-47F94829B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7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6C2-D058-4842-90AD-CF5636E5064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7F3C-9B05-4842-BF36-47F94829B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6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6C2-D058-4842-90AD-CF5636E5064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7F3C-9B05-4842-BF36-47F94829B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4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6C2-D058-4842-90AD-CF5636E5064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7F3C-9B05-4842-BF36-47F94829B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9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6C2-D058-4842-90AD-CF5636E5064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7F3C-9B05-4842-BF36-47F94829B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8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6C2-D058-4842-90AD-CF5636E5064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7F3C-9B05-4842-BF36-47F94829B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6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6C2-D058-4842-90AD-CF5636E5064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7F3C-9B05-4842-BF36-47F94829B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4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6C2-D058-4842-90AD-CF5636E5064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7F3C-9B05-4842-BF36-47F94829B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5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6C2-D058-4842-90AD-CF5636E5064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7F3C-9B05-4842-BF36-47F94829B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7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6C2-D058-4842-90AD-CF5636E5064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7F3C-9B05-4842-BF36-47F94829B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91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6C2-D058-4842-90AD-CF5636E5064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7F3C-9B05-4842-BF36-47F94829B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2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26C2-D058-4842-90AD-CF5636E50646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47F3C-9B05-4842-BF36-47F94829B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8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BFBA1-BAD4-ABD2-6CC0-995A28FC0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 </a:t>
            </a:r>
            <a:r>
              <a:rPr lang="en-US" altLang="ko-KR" dirty="0"/>
              <a:t>HW1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0C02C2-F589-B19B-EB27-634F1022F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인공지능학부 </a:t>
            </a:r>
            <a:r>
              <a:rPr lang="en-US" altLang="ko-KR" dirty="0"/>
              <a:t>215001 </a:t>
            </a:r>
            <a:r>
              <a:rPr lang="ko-KR" altLang="en-US" dirty="0"/>
              <a:t>서가연 </a:t>
            </a:r>
          </a:p>
        </p:txBody>
      </p:sp>
    </p:spTree>
    <p:extLst>
      <p:ext uri="{BB962C8B-B14F-4D97-AF65-F5344CB8AC3E}">
        <p14:creationId xmlns:p14="http://schemas.microsoft.com/office/powerpoint/2010/main" val="47958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40A21-0545-219E-8CD2-2C25C6B7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85" y="-54375"/>
            <a:ext cx="8281035" cy="1259645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latin typeface="나눔스퀘어_ac" panose="020B0600000101010101" pitchFamily="34" charset="-127"/>
                <a:ea typeface="나눔스퀘어_ac" panose="020B0600000101010101" pitchFamily="34" charset="-127"/>
              </a:rPr>
              <a:t>01. </a:t>
            </a:r>
            <a:r>
              <a:rPr lang="ko-KR" altLang="en-US" sz="1600" b="1" dirty="0">
                <a:latin typeface="나눔스퀘어_ac" panose="020B0600000101010101" pitchFamily="34" charset="-127"/>
                <a:ea typeface="나눔스퀘어_ac" panose="020B0600000101010101" pitchFamily="34" charset="-127"/>
              </a:rPr>
              <a:t>다음 코드의 최종 결과를 쓰시오</a:t>
            </a:r>
            <a:r>
              <a:rPr lang="en-US" altLang="ko-KR" sz="1600" b="1" dirty="0">
                <a:latin typeface="나눔스퀘어_ac" panose="020B0600000101010101" pitchFamily="34" charset="-127"/>
                <a:ea typeface="나눔스퀘어_ac" panose="020B0600000101010101" pitchFamily="34" charset="-127"/>
              </a:rPr>
              <a:t>. </a:t>
            </a:r>
            <a:endParaRPr lang="ko-KR" altLang="en-US" sz="1600" b="1" dirty="0"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53A0C-4E6E-9869-F8A6-BF948ACF6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23" y="6879389"/>
            <a:ext cx="8921115" cy="5716471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소스 코드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500" kern="100" spc="0" dirty="0">
              <a:solidFill>
                <a:srgbClr val="FF843A"/>
              </a:solidFill>
              <a:effectLst/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500" kern="100" spc="0" dirty="0">
              <a:solidFill>
                <a:srgbClr val="FF843A"/>
              </a:solidFill>
              <a:effectLst/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500" kern="100" spc="0" dirty="0">
              <a:solidFill>
                <a:srgbClr val="FF843A"/>
              </a:solidFill>
              <a:effectLst/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500" kern="100" spc="0" dirty="0">
              <a:solidFill>
                <a:srgbClr val="FF843A"/>
              </a:solidFill>
              <a:effectLst/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500" kern="100" spc="0" dirty="0">
              <a:solidFill>
                <a:srgbClr val="FF843A"/>
              </a:solidFill>
              <a:effectLst/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500" kern="100" spc="0" dirty="0">
              <a:solidFill>
                <a:srgbClr val="FF843A"/>
              </a:solidFill>
              <a:effectLst/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altLang="en-US" sz="1500" kern="100" spc="0" dirty="0"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출력 결과</a:t>
            </a:r>
            <a:r>
              <a:rPr lang="en-US" altLang="ko-KR" sz="1500" kern="100" spc="0" dirty="0"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500" kern="0" spc="0" dirty="0">
              <a:solidFill>
                <a:srgbClr val="000000"/>
              </a:solidFill>
              <a:effectLst/>
              <a:latin typeface="함초롬바탕" panose="02030604000101010101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2E31C94-3CA0-6EED-D36B-C0239C58D5BE}"/>
              </a:ext>
            </a:extLst>
          </p:cNvPr>
          <p:cNvSpPr txBox="1">
            <a:spLocks/>
          </p:cNvSpPr>
          <p:nvPr/>
        </p:nvSpPr>
        <p:spPr>
          <a:xfrm>
            <a:off x="680085" y="5815803"/>
            <a:ext cx="8281035" cy="1259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012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latin typeface="나눔스퀘어_ac" panose="020B0600000101010101" pitchFamily="34" charset="-127"/>
                <a:ea typeface="나눔스퀘어_ac" panose="020B0600000101010101" pitchFamily="34" charset="-127"/>
              </a:rPr>
              <a:t>02. </a:t>
            </a:r>
            <a:r>
              <a:rPr lang="ko-KR" altLang="en-US" sz="1600" b="1" dirty="0">
                <a:latin typeface="나눔스퀘어_ac" panose="020B0600000101010101" pitchFamily="34" charset="-127"/>
                <a:ea typeface="나눔스퀘어_ac" panose="020B0600000101010101" pitchFamily="34" charset="-127"/>
              </a:rPr>
              <a:t>다음 코드의 최종 결과를 쓰시오</a:t>
            </a:r>
            <a:r>
              <a:rPr lang="en-US" altLang="ko-KR" sz="1600" b="1" dirty="0">
                <a:latin typeface="나눔스퀘어_ac" panose="020B0600000101010101" pitchFamily="34" charset="-127"/>
                <a:ea typeface="나눔스퀘어_ac" panose="020B0600000101010101" pitchFamily="34" charset="-127"/>
              </a:rPr>
              <a:t>. </a:t>
            </a:r>
            <a:endParaRPr lang="ko-KR" altLang="en-US" sz="1600" b="1" dirty="0"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8E6019B-7BC7-DC6A-8835-7A0FEADEE1D0}"/>
              </a:ext>
            </a:extLst>
          </p:cNvPr>
          <p:cNvSpPr txBox="1">
            <a:spLocks/>
          </p:cNvSpPr>
          <p:nvPr/>
        </p:nvSpPr>
        <p:spPr>
          <a:xfrm>
            <a:off x="680085" y="1014348"/>
            <a:ext cx="9061792" cy="394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소스 코드 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 </a:t>
            </a:r>
            <a:endParaRPr lang="ko-KR" altLang="en-US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fontAlgn="base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fontAlgn="base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출력 결과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  <a:endParaRPr lang="en-US" altLang="ko-KR" dirty="0"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F9B80D-8816-1A69-CD7B-2EC3774B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64" y="7529951"/>
            <a:ext cx="7434451" cy="2555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F2051D-EF60-35F8-901D-4496F3B36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61" y="1712469"/>
            <a:ext cx="7434451" cy="21142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292D261-E879-299A-034F-ECBDA0308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12" y="11212847"/>
            <a:ext cx="7434451" cy="10896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EE0F78F-2F67-FC89-0172-9CFB698A2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464" y="4728619"/>
            <a:ext cx="750674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40A21-0545-219E-8CD2-2C25C6B7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85" y="-54375"/>
            <a:ext cx="8281035" cy="1259645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03.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크기가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10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인 널 벡터를 생성하고 다섯 번째 요소는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1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로 설정하는 코드를 작성하라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53A0C-4E6E-9869-F8A6-BF948ACF6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84" y="7256317"/>
            <a:ext cx="8133397" cy="4177231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소스 코드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r>
              <a:rPr lang="ko-KR" altLang="en-US" sz="1500" kern="100" spc="0" dirty="0"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출력 결과</a:t>
            </a:r>
            <a:r>
              <a:rPr lang="en-US" altLang="ko-KR" sz="1500" kern="100" spc="0" dirty="0"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0" spc="0" dirty="0">
              <a:solidFill>
                <a:srgbClr val="000000"/>
              </a:solidFill>
              <a:effectLst/>
              <a:latin typeface="함초롬바탕" panose="02030604000101010101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2E31C94-3CA0-6EED-D36B-C0239C58D5BE}"/>
              </a:ext>
            </a:extLst>
          </p:cNvPr>
          <p:cNvSpPr txBox="1">
            <a:spLocks/>
          </p:cNvSpPr>
          <p:nvPr/>
        </p:nvSpPr>
        <p:spPr>
          <a:xfrm>
            <a:off x="660082" y="6122194"/>
            <a:ext cx="8281035" cy="1259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012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04. 10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에서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19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까지의 값을 가지는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1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차원 배열을 생성하라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8E6019B-7BC7-DC6A-8835-7A0FEADEE1D0}"/>
              </a:ext>
            </a:extLst>
          </p:cNvPr>
          <p:cNvSpPr txBox="1">
            <a:spLocks/>
          </p:cNvSpPr>
          <p:nvPr/>
        </p:nvSpPr>
        <p:spPr>
          <a:xfrm>
            <a:off x="680084" y="1014348"/>
            <a:ext cx="8133397" cy="392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소스 코드 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 </a:t>
            </a:r>
            <a:endParaRPr lang="ko-KR" altLang="en-US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fontAlgn="base">
              <a:spcBef>
                <a:spcPts val="1000"/>
              </a:spcBef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fontAlgn="base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fontAlgn="base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fontAlgn="base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fontAlgn="base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출력 결과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  <a:endParaRPr lang="en-US" altLang="ko-KR" dirty="0"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7DAF8B-4B78-077D-6988-46673F86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23" y="1567506"/>
            <a:ext cx="6509557" cy="25530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5D3477-CDB3-F600-2068-5A2AD73FE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22" y="5255806"/>
            <a:ext cx="6509557" cy="8906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22EB54-017C-C461-B292-D32956EB5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822" y="7897326"/>
            <a:ext cx="6582543" cy="24659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C98660B-C2D5-632A-E9EE-A8EA93068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822" y="11560931"/>
            <a:ext cx="6693993" cy="88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2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40A21-0545-219E-8CD2-2C25C6B7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85" y="-54375"/>
            <a:ext cx="8281035" cy="1259645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05. 0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부터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9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까지의 값으로 </a:t>
            </a:r>
            <a:r>
              <a:rPr lang="ko-KR" altLang="en-US" sz="1600" b="1" kern="0" spc="0" dirty="0" err="1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넘파이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1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차원 배열을 채우고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,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이를 거꾸로 하는 문장을 작성하라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53A0C-4E6E-9869-F8A6-BF948ACF6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85" y="7001309"/>
            <a:ext cx="8133397" cy="5205931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소스 코드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800" kern="100" spc="0" dirty="0">
              <a:solidFill>
                <a:srgbClr val="C678DD"/>
              </a:solidFill>
              <a:effectLst/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r>
              <a:rPr lang="ko-KR" altLang="en-US" sz="1500" kern="100" spc="0" dirty="0"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출력 결과</a:t>
            </a:r>
            <a:r>
              <a:rPr lang="en-US" altLang="ko-KR" sz="1500" kern="100" spc="0" dirty="0"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0" spc="0" dirty="0">
              <a:solidFill>
                <a:srgbClr val="000000"/>
              </a:solidFill>
              <a:effectLst/>
              <a:latin typeface="함초롬바탕" panose="02030604000101010101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2E31C94-3CA0-6EED-D36B-C0239C58D5BE}"/>
              </a:ext>
            </a:extLst>
          </p:cNvPr>
          <p:cNvSpPr txBox="1">
            <a:spLocks/>
          </p:cNvSpPr>
          <p:nvPr/>
        </p:nvSpPr>
        <p:spPr>
          <a:xfrm>
            <a:off x="660082" y="5739089"/>
            <a:ext cx="8281035" cy="1259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012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06. 0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부터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8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까지의 값을 가지고 크기가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3x3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인 행렬을 생성하라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8E6019B-7BC7-DC6A-8835-7A0FEADEE1D0}"/>
              </a:ext>
            </a:extLst>
          </p:cNvPr>
          <p:cNvSpPr txBox="1">
            <a:spLocks/>
          </p:cNvSpPr>
          <p:nvPr/>
        </p:nvSpPr>
        <p:spPr>
          <a:xfrm>
            <a:off x="680085" y="1014347"/>
            <a:ext cx="7734778" cy="371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소스 코드 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 </a:t>
            </a:r>
            <a:endParaRPr lang="ko-KR" altLang="en-US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800" kern="100" spc="0" dirty="0">
              <a:solidFill>
                <a:srgbClr val="C678DD"/>
              </a:solidFill>
              <a:effectLst/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출력 결과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  <a:endParaRPr lang="en-US" altLang="ko-KR" dirty="0"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30800C-165C-D7DC-5E59-CAAD45C3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92" y="1560324"/>
            <a:ext cx="6295168" cy="21048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C4A6CC-8FFD-D79A-20C1-0C7E1E9F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70" y="4591254"/>
            <a:ext cx="6418049" cy="8389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5D7E4FD-A47B-A082-BE3F-D2A9E35D48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98" b="11105"/>
          <a:stretch/>
        </p:blipFill>
        <p:spPr>
          <a:xfrm>
            <a:off x="1468170" y="7617867"/>
            <a:ext cx="6416759" cy="23461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0A037A-EA67-AC71-944F-7E7CA94D8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170" y="11295006"/>
            <a:ext cx="6416759" cy="118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40A21-0545-219E-8CD2-2C25C6B7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85" y="-54375"/>
            <a:ext cx="8281035" cy="1259645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07.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난수로 채워진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3X3 </a:t>
            </a:r>
            <a:r>
              <a:rPr lang="ko-KR" altLang="en-US" sz="1600" b="1" kern="0" spc="0" dirty="0" err="1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넘파이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 배열을 생성하라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2E31C94-3CA0-6EED-D36B-C0239C58D5BE}"/>
              </a:ext>
            </a:extLst>
          </p:cNvPr>
          <p:cNvSpPr txBox="1">
            <a:spLocks/>
          </p:cNvSpPr>
          <p:nvPr/>
        </p:nvSpPr>
        <p:spPr>
          <a:xfrm>
            <a:off x="660082" y="6082921"/>
            <a:ext cx="8281035" cy="1259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012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08.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임의의 값으로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10X10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배열을 만들고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,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최소값과 최대값을 찾아보자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8E6019B-7BC7-DC6A-8835-7A0FEADEE1D0}"/>
              </a:ext>
            </a:extLst>
          </p:cNvPr>
          <p:cNvSpPr txBox="1">
            <a:spLocks/>
          </p:cNvSpPr>
          <p:nvPr/>
        </p:nvSpPr>
        <p:spPr>
          <a:xfrm>
            <a:off x="680085" y="1014349"/>
            <a:ext cx="7734778" cy="415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소스 코드 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 </a:t>
            </a:r>
            <a:endParaRPr lang="ko-KR" altLang="en-US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800" kern="100" spc="0" dirty="0">
              <a:solidFill>
                <a:srgbClr val="C678DD"/>
              </a:solidFill>
              <a:effectLst/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출력 결과 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  <a:endParaRPr lang="en-US" altLang="ko-KR" dirty="0"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09270D-9963-7A53-0BD3-9D18AE333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88" t="-11066" r="988" b="11066"/>
          <a:stretch/>
        </p:blipFill>
        <p:spPr>
          <a:xfrm>
            <a:off x="1329166" y="1352274"/>
            <a:ext cx="6687074" cy="2410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900D6B-7059-FD1D-CF8B-A36458B14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77" y="4817062"/>
            <a:ext cx="6624163" cy="1231614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B9C6ABC-F235-2626-432F-64DC338DE187}"/>
              </a:ext>
            </a:extLst>
          </p:cNvPr>
          <p:cNvSpPr txBox="1">
            <a:spLocks/>
          </p:cNvSpPr>
          <p:nvPr/>
        </p:nvSpPr>
        <p:spPr>
          <a:xfrm>
            <a:off x="731520" y="7180998"/>
            <a:ext cx="7734778" cy="415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소스 코드 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 </a:t>
            </a:r>
            <a:endParaRPr lang="ko-KR" altLang="en-US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800" kern="100" spc="0" dirty="0">
              <a:solidFill>
                <a:srgbClr val="C678DD"/>
              </a:solidFill>
              <a:effectLst/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출력 결과 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  <a:endParaRPr lang="en-US" altLang="ko-KR" dirty="0"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2A10DE-1514-D94C-121D-E5A20DC40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238" y="7940040"/>
            <a:ext cx="6568907" cy="24231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444ACC6-5A86-DABC-BF07-B46581F8D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161" y="11490812"/>
            <a:ext cx="6590876" cy="82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40A21-0545-219E-8CD2-2C25C6B7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85" y="-54375"/>
            <a:ext cx="8281035" cy="1259645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09.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배열의 테두리에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1,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내부에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0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을 가진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3x3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크기의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2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차원 배열을 생성해보자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.(</a:t>
            </a:r>
            <a:r>
              <a:rPr lang="ko-KR" altLang="en-US" sz="1600" b="1" kern="0" spc="0" dirty="0" err="1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슬라이싱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 이용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)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53A0C-4E6E-9869-F8A6-BF948ACF6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85" y="7073015"/>
            <a:ext cx="8133397" cy="3671185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소스 코드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r>
              <a:rPr lang="ko-KR" altLang="en-US" sz="1500" kern="100" spc="0" dirty="0"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출력 결과 </a:t>
            </a:r>
            <a:r>
              <a:rPr lang="en-US" altLang="ko-KR" sz="1500" kern="100" spc="0" dirty="0"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0" spc="0" dirty="0">
              <a:solidFill>
                <a:srgbClr val="000000"/>
              </a:solidFill>
              <a:effectLst/>
              <a:latin typeface="함초롬바탕" panose="02030604000101010101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2E31C94-3CA0-6EED-D36B-C0239C58D5BE}"/>
              </a:ext>
            </a:extLst>
          </p:cNvPr>
          <p:cNvSpPr txBox="1">
            <a:spLocks/>
          </p:cNvSpPr>
          <p:nvPr/>
        </p:nvSpPr>
        <p:spPr>
          <a:xfrm>
            <a:off x="660082" y="6002209"/>
            <a:ext cx="8281035" cy="1259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012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10. 5x5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행렬을 만들어 체스 보드 패턴으로 </a:t>
            </a:r>
            <a:r>
              <a:rPr lang="ko-KR" altLang="en-US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채워보자</a:t>
            </a:r>
            <a:r>
              <a:rPr lang="en-US" altLang="ko-KR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.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8E6019B-7BC7-DC6A-8835-7A0FEADEE1D0}"/>
              </a:ext>
            </a:extLst>
          </p:cNvPr>
          <p:cNvSpPr txBox="1">
            <a:spLocks/>
          </p:cNvSpPr>
          <p:nvPr/>
        </p:nvSpPr>
        <p:spPr>
          <a:xfrm>
            <a:off x="680085" y="1014348"/>
            <a:ext cx="7734778" cy="3997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소스 코드 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 </a:t>
            </a:r>
            <a:endParaRPr lang="ko-KR" altLang="en-US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ko-KR" sz="1600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출력 결과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  <a:endParaRPr lang="en-US" altLang="ko-KR" dirty="0"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951E81-17DC-9D41-1B52-47223EA5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2" y="1587008"/>
            <a:ext cx="6507078" cy="22739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58A616-6696-D453-1027-911B5B37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22" y="4820285"/>
            <a:ext cx="6453738" cy="11934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CD83E7-20EF-8C3C-89E3-470A60CE4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622" y="7610284"/>
            <a:ext cx="6453738" cy="23092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73170A6-F00C-9677-6468-2FF41EF11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962" y="10862310"/>
            <a:ext cx="6400398" cy="160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4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40A21-0545-219E-8CD2-2C25C6B7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00" y="-146474"/>
            <a:ext cx="8281035" cy="1259645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11.  3x3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난수로 행렬을 만들고 평균값과 표준 편차로 행렬을 </a:t>
            </a:r>
            <a:r>
              <a:rPr lang="ko-KR" altLang="en-US" sz="1600" b="1" kern="0" spc="0" dirty="0" err="1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정규화하여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 보자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. 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53A0C-4E6E-9869-F8A6-BF948ACF6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22" y="7675725"/>
            <a:ext cx="8133397" cy="4363875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소스 코드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500" kern="100" spc="0" dirty="0">
              <a:solidFill>
                <a:srgbClr val="C678DD"/>
              </a:solidFill>
              <a:effectLst/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500" kern="100" spc="0" dirty="0">
              <a:solidFill>
                <a:srgbClr val="C678DD"/>
              </a:solidFill>
              <a:effectLst/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500" kern="100" spc="0" dirty="0">
              <a:solidFill>
                <a:srgbClr val="C678DD"/>
              </a:solidFill>
              <a:effectLst/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marR="0" indent="0" algn="l" fontAlgn="base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ko-KR" sz="1500" kern="100" spc="0" dirty="0">
              <a:solidFill>
                <a:srgbClr val="C678DD"/>
              </a:solidFill>
              <a:effectLst/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r>
              <a:rPr lang="ko-KR" altLang="en-US" sz="1500" kern="100" spc="0" dirty="0"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출력 결과 </a:t>
            </a:r>
            <a:r>
              <a:rPr lang="en-US" altLang="ko-KR" sz="1500" kern="100" spc="0" dirty="0"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0" spc="0" dirty="0">
              <a:solidFill>
                <a:srgbClr val="000000"/>
              </a:solidFill>
              <a:effectLst/>
              <a:latin typeface="함초롬바탕" panose="02030604000101010101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2E31C94-3CA0-6EED-D36B-C0239C58D5BE}"/>
              </a:ext>
            </a:extLst>
          </p:cNvPr>
          <p:cNvSpPr txBox="1">
            <a:spLocks/>
          </p:cNvSpPr>
          <p:nvPr/>
        </p:nvSpPr>
        <p:spPr>
          <a:xfrm>
            <a:off x="540543" y="6511144"/>
            <a:ext cx="8921115" cy="1259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012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12. </a:t>
            </a:r>
            <a:r>
              <a:rPr lang="ko-KR" altLang="en-US" sz="1600" b="1" kern="0" dirty="0" err="1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넘파이를</a:t>
            </a:r>
            <a:r>
              <a:rPr lang="ko-KR" altLang="en-US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 사용하여 </a:t>
            </a:r>
            <a:r>
              <a:rPr lang="en-US" altLang="ko-KR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0</a:t>
            </a:r>
            <a:r>
              <a:rPr lang="ko-KR" altLang="en-US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에서 </a:t>
            </a:r>
            <a:r>
              <a:rPr lang="en-US" altLang="ko-KR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9</a:t>
            </a:r>
            <a:r>
              <a:rPr lang="ko-KR" altLang="en-US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까지의 값을 가진 벡터를 만들고 </a:t>
            </a:r>
            <a:r>
              <a:rPr lang="en-US" altLang="ko-KR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5</a:t>
            </a:r>
            <a:r>
              <a:rPr lang="ko-KR" altLang="en-US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에서 </a:t>
            </a:r>
            <a:r>
              <a:rPr lang="en-US" altLang="ko-KR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8 </a:t>
            </a:r>
            <a:r>
              <a:rPr lang="ko-KR" altLang="en-US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사이의 숫자 부호를 반전시켜보자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8E6019B-7BC7-DC6A-8835-7A0FEADEE1D0}"/>
              </a:ext>
            </a:extLst>
          </p:cNvPr>
          <p:cNvSpPr txBox="1">
            <a:spLocks/>
          </p:cNvSpPr>
          <p:nvPr/>
        </p:nvSpPr>
        <p:spPr>
          <a:xfrm>
            <a:off x="733900" y="915249"/>
            <a:ext cx="9154796" cy="4370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소스 코드 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 </a:t>
            </a:r>
            <a:endParaRPr lang="ko-KR" altLang="en-US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ko-KR" sz="1400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4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4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4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4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4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4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400" kern="100" dirty="0">
              <a:solidFill>
                <a:srgbClr val="C678DD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출력 결과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  <a:endParaRPr lang="en-US" altLang="ko-KR" dirty="0"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C25C6A-56F8-FD63-9C9C-F3D6DEA4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09" y="1478671"/>
            <a:ext cx="6508487" cy="30989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DBF055-9A63-2820-66F1-B0B426840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563" y="5323655"/>
            <a:ext cx="6322074" cy="1140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1C2A47-B727-914F-9E65-05A7008EA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202" y="8295766"/>
            <a:ext cx="6576796" cy="23879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A1D20D-59AA-676C-B9FD-D3CF27AA6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609" y="11680189"/>
            <a:ext cx="6609389" cy="8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4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40A21-0545-219E-8CD2-2C25C6B7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00" y="0"/>
            <a:ext cx="8281035" cy="1259645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13. </a:t>
            </a:r>
            <a:r>
              <a:rPr lang="ko-KR" altLang="en-US" sz="1600" b="1" kern="0" dirty="0" err="1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넘파이로</a:t>
            </a:r>
            <a:r>
              <a:rPr lang="ko-KR" altLang="en-US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 </a:t>
            </a:r>
            <a:r>
              <a:rPr lang="en-US" altLang="ko-KR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3x3 </a:t>
            </a:r>
            <a:r>
              <a:rPr lang="ko-KR" altLang="en-US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크기의 </a:t>
            </a:r>
            <a:r>
              <a:rPr lang="en-US" altLang="ko-KR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2</a:t>
            </a:r>
            <a:r>
              <a:rPr lang="ko-KR" altLang="en-US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차원 배열을 생성하고</a:t>
            </a:r>
            <a:r>
              <a:rPr lang="en-US" altLang="ko-KR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모든 요소의 합</a:t>
            </a:r>
            <a:r>
              <a:rPr lang="en-US" altLang="ko-KR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각 열의 합</a:t>
            </a:r>
            <a:r>
              <a:rPr lang="en-US" altLang="ko-KR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각 행의 합을 계산해보자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 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53A0C-4E6E-9869-F8A6-BF948ACF6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40" y="7711285"/>
            <a:ext cx="8515608" cy="4371104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소스 코드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spc="0" dirty="0">
              <a:effectLst/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100" spc="0" dirty="0">
              <a:effectLst/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r>
              <a:rPr lang="ko-KR" altLang="en-US" sz="1500" kern="100" spc="0" dirty="0"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출력 결과</a:t>
            </a:r>
            <a:r>
              <a:rPr lang="en-US" altLang="ko-KR" sz="1500" kern="100" spc="0" dirty="0"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0" spc="0" dirty="0">
              <a:solidFill>
                <a:srgbClr val="000000"/>
              </a:solidFill>
              <a:effectLst/>
              <a:latin typeface="함초롬바탕" panose="02030604000101010101" pitchFamily="18" charset="-128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2E31C94-3CA0-6EED-D36B-C0239C58D5BE}"/>
              </a:ext>
            </a:extLst>
          </p:cNvPr>
          <p:cNvSpPr txBox="1">
            <a:spLocks/>
          </p:cNvSpPr>
          <p:nvPr/>
        </p:nvSpPr>
        <p:spPr>
          <a:xfrm>
            <a:off x="604202" y="6627639"/>
            <a:ext cx="8921115" cy="1259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012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14. </a:t>
            </a:r>
            <a:r>
              <a:rPr lang="ko-KR" altLang="en-US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주어진 두 벡터의 내적을 계산하기 위해 </a:t>
            </a:r>
            <a:r>
              <a:rPr lang="ko-KR" altLang="en-US" sz="1600" b="1" kern="0" dirty="0" err="1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넘파이</a:t>
            </a:r>
            <a:r>
              <a:rPr lang="ko-KR" altLang="en-US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 프로그램을 작성해보자 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8E6019B-7BC7-DC6A-8835-7A0FEADEE1D0}"/>
              </a:ext>
            </a:extLst>
          </p:cNvPr>
          <p:cNvSpPr txBox="1">
            <a:spLocks/>
          </p:cNvSpPr>
          <p:nvPr/>
        </p:nvSpPr>
        <p:spPr>
          <a:xfrm>
            <a:off x="733900" y="935514"/>
            <a:ext cx="10005220" cy="553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소스 코드 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 </a:t>
            </a:r>
            <a:endParaRPr lang="ko-KR" altLang="en-US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출력 결과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  <a:endParaRPr lang="en-US" altLang="ko-KR" dirty="0"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4CFE31A-ECD2-A4F0-AEC8-F6F8DCD9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30" y="1440019"/>
            <a:ext cx="6569913" cy="24231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70F0A7-945E-A7F1-45FB-444E3DAA1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130" y="4533208"/>
            <a:ext cx="6589495" cy="182987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4A1AB3B-0265-9BEC-39CC-09BD3A2FAB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44"/>
          <a:stretch/>
        </p:blipFill>
        <p:spPr>
          <a:xfrm>
            <a:off x="1587130" y="8274594"/>
            <a:ext cx="6569913" cy="22400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153B2DC-E11B-362B-7D85-84ED7780B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130" y="11327733"/>
            <a:ext cx="6569913" cy="137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40A21-0545-219E-8CD2-2C25C6B7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00" y="0"/>
            <a:ext cx="8661560" cy="1259645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15. </a:t>
            </a:r>
            <a:r>
              <a:rPr lang="en-US" altLang="ko-KR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[2, 0, 3, 6, 4, 6, 8, 12, 10, 9, 18, 20, 22]</a:t>
            </a:r>
            <a:r>
              <a:rPr lang="ko-KR" altLang="en-US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와 같은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 </a:t>
            </a:r>
            <a:r>
              <a:rPr lang="ko-KR" altLang="en-US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데이터를 이용하여 선 그래프를 그려보자</a:t>
            </a:r>
            <a:r>
              <a:rPr lang="en-US" altLang="ko-KR" sz="1600" b="1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.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스퀘어_ac" panose="020B0600000101010101" pitchFamily="34" charset="-127"/>
                <a:ea typeface="나눔스퀘어_ac" panose="020B0600000101010101" pitchFamily="34" charset="-127"/>
              </a:rPr>
              <a:t> 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8E6019B-7BC7-DC6A-8835-7A0FEADEE1D0}"/>
              </a:ext>
            </a:extLst>
          </p:cNvPr>
          <p:cNvSpPr txBox="1">
            <a:spLocks/>
          </p:cNvSpPr>
          <p:nvPr/>
        </p:nvSpPr>
        <p:spPr>
          <a:xfrm>
            <a:off x="733900" y="1204246"/>
            <a:ext cx="10005220" cy="553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1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소스 코드 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 </a:t>
            </a:r>
            <a:endParaRPr lang="ko-KR" altLang="en-US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800" kern="100" dirty="0">
              <a:solidFill>
                <a:srgbClr val="FF843A"/>
              </a:solidFill>
              <a:latin typeface="Consolas" panose="020B0609020204030204" pitchFamily="49" charset="0"/>
              <a:ea typeface="맑은 고딕" panose="020B0503020000020004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endParaRPr lang="en-US" altLang="ko-KR" sz="1500" kern="0" dirty="0">
              <a:solidFill>
                <a:srgbClr val="000000"/>
              </a:solidFill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  <a:p>
            <a:pPr marL="0" indent="0" fontAlgn="base">
              <a:spcBef>
                <a:spcPts val="100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출력 결과</a:t>
            </a:r>
            <a:r>
              <a:rPr lang="en-US" altLang="ko-KR" sz="1500" kern="0" dirty="0">
                <a:solidFill>
                  <a:srgbClr val="000000"/>
                </a:solidFill>
                <a:latin typeface="나눔스퀘어_ac" panose="020B0600000101010101" pitchFamily="34" charset="-127"/>
                <a:ea typeface="나눔스퀘어_ac" panose="020B0600000101010101" pitchFamily="34" charset="-127"/>
              </a:rPr>
              <a:t>:</a:t>
            </a:r>
            <a:endParaRPr lang="en-US" altLang="ko-KR" dirty="0">
              <a:latin typeface="나눔스퀘어_ac" panose="020B0600000101010101" pitchFamily="34" charset="-127"/>
              <a:ea typeface="나눔스퀘어_ac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441BE5-3E3B-E74A-A8A0-2203CFB2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22" y="6400800"/>
            <a:ext cx="4907716" cy="4271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9800D1-1137-C623-1ACF-9AB82183C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48" y="2015269"/>
            <a:ext cx="7626103" cy="27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8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322</Words>
  <Application>Microsoft Office PowerPoint</Application>
  <PresentationFormat>A3 용지(297x420mm)</PresentationFormat>
  <Paragraphs>179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나눔스퀘어_ac</vt:lpstr>
      <vt:lpstr>함초롬바탕</vt:lpstr>
      <vt:lpstr>Arial</vt:lpstr>
      <vt:lpstr>Calibri</vt:lpstr>
      <vt:lpstr>Calibri Light</vt:lpstr>
      <vt:lpstr>Consolas</vt:lpstr>
      <vt:lpstr>Office 테마</vt:lpstr>
      <vt:lpstr>인공지능 HW1</vt:lpstr>
      <vt:lpstr>01. 다음 코드의 최종 결과를 쓰시오. </vt:lpstr>
      <vt:lpstr>03. 크기가 10인 널 벡터를 생성하고 다섯 번째 요소는 1로 설정하는 코드를 작성하라</vt:lpstr>
      <vt:lpstr>05. 0부터 9까지의 값으로 넘파이 1차원 배열을 채우고, 이를 거꾸로 하는 문장을 작성하라</vt:lpstr>
      <vt:lpstr>07. 난수로 채워진 3X3 넘파이 배열을 생성하라</vt:lpstr>
      <vt:lpstr>09. 배열의 테두리에 1, 내부에 0을 가진 3x3 크기의 2차원 배열을 생성해보자.(슬라이싱 이용)</vt:lpstr>
      <vt:lpstr>11.  3x3 난수로 행렬을 만들고 평균값과 표준 편차로 행렬을 정규화하여 보자. </vt:lpstr>
      <vt:lpstr>13. 넘파이로 3x3 크기의 2차원 배열을 생성하고, 모든 요소의 합, 각 열의 합, 각 행의 합을 계산해보자 </vt:lpstr>
      <vt:lpstr>15. [2, 0, 3, 6, 4, 6, 8, 12, 10, 9, 18, 20, 22]와 같은 데이터를 이용하여 선 그래프를 그려보자.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HW1</dc:title>
  <dc:creator>서가연</dc:creator>
  <cp:lastModifiedBy>서가연</cp:lastModifiedBy>
  <cp:revision>12</cp:revision>
  <dcterms:created xsi:type="dcterms:W3CDTF">2022-09-18T00:58:57Z</dcterms:created>
  <dcterms:modified xsi:type="dcterms:W3CDTF">2022-09-18T08:26:22Z</dcterms:modified>
</cp:coreProperties>
</file>