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2" r:id="rId4"/>
    <p:sldId id="284" r:id="rId5"/>
    <p:sldId id="286" r:id="rId6"/>
    <p:sldId id="287" r:id="rId7"/>
    <p:sldId id="285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1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9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1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2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5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원호 13"/>
          <p:cNvSpPr/>
          <p:nvPr/>
        </p:nvSpPr>
        <p:spPr>
          <a:xfrm rot="11856873" flipH="1">
            <a:off x="3952867" y="1326143"/>
            <a:ext cx="4285758" cy="4243937"/>
          </a:xfrm>
          <a:prstGeom prst="arc">
            <a:avLst>
              <a:gd name="adj1" fmla="val 2607027"/>
              <a:gd name="adj2" fmla="val 10287922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67891" y="2672020"/>
            <a:ext cx="5758308" cy="13021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bIns="28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prstClr val="white"/>
                </a:solidFill>
              </a:rPr>
              <a:t>경진대회  최종 발표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21651" y="3932676"/>
            <a:ext cx="2858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인공지능학부 </a:t>
            </a:r>
            <a:r>
              <a:rPr lang="en-US" altLang="ko-K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215001 </a:t>
            </a:r>
            <a:r>
              <a:rPr lang="ko-KR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서가연</a:t>
            </a:r>
            <a:endParaRPr lang="ko-KR" alt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14887" y="2313434"/>
            <a:ext cx="1979266" cy="35858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079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22-2 </a:t>
            </a: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기계학습기초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01</a:t>
            </a:r>
            <a:r>
              <a:rPr lang="en-US" altLang="ko-KR" sz="3200" b="1" kern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3200" b="1" kern="0">
                <a:solidFill>
                  <a:schemeClr val="accent1">
                    <a:lumMod val="40000"/>
                    <a:lumOff val="60000"/>
                  </a:schemeClr>
                </a:solidFill>
              </a:rPr>
              <a:t>머신러닝 경진대회  </a:t>
            </a:r>
            <a:endParaRPr lang="ko-KR" altLang="en-US" sz="6000" kern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D89DC7-2028-CD49-CF46-71E421E0D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77"/>
          <a:stretch/>
        </p:blipFill>
        <p:spPr>
          <a:xfrm>
            <a:off x="8129988" y="1896649"/>
            <a:ext cx="3813801" cy="459587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116F7E-BF46-6629-3FD4-AD58FFB06411}"/>
              </a:ext>
            </a:extLst>
          </p:cNvPr>
          <p:cNvGrpSpPr/>
          <p:nvPr/>
        </p:nvGrpSpPr>
        <p:grpSpPr>
          <a:xfrm>
            <a:off x="440412" y="1275643"/>
            <a:ext cx="3436369" cy="5179221"/>
            <a:chOff x="498164" y="1313305"/>
            <a:chExt cx="3436369" cy="51792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7A9249-0E95-FDEF-8E81-C211BAA4D0B5}"/>
                </a:ext>
              </a:extLst>
            </p:cNvPr>
            <p:cNvSpPr/>
            <p:nvPr/>
          </p:nvSpPr>
          <p:spPr>
            <a:xfrm>
              <a:off x="546290" y="1313305"/>
              <a:ext cx="2115378" cy="49449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AutoML</a:t>
              </a:r>
              <a:endParaRPr lang="ko-KR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E9483E6-DE15-937B-D235-AAD4C45CC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164" y="1887514"/>
              <a:ext cx="3436369" cy="460501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E86DBF-AD54-E8C1-927F-80C6AB43B485}"/>
                </a:ext>
              </a:extLst>
            </p:cNvPr>
            <p:cNvSpPr/>
            <p:nvPr/>
          </p:nvSpPr>
          <p:spPr>
            <a:xfrm>
              <a:off x="885525" y="5392833"/>
              <a:ext cx="2063776" cy="863587"/>
            </a:xfrm>
            <a:prstGeom prst="rect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80DBBB-CCEC-739E-7ABB-63FDA6124274}"/>
              </a:ext>
            </a:extLst>
          </p:cNvPr>
          <p:cNvSpPr/>
          <p:nvPr/>
        </p:nvSpPr>
        <p:spPr>
          <a:xfrm>
            <a:off x="8139613" y="5304603"/>
            <a:ext cx="3804176" cy="258799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7F59A-ACB3-0D31-7CF1-A26A197CB354}"/>
              </a:ext>
            </a:extLst>
          </p:cNvPr>
          <p:cNvSpPr/>
          <p:nvPr/>
        </p:nvSpPr>
        <p:spPr>
          <a:xfrm>
            <a:off x="8129988" y="1421666"/>
            <a:ext cx="2115378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FILLNA</a:t>
            </a:r>
            <a:endParaRPr lang="ko-KR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FB31F0-286B-91EC-D868-BCC87F2CBC61}"/>
              </a:ext>
            </a:extLst>
          </p:cNvPr>
          <p:cNvGrpSpPr/>
          <p:nvPr/>
        </p:nvGrpSpPr>
        <p:grpSpPr>
          <a:xfrm>
            <a:off x="4139211" y="1326483"/>
            <a:ext cx="3640862" cy="5156908"/>
            <a:chOff x="4184426" y="1297956"/>
            <a:chExt cx="3640862" cy="51569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F444-FDBF-EFEB-0A98-9F7BD1DA9B1E}"/>
                </a:ext>
              </a:extLst>
            </p:cNvPr>
            <p:cNvSpPr/>
            <p:nvPr/>
          </p:nvSpPr>
          <p:spPr>
            <a:xfrm>
              <a:off x="4194051" y="1297956"/>
              <a:ext cx="2115378" cy="49449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drop</a:t>
              </a:r>
              <a:endParaRPr lang="ko-KR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60B7056-A539-A2C1-3D2C-B4AE4897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4426" y="1858987"/>
              <a:ext cx="3640862" cy="459587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888F32-D1DE-B1C3-70FD-38003A9B6434}"/>
                </a:ext>
              </a:extLst>
            </p:cNvPr>
            <p:cNvSpPr/>
            <p:nvPr/>
          </p:nvSpPr>
          <p:spPr>
            <a:xfrm>
              <a:off x="4184426" y="5304603"/>
              <a:ext cx="3640862" cy="258799"/>
            </a:xfrm>
            <a:prstGeom prst="rect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075C0-2BED-2696-DD29-BA8700AB5BEE}"/>
              </a:ext>
            </a:extLst>
          </p:cNvPr>
          <p:cNvSpPr/>
          <p:nvPr/>
        </p:nvSpPr>
        <p:spPr>
          <a:xfrm>
            <a:off x="8178114" y="2557802"/>
            <a:ext cx="3753964" cy="1648437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9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 경진대회  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1726C4-72D4-60F7-3949-5E03C9CD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9" y="1898770"/>
            <a:ext cx="5375220" cy="31955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BB75C36-FB89-32AF-085D-03E6C7F4D244}"/>
              </a:ext>
            </a:extLst>
          </p:cNvPr>
          <p:cNvSpPr/>
          <p:nvPr/>
        </p:nvSpPr>
        <p:spPr>
          <a:xfrm>
            <a:off x="406729" y="1457970"/>
            <a:ext cx="2115378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SMOTE </a:t>
            </a:r>
            <a:r>
              <a:rPr lang="ko-KR" altLang="en-US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오버샘플링 </a:t>
            </a:r>
            <a:endParaRPr lang="ko-KR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A4A2AF-155E-9B0C-5BEF-FC7B32C2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4" y="5531065"/>
            <a:ext cx="9497592" cy="7817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3697F6-C436-FD03-2A18-3BFFD5363B7A}"/>
              </a:ext>
            </a:extLst>
          </p:cNvPr>
          <p:cNvSpPr/>
          <p:nvPr/>
        </p:nvSpPr>
        <p:spPr>
          <a:xfrm>
            <a:off x="6115250" y="1437965"/>
            <a:ext cx="2115378" cy="4140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XGBOOST</a:t>
            </a:r>
            <a:endParaRPr lang="ko-KR" alt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282A1-FCD4-A47A-0C98-E99D8E10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8770"/>
            <a:ext cx="5689271" cy="31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</a:t>
            </a: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딥러닝 경진대회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28AD6-B817-1594-8AA2-7888DEA1A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06" b="31011"/>
          <a:stretch/>
        </p:blipFill>
        <p:spPr>
          <a:xfrm>
            <a:off x="720780" y="1926509"/>
            <a:ext cx="3314762" cy="327466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C6D7A7-22D0-E75B-7B34-911CC55AED1E}"/>
              </a:ext>
            </a:extLst>
          </p:cNvPr>
          <p:cNvSpPr/>
          <p:nvPr/>
        </p:nvSpPr>
        <p:spPr>
          <a:xfrm>
            <a:off x="753655" y="1418896"/>
            <a:ext cx="2115378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가중치 동결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F022C6-7E65-B605-0ACC-789941AE4EF6}"/>
              </a:ext>
            </a:extLst>
          </p:cNvPr>
          <p:cNvSpPr/>
          <p:nvPr/>
        </p:nvSpPr>
        <p:spPr>
          <a:xfrm>
            <a:off x="992836" y="3890214"/>
            <a:ext cx="1554415" cy="47163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B5409F-E003-08EB-BC65-B7A72D3ED310}"/>
              </a:ext>
            </a:extLst>
          </p:cNvPr>
          <p:cNvSpPr/>
          <p:nvPr/>
        </p:nvSpPr>
        <p:spPr>
          <a:xfrm>
            <a:off x="7818137" y="1549583"/>
            <a:ext cx="2528624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가중치 동결 해제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912167-BFA5-A436-CDC2-C136A5EA9EF0}"/>
              </a:ext>
            </a:extLst>
          </p:cNvPr>
          <p:cNvSpPr/>
          <p:nvPr/>
        </p:nvSpPr>
        <p:spPr>
          <a:xfrm>
            <a:off x="4692922" y="1663987"/>
            <a:ext cx="252862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trainable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param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 증가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1E895FE-EDB5-65E6-1804-C9CABD867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7172" b="2"/>
          <a:stretch/>
        </p:blipFill>
        <p:spPr>
          <a:xfrm>
            <a:off x="777296" y="5363170"/>
            <a:ext cx="3134727" cy="362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567B71-3017-6D67-617C-C17547DB24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864" b="17105"/>
          <a:stretch/>
        </p:blipFill>
        <p:spPr>
          <a:xfrm>
            <a:off x="8424937" y="5498024"/>
            <a:ext cx="2984626" cy="340853"/>
          </a:xfrm>
          <a:prstGeom prst="rect">
            <a:avLst/>
          </a:prstGeom>
        </p:spPr>
      </p:pic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7DCCCBB-86EB-C24D-9184-1900A6D7C5A8}"/>
              </a:ext>
            </a:extLst>
          </p:cNvPr>
          <p:cNvSpPr/>
          <p:nvPr/>
        </p:nvSpPr>
        <p:spPr>
          <a:xfrm>
            <a:off x="5665151" y="2959332"/>
            <a:ext cx="391766" cy="69542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1B971EB-0658-09DE-B13E-08EDC6C6A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84"/>
          <a:stretch/>
        </p:blipFill>
        <p:spPr>
          <a:xfrm>
            <a:off x="772559" y="5760353"/>
            <a:ext cx="3185331" cy="362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3B81F2A-CFC1-2E94-7EFC-EAD75362F9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99"/>
          <a:stretch/>
        </p:blipFill>
        <p:spPr>
          <a:xfrm>
            <a:off x="8424937" y="5945940"/>
            <a:ext cx="3081105" cy="409863"/>
          </a:xfrm>
          <a:prstGeom prst="rect">
            <a:avLst/>
          </a:prstGeom>
        </p:spPr>
      </p:pic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6A92D46D-BF22-6584-8742-F2FFC7A30068}"/>
              </a:ext>
            </a:extLst>
          </p:cNvPr>
          <p:cNvSpPr/>
          <p:nvPr/>
        </p:nvSpPr>
        <p:spPr>
          <a:xfrm rot="5400000">
            <a:off x="7703167" y="5545729"/>
            <a:ext cx="391766" cy="586297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89226-6125-7861-F256-825D9493A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472" y="4971470"/>
            <a:ext cx="2361694" cy="1052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9D8755-7192-05B3-929F-8C8AAFB74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137" y="2102268"/>
            <a:ext cx="3591426" cy="2960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B9DD14-E618-DBF0-2F11-8DA53A2AF3C2}"/>
              </a:ext>
            </a:extLst>
          </p:cNvPr>
          <p:cNvSpPr/>
          <p:nvPr/>
        </p:nvSpPr>
        <p:spPr>
          <a:xfrm>
            <a:off x="8326447" y="2699742"/>
            <a:ext cx="2127042" cy="47133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309F82-CC6E-717E-BB16-3008B9359F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272" y="3766875"/>
            <a:ext cx="2493381" cy="7525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868C33-D4F4-856D-1DF7-C3F429491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4980" y="2157361"/>
            <a:ext cx="2572109" cy="69542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F0B679-8A17-94D5-1888-682B600EC77E}"/>
              </a:ext>
            </a:extLst>
          </p:cNvPr>
          <p:cNvSpPr/>
          <p:nvPr/>
        </p:nvSpPr>
        <p:spPr>
          <a:xfrm>
            <a:off x="8357825" y="5123745"/>
            <a:ext cx="252862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Xception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AED448-3036-8E06-8C14-FFA5B1BFFA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3472" y="5971459"/>
            <a:ext cx="2361694" cy="6394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7D8944-44B5-7773-8B52-693902860AC3}"/>
              </a:ext>
            </a:extLst>
          </p:cNvPr>
          <p:cNvSpPr/>
          <p:nvPr/>
        </p:nvSpPr>
        <p:spPr>
          <a:xfrm>
            <a:off x="4135430" y="5509041"/>
            <a:ext cx="252862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4F945B-9F7A-A653-D1CF-8DBF44F89571}"/>
              </a:ext>
            </a:extLst>
          </p:cNvPr>
          <p:cNvSpPr/>
          <p:nvPr/>
        </p:nvSpPr>
        <p:spPr>
          <a:xfrm>
            <a:off x="4118625" y="6101908"/>
            <a:ext cx="252862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일부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0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</a:t>
            </a: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딥러닝 경진대회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B6234F-77CB-1B35-4A7F-A7C5CBCA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996" y="2425167"/>
            <a:ext cx="9443499" cy="33668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695075-4D0E-EE2A-66AA-F2B9B7FC2963}"/>
              </a:ext>
            </a:extLst>
          </p:cNvPr>
          <p:cNvSpPr/>
          <p:nvPr/>
        </p:nvSpPr>
        <p:spPr>
          <a:xfrm>
            <a:off x="1250167" y="1786318"/>
            <a:ext cx="3044995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EfficientNetV2M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642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</a:t>
            </a: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딥러닝 경진대회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D599E-1935-346E-12DC-403ABC0E7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45" y="1756146"/>
            <a:ext cx="3802418" cy="30151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48DFCD-5B3F-28FF-AED2-49012B14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2" y="4895645"/>
            <a:ext cx="1026779" cy="6821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1EC16C5-AA33-669B-2606-B681DF29C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695" y="5689306"/>
            <a:ext cx="1075212" cy="6964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45922C1-D9E6-A5C0-E8EA-DE52AA0F8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8854" y="5681706"/>
            <a:ext cx="1075211" cy="69259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B388666-39E7-EC84-8C67-81600A4D0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884" y="1792013"/>
            <a:ext cx="6183471" cy="43990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F8E482-1498-3088-80E8-5461FFF0DACA}"/>
              </a:ext>
            </a:extLst>
          </p:cNvPr>
          <p:cNvSpPr/>
          <p:nvPr/>
        </p:nvSpPr>
        <p:spPr>
          <a:xfrm>
            <a:off x="5290884" y="1248660"/>
            <a:ext cx="2115378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freeze &amp; fold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B2760C-C1D4-8AC1-BBB8-31A403F48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9852" y="4908426"/>
            <a:ext cx="967499" cy="656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7B8D7C-3EB3-925C-9B70-B61B2E35F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4927" y="4908426"/>
            <a:ext cx="1026779" cy="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1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직사각형 54"/>
          <p:cNvSpPr/>
          <p:nvPr/>
        </p:nvSpPr>
        <p:spPr>
          <a:xfrm>
            <a:off x="777296" y="335278"/>
            <a:ext cx="451358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02</a:t>
            </a:r>
            <a:r>
              <a:rPr kumimoji="0" lang="en-US" altLang="ko-KR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. 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딥러닝 경진대회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ECA56B-7469-D22F-64FF-872C04DE9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95" y="1765608"/>
            <a:ext cx="5686255" cy="455593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9550A4C-31EC-FCBB-CC7C-89F82CC54D58}"/>
              </a:ext>
            </a:extLst>
          </p:cNvPr>
          <p:cNvGrpSpPr/>
          <p:nvPr/>
        </p:nvGrpSpPr>
        <p:grpSpPr>
          <a:xfrm>
            <a:off x="6754798" y="2820037"/>
            <a:ext cx="4920911" cy="2102877"/>
            <a:chOff x="720780" y="4006049"/>
            <a:chExt cx="10898121" cy="21910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891706-51F8-643E-23E7-C101FA1B8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780" y="4006049"/>
              <a:ext cx="10898121" cy="219105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A344EE-AB73-5C40-A338-ED448D34B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216" t="-1" b="8157"/>
            <a:stretch/>
          </p:blipFill>
          <p:spPr>
            <a:xfrm>
              <a:off x="6760559" y="4729206"/>
              <a:ext cx="4662682" cy="681584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DD3361-BFC9-2FF7-CD8E-415584D25AFD}"/>
              </a:ext>
            </a:extLst>
          </p:cNvPr>
          <p:cNvSpPr/>
          <p:nvPr/>
        </p:nvSpPr>
        <p:spPr>
          <a:xfrm>
            <a:off x="7782103" y="4314466"/>
            <a:ext cx="211537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2060"/>
                </a:solidFill>
                <a:latin typeface="맑은 고딕" panose="020F0502020204030204"/>
                <a:ea typeface="맑은 고딕" panose="020B0503020000020004" pitchFamily="50" charset="-127"/>
              </a:rPr>
              <a:t>freeze &amp; fold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967F52-4F5D-3678-941D-8624473AF7C9}"/>
              </a:ext>
            </a:extLst>
          </p:cNvPr>
          <p:cNvSpPr/>
          <p:nvPr/>
        </p:nvSpPr>
        <p:spPr>
          <a:xfrm>
            <a:off x="7865993" y="3532996"/>
            <a:ext cx="211537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Unfreeze &amp; fold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330405-BCCA-7450-A7D2-F64308DA2203}"/>
              </a:ext>
            </a:extLst>
          </p:cNvPr>
          <p:cNvSpPr/>
          <p:nvPr/>
        </p:nvSpPr>
        <p:spPr>
          <a:xfrm>
            <a:off x="7965033" y="2786398"/>
            <a:ext cx="2987963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2060"/>
                </a:solidFill>
                <a:latin typeface="맑은 고딕" panose="020F0502020204030204"/>
                <a:ea typeface="맑은 고딕" panose="020B0503020000020004" pitchFamily="50" charset="-127"/>
              </a:rPr>
              <a:t>Target_size=(300, 300)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9BE3D5-0BF9-A8ED-3215-15DBB62F70BC}"/>
              </a:ext>
            </a:extLst>
          </p:cNvPr>
          <p:cNvSpPr/>
          <p:nvPr/>
        </p:nvSpPr>
        <p:spPr>
          <a:xfrm>
            <a:off x="777295" y="1280105"/>
            <a:ext cx="2115378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unfreeze &amp; fold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4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/>
          <p:cNvCxnSpPr>
            <a:cxnSpLocks/>
          </p:cNvCxnSpPr>
          <p:nvPr/>
        </p:nvCxnSpPr>
        <p:spPr>
          <a:xfrm>
            <a:off x="720780" y="786210"/>
            <a:ext cx="720000" cy="0"/>
          </a:xfrm>
          <a:prstGeom prst="lin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BBB34-B526-5A62-9CB9-43C518CF53FC}"/>
              </a:ext>
            </a:extLst>
          </p:cNvPr>
          <p:cNvSpPr/>
          <p:nvPr/>
        </p:nvSpPr>
        <p:spPr>
          <a:xfrm>
            <a:off x="4515822" y="2672020"/>
            <a:ext cx="3262432" cy="13021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bIns="28800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prstClr val="white"/>
                </a:solidFill>
              </a:rPr>
              <a:t>감사합니다</a:t>
            </a:r>
            <a:endParaRPr lang="en-US" altLang="ko-KR" sz="4800" b="1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600FF7-3989-B5F7-DDE2-99B70D3323FF}"/>
              </a:ext>
            </a:extLst>
          </p:cNvPr>
          <p:cNvCxnSpPr/>
          <p:nvPr/>
        </p:nvCxnSpPr>
        <p:spPr>
          <a:xfrm>
            <a:off x="4515822" y="3780149"/>
            <a:ext cx="3294523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403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76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서가연</cp:lastModifiedBy>
  <cp:revision>56</cp:revision>
  <dcterms:created xsi:type="dcterms:W3CDTF">2020-02-27T04:34:19Z</dcterms:created>
  <dcterms:modified xsi:type="dcterms:W3CDTF">2022-12-06T01:23:01Z</dcterms:modified>
</cp:coreProperties>
</file>