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3" r:id="rId5"/>
    <p:sldId id="264" r:id="rId6"/>
    <p:sldId id="271" r:id="rId7"/>
    <p:sldId id="270" r:id="rId8"/>
    <p:sldId id="273" r:id="rId9"/>
    <p:sldId id="278" r:id="rId10"/>
    <p:sldId id="280" r:id="rId11"/>
    <p:sldId id="2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1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7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9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1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1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2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5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원호 13"/>
          <p:cNvSpPr/>
          <p:nvPr/>
        </p:nvSpPr>
        <p:spPr>
          <a:xfrm rot="9144608" flipH="1">
            <a:off x="3952867" y="1326143"/>
            <a:ext cx="4285758" cy="4243937"/>
          </a:xfrm>
          <a:prstGeom prst="arc">
            <a:avLst>
              <a:gd name="adj1" fmla="val 21363805"/>
              <a:gd name="adj2" fmla="val 19391051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44558" y="2672020"/>
            <a:ext cx="7604967" cy="13021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bIns="28800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prstClr val="white"/>
                </a:solidFill>
              </a:rPr>
              <a:t>딥러닝 경진대회 진행사항</a:t>
            </a: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91433" y="3932676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인공지능학부 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215001 </a:t>
            </a:r>
            <a:r>
              <a: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서가연</a:t>
            </a:r>
            <a:endParaRPr lang="ko-KR" alt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56832" y="2313434"/>
            <a:ext cx="1979266" cy="35858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079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22-2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기계학습기초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C0161-5D27-F592-A094-4F999518D707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06. 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계획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7ECC06-8E22-C91F-F50F-1A6034E646E4}"/>
              </a:ext>
            </a:extLst>
          </p:cNvPr>
          <p:cNvSpPr/>
          <p:nvPr/>
        </p:nvSpPr>
        <p:spPr>
          <a:xfrm>
            <a:off x="1440780" y="603177"/>
            <a:ext cx="8507312" cy="454528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IDG 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옵션 조정 및 추가학습</a:t>
            </a:r>
            <a:endParaRPr lang="en-US" altLang="ko-KR" sz="240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다른 모델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적용 </a:t>
            </a:r>
            <a:endParaRPr lang="en-US" altLang="ko-KR" sz="240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Unfreeze &amp; Fine tuning 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endParaRPr lang="en-US" altLang="ko-KR" sz="240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400" dirty="0">
              <a:solidFill>
                <a:prstClr val="white">
                  <a:lumMod val="9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10288C-E36D-288E-2F3F-956CFF03F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10" b="49375"/>
          <a:stretch/>
        </p:blipFill>
        <p:spPr>
          <a:xfrm>
            <a:off x="1831272" y="4473721"/>
            <a:ext cx="3392500" cy="87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2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BBB34-B526-5A62-9CB9-43C518CF53FC}"/>
              </a:ext>
            </a:extLst>
          </p:cNvPr>
          <p:cNvSpPr/>
          <p:nvPr/>
        </p:nvSpPr>
        <p:spPr>
          <a:xfrm>
            <a:off x="4515822" y="2672020"/>
            <a:ext cx="3262432" cy="13021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bIns="28800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감사합니다</a:t>
            </a: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600FF7-3989-B5F7-DDE2-99B70D3323FF}"/>
              </a:ext>
            </a:extLst>
          </p:cNvPr>
          <p:cNvCxnSpPr/>
          <p:nvPr/>
        </p:nvCxnSpPr>
        <p:spPr>
          <a:xfrm>
            <a:off x="4515822" y="3780149"/>
            <a:ext cx="3294523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4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01</a:t>
            </a:r>
            <a:r>
              <a:rPr lang="en-US" altLang="ko-KR" sz="3200" b="1" kern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3200" b="1" kern="0">
                <a:solidFill>
                  <a:schemeClr val="accent1">
                    <a:lumMod val="40000"/>
                    <a:lumOff val="60000"/>
                  </a:schemeClr>
                </a:solidFill>
              </a:rPr>
              <a:t>목차 </a:t>
            </a:r>
            <a:endParaRPr lang="ko-KR" altLang="en-US" sz="6000" kern="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901F7CA0-B4E4-ECDC-796C-478DD5631016}"/>
              </a:ext>
            </a:extLst>
          </p:cNvPr>
          <p:cNvSpPr/>
          <p:nvPr/>
        </p:nvSpPr>
        <p:spPr>
          <a:xfrm>
            <a:off x="1080780" y="2097199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0B1AE26-C169-31D9-8900-3E3EB4E63CC1}"/>
              </a:ext>
            </a:extLst>
          </p:cNvPr>
          <p:cNvCxnSpPr/>
          <p:nvPr/>
        </p:nvCxnSpPr>
        <p:spPr>
          <a:xfrm>
            <a:off x="2166239" y="4268117"/>
            <a:ext cx="2484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C0D809-A835-0771-3BF0-3E2D12871188}"/>
              </a:ext>
            </a:extLst>
          </p:cNvPr>
          <p:cNvSpPr/>
          <p:nvPr/>
        </p:nvSpPr>
        <p:spPr>
          <a:xfrm>
            <a:off x="1320653" y="3188414"/>
            <a:ext cx="1941557" cy="5749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prstClr val="white">
                    <a:lumMod val="95000"/>
                  </a:prstClr>
                </a:solidFill>
              </a:rPr>
              <a:t>데이터 준비 </a:t>
            </a:r>
            <a:endParaRPr lang="en-US" altLang="ko-KR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5ED57C47-6B29-7126-D772-B9F00C868082}"/>
              </a:ext>
            </a:extLst>
          </p:cNvPr>
          <p:cNvSpPr/>
          <p:nvPr/>
        </p:nvSpPr>
        <p:spPr>
          <a:xfrm>
            <a:off x="4337157" y="2097199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1F734D-7C12-E3E7-B221-8742BE29B9FA}"/>
              </a:ext>
            </a:extLst>
          </p:cNvPr>
          <p:cNvCxnSpPr/>
          <p:nvPr/>
        </p:nvCxnSpPr>
        <p:spPr>
          <a:xfrm>
            <a:off x="5422616" y="4268117"/>
            <a:ext cx="2484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E0F984-BF18-D451-6FC7-48D817F33F64}"/>
              </a:ext>
            </a:extLst>
          </p:cNvPr>
          <p:cNvSpPr/>
          <p:nvPr/>
        </p:nvSpPr>
        <p:spPr>
          <a:xfrm>
            <a:off x="4763641" y="3220709"/>
            <a:ext cx="1524776" cy="5749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prstClr val="white">
                    <a:lumMod val="95000"/>
                  </a:prstClr>
                </a:solidFill>
              </a:rPr>
              <a:t>모델 선택</a:t>
            </a:r>
            <a:endParaRPr lang="en-US" altLang="ko-KR" sz="24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41509E64-89AE-D994-93B5-22B263B00D9A}"/>
              </a:ext>
            </a:extLst>
          </p:cNvPr>
          <p:cNvSpPr/>
          <p:nvPr/>
        </p:nvSpPr>
        <p:spPr>
          <a:xfrm>
            <a:off x="7593534" y="2097199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614A6F6-DBA2-7FFC-65CD-CD9422C6A30A}"/>
              </a:ext>
            </a:extLst>
          </p:cNvPr>
          <p:cNvCxnSpPr/>
          <p:nvPr/>
        </p:nvCxnSpPr>
        <p:spPr>
          <a:xfrm>
            <a:off x="8678993" y="4268117"/>
            <a:ext cx="1620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B241E5-8D0E-5318-C17F-07AD40D00895}"/>
              </a:ext>
            </a:extLst>
          </p:cNvPr>
          <p:cNvSpPr/>
          <p:nvPr/>
        </p:nvSpPr>
        <p:spPr>
          <a:xfrm>
            <a:off x="8206223" y="3220709"/>
            <a:ext cx="1217000" cy="5749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prstClr val="white">
                    <a:lumMod val="95000"/>
                  </a:prstClr>
                </a:solidFill>
              </a:rPr>
              <a:t>모델링 </a:t>
            </a:r>
            <a:endParaRPr lang="en-US" altLang="ko-KR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9632834-442D-4C3D-94A9-F2BB955242F9}"/>
              </a:ext>
            </a:extLst>
          </p:cNvPr>
          <p:cNvSpPr/>
          <p:nvPr/>
        </p:nvSpPr>
        <p:spPr>
          <a:xfrm>
            <a:off x="10492733" y="3880238"/>
            <a:ext cx="775758" cy="77575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07950" cmpd="thinThick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결과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09FA9B6-3C33-5357-70C9-1B69D2F37B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53" y="2491301"/>
            <a:ext cx="655370" cy="655370"/>
          </a:xfrm>
          <a:prstGeom prst="rect">
            <a:avLst/>
          </a:prstGeom>
          <a:ln>
            <a:noFill/>
          </a:ln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D6F4E22B-3C1C-FE6D-A5BE-9113A4E05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27" y="2574078"/>
            <a:ext cx="598706" cy="598706"/>
          </a:xfrm>
          <a:prstGeom prst="rect">
            <a:avLst/>
          </a:prstGeom>
          <a:ln>
            <a:noFill/>
          </a:ln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03B7309-8868-9549-4443-5606A1B7C4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56" y="2539527"/>
            <a:ext cx="615273" cy="61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02.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데이터 탐색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062B93-6A7A-B5E6-D332-890B65F1DBEB}"/>
              </a:ext>
            </a:extLst>
          </p:cNvPr>
          <p:cNvSpPr/>
          <p:nvPr/>
        </p:nvSpPr>
        <p:spPr>
          <a:xfrm>
            <a:off x="3581778" y="4844229"/>
            <a:ext cx="1616742" cy="4140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12</a:t>
            </a:r>
            <a:r>
              <a:rPr lang="ko-KR" alt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개의 클래스 </a:t>
            </a:r>
            <a:endParaRPr lang="ko-KR" alt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4CA684-FD2F-115E-A781-1D31D8DD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2532704"/>
            <a:ext cx="2038350" cy="14461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CE9C25-7FB1-70A1-EBC1-1E3CF2ECB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0" y="1770958"/>
            <a:ext cx="1773040" cy="307327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97B215-8C8E-C3AD-8078-2B760C4DA5D2}"/>
              </a:ext>
            </a:extLst>
          </p:cNvPr>
          <p:cNvSpPr/>
          <p:nvPr/>
        </p:nvSpPr>
        <p:spPr>
          <a:xfrm>
            <a:off x="1062181" y="3005731"/>
            <a:ext cx="812800" cy="3018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C5A290-8C8D-B022-8596-5599CB471358}"/>
              </a:ext>
            </a:extLst>
          </p:cNvPr>
          <p:cNvCxnSpPr>
            <a:stCxn id="22" idx="3"/>
          </p:cNvCxnSpPr>
          <p:nvPr/>
        </p:nvCxnSpPr>
        <p:spPr>
          <a:xfrm flipV="1">
            <a:off x="1874981" y="1810327"/>
            <a:ext cx="1496292" cy="134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B000516-0163-B8A7-E392-6BDAD00C8B3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874981" y="3156663"/>
            <a:ext cx="1550499" cy="168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3BCEE47-252B-E20E-D7CB-9274A2D7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268" y="2601223"/>
            <a:ext cx="5913362" cy="198147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C65327-6416-5BEF-0369-5ED817F02CEF}"/>
              </a:ext>
            </a:extLst>
          </p:cNvPr>
          <p:cNvSpPr/>
          <p:nvPr/>
        </p:nvSpPr>
        <p:spPr>
          <a:xfrm>
            <a:off x="5835268" y="2090466"/>
            <a:ext cx="1307916" cy="4140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데이터 로드 </a:t>
            </a:r>
            <a:endParaRPr lang="ko-KR" alt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56A84F-C3C8-1FE6-B9A9-63371B05BA1A}"/>
              </a:ext>
            </a:extLst>
          </p:cNvPr>
          <p:cNvSpPr/>
          <p:nvPr/>
        </p:nvSpPr>
        <p:spPr>
          <a:xfrm>
            <a:off x="6174462" y="4173648"/>
            <a:ext cx="778599" cy="32592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AF0DEA-CCD7-4869-8703-F4652D2BE426}"/>
              </a:ext>
            </a:extLst>
          </p:cNvPr>
          <p:cNvSpPr/>
          <p:nvPr/>
        </p:nvSpPr>
        <p:spPr>
          <a:xfrm>
            <a:off x="1062181" y="3551977"/>
            <a:ext cx="812800" cy="3018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D233F4-E7A7-98C6-1B4A-8E5FF38256F7}"/>
              </a:ext>
            </a:extLst>
          </p:cNvPr>
          <p:cNvSpPr/>
          <p:nvPr/>
        </p:nvSpPr>
        <p:spPr>
          <a:xfrm>
            <a:off x="870990" y="4476667"/>
            <a:ext cx="1616742" cy="4140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데이터 정보 </a:t>
            </a:r>
            <a:endParaRPr lang="ko-KR" alt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FF03351-45D2-7611-86EE-BFEE5C3D3DE6}"/>
              </a:ext>
            </a:extLst>
          </p:cNvPr>
          <p:cNvCxnSpPr>
            <a:cxnSpLocks/>
          </p:cNvCxnSpPr>
          <p:nvPr/>
        </p:nvCxnSpPr>
        <p:spPr>
          <a:xfrm>
            <a:off x="1467906" y="3857425"/>
            <a:ext cx="675" cy="64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3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152206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02.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데이터 탐색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3B8C0-57F4-9553-4A33-0EF9A26B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838" y="2506119"/>
            <a:ext cx="5226546" cy="250950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CC3550-FDBA-7D58-933B-AA44E2AD4C2A}"/>
              </a:ext>
            </a:extLst>
          </p:cNvPr>
          <p:cNvGrpSpPr/>
          <p:nvPr/>
        </p:nvGrpSpPr>
        <p:grpSpPr>
          <a:xfrm>
            <a:off x="678370" y="2506119"/>
            <a:ext cx="6745471" cy="2408222"/>
            <a:chOff x="6010251" y="2643612"/>
            <a:chExt cx="7521018" cy="25349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B7669DB-9D76-DA5F-2B61-F1168F308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865"/>
            <a:stretch/>
          </p:blipFill>
          <p:spPr>
            <a:xfrm>
              <a:off x="6010251" y="2643612"/>
              <a:ext cx="5682985" cy="25349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CD9E774-E4A7-9FD2-2AB8-A00B6A281809}"/>
                </a:ext>
              </a:extLst>
            </p:cNvPr>
            <p:cNvSpPr/>
            <p:nvPr/>
          </p:nvSpPr>
          <p:spPr>
            <a:xfrm>
              <a:off x="9319491" y="4060873"/>
              <a:ext cx="4211778" cy="7337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[‘image’] : </a:t>
              </a:r>
              <a:r>
                <a:rPr lang="ko-KR" altLang="en-US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이미지 경로</a:t>
              </a:r>
              <a:endPara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[‘label’]</a:t>
              </a:r>
              <a:r>
                <a:rPr lang="ko-KR" altLang="en-US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ko-KR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:</a:t>
              </a:r>
              <a:r>
                <a:rPr lang="ko-KR" altLang="en-US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클래스</a:t>
              </a:r>
              <a:r>
                <a:rPr lang="en-US" altLang="ko-KR" sz="140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(object)</a:t>
              </a:r>
              <a:endParaRPr lang="ko-KR" alt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D5DC4A4-68F5-F0C2-CCC1-834355CA8436}"/>
                </a:ext>
              </a:extLst>
            </p:cNvPr>
            <p:cNvSpPr/>
            <p:nvPr/>
          </p:nvSpPr>
          <p:spPr>
            <a:xfrm>
              <a:off x="6339356" y="3325346"/>
              <a:ext cx="2895179" cy="1762702"/>
            </a:xfrm>
            <a:prstGeom prst="rect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3436BF-A8F0-2E81-8CD3-CBF7892A8762}"/>
              </a:ext>
            </a:extLst>
          </p:cNvPr>
          <p:cNvSpPr/>
          <p:nvPr/>
        </p:nvSpPr>
        <p:spPr>
          <a:xfrm>
            <a:off x="7318510" y="3153784"/>
            <a:ext cx="1418084" cy="334033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035DE9-97E0-B92D-5061-A2035AFCA1C3}"/>
              </a:ext>
            </a:extLst>
          </p:cNvPr>
          <p:cNvSpPr/>
          <p:nvPr/>
        </p:nvSpPr>
        <p:spPr>
          <a:xfrm>
            <a:off x="7492847" y="3991814"/>
            <a:ext cx="1418084" cy="55779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02.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데이터 탐색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EE8737-BA87-2E92-AAC1-4B763B951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61"/>
          <a:stretch/>
        </p:blipFill>
        <p:spPr>
          <a:xfrm>
            <a:off x="4723531" y="1884711"/>
            <a:ext cx="6629514" cy="38154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0DBB75-A909-E2AD-0930-B8D5FDD3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78" y="2227154"/>
            <a:ext cx="301032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03. 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데이터 전처리 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F665F-DCD0-3963-547D-3002FB81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354" y="5961138"/>
            <a:ext cx="4400987" cy="56158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1A4625-AA8F-17AD-B7E1-F4DE5A54F942}"/>
              </a:ext>
            </a:extLst>
          </p:cNvPr>
          <p:cNvSpPr/>
          <p:nvPr/>
        </p:nvSpPr>
        <p:spPr>
          <a:xfrm>
            <a:off x="639461" y="4166306"/>
            <a:ext cx="4253197" cy="46309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821C26-645B-3641-42F5-088589EBC0A0}"/>
              </a:ext>
            </a:extLst>
          </p:cNvPr>
          <p:cNvSpPr/>
          <p:nvPr/>
        </p:nvSpPr>
        <p:spPr>
          <a:xfrm>
            <a:off x="639461" y="2021872"/>
            <a:ext cx="4604762" cy="1667597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D01A74-1079-EB75-FF81-511F9AEA0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8" y="2054036"/>
            <a:ext cx="4582164" cy="16004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765A8CF-5582-9390-376A-6231CE482A3B}"/>
              </a:ext>
            </a:extLst>
          </p:cNvPr>
          <p:cNvSpPr/>
          <p:nvPr/>
        </p:nvSpPr>
        <p:spPr>
          <a:xfrm>
            <a:off x="1810623" y="1387356"/>
            <a:ext cx="4721105" cy="4140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Train(9) / 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Valid(1) </a:t>
            </a:r>
            <a:endParaRPr lang="ko-KR" alt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A1EC3E-0581-7516-7293-37F81DE16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47" y="4236442"/>
            <a:ext cx="4201111" cy="3702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FF913A-15C3-F97D-BC2A-EB06FAA6D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849" y="2063817"/>
            <a:ext cx="5922871" cy="163258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B60166-9976-1478-22B5-98C2B296C8DB}"/>
              </a:ext>
            </a:extLst>
          </p:cNvPr>
          <p:cNvSpPr/>
          <p:nvPr/>
        </p:nvSpPr>
        <p:spPr>
          <a:xfrm>
            <a:off x="5472848" y="2028807"/>
            <a:ext cx="5922870" cy="1667597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F51347-BC9D-CC99-2D14-BE2A4ACEC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906" y="3948191"/>
            <a:ext cx="5013390" cy="143676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618C5-C8DA-ADE9-FF60-DE26725EAAD1}"/>
              </a:ext>
            </a:extLst>
          </p:cNvPr>
          <p:cNvSpPr/>
          <p:nvPr/>
        </p:nvSpPr>
        <p:spPr>
          <a:xfrm>
            <a:off x="5506405" y="3948191"/>
            <a:ext cx="5088892" cy="1501511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94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C0161-5D27-F592-A094-4F999518D707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04</a:t>
            </a: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. 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모델 선택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D9A6305-A68B-76D4-1859-B67B4245D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725" b="11287"/>
          <a:stretch/>
        </p:blipFill>
        <p:spPr>
          <a:xfrm>
            <a:off x="590611" y="1801622"/>
            <a:ext cx="4700273" cy="45490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F2930C-B098-B0A2-0DD4-DCB25BE2EAF9}"/>
              </a:ext>
            </a:extLst>
          </p:cNvPr>
          <p:cNvSpPr/>
          <p:nvPr/>
        </p:nvSpPr>
        <p:spPr>
          <a:xfrm>
            <a:off x="1966737" y="1344281"/>
            <a:ext cx="3777471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사전학습 모델 사용 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8A86BC-40C6-02AC-1D8D-BBF87357C892}"/>
              </a:ext>
            </a:extLst>
          </p:cNvPr>
          <p:cNvSpPr/>
          <p:nvPr/>
        </p:nvSpPr>
        <p:spPr>
          <a:xfrm>
            <a:off x="590611" y="2667965"/>
            <a:ext cx="850169" cy="17482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6F51D3-78B4-DEEC-D857-0995D6FAC03E}"/>
              </a:ext>
            </a:extLst>
          </p:cNvPr>
          <p:cNvSpPr/>
          <p:nvPr/>
        </p:nvSpPr>
        <p:spPr>
          <a:xfrm>
            <a:off x="590610" y="4206506"/>
            <a:ext cx="850169" cy="17482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78C03E-4614-2B56-F096-26975A028FE0}"/>
              </a:ext>
            </a:extLst>
          </p:cNvPr>
          <p:cNvSpPr/>
          <p:nvPr/>
        </p:nvSpPr>
        <p:spPr>
          <a:xfrm>
            <a:off x="590610" y="6157776"/>
            <a:ext cx="850169" cy="17482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0C6815-7679-EF48-E7D6-A7D70C975AE5}"/>
              </a:ext>
            </a:extLst>
          </p:cNvPr>
          <p:cNvSpPr/>
          <p:nvPr/>
        </p:nvSpPr>
        <p:spPr>
          <a:xfrm>
            <a:off x="590610" y="4619235"/>
            <a:ext cx="850169" cy="17482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631767A-D50C-3DAF-DFBE-D734B3CC8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5" t="24058"/>
          <a:stretch/>
        </p:blipFill>
        <p:spPr>
          <a:xfrm>
            <a:off x="5908257" y="1738517"/>
            <a:ext cx="5207156" cy="202704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9FA1E5-E7A9-C28B-D296-726367595DD4}"/>
              </a:ext>
            </a:extLst>
          </p:cNvPr>
          <p:cNvSpPr/>
          <p:nvPr/>
        </p:nvSpPr>
        <p:spPr>
          <a:xfrm>
            <a:off x="5908258" y="1866928"/>
            <a:ext cx="5207156" cy="2267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BF0CD-5743-12FC-5DEE-CFC13875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257" y="3896126"/>
            <a:ext cx="5332990" cy="24545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E724-8154-2109-B540-CC31D9F89989}"/>
              </a:ext>
            </a:extLst>
          </p:cNvPr>
          <p:cNvSpPr/>
          <p:nvPr/>
        </p:nvSpPr>
        <p:spPr>
          <a:xfrm>
            <a:off x="5908257" y="4214414"/>
            <a:ext cx="5332990" cy="2267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7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8C0161-5D27-F592-A094-4F999518D707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04.</a:t>
            </a:r>
            <a:r>
              <a:rPr lang="ko-KR" altLang="en-US" sz="3200" b="1" kern="0">
                <a:solidFill>
                  <a:srgbClr val="5B9BD5">
                    <a:lumMod val="40000"/>
                    <a:lumOff val="60000"/>
                  </a:srgbClr>
                </a:solidFill>
                <a:latin typeface="맑은 고딕" panose="020F0502020204030204"/>
                <a:ea typeface="맑은 고딕" panose="020B0503020000020004" pitchFamily="34" charset="-127"/>
              </a:rPr>
              <a:t> 모델 선택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45A04-4EE6-2922-DF3B-5D17DE301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2" t="15250" r="1121" b="9040"/>
          <a:stretch/>
        </p:blipFill>
        <p:spPr>
          <a:xfrm>
            <a:off x="1190094" y="1493821"/>
            <a:ext cx="9257604" cy="2716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9312CB-25E2-EBA3-3CA7-D3F145F6A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96" y="4395574"/>
            <a:ext cx="9257604" cy="220304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ECA92F9-A6BA-9E49-5BB3-24FC95840C93}"/>
              </a:ext>
            </a:extLst>
          </p:cNvPr>
          <p:cNvSpPr/>
          <p:nvPr/>
        </p:nvSpPr>
        <p:spPr>
          <a:xfrm>
            <a:off x="1190094" y="1747305"/>
            <a:ext cx="9257604" cy="2267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8400F8-97A8-814C-F476-BBF5CDA212AA}"/>
              </a:ext>
            </a:extLst>
          </p:cNvPr>
          <p:cNvSpPr/>
          <p:nvPr/>
        </p:nvSpPr>
        <p:spPr>
          <a:xfrm>
            <a:off x="1467198" y="4519176"/>
            <a:ext cx="8980500" cy="2877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C0161-5D27-F592-A094-4F999518D707}"/>
              </a:ext>
            </a:extLst>
          </p:cNvPr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05. 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모델링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671FCA-D624-01C5-86AC-C4F45A5B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35" y="1512898"/>
            <a:ext cx="8857669" cy="18134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2C4A83-C4FA-9CF7-8526-427A7463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35" y="3531639"/>
            <a:ext cx="8857669" cy="29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894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93</Words>
  <Application>Microsoft Office PowerPoint</Application>
  <PresentationFormat>와이드스크린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서가연</cp:lastModifiedBy>
  <cp:revision>29</cp:revision>
  <dcterms:created xsi:type="dcterms:W3CDTF">2020-02-27T04:34:19Z</dcterms:created>
  <dcterms:modified xsi:type="dcterms:W3CDTF">2022-11-24T01:23:45Z</dcterms:modified>
</cp:coreProperties>
</file>