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% Abgeschlossen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</c:ext>
            </c:extLst>
          </c:dLbls>
          <c:cat>
            <c:strLit>
              <c:ptCount val="5"/>
              <c:pt idx="0">
                <c:v>Wettbewerbsanalyse</c:v>
              </c:pt>
              <c:pt idx="1">
                <c:v>Mediatheken einbinden</c:v>
              </c:pt>
              <c:pt idx="2">
                <c:v>Grundgerüst der Seite</c:v>
              </c:pt>
              <c:pt idx="3">
                <c:v>Interface</c:v>
              </c:pt>
              <c:pt idx="4">
                <c:v>Testing</c:v>
              </c:pt>
            </c:strLit>
          </c:cat>
          <c:val>
            <c:numLit>
              <c:formatCode>#,##0"%"</c:formatCode>
              <c:ptCount val="5"/>
              <c:pt idx="0">
                <c:v>100</c:v>
              </c:pt>
              <c:pt idx="1">
                <c:v>5</c:v>
              </c:pt>
              <c:pt idx="2">
                <c:v>100</c:v>
              </c:pt>
              <c:pt idx="3">
                <c:v>8</c:v>
              </c:pt>
              <c:pt idx="4">
                <c:v>0</c:v>
              </c:pt>
            </c:numLit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75900784"/>
        <c:axId val="975910576"/>
      </c:barChart>
      <c:catAx>
        <c:axId val="9759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975910576"/>
        <c:crosses val="autoZero"/>
        <c:auto val="1"/>
        <c:lblAlgn val="ctr"/>
        <c:lblOffset val="100"/>
        <c:noMultiLvlLbl val="0"/>
      </c:catAx>
      <c:valAx>
        <c:axId val="9759105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%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975900784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  <c:extLst/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2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0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1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4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28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EE00-4EA6-465B-BF21-7ABECD888E85}" type="datetimeFigureOut">
              <a:rPr lang="de-DE" smtClean="0"/>
              <a:t>17.06.2014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2BAE-475E-4D43-AE24-F6A66CDF18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Projektübersicht</a:t>
            </a:r>
            <a:endParaRPr lang="de-DE" dirty="0"/>
          </a:p>
        </p:txBody>
      </p:sp>
      <p:graphicFrame>
        <p:nvGraphicFramePr>
          <p:cNvPr id="3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386683"/>
              </p:ext>
            </p:extLst>
          </p:nvPr>
        </p:nvGraphicFramePr>
        <p:xfrm>
          <a:off x="745236" y="1576723"/>
          <a:ext cx="7770114" cy="4910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69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3" y="1152872"/>
            <a:ext cx="4238757" cy="5462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384" y="239297"/>
            <a:ext cx="4238756" cy="6874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 smtClean="0"/>
              <a:t>FÄLLIGE </a:t>
            </a:r>
            <a:r>
              <a:rPr lang="en-US" sz="2400" baseline="0" dirty="0"/>
              <a:t>MEILENSTEINE</a:t>
            </a:r>
            <a:endParaRPr lang="en-US" sz="2400" dirty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076" y="1152872"/>
            <a:ext cx="3851917" cy="9848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92077" y="239297"/>
            <a:ext cx="3851916" cy="68746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aseline="0" dirty="0"/>
              <a:t>ABGESCHLOSSENE MEILENSTEINE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9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Abgeschlossene Vorgänge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65194"/>
              </p:ext>
            </p:extLst>
          </p:nvPr>
        </p:nvGraphicFramePr>
        <p:xfrm>
          <a:off x="628650" y="1825625"/>
          <a:ext cx="7886700" cy="45875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  <a:extLst>
                  <a:ext uri="{22025989-CF43-496F-970E-345718F48C19}">
                    <pj15:dataQuery xmlns:pj15="http://schemas.microsoft.com/projectml/2012/main" type="pjTasks" grouping="Ohne Gruppe" filter="Abgeschlossene Vorgänge" outlineLvl="-1" showHierarchy="0" summaryResourceAssignment="1">
                      <pj15:fieldItemLst>
                        <pj15:fieldItem field="188743694" customName=""/>
                        <pj15:fieldItem field="188744965" customName=""/>
                        <pj15:fieldItem field="188744966" customName=""/>
                        <pj15:fieldItem field="188743712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2504661"/>
                <a:gridCol w="1699591"/>
                <a:gridCol w="1654865"/>
                <a:gridCol w="2027583"/>
              </a:tblGrid>
              <a:tr h="355372">
                <a:tc>
                  <a:txBody>
                    <a:bodyPr/>
                    <a:lstStyle/>
                    <a:p>
                      <a:r>
                        <a:rPr lang="de-DE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Anfang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% Abgeschlossen</a:t>
                      </a:r>
                    </a:p>
                  </a:txBody>
                  <a:tcPr/>
                </a:tc>
              </a:tr>
              <a:tr h="581518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Alternativen reche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</a:rPr>
                        <a:t>rchieren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Mediatheken explorieren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  <a:endParaRPr lang="de-DE" sz="1600" b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581518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Einschätzung der Mediatheken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Die 03.06.14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Featurematrix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581518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Featurematrix abgeschlossen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Datenbankschema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PHP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Die 03.06.14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User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Sketching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02.06.14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100%</a:t>
                      </a:r>
                    </a:p>
                  </a:txBody>
                  <a:tcPr/>
                </a:tc>
              </a:tr>
              <a:tr h="355372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UI Entwürfe abgschlossen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Vorgänge in Arbeit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56857"/>
              </p:ext>
            </p:extLst>
          </p:nvPr>
        </p:nvGraphicFramePr>
        <p:xfrm>
          <a:off x="628650" y="1825625"/>
          <a:ext cx="7996366" cy="46616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  <a:extLst>
                  <a:ext uri="{22025989-CF43-496F-970E-345718F48C19}">
                    <pj15:dataQuery xmlns:pj15="http://schemas.microsoft.com/projectml/2012/main" type="pjTasks" grouping="Ohne Gruppe" filter="Vorgänge in Arbeit" outlineLvl="-1" showHierarchy="0" summaryResourceAssignment="1">
                      <pj15:fieldItemLst>
                        <pj15:fieldItem field="188743694" customName=""/>
                        <pj15:fieldItem field="188744965" customName=""/>
                        <pj15:fieldItem field="188744966" customName=""/>
                        <pj15:fieldItem field="188743712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3249941"/>
                <a:gridCol w="1420904"/>
                <a:gridCol w="1472008"/>
                <a:gridCol w="1853513"/>
              </a:tblGrid>
              <a:tr h="617812">
                <a:tc>
                  <a:txBody>
                    <a:bodyPr/>
                    <a:lstStyle/>
                    <a:p>
                      <a:r>
                        <a:rPr lang="de-DE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Anfang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% Abgeschlossen</a:t>
                      </a:r>
                    </a:p>
                  </a:txBody>
                  <a:tcPr/>
                </a:tc>
              </a:tr>
              <a:tr h="101096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API's recherchiere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75%</a:t>
                      </a:r>
                    </a:p>
                  </a:txBody>
                  <a:tcPr/>
                </a:tc>
              </a:tr>
              <a:tr h="101096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Exploration der Suchfunktionen von "ZDF"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25%</a:t>
                      </a:r>
                    </a:p>
                  </a:txBody>
                  <a:tcPr/>
                </a:tc>
              </a:tr>
              <a:tr h="101096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Entwicklung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Die 01.07.14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25%</a:t>
                      </a:r>
                    </a:p>
                  </a:txBody>
                  <a:tcPr/>
                </a:tc>
              </a:tr>
              <a:tr h="101096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Axure Prototype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05.06.14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12.06.14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80%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Anstehende Vorgänge</a:t>
            </a:r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30726"/>
              </p:ext>
            </p:extLst>
          </p:nvPr>
        </p:nvGraphicFramePr>
        <p:xfrm>
          <a:off x="628650" y="1825625"/>
          <a:ext cx="8008722" cy="46616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  <a:extLst>
                  <a:ext uri="{22025989-CF43-496F-970E-345718F48C19}">
                    <pj15:dataQuery xmlns:pj15="http://schemas.microsoft.com/projectml/2012/main" type="pjTasks" grouping="Ohne Gruppe" filter="Bald anfangende Vorgänge" outlineLvl="-1" showHierarchy="0" summaryResourceAssignment="1">
                      <pj15:fieldItemLst>
                        <pj15:fieldItem field="188743694" customName=""/>
                        <pj15:fieldItem field="188744965" customName=""/>
                        <pj15:fieldItem field="188744966" customName=""/>
                        <pj15:fieldItem field="188743712" customName=""/>
                      </pj15:fieldItemLst>
                      <pj15:sortItemLst/>
                      <pj15:filterArgumentItemLst/>
                    </pj15:dataQuery>
                  </a:ext>
                </a:extLst>
              </a:tblPr>
              <a:tblGrid>
                <a:gridCol w="2744745"/>
                <a:gridCol w="1915297"/>
                <a:gridCol w="1433384"/>
                <a:gridCol w="1915296"/>
              </a:tblGrid>
              <a:tr h="377047">
                <a:tc>
                  <a:txBody>
                    <a:bodyPr/>
                    <a:lstStyle/>
                    <a:p>
                      <a:r>
                        <a:rPr lang="de-DE"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Anfang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% Abgeschlossen</a:t>
                      </a:r>
                    </a:p>
                  </a:txBody>
                  <a:tcPr/>
                </a:tc>
              </a:tr>
              <a:tr h="85692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Exploration der Su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</a:rPr>
                        <a:t>chfunktionen von "ZDF"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25%</a:t>
                      </a:r>
                    </a:p>
                  </a:txBody>
                  <a:tcPr/>
                </a:tc>
              </a:tr>
              <a:tr h="85692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Exploration der IA der Mediathek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30.06.14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0%</a:t>
                      </a:r>
                    </a:p>
                  </a:txBody>
                  <a:tcPr/>
                </a:tc>
              </a:tr>
              <a:tr h="85692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Exploration der Suchfunktionen von "Das Erste"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0%</a:t>
                      </a:r>
                    </a:p>
                  </a:txBody>
                  <a:tcPr/>
                </a:tc>
              </a:tr>
              <a:tr h="85692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Exploration der IA's der Mediatheken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Don 19.06.14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0%</a:t>
                      </a:r>
                    </a:p>
                  </a:txBody>
                  <a:tcPr/>
                </a:tc>
              </a:tr>
              <a:tr h="856925">
                <a:tc>
                  <a:txBody>
                    <a:bodyPr/>
                    <a:lstStyle/>
                    <a:p>
                      <a:pPr lvl="0"/>
                      <a:r>
                        <a:rPr lang="de-DE" sz="1600"/>
                        <a:t>Prototype iterieren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Die 17.06.14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Mon 23.06.14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Bildschirmpräsentation (4:3)</PresentationFormat>
  <Paragraphs>94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Projektübersicht</vt:lpstr>
      <vt:lpstr>PowerPoint-Präsentation</vt:lpstr>
      <vt:lpstr>Abgeschlossene Vorgänge</vt:lpstr>
      <vt:lpstr>Vorgänge in Arbeit</vt:lpstr>
      <vt:lpstr>Anstehende Vorgänge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Projektübersicht</dc:title>
  <dc:creator>Lukas Lamm</dc:creator>
  <cp:lastModifiedBy>Lukas Lamm</cp:lastModifiedBy>
  <cp:revision>1</cp:revision>
  <dcterms:created xsi:type="dcterms:W3CDTF">2014-06-17T09:14:31Z</dcterms:created>
  <dcterms:modified xsi:type="dcterms:W3CDTF">2014-06-17T09:21:23Z</dcterms:modified>
</cp:coreProperties>
</file>