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31AD122-8B30-4AE8-A3FB-916A9C08C459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87DB25-8F95-40C7-B6A0-798B8D2486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300163"/>
            <a:ext cx="2737302" cy="1214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590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itchFamily="34" charset="0"/>
              </a:rPr>
              <a:t>Offline Appointments Booking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3380509"/>
            <a:ext cx="3486185" cy="2457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600" y="3352800"/>
            <a:ext cx="3294025" cy="2324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1044" y="3733800"/>
            <a:ext cx="3750512" cy="2639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384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Application Flow: </a:t>
            </a:r>
            <a:r>
              <a:rPr lang="en-US" sz="3600" b="1" dirty="0" err="1">
                <a:latin typeface="Copperplate Gothic Bold" pitchFamily="34" charset="0"/>
              </a:rPr>
              <a:t>Pathlab</a:t>
            </a:r>
            <a:endParaRPr lang="en-US" sz="3600" b="1" dirty="0">
              <a:latin typeface="Copperplate Goth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454" y="1524001"/>
            <a:ext cx="8672946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7710054" y="4461163"/>
            <a:ext cx="65116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56445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Application Flow: </a:t>
            </a:r>
            <a:r>
              <a:rPr lang="en-US" sz="3600" b="1" dirty="0" err="1">
                <a:latin typeface="Copperplate Gothic Bold" pitchFamily="34" charset="0"/>
              </a:rPr>
              <a:t>Pathlab</a:t>
            </a:r>
            <a:endParaRPr lang="en-US" sz="3600" b="1" dirty="0">
              <a:latin typeface="Copperplate Goth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88187"/>
            <a:ext cx="8686800" cy="5041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7467599" y="5410200"/>
            <a:ext cx="65116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047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Application: Reports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676400"/>
            <a:ext cx="85344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7917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8194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Rounded MT Bold" pitchFamily="34" charset="0"/>
              </a:rPr>
              <a:t>Thank You</a:t>
            </a:r>
            <a:endParaRPr lang="en-US" sz="6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07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Why Desktop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Arial Rounded MT Bold" pitchFamily="34" charset="0"/>
              </a:rPr>
              <a:t>Privacy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itchFamily="34" charset="0"/>
              </a:rPr>
              <a:t>Large Databases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Arial Rounded MT Bold" pitchFamily="34" charset="0"/>
              </a:rPr>
              <a:t>Multi Users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itchFamily="34" charset="0"/>
              </a:rPr>
              <a:t>Cost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itchFamily="34" charset="0"/>
              </a:rPr>
              <a:t>Data Safety</a:t>
            </a:r>
          </a:p>
        </p:txBody>
      </p:sp>
    </p:spTree>
    <p:extLst>
      <p:ext uri="{BB962C8B-B14F-4D97-AF65-F5344CB8AC3E}">
        <p14:creationId xmlns:p14="http://schemas.microsoft.com/office/powerpoint/2010/main" xmlns="" val="328605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 Rounded MT Bold" pitchFamily="34" charset="0"/>
              </a:rPr>
              <a:t>Register </a:t>
            </a:r>
            <a:r>
              <a:rPr lang="en-US" dirty="0">
                <a:latin typeface="Arial Rounded MT Bold" pitchFamily="34" charset="0"/>
              </a:rPr>
              <a:t>new </a:t>
            </a:r>
            <a:r>
              <a:rPr lang="en-US" dirty="0" smtClean="0">
                <a:latin typeface="Arial Rounded MT Bold" pitchFamily="34" charset="0"/>
              </a:rPr>
              <a:t>Patients, </a:t>
            </a:r>
            <a:r>
              <a:rPr lang="en-US" dirty="0">
                <a:latin typeface="Arial Rounded MT Bold" pitchFamily="34" charset="0"/>
              </a:rPr>
              <a:t>Doctors, </a:t>
            </a:r>
            <a:r>
              <a:rPr lang="en-US" dirty="0" err="1">
                <a:latin typeface="Arial Rounded MT Bold" pitchFamily="34" charset="0"/>
              </a:rPr>
              <a:t>Pathlabs</a:t>
            </a:r>
            <a:r>
              <a:rPr lang="en-US" dirty="0">
                <a:latin typeface="Arial Rounded MT Bold" pitchFamily="34" charset="0"/>
              </a:rPr>
              <a:t> and Pharmacy</a:t>
            </a:r>
            <a:r>
              <a:rPr lang="en-US" dirty="0" smtClean="0">
                <a:latin typeface="Arial Rounded MT Bold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 Rounded MT Bold" pitchFamily="34" charset="0"/>
              </a:rPr>
              <a:t>Listing of </a:t>
            </a:r>
            <a:r>
              <a:rPr lang="en-US" dirty="0" err="1" smtClean="0">
                <a:latin typeface="Arial Rounded MT Bold" pitchFamily="34" charset="0"/>
              </a:rPr>
              <a:t>Doctors,Pathlabs</a:t>
            </a:r>
            <a:r>
              <a:rPr lang="en-US" dirty="0" smtClean="0">
                <a:latin typeface="Arial Rounded MT Bold" pitchFamily="34" charset="0"/>
              </a:rPr>
              <a:t> and Pharmacy</a:t>
            </a:r>
            <a:endParaRPr lang="en-US" dirty="0">
              <a:latin typeface="Arial Rounded MT Bold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Arial Rounded MT Bold" pitchFamily="34" charset="0"/>
              </a:rPr>
              <a:t>Compare prices</a:t>
            </a:r>
            <a:endParaRPr lang="en-US" dirty="0">
              <a:latin typeface="Arial Rounded MT Bold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Arial Rounded MT Bold" pitchFamily="34" charset="0"/>
              </a:rPr>
              <a:t>Reports generations</a:t>
            </a: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Arial Rounded MT Bold" pitchFamily="34" charset="0"/>
              </a:rPr>
              <a:t>Send </a:t>
            </a:r>
            <a:r>
              <a:rPr lang="en-US" dirty="0">
                <a:latin typeface="Arial Rounded MT Bold" pitchFamily="34" charset="0"/>
              </a:rPr>
              <a:t>SMS </a:t>
            </a:r>
            <a:endParaRPr lang="en-US" dirty="0" smtClean="0">
              <a:latin typeface="Arial Rounded MT Bold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latin typeface="Arial Rounded MT Bold" pitchFamily="34" charset="0"/>
              </a:rPr>
              <a:t>Simple Interface</a:t>
            </a:r>
            <a:endParaRPr lang="en-US" dirty="0">
              <a:latin typeface="Arial Rounded MT Bold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dirty="0">
                <a:latin typeface="Arial Rounded MT Bold" pitchFamily="34" charset="0"/>
              </a:rPr>
              <a:t>Intelligent Search for Test alias.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latin typeface="Arial Rounded MT Bold" pitchFamily="34" charset="0"/>
              </a:rPr>
              <a:t>Easy modification of the data for Admin</a:t>
            </a:r>
            <a:r>
              <a:rPr lang="en-US" dirty="0" smtClean="0">
                <a:latin typeface="Arial Rounded MT Bold" pitchFamily="34" charset="0"/>
              </a:rPr>
              <a:t>.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416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Technology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846985"/>
            <a:ext cx="3737688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4191000"/>
            <a:ext cx="276225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6213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Process Flow</a:t>
            </a:r>
          </a:p>
        </p:txBody>
      </p:sp>
      <p:sp>
        <p:nvSpPr>
          <p:cNvPr id="12" name="Oval 11"/>
          <p:cNvSpPr/>
          <p:nvPr/>
        </p:nvSpPr>
        <p:spPr>
          <a:xfrm>
            <a:off x="4076700" y="1600200"/>
            <a:ext cx="845185" cy="59055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10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User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84370" y="2192655"/>
            <a:ext cx="0" cy="14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17595" y="2362200"/>
            <a:ext cx="1792605" cy="5695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Patient Calls JanElaaj Operator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7595" y="3200400"/>
            <a:ext cx="1792605" cy="8070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Operator open Application and ask patient details for registration</a:t>
            </a:r>
            <a:endParaRPr lang="en-US" sz="1100" dirty="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4484370" y="2931795"/>
            <a:ext cx="29528" cy="23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84370" y="4038600"/>
            <a:ext cx="11430" cy="166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422015" y="4191000"/>
            <a:ext cx="2208530" cy="1115695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Operator asks for service type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8775" y="5486400"/>
            <a:ext cx="1792605" cy="4864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Patient choose Doctor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7595" y="5486400"/>
            <a:ext cx="1792605" cy="4864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Patient choose Pathlab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8795" y="5457190"/>
            <a:ext cx="1792605" cy="4864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Patient choose Pharmacy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95550" y="4724400"/>
            <a:ext cx="925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95550" y="4741545"/>
            <a:ext cx="0" cy="71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4773295"/>
            <a:ext cx="0" cy="63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</p:cNvCxnSpPr>
          <p:nvPr/>
        </p:nvCxnSpPr>
        <p:spPr>
          <a:xfrm>
            <a:off x="5630545" y="4748848"/>
            <a:ext cx="866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20" idx="0"/>
          </p:cNvCxnSpPr>
          <p:nvPr/>
        </p:nvCxnSpPr>
        <p:spPr>
          <a:xfrm flipH="1">
            <a:off x="4513898" y="5306695"/>
            <a:ext cx="12382" cy="1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02218" y="5992495"/>
            <a:ext cx="12382" cy="1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495800" y="5943600"/>
            <a:ext cx="12382" cy="1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477000" y="5943600"/>
            <a:ext cx="12382" cy="1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652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Process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9092" y="1875790"/>
            <a:ext cx="1792605" cy="4864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Patient choose Doctor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9827" y="1828800"/>
            <a:ext cx="1792605" cy="4864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Patient choose Pathlab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2937" y="1892300"/>
            <a:ext cx="1792605" cy="4864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Patient choose Pharmacy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5867" y="1484630"/>
            <a:ext cx="0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97637" y="1484630"/>
            <a:ext cx="0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5800" y="1603057"/>
            <a:ext cx="318" cy="225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93795" y="2530475"/>
            <a:ext cx="1792605" cy="593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Operator asks for Test name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2467" y="2324735"/>
            <a:ext cx="0" cy="18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93795" y="3310255"/>
            <a:ext cx="1792605" cy="10331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Operator tells patient about different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pathlabs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and prices for searched tests</a:t>
            </a:r>
            <a:endParaRPr lang="en-US" sz="1100" dirty="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6395" y="3276600"/>
            <a:ext cx="1792605" cy="10331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Operator tells patient about different pathlabs and prices for searched tests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3572" y="3276600"/>
            <a:ext cx="1792605" cy="10331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Operator tells patient about different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pathlabs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and prices for searched tests</a:t>
            </a:r>
            <a:endParaRPr lang="en-US" sz="1100" dirty="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10" idx="2"/>
            <a:endCxn id="12" idx="0"/>
          </p:cNvCxnSpPr>
          <p:nvPr/>
        </p:nvCxnSpPr>
        <p:spPr>
          <a:xfrm>
            <a:off x="4590098" y="3124200"/>
            <a:ext cx="0" cy="18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3" idx="0"/>
          </p:cNvCxnSpPr>
          <p:nvPr/>
        </p:nvCxnSpPr>
        <p:spPr>
          <a:xfrm>
            <a:off x="2525395" y="2362200"/>
            <a:ext cx="7303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>
            <a:off x="6619240" y="2378710"/>
            <a:ext cx="635" cy="89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18615" y="4545330"/>
            <a:ext cx="5925185" cy="7124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Patient choose from available options to confirm appointment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11312" y="5486400"/>
            <a:ext cx="5925185" cy="7124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SM S with OTP get send to both patient and doctor/pathlab/pharmacy with appointment details</a:t>
            </a:r>
            <a:endParaRPr lang="en-US" sz="110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 flipH="1">
            <a:off x="4573905" y="5257800"/>
            <a:ext cx="7303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</p:cNvCxnSpPr>
          <p:nvPr/>
        </p:nvCxnSpPr>
        <p:spPr>
          <a:xfrm>
            <a:off x="2532698" y="4309745"/>
            <a:ext cx="26367" cy="25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31" idx="0"/>
          </p:cNvCxnSpPr>
          <p:nvPr/>
        </p:nvCxnSpPr>
        <p:spPr>
          <a:xfrm flipH="1">
            <a:off x="4581208" y="4343400"/>
            <a:ext cx="8890" cy="20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</p:cNvCxnSpPr>
          <p:nvPr/>
        </p:nvCxnSpPr>
        <p:spPr>
          <a:xfrm>
            <a:off x="6619875" y="4309745"/>
            <a:ext cx="0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01000" y="5562600"/>
            <a:ext cx="845185" cy="59055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sz="110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End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56" name="Straight Arrow Connector 55"/>
          <p:cNvCxnSpPr>
            <a:stCxn id="32" idx="3"/>
            <a:endCxn id="54" idx="2"/>
          </p:cNvCxnSpPr>
          <p:nvPr/>
        </p:nvCxnSpPr>
        <p:spPr>
          <a:xfrm>
            <a:off x="7536497" y="5842635"/>
            <a:ext cx="464503" cy="1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569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82" y="228600"/>
            <a:ext cx="8534400" cy="758952"/>
          </a:xfrm>
        </p:spPr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Application Flow: Doctor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8271164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7086600" y="2667000"/>
            <a:ext cx="65116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447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Application Flow: Doctor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24000"/>
            <a:ext cx="8703828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7391400" y="2286000"/>
            <a:ext cx="65116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105932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algn="r"/>
            <a:r>
              <a:rPr lang="en-US" sz="3600" b="1" dirty="0">
                <a:latin typeface="Copperplate Gothic Bold" pitchFamily="34" charset="0"/>
              </a:rPr>
              <a:t>Application </a:t>
            </a:r>
            <a:r>
              <a:rPr lang="en-US" sz="3600" b="1" dirty="0" smtClean="0">
                <a:latin typeface="Copperplate Gothic Bold" pitchFamily="34" charset="0"/>
              </a:rPr>
              <a:t>Flow: Doctor</a:t>
            </a:r>
            <a:endParaRPr lang="en-US" sz="3600" b="1" dirty="0">
              <a:latin typeface="Copperplate Goth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447800"/>
            <a:ext cx="8686800" cy="510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568036" y="2819400"/>
            <a:ext cx="65116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484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174</TotalTime>
  <Words>188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Why Desktop Application?</vt:lpstr>
      <vt:lpstr>Abstract</vt:lpstr>
      <vt:lpstr>Technology Used</vt:lpstr>
      <vt:lpstr>Process Flow</vt:lpstr>
      <vt:lpstr>Process Flow</vt:lpstr>
      <vt:lpstr>Application Flow: Doctor</vt:lpstr>
      <vt:lpstr>Application Flow: Doctor</vt:lpstr>
      <vt:lpstr>Application Flow: Doctor</vt:lpstr>
      <vt:lpstr>Application Flow: Pathlab</vt:lpstr>
      <vt:lpstr>Application Flow: Pathlab</vt:lpstr>
      <vt:lpstr>Application: Reports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Thakur</dc:creator>
  <cp:lastModifiedBy>Shubham Thakur</cp:lastModifiedBy>
  <cp:revision>16</cp:revision>
  <dcterms:created xsi:type="dcterms:W3CDTF">2017-10-08T18:40:42Z</dcterms:created>
  <dcterms:modified xsi:type="dcterms:W3CDTF">2017-11-14T15:44:46Z</dcterms:modified>
</cp:coreProperties>
</file>