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FEAA9-749E-B567-D5E5-AE92ED3C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D6692F-6418-AC70-0BD4-8669CEDE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C263C5-40D0-E3C5-CAEB-7A09C07F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F340D7-484F-0425-4349-3F75455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F86E76-466E-E2EE-DC11-9E3C5226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47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E56FF4-4DEF-B2BE-A1A5-471FED19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27E3F31-CD18-D28F-D0B4-AA6BDF6D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F3DB76-E11D-1913-61E2-BA8BA2D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847673-F500-4F7B-DD2B-54C59019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3D3C9A-129F-459C-DD8C-BAF3E7F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57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BCFAB4A-097A-0C43-62C5-E9B1B1B0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1CCFB2-5DAE-9AC3-FEB1-512B226B1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76D7BC-916A-81F7-70F5-F93AFB1E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4F7C70-80B4-7686-87B7-B9E827C9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4DF176-738E-BDAC-01F6-9023A01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0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5D49E1-53FE-9DC3-8705-D0E00421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4B38A1-409B-9DFE-90FE-C83C0D57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4EA88D-B3F0-7D5C-7CFD-6CCE67D8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17B876-530F-718F-DF33-8242BF40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0B3004-4BA5-216F-5123-B4A5581F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7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2390B4-AB0D-9B19-01B0-B372A491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B255BF-726D-1487-1070-29DE338C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E1FF13-1D03-9448-B581-BD02CE8C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64E139-4BDB-0990-BCD4-495A52E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286F5D-604C-A4DF-DAB1-BE814B3F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2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418972-4554-8CDA-731F-B35989A5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E8DD2-D0D2-EEE5-2DAA-FE8DA9E18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9D4290-A7E1-7913-2EC6-D30BFF7F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55417D-934D-C98E-366A-23AACC6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19C13F-6619-600A-2C30-B144853D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C83BA8-8D03-247D-EC36-75E837F7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23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8388-A19D-4A69-A00C-1007D7DB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0F5BEB-8BAF-6BF1-8218-8657E873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916A3E-EACF-40D1-7EC0-5DEE56BD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C561C0C-2A48-8BB9-E373-71F51A6AC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4115A6-B5D9-3589-339B-AFF0C8D2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2E75C61-C7B0-C584-9417-5D84EC93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3DA7D04-243B-0551-38DE-B62B9920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FF5841-D237-9E5F-01D5-1D9509EA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1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93762-80B3-9ACC-3BE5-C8A66D0A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5D5874B-7FD3-A64C-9C01-0E151681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7A12CE7-7249-D96C-208F-ED64729E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7EF0B6-5EA7-7BAA-B94C-255E97B9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4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994080-FA21-D8CE-0496-C2FBFA2B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9B2A081-3A78-B149-9556-4F192DD4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292A30-F97D-58FA-1105-B9E5CDA5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7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923146-0C04-858E-A34C-64EA72CC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1F306B-8540-1994-1E38-98B1CB49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97986C-418B-5A9B-AE24-6FD5E683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8A8D1-D507-ACEB-8EEF-3E6360A7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A9DEAD-2AEE-40A9-BDFE-54750F51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354862-56C2-938C-F4F6-4FED2A2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0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5FA96-0093-3742-FF94-07C8BC9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D9777B3-5159-549D-2070-8054206BE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E13AC5-C90C-23E1-86A4-FD9D8798A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4FBBF9-089E-0FBB-5640-F8F23ABC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24062F-18EB-0B92-6858-9E376961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9B46BE-4B22-15E0-CB94-0F6753A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CECEC2-C2C8-D466-2699-A5BCD7F3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B9D8B0-F1CE-5321-D272-D344A601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7B4A7B-BEAF-FF5D-87A0-05CAA197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6F1E3-FBDF-4B17-B757-7E9C89C3C837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4370A5-6420-1C25-17A0-7C646305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CC4A81-EF7D-305C-3FBF-2BC1723C8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55B14-1206-4521-812A-9FA57F0685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0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D33B51-8111-1548-591A-711945DD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55EC3A-4715-1C96-FC32-84F6FABA6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11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19359-4ED0-0CF7-B266-FB3262E9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CB96E-2627-871B-E959-2642F58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46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924DA7-1822-09A6-4089-71198F8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E68DBF-FAFE-49C4-0647-3D4B55A8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59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AB1A7-75FF-6E58-DFDB-ADCB09CF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8FC12F-BD02-4786-9AD0-07D96B6C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5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Szélesvásznú</PresentationFormat>
  <Paragraphs>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Dávid Dózsa</dc:creator>
  <cp:lastModifiedBy>Dávid Dózsa</cp:lastModifiedBy>
  <cp:revision>1</cp:revision>
  <dcterms:created xsi:type="dcterms:W3CDTF">2025-02-03T16:18:20Z</dcterms:created>
  <dcterms:modified xsi:type="dcterms:W3CDTF">2025-02-03T17:55:01Z</dcterms:modified>
</cp:coreProperties>
</file>