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9" r:id="rId3"/>
    <p:sldId id="261"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DC87F-53F8-4D49-9345-B28D1D3FDB38}" v="15" dt="2024-04-24T06:29:32.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3DB81-A640-4C6B-B4BE-767E1272A678}"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US"/>
        </a:p>
      </dgm:t>
    </dgm:pt>
    <dgm:pt modelId="{3DA93791-541B-4CC5-9FA2-F7BF6CEA8EE9}">
      <dgm:prSet phldrT="[Text]" custT="1"/>
      <dgm:spPr/>
      <dgm:t>
        <a:bodyPr/>
        <a:lstStyle/>
        <a:p>
          <a:r>
            <a:rPr lang="en-US" sz="2000" dirty="0"/>
            <a:t>Governance Framework</a:t>
          </a:r>
        </a:p>
      </dgm:t>
    </dgm:pt>
    <dgm:pt modelId="{F0DB8952-9F73-4CCC-AC6F-F2ED91603BE7}" type="parTrans" cxnId="{0433DD0C-3F20-4F74-91D6-E86A52A3248F}">
      <dgm:prSet/>
      <dgm:spPr/>
      <dgm:t>
        <a:bodyPr/>
        <a:lstStyle/>
        <a:p>
          <a:endParaRPr lang="en-US" sz="2000"/>
        </a:p>
      </dgm:t>
    </dgm:pt>
    <dgm:pt modelId="{C74E8578-4CE8-4265-9AF2-B0FC338EF3C5}" type="sibTrans" cxnId="{0433DD0C-3F20-4F74-91D6-E86A52A3248F}">
      <dgm:prSet custT="1"/>
      <dgm:spPr/>
      <dgm:t>
        <a:bodyPr/>
        <a:lstStyle/>
        <a:p>
          <a:endParaRPr lang="en-US" sz="3200"/>
        </a:p>
      </dgm:t>
    </dgm:pt>
    <dgm:pt modelId="{1493A08A-2DD8-4430-A738-473B96CEB618}">
      <dgm:prSet phldrT="[Text]" custT="1"/>
      <dgm:spPr/>
      <dgm:t>
        <a:bodyPr/>
        <a:lstStyle/>
        <a:p>
          <a:r>
            <a:rPr lang="en-US" sz="1400" dirty="0"/>
            <a:t>Define principles, policies, procedures, and responsibilities for managing data architecture.</a:t>
          </a:r>
        </a:p>
      </dgm:t>
    </dgm:pt>
    <dgm:pt modelId="{EDB7BF36-22D8-48AC-9395-D2EF00E6447A}" type="parTrans" cxnId="{392D4C89-808F-4A9D-B4C5-1E97B0AB4DED}">
      <dgm:prSet/>
      <dgm:spPr/>
      <dgm:t>
        <a:bodyPr/>
        <a:lstStyle/>
        <a:p>
          <a:endParaRPr lang="en-US" sz="2000"/>
        </a:p>
      </dgm:t>
    </dgm:pt>
    <dgm:pt modelId="{80751E9B-0C4B-46BE-B54C-60E1B9EF4212}" type="sibTrans" cxnId="{392D4C89-808F-4A9D-B4C5-1E97B0AB4DED}">
      <dgm:prSet/>
      <dgm:spPr/>
      <dgm:t>
        <a:bodyPr/>
        <a:lstStyle/>
        <a:p>
          <a:endParaRPr lang="en-US" sz="2000"/>
        </a:p>
      </dgm:t>
    </dgm:pt>
    <dgm:pt modelId="{8D5F5C34-5281-432F-906E-D0C0939AD598}">
      <dgm:prSet phldrT="[Text]" custT="1"/>
      <dgm:spPr/>
      <dgm:t>
        <a:bodyPr/>
        <a:lstStyle/>
        <a:p>
          <a:r>
            <a:rPr lang="en-US" sz="1800" dirty="0"/>
            <a:t>Define Data Architecture Standards</a:t>
          </a:r>
        </a:p>
      </dgm:t>
    </dgm:pt>
    <dgm:pt modelId="{F6B76183-2472-487E-813C-3E5DA05A480D}" type="parTrans" cxnId="{0752DA58-19AA-4A69-86B1-D6ECCB6B1888}">
      <dgm:prSet/>
      <dgm:spPr/>
      <dgm:t>
        <a:bodyPr/>
        <a:lstStyle/>
        <a:p>
          <a:endParaRPr lang="en-US" sz="2000"/>
        </a:p>
      </dgm:t>
    </dgm:pt>
    <dgm:pt modelId="{A45FF1B7-FA45-4CEE-9D31-676D9392C5C5}" type="sibTrans" cxnId="{0752DA58-19AA-4A69-86B1-D6ECCB6B1888}">
      <dgm:prSet custT="1"/>
      <dgm:spPr/>
      <dgm:t>
        <a:bodyPr/>
        <a:lstStyle/>
        <a:p>
          <a:endParaRPr lang="en-US" sz="3200"/>
        </a:p>
      </dgm:t>
    </dgm:pt>
    <dgm:pt modelId="{347C6E2F-22FB-4DC4-AD0D-686149668BEF}">
      <dgm:prSet phldrT="[Text]" custT="1"/>
      <dgm:spPr/>
      <dgm:t>
        <a:bodyPr/>
        <a:lstStyle/>
        <a:p>
          <a:r>
            <a:rPr lang="en-US" sz="1400" dirty="0"/>
            <a:t>Define standards and guidelines for data architecture design, including data models, data storage, data integration, and data security.</a:t>
          </a:r>
        </a:p>
      </dgm:t>
    </dgm:pt>
    <dgm:pt modelId="{5F579B9D-DDA9-4F80-A343-C52ECFA9BEC4}" type="parTrans" cxnId="{5E093106-8D17-4810-A4B2-3430A456AA5F}">
      <dgm:prSet/>
      <dgm:spPr/>
      <dgm:t>
        <a:bodyPr/>
        <a:lstStyle/>
        <a:p>
          <a:endParaRPr lang="en-US" sz="2000"/>
        </a:p>
      </dgm:t>
    </dgm:pt>
    <dgm:pt modelId="{FBE4704A-5997-4991-B081-2D08B82208E8}" type="sibTrans" cxnId="{5E093106-8D17-4810-A4B2-3430A456AA5F}">
      <dgm:prSet/>
      <dgm:spPr/>
      <dgm:t>
        <a:bodyPr/>
        <a:lstStyle/>
        <a:p>
          <a:endParaRPr lang="en-US" sz="2000"/>
        </a:p>
      </dgm:t>
    </dgm:pt>
    <dgm:pt modelId="{742402A6-5934-4588-9A44-0CC34E93A66D}">
      <dgm:prSet phldrT="[Text]" custT="1"/>
      <dgm:spPr/>
      <dgm:t>
        <a:bodyPr/>
        <a:lstStyle/>
        <a:p>
          <a:r>
            <a:rPr lang="en-US" sz="1800" dirty="0"/>
            <a:t>Data Architecture Governance Council</a:t>
          </a:r>
        </a:p>
      </dgm:t>
    </dgm:pt>
    <dgm:pt modelId="{17B67397-ED5A-47A3-AC00-E5FEC5A34FD8}" type="parTrans" cxnId="{D9CDFE99-FCF1-4E94-AF62-62EA2857101C}">
      <dgm:prSet/>
      <dgm:spPr/>
      <dgm:t>
        <a:bodyPr/>
        <a:lstStyle/>
        <a:p>
          <a:endParaRPr lang="en-US" sz="2000"/>
        </a:p>
      </dgm:t>
    </dgm:pt>
    <dgm:pt modelId="{34C1201B-9BDE-40A3-964A-880B41CE727E}" type="sibTrans" cxnId="{D9CDFE99-FCF1-4E94-AF62-62EA2857101C}">
      <dgm:prSet custT="1"/>
      <dgm:spPr/>
      <dgm:t>
        <a:bodyPr/>
        <a:lstStyle/>
        <a:p>
          <a:endParaRPr lang="en-US" sz="3200"/>
        </a:p>
      </dgm:t>
    </dgm:pt>
    <dgm:pt modelId="{6A5F99E2-B035-47F7-9E26-A02964506639}">
      <dgm:prSet phldrT="[Text]" custT="1"/>
      <dgm:spPr/>
      <dgm:t>
        <a:bodyPr/>
        <a:lstStyle/>
        <a:p>
          <a:r>
            <a:rPr lang="en-US" sz="1400" dirty="0"/>
            <a:t>Provide oversight, guidance, and decision-making authority for data architecture governance initiatives.</a:t>
          </a:r>
        </a:p>
      </dgm:t>
    </dgm:pt>
    <dgm:pt modelId="{51E2AD33-7EC6-4E85-B371-7444680D0B6B}" type="parTrans" cxnId="{4535D46E-BB18-4CB8-A10C-4626BD3E33F6}">
      <dgm:prSet/>
      <dgm:spPr/>
      <dgm:t>
        <a:bodyPr/>
        <a:lstStyle/>
        <a:p>
          <a:endParaRPr lang="en-US" sz="2000"/>
        </a:p>
      </dgm:t>
    </dgm:pt>
    <dgm:pt modelId="{7BC0B933-6C30-47D0-BCE3-5D31824B7D3F}" type="sibTrans" cxnId="{4535D46E-BB18-4CB8-A10C-4626BD3E33F6}">
      <dgm:prSet/>
      <dgm:spPr/>
      <dgm:t>
        <a:bodyPr/>
        <a:lstStyle/>
        <a:p>
          <a:endParaRPr lang="en-US" sz="2000"/>
        </a:p>
      </dgm:t>
    </dgm:pt>
    <dgm:pt modelId="{E540B2BE-7F52-4436-8CBD-3FA8542EFAC6}">
      <dgm:prSet phldrT="[Text]" custT="1"/>
      <dgm:spPr/>
      <dgm:t>
        <a:bodyPr/>
        <a:lstStyle/>
        <a:p>
          <a:r>
            <a:rPr lang="en-US" sz="1800" dirty="0"/>
            <a:t>Data Architecture Change Management</a:t>
          </a:r>
        </a:p>
      </dgm:t>
    </dgm:pt>
    <dgm:pt modelId="{1D279647-7FED-4208-9872-14980B553142}" type="parTrans" cxnId="{FE660299-BF6B-4CDC-8AE4-411A1E1E3B2F}">
      <dgm:prSet/>
      <dgm:spPr/>
      <dgm:t>
        <a:bodyPr/>
        <a:lstStyle/>
        <a:p>
          <a:endParaRPr lang="en-US" sz="2000"/>
        </a:p>
      </dgm:t>
    </dgm:pt>
    <dgm:pt modelId="{FEEF94E5-A9B8-4858-8CCF-8071576A8ADE}" type="sibTrans" cxnId="{FE660299-BF6B-4CDC-8AE4-411A1E1E3B2F}">
      <dgm:prSet custT="1"/>
      <dgm:spPr/>
      <dgm:t>
        <a:bodyPr/>
        <a:lstStyle/>
        <a:p>
          <a:endParaRPr lang="en-US" sz="3200"/>
        </a:p>
      </dgm:t>
    </dgm:pt>
    <dgm:pt modelId="{5FE674BE-2DB7-475C-B487-3EB8F2C222FF}">
      <dgm:prSet phldrT="[Text]" custT="1"/>
      <dgm:spPr/>
      <dgm:t>
        <a:bodyPr/>
        <a:lstStyle/>
        <a:p>
          <a:r>
            <a:rPr lang="en-US" sz="1400" dirty="0"/>
            <a:t>Establish change management processes and versioning.</a:t>
          </a:r>
        </a:p>
      </dgm:t>
    </dgm:pt>
    <dgm:pt modelId="{91CA386D-ED42-4E22-9312-DFAD002ECADA}" type="parTrans" cxnId="{B563D2B8-7613-4D68-8E3F-E7D4F4EA9175}">
      <dgm:prSet/>
      <dgm:spPr/>
      <dgm:t>
        <a:bodyPr/>
        <a:lstStyle/>
        <a:p>
          <a:endParaRPr lang="en-US" sz="2000"/>
        </a:p>
      </dgm:t>
    </dgm:pt>
    <dgm:pt modelId="{11D0BC08-CA4E-4948-BFD5-D8F0FE4845A0}" type="sibTrans" cxnId="{B563D2B8-7613-4D68-8E3F-E7D4F4EA9175}">
      <dgm:prSet/>
      <dgm:spPr/>
      <dgm:t>
        <a:bodyPr/>
        <a:lstStyle/>
        <a:p>
          <a:endParaRPr lang="en-US" sz="2000"/>
        </a:p>
      </dgm:t>
    </dgm:pt>
    <dgm:pt modelId="{545963F9-1EEB-4F7B-B2F3-010253EEDE92}">
      <dgm:prSet phldrT="[Text]" custT="1"/>
      <dgm:spPr/>
      <dgm:t>
        <a:bodyPr/>
        <a:lstStyle/>
        <a:p>
          <a:r>
            <a:rPr lang="en-US" sz="1800" dirty="0"/>
            <a:t>Monitoring and Compliance</a:t>
          </a:r>
        </a:p>
      </dgm:t>
    </dgm:pt>
    <dgm:pt modelId="{AEC3BF22-C185-4FD6-8F58-309B8C8DD661}" type="parTrans" cxnId="{94623FE3-D9A9-4781-9F1A-0063D0766835}">
      <dgm:prSet/>
      <dgm:spPr/>
      <dgm:t>
        <a:bodyPr/>
        <a:lstStyle/>
        <a:p>
          <a:endParaRPr lang="en-US" sz="2000"/>
        </a:p>
      </dgm:t>
    </dgm:pt>
    <dgm:pt modelId="{9ED104E5-2E8B-4D4E-BB08-C87462C6BAFE}" type="sibTrans" cxnId="{94623FE3-D9A9-4781-9F1A-0063D0766835}">
      <dgm:prSet/>
      <dgm:spPr/>
      <dgm:t>
        <a:bodyPr/>
        <a:lstStyle/>
        <a:p>
          <a:endParaRPr lang="en-US" sz="2000"/>
        </a:p>
      </dgm:t>
    </dgm:pt>
    <dgm:pt modelId="{BB9D1130-FDA1-4E90-B5F8-33F332B52051}">
      <dgm:prSet phldrT="[Text]" custT="1"/>
      <dgm:spPr/>
      <dgm:t>
        <a:bodyPr/>
        <a:lstStyle/>
        <a:p>
          <a:r>
            <a:rPr lang="en-US" sz="1400" dirty="0"/>
            <a:t>Implement monitoring mechanisms to track adherence to data architecture standards, policies, and guidelines. Ensure compliance to Data Architecture standards</a:t>
          </a:r>
        </a:p>
      </dgm:t>
    </dgm:pt>
    <dgm:pt modelId="{46DAC875-BF05-4B0E-AD50-FC08694FB2E4}" type="parTrans" cxnId="{5F0A7EF5-C0A7-4CF8-B3B5-0E48513BC2DC}">
      <dgm:prSet/>
      <dgm:spPr/>
      <dgm:t>
        <a:bodyPr/>
        <a:lstStyle/>
        <a:p>
          <a:endParaRPr lang="en-US" sz="2000"/>
        </a:p>
      </dgm:t>
    </dgm:pt>
    <dgm:pt modelId="{57B0F02A-EA63-4100-BA58-4200045B4707}" type="sibTrans" cxnId="{5F0A7EF5-C0A7-4CF8-B3B5-0E48513BC2DC}">
      <dgm:prSet/>
      <dgm:spPr/>
      <dgm:t>
        <a:bodyPr/>
        <a:lstStyle/>
        <a:p>
          <a:endParaRPr lang="en-US" sz="2000"/>
        </a:p>
      </dgm:t>
    </dgm:pt>
    <dgm:pt modelId="{D772B506-5484-496B-B8A7-791EBFDC60C1}">
      <dgm:prSet phldrT="[Text]"/>
      <dgm:spPr/>
      <dgm:t>
        <a:bodyPr/>
        <a:lstStyle/>
        <a:p>
          <a:endParaRPr lang="en-US"/>
        </a:p>
      </dgm:t>
    </dgm:pt>
    <dgm:pt modelId="{991C1501-2D45-4061-B147-B9898B119BF5}" type="parTrans" cxnId="{CD34940B-8F98-4BAD-AC51-31E2C84E72D4}">
      <dgm:prSet/>
      <dgm:spPr/>
      <dgm:t>
        <a:bodyPr/>
        <a:lstStyle/>
        <a:p>
          <a:endParaRPr lang="en-US" sz="2000"/>
        </a:p>
      </dgm:t>
    </dgm:pt>
    <dgm:pt modelId="{0E3B3557-A938-4C8B-B44D-9E200B28878C}" type="sibTrans" cxnId="{CD34940B-8F98-4BAD-AC51-31E2C84E72D4}">
      <dgm:prSet/>
      <dgm:spPr/>
      <dgm:t>
        <a:bodyPr/>
        <a:lstStyle/>
        <a:p>
          <a:endParaRPr lang="en-US" sz="2000"/>
        </a:p>
      </dgm:t>
    </dgm:pt>
    <dgm:pt modelId="{1638B5A6-0E3F-4744-B983-E4E2A8F69D1C}" type="pres">
      <dgm:prSet presAssocID="{ACB3DB81-A640-4C6B-B4BE-767E1272A678}" presName="outerComposite" presStyleCnt="0">
        <dgm:presLayoutVars>
          <dgm:chMax val="5"/>
          <dgm:dir/>
          <dgm:resizeHandles val="exact"/>
        </dgm:presLayoutVars>
      </dgm:prSet>
      <dgm:spPr/>
    </dgm:pt>
    <dgm:pt modelId="{14E8FC40-DADB-47C4-9349-5F79F4332795}" type="pres">
      <dgm:prSet presAssocID="{ACB3DB81-A640-4C6B-B4BE-767E1272A678}" presName="dummyMaxCanvas" presStyleCnt="0">
        <dgm:presLayoutVars/>
      </dgm:prSet>
      <dgm:spPr/>
    </dgm:pt>
    <dgm:pt modelId="{793D044F-50AC-4E3B-AAC6-4B656B367829}" type="pres">
      <dgm:prSet presAssocID="{ACB3DB81-A640-4C6B-B4BE-767E1272A678}" presName="FiveNodes_1" presStyleLbl="node1" presStyleIdx="0" presStyleCnt="5">
        <dgm:presLayoutVars>
          <dgm:bulletEnabled val="1"/>
        </dgm:presLayoutVars>
      </dgm:prSet>
      <dgm:spPr/>
    </dgm:pt>
    <dgm:pt modelId="{2E89969B-96ED-412F-BA15-9A8CF4F54C9E}" type="pres">
      <dgm:prSet presAssocID="{ACB3DB81-A640-4C6B-B4BE-767E1272A678}" presName="FiveNodes_2" presStyleLbl="node1" presStyleIdx="1" presStyleCnt="5">
        <dgm:presLayoutVars>
          <dgm:bulletEnabled val="1"/>
        </dgm:presLayoutVars>
      </dgm:prSet>
      <dgm:spPr/>
    </dgm:pt>
    <dgm:pt modelId="{A2421738-7D53-441F-AFA4-CE7621093A9A}" type="pres">
      <dgm:prSet presAssocID="{ACB3DB81-A640-4C6B-B4BE-767E1272A678}" presName="FiveNodes_3" presStyleLbl="node1" presStyleIdx="2" presStyleCnt="5">
        <dgm:presLayoutVars>
          <dgm:bulletEnabled val="1"/>
        </dgm:presLayoutVars>
      </dgm:prSet>
      <dgm:spPr/>
    </dgm:pt>
    <dgm:pt modelId="{95B8FB7A-DD1C-4188-8760-B669A82A79B9}" type="pres">
      <dgm:prSet presAssocID="{ACB3DB81-A640-4C6B-B4BE-767E1272A678}" presName="FiveNodes_4" presStyleLbl="node1" presStyleIdx="3" presStyleCnt="5">
        <dgm:presLayoutVars>
          <dgm:bulletEnabled val="1"/>
        </dgm:presLayoutVars>
      </dgm:prSet>
      <dgm:spPr/>
    </dgm:pt>
    <dgm:pt modelId="{78AB8A5A-CF7C-4E4C-B9ED-0621B33C5875}" type="pres">
      <dgm:prSet presAssocID="{ACB3DB81-A640-4C6B-B4BE-767E1272A678}" presName="FiveNodes_5" presStyleLbl="node1" presStyleIdx="4" presStyleCnt="5">
        <dgm:presLayoutVars>
          <dgm:bulletEnabled val="1"/>
        </dgm:presLayoutVars>
      </dgm:prSet>
      <dgm:spPr/>
    </dgm:pt>
    <dgm:pt modelId="{7BE8532F-D186-4AEE-88AA-56FE7877815F}" type="pres">
      <dgm:prSet presAssocID="{ACB3DB81-A640-4C6B-B4BE-767E1272A678}" presName="FiveConn_1-2" presStyleLbl="fgAccFollowNode1" presStyleIdx="0" presStyleCnt="4">
        <dgm:presLayoutVars>
          <dgm:bulletEnabled val="1"/>
        </dgm:presLayoutVars>
      </dgm:prSet>
      <dgm:spPr/>
    </dgm:pt>
    <dgm:pt modelId="{6DCEBC4B-4614-4E29-8711-24A66D3E7F0A}" type="pres">
      <dgm:prSet presAssocID="{ACB3DB81-A640-4C6B-B4BE-767E1272A678}" presName="FiveConn_2-3" presStyleLbl="fgAccFollowNode1" presStyleIdx="1" presStyleCnt="4">
        <dgm:presLayoutVars>
          <dgm:bulletEnabled val="1"/>
        </dgm:presLayoutVars>
      </dgm:prSet>
      <dgm:spPr/>
    </dgm:pt>
    <dgm:pt modelId="{71EC916F-5350-4C26-B062-407484697ED8}" type="pres">
      <dgm:prSet presAssocID="{ACB3DB81-A640-4C6B-B4BE-767E1272A678}" presName="FiveConn_3-4" presStyleLbl="fgAccFollowNode1" presStyleIdx="2" presStyleCnt="4">
        <dgm:presLayoutVars>
          <dgm:bulletEnabled val="1"/>
        </dgm:presLayoutVars>
      </dgm:prSet>
      <dgm:spPr/>
    </dgm:pt>
    <dgm:pt modelId="{579E3A07-3803-4870-AC7B-77C08D4A9AD8}" type="pres">
      <dgm:prSet presAssocID="{ACB3DB81-A640-4C6B-B4BE-767E1272A678}" presName="FiveConn_4-5" presStyleLbl="fgAccFollowNode1" presStyleIdx="3" presStyleCnt="4">
        <dgm:presLayoutVars>
          <dgm:bulletEnabled val="1"/>
        </dgm:presLayoutVars>
      </dgm:prSet>
      <dgm:spPr/>
    </dgm:pt>
    <dgm:pt modelId="{241A2255-B964-48F2-9542-E068B168318D}" type="pres">
      <dgm:prSet presAssocID="{ACB3DB81-A640-4C6B-B4BE-767E1272A678}" presName="FiveNodes_1_text" presStyleLbl="node1" presStyleIdx="4" presStyleCnt="5">
        <dgm:presLayoutVars>
          <dgm:bulletEnabled val="1"/>
        </dgm:presLayoutVars>
      </dgm:prSet>
      <dgm:spPr/>
    </dgm:pt>
    <dgm:pt modelId="{5CC438DB-69C6-4292-A22A-3D489A6EBFE1}" type="pres">
      <dgm:prSet presAssocID="{ACB3DB81-A640-4C6B-B4BE-767E1272A678}" presName="FiveNodes_2_text" presStyleLbl="node1" presStyleIdx="4" presStyleCnt="5">
        <dgm:presLayoutVars>
          <dgm:bulletEnabled val="1"/>
        </dgm:presLayoutVars>
      </dgm:prSet>
      <dgm:spPr/>
    </dgm:pt>
    <dgm:pt modelId="{BA281285-E925-4D1B-852A-A3F3DA755528}" type="pres">
      <dgm:prSet presAssocID="{ACB3DB81-A640-4C6B-B4BE-767E1272A678}" presName="FiveNodes_3_text" presStyleLbl="node1" presStyleIdx="4" presStyleCnt="5">
        <dgm:presLayoutVars>
          <dgm:bulletEnabled val="1"/>
        </dgm:presLayoutVars>
      </dgm:prSet>
      <dgm:spPr/>
    </dgm:pt>
    <dgm:pt modelId="{51A56D77-A3B9-4BE4-8EDF-9E96CB57042C}" type="pres">
      <dgm:prSet presAssocID="{ACB3DB81-A640-4C6B-B4BE-767E1272A678}" presName="FiveNodes_4_text" presStyleLbl="node1" presStyleIdx="4" presStyleCnt="5">
        <dgm:presLayoutVars>
          <dgm:bulletEnabled val="1"/>
        </dgm:presLayoutVars>
      </dgm:prSet>
      <dgm:spPr/>
    </dgm:pt>
    <dgm:pt modelId="{67E24FCD-EFE6-47A9-BF85-979D669D86DE}" type="pres">
      <dgm:prSet presAssocID="{ACB3DB81-A640-4C6B-B4BE-767E1272A678}" presName="FiveNodes_5_text" presStyleLbl="node1" presStyleIdx="4" presStyleCnt="5">
        <dgm:presLayoutVars>
          <dgm:bulletEnabled val="1"/>
        </dgm:presLayoutVars>
      </dgm:prSet>
      <dgm:spPr/>
    </dgm:pt>
  </dgm:ptLst>
  <dgm:cxnLst>
    <dgm:cxn modelId="{5E093106-8D17-4810-A4B2-3430A456AA5F}" srcId="{8D5F5C34-5281-432F-906E-D0C0939AD598}" destId="{347C6E2F-22FB-4DC4-AD0D-686149668BEF}" srcOrd="0" destOrd="0" parTransId="{5F579B9D-DDA9-4F80-A343-C52ECFA9BEC4}" sibTransId="{FBE4704A-5997-4991-B081-2D08B82208E8}"/>
    <dgm:cxn modelId="{CD34940B-8F98-4BAD-AC51-31E2C84E72D4}" srcId="{ACB3DB81-A640-4C6B-B4BE-767E1272A678}" destId="{D772B506-5484-496B-B8A7-791EBFDC60C1}" srcOrd="5" destOrd="0" parTransId="{991C1501-2D45-4061-B147-B9898B119BF5}" sibTransId="{0E3B3557-A938-4C8B-B44D-9E200B28878C}"/>
    <dgm:cxn modelId="{0433DD0C-3F20-4F74-91D6-E86A52A3248F}" srcId="{ACB3DB81-A640-4C6B-B4BE-767E1272A678}" destId="{3DA93791-541B-4CC5-9FA2-F7BF6CEA8EE9}" srcOrd="0" destOrd="0" parTransId="{F0DB8952-9F73-4CCC-AC6F-F2ED91603BE7}" sibTransId="{C74E8578-4CE8-4265-9AF2-B0FC338EF3C5}"/>
    <dgm:cxn modelId="{642ED51F-7542-4DF6-9FD9-BA09EE858B9D}" type="presOf" srcId="{3DA93791-541B-4CC5-9FA2-F7BF6CEA8EE9}" destId="{793D044F-50AC-4E3B-AAC6-4B656B367829}" srcOrd="0" destOrd="0" presId="urn:microsoft.com/office/officeart/2005/8/layout/vProcess5"/>
    <dgm:cxn modelId="{B5052C29-286A-4B69-A6D2-8F76E7AB2339}" type="presOf" srcId="{3DA93791-541B-4CC5-9FA2-F7BF6CEA8EE9}" destId="{241A2255-B964-48F2-9542-E068B168318D}" srcOrd="1" destOrd="0" presId="urn:microsoft.com/office/officeart/2005/8/layout/vProcess5"/>
    <dgm:cxn modelId="{5E70FC2C-AA90-48B1-91B7-31DC9CAC4DBD}" type="presOf" srcId="{1493A08A-2DD8-4430-A738-473B96CEB618}" destId="{241A2255-B964-48F2-9542-E068B168318D}" srcOrd="1" destOrd="1" presId="urn:microsoft.com/office/officeart/2005/8/layout/vProcess5"/>
    <dgm:cxn modelId="{A1882234-A1D2-4331-8661-60301C5B6C00}" type="presOf" srcId="{C74E8578-4CE8-4265-9AF2-B0FC338EF3C5}" destId="{7BE8532F-D186-4AEE-88AA-56FE7877815F}" srcOrd="0" destOrd="0" presId="urn:microsoft.com/office/officeart/2005/8/layout/vProcess5"/>
    <dgm:cxn modelId="{291EC335-2118-4344-B446-1CF16261B349}" type="presOf" srcId="{FEEF94E5-A9B8-4858-8CCF-8071576A8ADE}" destId="{579E3A07-3803-4870-AC7B-77C08D4A9AD8}" srcOrd="0" destOrd="0" presId="urn:microsoft.com/office/officeart/2005/8/layout/vProcess5"/>
    <dgm:cxn modelId="{80BF343E-9C7A-4B20-B34D-2B325407DA85}" type="presOf" srcId="{545963F9-1EEB-4F7B-B2F3-010253EEDE92}" destId="{78AB8A5A-CF7C-4E4C-B9ED-0621B33C5875}" srcOrd="0" destOrd="0" presId="urn:microsoft.com/office/officeart/2005/8/layout/vProcess5"/>
    <dgm:cxn modelId="{4CB79462-1F0B-41EC-9D56-104FA23A8185}" type="presOf" srcId="{545963F9-1EEB-4F7B-B2F3-010253EEDE92}" destId="{67E24FCD-EFE6-47A9-BF85-979D669D86DE}" srcOrd="1" destOrd="0" presId="urn:microsoft.com/office/officeart/2005/8/layout/vProcess5"/>
    <dgm:cxn modelId="{C5760C63-72BB-4972-AB35-F51AC4585439}" type="presOf" srcId="{6A5F99E2-B035-47F7-9E26-A02964506639}" destId="{BA281285-E925-4D1B-852A-A3F3DA755528}" srcOrd="1" destOrd="1" presId="urn:microsoft.com/office/officeart/2005/8/layout/vProcess5"/>
    <dgm:cxn modelId="{F4135467-21D9-4C0D-8010-B604B42C2C0A}" type="presOf" srcId="{A45FF1B7-FA45-4CEE-9D31-676D9392C5C5}" destId="{6DCEBC4B-4614-4E29-8711-24A66D3E7F0A}" srcOrd="0" destOrd="0" presId="urn:microsoft.com/office/officeart/2005/8/layout/vProcess5"/>
    <dgm:cxn modelId="{E88AC34B-3DCE-4FB1-BA23-C25B3F5EB36C}" type="presOf" srcId="{BB9D1130-FDA1-4E90-B5F8-33F332B52051}" destId="{78AB8A5A-CF7C-4E4C-B9ED-0621B33C5875}" srcOrd="0" destOrd="1" presId="urn:microsoft.com/office/officeart/2005/8/layout/vProcess5"/>
    <dgm:cxn modelId="{4535D46E-BB18-4CB8-A10C-4626BD3E33F6}" srcId="{742402A6-5934-4588-9A44-0CC34E93A66D}" destId="{6A5F99E2-B035-47F7-9E26-A02964506639}" srcOrd="0" destOrd="0" parTransId="{51E2AD33-7EC6-4E85-B371-7444680D0B6B}" sibTransId="{7BC0B933-6C30-47D0-BCE3-5D31824B7D3F}"/>
    <dgm:cxn modelId="{AD955453-36CD-425F-AE8F-956D63ECF3F4}" type="presOf" srcId="{8D5F5C34-5281-432F-906E-D0C0939AD598}" destId="{2E89969B-96ED-412F-BA15-9A8CF4F54C9E}" srcOrd="0" destOrd="0" presId="urn:microsoft.com/office/officeart/2005/8/layout/vProcess5"/>
    <dgm:cxn modelId="{7B4FE554-671A-45A4-8A4C-D87779D5AF20}" type="presOf" srcId="{347C6E2F-22FB-4DC4-AD0D-686149668BEF}" destId="{5CC438DB-69C6-4292-A22A-3D489A6EBFE1}" srcOrd="1" destOrd="1" presId="urn:microsoft.com/office/officeart/2005/8/layout/vProcess5"/>
    <dgm:cxn modelId="{0752DA58-19AA-4A69-86B1-D6ECCB6B1888}" srcId="{ACB3DB81-A640-4C6B-B4BE-767E1272A678}" destId="{8D5F5C34-5281-432F-906E-D0C0939AD598}" srcOrd="1" destOrd="0" parTransId="{F6B76183-2472-487E-813C-3E5DA05A480D}" sibTransId="{A45FF1B7-FA45-4CEE-9D31-676D9392C5C5}"/>
    <dgm:cxn modelId="{392D4C89-808F-4A9D-B4C5-1E97B0AB4DED}" srcId="{3DA93791-541B-4CC5-9FA2-F7BF6CEA8EE9}" destId="{1493A08A-2DD8-4430-A738-473B96CEB618}" srcOrd="0" destOrd="0" parTransId="{EDB7BF36-22D8-48AC-9395-D2EF00E6447A}" sibTransId="{80751E9B-0C4B-46BE-B54C-60E1B9EF4212}"/>
    <dgm:cxn modelId="{BB07338C-397F-4335-9779-220CA3421E22}" type="presOf" srcId="{ACB3DB81-A640-4C6B-B4BE-767E1272A678}" destId="{1638B5A6-0E3F-4744-B983-E4E2A8F69D1C}" srcOrd="0" destOrd="0" presId="urn:microsoft.com/office/officeart/2005/8/layout/vProcess5"/>
    <dgm:cxn modelId="{FE660299-BF6B-4CDC-8AE4-411A1E1E3B2F}" srcId="{ACB3DB81-A640-4C6B-B4BE-767E1272A678}" destId="{E540B2BE-7F52-4436-8CBD-3FA8542EFAC6}" srcOrd="3" destOrd="0" parTransId="{1D279647-7FED-4208-9872-14980B553142}" sibTransId="{FEEF94E5-A9B8-4858-8CCF-8071576A8ADE}"/>
    <dgm:cxn modelId="{D9CDFE99-FCF1-4E94-AF62-62EA2857101C}" srcId="{ACB3DB81-A640-4C6B-B4BE-767E1272A678}" destId="{742402A6-5934-4588-9A44-0CC34E93A66D}" srcOrd="2" destOrd="0" parTransId="{17B67397-ED5A-47A3-AC00-E5FEC5A34FD8}" sibTransId="{34C1201B-9BDE-40A3-964A-880B41CE727E}"/>
    <dgm:cxn modelId="{8A3A129C-5149-486F-B6C3-825A26513741}" type="presOf" srcId="{742402A6-5934-4588-9A44-0CC34E93A66D}" destId="{BA281285-E925-4D1B-852A-A3F3DA755528}" srcOrd="1" destOrd="0" presId="urn:microsoft.com/office/officeart/2005/8/layout/vProcess5"/>
    <dgm:cxn modelId="{0D9B51A0-65A8-49F1-AEFE-164BDF13FF80}" type="presOf" srcId="{E540B2BE-7F52-4436-8CBD-3FA8542EFAC6}" destId="{95B8FB7A-DD1C-4188-8760-B669A82A79B9}" srcOrd="0" destOrd="0" presId="urn:microsoft.com/office/officeart/2005/8/layout/vProcess5"/>
    <dgm:cxn modelId="{E24973A4-9B3E-4CAF-8C9F-A0DA8B7D7DDC}" type="presOf" srcId="{34C1201B-9BDE-40A3-964A-880B41CE727E}" destId="{71EC916F-5350-4C26-B062-407484697ED8}" srcOrd="0" destOrd="0" presId="urn:microsoft.com/office/officeart/2005/8/layout/vProcess5"/>
    <dgm:cxn modelId="{B563D2B8-7613-4D68-8E3F-E7D4F4EA9175}" srcId="{E540B2BE-7F52-4436-8CBD-3FA8542EFAC6}" destId="{5FE674BE-2DB7-475C-B487-3EB8F2C222FF}" srcOrd="0" destOrd="0" parTransId="{91CA386D-ED42-4E22-9312-DFAD002ECADA}" sibTransId="{11D0BC08-CA4E-4948-BFD5-D8F0FE4845A0}"/>
    <dgm:cxn modelId="{CF57D0BA-FC7D-467D-8B04-39D813D54B62}" type="presOf" srcId="{1493A08A-2DD8-4430-A738-473B96CEB618}" destId="{793D044F-50AC-4E3B-AAC6-4B656B367829}" srcOrd="0" destOrd="1" presId="urn:microsoft.com/office/officeart/2005/8/layout/vProcess5"/>
    <dgm:cxn modelId="{6FC877C0-83F5-42C4-9A95-B3A74A386BB3}" type="presOf" srcId="{BB9D1130-FDA1-4E90-B5F8-33F332B52051}" destId="{67E24FCD-EFE6-47A9-BF85-979D669D86DE}" srcOrd="1" destOrd="1" presId="urn:microsoft.com/office/officeart/2005/8/layout/vProcess5"/>
    <dgm:cxn modelId="{B83695C3-D5DD-4CE1-8A6C-CE93431045C4}" type="presOf" srcId="{E540B2BE-7F52-4436-8CBD-3FA8542EFAC6}" destId="{51A56D77-A3B9-4BE4-8EDF-9E96CB57042C}" srcOrd="1" destOrd="0" presId="urn:microsoft.com/office/officeart/2005/8/layout/vProcess5"/>
    <dgm:cxn modelId="{D2055BC5-4BB4-4907-97BB-A787D35B083C}" type="presOf" srcId="{6A5F99E2-B035-47F7-9E26-A02964506639}" destId="{A2421738-7D53-441F-AFA4-CE7621093A9A}" srcOrd="0" destOrd="1" presId="urn:microsoft.com/office/officeart/2005/8/layout/vProcess5"/>
    <dgm:cxn modelId="{6D9486D6-49B8-43CA-8EF5-89510E14A286}" type="presOf" srcId="{347C6E2F-22FB-4DC4-AD0D-686149668BEF}" destId="{2E89969B-96ED-412F-BA15-9A8CF4F54C9E}" srcOrd="0" destOrd="1" presId="urn:microsoft.com/office/officeart/2005/8/layout/vProcess5"/>
    <dgm:cxn modelId="{8D8893E1-A531-4C11-B741-5F8BAC4EC9E0}" type="presOf" srcId="{5FE674BE-2DB7-475C-B487-3EB8F2C222FF}" destId="{95B8FB7A-DD1C-4188-8760-B669A82A79B9}" srcOrd="0" destOrd="1" presId="urn:microsoft.com/office/officeart/2005/8/layout/vProcess5"/>
    <dgm:cxn modelId="{94623FE3-D9A9-4781-9F1A-0063D0766835}" srcId="{ACB3DB81-A640-4C6B-B4BE-767E1272A678}" destId="{545963F9-1EEB-4F7B-B2F3-010253EEDE92}" srcOrd="4" destOrd="0" parTransId="{AEC3BF22-C185-4FD6-8F58-309B8C8DD661}" sibTransId="{9ED104E5-2E8B-4D4E-BB08-C87462C6BAFE}"/>
    <dgm:cxn modelId="{C00986E9-FABF-4169-83F7-4EFC9FDA5C11}" type="presOf" srcId="{8D5F5C34-5281-432F-906E-D0C0939AD598}" destId="{5CC438DB-69C6-4292-A22A-3D489A6EBFE1}" srcOrd="1" destOrd="0" presId="urn:microsoft.com/office/officeart/2005/8/layout/vProcess5"/>
    <dgm:cxn modelId="{A775F1EC-6C20-45D7-A836-34D90D6CD4A7}" type="presOf" srcId="{5FE674BE-2DB7-475C-B487-3EB8F2C222FF}" destId="{51A56D77-A3B9-4BE4-8EDF-9E96CB57042C}" srcOrd="1" destOrd="1" presId="urn:microsoft.com/office/officeart/2005/8/layout/vProcess5"/>
    <dgm:cxn modelId="{8C6636F4-F5BE-4974-8ABE-A964A35BC6FA}" type="presOf" srcId="{742402A6-5934-4588-9A44-0CC34E93A66D}" destId="{A2421738-7D53-441F-AFA4-CE7621093A9A}" srcOrd="0" destOrd="0" presId="urn:microsoft.com/office/officeart/2005/8/layout/vProcess5"/>
    <dgm:cxn modelId="{5F0A7EF5-C0A7-4CF8-B3B5-0E48513BC2DC}" srcId="{545963F9-1EEB-4F7B-B2F3-010253EEDE92}" destId="{BB9D1130-FDA1-4E90-B5F8-33F332B52051}" srcOrd="0" destOrd="0" parTransId="{46DAC875-BF05-4B0E-AD50-FC08694FB2E4}" sibTransId="{57B0F02A-EA63-4100-BA58-4200045B4707}"/>
    <dgm:cxn modelId="{51D16A35-CA23-4DA4-A588-1CA71202D525}" type="presParOf" srcId="{1638B5A6-0E3F-4744-B983-E4E2A8F69D1C}" destId="{14E8FC40-DADB-47C4-9349-5F79F4332795}" srcOrd="0" destOrd="0" presId="urn:microsoft.com/office/officeart/2005/8/layout/vProcess5"/>
    <dgm:cxn modelId="{1F0B3619-ACA7-4E60-BD81-EF0E30111A3C}" type="presParOf" srcId="{1638B5A6-0E3F-4744-B983-E4E2A8F69D1C}" destId="{793D044F-50AC-4E3B-AAC6-4B656B367829}" srcOrd="1" destOrd="0" presId="urn:microsoft.com/office/officeart/2005/8/layout/vProcess5"/>
    <dgm:cxn modelId="{040E61D2-D9B7-42C0-8CB2-5341025F6F9D}" type="presParOf" srcId="{1638B5A6-0E3F-4744-B983-E4E2A8F69D1C}" destId="{2E89969B-96ED-412F-BA15-9A8CF4F54C9E}" srcOrd="2" destOrd="0" presId="urn:microsoft.com/office/officeart/2005/8/layout/vProcess5"/>
    <dgm:cxn modelId="{A7542D17-BD2B-4E9E-B292-AC341EC5EB41}" type="presParOf" srcId="{1638B5A6-0E3F-4744-B983-E4E2A8F69D1C}" destId="{A2421738-7D53-441F-AFA4-CE7621093A9A}" srcOrd="3" destOrd="0" presId="urn:microsoft.com/office/officeart/2005/8/layout/vProcess5"/>
    <dgm:cxn modelId="{2A6BB9F2-E0F5-454F-9645-139FFAB9F429}" type="presParOf" srcId="{1638B5A6-0E3F-4744-B983-E4E2A8F69D1C}" destId="{95B8FB7A-DD1C-4188-8760-B669A82A79B9}" srcOrd="4" destOrd="0" presId="urn:microsoft.com/office/officeart/2005/8/layout/vProcess5"/>
    <dgm:cxn modelId="{0B1D36A9-A1C3-499C-AE35-F6CC4986C350}" type="presParOf" srcId="{1638B5A6-0E3F-4744-B983-E4E2A8F69D1C}" destId="{78AB8A5A-CF7C-4E4C-B9ED-0621B33C5875}" srcOrd="5" destOrd="0" presId="urn:microsoft.com/office/officeart/2005/8/layout/vProcess5"/>
    <dgm:cxn modelId="{CF011B04-B478-4EFB-B91E-31D993F9AC24}" type="presParOf" srcId="{1638B5A6-0E3F-4744-B983-E4E2A8F69D1C}" destId="{7BE8532F-D186-4AEE-88AA-56FE7877815F}" srcOrd="6" destOrd="0" presId="urn:microsoft.com/office/officeart/2005/8/layout/vProcess5"/>
    <dgm:cxn modelId="{0596FF31-878C-4CAA-AD64-4A3F53BB6D9D}" type="presParOf" srcId="{1638B5A6-0E3F-4744-B983-E4E2A8F69D1C}" destId="{6DCEBC4B-4614-4E29-8711-24A66D3E7F0A}" srcOrd="7" destOrd="0" presId="urn:microsoft.com/office/officeart/2005/8/layout/vProcess5"/>
    <dgm:cxn modelId="{58285B0D-0B45-4F25-A527-F2A0A48E2F55}" type="presParOf" srcId="{1638B5A6-0E3F-4744-B983-E4E2A8F69D1C}" destId="{71EC916F-5350-4C26-B062-407484697ED8}" srcOrd="8" destOrd="0" presId="urn:microsoft.com/office/officeart/2005/8/layout/vProcess5"/>
    <dgm:cxn modelId="{853CA286-2A76-4B12-8562-B4438BCB9184}" type="presParOf" srcId="{1638B5A6-0E3F-4744-B983-E4E2A8F69D1C}" destId="{579E3A07-3803-4870-AC7B-77C08D4A9AD8}" srcOrd="9" destOrd="0" presId="urn:microsoft.com/office/officeart/2005/8/layout/vProcess5"/>
    <dgm:cxn modelId="{601E2559-30F5-42C1-B9DB-EA776FB96BFA}" type="presParOf" srcId="{1638B5A6-0E3F-4744-B983-E4E2A8F69D1C}" destId="{241A2255-B964-48F2-9542-E068B168318D}" srcOrd="10" destOrd="0" presId="urn:microsoft.com/office/officeart/2005/8/layout/vProcess5"/>
    <dgm:cxn modelId="{6B3EBE32-788A-4AC5-BC35-201F1A63D298}" type="presParOf" srcId="{1638B5A6-0E3F-4744-B983-E4E2A8F69D1C}" destId="{5CC438DB-69C6-4292-A22A-3D489A6EBFE1}" srcOrd="11" destOrd="0" presId="urn:microsoft.com/office/officeart/2005/8/layout/vProcess5"/>
    <dgm:cxn modelId="{569219CB-7A65-40E4-9B85-AA9CAB66772B}" type="presParOf" srcId="{1638B5A6-0E3F-4744-B983-E4E2A8F69D1C}" destId="{BA281285-E925-4D1B-852A-A3F3DA755528}" srcOrd="12" destOrd="0" presId="urn:microsoft.com/office/officeart/2005/8/layout/vProcess5"/>
    <dgm:cxn modelId="{A42A338A-0DD0-4E5D-A15C-E36220DFEDF6}" type="presParOf" srcId="{1638B5A6-0E3F-4744-B983-E4E2A8F69D1C}" destId="{51A56D77-A3B9-4BE4-8EDF-9E96CB57042C}" srcOrd="13" destOrd="0" presId="urn:microsoft.com/office/officeart/2005/8/layout/vProcess5"/>
    <dgm:cxn modelId="{335B3C04-AA62-490A-A5EF-6E23A188DAF4}" type="presParOf" srcId="{1638B5A6-0E3F-4744-B983-E4E2A8F69D1C}" destId="{67E24FCD-EFE6-47A9-BF85-979D669D86D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F66640-5876-4AF6-A7F5-42D8D1588D54}" type="doc">
      <dgm:prSet loTypeId="urn:microsoft.com/office/officeart/2005/8/layout/bList2" loCatId="list" qsTypeId="urn:microsoft.com/office/officeart/2005/8/quickstyle/simple1" qsCatId="simple" csTypeId="urn:microsoft.com/office/officeart/2005/8/colors/colorful1" csCatId="colorful" phldr="1"/>
      <dgm:spPr/>
      <dgm:t>
        <a:bodyPr/>
        <a:lstStyle/>
        <a:p>
          <a:endParaRPr lang="en-US"/>
        </a:p>
      </dgm:t>
    </dgm:pt>
    <dgm:pt modelId="{7CC9FB0F-6FBA-4237-A980-FADBE3F0EE99}">
      <dgm:prSet phldrT="[Text]" custT="1"/>
      <dgm:spPr/>
      <dgm:t>
        <a:bodyPr/>
        <a:lstStyle/>
        <a:p>
          <a:r>
            <a:rPr lang="en-US" sz="1600" dirty="0"/>
            <a:t>Data is a Shared Asset</a:t>
          </a:r>
        </a:p>
      </dgm:t>
    </dgm:pt>
    <dgm:pt modelId="{06987E13-7D29-4650-8C0B-4C5584E42B29}" type="parTrans" cxnId="{4AA01836-6B6E-4954-9112-C580054D71DE}">
      <dgm:prSet/>
      <dgm:spPr/>
      <dgm:t>
        <a:bodyPr/>
        <a:lstStyle/>
        <a:p>
          <a:endParaRPr lang="en-US" sz="1400"/>
        </a:p>
      </dgm:t>
    </dgm:pt>
    <dgm:pt modelId="{14AE3B02-01B2-4DE9-B970-5DD1DE5F94EF}" type="sibTrans" cxnId="{4AA01836-6B6E-4954-9112-C580054D71DE}">
      <dgm:prSet/>
      <dgm:spPr/>
      <dgm:t>
        <a:bodyPr/>
        <a:lstStyle/>
        <a:p>
          <a:endParaRPr lang="en-US" sz="1400"/>
        </a:p>
      </dgm:t>
    </dgm:pt>
    <dgm:pt modelId="{97D02BA9-3ED5-4B63-82C7-EC8EDCC382B4}">
      <dgm:prSet phldrT="[Text]" custT="1"/>
      <dgm:spPr/>
      <dgm:t>
        <a:bodyPr/>
        <a:lstStyle/>
        <a:p>
          <a:r>
            <a:rPr lang="en-US" sz="1600" dirty="0"/>
            <a:t>Data Security and Privacy</a:t>
          </a:r>
        </a:p>
      </dgm:t>
    </dgm:pt>
    <dgm:pt modelId="{0181C4FE-B54E-4D63-822C-153E2C7CB487}" type="parTrans" cxnId="{459FFE43-87EF-4AE1-B5F7-CC6C15041E14}">
      <dgm:prSet/>
      <dgm:spPr/>
      <dgm:t>
        <a:bodyPr/>
        <a:lstStyle/>
        <a:p>
          <a:endParaRPr lang="en-US" sz="1400"/>
        </a:p>
      </dgm:t>
    </dgm:pt>
    <dgm:pt modelId="{3C7225AB-F55F-4EA8-8B7C-CE1D6636D87B}" type="sibTrans" cxnId="{459FFE43-87EF-4AE1-B5F7-CC6C15041E14}">
      <dgm:prSet/>
      <dgm:spPr/>
      <dgm:t>
        <a:bodyPr/>
        <a:lstStyle/>
        <a:p>
          <a:endParaRPr lang="en-US" sz="1400"/>
        </a:p>
      </dgm:t>
    </dgm:pt>
    <dgm:pt modelId="{A2E0961F-5F72-4CE9-BB6D-40DD9B3790AE}">
      <dgm:prSet phldrT="[Text]" custT="1"/>
      <dgm:spPr/>
      <dgm:t>
        <a:bodyPr/>
        <a:lstStyle/>
        <a:p>
          <a:r>
            <a:rPr lang="en-US" sz="1600" dirty="0"/>
            <a:t>Interoperability, Scalability and Flexibility</a:t>
          </a:r>
        </a:p>
      </dgm:t>
    </dgm:pt>
    <dgm:pt modelId="{334168F7-D852-4186-BBB3-3A7E3C1B76C5}" type="parTrans" cxnId="{B88D8C20-890F-4B25-8735-C580CC9AF37D}">
      <dgm:prSet/>
      <dgm:spPr/>
      <dgm:t>
        <a:bodyPr/>
        <a:lstStyle/>
        <a:p>
          <a:endParaRPr lang="en-US" sz="1400"/>
        </a:p>
      </dgm:t>
    </dgm:pt>
    <dgm:pt modelId="{C8929DBF-DC96-4CBC-B1DA-F32542FEFE5D}" type="sibTrans" cxnId="{B88D8C20-890F-4B25-8735-C580CC9AF37D}">
      <dgm:prSet/>
      <dgm:spPr/>
      <dgm:t>
        <a:bodyPr/>
        <a:lstStyle/>
        <a:p>
          <a:endParaRPr lang="en-US" sz="1400"/>
        </a:p>
      </dgm:t>
    </dgm:pt>
    <dgm:pt modelId="{90485152-3512-4866-B0F9-1B5B5B676681}">
      <dgm:prSet custT="1"/>
      <dgm:spPr/>
      <dgm:t>
        <a:bodyPr/>
        <a:lstStyle/>
        <a:p>
          <a:r>
            <a:rPr lang="en-US" sz="1600" dirty="0"/>
            <a:t>Operational Excellence</a:t>
          </a:r>
        </a:p>
      </dgm:t>
    </dgm:pt>
    <dgm:pt modelId="{3AD3203C-5685-4BB0-BF71-189F5C632506}" type="parTrans" cxnId="{803442AD-6743-490A-B9BE-3848DA4FFD71}">
      <dgm:prSet/>
      <dgm:spPr/>
      <dgm:t>
        <a:bodyPr/>
        <a:lstStyle/>
        <a:p>
          <a:endParaRPr lang="en-US" sz="1400"/>
        </a:p>
      </dgm:t>
    </dgm:pt>
    <dgm:pt modelId="{54B6F742-BAB0-4871-BB97-1D3316013EA0}" type="sibTrans" cxnId="{803442AD-6743-490A-B9BE-3848DA4FFD71}">
      <dgm:prSet/>
      <dgm:spPr/>
      <dgm:t>
        <a:bodyPr/>
        <a:lstStyle/>
        <a:p>
          <a:endParaRPr lang="en-US" sz="1400"/>
        </a:p>
      </dgm:t>
    </dgm:pt>
    <dgm:pt modelId="{599E6173-AC84-47A0-8FCC-8A9108B299E4}">
      <dgm:prSet custT="1"/>
      <dgm:spPr/>
      <dgm:t>
        <a:bodyPr/>
        <a:lstStyle/>
        <a:p>
          <a:r>
            <a:rPr lang="en-US" sz="1600" dirty="0"/>
            <a:t>Data Lifecycle Management</a:t>
          </a:r>
        </a:p>
      </dgm:t>
    </dgm:pt>
    <dgm:pt modelId="{3EF0AE47-EAD1-4104-B1C1-06E6744785C9}" type="parTrans" cxnId="{A845D1EB-622D-4EDD-9745-90F9AACF5F4A}">
      <dgm:prSet/>
      <dgm:spPr/>
      <dgm:t>
        <a:bodyPr/>
        <a:lstStyle/>
        <a:p>
          <a:endParaRPr lang="en-US" sz="1400"/>
        </a:p>
      </dgm:t>
    </dgm:pt>
    <dgm:pt modelId="{DFB9BF65-386F-4294-8E65-C83DEE3DAA5D}" type="sibTrans" cxnId="{A845D1EB-622D-4EDD-9745-90F9AACF5F4A}">
      <dgm:prSet/>
      <dgm:spPr/>
      <dgm:t>
        <a:bodyPr/>
        <a:lstStyle/>
        <a:p>
          <a:endParaRPr lang="en-US" sz="1400"/>
        </a:p>
      </dgm:t>
    </dgm:pt>
    <dgm:pt modelId="{84B11BF1-057F-4E66-9F41-FCF08B5AE14B}">
      <dgm:prSet phldrT="[Text]" custT="1"/>
      <dgm:spPr/>
      <dgm:t>
        <a:bodyPr/>
        <a:lstStyle/>
        <a:p>
          <a:r>
            <a:rPr lang="en-US" sz="1400" dirty="0"/>
            <a:t>Remove Data Silos</a:t>
          </a:r>
        </a:p>
      </dgm:t>
    </dgm:pt>
    <dgm:pt modelId="{BC0EFB6D-3B07-4448-BE7E-49D721D9D98C}" type="parTrans" cxnId="{196D0FD8-A3C9-4A13-874F-9F4778DF3DCB}">
      <dgm:prSet/>
      <dgm:spPr/>
      <dgm:t>
        <a:bodyPr/>
        <a:lstStyle/>
        <a:p>
          <a:endParaRPr lang="en-US"/>
        </a:p>
      </dgm:t>
    </dgm:pt>
    <dgm:pt modelId="{AB56CC35-BE09-4F04-96E4-57AFE6B46B5B}" type="sibTrans" cxnId="{196D0FD8-A3C9-4A13-874F-9F4778DF3DCB}">
      <dgm:prSet/>
      <dgm:spPr/>
      <dgm:t>
        <a:bodyPr/>
        <a:lstStyle/>
        <a:p>
          <a:endParaRPr lang="en-US"/>
        </a:p>
      </dgm:t>
    </dgm:pt>
    <dgm:pt modelId="{7DE4611C-8890-40D6-A714-D3ADD06B1E0D}">
      <dgm:prSet phldrT="[Text]" custT="1"/>
      <dgm:spPr/>
      <dgm:t>
        <a:bodyPr/>
        <a:lstStyle/>
        <a:p>
          <a:r>
            <a:rPr lang="en-US" sz="1400" dirty="0"/>
            <a:t>stakeholders have a complete view of the data</a:t>
          </a:r>
        </a:p>
      </dgm:t>
    </dgm:pt>
    <dgm:pt modelId="{DAC9463F-C746-45D2-AF85-E6F9982EAE87}" type="parTrans" cxnId="{D03B5F0B-6D25-476A-8821-77F34C2072B0}">
      <dgm:prSet/>
      <dgm:spPr/>
      <dgm:t>
        <a:bodyPr/>
        <a:lstStyle/>
        <a:p>
          <a:endParaRPr lang="en-US"/>
        </a:p>
      </dgm:t>
    </dgm:pt>
    <dgm:pt modelId="{9B4F1926-E687-4E63-8253-FB2E4114580A}" type="sibTrans" cxnId="{D03B5F0B-6D25-476A-8821-77F34C2072B0}">
      <dgm:prSet/>
      <dgm:spPr/>
      <dgm:t>
        <a:bodyPr/>
        <a:lstStyle/>
        <a:p>
          <a:endParaRPr lang="en-US"/>
        </a:p>
      </dgm:t>
    </dgm:pt>
    <dgm:pt modelId="{0DD1AF74-05A7-4F5C-8A42-78C26D440B9F}">
      <dgm:prSet phldrT="[Text]" custT="1"/>
      <dgm:spPr/>
      <dgm:t>
        <a:bodyPr/>
        <a:lstStyle/>
        <a:p>
          <a:r>
            <a:rPr lang="en-US" sz="1400" dirty="0"/>
            <a:t>360-degree view of customer insights</a:t>
          </a:r>
        </a:p>
      </dgm:t>
    </dgm:pt>
    <dgm:pt modelId="{F17BFBAE-85BD-4005-B136-F028F39CDCAB}" type="parTrans" cxnId="{C34A43A2-2B6A-459F-9C3E-BDE3BCB873D1}">
      <dgm:prSet/>
      <dgm:spPr/>
      <dgm:t>
        <a:bodyPr/>
        <a:lstStyle/>
        <a:p>
          <a:endParaRPr lang="en-US"/>
        </a:p>
      </dgm:t>
    </dgm:pt>
    <dgm:pt modelId="{1A4A115C-9ADF-42E5-97BE-89738B45C2E1}" type="sibTrans" cxnId="{C34A43A2-2B6A-459F-9C3E-BDE3BCB873D1}">
      <dgm:prSet/>
      <dgm:spPr/>
      <dgm:t>
        <a:bodyPr/>
        <a:lstStyle/>
        <a:p>
          <a:endParaRPr lang="en-US"/>
        </a:p>
      </dgm:t>
    </dgm:pt>
    <dgm:pt modelId="{CFEFE279-0DA0-4E90-BF84-C7ABBEC05ABE}">
      <dgm:prSet phldrT="[Text]" custT="1"/>
      <dgm:spPr/>
      <dgm:t>
        <a:bodyPr/>
        <a:lstStyle/>
        <a:p>
          <a:r>
            <a:rPr lang="en-US" sz="1400" dirty="0"/>
            <a:t>RBAC, PII Classification, Ringfencing</a:t>
          </a:r>
        </a:p>
      </dgm:t>
    </dgm:pt>
    <dgm:pt modelId="{E046A7C8-A795-4BA5-9C57-16D64BA44BE9}" type="parTrans" cxnId="{7FF63FC3-2DA3-4785-913B-00886E215A70}">
      <dgm:prSet/>
      <dgm:spPr/>
      <dgm:t>
        <a:bodyPr/>
        <a:lstStyle/>
        <a:p>
          <a:endParaRPr lang="en-US"/>
        </a:p>
      </dgm:t>
    </dgm:pt>
    <dgm:pt modelId="{D0DB23A8-7F81-4303-AA72-C51B9D9E461A}" type="sibTrans" cxnId="{7FF63FC3-2DA3-4785-913B-00886E215A70}">
      <dgm:prSet/>
      <dgm:spPr/>
      <dgm:t>
        <a:bodyPr/>
        <a:lstStyle/>
        <a:p>
          <a:endParaRPr lang="en-US"/>
        </a:p>
      </dgm:t>
    </dgm:pt>
    <dgm:pt modelId="{149A46CD-2992-4C08-BEC8-EBCB9D6CD63C}">
      <dgm:prSet phldrT="[Text]" custT="1"/>
      <dgm:spPr/>
      <dgm:t>
        <a:bodyPr/>
        <a:lstStyle/>
        <a:p>
          <a:r>
            <a:rPr lang="en-US" sz="1600" dirty="0"/>
            <a:t>Data Integration</a:t>
          </a:r>
        </a:p>
      </dgm:t>
    </dgm:pt>
    <dgm:pt modelId="{BF9A78FE-5CB9-4E22-8C06-BF54F6126F0D}" type="parTrans" cxnId="{D64B189D-95E6-4B0D-AC38-C8570352161D}">
      <dgm:prSet/>
      <dgm:spPr/>
      <dgm:t>
        <a:bodyPr/>
        <a:lstStyle/>
        <a:p>
          <a:endParaRPr lang="en-US"/>
        </a:p>
      </dgm:t>
    </dgm:pt>
    <dgm:pt modelId="{82B9D55F-158B-4C33-B710-C76EDC9FC8BC}" type="sibTrans" cxnId="{D64B189D-95E6-4B0D-AC38-C8570352161D}">
      <dgm:prSet/>
      <dgm:spPr/>
      <dgm:t>
        <a:bodyPr/>
        <a:lstStyle/>
        <a:p>
          <a:endParaRPr lang="en-US"/>
        </a:p>
      </dgm:t>
    </dgm:pt>
    <dgm:pt modelId="{6546CDAD-3967-40DF-AAF8-1111574BC891}">
      <dgm:prSet phldrT="[Text]" custT="1"/>
      <dgm:spPr/>
      <dgm:t>
        <a:bodyPr/>
        <a:lstStyle/>
        <a:p>
          <a:r>
            <a:rPr lang="en-US" sz="1400" dirty="0"/>
            <a:t>ETL Framework</a:t>
          </a:r>
        </a:p>
      </dgm:t>
    </dgm:pt>
    <dgm:pt modelId="{9463B781-7147-4370-B2C7-AB0641436C6E}" type="parTrans" cxnId="{1C08DB87-2187-4EF4-89F0-BD42D7E1DAEB}">
      <dgm:prSet/>
      <dgm:spPr/>
      <dgm:t>
        <a:bodyPr/>
        <a:lstStyle/>
        <a:p>
          <a:endParaRPr lang="en-US"/>
        </a:p>
      </dgm:t>
    </dgm:pt>
    <dgm:pt modelId="{62EF2B42-25B8-4273-901B-E222806D1BA9}" type="sibTrans" cxnId="{1C08DB87-2187-4EF4-89F0-BD42D7E1DAEB}">
      <dgm:prSet/>
      <dgm:spPr/>
      <dgm:t>
        <a:bodyPr/>
        <a:lstStyle/>
        <a:p>
          <a:endParaRPr lang="en-US"/>
        </a:p>
      </dgm:t>
    </dgm:pt>
    <dgm:pt modelId="{FEB3E695-C178-499D-A7E2-F71593880FCB}">
      <dgm:prSet phldrT="[Text]" custT="1"/>
      <dgm:spPr/>
      <dgm:t>
        <a:bodyPr/>
        <a:lstStyle/>
        <a:p>
          <a:r>
            <a:rPr lang="en-US" sz="1400" dirty="0"/>
            <a:t>Data Formats</a:t>
          </a:r>
        </a:p>
      </dgm:t>
    </dgm:pt>
    <dgm:pt modelId="{6CC2732A-F46C-43BE-9CB4-D2DB2CA0F653}" type="parTrans" cxnId="{213E6C90-362C-455A-BB37-F7F9F11A6E96}">
      <dgm:prSet/>
      <dgm:spPr/>
      <dgm:t>
        <a:bodyPr/>
        <a:lstStyle/>
        <a:p>
          <a:endParaRPr lang="en-US"/>
        </a:p>
      </dgm:t>
    </dgm:pt>
    <dgm:pt modelId="{8B955B88-22C6-4EE6-9584-63B99AC02D84}" type="sibTrans" cxnId="{213E6C90-362C-455A-BB37-F7F9F11A6E96}">
      <dgm:prSet/>
      <dgm:spPr/>
      <dgm:t>
        <a:bodyPr/>
        <a:lstStyle/>
        <a:p>
          <a:endParaRPr lang="en-US"/>
        </a:p>
      </dgm:t>
    </dgm:pt>
    <dgm:pt modelId="{6C288BA4-6869-4086-8007-41E8A4065F7F}">
      <dgm:prSet phldrT="[Text]" custT="1"/>
      <dgm:spPr/>
      <dgm:t>
        <a:bodyPr/>
        <a:lstStyle/>
        <a:p>
          <a:r>
            <a:rPr lang="en-US" sz="1400" dirty="0"/>
            <a:t>CI-CD</a:t>
          </a:r>
        </a:p>
      </dgm:t>
    </dgm:pt>
    <dgm:pt modelId="{E75C058F-198B-48AD-9381-CC2802A2F74A}" type="parTrans" cxnId="{A74E4530-E1F3-478E-A321-0C12CDC0DF69}">
      <dgm:prSet/>
      <dgm:spPr/>
      <dgm:t>
        <a:bodyPr/>
        <a:lstStyle/>
        <a:p>
          <a:endParaRPr lang="en-US"/>
        </a:p>
      </dgm:t>
    </dgm:pt>
    <dgm:pt modelId="{AC4F7E29-D027-4EB2-8708-AA53647440E0}" type="sibTrans" cxnId="{A74E4530-E1F3-478E-A321-0C12CDC0DF69}">
      <dgm:prSet/>
      <dgm:spPr/>
      <dgm:t>
        <a:bodyPr/>
        <a:lstStyle/>
        <a:p>
          <a:endParaRPr lang="en-US"/>
        </a:p>
      </dgm:t>
    </dgm:pt>
    <dgm:pt modelId="{951B86F9-D32F-4E06-A05C-C35C97CC2DEB}">
      <dgm:prSet phldrT="[Text]" custT="1"/>
      <dgm:spPr/>
      <dgm:t>
        <a:bodyPr/>
        <a:lstStyle/>
        <a:p>
          <a:r>
            <a:rPr lang="en-US" sz="1400" dirty="0"/>
            <a:t>Data Modelling</a:t>
          </a:r>
        </a:p>
      </dgm:t>
    </dgm:pt>
    <dgm:pt modelId="{F27E0E53-C6BE-4EB3-87F8-BC1EFA5F687B}" type="parTrans" cxnId="{E1ED97C1-950D-41B4-A76A-F2CD0921D217}">
      <dgm:prSet/>
      <dgm:spPr/>
      <dgm:t>
        <a:bodyPr/>
        <a:lstStyle/>
        <a:p>
          <a:endParaRPr lang="en-US"/>
        </a:p>
      </dgm:t>
    </dgm:pt>
    <dgm:pt modelId="{6BF5CED2-7BAB-443E-B711-1FAACBBF9738}" type="sibTrans" cxnId="{E1ED97C1-950D-41B4-A76A-F2CD0921D217}">
      <dgm:prSet/>
      <dgm:spPr/>
      <dgm:t>
        <a:bodyPr/>
        <a:lstStyle/>
        <a:p>
          <a:endParaRPr lang="en-US"/>
        </a:p>
      </dgm:t>
    </dgm:pt>
    <dgm:pt modelId="{C7A219CE-4119-4319-B08E-8A14B6169A11}">
      <dgm:prSet phldrT="[Text]" custT="1"/>
      <dgm:spPr/>
      <dgm:t>
        <a:bodyPr/>
        <a:lstStyle/>
        <a:p>
          <a:r>
            <a:rPr lang="en-US" sz="1400" dirty="0"/>
            <a:t>Seamless integration of data across systems, applications, and platforms.</a:t>
          </a:r>
        </a:p>
      </dgm:t>
    </dgm:pt>
    <dgm:pt modelId="{6851F963-07C3-4192-BD54-630A060814FB}" type="parTrans" cxnId="{6A3E379C-4F7D-4318-B00F-38AC36F224F6}">
      <dgm:prSet/>
      <dgm:spPr/>
      <dgm:t>
        <a:bodyPr/>
        <a:lstStyle/>
        <a:p>
          <a:endParaRPr lang="en-US"/>
        </a:p>
      </dgm:t>
    </dgm:pt>
    <dgm:pt modelId="{26F89533-F895-46D2-ADB7-6305145D1FAA}" type="sibTrans" cxnId="{6A3E379C-4F7D-4318-B00F-38AC36F224F6}">
      <dgm:prSet/>
      <dgm:spPr/>
      <dgm:t>
        <a:bodyPr/>
        <a:lstStyle/>
        <a:p>
          <a:endParaRPr lang="en-US"/>
        </a:p>
      </dgm:t>
    </dgm:pt>
    <dgm:pt modelId="{1BFF110C-A59F-4417-8ADC-C31CCB6027F8}">
      <dgm:prSet custT="1"/>
      <dgm:spPr/>
      <dgm:t>
        <a:bodyPr/>
        <a:lstStyle/>
        <a:p>
          <a:r>
            <a:rPr lang="en-US" sz="1400" dirty="0"/>
            <a:t>Process Optimization</a:t>
          </a:r>
        </a:p>
      </dgm:t>
    </dgm:pt>
    <dgm:pt modelId="{D471BF8E-AD86-41FE-A35A-A39B8F1EDCE5}" type="parTrans" cxnId="{C8464880-0B9F-43BD-AD89-5D021148998E}">
      <dgm:prSet/>
      <dgm:spPr/>
      <dgm:t>
        <a:bodyPr/>
        <a:lstStyle/>
        <a:p>
          <a:endParaRPr lang="en-US"/>
        </a:p>
      </dgm:t>
    </dgm:pt>
    <dgm:pt modelId="{257DDFF5-BB1D-4B9E-B49C-3F6B9CC6DF51}" type="sibTrans" cxnId="{C8464880-0B9F-43BD-AD89-5D021148998E}">
      <dgm:prSet/>
      <dgm:spPr/>
      <dgm:t>
        <a:bodyPr/>
        <a:lstStyle/>
        <a:p>
          <a:endParaRPr lang="en-US"/>
        </a:p>
      </dgm:t>
    </dgm:pt>
    <dgm:pt modelId="{3696BB22-05FB-4519-9F89-C0E1C3685CF5}">
      <dgm:prSet custT="1"/>
      <dgm:spPr/>
      <dgm:t>
        <a:bodyPr/>
        <a:lstStyle/>
        <a:p>
          <a:r>
            <a:rPr lang="en-US" sz="1400" dirty="0"/>
            <a:t>Performance Metrics and Monitoring</a:t>
          </a:r>
        </a:p>
      </dgm:t>
    </dgm:pt>
    <dgm:pt modelId="{3482851D-6242-400F-BF9D-4AE779532997}" type="parTrans" cxnId="{4ADE09E4-D9AB-453D-B1AD-52FC02E335FE}">
      <dgm:prSet/>
      <dgm:spPr/>
      <dgm:t>
        <a:bodyPr/>
        <a:lstStyle/>
        <a:p>
          <a:endParaRPr lang="en-US"/>
        </a:p>
      </dgm:t>
    </dgm:pt>
    <dgm:pt modelId="{0820BBA8-D4D8-44AE-A4D0-866177094FB0}" type="sibTrans" cxnId="{4ADE09E4-D9AB-453D-B1AD-52FC02E335FE}">
      <dgm:prSet/>
      <dgm:spPr/>
      <dgm:t>
        <a:bodyPr/>
        <a:lstStyle/>
        <a:p>
          <a:endParaRPr lang="en-US"/>
        </a:p>
      </dgm:t>
    </dgm:pt>
    <dgm:pt modelId="{5AE76191-4077-4D22-BDCD-99237CA924A2}">
      <dgm:prSet custT="1"/>
      <dgm:spPr/>
      <dgm:t>
        <a:bodyPr/>
        <a:lstStyle/>
        <a:p>
          <a:r>
            <a:rPr lang="en-US" sz="1400" dirty="0"/>
            <a:t>Incident Management</a:t>
          </a:r>
        </a:p>
      </dgm:t>
    </dgm:pt>
    <dgm:pt modelId="{8584186D-32AF-41E9-9AA5-BCB694D34E11}" type="parTrans" cxnId="{F11A2BC9-9A57-4717-8811-F968BC77700F}">
      <dgm:prSet/>
      <dgm:spPr/>
      <dgm:t>
        <a:bodyPr/>
        <a:lstStyle/>
        <a:p>
          <a:endParaRPr lang="en-US"/>
        </a:p>
      </dgm:t>
    </dgm:pt>
    <dgm:pt modelId="{77BC8300-3AE6-4D76-92A6-032B097BBD3E}" type="sibTrans" cxnId="{F11A2BC9-9A57-4717-8811-F968BC77700F}">
      <dgm:prSet/>
      <dgm:spPr/>
      <dgm:t>
        <a:bodyPr/>
        <a:lstStyle/>
        <a:p>
          <a:endParaRPr lang="en-US"/>
        </a:p>
      </dgm:t>
    </dgm:pt>
    <dgm:pt modelId="{C73DE8EF-EE90-4131-92B6-8E7AB05E6B7D}">
      <dgm:prSet phldrT="[Text]" custT="1"/>
      <dgm:spPr/>
      <dgm:t>
        <a:bodyPr/>
        <a:lstStyle/>
        <a:p>
          <a:r>
            <a:rPr lang="en-US" sz="1400" dirty="0"/>
            <a:t>Data Quality</a:t>
          </a:r>
        </a:p>
      </dgm:t>
    </dgm:pt>
    <dgm:pt modelId="{74A35F60-12AC-4B37-923C-F13627A61C87}" type="parTrans" cxnId="{17E3B704-B099-4996-8B3B-F88C1995F2DF}">
      <dgm:prSet/>
      <dgm:spPr/>
      <dgm:t>
        <a:bodyPr/>
        <a:lstStyle/>
        <a:p>
          <a:endParaRPr lang="en-US"/>
        </a:p>
      </dgm:t>
    </dgm:pt>
    <dgm:pt modelId="{88BC13C8-1A62-4614-9466-055816242B7E}" type="sibTrans" cxnId="{17E3B704-B099-4996-8B3B-F88C1995F2DF}">
      <dgm:prSet/>
      <dgm:spPr/>
      <dgm:t>
        <a:bodyPr/>
        <a:lstStyle/>
        <a:p>
          <a:endParaRPr lang="en-US"/>
        </a:p>
      </dgm:t>
    </dgm:pt>
    <dgm:pt modelId="{0E6EF7FA-C9D1-4DF2-947E-C0B892A35870}">
      <dgm:prSet custT="1"/>
      <dgm:spPr/>
      <dgm:t>
        <a:bodyPr/>
        <a:lstStyle/>
        <a:p>
          <a:r>
            <a:rPr lang="en-US" sz="1400" dirty="0"/>
            <a:t>Metadata Management</a:t>
          </a:r>
        </a:p>
      </dgm:t>
    </dgm:pt>
    <dgm:pt modelId="{E8F3DF6D-1BE3-43D9-B402-32E98D75AF93}" type="parTrans" cxnId="{DD9A33AC-0FC9-4CE8-8505-2C87489D8CFB}">
      <dgm:prSet/>
      <dgm:spPr/>
      <dgm:t>
        <a:bodyPr/>
        <a:lstStyle/>
        <a:p>
          <a:endParaRPr lang="en-US"/>
        </a:p>
      </dgm:t>
    </dgm:pt>
    <dgm:pt modelId="{142ED4F5-9441-4328-A0F3-B253DA5A07A7}" type="sibTrans" cxnId="{DD9A33AC-0FC9-4CE8-8505-2C87489D8CFB}">
      <dgm:prSet/>
      <dgm:spPr/>
      <dgm:t>
        <a:bodyPr/>
        <a:lstStyle/>
        <a:p>
          <a:endParaRPr lang="en-US"/>
        </a:p>
      </dgm:t>
    </dgm:pt>
    <dgm:pt modelId="{9E2B00D6-BCD4-4C22-A3F2-3ADAA06E0BDD}">
      <dgm:prSet phldrT="[Text]" custT="1"/>
      <dgm:spPr/>
      <dgm:t>
        <a:bodyPr/>
        <a:lstStyle/>
        <a:p>
          <a:r>
            <a:rPr lang="en-US" sz="1400" dirty="0"/>
            <a:t>Deliver broad self-service access without compromising control.</a:t>
          </a:r>
        </a:p>
      </dgm:t>
    </dgm:pt>
    <dgm:pt modelId="{DE1A285D-65C8-4028-A685-30AEDE09C42C}" type="parTrans" cxnId="{2EC38637-7CDA-40C5-9BB2-16BF9294246C}">
      <dgm:prSet/>
      <dgm:spPr/>
      <dgm:t>
        <a:bodyPr/>
        <a:lstStyle/>
        <a:p>
          <a:endParaRPr lang="en-US"/>
        </a:p>
      </dgm:t>
    </dgm:pt>
    <dgm:pt modelId="{14FC330B-F5B5-4B47-AEC0-66BF89EBCE3C}" type="sibTrans" cxnId="{2EC38637-7CDA-40C5-9BB2-16BF9294246C}">
      <dgm:prSet/>
      <dgm:spPr/>
      <dgm:t>
        <a:bodyPr/>
        <a:lstStyle/>
        <a:p>
          <a:endParaRPr lang="en-US"/>
        </a:p>
      </dgm:t>
    </dgm:pt>
    <dgm:pt modelId="{D0BC81FB-82C9-4F14-8424-F81773FCA385}">
      <dgm:prSet phldrT="[Text]" custT="1"/>
      <dgm:spPr/>
      <dgm:t>
        <a:bodyPr/>
        <a:lstStyle/>
        <a:p>
          <a:r>
            <a:rPr lang="en-US" sz="1400" dirty="0"/>
            <a:t>Least privilege access policy.</a:t>
          </a:r>
        </a:p>
      </dgm:t>
    </dgm:pt>
    <dgm:pt modelId="{74D2A073-5554-42F9-98AD-BA8563B4E27C}" type="parTrans" cxnId="{5A1AF3BA-D0C3-4F04-A189-515F3C4EFE4A}">
      <dgm:prSet/>
      <dgm:spPr/>
      <dgm:t>
        <a:bodyPr/>
        <a:lstStyle/>
        <a:p>
          <a:endParaRPr lang="en-US"/>
        </a:p>
      </dgm:t>
    </dgm:pt>
    <dgm:pt modelId="{08D88C63-931D-4F83-91DE-CA53D25033BF}" type="sibTrans" cxnId="{5A1AF3BA-D0C3-4F04-A189-515F3C4EFE4A}">
      <dgm:prSet/>
      <dgm:spPr/>
      <dgm:t>
        <a:bodyPr/>
        <a:lstStyle/>
        <a:p>
          <a:endParaRPr lang="en-US"/>
        </a:p>
      </dgm:t>
    </dgm:pt>
    <dgm:pt modelId="{921413F6-954E-4AA2-9830-768D4F355446}">
      <dgm:prSet phldrT="[Text]" custT="1"/>
      <dgm:spPr/>
      <dgm:t>
        <a:bodyPr/>
        <a:lstStyle/>
        <a:p>
          <a:r>
            <a:rPr lang="en-US" sz="1400" dirty="0"/>
            <a:t>Accommodate growth, handle increasing data complexity, and support future expansion and innovation.</a:t>
          </a:r>
        </a:p>
      </dgm:t>
    </dgm:pt>
    <dgm:pt modelId="{18684D84-987F-464C-AA74-13432D2F6118}" type="parTrans" cxnId="{3EBD8009-A34A-4F92-B467-23405E55F07C}">
      <dgm:prSet/>
      <dgm:spPr/>
      <dgm:t>
        <a:bodyPr/>
        <a:lstStyle/>
        <a:p>
          <a:endParaRPr lang="en-US"/>
        </a:p>
      </dgm:t>
    </dgm:pt>
    <dgm:pt modelId="{C0C32F2B-494A-4BF1-B615-5710AECFC037}" type="sibTrans" cxnId="{3EBD8009-A34A-4F92-B467-23405E55F07C}">
      <dgm:prSet/>
      <dgm:spPr/>
      <dgm:t>
        <a:bodyPr/>
        <a:lstStyle/>
        <a:p>
          <a:endParaRPr lang="en-US"/>
        </a:p>
      </dgm:t>
    </dgm:pt>
    <dgm:pt modelId="{96DA4643-0F24-42A4-AC14-3627D973CAA8}">
      <dgm:prSet custT="1"/>
      <dgm:spPr/>
      <dgm:t>
        <a:bodyPr/>
        <a:lstStyle/>
        <a:p>
          <a:r>
            <a:rPr lang="en-US" sz="1400" dirty="0"/>
            <a:t>Data Dictionary</a:t>
          </a:r>
        </a:p>
      </dgm:t>
    </dgm:pt>
    <dgm:pt modelId="{1C8FD2C0-9AFF-4775-991E-50D81FB01631}" type="parTrans" cxnId="{DDFF44A9-954E-4379-BC4D-9A45B5C36853}">
      <dgm:prSet/>
      <dgm:spPr/>
      <dgm:t>
        <a:bodyPr/>
        <a:lstStyle/>
        <a:p>
          <a:endParaRPr lang="en-US"/>
        </a:p>
      </dgm:t>
    </dgm:pt>
    <dgm:pt modelId="{B378F66B-0942-48A9-87DB-3AA0539F04DC}" type="sibTrans" cxnId="{DDFF44A9-954E-4379-BC4D-9A45B5C36853}">
      <dgm:prSet/>
      <dgm:spPr/>
      <dgm:t>
        <a:bodyPr/>
        <a:lstStyle/>
        <a:p>
          <a:endParaRPr lang="en-US"/>
        </a:p>
      </dgm:t>
    </dgm:pt>
    <dgm:pt modelId="{150C4189-136B-4E24-96D2-E9E71B828A5B}">
      <dgm:prSet custT="1"/>
      <dgm:spPr/>
      <dgm:t>
        <a:bodyPr/>
        <a:lstStyle/>
        <a:p>
          <a:r>
            <a:rPr lang="en-US" sz="1400" dirty="0"/>
            <a:t>Documentation</a:t>
          </a:r>
        </a:p>
      </dgm:t>
    </dgm:pt>
    <dgm:pt modelId="{0DC2EB19-1FCE-4589-A0B2-27FBE3D88CE1}" type="parTrans" cxnId="{62CAEA1E-86B4-4CA6-9F31-0619A668A27E}">
      <dgm:prSet/>
      <dgm:spPr/>
      <dgm:t>
        <a:bodyPr/>
        <a:lstStyle/>
        <a:p>
          <a:endParaRPr lang="en-US"/>
        </a:p>
      </dgm:t>
    </dgm:pt>
    <dgm:pt modelId="{A915B40E-BFD5-4AC5-9145-546630186D82}" type="sibTrans" cxnId="{62CAEA1E-86B4-4CA6-9F31-0619A668A27E}">
      <dgm:prSet/>
      <dgm:spPr/>
      <dgm:t>
        <a:bodyPr/>
        <a:lstStyle/>
        <a:p>
          <a:endParaRPr lang="en-US"/>
        </a:p>
      </dgm:t>
    </dgm:pt>
    <dgm:pt modelId="{A539F153-695E-4857-9145-BF6B23513EF1}">
      <dgm:prSet custT="1"/>
      <dgm:spPr/>
      <dgm:t>
        <a:bodyPr/>
        <a:lstStyle/>
        <a:p>
          <a:r>
            <a:rPr lang="en-US" sz="1400" dirty="0"/>
            <a:t>Change Control</a:t>
          </a:r>
        </a:p>
      </dgm:t>
    </dgm:pt>
    <dgm:pt modelId="{FB1CBD47-648D-4D9B-9F24-FF81769E1AB1}" type="parTrans" cxnId="{CE014BB2-36A2-443D-B607-385D05DF712B}">
      <dgm:prSet/>
      <dgm:spPr/>
      <dgm:t>
        <a:bodyPr/>
        <a:lstStyle/>
        <a:p>
          <a:endParaRPr lang="en-US"/>
        </a:p>
      </dgm:t>
    </dgm:pt>
    <dgm:pt modelId="{57EBB54D-FF08-423E-BECB-40035290A595}" type="sibTrans" cxnId="{CE014BB2-36A2-443D-B607-385D05DF712B}">
      <dgm:prSet/>
      <dgm:spPr/>
      <dgm:t>
        <a:bodyPr/>
        <a:lstStyle/>
        <a:p>
          <a:endParaRPr lang="en-US"/>
        </a:p>
      </dgm:t>
    </dgm:pt>
    <dgm:pt modelId="{3B0DC1B5-B6C2-4F2E-A4B4-A7FB5023812D}">
      <dgm:prSet custT="1"/>
      <dgm:spPr/>
      <dgm:t>
        <a:bodyPr/>
        <a:lstStyle/>
        <a:p>
          <a:r>
            <a:rPr lang="en-US" sz="1400" dirty="0"/>
            <a:t>Lineage, cataloging.</a:t>
          </a:r>
        </a:p>
      </dgm:t>
    </dgm:pt>
    <dgm:pt modelId="{2D3B8407-C22D-4289-AFDD-2D2B88B276CC}" type="parTrans" cxnId="{A7369785-44B1-4800-B3B4-805B90BEC6BB}">
      <dgm:prSet/>
      <dgm:spPr/>
      <dgm:t>
        <a:bodyPr/>
        <a:lstStyle/>
        <a:p>
          <a:endParaRPr lang="en-US"/>
        </a:p>
      </dgm:t>
    </dgm:pt>
    <dgm:pt modelId="{E67ED980-0424-42EC-9930-CC10D1475D91}" type="sibTrans" cxnId="{A7369785-44B1-4800-B3B4-805B90BEC6BB}">
      <dgm:prSet/>
      <dgm:spPr/>
      <dgm:t>
        <a:bodyPr/>
        <a:lstStyle/>
        <a:p>
          <a:endParaRPr lang="en-US"/>
        </a:p>
      </dgm:t>
    </dgm:pt>
    <dgm:pt modelId="{A1FB1766-DDB2-45F2-9E33-C4EFAE045D1B}">
      <dgm:prSet custT="1"/>
      <dgm:spPr/>
      <dgm:t>
        <a:bodyPr/>
        <a:lstStyle/>
        <a:p>
          <a:r>
            <a:rPr lang="en-US" sz="1400"/>
            <a:t>Usability and Accessibility</a:t>
          </a:r>
          <a:endParaRPr lang="en-US" sz="1400" dirty="0"/>
        </a:p>
      </dgm:t>
    </dgm:pt>
    <dgm:pt modelId="{84564C9B-AB1A-42E2-8F6A-89A53C90FF3B}" type="parTrans" cxnId="{3FCD12E8-958E-4518-8337-F082C7757CAB}">
      <dgm:prSet/>
      <dgm:spPr/>
      <dgm:t>
        <a:bodyPr/>
        <a:lstStyle/>
        <a:p>
          <a:endParaRPr lang="en-US"/>
        </a:p>
      </dgm:t>
    </dgm:pt>
    <dgm:pt modelId="{52211478-7B63-4DB6-A3AD-C8872CB289CD}" type="sibTrans" cxnId="{3FCD12E8-958E-4518-8337-F082C7757CAB}">
      <dgm:prSet/>
      <dgm:spPr/>
      <dgm:t>
        <a:bodyPr/>
        <a:lstStyle/>
        <a:p>
          <a:endParaRPr lang="en-US"/>
        </a:p>
      </dgm:t>
    </dgm:pt>
    <dgm:pt modelId="{6F06259F-1D76-48DB-A1D3-058A5B8448B1}">
      <dgm:prSet custT="1"/>
      <dgm:spPr/>
      <dgm:t>
        <a:bodyPr/>
        <a:lstStyle/>
        <a:p>
          <a:r>
            <a:rPr lang="en-US" sz="1400" dirty="0"/>
            <a:t>Provide interfaces, self-service tools, and documentation that empower users to interact with data seamlessly.</a:t>
          </a:r>
        </a:p>
      </dgm:t>
    </dgm:pt>
    <dgm:pt modelId="{BC99B972-418B-4E8B-8956-FE8011B98B9E}" type="parTrans" cxnId="{271416E3-E4C1-4995-BD47-C4812A52B5E1}">
      <dgm:prSet/>
      <dgm:spPr/>
      <dgm:t>
        <a:bodyPr/>
        <a:lstStyle/>
        <a:p>
          <a:endParaRPr lang="en-US"/>
        </a:p>
      </dgm:t>
    </dgm:pt>
    <dgm:pt modelId="{7DEC3E47-0B17-4495-91B6-54B3033A45F7}" type="sibTrans" cxnId="{271416E3-E4C1-4995-BD47-C4812A52B5E1}">
      <dgm:prSet/>
      <dgm:spPr/>
      <dgm:t>
        <a:bodyPr/>
        <a:lstStyle/>
        <a:p>
          <a:endParaRPr lang="en-US"/>
        </a:p>
      </dgm:t>
    </dgm:pt>
    <dgm:pt modelId="{6D6029D5-32EB-4BC2-8021-703338B57A0A}">
      <dgm:prSet custT="1"/>
      <dgm:spPr/>
      <dgm:t>
        <a:bodyPr/>
        <a:lstStyle/>
        <a:p>
          <a:r>
            <a:rPr lang="en-US" sz="1400" dirty="0"/>
            <a:t>Data Literacy</a:t>
          </a:r>
        </a:p>
      </dgm:t>
    </dgm:pt>
    <dgm:pt modelId="{49053482-465D-4386-A202-69A276C4DD64}" type="parTrans" cxnId="{DD29B429-1EB8-49A2-A82E-D91A5E24C75D}">
      <dgm:prSet/>
      <dgm:spPr/>
      <dgm:t>
        <a:bodyPr/>
        <a:lstStyle/>
        <a:p>
          <a:endParaRPr lang="en-US"/>
        </a:p>
      </dgm:t>
    </dgm:pt>
    <dgm:pt modelId="{87B188E7-E38D-4AD6-B78E-2DC75F35950C}" type="sibTrans" cxnId="{DD29B429-1EB8-49A2-A82E-D91A5E24C75D}">
      <dgm:prSet/>
      <dgm:spPr/>
      <dgm:t>
        <a:bodyPr/>
        <a:lstStyle/>
        <a:p>
          <a:endParaRPr lang="en-US"/>
        </a:p>
      </dgm:t>
    </dgm:pt>
    <dgm:pt modelId="{100B6A7A-4058-41E7-AEEB-6ECE35D26B26}">
      <dgm:prSet custT="1"/>
      <dgm:spPr/>
      <dgm:t>
        <a:bodyPr/>
        <a:lstStyle/>
        <a:p>
          <a:r>
            <a:rPr lang="en-US" sz="1400" dirty="0"/>
            <a:t>Common Vocabulary</a:t>
          </a:r>
        </a:p>
      </dgm:t>
    </dgm:pt>
    <dgm:pt modelId="{5332E50C-F795-487F-B8C9-5A02EA4BDD86}" type="parTrans" cxnId="{4AEED360-3CBB-4559-85B5-FE1523B07161}">
      <dgm:prSet/>
      <dgm:spPr/>
      <dgm:t>
        <a:bodyPr/>
        <a:lstStyle/>
        <a:p>
          <a:endParaRPr lang="en-US"/>
        </a:p>
      </dgm:t>
    </dgm:pt>
    <dgm:pt modelId="{8C82B5D4-327F-43B7-9B76-EE313AA28895}" type="sibTrans" cxnId="{4AEED360-3CBB-4559-85B5-FE1523B07161}">
      <dgm:prSet/>
      <dgm:spPr/>
      <dgm:t>
        <a:bodyPr/>
        <a:lstStyle/>
        <a:p>
          <a:endParaRPr lang="en-US"/>
        </a:p>
      </dgm:t>
    </dgm:pt>
    <dgm:pt modelId="{08A21DB3-FBCB-4EA3-93F0-2B8CEAE4EAB6}">
      <dgm:prSet custT="1"/>
      <dgm:spPr/>
      <dgm:t>
        <a:bodyPr/>
        <a:lstStyle/>
        <a:p>
          <a:r>
            <a:rPr lang="en-US" sz="1600" dirty="0"/>
            <a:t>Data Quality</a:t>
          </a:r>
        </a:p>
      </dgm:t>
    </dgm:pt>
    <dgm:pt modelId="{EDA952D6-CFED-4890-BFF9-D6E268830319}" type="parTrans" cxnId="{BE7C3AE9-DA61-48C6-A360-DF3C69F1A345}">
      <dgm:prSet/>
      <dgm:spPr/>
      <dgm:t>
        <a:bodyPr/>
        <a:lstStyle/>
        <a:p>
          <a:endParaRPr lang="en-US"/>
        </a:p>
      </dgm:t>
    </dgm:pt>
    <dgm:pt modelId="{CF2A8707-AB02-4148-AD36-400C40AE9891}" type="sibTrans" cxnId="{BE7C3AE9-DA61-48C6-A360-DF3C69F1A345}">
      <dgm:prSet/>
      <dgm:spPr/>
      <dgm:t>
        <a:bodyPr/>
        <a:lstStyle/>
        <a:p>
          <a:endParaRPr lang="en-US"/>
        </a:p>
      </dgm:t>
    </dgm:pt>
    <dgm:pt modelId="{F434D4B4-D772-4F72-8D3B-3111101BF753}">
      <dgm:prSet custT="1"/>
      <dgm:spPr/>
      <dgm:t>
        <a:bodyPr/>
        <a:lstStyle/>
        <a:p>
          <a:r>
            <a:rPr lang="en-US" sz="1400" dirty="0"/>
            <a:t>Accuracy</a:t>
          </a:r>
        </a:p>
      </dgm:t>
    </dgm:pt>
    <dgm:pt modelId="{0908D9C1-28BB-4014-9142-A4E4ED4F6631}" type="parTrans" cxnId="{D4F827B0-E738-4336-A681-682BCF9F18EA}">
      <dgm:prSet/>
      <dgm:spPr/>
      <dgm:t>
        <a:bodyPr/>
        <a:lstStyle/>
        <a:p>
          <a:endParaRPr lang="en-US"/>
        </a:p>
      </dgm:t>
    </dgm:pt>
    <dgm:pt modelId="{C0F4FCFD-85AA-4957-8028-F2985D9991A2}" type="sibTrans" cxnId="{D4F827B0-E738-4336-A681-682BCF9F18EA}">
      <dgm:prSet/>
      <dgm:spPr/>
      <dgm:t>
        <a:bodyPr/>
        <a:lstStyle/>
        <a:p>
          <a:endParaRPr lang="en-US"/>
        </a:p>
      </dgm:t>
    </dgm:pt>
    <dgm:pt modelId="{814503D4-FF1E-4D97-891E-F9F206BB8ED3}">
      <dgm:prSet custT="1"/>
      <dgm:spPr/>
      <dgm:t>
        <a:bodyPr/>
        <a:lstStyle/>
        <a:p>
          <a:r>
            <a:rPr lang="en-US" sz="1400" dirty="0"/>
            <a:t>Consistency</a:t>
          </a:r>
        </a:p>
      </dgm:t>
    </dgm:pt>
    <dgm:pt modelId="{C3A4BC0B-D90E-47F9-90C0-DAED0BF597AD}" type="parTrans" cxnId="{0573D0A0-C33F-42B2-ABD0-27C9981F2725}">
      <dgm:prSet/>
      <dgm:spPr/>
      <dgm:t>
        <a:bodyPr/>
        <a:lstStyle/>
        <a:p>
          <a:endParaRPr lang="en-US"/>
        </a:p>
      </dgm:t>
    </dgm:pt>
    <dgm:pt modelId="{5FC8F5EA-4EC4-4E2D-9A43-9CF6E9713195}" type="sibTrans" cxnId="{0573D0A0-C33F-42B2-ABD0-27C9981F2725}">
      <dgm:prSet/>
      <dgm:spPr/>
      <dgm:t>
        <a:bodyPr/>
        <a:lstStyle/>
        <a:p>
          <a:endParaRPr lang="en-US"/>
        </a:p>
      </dgm:t>
    </dgm:pt>
    <dgm:pt modelId="{7CD60139-C809-432F-BC45-5997F267F63D}">
      <dgm:prSet custT="1"/>
      <dgm:spPr/>
      <dgm:t>
        <a:bodyPr/>
        <a:lstStyle/>
        <a:p>
          <a:r>
            <a:rPr lang="en-US" sz="1400" dirty="0"/>
            <a:t>Timeliness</a:t>
          </a:r>
        </a:p>
      </dgm:t>
    </dgm:pt>
    <dgm:pt modelId="{80F87DC4-D677-420A-BD89-B5F8F4D7E804}" type="parTrans" cxnId="{7B3B304D-A557-498A-AA71-D0309D8E78FF}">
      <dgm:prSet/>
      <dgm:spPr/>
      <dgm:t>
        <a:bodyPr/>
        <a:lstStyle/>
        <a:p>
          <a:endParaRPr lang="en-US"/>
        </a:p>
      </dgm:t>
    </dgm:pt>
    <dgm:pt modelId="{71302EF7-7149-453B-921A-CC09A038039D}" type="sibTrans" cxnId="{7B3B304D-A557-498A-AA71-D0309D8E78FF}">
      <dgm:prSet/>
      <dgm:spPr/>
      <dgm:t>
        <a:bodyPr/>
        <a:lstStyle/>
        <a:p>
          <a:endParaRPr lang="en-US"/>
        </a:p>
      </dgm:t>
    </dgm:pt>
    <dgm:pt modelId="{23E00108-D301-4043-AFD2-B88AEBE89852}">
      <dgm:prSet custT="1"/>
      <dgm:spPr/>
      <dgm:t>
        <a:bodyPr/>
        <a:lstStyle/>
        <a:p>
          <a:r>
            <a:rPr lang="en-US" sz="1400" dirty="0"/>
            <a:t>Completeness</a:t>
          </a:r>
        </a:p>
      </dgm:t>
    </dgm:pt>
    <dgm:pt modelId="{C818AA6B-B3ED-409F-9F40-ABB14BF45827}" type="parTrans" cxnId="{E64A3D12-E37D-4726-B15D-D805342E4ED2}">
      <dgm:prSet/>
      <dgm:spPr/>
      <dgm:t>
        <a:bodyPr/>
        <a:lstStyle/>
        <a:p>
          <a:endParaRPr lang="en-US"/>
        </a:p>
      </dgm:t>
    </dgm:pt>
    <dgm:pt modelId="{6D5275D7-2637-4963-8F60-8D8F69DC5282}" type="sibTrans" cxnId="{E64A3D12-E37D-4726-B15D-D805342E4ED2}">
      <dgm:prSet/>
      <dgm:spPr/>
      <dgm:t>
        <a:bodyPr/>
        <a:lstStyle/>
        <a:p>
          <a:endParaRPr lang="en-US"/>
        </a:p>
      </dgm:t>
    </dgm:pt>
    <dgm:pt modelId="{A4690F71-2B6F-4192-8EFC-352BB004DF0E}">
      <dgm:prSet custT="1"/>
      <dgm:spPr/>
      <dgm:t>
        <a:bodyPr/>
        <a:lstStyle/>
        <a:p>
          <a:r>
            <a:rPr lang="en-US" sz="1400" dirty="0"/>
            <a:t>Observability</a:t>
          </a:r>
        </a:p>
      </dgm:t>
    </dgm:pt>
    <dgm:pt modelId="{D836632E-8E05-413C-BDFD-B6D643C1E28A}" type="parTrans" cxnId="{4C5CFD24-1362-4A3B-A0B7-9D9F53A6ECE3}">
      <dgm:prSet/>
      <dgm:spPr/>
      <dgm:t>
        <a:bodyPr/>
        <a:lstStyle/>
        <a:p>
          <a:endParaRPr lang="en-US"/>
        </a:p>
      </dgm:t>
    </dgm:pt>
    <dgm:pt modelId="{B34B35F9-91EA-491A-B645-8464CF44A37F}" type="sibTrans" cxnId="{4C5CFD24-1362-4A3B-A0B7-9D9F53A6ECE3}">
      <dgm:prSet/>
      <dgm:spPr/>
      <dgm:t>
        <a:bodyPr/>
        <a:lstStyle/>
        <a:p>
          <a:endParaRPr lang="en-US"/>
        </a:p>
      </dgm:t>
    </dgm:pt>
    <dgm:pt modelId="{08CB093C-BB9B-40EA-B7A3-31A7DA209F71}" type="pres">
      <dgm:prSet presAssocID="{1FF66640-5876-4AF6-A7F5-42D8D1588D54}" presName="diagram" presStyleCnt="0">
        <dgm:presLayoutVars>
          <dgm:dir/>
          <dgm:animLvl val="lvl"/>
          <dgm:resizeHandles val="exact"/>
        </dgm:presLayoutVars>
      </dgm:prSet>
      <dgm:spPr/>
    </dgm:pt>
    <dgm:pt modelId="{A084793E-66FC-4C0A-83AC-FA3FC9CA4F1F}" type="pres">
      <dgm:prSet presAssocID="{7CC9FB0F-6FBA-4237-A980-FADBE3F0EE99}" presName="compNode" presStyleCnt="0"/>
      <dgm:spPr/>
    </dgm:pt>
    <dgm:pt modelId="{58FBE5FE-503C-4290-BBD9-B733669600FC}" type="pres">
      <dgm:prSet presAssocID="{7CC9FB0F-6FBA-4237-A980-FADBE3F0EE99}" presName="childRect" presStyleLbl="bgAcc1" presStyleIdx="0" presStyleCnt="8">
        <dgm:presLayoutVars>
          <dgm:bulletEnabled val="1"/>
        </dgm:presLayoutVars>
      </dgm:prSet>
      <dgm:spPr/>
    </dgm:pt>
    <dgm:pt modelId="{9E05941D-846F-4C61-956A-E26E4416A033}" type="pres">
      <dgm:prSet presAssocID="{7CC9FB0F-6FBA-4237-A980-FADBE3F0EE99}" presName="parentText" presStyleLbl="node1" presStyleIdx="0" presStyleCnt="0">
        <dgm:presLayoutVars>
          <dgm:chMax val="0"/>
          <dgm:bulletEnabled val="1"/>
        </dgm:presLayoutVars>
      </dgm:prSet>
      <dgm:spPr/>
    </dgm:pt>
    <dgm:pt modelId="{F4C050FA-2012-46D7-9B69-38439B194F4C}" type="pres">
      <dgm:prSet presAssocID="{7CC9FB0F-6FBA-4237-A980-FADBE3F0EE99}" presName="parentRect" presStyleLbl="alignNode1" presStyleIdx="0" presStyleCnt="8"/>
      <dgm:spPr/>
    </dgm:pt>
    <dgm:pt modelId="{C0921BC9-F618-4186-A46E-2242A51752FA}" type="pres">
      <dgm:prSet presAssocID="{7CC9FB0F-6FBA-4237-A980-FADBE3F0EE99}" presName="adorn" presStyleLbl="fgAccFollow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11DA8E3E-36E1-453F-8CB1-D2D89833B46A}" type="pres">
      <dgm:prSet presAssocID="{14AE3B02-01B2-4DE9-B970-5DD1DE5F94EF}" presName="sibTrans" presStyleLbl="sibTrans2D1" presStyleIdx="0" presStyleCnt="0"/>
      <dgm:spPr/>
    </dgm:pt>
    <dgm:pt modelId="{4125CE86-B0AB-4C6A-9F9A-CF8F666FDE30}" type="pres">
      <dgm:prSet presAssocID="{A1FB1766-DDB2-45F2-9E33-C4EFAE045D1B}" presName="compNode" presStyleCnt="0"/>
      <dgm:spPr/>
    </dgm:pt>
    <dgm:pt modelId="{4BA822AF-584B-471B-9BCE-914078CBE5DF}" type="pres">
      <dgm:prSet presAssocID="{A1FB1766-DDB2-45F2-9E33-C4EFAE045D1B}" presName="childRect" presStyleLbl="bgAcc1" presStyleIdx="1" presStyleCnt="8" custLinFactNeighborX="1">
        <dgm:presLayoutVars>
          <dgm:bulletEnabled val="1"/>
        </dgm:presLayoutVars>
      </dgm:prSet>
      <dgm:spPr/>
    </dgm:pt>
    <dgm:pt modelId="{5B24FFDB-C2F8-4BAC-863C-797D7283F2FE}" type="pres">
      <dgm:prSet presAssocID="{A1FB1766-DDB2-45F2-9E33-C4EFAE045D1B}" presName="parentText" presStyleLbl="node1" presStyleIdx="0" presStyleCnt="0">
        <dgm:presLayoutVars>
          <dgm:chMax val="0"/>
          <dgm:bulletEnabled val="1"/>
        </dgm:presLayoutVars>
      </dgm:prSet>
      <dgm:spPr/>
    </dgm:pt>
    <dgm:pt modelId="{951AD3AA-F3EB-4356-BE19-2C7ECE75CD04}" type="pres">
      <dgm:prSet presAssocID="{A1FB1766-DDB2-45F2-9E33-C4EFAE045D1B}" presName="parentRect" presStyleLbl="alignNode1" presStyleIdx="1" presStyleCnt="8"/>
      <dgm:spPr/>
    </dgm:pt>
    <dgm:pt modelId="{520BE0D4-D1C3-40B9-BA46-5A92EC6EAB33}" type="pres">
      <dgm:prSet presAssocID="{A1FB1766-DDB2-45F2-9E33-C4EFAE045D1B}" presName="adorn" presStyleLbl="fgAccFollow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s with solid fill"/>
        </a:ext>
      </dgm:extLst>
    </dgm:pt>
    <dgm:pt modelId="{4036FB23-079B-45E2-8945-C7164A955C99}" type="pres">
      <dgm:prSet presAssocID="{52211478-7B63-4DB6-A3AD-C8872CB289CD}" presName="sibTrans" presStyleLbl="sibTrans2D1" presStyleIdx="0" presStyleCnt="0"/>
      <dgm:spPr/>
    </dgm:pt>
    <dgm:pt modelId="{F71F4AB9-DDF2-4121-8BE3-8730479ED1CA}" type="pres">
      <dgm:prSet presAssocID="{97D02BA9-3ED5-4B63-82C7-EC8EDCC382B4}" presName="compNode" presStyleCnt="0"/>
      <dgm:spPr/>
    </dgm:pt>
    <dgm:pt modelId="{FB88290E-5DF4-4667-B9A8-A10DB1B7D500}" type="pres">
      <dgm:prSet presAssocID="{97D02BA9-3ED5-4B63-82C7-EC8EDCC382B4}" presName="childRect" presStyleLbl="bgAcc1" presStyleIdx="2" presStyleCnt="8" custLinFactNeighborX="1">
        <dgm:presLayoutVars>
          <dgm:bulletEnabled val="1"/>
        </dgm:presLayoutVars>
      </dgm:prSet>
      <dgm:spPr/>
    </dgm:pt>
    <dgm:pt modelId="{6413AF52-AB27-4CFB-8D55-7C02A8200FF8}" type="pres">
      <dgm:prSet presAssocID="{97D02BA9-3ED5-4B63-82C7-EC8EDCC382B4}" presName="parentText" presStyleLbl="node1" presStyleIdx="0" presStyleCnt="0">
        <dgm:presLayoutVars>
          <dgm:chMax val="0"/>
          <dgm:bulletEnabled val="1"/>
        </dgm:presLayoutVars>
      </dgm:prSet>
      <dgm:spPr/>
    </dgm:pt>
    <dgm:pt modelId="{B6525456-9198-42D2-BB6A-F315D38517F6}" type="pres">
      <dgm:prSet presAssocID="{97D02BA9-3ED5-4B63-82C7-EC8EDCC382B4}" presName="parentRect" presStyleLbl="alignNode1" presStyleIdx="2" presStyleCnt="8"/>
      <dgm:spPr/>
    </dgm:pt>
    <dgm:pt modelId="{F8E08B16-5BD4-4A8D-BB47-5181A8164A00}" type="pres">
      <dgm:prSet presAssocID="{97D02BA9-3ED5-4B63-82C7-EC8EDCC382B4}" presName="adorn" presStyleLbl="fgAccFollow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ock with solid fill"/>
        </a:ext>
      </dgm:extLst>
    </dgm:pt>
    <dgm:pt modelId="{13E01B16-8665-4DE9-9F01-5BF22D99405C}" type="pres">
      <dgm:prSet presAssocID="{3C7225AB-F55F-4EA8-8B7C-CE1D6636D87B}" presName="sibTrans" presStyleLbl="sibTrans2D1" presStyleIdx="0" presStyleCnt="0"/>
      <dgm:spPr/>
    </dgm:pt>
    <dgm:pt modelId="{A2F8FB33-3273-48A5-BACA-20831483D7C5}" type="pres">
      <dgm:prSet presAssocID="{149A46CD-2992-4C08-BEC8-EBCB9D6CD63C}" presName="compNode" presStyleCnt="0"/>
      <dgm:spPr/>
    </dgm:pt>
    <dgm:pt modelId="{C9183BA3-5C71-43B8-98A5-6366677D61DC}" type="pres">
      <dgm:prSet presAssocID="{149A46CD-2992-4C08-BEC8-EBCB9D6CD63C}" presName="childRect" presStyleLbl="bgAcc1" presStyleIdx="3" presStyleCnt="8" custLinFactNeighborX="1">
        <dgm:presLayoutVars>
          <dgm:bulletEnabled val="1"/>
        </dgm:presLayoutVars>
      </dgm:prSet>
      <dgm:spPr/>
    </dgm:pt>
    <dgm:pt modelId="{EAA904E3-7EAD-443A-A987-24643E1C08E6}" type="pres">
      <dgm:prSet presAssocID="{149A46CD-2992-4C08-BEC8-EBCB9D6CD63C}" presName="parentText" presStyleLbl="node1" presStyleIdx="0" presStyleCnt="0">
        <dgm:presLayoutVars>
          <dgm:chMax val="0"/>
          <dgm:bulletEnabled val="1"/>
        </dgm:presLayoutVars>
      </dgm:prSet>
      <dgm:spPr/>
    </dgm:pt>
    <dgm:pt modelId="{54C1AEC9-6249-43C0-9F36-87B9F0D61355}" type="pres">
      <dgm:prSet presAssocID="{149A46CD-2992-4C08-BEC8-EBCB9D6CD63C}" presName="parentRect" presStyleLbl="alignNode1" presStyleIdx="3" presStyleCnt="8"/>
      <dgm:spPr/>
    </dgm:pt>
    <dgm:pt modelId="{5287B37C-06A2-441E-9906-1D023C6E2F8E}" type="pres">
      <dgm:prSet presAssocID="{149A46CD-2992-4C08-BEC8-EBCB9D6CD63C}" presName="adorn" presStyleLbl="fgAccFollow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obot Hand with solid fill"/>
        </a:ext>
      </dgm:extLst>
    </dgm:pt>
    <dgm:pt modelId="{D8170076-9134-4CF5-81B8-99B7A4769DCC}" type="pres">
      <dgm:prSet presAssocID="{82B9D55F-158B-4C33-B710-C76EDC9FC8BC}" presName="sibTrans" presStyleLbl="sibTrans2D1" presStyleIdx="0" presStyleCnt="0"/>
      <dgm:spPr/>
    </dgm:pt>
    <dgm:pt modelId="{001878BD-DB49-440F-82C6-1A0AC1175496}" type="pres">
      <dgm:prSet presAssocID="{A2E0961F-5F72-4CE9-BB6D-40DD9B3790AE}" presName="compNode" presStyleCnt="0"/>
      <dgm:spPr/>
    </dgm:pt>
    <dgm:pt modelId="{65FB0B5C-F02F-41E0-99DD-D0C37073A8BE}" type="pres">
      <dgm:prSet presAssocID="{A2E0961F-5F72-4CE9-BB6D-40DD9B3790AE}" presName="childRect" presStyleLbl="bgAcc1" presStyleIdx="4" presStyleCnt="8" custLinFactNeighborX="1">
        <dgm:presLayoutVars>
          <dgm:bulletEnabled val="1"/>
        </dgm:presLayoutVars>
      </dgm:prSet>
      <dgm:spPr/>
    </dgm:pt>
    <dgm:pt modelId="{D6EA6A6C-BD63-426B-9D4A-DEEA9628F639}" type="pres">
      <dgm:prSet presAssocID="{A2E0961F-5F72-4CE9-BB6D-40DD9B3790AE}" presName="parentText" presStyleLbl="node1" presStyleIdx="0" presStyleCnt="0">
        <dgm:presLayoutVars>
          <dgm:chMax val="0"/>
          <dgm:bulletEnabled val="1"/>
        </dgm:presLayoutVars>
      </dgm:prSet>
      <dgm:spPr/>
    </dgm:pt>
    <dgm:pt modelId="{82CD2FC5-EC42-4172-A8F6-E65DA02F49E4}" type="pres">
      <dgm:prSet presAssocID="{A2E0961F-5F72-4CE9-BB6D-40DD9B3790AE}" presName="parentRect" presStyleLbl="alignNode1" presStyleIdx="4" presStyleCnt="8"/>
      <dgm:spPr/>
    </dgm:pt>
    <dgm:pt modelId="{3F556D14-7CB8-4677-8F12-055E3BB61939}" type="pres">
      <dgm:prSet presAssocID="{A2E0961F-5F72-4CE9-BB6D-40DD9B3790AE}" presName="adorn" presStyleLbl="fgAccFollow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lugged Unplugged with solid fill"/>
        </a:ext>
      </dgm:extLst>
    </dgm:pt>
    <dgm:pt modelId="{843D0A22-535A-4D3E-B6FB-C4BB740D5700}" type="pres">
      <dgm:prSet presAssocID="{C8929DBF-DC96-4CBC-B1DA-F32542FEFE5D}" presName="sibTrans" presStyleLbl="sibTrans2D1" presStyleIdx="0" presStyleCnt="0"/>
      <dgm:spPr/>
    </dgm:pt>
    <dgm:pt modelId="{F1B0DAD4-1003-4DA5-8606-1DD21DBB11B9}" type="pres">
      <dgm:prSet presAssocID="{08A21DB3-FBCB-4EA3-93F0-2B8CEAE4EAB6}" presName="compNode" presStyleCnt="0"/>
      <dgm:spPr/>
    </dgm:pt>
    <dgm:pt modelId="{7DE00ECE-48A5-485A-8024-3499FA63609A}" type="pres">
      <dgm:prSet presAssocID="{08A21DB3-FBCB-4EA3-93F0-2B8CEAE4EAB6}" presName="childRect" presStyleLbl="bgAcc1" presStyleIdx="5" presStyleCnt="8" custLinFactNeighborX="1">
        <dgm:presLayoutVars>
          <dgm:bulletEnabled val="1"/>
        </dgm:presLayoutVars>
      </dgm:prSet>
      <dgm:spPr/>
    </dgm:pt>
    <dgm:pt modelId="{E89B61D5-DB77-43B0-9C49-D621CF7EA8A2}" type="pres">
      <dgm:prSet presAssocID="{08A21DB3-FBCB-4EA3-93F0-2B8CEAE4EAB6}" presName="parentText" presStyleLbl="node1" presStyleIdx="0" presStyleCnt="0">
        <dgm:presLayoutVars>
          <dgm:chMax val="0"/>
          <dgm:bulletEnabled val="1"/>
        </dgm:presLayoutVars>
      </dgm:prSet>
      <dgm:spPr/>
    </dgm:pt>
    <dgm:pt modelId="{51ACFA4D-3F2B-4A45-9967-AA256EC5769A}" type="pres">
      <dgm:prSet presAssocID="{08A21DB3-FBCB-4EA3-93F0-2B8CEAE4EAB6}" presName="parentRect" presStyleLbl="alignNode1" presStyleIdx="5" presStyleCnt="8"/>
      <dgm:spPr/>
    </dgm:pt>
    <dgm:pt modelId="{4380A554-A6B5-43EE-BD73-6ECBE7DDE2F1}" type="pres">
      <dgm:prSet presAssocID="{08A21DB3-FBCB-4EA3-93F0-2B8CEAE4EAB6}" presName="adorn" presStyleLbl="fgAccFollow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Clipboard Badge with solid fill"/>
        </a:ext>
      </dgm:extLst>
    </dgm:pt>
    <dgm:pt modelId="{1C90DD1B-E4FC-4F49-BF60-55088F4F13BB}" type="pres">
      <dgm:prSet presAssocID="{CF2A8707-AB02-4148-AD36-400C40AE9891}" presName="sibTrans" presStyleLbl="sibTrans2D1" presStyleIdx="0" presStyleCnt="0"/>
      <dgm:spPr/>
    </dgm:pt>
    <dgm:pt modelId="{A68BA8CE-5010-497F-B4DE-0B66B426A723}" type="pres">
      <dgm:prSet presAssocID="{90485152-3512-4866-B0F9-1B5B5B676681}" presName="compNode" presStyleCnt="0"/>
      <dgm:spPr/>
    </dgm:pt>
    <dgm:pt modelId="{AA87B1DB-9815-4847-9C5C-7E86647E1636}" type="pres">
      <dgm:prSet presAssocID="{90485152-3512-4866-B0F9-1B5B5B676681}" presName="childRect" presStyleLbl="bgAcc1" presStyleIdx="6" presStyleCnt="8" custLinFactNeighborX="1">
        <dgm:presLayoutVars>
          <dgm:bulletEnabled val="1"/>
        </dgm:presLayoutVars>
      </dgm:prSet>
      <dgm:spPr/>
    </dgm:pt>
    <dgm:pt modelId="{EA803F2C-3138-4FD4-A68B-C8FEC548AB70}" type="pres">
      <dgm:prSet presAssocID="{90485152-3512-4866-B0F9-1B5B5B676681}" presName="parentText" presStyleLbl="node1" presStyleIdx="0" presStyleCnt="0">
        <dgm:presLayoutVars>
          <dgm:chMax val="0"/>
          <dgm:bulletEnabled val="1"/>
        </dgm:presLayoutVars>
      </dgm:prSet>
      <dgm:spPr/>
    </dgm:pt>
    <dgm:pt modelId="{B48EEE6E-47E9-4EA1-9716-A8AE880BE3E8}" type="pres">
      <dgm:prSet presAssocID="{90485152-3512-4866-B0F9-1B5B5B676681}" presName="parentRect" presStyleLbl="alignNode1" presStyleIdx="6" presStyleCnt="8"/>
      <dgm:spPr/>
    </dgm:pt>
    <dgm:pt modelId="{59217527-EDAF-4413-B082-2B994559A2B9}" type="pres">
      <dgm:prSet presAssocID="{90485152-3512-4866-B0F9-1B5B5B676681}" presName="adorn" presStyleLbl="fgAccFollow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lockchain with solid fill"/>
        </a:ext>
      </dgm:extLst>
    </dgm:pt>
    <dgm:pt modelId="{A49704F6-F421-43EC-9B84-A9407C5C6C15}" type="pres">
      <dgm:prSet presAssocID="{54B6F742-BAB0-4871-BB97-1D3316013EA0}" presName="sibTrans" presStyleLbl="sibTrans2D1" presStyleIdx="0" presStyleCnt="0"/>
      <dgm:spPr/>
    </dgm:pt>
    <dgm:pt modelId="{A2E6FB7B-41ED-4D56-8600-177A49C89D0D}" type="pres">
      <dgm:prSet presAssocID="{599E6173-AC84-47A0-8FCC-8A9108B299E4}" presName="compNode" presStyleCnt="0"/>
      <dgm:spPr/>
    </dgm:pt>
    <dgm:pt modelId="{154E0BD4-364C-4699-BC96-3F580713F9F0}" type="pres">
      <dgm:prSet presAssocID="{599E6173-AC84-47A0-8FCC-8A9108B299E4}" presName="childRect" presStyleLbl="bgAcc1" presStyleIdx="7" presStyleCnt="8" custLinFactNeighborX="1">
        <dgm:presLayoutVars>
          <dgm:bulletEnabled val="1"/>
        </dgm:presLayoutVars>
      </dgm:prSet>
      <dgm:spPr/>
    </dgm:pt>
    <dgm:pt modelId="{3A270804-4C03-4CFC-99A7-A38947D8ECC8}" type="pres">
      <dgm:prSet presAssocID="{599E6173-AC84-47A0-8FCC-8A9108B299E4}" presName="parentText" presStyleLbl="node1" presStyleIdx="0" presStyleCnt="0">
        <dgm:presLayoutVars>
          <dgm:chMax val="0"/>
          <dgm:bulletEnabled val="1"/>
        </dgm:presLayoutVars>
      </dgm:prSet>
      <dgm:spPr/>
    </dgm:pt>
    <dgm:pt modelId="{5A5AA810-6205-43E0-948B-913D03396E94}" type="pres">
      <dgm:prSet presAssocID="{599E6173-AC84-47A0-8FCC-8A9108B299E4}" presName="parentRect" presStyleLbl="alignNode1" presStyleIdx="7" presStyleCnt="8"/>
      <dgm:spPr/>
    </dgm:pt>
    <dgm:pt modelId="{45FE1B58-6AC0-408C-A8CB-585FBA077D9B}" type="pres">
      <dgm:prSet presAssocID="{599E6173-AC84-47A0-8FCC-8A9108B299E4}" presName="adorn" presStyleLbl="fgAccFollow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Continuous Improvement with solid fill"/>
        </a:ext>
      </dgm:extLst>
    </dgm:pt>
  </dgm:ptLst>
  <dgm:cxnLst>
    <dgm:cxn modelId="{17E3B704-B099-4996-8B3B-F88C1995F2DF}" srcId="{149A46CD-2992-4C08-BEC8-EBCB9D6CD63C}" destId="{C73DE8EF-EE90-4131-92B6-8E7AB05E6B7D}" srcOrd="4" destOrd="0" parTransId="{74A35F60-12AC-4B37-923C-F13627A61C87}" sibTransId="{88BC13C8-1A62-4614-9466-055816242B7E}"/>
    <dgm:cxn modelId="{3EBD8009-A34A-4F92-B467-23405E55F07C}" srcId="{A2E0961F-5F72-4CE9-BB6D-40DD9B3790AE}" destId="{921413F6-954E-4AA2-9830-768D4F355446}" srcOrd="1" destOrd="0" parTransId="{18684D84-987F-464C-AA74-13432D2F6118}" sibTransId="{C0C32F2B-494A-4BF1-B615-5710AECFC037}"/>
    <dgm:cxn modelId="{D03B5F0B-6D25-476A-8821-77F34C2072B0}" srcId="{7CC9FB0F-6FBA-4237-A980-FADBE3F0EE99}" destId="{7DE4611C-8890-40D6-A714-D3ADD06B1E0D}" srcOrd="1" destOrd="0" parTransId="{DAC9463F-C746-45D2-AF85-E6F9982EAE87}" sibTransId="{9B4F1926-E687-4E63-8253-FB2E4114580A}"/>
    <dgm:cxn modelId="{3700670B-C5D4-416E-9370-0645B7066613}" type="presOf" srcId="{08A21DB3-FBCB-4EA3-93F0-2B8CEAE4EAB6}" destId="{51ACFA4D-3F2B-4A45-9967-AA256EC5769A}" srcOrd="1" destOrd="0" presId="urn:microsoft.com/office/officeart/2005/8/layout/bList2"/>
    <dgm:cxn modelId="{6097CC0B-AD27-492C-893A-212F93A93B50}" type="presOf" srcId="{149A46CD-2992-4C08-BEC8-EBCB9D6CD63C}" destId="{54C1AEC9-6249-43C0-9F36-87B9F0D61355}" srcOrd="1" destOrd="0" presId="urn:microsoft.com/office/officeart/2005/8/layout/bList2"/>
    <dgm:cxn modelId="{E64A3D12-E37D-4726-B15D-D805342E4ED2}" srcId="{08A21DB3-FBCB-4EA3-93F0-2B8CEAE4EAB6}" destId="{23E00108-D301-4043-AFD2-B88AEBE89852}" srcOrd="3" destOrd="0" parTransId="{C818AA6B-B3ED-409F-9F40-ABB14BF45827}" sibTransId="{6D5275D7-2637-4963-8F60-8D8F69DC5282}"/>
    <dgm:cxn modelId="{85721614-ADFA-4CEB-B0A1-0299D69A3FE5}" type="presOf" srcId="{14AE3B02-01B2-4DE9-B970-5DD1DE5F94EF}" destId="{11DA8E3E-36E1-453F-8CB1-D2D89833B46A}" srcOrd="0" destOrd="0" presId="urn:microsoft.com/office/officeart/2005/8/layout/bList2"/>
    <dgm:cxn modelId="{AAD88316-48D8-49F6-9EA2-2C288FE3FE08}" type="presOf" srcId="{6F06259F-1D76-48DB-A1D3-058A5B8448B1}" destId="{4BA822AF-584B-471B-9BCE-914078CBE5DF}" srcOrd="0" destOrd="0" presId="urn:microsoft.com/office/officeart/2005/8/layout/bList2"/>
    <dgm:cxn modelId="{5E02DC17-E72F-4A19-B424-EF8EE43D5E19}" type="presOf" srcId="{7CC9FB0F-6FBA-4237-A980-FADBE3F0EE99}" destId="{9E05941D-846F-4C61-956A-E26E4416A033}" srcOrd="0" destOrd="0" presId="urn:microsoft.com/office/officeart/2005/8/layout/bList2"/>
    <dgm:cxn modelId="{4CE50E1A-2342-4EA6-8915-8DF4244697AA}" type="presOf" srcId="{0E6EF7FA-C9D1-4DF2-947E-C0B892A35870}" destId="{154E0BD4-364C-4699-BC96-3F580713F9F0}" srcOrd="0" destOrd="0" presId="urn:microsoft.com/office/officeart/2005/8/layout/bList2"/>
    <dgm:cxn modelId="{62CAEA1E-86B4-4CA6-9F31-0619A668A27E}" srcId="{599E6173-AC84-47A0-8FCC-8A9108B299E4}" destId="{150C4189-136B-4E24-96D2-E9E71B828A5B}" srcOrd="2" destOrd="0" parTransId="{0DC2EB19-1FCE-4589-A0B2-27FBE3D88CE1}" sibTransId="{A915B40E-BFD5-4AC5-9145-546630186D82}"/>
    <dgm:cxn modelId="{B88D8C20-890F-4B25-8735-C580CC9AF37D}" srcId="{1FF66640-5876-4AF6-A7F5-42D8D1588D54}" destId="{A2E0961F-5F72-4CE9-BB6D-40DD9B3790AE}" srcOrd="4" destOrd="0" parTransId="{334168F7-D852-4186-BBB3-3A7E3C1B76C5}" sibTransId="{C8929DBF-DC96-4CBC-B1DA-F32542FEFE5D}"/>
    <dgm:cxn modelId="{CD35A721-2C20-4E1F-8FDC-EEEE6C6648D5}" type="presOf" srcId="{A1FB1766-DDB2-45F2-9E33-C4EFAE045D1B}" destId="{951AD3AA-F3EB-4356-BE19-2C7ECE75CD04}" srcOrd="1" destOrd="0" presId="urn:microsoft.com/office/officeart/2005/8/layout/bList2"/>
    <dgm:cxn modelId="{AADD2F22-1D9E-4127-A0E3-DECDE90C5F32}" type="presOf" srcId="{54B6F742-BAB0-4871-BB97-1D3316013EA0}" destId="{A49704F6-F421-43EC-9B84-A9407C5C6C15}" srcOrd="0" destOrd="0" presId="urn:microsoft.com/office/officeart/2005/8/layout/bList2"/>
    <dgm:cxn modelId="{4C5CFD24-1362-4A3B-A0B7-9D9F53A6ECE3}" srcId="{08A21DB3-FBCB-4EA3-93F0-2B8CEAE4EAB6}" destId="{A4690F71-2B6F-4192-8EFC-352BB004DF0E}" srcOrd="4" destOrd="0" parTransId="{D836632E-8E05-413C-BDFD-B6D643C1E28A}" sibTransId="{B34B35F9-91EA-491A-B645-8464CF44A37F}"/>
    <dgm:cxn modelId="{6E947627-3FE7-4161-A25E-B52D48EA12C5}" type="presOf" srcId="{6546CDAD-3967-40DF-AAF8-1111574BC891}" destId="{C9183BA3-5C71-43B8-98A5-6366677D61DC}" srcOrd="0" destOrd="1" presId="urn:microsoft.com/office/officeart/2005/8/layout/bList2"/>
    <dgm:cxn modelId="{DD29B429-1EB8-49A2-A82E-D91A5E24C75D}" srcId="{A1FB1766-DDB2-45F2-9E33-C4EFAE045D1B}" destId="{6D6029D5-32EB-4BC2-8021-703338B57A0A}" srcOrd="1" destOrd="0" parTransId="{49053482-465D-4386-A202-69A276C4DD64}" sibTransId="{87B188E7-E38D-4AD6-B78E-2DC75F35950C}"/>
    <dgm:cxn modelId="{DB92812C-0DE3-4194-8109-DBBA191CA11B}" type="presOf" srcId="{100B6A7A-4058-41E7-AEEB-6ECE35D26B26}" destId="{4BA822AF-584B-471B-9BCE-914078CBE5DF}" srcOrd="0" destOrd="2" presId="urn:microsoft.com/office/officeart/2005/8/layout/bList2"/>
    <dgm:cxn modelId="{F75D6E2D-5E17-4720-ABC2-9930A5F867E0}" type="presOf" srcId="{1FF66640-5876-4AF6-A7F5-42D8D1588D54}" destId="{08CB093C-BB9B-40EA-B7A3-31A7DA209F71}" srcOrd="0" destOrd="0" presId="urn:microsoft.com/office/officeart/2005/8/layout/bList2"/>
    <dgm:cxn modelId="{A74E4530-E1F3-478E-A321-0C12CDC0DF69}" srcId="{149A46CD-2992-4C08-BEC8-EBCB9D6CD63C}" destId="{6C288BA4-6869-4086-8007-41E8A4065F7F}" srcOrd="3" destOrd="0" parTransId="{E75C058F-198B-48AD-9381-CC2802A2F74A}" sibTransId="{AC4F7E29-D027-4EB2-8708-AA53647440E0}"/>
    <dgm:cxn modelId="{00EC4433-279E-4235-B714-B2048B46D2A7}" type="presOf" srcId="{90485152-3512-4866-B0F9-1B5B5B676681}" destId="{B48EEE6E-47E9-4EA1-9716-A8AE880BE3E8}" srcOrd="1" destOrd="0" presId="urn:microsoft.com/office/officeart/2005/8/layout/bList2"/>
    <dgm:cxn modelId="{4AA01836-6B6E-4954-9112-C580054D71DE}" srcId="{1FF66640-5876-4AF6-A7F5-42D8D1588D54}" destId="{7CC9FB0F-6FBA-4237-A980-FADBE3F0EE99}" srcOrd="0" destOrd="0" parTransId="{06987E13-7D29-4650-8C0B-4C5584E42B29}" sibTransId="{14AE3B02-01B2-4DE9-B970-5DD1DE5F94EF}"/>
    <dgm:cxn modelId="{8A79B236-01B0-4625-BA3C-38576CE0412D}" type="presOf" srcId="{90485152-3512-4866-B0F9-1B5B5B676681}" destId="{EA803F2C-3138-4FD4-A68B-C8FEC548AB70}" srcOrd="0" destOrd="0" presId="urn:microsoft.com/office/officeart/2005/8/layout/bList2"/>
    <dgm:cxn modelId="{2EC38637-7CDA-40C5-9BB2-16BF9294246C}" srcId="{97D02BA9-3ED5-4B63-82C7-EC8EDCC382B4}" destId="{9E2B00D6-BCD4-4C22-A3F2-3ADAA06E0BDD}" srcOrd="0" destOrd="0" parTransId="{DE1A285D-65C8-4028-A685-30AEDE09C42C}" sibTransId="{14FC330B-F5B5-4B47-AEC0-66BF89EBCE3C}"/>
    <dgm:cxn modelId="{440C8E39-5F95-478C-8DE5-862900C436C3}" type="presOf" srcId="{9E2B00D6-BCD4-4C22-A3F2-3ADAA06E0BDD}" destId="{FB88290E-5DF4-4667-B9A8-A10DB1B7D500}" srcOrd="0" destOrd="0" presId="urn:microsoft.com/office/officeart/2005/8/layout/bList2"/>
    <dgm:cxn modelId="{0CF2EC5B-2312-4507-8267-E8AE2ED64330}" type="presOf" srcId="{97D02BA9-3ED5-4B63-82C7-EC8EDCC382B4}" destId="{B6525456-9198-42D2-BB6A-F315D38517F6}" srcOrd="1" destOrd="0" presId="urn:microsoft.com/office/officeart/2005/8/layout/bList2"/>
    <dgm:cxn modelId="{24CDA35C-3937-4580-978A-A26153E7D826}" type="presOf" srcId="{D0BC81FB-82C9-4F14-8424-F81773FCA385}" destId="{FB88290E-5DF4-4667-B9A8-A10DB1B7D500}" srcOrd="0" destOrd="1" presId="urn:microsoft.com/office/officeart/2005/8/layout/bList2"/>
    <dgm:cxn modelId="{4AEED360-3CBB-4559-85B5-FE1523B07161}" srcId="{A1FB1766-DDB2-45F2-9E33-C4EFAE045D1B}" destId="{100B6A7A-4058-41E7-AEEB-6ECE35D26B26}" srcOrd="2" destOrd="0" parTransId="{5332E50C-F795-487F-B8C9-5A02EA4BDD86}" sibTransId="{8C82B5D4-327F-43B7-9B76-EE313AA28895}"/>
    <dgm:cxn modelId="{459FFE43-87EF-4AE1-B5F7-CC6C15041E14}" srcId="{1FF66640-5876-4AF6-A7F5-42D8D1588D54}" destId="{97D02BA9-3ED5-4B63-82C7-EC8EDCC382B4}" srcOrd="2" destOrd="0" parTransId="{0181C4FE-B54E-4D63-822C-153E2C7CB487}" sibTransId="{3C7225AB-F55F-4EA8-8B7C-CE1D6636D87B}"/>
    <dgm:cxn modelId="{E67B5449-EC93-4275-BE5D-27E6D64A5CFB}" type="presOf" srcId="{96DA4643-0F24-42A4-AC14-3627D973CAA8}" destId="{154E0BD4-364C-4699-BC96-3F580713F9F0}" srcOrd="0" destOrd="1" presId="urn:microsoft.com/office/officeart/2005/8/layout/bList2"/>
    <dgm:cxn modelId="{4F4C7649-6D3D-4E4D-BBF3-5D7A7D068A5B}" type="presOf" srcId="{A1FB1766-DDB2-45F2-9E33-C4EFAE045D1B}" destId="{5B24FFDB-C2F8-4BAC-863C-797D7283F2FE}" srcOrd="0" destOrd="0" presId="urn:microsoft.com/office/officeart/2005/8/layout/bList2"/>
    <dgm:cxn modelId="{9B445E4A-FAA3-4117-842F-4C2FF980E8E3}" type="presOf" srcId="{97D02BA9-3ED5-4B63-82C7-EC8EDCC382B4}" destId="{6413AF52-AB27-4CFB-8D55-7C02A8200FF8}" srcOrd="0" destOrd="0" presId="urn:microsoft.com/office/officeart/2005/8/layout/bList2"/>
    <dgm:cxn modelId="{6FD8246C-6B42-4BCE-A95F-F03326B6D0AF}" type="presOf" srcId="{951B86F9-D32F-4E06-A05C-C35C97CC2DEB}" destId="{C9183BA3-5C71-43B8-98A5-6366677D61DC}" srcOrd="0" destOrd="0" presId="urn:microsoft.com/office/officeart/2005/8/layout/bList2"/>
    <dgm:cxn modelId="{7B3B304D-A557-498A-AA71-D0309D8E78FF}" srcId="{08A21DB3-FBCB-4EA3-93F0-2B8CEAE4EAB6}" destId="{7CD60139-C809-432F-BC45-5997F267F63D}" srcOrd="2" destOrd="0" parTransId="{80F87DC4-D677-420A-BD89-B5F8F4D7E804}" sibTransId="{71302EF7-7149-453B-921A-CC09A038039D}"/>
    <dgm:cxn modelId="{295BD56D-4016-45BB-B49E-999A67397BAE}" type="presOf" srcId="{CF2A8707-AB02-4148-AD36-400C40AE9891}" destId="{1C90DD1B-E4FC-4F49-BF60-55088F4F13BB}" srcOrd="0" destOrd="0" presId="urn:microsoft.com/office/officeart/2005/8/layout/bList2"/>
    <dgm:cxn modelId="{F8D60571-DA15-416A-ADE1-C0F6D1AB939C}" type="presOf" srcId="{0DD1AF74-05A7-4F5C-8A42-78C26D440B9F}" destId="{58FBE5FE-503C-4290-BBD9-B733669600FC}" srcOrd="0" destOrd="2" presId="urn:microsoft.com/office/officeart/2005/8/layout/bList2"/>
    <dgm:cxn modelId="{06986A53-D0B1-4DE7-A99F-ECC764AB0982}" type="presOf" srcId="{1BFF110C-A59F-4417-8ADC-C31CCB6027F8}" destId="{AA87B1DB-9815-4847-9C5C-7E86647E1636}" srcOrd="0" destOrd="0" presId="urn:microsoft.com/office/officeart/2005/8/layout/bList2"/>
    <dgm:cxn modelId="{EC43E177-4C71-4609-899B-63C782AA47B9}" type="presOf" srcId="{7CC9FB0F-6FBA-4237-A980-FADBE3F0EE99}" destId="{F4C050FA-2012-46D7-9B69-38439B194F4C}" srcOrd="1" destOrd="0" presId="urn:microsoft.com/office/officeart/2005/8/layout/bList2"/>
    <dgm:cxn modelId="{C8464880-0B9F-43BD-AD89-5D021148998E}" srcId="{90485152-3512-4866-B0F9-1B5B5B676681}" destId="{1BFF110C-A59F-4417-8ADC-C31CCB6027F8}" srcOrd="0" destOrd="0" parTransId="{D471BF8E-AD86-41FE-A35A-A39B8F1EDCE5}" sibTransId="{257DDFF5-BB1D-4B9E-B49C-3F6B9CC6DF51}"/>
    <dgm:cxn modelId="{A7369785-44B1-4800-B3B4-805B90BEC6BB}" srcId="{599E6173-AC84-47A0-8FCC-8A9108B299E4}" destId="{3B0DC1B5-B6C2-4F2E-A4B4-A7FB5023812D}" srcOrd="3" destOrd="0" parTransId="{2D3B8407-C22D-4289-AFDD-2D2B88B276CC}" sibTransId="{E67ED980-0424-42EC-9930-CC10D1475D91}"/>
    <dgm:cxn modelId="{1C08DB87-2187-4EF4-89F0-BD42D7E1DAEB}" srcId="{149A46CD-2992-4C08-BEC8-EBCB9D6CD63C}" destId="{6546CDAD-3967-40DF-AAF8-1111574BC891}" srcOrd="1" destOrd="0" parTransId="{9463B781-7147-4370-B2C7-AB0641436C6E}" sibTransId="{62EF2B42-25B8-4273-901B-E222806D1BA9}"/>
    <dgm:cxn modelId="{618E938B-3F29-4C8D-B9AF-012D172FE3AF}" type="presOf" srcId="{F434D4B4-D772-4F72-8D3B-3111101BF753}" destId="{7DE00ECE-48A5-485A-8024-3499FA63609A}" srcOrd="0" destOrd="0" presId="urn:microsoft.com/office/officeart/2005/8/layout/bList2"/>
    <dgm:cxn modelId="{CF080E8C-47BB-44FF-8C06-0AA0447EA5FE}" type="presOf" srcId="{921413F6-954E-4AA2-9830-768D4F355446}" destId="{65FB0B5C-F02F-41E0-99DD-D0C37073A8BE}" srcOrd="0" destOrd="1" presId="urn:microsoft.com/office/officeart/2005/8/layout/bList2"/>
    <dgm:cxn modelId="{598DD68C-8F3A-4B7D-8407-AC030DBD7CFD}" type="presOf" srcId="{599E6173-AC84-47A0-8FCC-8A9108B299E4}" destId="{5A5AA810-6205-43E0-948B-913D03396E94}" srcOrd="1" destOrd="0" presId="urn:microsoft.com/office/officeart/2005/8/layout/bList2"/>
    <dgm:cxn modelId="{8155E28D-527C-41D6-BB9A-B4DA222CD1B0}" type="presOf" srcId="{149A46CD-2992-4C08-BEC8-EBCB9D6CD63C}" destId="{EAA904E3-7EAD-443A-A987-24643E1C08E6}" srcOrd="0" destOrd="0" presId="urn:microsoft.com/office/officeart/2005/8/layout/bList2"/>
    <dgm:cxn modelId="{213E6C90-362C-455A-BB37-F7F9F11A6E96}" srcId="{149A46CD-2992-4C08-BEC8-EBCB9D6CD63C}" destId="{FEB3E695-C178-499D-A7E2-F71593880FCB}" srcOrd="2" destOrd="0" parTransId="{6CC2732A-F46C-43BE-9CB4-D2DB2CA0F653}" sibTransId="{8B955B88-22C6-4EE6-9584-63B99AC02D84}"/>
    <dgm:cxn modelId="{6965B198-2142-436D-B361-F9EF4EE31B22}" type="presOf" srcId="{82B9D55F-158B-4C33-B710-C76EDC9FC8BC}" destId="{D8170076-9134-4CF5-81B8-99B7A4769DCC}" srcOrd="0" destOrd="0" presId="urn:microsoft.com/office/officeart/2005/8/layout/bList2"/>
    <dgm:cxn modelId="{6A3E379C-4F7D-4318-B00F-38AC36F224F6}" srcId="{A2E0961F-5F72-4CE9-BB6D-40DD9B3790AE}" destId="{C7A219CE-4119-4319-B08E-8A14B6169A11}" srcOrd="0" destOrd="0" parTransId="{6851F963-07C3-4192-BD54-630A060814FB}" sibTransId="{26F89533-F895-46D2-ADB7-6305145D1FAA}"/>
    <dgm:cxn modelId="{D64B189D-95E6-4B0D-AC38-C8570352161D}" srcId="{1FF66640-5876-4AF6-A7F5-42D8D1588D54}" destId="{149A46CD-2992-4C08-BEC8-EBCB9D6CD63C}" srcOrd="3" destOrd="0" parTransId="{BF9A78FE-5CB9-4E22-8C06-BF54F6126F0D}" sibTransId="{82B9D55F-158B-4C33-B710-C76EDC9FC8BC}"/>
    <dgm:cxn modelId="{C00EA09D-57BE-4AD4-8178-7E8D9FD17493}" type="presOf" srcId="{84B11BF1-057F-4E66-9F41-FCF08B5AE14B}" destId="{58FBE5FE-503C-4290-BBD9-B733669600FC}" srcOrd="0" destOrd="0" presId="urn:microsoft.com/office/officeart/2005/8/layout/bList2"/>
    <dgm:cxn modelId="{0573D0A0-C33F-42B2-ABD0-27C9981F2725}" srcId="{08A21DB3-FBCB-4EA3-93F0-2B8CEAE4EAB6}" destId="{814503D4-FF1E-4D97-891E-F9F206BB8ED3}" srcOrd="1" destOrd="0" parTransId="{C3A4BC0B-D90E-47F9-90C0-DAED0BF597AD}" sibTransId="{5FC8F5EA-4EC4-4E2D-9A43-9CF6E9713195}"/>
    <dgm:cxn modelId="{C34A43A2-2B6A-459F-9C3E-BDE3BCB873D1}" srcId="{7CC9FB0F-6FBA-4237-A980-FADBE3F0EE99}" destId="{0DD1AF74-05A7-4F5C-8A42-78C26D440B9F}" srcOrd="2" destOrd="0" parTransId="{F17BFBAE-85BD-4005-B136-F028F39CDCAB}" sibTransId="{1A4A115C-9ADF-42E5-97BE-89738B45C2E1}"/>
    <dgm:cxn modelId="{32D3CAA2-A24B-45C9-B625-0A29EFBA32AA}" type="presOf" srcId="{08A21DB3-FBCB-4EA3-93F0-2B8CEAE4EAB6}" destId="{E89B61D5-DB77-43B0-9C49-D621CF7EA8A2}" srcOrd="0" destOrd="0" presId="urn:microsoft.com/office/officeart/2005/8/layout/bList2"/>
    <dgm:cxn modelId="{6AFC1CA5-510C-4F40-99EA-4B685353D072}" type="presOf" srcId="{52211478-7B63-4DB6-A3AD-C8872CB289CD}" destId="{4036FB23-079B-45E2-8945-C7164A955C99}" srcOrd="0" destOrd="0" presId="urn:microsoft.com/office/officeart/2005/8/layout/bList2"/>
    <dgm:cxn modelId="{0668E6A7-6AEA-45DE-B48B-868967505CF0}" type="presOf" srcId="{3696BB22-05FB-4519-9F89-C0E1C3685CF5}" destId="{AA87B1DB-9815-4847-9C5C-7E86647E1636}" srcOrd="0" destOrd="1" presId="urn:microsoft.com/office/officeart/2005/8/layout/bList2"/>
    <dgm:cxn modelId="{DDFF44A9-954E-4379-BC4D-9A45B5C36853}" srcId="{599E6173-AC84-47A0-8FCC-8A9108B299E4}" destId="{96DA4643-0F24-42A4-AC14-3627D973CAA8}" srcOrd="1" destOrd="0" parTransId="{1C8FD2C0-9AFF-4775-991E-50D81FB01631}" sibTransId="{B378F66B-0942-48A9-87DB-3AA0539F04DC}"/>
    <dgm:cxn modelId="{DD9A33AC-0FC9-4CE8-8505-2C87489D8CFB}" srcId="{599E6173-AC84-47A0-8FCC-8A9108B299E4}" destId="{0E6EF7FA-C9D1-4DF2-947E-C0B892A35870}" srcOrd="0" destOrd="0" parTransId="{E8F3DF6D-1BE3-43D9-B402-32E98D75AF93}" sibTransId="{142ED4F5-9441-4328-A0F3-B253DA5A07A7}"/>
    <dgm:cxn modelId="{7EB31FAD-F09F-4232-B507-EE6A8CC91F90}" type="presOf" srcId="{CFEFE279-0DA0-4E90-BF84-C7ABBEC05ABE}" destId="{FB88290E-5DF4-4667-B9A8-A10DB1B7D500}" srcOrd="0" destOrd="2" presId="urn:microsoft.com/office/officeart/2005/8/layout/bList2"/>
    <dgm:cxn modelId="{803442AD-6743-490A-B9BE-3848DA4FFD71}" srcId="{1FF66640-5876-4AF6-A7F5-42D8D1588D54}" destId="{90485152-3512-4866-B0F9-1B5B5B676681}" srcOrd="6" destOrd="0" parTransId="{3AD3203C-5685-4BB0-BF71-189F5C632506}" sibTransId="{54B6F742-BAB0-4871-BB97-1D3316013EA0}"/>
    <dgm:cxn modelId="{D4F827B0-E738-4336-A681-682BCF9F18EA}" srcId="{08A21DB3-FBCB-4EA3-93F0-2B8CEAE4EAB6}" destId="{F434D4B4-D772-4F72-8D3B-3111101BF753}" srcOrd="0" destOrd="0" parTransId="{0908D9C1-28BB-4014-9142-A4E4ED4F6631}" sibTransId="{C0F4FCFD-85AA-4957-8028-F2985D9991A2}"/>
    <dgm:cxn modelId="{525687B0-2822-4A93-B440-302B6CF3EA99}" type="presOf" srcId="{C7A219CE-4119-4319-B08E-8A14B6169A11}" destId="{65FB0B5C-F02F-41E0-99DD-D0C37073A8BE}" srcOrd="0" destOrd="0" presId="urn:microsoft.com/office/officeart/2005/8/layout/bList2"/>
    <dgm:cxn modelId="{4EFB70B1-AD0E-440C-ACD6-FF8CA96B3A0B}" type="presOf" srcId="{23E00108-D301-4043-AFD2-B88AEBE89852}" destId="{7DE00ECE-48A5-485A-8024-3499FA63609A}" srcOrd="0" destOrd="3" presId="urn:microsoft.com/office/officeart/2005/8/layout/bList2"/>
    <dgm:cxn modelId="{CE014BB2-36A2-443D-B607-385D05DF712B}" srcId="{599E6173-AC84-47A0-8FCC-8A9108B299E4}" destId="{A539F153-695E-4857-9145-BF6B23513EF1}" srcOrd="4" destOrd="0" parTransId="{FB1CBD47-648D-4D9B-9F24-FF81769E1AB1}" sibTransId="{57EBB54D-FF08-423E-BECB-40035290A595}"/>
    <dgm:cxn modelId="{6D5E82B4-FDEC-4A4D-927C-8A13F9042B06}" type="presOf" srcId="{599E6173-AC84-47A0-8FCC-8A9108B299E4}" destId="{3A270804-4C03-4CFC-99A7-A38947D8ECC8}" srcOrd="0" destOrd="0" presId="urn:microsoft.com/office/officeart/2005/8/layout/bList2"/>
    <dgm:cxn modelId="{1EB868BA-C754-470C-9BD8-8963F13670FF}" type="presOf" srcId="{5AE76191-4077-4D22-BDCD-99237CA924A2}" destId="{AA87B1DB-9815-4847-9C5C-7E86647E1636}" srcOrd="0" destOrd="2" presId="urn:microsoft.com/office/officeart/2005/8/layout/bList2"/>
    <dgm:cxn modelId="{5A1AF3BA-D0C3-4F04-A189-515F3C4EFE4A}" srcId="{97D02BA9-3ED5-4B63-82C7-EC8EDCC382B4}" destId="{D0BC81FB-82C9-4F14-8424-F81773FCA385}" srcOrd="1" destOrd="0" parTransId="{74D2A073-5554-42F9-98AD-BA8563B4E27C}" sibTransId="{08D88C63-931D-4F83-91DE-CA53D25033BF}"/>
    <dgm:cxn modelId="{0B81FCBC-77B2-48B9-8180-7FC83C5CC0E0}" type="presOf" srcId="{A539F153-695E-4857-9145-BF6B23513EF1}" destId="{154E0BD4-364C-4699-BC96-3F580713F9F0}" srcOrd="0" destOrd="4" presId="urn:microsoft.com/office/officeart/2005/8/layout/bList2"/>
    <dgm:cxn modelId="{E5CF72BF-0E26-4CF4-847A-443551EE5BFA}" type="presOf" srcId="{C8929DBF-DC96-4CBC-B1DA-F32542FEFE5D}" destId="{843D0A22-535A-4D3E-B6FB-C4BB740D5700}" srcOrd="0" destOrd="0" presId="urn:microsoft.com/office/officeart/2005/8/layout/bList2"/>
    <dgm:cxn modelId="{8F0D3EC0-2AD8-41E7-90C1-45D09C6FB86B}" type="presOf" srcId="{7DE4611C-8890-40D6-A714-D3ADD06B1E0D}" destId="{58FBE5FE-503C-4290-BBD9-B733669600FC}" srcOrd="0" destOrd="1" presId="urn:microsoft.com/office/officeart/2005/8/layout/bList2"/>
    <dgm:cxn modelId="{F09079C0-5FD5-4F7B-9AA5-EA3D4E607115}" type="presOf" srcId="{6D6029D5-32EB-4BC2-8021-703338B57A0A}" destId="{4BA822AF-584B-471B-9BCE-914078CBE5DF}" srcOrd="0" destOrd="1" presId="urn:microsoft.com/office/officeart/2005/8/layout/bList2"/>
    <dgm:cxn modelId="{E1ED97C1-950D-41B4-A76A-F2CD0921D217}" srcId="{149A46CD-2992-4C08-BEC8-EBCB9D6CD63C}" destId="{951B86F9-D32F-4E06-A05C-C35C97CC2DEB}" srcOrd="0" destOrd="0" parTransId="{F27E0E53-C6BE-4EB3-87F8-BC1EFA5F687B}" sibTransId="{6BF5CED2-7BAB-443E-B711-1FAACBBF9738}"/>
    <dgm:cxn modelId="{C57E75C2-9D1E-4003-8C82-E9101CC1EA3E}" type="presOf" srcId="{A4690F71-2B6F-4192-8EFC-352BB004DF0E}" destId="{7DE00ECE-48A5-485A-8024-3499FA63609A}" srcOrd="0" destOrd="4" presId="urn:microsoft.com/office/officeart/2005/8/layout/bList2"/>
    <dgm:cxn modelId="{7FF63FC3-2DA3-4785-913B-00886E215A70}" srcId="{97D02BA9-3ED5-4B63-82C7-EC8EDCC382B4}" destId="{CFEFE279-0DA0-4E90-BF84-C7ABBEC05ABE}" srcOrd="2" destOrd="0" parTransId="{E046A7C8-A795-4BA5-9C57-16D64BA44BE9}" sibTransId="{D0DB23A8-7F81-4303-AA72-C51B9D9E461A}"/>
    <dgm:cxn modelId="{C4E149C6-9956-4B99-AAB9-42DCEC56CDD2}" type="presOf" srcId="{3C7225AB-F55F-4EA8-8B7C-CE1D6636D87B}" destId="{13E01B16-8665-4DE9-9F01-5BF22D99405C}" srcOrd="0" destOrd="0" presId="urn:microsoft.com/office/officeart/2005/8/layout/bList2"/>
    <dgm:cxn modelId="{F11A2BC9-9A57-4717-8811-F968BC77700F}" srcId="{90485152-3512-4866-B0F9-1B5B5B676681}" destId="{5AE76191-4077-4D22-BDCD-99237CA924A2}" srcOrd="2" destOrd="0" parTransId="{8584186D-32AF-41E9-9AA5-BCB694D34E11}" sibTransId="{77BC8300-3AE6-4D76-92A6-032B097BBD3E}"/>
    <dgm:cxn modelId="{D6AF46C9-5470-4265-9A4F-93FA5744690B}" type="presOf" srcId="{150C4189-136B-4E24-96D2-E9E71B828A5B}" destId="{154E0BD4-364C-4699-BC96-3F580713F9F0}" srcOrd="0" destOrd="2" presId="urn:microsoft.com/office/officeart/2005/8/layout/bList2"/>
    <dgm:cxn modelId="{4B7157D1-EC48-4153-BBED-1BD780EF521F}" type="presOf" srcId="{814503D4-FF1E-4D97-891E-F9F206BB8ED3}" destId="{7DE00ECE-48A5-485A-8024-3499FA63609A}" srcOrd="0" destOrd="1" presId="urn:microsoft.com/office/officeart/2005/8/layout/bList2"/>
    <dgm:cxn modelId="{196D0FD8-A3C9-4A13-874F-9F4778DF3DCB}" srcId="{7CC9FB0F-6FBA-4237-A980-FADBE3F0EE99}" destId="{84B11BF1-057F-4E66-9F41-FCF08B5AE14B}" srcOrd="0" destOrd="0" parTransId="{BC0EFB6D-3B07-4448-BE7E-49D721D9D98C}" sibTransId="{AB56CC35-BE09-4F04-96E4-57AFE6B46B5B}"/>
    <dgm:cxn modelId="{2DBD4DDB-2B4F-4160-806B-2C3C9A412441}" type="presOf" srcId="{FEB3E695-C178-499D-A7E2-F71593880FCB}" destId="{C9183BA3-5C71-43B8-98A5-6366677D61DC}" srcOrd="0" destOrd="2" presId="urn:microsoft.com/office/officeart/2005/8/layout/bList2"/>
    <dgm:cxn modelId="{33C19BDC-50E1-499F-BD27-FF779A43FEF9}" type="presOf" srcId="{A2E0961F-5F72-4CE9-BB6D-40DD9B3790AE}" destId="{82CD2FC5-EC42-4172-A8F6-E65DA02F49E4}" srcOrd="1" destOrd="0" presId="urn:microsoft.com/office/officeart/2005/8/layout/bList2"/>
    <dgm:cxn modelId="{B8498DDD-01E9-4803-A689-52CA560D4B2E}" type="presOf" srcId="{A2E0961F-5F72-4CE9-BB6D-40DD9B3790AE}" destId="{D6EA6A6C-BD63-426B-9D4A-DEEA9628F639}" srcOrd="0" destOrd="0" presId="urn:microsoft.com/office/officeart/2005/8/layout/bList2"/>
    <dgm:cxn modelId="{271416E3-E4C1-4995-BD47-C4812A52B5E1}" srcId="{A1FB1766-DDB2-45F2-9E33-C4EFAE045D1B}" destId="{6F06259F-1D76-48DB-A1D3-058A5B8448B1}" srcOrd="0" destOrd="0" parTransId="{BC99B972-418B-4E8B-8956-FE8011B98B9E}" sibTransId="{7DEC3E47-0B17-4495-91B6-54B3033A45F7}"/>
    <dgm:cxn modelId="{4ADE09E4-D9AB-453D-B1AD-52FC02E335FE}" srcId="{90485152-3512-4866-B0F9-1B5B5B676681}" destId="{3696BB22-05FB-4519-9F89-C0E1C3685CF5}" srcOrd="1" destOrd="0" parTransId="{3482851D-6242-400F-BF9D-4AE779532997}" sibTransId="{0820BBA8-D4D8-44AE-A4D0-866177094FB0}"/>
    <dgm:cxn modelId="{696F13E4-F536-4725-86E9-589EA2E76C65}" type="presOf" srcId="{7CD60139-C809-432F-BC45-5997F267F63D}" destId="{7DE00ECE-48A5-485A-8024-3499FA63609A}" srcOrd="0" destOrd="2" presId="urn:microsoft.com/office/officeart/2005/8/layout/bList2"/>
    <dgm:cxn modelId="{69208CE7-E5F3-44B9-A310-6B9ECD8BEE68}" type="presOf" srcId="{3B0DC1B5-B6C2-4F2E-A4B4-A7FB5023812D}" destId="{154E0BD4-364C-4699-BC96-3F580713F9F0}" srcOrd="0" destOrd="3" presId="urn:microsoft.com/office/officeart/2005/8/layout/bList2"/>
    <dgm:cxn modelId="{3FCD12E8-958E-4518-8337-F082C7757CAB}" srcId="{1FF66640-5876-4AF6-A7F5-42D8D1588D54}" destId="{A1FB1766-DDB2-45F2-9E33-C4EFAE045D1B}" srcOrd="1" destOrd="0" parTransId="{84564C9B-AB1A-42E2-8F6A-89A53C90FF3B}" sibTransId="{52211478-7B63-4DB6-A3AD-C8872CB289CD}"/>
    <dgm:cxn modelId="{BE7C3AE9-DA61-48C6-A360-DF3C69F1A345}" srcId="{1FF66640-5876-4AF6-A7F5-42D8D1588D54}" destId="{08A21DB3-FBCB-4EA3-93F0-2B8CEAE4EAB6}" srcOrd="5" destOrd="0" parTransId="{EDA952D6-CFED-4890-BFF9-D6E268830319}" sibTransId="{CF2A8707-AB02-4148-AD36-400C40AE9891}"/>
    <dgm:cxn modelId="{A845D1EB-622D-4EDD-9745-90F9AACF5F4A}" srcId="{1FF66640-5876-4AF6-A7F5-42D8D1588D54}" destId="{599E6173-AC84-47A0-8FCC-8A9108B299E4}" srcOrd="7" destOrd="0" parTransId="{3EF0AE47-EAD1-4104-B1C1-06E6744785C9}" sibTransId="{DFB9BF65-386F-4294-8E65-C83DEE3DAA5D}"/>
    <dgm:cxn modelId="{74E6A5ED-2914-4040-AE25-F3DBB2BFEE45}" type="presOf" srcId="{C73DE8EF-EE90-4131-92B6-8E7AB05E6B7D}" destId="{C9183BA3-5C71-43B8-98A5-6366677D61DC}" srcOrd="0" destOrd="4" presId="urn:microsoft.com/office/officeart/2005/8/layout/bList2"/>
    <dgm:cxn modelId="{6371D2F0-E40E-405F-A228-5F6620EFAE27}" type="presOf" srcId="{6C288BA4-6869-4086-8007-41E8A4065F7F}" destId="{C9183BA3-5C71-43B8-98A5-6366677D61DC}" srcOrd="0" destOrd="3" presId="urn:microsoft.com/office/officeart/2005/8/layout/bList2"/>
    <dgm:cxn modelId="{5A755416-BA45-4D9A-94FA-78B2909B4A06}" type="presParOf" srcId="{08CB093C-BB9B-40EA-B7A3-31A7DA209F71}" destId="{A084793E-66FC-4C0A-83AC-FA3FC9CA4F1F}" srcOrd="0" destOrd="0" presId="urn:microsoft.com/office/officeart/2005/8/layout/bList2"/>
    <dgm:cxn modelId="{90E6D78B-7C6E-4CBB-95DC-7AA4D5A8B532}" type="presParOf" srcId="{A084793E-66FC-4C0A-83AC-FA3FC9CA4F1F}" destId="{58FBE5FE-503C-4290-BBD9-B733669600FC}" srcOrd="0" destOrd="0" presId="urn:microsoft.com/office/officeart/2005/8/layout/bList2"/>
    <dgm:cxn modelId="{4D5F4628-DCEE-458E-A9A9-E2058EB1BA68}" type="presParOf" srcId="{A084793E-66FC-4C0A-83AC-FA3FC9CA4F1F}" destId="{9E05941D-846F-4C61-956A-E26E4416A033}" srcOrd="1" destOrd="0" presId="urn:microsoft.com/office/officeart/2005/8/layout/bList2"/>
    <dgm:cxn modelId="{E85D41C0-C6AB-47A5-B506-50331ACD6300}" type="presParOf" srcId="{A084793E-66FC-4C0A-83AC-FA3FC9CA4F1F}" destId="{F4C050FA-2012-46D7-9B69-38439B194F4C}" srcOrd="2" destOrd="0" presId="urn:microsoft.com/office/officeart/2005/8/layout/bList2"/>
    <dgm:cxn modelId="{ACC06D9D-12E6-46BF-969F-5ECD4F5803EE}" type="presParOf" srcId="{A084793E-66FC-4C0A-83AC-FA3FC9CA4F1F}" destId="{C0921BC9-F618-4186-A46E-2242A51752FA}" srcOrd="3" destOrd="0" presId="urn:microsoft.com/office/officeart/2005/8/layout/bList2"/>
    <dgm:cxn modelId="{821A683B-F32A-455B-A78F-E15AEDCC2F9B}" type="presParOf" srcId="{08CB093C-BB9B-40EA-B7A3-31A7DA209F71}" destId="{11DA8E3E-36E1-453F-8CB1-D2D89833B46A}" srcOrd="1" destOrd="0" presId="urn:microsoft.com/office/officeart/2005/8/layout/bList2"/>
    <dgm:cxn modelId="{0CD14A30-F4DB-4FDB-85AB-89FE5134A523}" type="presParOf" srcId="{08CB093C-BB9B-40EA-B7A3-31A7DA209F71}" destId="{4125CE86-B0AB-4C6A-9F9A-CF8F666FDE30}" srcOrd="2" destOrd="0" presId="urn:microsoft.com/office/officeart/2005/8/layout/bList2"/>
    <dgm:cxn modelId="{B40F9835-058C-4DB1-99CF-DAB755D2E35C}" type="presParOf" srcId="{4125CE86-B0AB-4C6A-9F9A-CF8F666FDE30}" destId="{4BA822AF-584B-471B-9BCE-914078CBE5DF}" srcOrd="0" destOrd="0" presId="urn:microsoft.com/office/officeart/2005/8/layout/bList2"/>
    <dgm:cxn modelId="{05DE2949-298F-4275-BE11-5C81C6488F51}" type="presParOf" srcId="{4125CE86-B0AB-4C6A-9F9A-CF8F666FDE30}" destId="{5B24FFDB-C2F8-4BAC-863C-797D7283F2FE}" srcOrd="1" destOrd="0" presId="urn:microsoft.com/office/officeart/2005/8/layout/bList2"/>
    <dgm:cxn modelId="{89BC3B84-9B74-4DB1-A857-BCADE4B34E7C}" type="presParOf" srcId="{4125CE86-B0AB-4C6A-9F9A-CF8F666FDE30}" destId="{951AD3AA-F3EB-4356-BE19-2C7ECE75CD04}" srcOrd="2" destOrd="0" presId="urn:microsoft.com/office/officeart/2005/8/layout/bList2"/>
    <dgm:cxn modelId="{0A93437F-A23C-4A0F-B420-54E415D8849C}" type="presParOf" srcId="{4125CE86-B0AB-4C6A-9F9A-CF8F666FDE30}" destId="{520BE0D4-D1C3-40B9-BA46-5A92EC6EAB33}" srcOrd="3" destOrd="0" presId="urn:microsoft.com/office/officeart/2005/8/layout/bList2"/>
    <dgm:cxn modelId="{0B370FB8-200D-4E1E-8C05-BA87CF69187D}" type="presParOf" srcId="{08CB093C-BB9B-40EA-B7A3-31A7DA209F71}" destId="{4036FB23-079B-45E2-8945-C7164A955C99}" srcOrd="3" destOrd="0" presId="urn:microsoft.com/office/officeart/2005/8/layout/bList2"/>
    <dgm:cxn modelId="{35369C06-1883-42FC-AC1A-889B365A00B9}" type="presParOf" srcId="{08CB093C-BB9B-40EA-B7A3-31A7DA209F71}" destId="{F71F4AB9-DDF2-4121-8BE3-8730479ED1CA}" srcOrd="4" destOrd="0" presId="urn:microsoft.com/office/officeart/2005/8/layout/bList2"/>
    <dgm:cxn modelId="{D6DC048A-6D70-4CEA-8C26-13706FF02AB6}" type="presParOf" srcId="{F71F4AB9-DDF2-4121-8BE3-8730479ED1CA}" destId="{FB88290E-5DF4-4667-B9A8-A10DB1B7D500}" srcOrd="0" destOrd="0" presId="urn:microsoft.com/office/officeart/2005/8/layout/bList2"/>
    <dgm:cxn modelId="{A7E3EFCB-823D-4729-B25B-06FFCF890178}" type="presParOf" srcId="{F71F4AB9-DDF2-4121-8BE3-8730479ED1CA}" destId="{6413AF52-AB27-4CFB-8D55-7C02A8200FF8}" srcOrd="1" destOrd="0" presId="urn:microsoft.com/office/officeart/2005/8/layout/bList2"/>
    <dgm:cxn modelId="{30722A45-4297-48A4-89C4-ADCE9928D40F}" type="presParOf" srcId="{F71F4AB9-DDF2-4121-8BE3-8730479ED1CA}" destId="{B6525456-9198-42D2-BB6A-F315D38517F6}" srcOrd="2" destOrd="0" presId="urn:microsoft.com/office/officeart/2005/8/layout/bList2"/>
    <dgm:cxn modelId="{CF7F7432-053B-4D34-AC6E-6E9B90877326}" type="presParOf" srcId="{F71F4AB9-DDF2-4121-8BE3-8730479ED1CA}" destId="{F8E08B16-5BD4-4A8D-BB47-5181A8164A00}" srcOrd="3" destOrd="0" presId="urn:microsoft.com/office/officeart/2005/8/layout/bList2"/>
    <dgm:cxn modelId="{7AD6D337-10B7-416C-8F0B-6E07B8422739}" type="presParOf" srcId="{08CB093C-BB9B-40EA-B7A3-31A7DA209F71}" destId="{13E01B16-8665-4DE9-9F01-5BF22D99405C}" srcOrd="5" destOrd="0" presId="urn:microsoft.com/office/officeart/2005/8/layout/bList2"/>
    <dgm:cxn modelId="{7BE30216-E0A5-4CF5-9C4B-2FF8DE7CEEAD}" type="presParOf" srcId="{08CB093C-BB9B-40EA-B7A3-31A7DA209F71}" destId="{A2F8FB33-3273-48A5-BACA-20831483D7C5}" srcOrd="6" destOrd="0" presId="urn:microsoft.com/office/officeart/2005/8/layout/bList2"/>
    <dgm:cxn modelId="{37532988-B815-491E-842A-28601D0FC0A4}" type="presParOf" srcId="{A2F8FB33-3273-48A5-BACA-20831483D7C5}" destId="{C9183BA3-5C71-43B8-98A5-6366677D61DC}" srcOrd="0" destOrd="0" presId="urn:microsoft.com/office/officeart/2005/8/layout/bList2"/>
    <dgm:cxn modelId="{368342BD-0267-4285-8D5A-1C944D2868BD}" type="presParOf" srcId="{A2F8FB33-3273-48A5-BACA-20831483D7C5}" destId="{EAA904E3-7EAD-443A-A987-24643E1C08E6}" srcOrd="1" destOrd="0" presId="urn:microsoft.com/office/officeart/2005/8/layout/bList2"/>
    <dgm:cxn modelId="{E88969C1-3A00-402A-BD1B-8085B8B1DF30}" type="presParOf" srcId="{A2F8FB33-3273-48A5-BACA-20831483D7C5}" destId="{54C1AEC9-6249-43C0-9F36-87B9F0D61355}" srcOrd="2" destOrd="0" presId="urn:microsoft.com/office/officeart/2005/8/layout/bList2"/>
    <dgm:cxn modelId="{5B5D445C-D152-4573-AC1F-E7140B4893BF}" type="presParOf" srcId="{A2F8FB33-3273-48A5-BACA-20831483D7C5}" destId="{5287B37C-06A2-441E-9906-1D023C6E2F8E}" srcOrd="3" destOrd="0" presId="urn:microsoft.com/office/officeart/2005/8/layout/bList2"/>
    <dgm:cxn modelId="{3859AC9B-AC5E-410C-BFCD-7E70C28CD85A}" type="presParOf" srcId="{08CB093C-BB9B-40EA-B7A3-31A7DA209F71}" destId="{D8170076-9134-4CF5-81B8-99B7A4769DCC}" srcOrd="7" destOrd="0" presId="urn:microsoft.com/office/officeart/2005/8/layout/bList2"/>
    <dgm:cxn modelId="{FE270243-BF05-43D3-B537-DC9621620FB9}" type="presParOf" srcId="{08CB093C-BB9B-40EA-B7A3-31A7DA209F71}" destId="{001878BD-DB49-440F-82C6-1A0AC1175496}" srcOrd="8" destOrd="0" presId="urn:microsoft.com/office/officeart/2005/8/layout/bList2"/>
    <dgm:cxn modelId="{03D6A235-D36B-4DD1-9C77-03D5FEDCA3CD}" type="presParOf" srcId="{001878BD-DB49-440F-82C6-1A0AC1175496}" destId="{65FB0B5C-F02F-41E0-99DD-D0C37073A8BE}" srcOrd="0" destOrd="0" presId="urn:microsoft.com/office/officeart/2005/8/layout/bList2"/>
    <dgm:cxn modelId="{576E801D-6D3A-4B3A-9BFB-67D99789E968}" type="presParOf" srcId="{001878BD-DB49-440F-82C6-1A0AC1175496}" destId="{D6EA6A6C-BD63-426B-9D4A-DEEA9628F639}" srcOrd="1" destOrd="0" presId="urn:microsoft.com/office/officeart/2005/8/layout/bList2"/>
    <dgm:cxn modelId="{3D0B2195-0019-4254-93C1-CA5562C8910F}" type="presParOf" srcId="{001878BD-DB49-440F-82C6-1A0AC1175496}" destId="{82CD2FC5-EC42-4172-A8F6-E65DA02F49E4}" srcOrd="2" destOrd="0" presId="urn:microsoft.com/office/officeart/2005/8/layout/bList2"/>
    <dgm:cxn modelId="{CDCC5C27-3CEB-4E43-8BF0-462D8A0CE1F9}" type="presParOf" srcId="{001878BD-DB49-440F-82C6-1A0AC1175496}" destId="{3F556D14-7CB8-4677-8F12-055E3BB61939}" srcOrd="3" destOrd="0" presId="urn:microsoft.com/office/officeart/2005/8/layout/bList2"/>
    <dgm:cxn modelId="{F5887CE4-2C8A-4200-BE98-3651E8F33BD0}" type="presParOf" srcId="{08CB093C-BB9B-40EA-B7A3-31A7DA209F71}" destId="{843D0A22-535A-4D3E-B6FB-C4BB740D5700}" srcOrd="9" destOrd="0" presId="urn:microsoft.com/office/officeart/2005/8/layout/bList2"/>
    <dgm:cxn modelId="{C7B8E4B2-CC01-45B9-9978-CC2347676AAF}" type="presParOf" srcId="{08CB093C-BB9B-40EA-B7A3-31A7DA209F71}" destId="{F1B0DAD4-1003-4DA5-8606-1DD21DBB11B9}" srcOrd="10" destOrd="0" presId="urn:microsoft.com/office/officeart/2005/8/layout/bList2"/>
    <dgm:cxn modelId="{D759E9DA-C9AC-4116-A204-50CB7154DA77}" type="presParOf" srcId="{F1B0DAD4-1003-4DA5-8606-1DD21DBB11B9}" destId="{7DE00ECE-48A5-485A-8024-3499FA63609A}" srcOrd="0" destOrd="0" presId="urn:microsoft.com/office/officeart/2005/8/layout/bList2"/>
    <dgm:cxn modelId="{72BD457D-1D3C-4BE4-B501-6DCE855E36C3}" type="presParOf" srcId="{F1B0DAD4-1003-4DA5-8606-1DD21DBB11B9}" destId="{E89B61D5-DB77-43B0-9C49-D621CF7EA8A2}" srcOrd="1" destOrd="0" presId="urn:microsoft.com/office/officeart/2005/8/layout/bList2"/>
    <dgm:cxn modelId="{2E69A67D-D65F-4FC6-BF09-8E63ADBCF0AB}" type="presParOf" srcId="{F1B0DAD4-1003-4DA5-8606-1DD21DBB11B9}" destId="{51ACFA4D-3F2B-4A45-9967-AA256EC5769A}" srcOrd="2" destOrd="0" presId="urn:microsoft.com/office/officeart/2005/8/layout/bList2"/>
    <dgm:cxn modelId="{FD50EF87-1623-4E69-80AE-EE3E98F6739C}" type="presParOf" srcId="{F1B0DAD4-1003-4DA5-8606-1DD21DBB11B9}" destId="{4380A554-A6B5-43EE-BD73-6ECBE7DDE2F1}" srcOrd="3" destOrd="0" presId="urn:microsoft.com/office/officeart/2005/8/layout/bList2"/>
    <dgm:cxn modelId="{6C8A9A7A-D495-401F-BF1A-8EE68B4AE5A7}" type="presParOf" srcId="{08CB093C-BB9B-40EA-B7A3-31A7DA209F71}" destId="{1C90DD1B-E4FC-4F49-BF60-55088F4F13BB}" srcOrd="11" destOrd="0" presId="urn:microsoft.com/office/officeart/2005/8/layout/bList2"/>
    <dgm:cxn modelId="{090BB529-226E-451D-9437-ABF2EA4BAA96}" type="presParOf" srcId="{08CB093C-BB9B-40EA-B7A3-31A7DA209F71}" destId="{A68BA8CE-5010-497F-B4DE-0B66B426A723}" srcOrd="12" destOrd="0" presId="urn:microsoft.com/office/officeart/2005/8/layout/bList2"/>
    <dgm:cxn modelId="{D6535362-BDD4-48ED-86BC-E9536280C949}" type="presParOf" srcId="{A68BA8CE-5010-497F-B4DE-0B66B426A723}" destId="{AA87B1DB-9815-4847-9C5C-7E86647E1636}" srcOrd="0" destOrd="0" presId="urn:microsoft.com/office/officeart/2005/8/layout/bList2"/>
    <dgm:cxn modelId="{03E3F789-5F66-4FC5-B5D6-F40D32B561DB}" type="presParOf" srcId="{A68BA8CE-5010-497F-B4DE-0B66B426A723}" destId="{EA803F2C-3138-4FD4-A68B-C8FEC548AB70}" srcOrd="1" destOrd="0" presId="urn:microsoft.com/office/officeart/2005/8/layout/bList2"/>
    <dgm:cxn modelId="{92EB2B03-AF45-48E4-A720-4F47F84BDB1E}" type="presParOf" srcId="{A68BA8CE-5010-497F-B4DE-0B66B426A723}" destId="{B48EEE6E-47E9-4EA1-9716-A8AE880BE3E8}" srcOrd="2" destOrd="0" presId="urn:microsoft.com/office/officeart/2005/8/layout/bList2"/>
    <dgm:cxn modelId="{4C49DCFF-78A5-420C-8867-591AC73160BC}" type="presParOf" srcId="{A68BA8CE-5010-497F-B4DE-0B66B426A723}" destId="{59217527-EDAF-4413-B082-2B994559A2B9}" srcOrd="3" destOrd="0" presId="urn:microsoft.com/office/officeart/2005/8/layout/bList2"/>
    <dgm:cxn modelId="{989B6CA3-67D7-4BCD-83C5-FC3833C31AD2}" type="presParOf" srcId="{08CB093C-BB9B-40EA-B7A3-31A7DA209F71}" destId="{A49704F6-F421-43EC-9B84-A9407C5C6C15}" srcOrd="13" destOrd="0" presId="urn:microsoft.com/office/officeart/2005/8/layout/bList2"/>
    <dgm:cxn modelId="{631A8ADD-0C11-4365-A53D-19ABE28A8192}" type="presParOf" srcId="{08CB093C-BB9B-40EA-B7A3-31A7DA209F71}" destId="{A2E6FB7B-41ED-4D56-8600-177A49C89D0D}" srcOrd="14" destOrd="0" presId="urn:microsoft.com/office/officeart/2005/8/layout/bList2"/>
    <dgm:cxn modelId="{E0199F12-A9EF-4BBB-B0FE-094AE7F87325}" type="presParOf" srcId="{A2E6FB7B-41ED-4D56-8600-177A49C89D0D}" destId="{154E0BD4-364C-4699-BC96-3F580713F9F0}" srcOrd="0" destOrd="0" presId="urn:microsoft.com/office/officeart/2005/8/layout/bList2"/>
    <dgm:cxn modelId="{485097A9-7EA8-4F2E-A1C6-B3418325D30A}" type="presParOf" srcId="{A2E6FB7B-41ED-4D56-8600-177A49C89D0D}" destId="{3A270804-4C03-4CFC-99A7-A38947D8ECC8}" srcOrd="1" destOrd="0" presId="urn:microsoft.com/office/officeart/2005/8/layout/bList2"/>
    <dgm:cxn modelId="{93C9ED47-8DF7-4164-80F2-CA2132D862D4}" type="presParOf" srcId="{A2E6FB7B-41ED-4D56-8600-177A49C89D0D}" destId="{5A5AA810-6205-43E0-948B-913D03396E94}" srcOrd="2" destOrd="0" presId="urn:microsoft.com/office/officeart/2005/8/layout/bList2"/>
    <dgm:cxn modelId="{5A49D501-0ED9-4C0A-B1FA-903712C5326F}" type="presParOf" srcId="{A2E6FB7B-41ED-4D56-8600-177A49C89D0D}" destId="{45FE1B58-6AC0-408C-A8CB-585FBA077D9B}"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F66640-5876-4AF6-A7F5-42D8D1588D5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CC9FB0F-6FBA-4237-A980-FADBE3F0EE99}">
      <dgm:prSet phldrT="[Text]"/>
      <dgm:spPr/>
      <dgm:t>
        <a:bodyPr/>
        <a:lstStyle/>
        <a:p>
          <a:r>
            <a:rPr lang="en-US" dirty="0"/>
            <a:t>Strategic Alignment</a:t>
          </a:r>
        </a:p>
      </dgm:t>
    </dgm:pt>
    <dgm:pt modelId="{06987E13-7D29-4650-8C0B-4C5584E42B29}" type="parTrans" cxnId="{4AA01836-6B6E-4954-9112-C580054D71DE}">
      <dgm:prSet/>
      <dgm:spPr/>
      <dgm:t>
        <a:bodyPr/>
        <a:lstStyle/>
        <a:p>
          <a:endParaRPr lang="en-US"/>
        </a:p>
      </dgm:t>
    </dgm:pt>
    <dgm:pt modelId="{14AE3B02-01B2-4DE9-B970-5DD1DE5F94EF}" type="sibTrans" cxnId="{4AA01836-6B6E-4954-9112-C580054D71DE}">
      <dgm:prSet/>
      <dgm:spPr/>
      <dgm:t>
        <a:bodyPr/>
        <a:lstStyle/>
        <a:p>
          <a:endParaRPr lang="en-US"/>
        </a:p>
      </dgm:t>
    </dgm:pt>
    <dgm:pt modelId="{97D02BA9-3ED5-4B63-82C7-EC8EDCC382B4}">
      <dgm:prSet phldrT="[Text]"/>
      <dgm:spPr/>
      <dgm:t>
        <a:bodyPr/>
        <a:lstStyle/>
        <a:p>
          <a:r>
            <a:rPr lang="en-US" dirty="0"/>
            <a:t>Principles, Standards and Guidelines</a:t>
          </a:r>
        </a:p>
      </dgm:t>
    </dgm:pt>
    <dgm:pt modelId="{0181C4FE-B54E-4D63-822C-153E2C7CB487}" type="parTrans" cxnId="{459FFE43-87EF-4AE1-B5F7-CC6C15041E14}">
      <dgm:prSet/>
      <dgm:spPr/>
      <dgm:t>
        <a:bodyPr/>
        <a:lstStyle/>
        <a:p>
          <a:endParaRPr lang="en-US"/>
        </a:p>
      </dgm:t>
    </dgm:pt>
    <dgm:pt modelId="{3C7225AB-F55F-4EA8-8B7C-CE1D6636D87B}" type="sibTrans" cxnId="{459FFE43-87EF-4AE1-B5F7-CC6C15041E14}">
      <dgm:prSet/>
      <dgm:spPr/>
      <dgm:t>
        <a:bodyPr/>
        <a:lstStyle/>
        <a:p>
          <a:endParaRPr lang="en-US"/>
        </a:p>
      </dgm:t>
    </dgm:pt>
    <dgm:pt modelId="{A2E0961F-5F72-4CE9-BB6D-40DD9B3790AE}">
      <dgm:prSet phldrT="[Text]"/>
      <dgm:spPr/>
      <dgm:t>
        <a:bodyPr/>
        <a:lstStyle/>
        <a:p>
          <a:r>
            <a:rPr lang="en-US" dirty="0"/>
            <a:t>Change Management</a:t>
          </a:r>
        </a:p>
      </dgm:t>
    </dgm:pt>
    <dgm:pt modelId="{334168F7-D852-4186-BBB3-3A7E3C1B76C5}" type="parTrans" cxnId="{B88D8C20-890F-4B25-8735-C580CC9AF37D}">
      <dgm:prSet/>
      <dgm:spPr/>
      <dgm:t>
        <a:bodyPr/>
        <a:lstStyle/>
        <a:p>
          <a:endParaRPr lang="en-US"/>
        </a:p>
      </dgm:t>
    </dgm:pt>
    <dgm:pt modelId="{C8929DBF-DC96-4CBC-B1DA-F32542FEFE5D}" type="sibTrans" cxnId="{B88D8C20-890F-4B25-8735-C580CC9AF37D}">
      <dgm:prSet/>
      <dgm:spPr/>
      <dgm:t>
        <a:bodyPr/>
        <a:lstStyle/>
        <a:p>
          <a:endParaRPr lang="en-US"/>
        </a:p>
      </dgm:t>
    </dgm:pt>
    <dgm:pt modelId="{A0B0C572-D8DF-4C92-9B5B-26C38A344157}">
      <dgm:prSet phldrT="[Text]"/>
      <dgm:spPr/>
      <dgm:t>
        <a:bodyPr/>
        <a:lstStyle/>
        <a:p>
          <a:r>
            <a:rPr lang="en-US" dirty="0"/>
            <a:t>The DARB ensures that data architecture initiatives are closely aligned with the organization's strategic direction and business priorities.</a:t>
          </a:r>
        </a:p>
      </dgm:t>
    </dgm:pt>
    <dgm:pt modelId="{7CB78F82-C818-4618-B7F7-F78EEF4EBB05}" type="parTrans" cxnId="{2BACF564-9A81-47BE-AFD2-2CAA4C0D4B9E}">
      <dgm:prSet/>
      <dgm:spPr/>
      <dgm:t>
        <a:bodyPr/>
        <a:lstStyle/>
        <a:p>
          <a:endParaRPr lang="en-US"/>
        </a:p>
      </dgm:t>
    </dgm:pt>
    <dgm:pt modelId="{E909A734-0B60-4878-BA6E-43465F3BAE36}" type="sibTrans" cxnId="{2BACF564-9A81-47BE-AFD2-2CAA4C0D4B9E}">
      <dgm:prSet/>
      <dgm:spPr/>
      <dgm:t>
        <a:bodyPr/>
        <a:lstStyle/>
        <a:p>
          <a:endParaRPr lang="en-US"/>
        </a:p>
      </dgm:t>
    </dgm:pt>
    <dgm:pt modelId="{E3C228AB-0EF7-4DF8-9EE7-1563E23F60D9}">
      <dgm:prSet/>
      <dgm:spPr/>
      <dgm:t>
        <a:bodyPr/>
        <a:lstStyle/>
        <a:p>
          <a:r>
            <a:rPr lang="en-US" dirty="0"/>
            <a:t>Governance Oversight</a:t>
          </a:r>
        </a:p>
      </dgm:t>
    </dgm:pt>
    <dgm:pt modelId="{25624E15-42F8-4BE3-8256-AC74054BBE8C}" type="parTrans" cxnId="{5C03E024-8647-4E56-A041-E72205F25CD8}">
      <dgm:prSet/>
      <dgm:spPr/>
      <dgm:t>
        <a:bodyPr/>
        <a:lstStyle/>
        <a:p>
          <a:endParaRPr lang="en-US"/>
        </a:p>
      </dgm:t>
    </dgm:pt>
    <dgm:pt modelId="{7D27EC40-6827-4271-9107-FAD0F9BBA625}" type="sibTrans" cxnId="{5C03E024-8647-4E56-A041-E72205F25CD8}">
      <dgm:prSet/>
      <dgm:spPr/>
      <dgm:t>
        <a:bodyPr/>
        <a:lstStyle/>
        <a:p>
          <a:endParaRPr lang="en-US"/>
        </a:p>
      </dgm:t>
    </dgm:pt>
    <dgm:pt modelId="{E02FAF26-A374-4463-8D66-9F99283C6B5A}">
      <dgm:prSet/>
      <dgm:spPr/>
      <dgm:t>
        <a:bodyPr/>
        <a:lstStyle/>
        <a:p>
          <a:r>
            <a:rPr lang="en-US" dirty="0"/>
            <a:t>The DARB provides governance oversight for all data architecture-related initiatives, data architecture principles, and regulatory requirements</a:t>
          </a:r>
        </a:p>
      </dgm:t>
    </dgm:pt>
    <dgm:pt modelId="{8C232D59-E31B-4D30-95DE-70FAA3FC59D9}" type="parTrans" cxnId="{8F0BBF34-3C0A-4BE1-92B0-8978CD48E975}">
      <dgm:prSet/>
      <dgm:spPr/>
      <dgm:t>
        <a:bodyPr/>
        <a:lstStyle/>
        <a:p>
          <a:endParaRPr lang="en-US"/>
        </a:p>
      </dgm:t>
    </dgm:pt>
    <dgm:pt modelId="{5676A4AF-5BC0-4CA1-B213-68E8CC5F3BEF}" type="sibTrans" cxnId="{8F0BBF34-3C0A-4BE1-92B0-8978CD48E975}">
      <dgm:prSet/>
      <dgm:spPr/>
      <dgm:t>
        <a:bodyPr/>
        <a:lstStyle/>
        <a:p>
          <a:endParaRPr lang="en-US"/>
        </a:p>
      </dgm:t>
    </dgm:pt>
    <dgm:pt modelId="{BAB543F5-44C4-40CF-957A-1C5664E07EFD}">
      <dgm:prSet phldrT="[Text]"/>
      <dgm:spPr/>
      <dgm:t>
        <a:bodyPr/>
        <a:lstStyle/>
        <a:p>
          <a:r>
            <a:rPr lang="en-US" dirty="0"/>
            <a:t>The DARB develops and maintains data architecture standards, best practices, and guidelines to ensure consistency, interoperability, and reusability across projects and initiatives.</a:t>
          </a:r>
        </a:p>
      </dgm:t>
    </dgm:pt>
    <dgm:pt modelId="{109F2871-BBD0-4DA6-A2D8-6D57CF4C7B7C}" type="parTrans" cxnId="{5B60008F-5B5D-43E9-A030-450B453A3342}">
      <dgm:prSet/>
      <dgm:spPr/>
      <dgm:t>
        <a:bodyPr/>
        <a:lstStyle/>
        <a:p>
          <a:endParaRPr lang="en-US"/>
        </a:p>
      </dgm:t>
    </dgm:pt>
    <dgm:pt modelId="{22219708-6307-4E35-BCE9-3BBA9A1AFD29}" type="sibTrans" cxnId="{5B60008F-5B5D-43E9-A030-450B453A3342}">
      <dgm:prSet/>
      <dgm:spPr/>
      <dgm:t>
        <a:bodyPr/>
        <a:lstStyle/>
        <a:p>
          <a:endParaRPr lang="en-US"/>
        </a:p>
      </dgm:t>
    </dgm:pt>
    <dgm:pt modelId="{FD150FD9-3DCA-499E-A4F0-8B1256016A21}">
      <dgm:prSet/>
      <dgm:spPr/>
      <dgm:t>
        <a:bodyPr/>
        <a:lstStyle/>
        <a:p>
          <a:r>
            <a:rPr lang="en-US" dirty="0"/>
            <a:t>Data Integration and Interoperability</a:t>
          </a:r>
        </a:p>
      </dgm:t>
    </dgm:pt>
    <dgm:pt modelId="{9923EA53-216B-49EB-93F2-A3AF6D7E68B2}" type="parTrans" cxnId="{AA54B9DE-5B65-4661-A3EA-D067CC2EF37E}">
      <dgm:prSet/>
      <dgm:spPr/>
      <dgm:t>
        <a:bodyPr/>
        <a:lstStyle/>
        <a:p>
          <a:endParaRPr lang="en-US"/>
        </a:p>
      </dgm:t>
    </dgm:pt>
    <dgm:pt modelId="{A09234DE-FEF5-4835-9268-8C52CAAB6BB0}" type="sibTrans" cxnId="{AA54B9DE-5B65-4661-A3EA-D067CC2EF37E}">
      <dgm:prSet/>
      <dgm:spPr/>
      <dgm:t>
        <a:bodyPr/>
        <a:lstStyle/>
        <a:p>
          <a:endParaRPr lang="en-US"/>
        </a:p>
      </dgm:t>
    </dgm:pt>
    <dgm:pt modelId="{54EAD4DD-3678-4411-8FA9-AA5EC719E5B8}">
      <dgm:prSet/>
      <dgm:spPr/>
      <dgm:t>
        <a:bodyPr/>
        <a:lstStyle/>
        <a:p>
          <a:r>
            <a:rPr lang="en-US" dirty="0"/>
            <a:t>The DARB evaluates data integration strategies, technologies, and tools to ensure seamless interoperability and data exchange between disparate systems and applications. </a:t>
          </a:r>
        </a:p>
      </dgm:t>
    </dgm:pt>
    <dgm:pt modelId="{64365470-F96E-4683-8D47-5A0E134324B5}" type="parTrans" cxnId="{057F2FAA-7ED2-4B5B-86EF-B9542F139DB8}">
      <dgm:prSet/>
      <dgm:spPr/>
      <dgm:t>
        <a:bodyPr/>
        <a:lstStyle/>
        <a:p>
          <a:endParaRPr lang="en-US"/>
        </a:p>
      </dgm:t>
    </dgm:pt>
    <dgm:pt modelId="{C7A0C3C8-611E-4CFC-8544-B1E5F7184178}" type="sibTrans" cxnId="{057F2FAA-7ED2-4B5B-86EF-B9542F139DB8}">
      <dgm:prSet/>
      <dgm:spPr/>
      <dgm:t>
        <a:bodyPr/>
        <a:lstStyle/>
        <a:p>
          <a:endParaRPr lang="en-US"/>
        </a:p>
      </dgm:t>
    </dgm:pt>
    <dgm:pt modelId="{E8E2D953-1A6A-471A-BD3D-E1042D6943CE}">
      <dgm:prSet phldrT="[Text]"/>
      <dgm:spPr/>
      <dgm:t>
        <a:bodyPr/>
        <a:lstStyle/>
        <a:p>
          <a:r>
            <a:rPr lang="en-US" dirty="0"/>
            <a:t>The DARB oversees the change management process for data architecture changes, including impact analysis, risk assessment, and change approval.</a:t>
          </a:r>
        </a:p>
      </dgm:t>
    </dgm:pt>
    <dgm:pt modelId="{2047B86A-EB99-4C65-8A9B-8FB62AC2A281}" type="parTrans" cxnId="{F910C740-FAED-45FE-A1E2-FD6E48AD6332}">
      <dgm:prSet/>
      <dgm:spPr/>
      <dgm:t>
        <a:bodyPr/>
        <a:lstStyle/>
        <a:p>
          <a:endParaRPr lang="en-US"/>
        </a:p>
      </dgm:t>
    </dgm:pt>
    <dgm:pt modelId="{3D1AF540-0887-4050-A41D-196AC7F0E6DF}" type="sibTrans" cxnId="{F910C740-FAED-45FE-A1E2-FD6E48AD6332}">
      <dgm:prSet/>
      <dgm:spPr/>
      <dgm:t>
        <a:bodyPr/>
        <a:lstStyle/>
        <a:p>
          <a:endParaRPr lang="en-US"/>
        </a:p>
      </dgm:t>
    </dgm:pt>
    <dgm:pt modelId="{17623E27-935A-40CD-B174-D99F94A37AFF}">
      <dgm:prSet phldrT="[Text]"/>
      <dgm:spPr/>
      <dgm:t>
        <a:bodyPr/>
        <a:lstStyle/>
        <a:p>
          <a:r>
            <a:rPr lang="en-US" dirty="0"/>
            <a:t>Capacity Planning and Scalability</a:t>
          </a:r>
        </a:p>
      </dgm:t>
    </dgm:pt>
    <dgm:pt modelId="{7F2C8201-3905-4651-95D2-C3DA3403ED14}" type="parTrans" cxnId="{FB0C4485-F211-4D54-94A3-484DB6CE388F}">
      <dgm:prSet/>
      <dgm:spPr/>
      <dgm:t>
        <a:bodyPr/>
        <a:lstStyle/>
        <a:p>
          <a:endParaRPr lang="en-US"/>
        </a:p>
      </dgm:t>
    </dgm:pt>
    <dgm:pt modelId="{ADC3F895-D3BE-4AE8-93DC-6521E4F876D0}" type="sibTrans" cxnId="{FB0C4485-F211-4D54-94A3-484DB6CE388F}">
      <dgm:prSet/>
      <dgm:spPr/>
      <dgm:t>
        <a:bodyPr/>
        <a:lstStyle/>
        <a:p>
          <a:endParaRPr lang="en-US"/>
        </a:p>
      </dgm:t>
    </dgm:pt>
    <dgm:pt modelId="{87E3682A-C5D7-419F-AF98-2EA1B22D0899}">
      <dgm:prSet phldrT="[Text]"/>
      <dgm:spPr/>
      <dgm:t>
        <a:bodyPr/>
        <a:lstStyle/>
        <a:p>
          <a:r>
            <a:rPr lang="en-US" dirty="0"/>
            <a:t>The DARB assesses the scalability and capacity requirements of data architecture solutions to accommodate growing data volumes, user loads, and processing demands.</a:t>
          </a:r>
        </a:p>
      </dgm:t>
    </dgm:pt>
    <dgm:pt modelId="{6A5765EE-60AE-4830-8F4E-4A5DA847717D}" type="parTrans" cxnId="{3C709A6F-011B-470F-8919-628D2E22A287}">
      <dgm:prSet/>
      <dgm:spPr/>
      <dgm:t>
        <a:bodyPr/>
        <a:lstStyle/>
        <a:p>
          <a:endParaRPr lang="en-US"/>
        </a:p>
      </dgm:t>
    </dgm:pt>
    <dgm:pt modelId="{34DA93AE-8186-468F-97C0-2B9B8A432AF8}" type="sibTrans" cxnId="{3C709A6F-011B-470F-8919-628D2E22A287}">
      <dgm:prSet/>
      <dgm:spPr/>
      <dgm:t>
        <a:bodyPr/>
        <a:lstStyle/>
        <a:p>
          <a:endParaRPr lang="en-US"/>
        </a:p>
      </dgm:t>
    </dgm:pt>
    <dgm:pt modelId="{90485152-3512-4866-B0F9-1B5B5B676681}">
      <dgm:prSet/>
      <dgm:spPr/>
      <dgm:t>
        <a:bodyPr/>
        <a:lstStyle/>
        <a:p>
          <a:r>
            <a:rPr lang="en-US" dirty="0"/>
            <a:t>Data Security and Privacy</a:t>
          </a:r>
        </a:p>
      </dgm:t>
    </dgm:pt>
    <dgm:pt modelId="{3AD3203C-5685-4BB0-BF71-189F5C632506}" type="parTrans" cxnId="{803442AD-6743-490A-B9BE-3848DA4FFD71}">
      <dgm:prSet/>
      <dgm:spPr/>
      <dgm:t>
        <a:bodyPr/>
        <a:lstStyle/>
        <a:p>
          <a:endParaRPr lang="en-US"/>
        </a:p>
      </dgm:t>
    </dgm:pt>
    <dgm:pt modelId="{54B6F742-BAB0-4871-BB97-1D3316013EA0}" type="sibTrans" cxnId="{803442AD-6743-490A-B9BE-3848DA4FFD71}">
      <dgm:prSet/>
      <dgm:spPr/>
      <dgm:t>
        <a:bodyPr/>
        <a:lstStyle/>
        <a:p>
          <a:endParaRPr lang="en-US"/>
        </a:p>
      </dgm:t>
    </dgm:pt>
    <dgm:pt modelId="{312F2E61-5784-4FE6-B61A-F3892915C47E}">
      <dgm:prSet/>
      <dgm:spPr/>
      <dgm:t>
        <a:bodyPr/>
        <a:lstStyle/>
        <a:p>
          <a:r>
            <a:rPr lang="en-US" dirty="0"/>
            <a:t>The DARB assesses data security and privacy risks associated with data architecture solutions and provides guidance on implementing appropriate security controls and privacy measures.</a:t>
          </a:r>
        </a:p>
      </dgm:t>
    </dgm:pt>
    <dgm:pt modelId="{401C9CFE-D48C-4396-8322-11D7BC45256F}" type="parTrans" cxnId="{FE5F336D-4DCC-41D5-9D3B-816AF27C34BB}">
      <dgm:prSet/>
      <dgm:spPr/>
      <dgm:t>
        <a:bodyPr/>
        <a:lstStyle/>
        <a:p>
          <a:endParaRPr lang="en-US"/>
        </a:p>
      </dgm:t>
    </dgm:pt>
    <dgm:pt modelId="{A2FB994E-B2D9-4161-90BA-37BE34C4299D}" type="sibTrans" cxnId="{FE5F336D-4DCC-41D5-9D3B-816AF27C34BB}">
      <dgm:prSet/>
      <dgm:spPr/>
      <dgm:t>
        <a:bodyPr/>
        <a:lstStyle/>
        <a:p>
          <a:endParaRPr lang="en-US"/>
        </a:p>
      </dgm:t>
    </dgm:pt>
    <dgm:pt modelId="{2202F82F-BB1D-439F-840C-5DB3F2ACF3E4}" type="pres">
      <dgm:prSet presAssocID="{1FF66640-5876-4AF6-A7F5-42D8D1588D54}" presName="diagram" presStyleCnt="0">
        <dgm:presLayoutVars>
          <dgm:dir/>
          <dgm:resizeHandles val="exact"/>
        </dgm:presLayoutVars>
      </dgm:prSet>
      <dgm:spPr/>
    </dgm:pt>
    <dgm:pt modelId="{59CF3CBE-DA5D-4D5B-8743-80EFE76628C9}" type="pres">
      <dgm:prSet presAssocID="{7CC9FB0F-6FBA-4237-A980-FADBE3F0EE99}" presName="node" presStyleLbl="node1" presStyleIdx="0" presStyleCnt="7">
        <dgm:presLayoutVars>
          <dgm:bulletEnabled val="1"/>
        </dgm:presLayoutVars>
      </dgm:prSet>
      <dgm:spPr/>
    </dgm:pt>
    <dgm:pt modelId="{A96ABBE2-B885-4867-B961-56C8C14ECCDD}" type="pres">
      <dgm:prSet presAssocID="{14AE3B02-01B2-4DE9-B970-5DD1DE5F94EF}" presName="sibTrans" presStyleCnt="0"/>
      <dgm:spPr/>
    </dgm:pt>
    <dgm:pt modelId="{D7E7E345-0998-46E2-AF82-5DFCF212B58E}" type="pres">
      <dgm:prSet presAssocID="{E3C228AB-0EF7-4DF8-9EE7-1563E23F60D9}" presName="node" presStyleLbl="node1" presStyleIdx="1" presStyleCnt="7">
        <dgm:presLayoutVars>
          <dgm:bulletEnabled val="1"/>
        </dgm:presLayoutVars>
      </dgm:prSet>
      <dgm:spPr/>
    </dgm:pt>
    <dgm:pt modelId="{5C9C54BE-17C6-44FD-BBF7-05A4FF4F8CDC}" type="pres">
      <dgm:prSet presAssocID="{7D27EC40-6827-4271-9107-FAD0F9BBA625}" presName="sibTrans" presStyleCnt="0"/>
      <dgm:spPr/>
    </dgm:pt>
    <dgm:pt modelId="{829CCF01-159C-45E7-B829-BDC62CB67546}" type="pres">
      <dgm:prSet presAssocID="{97D02BA9-3ED5-4B63-82C7-EC8EDCC382B4}" presName="node" presStyleLbl="node1" presStyleIdx="2" presStyleCnt="7">
        <dgm:presLayoutVars>
          <dgm:bulletEnabled val="1"/>
        </dgm:presLayoutVars>
      </dgm:prSet>
      <dgm:spPr/>
    </dgm:pt>
    <dgm:pt modelId="{1EF38C4B-0AAF-4AEE-9E13-1FDCDC82C0E0}" type="pres">
      <dgm:prSet presAssocID="{3C7225AB-F55F-4EA8-8B7C-CE1D6636D87B}" presName="sibTrans" presStyleCnt="0"/>
      <dgm:spPr/>
    </dgm:pt>
    <dgm:pt modelId="{8615F53A-87D1-4353-8986-84FB01E7F058}" type="pres">
      <dgm:prSet presAssocID="{FD150FD9-3DCA-499E-A4F0-8B1256016A21}" presName="node" presStyleLbl="node1" presStyleIdx="3" presStyleCnt="7">
        <dgm:presLayoutVars>
          <dgm:bulletEnabled val="1"/>
        </dgm:presLayoutVars>
      </dgm:prSet>
      <dgm:spPr/>
    </dgm:pt>
    <dgm:pt modelId="{8EAFAD35-BAC8-4479-B919-7602663A446B}" type="pres">
      <dgm:prSet presAssocID="{A09234DE-FEF5-4835-9268-8C52CAAB6BB0}" presName="sibTrans" presStyleCnt="0"/>
      <dgm:spPr/>
    </dgm:pt>
    <dgm:pt modelId="{51C5B66E-F86C-4EB4-B484-75E6E2A1C826}" type="pres">
      <dgm:prSet presAssocID="{A2E0961F-5F72-4CE9-BB6D-40DD9B3790AE}" presName="node" presStyleLbl="node1" presStyleIdx="4" presStyleCnt="7">
        <dgm:presLayoutVars>
          <dgm:bulletEnabled val="1"/>
        </dgm:presLayoutVars>
      </dgm:prSet>
      <dgm:spPr/>
    </dgm:pt>
    <dgm:pt modelId="{9AAD7DFA-04F5-4757-9BFC-C97C01B6AA4A}" type="pres">
      <dgm:prSet presAssocID="{C8929DBF-DC96-4CBC-B1DA-F32542FEFE5D}" presName="sibTrans" presStyleCnt="0"/>
      <dgm:spPr/>
    </dgm:pt>
    <dgm:pt modelId="{CE1CFE87-436E-4BA1-BCF4-102F6C54C304}" type="pres">
      <dgm:prSet presAssocID="{17623E27-935A-40CD-B174-D99F94A37AFF}" presName="node" presStyleLbl="node1" presStyleIdx="5" presStyleCnt="7">
        <dgm:presLayoutVars>
          <dgm:bulletEnabled val="1"/>
        </dgm:presLayoutVars>
      </dgm:prSet>
      <dgm:spPr/>
    </dgm:pt>
    <dgm:pt modelId="{79EC8618-53ED-405F-B638-29340A057FA9}" type="pres">
      <dgm:prSet presAssocID="{ADC3F895-D3BE-4AE8-93DC-6521E4F876D0}" presName="sibTrans" presStyleCnt="0"/>
      <dgm:spPr/>
    </dgm:pt>
    <dgm:pt modelId="{00CB5D96-10E0-4AA9-B710-9C1330FACACA}" type="pres">
      <dgm:prSet presAssocID="{90485152-3512-4866-B0F9-1B5B5B676681}" presName="node" presStyleLbl="node1" presStyleIdx="6" presStyleCnt="7">
        <dgm:presLayoutVars>
          <dgm:bulletEnabled val="1"/>
        </dgm:presLayoutVars>
      </dgm:prSet>
      <dgm:spPr/>
    </dgm:pt>
  </dgm:ptLst>
  <dgm:cxnLst>
    <dgm:cxn modelId="{AC514908-345D-4257-A3D8-166B3A58BD4F}" type="presOf" srcId="{1FF66640-5876-4AF6-A7F5-42D8D1588D54}" destId="{2202F82F-BB1D-439F-840C-5DB3F2ACF3E4}" srcOrd="0" destOrd="0" presId="urn:microsoft.com/office/officeart/2005/8/layout/default"/>
    <dgm:cxn modelId="{F6D30213-BE50-40E5-84E7-90B4E1E5AACC}" type="presOf" srcId="{E8E2D953-1A6A-471A-BD3D-E1042D6943CE}" destId="{51C5B66E-F86C-4EB4-B484-75E6E2A1C826}" srcOrd="0" destOrd="1" presId="urn:microsoft.com/office/officeart/2005/8/layout/default"/>
    <dgm:cxn modelId="{B88D8C20-890F-4B25-8735-C580CC9AF37D}" srcId="{1FF66640-5876-4AF6-A7F5-42D8D1588D54}" destId="{A2E0961F-5F72-4CE9-BB6D-40DD9B3790AE}" srcOrd="4" destOrd="0" parTransId="{334168F7-D852-4186-BBB3-3A7E3C1B76C5}" sibTransId="{C8929DBF-DC96-4CBC-B1DA-F32542FEFE5D}"/>
    <dgm:cxn modelId="{5C03E024-8647-4E56-A041-E72205F25CD8}" srcId="{1FF66640-5876-4AF6-A7F5-42D8D1588D54}" destId="{E3C228AB-0EF7-4DF8-9EE7-1563E23F60D9}" srcOrd="1" destOrd="0" parTransId="{25624E15-42F8-4BE3-8256-AC74054BBE8C}" sibTransId="{7D27EC40-6827-4271-9107-FAD0F9BBA625}"/>
    <dgm:cxn modelId="{633BD328-7F37-4D8D-9635-D9C7FEA94194}" type="presOf" srcId="{97D02BA9-3ED5-4B63-82C7-EC8EDCC382B4}" destId="{829CCF01-159C-45E7-B829-BDC62CB67546}" srcOrd="0" destOrd="0" presId="urn:microsoft.com/office/officeart/2005/8/layout/default"/>
    <dgm:cxn modelId="{422BA52B-A80A-49E5-9C49-B0E64AD28B3B}" type="presOf" srcId="{87E3682A-C5D7-419F-AF98-2EA1B22D0899}" destId="{CE1CFE87-436E-4BA1-BCF4-102F6C54C304}" srcOrd="0" destOrd="1" presId="urn:microsoft.com/office/officeart/2005/8/layout/default"/>
    <dgm:cxn modelId="{3F05252E-D768-4350-90C4-C1723E530497}" type="presOf" srcId="{17623E27-935A-40CD-B174-D99F94A37AFF}" destId="{CE1CFE87-436E-4BA1-BCF4-102F6C54C304}" srcOrd="0" destOrd="0" presId="urn:microsoft.com/office/officeart/2005/8/layout/default"/>
    <dgm:cxn modelId="{8F0BBF34-3C0A-4BE1-92B0-8978CD48E975}" srcId="{E3C228AB-0EF7-4DF8-9EE7-1563E23F60D9}" destId="{E02FAF26-A374-4463-8D66-9F99283C6B5A}" srcOrd="0" destOrd="0" parTransId="{8C232D59-E31B-4D30-95DE-70FAA3FC59D9}" sibTransId="{5676A4AF-5BC0-4CA1-B213-68E8CC5F3BEF}"/>
    <dgm:cxn modelId="{4AA01836-6B6E-4954-9112-C580054D71DE}" srcId="{1FF66640-5876-4AF6-A7F5-42D8D1588D54}" destId="{7CC9FB0F-6FBA-4237-A980-FADBE3F0EE99}" srcOrd="0" destOrd="0" parTransId="{06987E13-7D29-4650-8C0B-4C5584E42B29}" sibTransId="{14AE3B02-01B2-4DE9-B970-5DD1DE5F94EF}"/>
    <dgm:cxn modelId="{47CAB03A-65A8-477E-8219-D50E9DD412B7}" type="presOf" srcId="{90485152-3512-4866-B0F9-1B5B5B676681}" destId="{00CB5D96-10E0-4AA9-B710-9C1330FACACA}" srcOrd="0" destOrd="0" presId="urn:microsoft.com/office/officeart/2005/8/layout/default"/>
    <dgm:cxn modelId="{6BC5C63F-12FD-4967-A3BC-F4C3B70BEC9E}" type="presOf" srcId="{FD150FD9-3DCA-499E-A4F0-8B1256016A21}" destId="{8615F53A-87D1-4353-8986-84FB01E7F058}" srcOrd="0" destOrd="0" presId="urn:microsoft.com/office/officeart/2005/8/layout/default"/>
    <dgm:cxn modelId="{F910C740-FAED-45FE-A1E2-FD6E48AD6332}" srcId="{A2E0961F-5F72-4CE9-BB6D-40DD9B3790AE}" destId="{E8E2D953-1A6A-471A-BD3D-E1042D6943CE}" srcOrd="0" destOrd="0" parTransId="{2047B86A-EB99-4C65-8A9B-8FB62AC2A281}" sibTransId="{3D1AF540-0887-4050-A41D-196AC7F0E6DF}"/>
    <dgm:cxn modelId="{459FFE43-87EF-4AE1-B5F7-CC6C15041E14}" srcId="{1FF66640-5876-4AF6-A7F5-42D8D1588D54}" destId="{97D02BA9-3ED5-4B63-82C7-EC8EDCC382B4}" srcOrd="2" destOrd="0" parTransId="{0181C4FE-B54E-4D63-822C-153E2C7CB487}" sibTransId="{3C7225AB-F55F-4EA8-8B7C-CE1D6636D87B}"/>
    <dgm:cxn modelId="{2BACF564-9A81-47BE-AFD2-2CAA4C0D4B9E}" srcId="{7CC9FB0F-6FBA-4237-A980-FADBE3F0EE99}" destId="{A0B0C572-D8DF-4C92-9B5B-26C38A344157}" srcOrd="0" destOrd="0" parTransId="{7CB78F82-C818-4618-B7F7-F78EEF4EBB05}" sibTransId="{E909A734-0B60-4878-BA6E-43465F3BAE36}"/>
    <dgm:cxn modelId="{FE5F336D-4DCC-41D5-9D3B-816AF27C34BB}" srcId="{90485152-3512-4866-B0F9-1B5B5B676681}" destId="{312F2E61-5784-4FE6-B61A-F3892915C47E}" srcOrd="0" destOrd="0" parTransId="{401C9CFE-D48C-4396-8322-11D7BC45256F}" sibTransId="{A2FB994E-B2D9-4161-90BA-37BE34C4299D}"/>
    <dgm:cxn modelId="{3C709A6F-011B-470F-8919-628D2E22A287}" srcId="{17623E27-935A-40CD-B174-D99F94A37AFF}" destId="{87E3682A-C5D7-419F-AF98-2EA1B22D0899}" srcOrd="0" destOrd="0" parTransId="{6A5765EE-60AE-4830-8F4E-4A5DA847717D}" sibTransId="{34DA93AE-8186-468F-97C0-2B9B8A432AF8}"/>
    <dgm:cxn modelId="{1DF3B557-8508-4A34-8360-98FD005422CE}" type="presOf" srcId="{BAB543F5-44C4-40CF-957A-1C5664E07EFD}" destId="{829CCF01-159C-45E7-B829-BDC62CB67546}" srcOrd="0" destOrd="1" presId="urn:microsoft.com/office/officeart/2005/8/layout/default"/>
    <dgm:cxn modelId="{FB0C4485-F211-4D54-94A3-484DB6CE388F}" srcId="{1FF66640-5876-4AF6-A7F5-42D8D1588D54}" destId="{17623E27-935A-40CD-B174-D99F94A37AFF}" srcOrd="5" destOrd="0" parTransId="{7F2C8201-3905-4651-95D2-C3DA3403ED14}" sibTransId="{ADC3F895-D3BE-4AE8-93DC-6521E4F876D0}"/>
    <dgm:cxn modelId="{5B60008F-5B5D-43E9-A030-450B453A3342}" srcId="{97D02BA9-3ED5-4B63-82C7-EC8EDCC382B4}" destId="{BAB543F5-44C4-40CF-957A-1C5664E07EFD}" srcOrd="0" destOrd="0" parTransId="{109F2871-BBD0-4DA6-A2D8-6D57CF4C7B7C}" sibTransId="{22219708-6307-4E35-BCE9-3BBA9A1AFD29}"/>
    <dgm:cxn modelId="{679DD9A2-1396-4F13-ACAA-303FF1F2156D}" type="presOf" srcId="{54EAD4DD-3678-4411-8FA9-AA5EC719E5B8}" destId="{8615F53A-87D1-4353-8986-84FB01E7F058}" srcOrd="0" destOrd="1" presId="urn:microsoft.com/office/officeart/2005/8/layout/default"/>
    <dgm:cxn modelId="{057F2FAA-7ED2-4B5B-86EF-B9542F139DB8}" srcId="{FD150FD9-3DCA-499E-A4F0-8B1256016A21}" destId="{54EAD4DD-3678-4411-8FA9-AA5EC719E5B8}" srcOrd="0" destOrd="0" parTransId="{64365470-F96E-4683-8D47-5A0E134324B5}" sibTransId="{C7A0C3C8-611E-4CFC-8544-B1E5F7184178}"/>
    <dgm:cxn modelId="{C11C02AB-0FA0-4034-8B3A-D5421E344770}" type="presOf" srcId="{A0B0C572-D8DF-4C92-9B5B-26C38A344157}" destId="{59CF3CBE-DA5D-4D5B-8743-80EFE76628C9}" srcOrd="0" destOrd="1" presId="urn:microsoft.com/office/officeart/2005/8/layout/default"/>
    <dgm:cxn modelId="{803442AD-6743-490A-B9BE-3848DA4FFD71}" srcId="{1FF66640-5876-4AF6-A7F5-42D8D1588D54}" destId="{90485152-3512-4866-B0F9-1B5B5B676681}" srcOrd="6" destOrd="0" parTransId="{3AD3203C-5685-4BB0-BF71-189F5C632506}" sibTransId="{54B6F742-BAB0-4871-BB97-1D3316013EA0}"/>
    <dgm:cxn modelId="{A80F14AE-2631-403E-A872-677B50727B20}" type="presOf" srcId="{E3C228AB-0EF7-4DF8-9EE7-1563E23F60D9}" destId="{D7E7E345-0998-46E2-AF82-5DFCF212B58E}" srcOrd="0" destOrd="0" presId="urn:microsoft.com/office/officeart/2005/8/layout/default"/>
    <dgm:cxn modelId="{EC59EFBA-E8E0-4A8E-8036-5F2529D08747}" type="presOf" srcId="{312F2E61-5784-4FE6-B61A-F3892915C47E}" destId="{00CB5D96-10E0-4AA9-B710-9C1330FACACA}" srcOrd="0" destOrd="1" presId="urn:microsoft.com/office/officeart/2005/8/layout/default"/>
    <dgm:cxn modelId="{A2B103C2-053D-4F6D-A5DB-E16A6BAC12DB}" type="presOf" srcId="{7CC9FB0F-6FBA-4237-A980-FADBE3F0EE99}" destId="{59CF3CBE-DA5D-4D5B-8743-80EFE76628C9}" srcOrd="0" destOrd="0" presId="urn:microsoft.com/office/officeart/2005/8/layout/default"/>
    <dgm:cxn modelId="{B35143D5-E3C2-4026-9624-70E7B440DE33}" type="presOf" srcId="{A2E0961F-5F72-4CE9-BB6D-40DD9B3790AE}" destId="{51C5B66E-F86C-4EB4-B484-75E6E2A1C826}" srcOrd="0" destOrd="0" presId="urn:microsoft.com/office/officeart/2005/8/layout/default"/>
    <dgm:cxn modelId="{9E0495D5-AF56-4443-90B2-65802AAB7A9C}" type="presOf" srcId="{E02FAF26-A374-4463-8D66-9F99283C6B5A}" destId="{D7E7E345-0998-46E2-AF82-5DFCF212B58E}" srcOrd="0" destOrd="1" presId="urn:microsoft.com/office/officeart/2005/8/layout/default"/>
    <dgm:cxn modelId="{AA54B9DE-5B65-4661-A3EA-D067CC2EF37E}" srcId="{1FF66640-5876-4AF6-A7F5-42D8D1588D54}" destId="{FD150FD9-3DCA-499E-A4F0-8B1256016A21}" srcOrd="3" destOrd="0" parTransId="{9923EA53-216B-49EB-93F2-A3AF6D7E68B2}" sibTransId="{A09234DE-FEF5-4835-9268-8C52CAAB6BB0}"/>
    <dgm:cxn modelId="{9695D311-F934-413C-892A-7965B00DEECB}" type="presParOf" srcId="{2202F82F-BB1D-439F-840C-5DB3F2ACF3E4}" destId="{59CF3CBE-DA5D-4D5B-8743-80EFE76628C9}" srcOrd="0" destOrd="0" presId="urn:microsoft.com/office/officeart/2005/8/layout/default"/>
    <dgm:cxn modelId="{12B84262-DD9D-49DC-8031-94A607CF84AF}" type="presParOf" srcId="{2202F82F-BB1D-439F-840C-5DB3F2ACF3E4}" destId="{A96ABBE2-B885-4867-B961-56C8C14ECCDD}" srcOrd="1" destOrd="0" presId="urn:microsoft.com/office/officeart/2005/8/layout/default"/>
    <dgm:cxn modelId="{4BBCB367-893D-4829-848A-026C522168F8}" type="presParOf" srcId="{2202F82F-BB1D-439F-840C-5DB3F2ACF3E4}" destId="{D7E7E345-0998-46E2-AF82-5DFCF212B58E}" srcOrd="2" destOrd="0" presId="urn:microsoft.com/office/officeart/2005/8/layout/default"/>
    <dgm:cxn modelId="{06751A25-9E76-4F9F-B554-E2E4BDD195BE}" type="presParOf" srcId="{2202F82F-BB1D-439F-840C-5DB3F2ACF3E4}" destId="{5C9C54BE-17C6-44FD-BBF7-05A4FF4F8CDC}" srcOrd="3" destOrd="0" presId="urn:microsoft.com/office/officeart/2005/8/layout/default"/>
    <dgm:cxn modelId="{746DB760-6FBD-4199-8AC0-9E8316548612}" type="presParOf" srcId="{2202F82F-BB1D-439F-840C-5DB3F2ACF3E4}" destId="{829CCF01-159C-45E7-B829-BDC62CB67546}" srcOrd="4" destOrd="0" presId="urn:microsoft.com/office/officeart/2005/8/layout/default"/>
    <dgm:cxn modelId="{F3DC2713-5061-4356-B340-38E432D8009B}" type="presParOf" srcId="{2202F82F-BB1D-439F-840C-5DB3F2ACF3E4}" destId="{1EF38C4B-0AAF-4AEE-9E13-1FDCDC82C0E0}" srcOrd="5" destOrd="0" presId="urn:microsoft.com/office/officeart/2005/8/layout/default"/>
    <dgm:cxn modelId="{65868310-F2FD-4B11-803E-3F865B44A864}" type="presParOf" srcId="{2202F82F-BB1D-439F-840C-5DB3F2ACF3E4}" destId="{8615F53A-87D1-4353-8986-84FB01E7F058}" srcOrd="6" destOrd="0" presId="urn:microsoft.com/office/officeart/2005/8/layout/default"/>
    <dgm:cxn modelId="{558A5652-9AAF-498F-A35C-41EC8B0C39CC}" type="presParOf" srcId="{2202F82F-BB1D-439F-840C-5DB3F2ACF3E4}" destId="{8EAFAD35-BAC8-4479-B919-7602663A446B}" srcOrd="7" destOrd="0" presId="urn:microsoft.com/office/officeart/2005/8/layout/default"/>
    <dgm:cxn modelId="{AD25C86E-0227-488D-BEFD-D6AB97FE6D43}" type="presParOf" srcId="{2202F82F-BB1D-439F-840C-5DB3F2ACF3E4}" destId="{51C5B66E-F86C-4EB4-B484-75E6E2A1C826}" srcOrd="8" destOrd="0" presId="urn:microsoft.com/office/officeart/2005/8/layout/default"/>
    <dgm:cxn modelId="{A9E6AF17-3926-4669-8E8C-1AC72B253419}" type="presParOf" srcId="{2202F82F-BB1D-439F-840C-5DB3F2ACF3E4}" destId="{9AAD7DFA-04F5-4757-9BFC-C97C01B6AA4A}" srcOrd="9" destOrd="0" presId="urn:microsoft.com/office/officeart/2005/8/layout/default"/>
    <dgm:cxn modelId="{61BE2D62-17F2-4E50-90D2-A5D9AF2269DF}" type="presParOf" srcId="{2202F82F-BB1D-439F-840C-5DB3F2ACF3E4}" destId="{CE1CFE87-436E-4BA1-BCF4-102F6C54C304}" srcOrd="10" destOrd="0" presId="urn:microsoft.com/office/officeart/2005/8/layout/default"/>
    <dgm:cxn modelId="{9C447229-173D-483A-87A0-96D298E3A6A2}" type="presParOf" srcId="{2202F82F-BB1D-439F-840C-5DB3F2ACF3E4}" destId="{79EC8618-53ED-405F-B638-29340A057FA9}" srcOrd="11" destOrd="0" presId="urn:microsoft.com/office/officeart/2005/8/layout/default"/>
    <dgm:cxn modelId="{7D9769AB-6E7A-4DDB-8142-0259EFA0D6F5}" type="presParOf" srcId="{2202F82F-BB1D-439F-840C-5DB3F2ACF3E4}" destId="{00CB5D96-10E0-4AA9-B710-9C1330FACAC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D044F-50AC-4E3B-AAC6-4B656B367829}">
      <dsp:nvSpPr>
        <dsp:cNvPr id="0" name=""/>
        <dsp:cNvSpPr/>
      </dsp:nvSpPr>
      <dsp:spPr>
        <a:xfrm>
          <a:off x="0" y="0"/>
          <a:ext cx="8996281" cy="105305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Governance Framework</a:t>
          </a:r>
        </a:p>
        <a:p>
          <a:pPr marL="114300" lvl="1" indent="-114300" algn="l" defTabSz="622300">
            <a:lnSpc>
              <a:spcPct val="90000"/>
            </a:lnSpc>
            <a:spcBef>
              <a:spcPct val="0"/>
            </a:spcBef>
            <a:spcAft>
              <a:spcPct val="15000"/>
            </a:spcAft>
            <a:buChar char="•"/>
          </a:pPr>
          <a:r>
            <a:rPr lang="en-US" sz="1400" kern="1200" dirty="0"/>
            <a:t>Define principles, policies, procedures, and responsibilities for managing data architecture.</a:t>
          </a:r>
        </a:p>
      </dsp:txBody>
      <dsp:txXfrm>
        <a:off x="30843" y="30843"/>
        <a:ext cx="7736748" cy="991366"/>
      </dsp:txXfrm>
    </dsp:sp>
    <dsp:sp modelId="{2E89969B-96ED-412F-BA15-9A8CF4F54C9E}">
      <dsp:nvSpPr>
        <dsp:cNvPr id="0" name=""/>
        <dsp:cNvSpPr/>
      </dsp:nvSpPr>
      <dsp:spPr>
        <a:xfrm>
          <a:off x="671800" y="1199310"/>
          <a:ext cx="8996281" cy="1053052"/>
        </a:xfrm>
        <a:prstGeom prst="roundRect">
          <a:avLst>
            <a:gd name="adj" fmla="val 10000"/>
          </a:avLst>
        </a:prstGeom>
        <a:solidFill>
          <a:schemeClr val="accent3">
            <a:hueOff val="1029291"/>
            <a:satOff val="6178"/>
            <a:lumOff val="470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Define Data Architecture Standards</a:t>
          </a:r>
        </a:p>
        <a:p>
          <a:pPr marL="114300" lvl="1" indent="-114300" algn="l" defTabSz="622300">
            <a:lnSpc>
              <a:spcPct val="90000"/>
            </a:lnSpc>
            <a:spcBef>
              <a:spcPct val="0"/>
            </a:spcBef>
            <a:spcAft>
              <a:spcPct val="15000"/>
            </a:spcAft>
            <a:buChar char="•"/>
          </a:pPr>
          <a:r>
            <a:rPr lang="en-US" sz="1400" kern="1200" dirty="0"/>
            <a:t>Define standards and guidelines for data architecture design, including data models, data storage, data integration, and data security.</a:t>
          </a:r>
        </a:p>
      </dsp:txBody>
      <dsp:txXfrm>
        <a:off x="702643" y="1230153"/>
        <a:ext cx="7578311" cy="991366"/>
      </dsp:txXfrm>
    </dsp:sp>
    <dsp:sp modelId="{A2421738-7D53-441F-AFA4-CE7621093A9A}">
      <dsp:nvSpPr>
        <dsp:cNvPr id="0" name=""/>
        <dsp:cNvSpPr/>
      </dsp:nvSpPr>
      <dsp:spPr>
        <a:xfrm>
          <a:off x="1343600" y="2398620"/>
          <a:ext cx="8996281" cy="1053052"/>
        </a:xfrm>
        <a:prstGeom prst="roundRect">
          <a:avLst>
            <a:gd name="adj" fmla="val 10000"/>
          </a:avLst>
        </a:prstGeom>
        <a:solidFill>
          <a:schemeClr val="accent3">
            <a:hueOff val="2058582"/>
            <a:satOff val="12356"/>
            <a:lumOff val="941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Architecture Governance Council</a:t>
          </a:r>
        </a:p>
        <a:p>
          <a:pPr marL="114300" lvl="1" indent="-114300" algn="l" defTabSz="622300">
            <a:lnSpc>
              <a:spcPct val="90000"/>
            </a:lnSpc>
            <a:spcBef>
              <a:spcPct val="0"/>
            </a:spcBef>
            <a:spcAft>
              <a:spcPct val="15000"/>
            </a:spcAft>
            <a:buChar char="•"/>
          </a:pPr>
          <a:r>
            <a:rPr lang="en-US" sz="1400" kern="1200" dirty="0"/>
            <a:t>Provide oversight, guidance, and decision-making authority for data architecture governance initiatives.</a:t>
          </a:r>
        </a:p>
      </dsp:txBody>
      <dsp:txXfrm>
        <a:off x="1374443" y="2429463"/>
        <a:ext cx="7578311" cy="991366"/>
      </dsp:txXfrm>
    </dsp:sp>
    <dsp:sp modelId="{95B8FB7A-DD1C-4188-8760-B669A82A79B9}">
      <dsp:nvSpPr>
        <dsp:cNvPr id="0" name=""/>
        <dsp:cNvSpPr/>
      </dsp:nvSpPr>
      <dsp:spPr>
        <a:xfrm>
          <a:off x="2015400" y="3597930"/>
          <a:ext cx="8996281" cy="1053052"/>
        </a:xfrm>
        <a:prstGeom prst="roundRect">
          <a:avLst>
            <a:gd name="adj" fmla="val 10000"/>
          </a:avLst>
        </a:prstGeom>
        <a:solidFill>
          <a:schemeClr val="accent3">
            <a:hueOff val="3087872"/>
            <a:satOff val="18534"/>
            <a:lumOff val="141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Data Architecture Change Management</a:t>
          </a:r>
        </a:p>
        <a:p>
          <a:pPr marL="114300" lvl="1" indent="-114300" algn="l" defTabSz="622300">
            <a:lnSpc>
              <a:spcPct val="90000"/>
            </a:lnSpc>
            <a:spcBef>
              <a:spcPct val="0"/>
            </a:spcBef>
            <a:spcAft>
              <a:spcPct val="15000"/>
            </a:spcAft>
            <a:buChar char="•"/>
          </a:pPr>
          <a:r>
            <a:rPr lang="en-US" sz="1400" kern="1200" dirty="0"/>
            <a:t>Establish change management processes and versioning.</a:t>
          </a:r>
        </a:p>
      </dsp:txBody>
      <dsp:txXfrm>
        <a:off x="2046243" y="3628773"/>
        <a:ext cx="7578311" cy="991366"/>
      </dsp:txXfrm>
    </dsp:sp>
    <dsp:sp modelId="{78AB8A5A-CF7C-4E4C-B9ED-0621B33C5875}">
      <dsp:nvSpPr>
        <dsp:cNvPr id="0" name=""/>
        <dsp:cNvSpPr/>
      </dsp:nvSpPr>
      <dsp:spPr>
        <a:xfrm>
          <a:off x="2687201" y="4797240"/>
          <a:ext cx="8996281" cy="1053052"/>
        </a:xfrm>
        <a:prstGeom prst="roundRect">
          <a:avLst>
            <a:gd name="adj" fmla="val 10000"/>
          </a:avLst>
        </a:prstGeom>
        <a:solidFill>
          <a:schemeClr val="accent3">
            <a:hueOff val="4117163"/>
            <a:satOff val="24712"/>
            <a:lumOff val="188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Monitoring and Compliance</a:t>
          </a:r>
        </a:p>
        <a:p>
          <a:pPr marL="114300" lvl="1" indent="-114300" algn="l" defTabSz="622300">
            <a:lnSpc>
              <a:spcPct val="90000"/>
            </a:lnSpc>
            <a:spcBef>
              <a:spcPct val="0"/>
            </a:spcBef>
            <a:spcAft>
              <a:spcPct val="15000"/>
            </a:spcAft>
            <a:buChar char="•"/>
          </a:pPr>
          <a:r>
            <a:rPr lang="en-US" sz="1400" kern="1200" dirty="0"/>
            <a:t>Implement monitoring mechanisms to track adherence to data architecture standards, policies, and guidelines. Ensure compliance to Data Architecture standards</a:t>
          </a:r>
        </a:p>
      </dsp:txBody>
      <dsp:txXfrm>
        <a:off x="2718044" y="4828083"/>
        <a:ext cx="7578311" cy="991366"/>
      </dsp:txXfrm>
    </dsp:sp>
    <dsp:sp modelId="{7BE8532F-D186-4AEE-88AA-56FE7877815F}">
      <dsp:nvSpPr>
        <dsp:cNvPr id="0" name=""/>
        <dsp:cNvSpPr/>
      </dsp:nvSpPr>
      <dsp:spPr>
        <a:xfrm>
          <a:off x="8311797" y="769313"/>
          <a:ext cx="684484" cy="684484"/>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465806" y="769313"/>
        <a:ext cx="376466" cy="515074"/>
      </dsp:txXfrm>
    </dsp:sp>
    <dsp:sp modelId="{6DCEBC4B-4614-4E29-8711-24A66D3E7F0A}">
      <dsp:nvSpPr>
        <dsp:cNvPr id="0" name=""/>
        <dsp:cNvSpPr/>
      </dsp:nvSpPr>
      <dsp:spPr>
        <a:xfrm>
          <a:off x="8983597" y="1968623"/>
          <a:ext cx="684484" cy="684484"/>
        </a:xfrm>
        <a:prstGeom prst="downArrow">
          <a:avLst>
            <a:gd name="adj1" fmla="val 55000"/>
            <a:gd name="adj2" fmla="val 45000"/>
          </a:avLst>
        </a:prstGeom>
        <a:solidFill>
          <a:schemeClr val="accent3">
            <a:tint val="40000"/>
            <a:alpha val="90000"/>
            <a:hueOff val="1685052"/>
            <a:satOff val="14902"/>
            <a:lumOff val="1765"/>
            <a:alphaOff val="0"/>
          </a:schemeClr>
        </a:solidFill>
        <a:ln w="19050" cap="flat" cmpd="sng" algn="ctr">
          <a:solidFill>
            <a:schemeClr val="accent3">
              <a:tint val="40000"/>
              <a:alpha val="90000"/>
              <a:hueOff val="1685052"/>
              <a:satOff val="14902"/>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137606" y="1968623"/>
        <a:ext cx="376466" cy="515074"/>
      </dsp:txXfrm>
    </dsp:sp>
    <dsp:sp modelId="{71EC916F-5350-4C26-B062-407484697ED8}">
      <dsp:nvSpPr>
        <dsp:cNvPr id="0" name=""/>
        <dsp:cNvSpPr/>
      </dsp:nvSpPr>
      <dsp:spPr>
        <a:xfrm>
          <a:off x="9655398" y="3150382"/>
          <a:ext cx="684484" cy="684484"/>
        </a:xfrm>
        <a:prstGeom prst="downArrow">
          <a:avLst>
            <a:gd name="adj1" fmla="val 55000"/>
            <a:gd name="adj2" fmla="val 45000"/>
          </a:avLst>
        </a:prstGeom>
        <a:solidFill>
          <a:schemeClr val="accent3">
            <a:tint val="40000"/>
            <a:alpha val="90000"/>
            <a:hueOff val="3370104"/>
            <a:satOff val="29803"/>
            <a:lumOff val="3530"/>
            <a:alphaOff val="0"/>
          </a:schemeClr>
        </a:solidFill>
        <a:ln w="19050" cap="flat" cmpd="sng" algn="ctr">
          <a:solidFill>
            <a:schemeClr val="accent3">
              <a:tint val="40000"/>
              <a:alpha val="90000"/>
              <a:hueOff val="3370104"/>
              <a:satOff val="29803"/>
              <a:lumOff val="35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809407" y="3150382"/>
        <a:ext cx="376466" cy="515074"/>
      </dsp:txXfrm>
    </dsp:sp>
    <dsp:sp modelId="{579E3A07-3803-4870-AC7B-77C08D4A9AD8}">
      <dsp:nvSpPr>
        <dsp:cNvPr id="0" name=""/>
        <dsp:cNvSpPr/>
      </dsp:nvSpPr>
      <dsp:spPr>
        <a:xfrm>
          <a:off x="10327198" y="4361393"/>
          <a:ext cx="684484" cy="684484"/>
        </a:xfrm>
        <a:prstGeom prst="downArrow">
          <a:avLst>
            <a:gd name="adj1" fmla="val 55000"/>
            <a:gd name="adj2" fmla="val 45000"/>
          </a:avLst>
        </a:prstGeom>
        <a:solidFill>
          <a:schemeClr val="accent3">
            <a:tint val="40000"/>
            <a:alpha val="90000"/>
            <a:hueOff val="5055155"/>
            <a:satOff val="44705"/>
            <a:lumOff val="5295"/>
            <a:alphaOff val="0"/>
          </a:schemeClr>
        </a:solidFill>
        <a:ln w="19050" cap="flat" cmpd="sng" algn="ctr">
          <a:solidFill>
            <a:schemeClr val="accent3">
              <a:tint val="40000"/>
              <a:alpha val="90000"/>
              <a:hueOff val="5055155"/>
              <a:satOff val="44705"/>
              <a:lumOff val="52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10481207" y="4361393"/>
        <a:ext cx="376466" cy="515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BE5FE-503C-4290-BBD9-B733669600FC}">
      <dsp:nvSpPr>
        <dsp:cNvPr id="0" name=""/>
        <dsp:cNvSpPr/>
      </dsp:nvSpPr>
      <dsp:spPr>
        <a:xfrm>
          <a:off x="524311" y="3732"/>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Remove Data Silos</a:t>
          </a:r>
        </a:p>
        <a:p>
          <a:pPr marL="114300" lvl="1" indent="-114300" algn="l" defTabSz="622300">
            <a:lnSpc>
              <a:spcPct val="90000"/>
            </a:lnSpc>
            <a:spcBef>
              <a:spcPct val="0"/>
            </a:spcBef>
            <a:spcAft>
              <a:spcPct val="15000"/>
            </a:spcAft>
            <a:buChar char="•"/>
          </a:pPr>
          <a:r>
            <a:rPr lang="en-US" sz="1400" kern="1200" dirty="0"/>
            <a:t>stakeholders have a complete view of the data</a:t>
          </a:r>
        </a:p>
        <a:p>
          <a:pPr marL="114300" lvl="1" indent="-114300" algn="l" defTabSz="622300">
            <a:lnSpc>
              <a:spcPct val="90000"/>
            </a:lnSpc>
            <a:spcBef>
              <a:spcPct val="0"/>
            </a:spcBef>
            <a:spcAft>
              <a:spcPct val="15000"/>
            </a:spcAft>
            <a:buChar char="•"/>
          </a:pPr>
          <a:r>
            <a:rPr lang="en-US" sz="1400" kern="1200" dirty="0"/>
            <a:t>360-degree view of customer insights</a:t>
          </a:r>
        </a:p>
      </dsp:txBody>
      <dsp:txXfrm>
        <a:off x="566773" y="46194"/>
        <a:ext cx="2342728" cy="1769729"/>
      </dsp:txXfrm>
    </dsp:sp>
    <dsp:sp modelId="{F4C050FA-2012-46D7-9B69-38439B194F4C}">
      <dsp:nvSpPr>
        <dsp:cNvPr id="0" name=""/>
        <dsp:cNvSpPr/>
      </dsp:nvSpPr>
      <dsp:spPr>
        <a:xfrm>
          <a:off x="524311" y="1815923"/>
          <a:ext cx="2427652" cy="77924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Data is a Shared Asset</a:t>
          </a:r>
        </a:p>
      </dsp:txBody>
      <dsp:txXfrm>
        <a:off x="524311" y="1815923"/>
        <a:ext cx="1709614" cy="779242"/>
      </dsp:txXfrm>
    </dsp:sp>
    <dsp:sp modelId="{C0921BC9-F618-4186-A46E-2242A51752FA}">
      <dsp:nvSpPr>
        <dsp:cNvPr id="0" name=""/>
        <dsp:cNvSpPr/>
      </dsp:nvSpPr>
      <dsp:spPr>
        <a:xfrm>
          <a:off x="2302600" y="1939699"/>
          <a:ext cx="849678" cy="84967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A822AF-584B-471B-9BCE-914078CBE5DF}">
      <dsp:nvSpPr>
        <dsp:cNvPr id="0" name=""/>
        <dsp:cNvSpPr/>
      </dsp:nvSpPr>
      <dsp:spPr>
        <a:xfrm>
          <a:off x="3362805" y="3732"/>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 interfaces, self-service tools, and documentation that empower users to interact with data seamlessly.</a:t>
          </a:r>
        </a:p>
        <a:p>
          <a:pPr marL="114300" lvl="1" indent="-114300" algn="l" defTabSz="622300">
            <a:lnSpc>
              <a:spcPct val="90000"/>
            </a:lnSpc>
            <a:spcBef>
              <a:spcPct val="0"/>
            </a:spcBef>
            <a:spcAft>
              <a:spcPct val="15000"/>
            </a:spcAft>
            <a:buChar char="•"/>
          </a:pPr>
          <a:r>
            <a:rPr lang="en-US" sz="1400" kern="1200" dirty="0"/>
            <a:t>Data Literacy</a:t>
          </a:r>
        </a:p>
        <a:p>
          <a:pPr marL="114300" lvl="1" indent="-114300" algn="l" defTabSz="622300">
            <a:lnSpc>
              <a:spcPct val="90000"/>
            </a:lnSpc>
            <a:spcBef>
              <a:spcPct val="0"/>
            </a:spcBef>
            <a:spcAft>
              <a:spcPct val="15000"/>
            </a:spcAft>
            <a:buChar char="•"/>
          </a:pPr>
          <a:r>
            <a:rPr lang="en-US" sz="1400" kern="1200" dirty="0"/>
            <a:t>Common Vocabulary</a:t>
          </a:r>
        </a:p>
      </dsp:txBody>
      <dsp:txXfrm>
        <a:off x="3405267" y="46194"/>
        <a:ext cx="2342728" cy="1769729"/>
      </dsp:txXfrm>
    </dsp:sp>
    <dsp:sp modelId="{951AD3AA-F3EB-4356-BE19-2C7ECE75CD04}">
      <dsp:nvSpPr>
        <dsp:cNvPr id="0" name=""/>
        <dsp:cNvSpPr/>
      </dsp:nvSpPr>
      <dsp:spPr>
        <a:xfrm>
          <a:off x="3362781" y="1815923"/>
          <a:ext cx="2427652" cy="77924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US" sz="1400" kern="1200"/>
            <a:t>Usability and Accessibility</a:t>
          </a:r>
          <a:endParaRPr lang="en-US" sz="1400" kern="1200" dirty="0"/>
        </a:p>
      </dsp:txBody>
      <dsp:txXfrm>
        <a:off x="3362781" y="1815923"/>
        <a:ext cx="1709614" cy="779242"/>
      </dsp:txXfrm>
    </dsp:sp>
    <dsp:sp modelId="{520BE0D4-D1C3-40B9-BA46-5A92EC6EAB33}">
      <dsp:nvSpPr>
        <dsp:cNvPr id="0" name=""/>
        <dsp:cNvSpPr/>
      </dsp:nvSpPr>
      <dsp:spPr>
        <a:xfrm>
          <a:off x="5141070" y="1939699"/>
          <a:ext cx="849678" cy="84967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88290E-5DF4-4667-B9A8-A10DB1B7D500}">
      <dsp:nvSpPr>
        <dsp:cNvPr id="0" name=""/>
        <dsp:cNvSpPr/>
      </dsp:nvSpPr>
      <dsp:spPr>
        <a:xfrm>
          <a:off x="6201275" y="3732"/>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Deliver broad self-service access without compromising control.</a:t>
          </a:r>
        </a:p>
        <a:p>
          <a:pPr marL="114300" lvl="1" indent="-114300" algn="l" defTabSz="622300">
            <a:lnSpc>
              <a:spcPct val="90000"/>
            </a:lnSpc>
            <a:spcBef>
              <a:spcPct val="0"/>
            </a:spcBef>
            <a:spcAft>
              <a:spcPct val="15000"/>
            </a:spcAft>
            <a:buChar char="•"/>
          </a:pPr>
          <a:r>
            <a:rPr lang="en-US" sz="1400" kern="1200" dirty="0"/>
            <a:t>Least privilege access policy.</a:t>
          </a:r>
        </a:p>
        <a:p>
          <a:pPr marL="114300" lvl="1" indent="-114300" algn="l" defTabSz="622300">
            <a:lnSpc>
              <a:spcPct val="90000"/>
            </a:lnSpc>
            <a:spcBef>
              <a:spcPct val="0"/>
            </a:spcBef>
            <a:spcAft>
              <a:spcPct val="15000"/>
            </a:spcAft>
            <a:buChar char="•"/>
          </a:pPr>
          <a:r>
            <a:rPr lang="en-US" sz="1400" kern="1200" dirty="0"/>
            <a:t>RBAC, PII Classification, Ringfencing</a:t>
          </a:r>
        </a:p>
      </dsp:txBody>
      <dsp:txXfrm>
        <a:off x="6243737" y="46194"/>
        <a:ext cx="2342728" cy="1769729"/>
      </dsp:txXfrm>
    </dsp:sp>
    <dsp:sp modelId="{B6525456-9198-42D2-BB6A-F315D38517F6}">
      <dsp:nvSpPr>
        <dsp:cNvPr id="0" name=""/>
        <dsp:cNvSpPr/>
      </dsp:nvSpPr>
      <dsp:spPr>
        <a:xfrm>
          <a:off x="6201251" y="1815923"/>
          <a:ext cx="2427652" cy="77924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Data Security and Privacy</a:t>
          </a:r>
        </a:p>
      </dsp:txBody>
      <dsp:txXfrm>
        <a:off x="6201251" y="1815923"/>
        <a:ext cx="1709614" cy="779242"/>
      </dsp:txXfrm>
    </dsp:sp>
    <dsp:sp modelId="{F8E08B16-5BD4-4A8D-BB47-5181A8164A00}">
      <dsp:nvSpPr>
        <dsp:cNvPr id="0" name=""/>
        <dsp:cNvSpPr/>
      </dsp:nvSpPr>
      <dsp:spPr>
        <a:xfrm>
          <a:off x="7979540" y="1939699"/>
          <a:ext cx="849678" cy="849678"/>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183BA3-5C71-43B8-98A5-6366677D61DC}">
      <dsp:nvSpPr>
        <dsp:cNvPr id="0" name=""/>
        <dsp:cNvSpPr/>
      </dsp:nvSpPr>
      <dsp:spPr>
        <a:xfrm>
          <a:off x="9039745" y="3732"/>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Data Modelling</a:t>
          </a:r>
        </a:p>
        <a:p>
          <a:pPr marL="114300" lvl="1" indent="-114300" algn="l" defTabSz="622300">
            <a:lnSpc>
              <a:spcPct val="90000"/>
            </a:lnSpc>
            <a:spcBef>
              <a:spcPct val="0"/>
            </a:spcBef>
            <a:spcAft>
              <a:spcPct val="15000"/>
            </a:spcAft>
            <a:buChar char="•"/>
          </a:pPr>
          <a:r>
            <a:rPr lang="en-US" sz="1400" kern="1200" dirty="0"/>
            <a:t>ETL Framework</a:t>
          </a:r>
        </a:p>
        <a:p>
          <a:pPr marL="114300" lvl="1" indent="-114300" algn="l" defTabSz="622300">
            <a:lnSpc>
              <a:spcPct val="90000"/>
            </a:lnSpc>
            <a:spcBef>
              <a:spcPct val="0"/>
            </a:spcBef>
            <a:spcAft>
              <a:spcPct val="15000"/>
            </a:spcAft>
            <a:buChar char="•"/>
          </a:pPr>
          <a:r>
            <a:rPr lang="en-US" sz="1400" kern="1200" dirty="0"/>
            <a:t>Data Formats</a:t>
          </a:r>
        </a:p>
        <a:p>
          <a:pPr marL="114300" lvl="1" indent="-114300" algn="l" defTabSz="622300">
            <a:lnSpc>
              <a:spcPct val="90000"/>
            </a:lnSpc>
            <a:spcBef>
              <a:spcPct val="0"/>
            </a:spcBef>
            <a:spcAft>
              <a:spcPct val="15000"/>
            </a:spcAft>
            <a:buChar char="•"/>
          </a:pPr>
          <a:r>
            <a:rPr lang="en-US" sz="1400" kern="1200" dirty="0"/>
            <a:t>CI-CD</a:t>
          </a:r>
        </a:p>
        <a:p>
          <a:pPr marL="114300" lvl="1" indent="-114300" algn="l" defTabSz="622300">
            <a:lnSpc>
              <a:spcPct val="90000"/>
            </a:lnSpc>
            <a:spcBef>
              <a:spcPct val="0"/>
            </a:spcBef>
            <a:spcAft>
              <a:spcPct val="15000"/>
            </a:spcAft>
            <a:buChar char="•"/>
          </a:pPr>
          <a:r>
            <a:rPr lang="en-US" sz="1400" kern="1200" dirty="0"/>
            <a:t>Data Quality</a:t>
          </a:r>
        </a:p>
      </dsp:txBody>
      <dsp:txXfrm>
        <a:off x="9082207" y="46194"/>
        <a:ext cx="2342728" cy="1769729"/>
      </dsp:txXfrm>
    </dsp:sp>
    <dsp:sp modelId="{54C1AEC9-6249-43C0-9F36-87B9F0D61355}">
      <dsp:nvSpPr>
        <dsp:cNvPr id="0" name=""/>
        <dsp:cNvSpPr/>
      </dsp:nvSpPr>
      <dsp:spPr>
        <a:xfrm>
          <a:off x="9039720" y="1815923"/>
          <a:ext cx="2427652" cy="77924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Data Integration</a:t>
          </a:r>
        </a:p>
      </dsp:txBody>
      <dsp:txXfrm>
        <a:off x="9039720" y="1815923"/>
        <a:ext cx="1709614" cy="779242"/>
      </dsp:txXfrm>
    </dsp:sp>
    <dsp:sp modelId="{5287B37C-06A2-441E-9906-1D023C6E2F8E}">
      <dsp:nvSpPr>
        <dsp:cNvPr id="0" name=""/>
        <dsp:cNvSpPr/>
      </dsp:nvSpPr>
      <dsp:spPr>
        <a:xfrm>
          <a:off x="10818009" y="1939699"/>
          <a:ext cx="849678" cy="849678"/>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FB0B5C-F02F-41E0-99DD-D0C37073A8BE}">
      <dsp:nvSpPr>
        <dsp:cNvPr id="0" name=""/>
        <dsp:cNvSpPr/>
      </dsp:nvSpPr>
      <dsp:spPr>
        <a:xfrm>
          <a:off x="524336" y="3210206"/>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Seamless integration of data across systems, applications, and platforms.</a:t>
          </a:r>
        </a:p>
        <a:p>
          <a:pPr marL="114300" lvl="1" indent="-114300" algn="l" defTabSz="622300">
            <a:lnSpc>
              <a:spcPct val="90000"/>
            </a:lnSpc>
            <a:spcBef>
              <a:spcPct val="0"/>
            </a:spcBef>
            <a:spcAft>
              <a:spcPct val="15000"/>
            </a:spcAft>
            <a:buChar char="•"/>
          </a:pPr>
          <a:r>
            <a:rPr lang="en-US" sz="1400" kern="1200" dirty="0"/>
            <a:t>Accommodate growth, handle increasing data complexity, and support future expansion and innovation.</a:t>
          </a:r>
        </a:p>
      </dsp:txBody>
      <dsp:txXfrm>
        <a:off x="566798" y="3252668"/>
        <a:ext cx="2342728" cy="1769729"/>
      </dsp:txXfrm>
    </dsp:sp>
    <dsp:sp modelId="{82CD2FC5-EC42-4172-A8F6-E65DA02F49E4}">
      <dsp:nvSpPr>
        <dsp:cNvPr id="0" name=""/>
        <dsp:cNvSpPr/>
      </dsp:nvSpPr>
      <dsp:spPr>
        <a:xfrm>
          <a:off x="524311" y="5022397"/>
          <a:ext cx="2427652" cy="779242"/>
        </a:xfrm>
        <a:prstGeom prst="rect">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Interoperability, Scalability and Flexibility</a:t>
          </a:r>
        </a:p>
      </dsp:txBody>
      <dsp:txXfrm>
        <a:off x="524311" y="5022397"/>
        <a:ext cx="1709614" cy="779242"/>
      </dsp:txXfrm>
    </dsp:sp>
    <dsp:sp modelId="{3F556D14-7CB8-4677-8F12-055E3BB61939}">
      <dsp:nvSpPr>
        <dsp:cNvPr id="0" name=""/>
        <dsp:cNvSpPr/>
      </dsp:nvSpPr>
      <dsp:spPr>
        <a:xfrm>
          <a:off x="2302600" y="5146172"/>
          <a:ext cx="849678" cy="849678"/>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E00ECE-48A5-485A-8024-3499FA63609A}">
      <dsp:nvSpPr>
        <dsp:cNvPr id="0" name=""/>
        <dsp:cNvSpPr/>
      </dsp:nvSpPr>
      <dsp:spPr>
        <a:xfrm>
          <a:off x="3362805" y="3210206"/>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Accuracy</a:t>
          </a:r>
        </a:p>
        <a:p>
          <a:pPr marL="114300" lvl="1" indent="-114300" algn="l" defTabSz="622300">
            <a:lnSpc>
              <a:spcPct val="90000"/>
            </a:lnSpc>
            <a:spcBef>
              <a:spcPct val="0"/>
            </a:spcBef>
            <a:spcAft>
              <a:spcPct val="15000"/>
            </a:spcAft>
            <a:buChar char="•"/>
          </a:pPr>
          <a:r>
            <a:rPr lang="en-US" sz="1400" kern="1200" dirty="0"/>
            <a:t>Consistency</a:t>
          </a:r>
        </a:p>
        <a:p>
          <a:pPr marL="114300" lvl="1" indent="-114300" algn="l" defTabSz="622300">
            <a:lnSpc>
              <a:spcPct val="90000"/>
            </a:lnSpc>
            <a:spcBef>
              <a:spcPct val="0"/>
            </a:spcBef>
            <a:spcAft>
              <a:spcPct val="15000"/>
            </a:spcAft>
            <a:buChar char="•"/>
          </a:pPr>
          <a:r>
            <a:rPr lang="en-US" sz="1400" kern="1200" dirty="0"/>
            <a:t>Timeliness</a:t>
          </a:r>
        </a:p>
        <a:p>
          <a:pPr marL="114300" lvl="1" indent="-114300" algn="l" defTabSz="622300">
            <a:lnSpc>
              <a:spcPct val="90000"/>
            </a:lnSpc>
            <a:spcBef>
              <a:spcPct val="0"/>
            </a:spcBef>
            <a:spcAft>
              <a:spcPct val="15000"/>
            </a:spcAft>
            <a:buChar char="•"/>
          </a:pPr>
          <a:r>
            <a:rPr lang="en-US" sz="1400" kern="1200" dirty="0"/>
            <a:t>Completeness</a:t>
          </a:r>
        </a:p>
        <a:p>
          <a:pPr marL="114300" lvl="1" indent="-114300" algn="l" defTabSz="622300">
            <a:lnSpc>
              <a:spcPct val="90000"/>
            </a:lnSpc>
            <a:spcBef>
              <a:spcPct val="0"/>
            </a:spcBef>
            <a:spcAft>
              <a:spcPct val="15000"/>
            </a:spcAft>
            <a:buChar char="•"/>
          </a:pPr>
          <a:r>
            <a:rPr lang="en-US" sz="1400" kern="1200" dirty="0"/>
            <a:t>Observability</a:t>
          </a:r>
        </a:p>
      </dsp:txBody>
      <dsp:txXfrm>
        <a:off x="3405267" y="3252668"/>
        <a:ext cx="2342728" cy="1769729"/>
      </dsp:txXfrm>
    </dsp:sp>
    <dsp:sp modelId="{51ACFA4D-3F2B-4A45-9967-AA256EC5769A}">
      <dsp:nvSpPr>
        <dsp:cNvPr id="0" name=""/>
        <dsp:cNvSpPr/>
      </dsp:nvSpPr>
      <dsp:spPr>
        <a:xfrm>
          <a:off x="3362781" y="5022397"/>
          <a:ext cx="2427652" cy="77924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Data Quality</a:t>
          </a:r>
        </a:p>
      </dsp:txBody>
      <dsp:txXfrm>
        <a:off x="3362781" y="5022397"/>
        <a:ext cx="1709614" cy="779242"/>
      </dsp:txXfrm>
    </dsp:sp>
    <dsp:sp modelId="{4380A554-A6B5-43EE-BD73-6ECBE7DDE2F1}">
      <dsp:nvSpPr>
        <dsp:cNvPr id="0" name=""/>
        <dsp:cNvSpPr/>
      </dsp:nvSpPr>
      <dsp:spPr>
        <a:xfrm>
          <a:off x="5141070" y="5146172"/>
          <a:ext cx="849678" cy="849678"/>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87B1DB-9815-4847-9C5C-7E86647E1636}">
      <dsp:nvSpPr>
        <dsp:cNvPr id="0" name=""/>
        <dsp:cNvSpPr/>
      </dsp:nvSpPr>
      <dsp:spPr>
        <a:xfrm>
          <a:off x="6201275" y="3210206"/>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Process Optimization</a:t>
          </a:r>
        </a:p>
        <a:p>
          <a:pPr marL="114300" lvl="1" indent="-114300" algn="l" defTabSz="622300">
            <a:lnSpc>
              <a:spcPct val="90000"/>
            </a:lnSpc>
            <a:spcBef>
              <a:spcPct val="0"/>
            </a:spcBef>
            <a:spcAft>
              <a:spcPct val="15000"/>
            </a:spcAft>
            <a:buChar char="•"/>
          </a:pPr>
          <a:r>
            <a:rPr lang="en-US" sz="1400" kern="1200" dirty="0"/>
            <a:t>Performance Metrics and Monitoring</a:t>
          </a:r>
        </a:p>
        <a:p>
          <a:pPr marL="114300" lvl="1" indent="-114300" algn="l" defTabSz="622300">
            <a:lnSpc>
              <a:spcPct val="90000"/>
            </a:lnSpc>
            <a:spcBef>
              <a:spcPct val="0"/>
            </a:spcBef>
            <a:spcAft>
              <a:spcPct val="15000"/>
            </a:spcAft>
            <a:buChar char="•"/>
          </a:pPr>
          <a:r>
            <a:rPr lang="en-US" sz="1400" kern="1200" dirty="0"/>
            <a:t>Incident Management</a:t>
          </a:r>
        </a:p>
      </dsp:txBody>
      <dsp:txXfrm>
        <a:off x="6243737" y="3252668"/>
        <a:ext cx="2342728" cy="1769729"/>
      </dsp:txXfrm>
    </dsp:sp>
    <dsp:sp modelId="{B48EEE6E-47E9-4EA1-9716-A8AE880BE3E8}">
      <dsp:nvSpPr>
        <dsp:cNvPr id="0" name=""/>
        <dsp:cNvSpPr/>
      </dsp:nvSpPr>
      <dsp:spPr>
        <a:xfrm>
          <a:off x="6201251" y="5022397"/>
          <a:ext cx="2427652" cy="77924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Operational Excellence</a:t>
          </a:r>
        </a:p>
      </dsp:txBody>
      <dsp:txXfrm>
        <a:off x="6201251" y="5022397"/>
        <a:ext cx="1709614" cy="779242"/>
      </dsp:txXfrm>
    </dsp:sp>
    <dsp:sp modelId="{59217527-EDAF-4413-B082-2B994559A2B9}">
      <dsp:nvSpPr>
        <dsp:cNvPr id="0" name=""/>
        <dsp:cNvSpPr/>
      </dsp:nvSpPr>
      <dsp:spPr>
        <a:xfrm>
          <a:off x="7979540" y="5146172"/>
          <a:ext cx="849678" cy="849678"/>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E0BD4-364C-4699-BC96-3F580713F9F0}">
      <dsp:nvSpPr>
        <dsp:cNvPr id="0" name=""/>
        <dsp:cNvSpPr/>
      </dsp:nvSpPr>
      <dsp:spPr>
        <a:xfrm>
          <a:off x="9039745" y="3210206"/>
          <a:ext cx="2427652" cy="1812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Metadata Management</a:t>
          </a:r>
        </a:p>
        <a:p>
          <a:pPr marL="114300" lvl="1" indent="-114300" algn="l" defTabSz="622300">
            <a:lnSpc>
              <a:spcPct val="90000"/>
            </a:lnSpc>
            <a:spcBef>
              <a:spcPct val="0"/>
            </a:spcBef>
            <a:spcAft>
              <a:spcPct val="15000"/>
            </a:spcAft>
            <a:buChar char="•"/>
          </a:pPr>
          <a:r>
            <a:rPr lang="en-US" sz="1400" kern="1200" dirty="0"/>
            <a:t>Data Dictionary</a:t>
          </a:r>
        </a:p>
        <a:p>
          <a:pPr marL="114300" lvl="1" indent="-114300" algn="l" defTabSz="622300">
            <a:lnSpc>
              <a:spcPct val="90000"/>
            </a:lnSpc>
            <a:spcBef>
              <a:spcPct val="0"/>
            </a:spcBef>
            <a:spcAft>
              <a:spcPct val="15000"/>
            </a:spcAft>
            <a:buChar char="•"/>
          </a:pPr>
          <a:r>
            <a:rPr lang="en-US" sz="1400" kern="1200" dirty="0"/>
            <a:t>Documentation</a:t>
          </a:r>
        </a:p>
        <a:p>
          <a:pPr marL="114300" lvl="1" indent="-114300" algn="l" defTabSz="622300">
            <a:lnSpc>
              <a:spcPct val="90000"/>
            </a:lnSpc>
            <a:spcBef>
              <a:spcPct val="0"/>
            </a:spcBef>
            <a:spcAft>
              <a:spcPct val="15000"/>
            </a:spcAft>
            <a:buChar char="•"/>
          </a:pPr>
          <a:r>
            <a:rPr lang="en-US" sz="1400" kern="1200" dirty="0"/>
            <a:t>Lineage, cataloging.</a:t>
          </a:r>
        </a:p>
        <a:p>
          <a:pPr marL="114300" lvl="1" indent="-114300" algn="l" defTabSz="622300">
            <a:lnSpc>
              <a:spcPct val="90000"/>
            </a:lnSpc>
            <a:spcBef>
              <a:spcPct val="0"/>
            </a:spcBef>
            <a:spcAft>
              <a:spcPct val="15000"/>
            </a:spcAft>
            <a:buChar char="•"/>
          </a:pPr>
          <a:r>
            <a:rPr lang="en-US" sz="1400" kern="1200" dirty="0"/>
            <a:t>Change Control</a:t>
          </a:r>
        </a:p>
      </dsp:txBody>
      <dsp:txXfrm>
        <a:off x="9082207" y="3252668"/>
        <a:ext cx="2342728" cy="1769729"/>
      </dsp:txXfrm>
    </dsp:sp>
    <dsp:sp modelId="{5A5AA810-6205-43E0-948B-913D03396E94}">
      <dsp:nvSpPr>
        <dsp:cNvPr id="0" name=""/>
        <dsp:cNvSpPr/>
      </dsp:nvSpPr>
      <dsp:spPr>
        <a:xfrm>
          <a:off x="9039720" y="5022397"/>
          <a:ext cx="2427652" cy="77924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US" sz="1600" kern="1200" dirty="0"/>
            <a:t>Data Lifecycle Management</a:t>
          </a:r>
        </a:p>
      </dsp:txBody>
      <dsp:txXfrm>
        <a:off x="9039720" y="5022397"/>
        <a:ext cx="1709614" cy="779242"/>
      </dsp:txXfrm>
    </dsp:sp>
    <dsp:sp modelId="{45FE1B58-6AC0-408C-A8CB-585FBA077D9B}">
      <dsp:nvSpPr>
        <dsp:cNvPr id="0" name=""/>
        <dsp:cNvSpPr/>
      </dsp:nvSpPr>
      <dsp:spPr>
        <a:xfrm>
          <a:off x="10818009" y="5146172"/>
          <a:ext cx="849678" cy="849678"/>
        </a:xfrm>
        <a:prstGeom prst="ellipse">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3CBE-DA5D-4D5B-8743-80EFE76628C9}">
      <dsp:nvSpPr>
        <dsp:cNvPr id="0" name=""/>
        <dsp:cNvSpPr/>
      </dsp:nvSpPr>
      <dsp:spPr>
        <a:xfrm>
          <a:off x="1300162" y="2393"/>
          <a:ext cx="2997398" cy="179843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Strategic Alignment</a:t>
          </a:r>
        </a:p>
        <a:p>
          <a:pPr marL="114300" lvl="1" indent="-114300" algn="l" defTabSz="577850">
            <a:lnSpc>
              <a:spcPct val="90000"/>
            </a:lnSpc>
            <a:spcBef>
              <a:spcPct val="0"/>
            </a:spcBef>
            <a:spcAft>
              <a:spcPct val="15000"/>
            </a:spcAft>
            <a:buChar char="•"/>
          </a:pPr>
          <a:r>
            <a:rPr lang="en-US" sz="1300" kern="1200" dirty="0"/>
            <a:t>The DARB ensures that data architecture initiatives are closely aligned with the organization's strategic direction and business priorities.</a:t>
          </a:r>
        </a:p>
      </dsp:txBody>
      <dsp:txXfrm>
        <a:off x="1300162" y="2393"/>
        <a:ext cx="2997398" cy="1798439"/>
      </dsp:txXfrm>
    </dsp:sp>
    <dsp:sp modelId="{D7E7E345-0998-46E2-AF82-5DFCF212B58E}">
      <dsp:nvSpPr>
        <dsp:cNvPr id="0" name=""/>
        <dsp:cNvSpPr/>
      </dsp:nvSpPr>
      <dsp:spPr>
        <a:xfrm>
          <a:off x="4597300" y="2393"/>
          <a:ext cx="2997398" cy="1798439"/>
        </a:xfrm>
        <a:prstGeom prst="rect">
          <a:avLst/>
        </a:prstGeom>
        <a:solidFill>
          <a:schemeClr val="accent5">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Governance Oversight</a:t>
          </a:r>
        </a:p>
        <a:p>
          <a:pPr marL="114300" lvl="1" indent="-114300" algn="l" defTabSz="577850">
            <a:lnSpc>
              <a:spcPct val="90000"/>
            </a:lnSpc>
            <a:spcBef>
              <a:spcPct val="0"/>
            </a:spcBef>
            <a:spcAft>
              <a:spcPct val="15000"/>
            </a:spcAft>
            <a:buChar char="•"/>
          </a:pPr>
          <a:r>
            <a:rPr lang="en-US" sz="1300" kern="1200" dirty="0"/>
            <a:t>The DARB provides governance oversight for all data architecture-related initiatives, data architecture principles, and regulatory requirements</a:t>
          </a:r>
        </a:p>
      </dsp:txBody>
      <dsp:txXfrm>
        <a:off x="4597300" y="2393"/>
        <a:ext cx="2997398" cy="1798439"/>
      </dsp:txXfrm>
    </dsp:sp>
    <dsp:sp modelId="{829CCF01-159C-45E7-B829-BDC62CB67546}">
      <dsp:nvSpPr>
        <dsp:cNvPr id="0" name=""/>
        <dsp:cNvSpPr/>
      </dsp:nvSpPr>
      <dsp:spPr>
        <a:xfrm>
          <a:off x="7894439" y="2393"/>
          <a:ext cx="2997398" cy="1798439"/>
        </a:xfrm>
        <a:prstGeom prst="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Principles, Standards and Guidelines</a:t>
          </a:r>
        </a:p>
        <a:p>
          <a:pPr marL="114300" lvl="1" indent="-114300" algn="l" defTabSz="577850">
            <a:lnSpc>
              <a:spcPct val="90000"/>
            </a:lnSpc>
            <a:spcBef>
              <a:spcPct val="0"/>
            </a:spcBef>
            <a:spcAft>
              <a:spcPct val="15000"/>
            </a:spcAft>
            <a:buChar char="•"/>
          </a:pPr>
          <a:r>
            <a:rPr lang="en-US" sz="1300" kern="1200" dirty="0"/>
            <a:t>The DARB develops and maintains data architecture standards, best practices, and guidelines to ensure consistency, interoperability, and reusability across projects and initiatives.</a:t>
          </a:r>
        </a:p>
      </dsp:txBody>
      <dsp:txXfrm>
        <a:off x="7894439" y="2393"/>
        <a:ext cx="2997398" cy="1798439"/>
      </dsp:txXfrm>
    </dsp:sp>
    <dsp:sp modelId="{8615F53A-87D1-4353-8986-84FB01E7F058}">
      <dsp:nvSpPr>
        <dsp:cNvPr id="0" name=""/>
        <dsp:cNvSpPr/>
      </dsp:nvSpPr>
      <dsp:spPr>
        <a:xfrm>
          <a:off x="1300162" y="2100572"/>
          <a:ext cx="2997398" cy="1798439"/>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Integration and Interoperability</a:t>
          </a:r>
        </a:p>
        <a:p>
          <a:pPr marL="114300" lvl="1" indent="-114300" algn="l" defTabSz="577850">
            <a:lnSpc>
              <a:spcPct val="90000"/>
            </a:lnSpc>
            <a:spcBef>
              <a:spcPct val="0"/>
            </a:spcBef>
            <a:spcAft>
              <a:spcPct val="15000"/>
            </a:spcAft>
            <a:buChar char="•"/>
          </a:pPr>
          <a:r>
            <a:rPr lang="en-US" sz="1300" kern="1200" dirty="0"/>
            <a:t>The DARB evaluates data integration strategies, technologies, and tools to ensure seamless interoperability and data exchange between disparate systems and applications. </a:t>
          </a:r>
        </a:p>
      </dsp:txBody>
      <dsp:txXfrm>
        <a:off x="1300162" y="2100572"/>
        <a:ext cx="2997398" cy="1798439"/>
      </dsp:txXfrm>
    </dsp:sp>
    <dsp:sp modelId="{51C5B66E-F86C-4EB4-B484-75E6E2A1C826}">
      <dsp:nvSpPr>
        <dsp:cNvPr id="0" name=""/>
        <dsp:cNvSpPr/>
      </dsp:nvSpPr>
      <dsp:spPr>
        <a:xfrm>
          <a:off x="4597300" y="2100572"/>
          <a:ext cx="2997398" cy="1798439"/>
        </a:xfrm>
        <a:prstGeom prst="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 Management</a:t>
          </a:r>
        </a:p>
        <a:p>
          <a:pPr marL="114300" lvl="1" indent="-114300" algn="l" defTabSz="577850">
            <a:lnSpc>
              <a:spcPct val="90000"/>
            </a:lnSpc>
            <a:spcBef>
              <a:spcPct val="0"/>
            </a:spcBef>
            <a:spcAft>
              <a:spcPct val="15000"/>
            </a:spcAft>
            <a:buChar char="•"/>
          </a:pPr>
          <a:r>
            <a:rPr lang="en-US" sz="1300" kern="1200" dirty="0"/>
            <a:t>The DARB oversees the change management process for data architecture changes, including impact analysis, risk assessment, and change approval.</a:t>
          </a:r>
        </a:p>
      </dsp:txBody>
      <dsp:txXfrm>
        <a:off x="4597300" y="2100572"/>
        <a:ext cx="2997398" cy="1798439"/>
      </dsp:txXfrm>
    </dsp:sp>
    <dsp:sp modelId="{CE1CFE87-436E-4BA1-BCF4-102F6C54C304}">
      <dsp:nvSpPr>
        <dsp:cNvPr id="0" name=""/>
        <dsp:cNvSpPr/>
      </dsp:nvSpPr>
      <dsp:spPr>
        <a:xfrm>
          <a:off x="7894439" y="2100572"/>
          <a:ext cx="2997398" cy="1798439"/>
        </a:xfrm>
        <a:prstGeom prst="rect">
          <a:avLst/>
        </a:prstGeom>
        <a:solidFill>
          <a:schemeClr val="accent5">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Capacity Planning and Scalability</a:t>
          </a:r>
        </a:p>
        <a:p>
          <a:pPr marL="114300" lvl="1" indent="-114300" algn="l" defTabSz="577850">
            <a:lnSpc>
              <a:spcPct val="90000"/>
            </a:lnSpc>
            <a:spcBef>
              <a:spcPct val="0"/>
            </a:spcBef>
            <a:spcAft>
              <a:spcPct val="15000"/>
            </a:spcAft>
            <a:buChar char="•"/>
          </a:pPr>
          <a:r>
            <a:rPr lang="en-US" sz="1300" kern="1200" dirty="0"/>
            <a:t>The DARB assesses the scalability and capacity requirements of data architecture solutions to accommodate growing data volumes, user loads, and processing demands.</a:t>
          </a:r>
        </a:p>
      </dsp:txBody>
      <dsp:txXfrm>
        <a:off x="7894439" y="2100572"/>
        <a:ext cx="2997398" cy="1798439"/>
      </dsp:txXfrm>
    </dsp:sp>
    <dsp:sp modelId="{00CB5D96-10E0-4AA9-B710-9C1330FACACA}">
      <dsp:nvSpPr>
        <dsp:cNvPr id="0" name=""/>
        <dsp:cNvSpPr/>
      </dsp:nvSpPr>
      <dsp:spPr>
        <a:xfrm>
          <a:off x="4597300" y="4198751"/>
          <a:ext cx="2997398" cy="1798439"/>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Security and Privacy</a:t>
          </a:r>
        </a:p>
        <a:p>
          <a:pPr marL="114300" lvl="1" indent="-114300" algn="l" defTabSz="577850">
            <a:lnSpc>
              <a:spcPct val="90000"/>
            </a:lnSpc>
            <a:spcBef>
              <a:spcPct val="0"/>
            </a:spcBef>
            <a:spcAft>
              <a:spcPct val="15000"/>
            </a:spcAft>
            <a:buChar char="•"/>
          </a:pPr>
          <a:r>
            <a:rPr lang="en-US" sz="1300" kern="1200" dirty="0"/>
            <a:t>The DARB assesses data security and privacy risks associated with data architecture solutions and provides guidance on implementing appropriate security controls and privacy measures.</a:t>
          </a:r>
        </a:p>
      </dsp:txBody>
      <dsp:txXfrm>
        <a:off x="4597300" y="4198751"/>
        <a:ext cx="2997398" cy="17984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DAF2-7630-EAD2-B27F-A6E219290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135B4-C676-53CF-5543-0B731F27E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2F9B04-DA0D-2B7E-476D-516FC33DE864}"/>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5" name="Footer Placeholder 4">
            <a:extLst>
              <a:ext uri="{FF2B5EF4-FFF2-40B4-BE49-F238E27FC236}">
                <a16:creationId xmlns:a16="http://schemas.microsoft.com/office/drawing/2014/main" id="{71F5AB6B-F396-0C13-9A13-F322C0A96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2E94A-B78B-F38F-253D-E9BB85BDF2FF}"/>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344158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C8A0-C2C7-C921-FAA6-8C9328EEC7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06F1CC-51B3-FCD5-94FC-C56D882E7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9B89D-7CCB-E2F5-02E4-7A985C503227}"/>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5" name="Footer Placeholder 4">
            <a:extLst>
              <a:ext uri="{FF2B5EF4-FFF2-40B4-BE49-F238E27FC236}">
                <a16:creationId xmlns:a16="http://schemas.microsoft.com/office/drawing/2014/main" id="{4D446B2C-84AD-A60D-7D37-DE6690B33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553B0-13F0-8436-553D-1BC838186EF8}"/>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121631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75E37-50FC-E63A-16D3-974DC2A7E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0EC70-B7FA-6334-3E1A-5BD4731697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E0CC-8EF9-9AE3-8660-0BE7FF532EF9}"/>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5" name="Footer Placeholder 4">
            <a:extLst>
              <a:ext uri="{FF2B5EF4-FFF2-40B4-BE49-F238E27FC236}">
                <a16:creationId xmlns:a16="http://schemas.microsoft.com/office/drawing/2014/main" id="{652F0DC9-6951-8C30-06A0-78C5456D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9D0BF-6C49-7692-14A4-05FA44F6BB1C}"/>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305870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3EA2-2404-813A-7E6E-9D60E21A0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2E36A-67A1-AD14-DF6C-D4C77385A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1F878-A4BE-FA78-0BB1-6A4363523F9D}"/>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5" name="Footer Placeholder 4">
            <a:extLst>
              <a:ext uri="{FF2B5EF4-FFF2-40B4-BE49-F238E27FC236}">
                <a16:creationId xmlns:a16="http://schemas.microsoft.com/office/drawing/2014/main" id="{F5B9EF21-3855-EC31-EC2E-FDB88CF7B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D5771-91F6-5237-881A-43D01C339182}"/>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21129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17D2-EE5C-9348-0CC8-AF91FF7C49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410A8-708E-6F69-D727-4D8BE6FAA2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3ECBB9-9C0D-E5CD-8FC1-624E3FE9512E}"/>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5" name="Footer Placeholder 4">
            <a:extLst>
              <a:ext uri="{FF2B5EF4-FFF2-40B4-BE49-F238E27FC236}">
                <a16:creationId xmlns:a16="http://schemas.microsoft.com/office/drawing/2014/main" id="{96F8C60C-8AE1-F820-619F-BA373B2A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4116B-386D-2CFF-FE6D-7C0E6673665D}"/>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22244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6CCF-A0E1-7BA5-4F66-DE9A75FFA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32090-E111-1A0E-57E9-F0E393F2CF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C16FBF-78E0-9B90-A988-6DD0763BE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ADF7C6-3571-6AE5-D189-60370DDEDBD9}"/>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6" name="Footer Placeholder 5">
            <a:extLst>
              <a:ext uri="{FF2B5EF4-FFF2-40B4-BE49-F238E27FC236}">
                <a16:creationId xmlns:a16="http://schemas.microsoft.com/office/drawing/2014/main" id="{42F0D858-0625-28E6-E17C-9AD0B1C10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DE107-3BB0-DEAA-381A-DDE121C671D6}"/>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173849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337F-9BBE-32D5-BF38-97DC544D95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E9B38B-EF3F-F457-C46A-6D436088C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1EA39-FF93-B574-E497-AEDAA40E2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EA3680-1B53-3416-930C-8D6E222EF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F2B5D-536B-C974-56D2-F576339F1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B94B0-110F-13E7-05E4-50D29B498152}"/>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8" name="Footer Placeholder 7">
            <a:extLst>
              <a:ext uri="{FF2B5EF4-FFF2-40B4-BE49-F238E27FC236}">
                <a16:creationId xmlns:a16="http://schemas.microsoft.com/office/drawing/2014/main" id="{654D0BCD-E315-743B-6635-0FF8C8322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E5D45-BE15-0565-75C7-615A0B7FC78C}"/>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383483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41CF-4423-E14C-C165-2829E7A2B9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E9E549-4E86-59E5-954F-CA2BECA28074}"/>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4" name="Footer Placeholder 3">
            <a:extLst>
              <a:ext uri="{FF2B5EF4-FFF2-40B4-BE49-F238E27FC236}">
                <a16:creationId xmlns:a16="http://schemas.microsoft.com/office/drawing/2014/main" id="{FEC7BB00-C387-5343-531F-1CB1DEB6F6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8834E-3D2E-373B-7503-871B7F9AD6B9}"/>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247160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1FF21-9778-DF80-A974-3696A4F436B9}"/>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3" name="Footer Placeholder 2">
            <a:extLst>
              <a:ext uri="{FF2B5EF4-FFF2-40B4-BE49-F238E27FC236}">
                <a16:creationId xmlns:a16="http://schemas.microsoft.com/office/drawing/2014/main" id="{422EE7D8-0BF9-F37E-D189-7505AECDB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F573D2-3BF5-5AA6-BAE1-F43C305EDE4B}"/>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172888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6C32-6D31-9093-1B6A-874D90273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BCF87-63FA-5E0F-0CF3-15837B2F5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8E444-C774-DF45-1CBD-C13E13C5A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6670D-84AE-D1D6-98B1-C0FB310DE479}"/>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6" name="Footer Placeholder 5">
            <a:extLst>
              <a:ext uri="{FF2B5EF4-FFF2-40B4-BE49-F238E27FC236}">
                <a16:creationId xmlns:a16="http://schemas.microsoft.com/office/drawing/2014/main" id="{270EEA8E-8339-4B0B-AD55-F127F4ADD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C5DDA-6E25-382F-C77A-61FB644AEDD3}"/>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2894933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1BC8-6E69-9DB2-4FA5-83695871B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A909EE-BB60-077C-5EE9-7BA5B7718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5E1B36-BE8B-D97F-C991-B99B1547B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42A5C-5245-B7B5-E8EC-7C065E1F42F0}"/>
              </a:ext>
            </a:extLst>
          </p:cNvPr>
          <p:cNvSpPr>
            <a:spLocks noGrp="1"/>
          </p:cNvSpPr>
          <p:nvPr>
            <p:ph type="dt" sz="half" idx="10"/>
          </p:nvPr>
        </p:nvSpPr>
        <p:spPr/>
        <p:txBody>
          <a:bodyPr/>
          <a:lstStyle/>
          <a:p>
            <a:fld id="{0DF45D33-3668-432C-9A99-A04DE441DA2A}" type="datetimeFigureOut">
              <a:rPr lang="en-US" smtClean="0"/>
              <a:t>24-Apr-24</a:t>
            </a:fld>
            <a:endParaRPr lang="en-US"/>
          </a:p>
        </p:txBody>
      </p:sp>
      <p:sp>
        <p:nvSpPr>
          <p:cNvPr id="6" name="Footer Placeholder 5">
            <a:extLst>
              <a:ext uri="{FF2B5EF4-FFF2-40B4-BE49-F238E27FC236}">
                <a16:creationId xmlns:a16="http://schemas.microsoft.com/office/drawing/2014/main" id="{C9FB6AC0-3308-5913-BFA1-DA5B281F1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65AAF-84F5-FD94-2A18-9E989CEE315C}"/>
              </a:ext>
            </a:extLst>
          </p:cNvPr>
          <p:cNvSpPr>
            <a:spLocks noGrp="1"/>
          </p:cNvSpPr>
          <p:nvPr>
            <p:ph type="sldNum" sz="quarter" idx="12"/>
          </p:nvPr>
        </p:nvSpPr>
        <p:spPr/>
        <p:txBody>
          <a:bodyPr/>
          <a:lstStyle/>
          <a:p>
            <a:fld id="{DC9D93D2-D270-4BAD-BF8D-56A388817A6D}" type="slidenum">
              <a:rPr lang="en-US" smtClean="0"/>
              <a:t>‹#›</a:t>
            </a:fld>
            <a:endParaRPr lang="en-US"/>
          </a:p>
        </p:txBody>
      </p:sp>
    </p:spTree>
    <p:extLst>
      <p:ext uri="{BB962C8B-B14F-4D97-AF65-F5344CB8AC3E}">
        <p14:creationId xmlns:p14="http://schemas.microsoft.com/office/powerpoint/2010/main" val="317101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C8494C-EF88-89DB-FBA5-33A251F58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3DEEC-C34B-5900-E965-3FA9AAA6F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88022-3FB3-A535-8F49-DB291DEC8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F45D33-3668-432C-9A99-A04DE441DA2A}" type="datetimeFigureOut">
              <a:rPr lang="en-US" smtClean="0"/>
              <a:t>24-Apr-24</a:t>
            </a:fld>
            <a:endParaRPr lang="en-US"/>
          </a:p>
        </p:txBody>
      </p:sp>
      <p:sp>
        <p:nvSpPr>
          <p:cNvPr id="5" name="Footer Placeholder 4">
            <a:extLst>
              <a:ext uri="{FF2B5EF4-FFF2-40B4-BE49-F238E27FC236}">
                <a16:creationId xmlns:a16="http://schemas.microsoft.com/office/drawing/2014/main" id="{396B6034-7672-3F94-47E8-1CA81A86B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C9DCE4-0C3B-D516-E970-E41EFAA21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9D93D2-D270-4BAD-BF8D-56A388817A6D}" type="slidenum">
              <a:rPr lang="en-US" smtClean="0"/>
              <a:t>‹#›</a:t>
            </a:fld>
            <a:endParaRPr lang="en-US"/>
          </a:p>
        </p:txBody>
      </p:sp>
    </p:spTree>
    <p:extLst>
      <p:ext uri="{BB962C8B-B14F-4D97-AF65-F5344CB8AC3E}">
        <p14:creationId xmlns:p14="http://schemas.microsoft.com/office/powerpoint/2010/main" val="778209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0C54-6C68-A31E-EAE4-02844EC7B4D2}"/>
              </a:ext>
            </a:extLst>
          </p:cNvPr>
          <p:cNvSpPr>
            <a:spLocks noGrp="1"/>
          </p:cNvSpPr>
          <p:nvPr>
            <p:ph type="title"/>
          </p:nvPr>
        </p:nvSpPr>
        <p:spPr>
          <a:xfrm>
            <a:off x="838200" y="1"/>
            <a:ext cx="10515600" cy="578497"/>
          </a:xfrm>
        </p:spPr>
        <p:txBody>
          <a:bodyPr>
            <a:noAutofit/>
          </a:bodyPr>
          <a:lstStyle/>
          <a:p>
            <a:r>
              <a:rPr lang="en-US" sz="3200" dirty="0"/>
              <a:t>Data Architecture Governance</a:t>
            </a:r>
          </a:p>
        </p:txBody>
      </p:sp>
      <p:graphicFrame>
        <p:nvGraphicFramePr>
          <p:cNvPr id="6" name="Content Placeholder 5">
            <a:extLst>
              <a:ext uri="{FF2B5EF4-FFF2-40B4-BE49-F238E27FC236}">
                <a16:creationId xmlns:a16="http://schemas.microsoft.com/office/drawing/2014/main" id="{F61F3DC0-0D21-7545-ED7A-6C623C569436}"/>
              </a:ext>
            </a:extLst>
          </p:cNvPr>
          <p:cNvGraphicFramePr>
            <a:graphicFrameLocks noGrp="1"/>
          </p:cNvGraphicFramePr>
          <p:nvPr>
            <p:ph idx="1"/>
            <p:extLst>
              <p:ext uri="{D42A27DB-BD31-4B8C-83A1-F6EECF244321}">
                <p14:modId xmlns:p14="http://schemas.microsoft.com/office/powerpoint/2010/main" val="1681692877"/>
              </p:ext>
            </p:extLst>
          </p:nvPr>
        </p:nvGraphicFramePr>
        <p:xfrm>
          <a:off x="259701" y="867747"/>
          <a:ext cx="11683483" cy="5850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61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C57926A-1623-A9E9-0A9B-D563E669CDB5}"/>
              </a:ext>
            </a:extLst>
          </p:cNvPr>
          <p:cNvSpPr txBox="1"/>
          <p:nvPr/>
        </p:nvSpPr>
        <p:spPr>
          <a:xfrm>
            <a:off x="233265" y="1066266"/>
            <a:ext cx="11234057" cy="1569660"/>
          </a:xfrm>
          <a:prstGeom prst="rect">
            <a:avLst/>
          </a:prstGeom>
          <a:noFill/>
        </p:spPr>
        <p:txBody>
          <a:bodyPr wrap="square">
            <a:spAutoFit/>
          </a:bodyPr>
          <a:lstStyle/>
          <a:p>
            <a:r>
              <a:rPr lang="en-US" sz="1600" b="1" i="0" dirty="0">
                <a:effectLst/>
                <a:latin typeface="Söhne"/>
              </a:rPr>
              <a:t>Data Architecture </a:t>
            </a:r>
            <a:r>
              <a:rPr lang="en-US" sz="1600" b="0" i="0" dirty="0">
                <a:effectLst/>
                <a:latin typeface="Söhne"/>
              </a:rPr>
              <a:t>focuses on the design, structure, and organization of data within </a:t>
            </a:r>
            <a:r>
              <a:rPr lang="en-US" sz="1600" dirty="0">
                <a:latin typeface="Söhne"/>
              </a:rPr>
              <a:t>Entain’s </a:t>
            </a:r>
            <a:r>
              <a:rPr lang="en-US" sz="1600" b="0" i="0" dirty="0">
                <a:effectLst/>
                <a:latin typeface="Söhne"/>
              </a:rPr>
              <a:t>systems and processes.</a:t>
            </a:r>
          </a:p>
          <a:p>
            <a:r>
              <a:rPr lang="en-US" sz="1600" dirty="0"/>
              <a:t>Data architecture defines how data flows, data model, technologies and standards governing data storage and access.</a:t>
            </a:r>
          </a:p>
          <a:p>
            <a:endParaRPr lang="en-US" sz="1600" dirty="0"/>
          </a:p>
          <a:p>
            <a:r>
              <a:rPr lang="en-US" sz="1600" b="1" dirty="0"/>
              <a:t>Data governance </a:t>
            </a:r>
            <a:r>
              <a:rPr lang="en-US" sz="1600" dirty="0"/>
              <a:t>is the framework of policies, processes, and controls put in place to manage data assets effectively and ensure their quality, security, privacy, and compliance with regulations. It involves defining the rules, standards, and procedures for collecting, storing, accessing, and using data across an organization.</a:t>
            </a:r>
          </a:p>
        </p:txBody>
      </p:sp>
    </p:spTree>
    <p:extLst>
      <p:ext uri="{BB962C8B-B14F-4D97-AF65-F5344CB8AC3E}">
        <p14:creationId xmlns:p14="http://schemas.microsoft.com/office/powerpoint/2010/main" val="178524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0C54-6C68-A31E-EAE4-02844EC7B4D2}"/>
              </a:ext>
            </a:extLst>
          </p:cNvPr>
          <p:cNvSpPr>
            <a:spLocks noGrp="1"/>
          </p:cNvSpPr>
          <p:nvPr>
            <p:ph type="title"/>
          </p:nvPr>
        </p:nvSpPr>
        <p:spPr>
          <a:xfrm>
            <a:off x="838200" y="1"/>
            <a:ext cx="10515600" cy="578497"/>
          </a:xfrm>
        </p:spPr>
        <p:txBody>
          <a:bodyPr>
            <a:noAutofit/>
          </a:bodyPr>
          <a:lstStyle/>
          <a:p>
            <a:r>
              <a:rPr lang="en-US" sz="3600" dirty="0"/>
              <a:t>Data Architecture Guiding Principles</a:t>
            </a:r>
          </a:p>
        </p:txBody>
      </p:sp>
      <p:graphicFrame>
        <p:nvGraphicFramePr>
          <p:cNvPr id="4" name="Content Placeholder 3">
            <a:extLst>
              <a:ext uri="{FF2B5EF4-FFF2-40B4-BE49-F238E27FC236}">
                <a16:creationId xmlns:a16="http://schemas.microsoft.com/office/drawing/2014/main" id="{7BBD16CC-8CA7-4C2F-3511-3E6FF034EF15}"/>
              </a:ext>
            </a:extLst>
          </p:cNvPr>
          <p:cNvGraphicFramePr>
            <a:graphicFrameLocks noGrp="1"/>
          </p:cNvGraphicFramePr>
          <p:nvPr>
            <p:ph idx="1"/>
            <p:extLst>
              <p:ext uri="{D42A27DB-BD31-4B8C-83A1-F6EECF244321}">
                <p14:modId xmlns:p14="http://schemas.microsoft.com/office/powerpoint/2010/main" val="1087064122"/>
              </p:ext>
            </p:extLst>
          </p:nvPr>
        </p:nvGraphicFramePr>
        <p:xfrm>
          <a:off x="0" y="737118"/>
          <a:ext cx="12192000" cy="59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09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0C54-6C68-A31E-EAE4-02844EC7B4D2}"/>
              </a:ext>
            </a:extLst>
          </p:cNvPr>
          <p:cNvSpPr>
            <a:spLocks noGrp="1"/>
          </p:cNvSpPr>
          <p:nvPr>
            <p:ph type="title"/>
          </p:nvPr>
        </p:nvSpPr>
        <p:spPr>
          <a:xfrm>
            <a:off x="838200" y="1"/>
            <a:ext cx="10515600" cy="578497"/>
          </a:xfrm>
        </p:spPr>
        <p:txBody>
          <a:bodyPr>
            <a:noAutofit/>
          </a:bodyPr>
          <a:lstStyle/>
          <a:p>
            <a:r>
              <a:rPr lang="en-US" sz="3600" dirty="0"/>
              <a:t>Data Architecture Review Board</a:t>
            </a:r>
          </a:p>
        </p:txBody>
      </p:sp>
      <p:graphicFrame>
        <p:nvGraphicFramePr>
          <p:cNvPr id="4" name="Content Placeholder 3">
            <a:extLst>
              <a:ext uri="{FF2B5EF4-FFF2-40B4-BE49-F238E27FC236}">
                <a16:creationId xmlns:a16="http://schemas.microsoft.com/office/drawing/2014/main" id="{7BBD16CC-8CA7-4C2F-3511-3E6FF034EF15}"/>
              </a:ext>
            </a:extLst>
          </p:cNvPr>
          <p:cNvGraphicFramePr>
            <a:graphicFrameLocks noGrp="1"/>
          </p:cNvGraphicFramePr>
          <p:nvPr>
            <p:ph idx="1"/>
            <p:extLst>
              <p:ext uri="{D42A27DB-BD31-4B8C-83A1-F6EECF244321}">
                <p14:modId xmlns:p14="http://schemas.microsoft.com/office/powerpoint/2010/main" val="1359069807"/>
              </p:ext>
            </p:extLst>
          </p:nvPr>
        </p:nvGraphicFramePr>
        <p:xfrm>
          <a:off x="0" y="737118"/>
          <a:ext cx="12192000" cy="59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840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9365</TotalTime>
  <Words>530</Words>
  <Application>Microsoft Office PowerPoint</Application>
  <PresentationFormat>Widescreen</PresentationFormat>
  <Paragraphs>68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Söhne</vt:lpstr>
      <vt:lpstr>Office Theme</vt:lpstr>
      <vt:lpstr>Data Architecture Governance</vt:lpstr>
      <vt:lpstr>PowerPoint Presentation</vt:lpstr>
      <vt:lpstr>Data Architecture Guiding Principles</vt:lpstr>
      <vt:lpstr>Data Architecture Review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Sharma</dc:creator>
  <cp:lastModifiedBy>Gaurav Sharma</cp:lastModifiedBy>
  <cp:revision>2</cp:revision>
  <dcterms:created xsi:type="dcterms:W3CDTF">2024-03-14T08:51:18Z</dcterms:created>
  <dcterms:modified xsi:type="dcterms:W3CDTF">2024-04-26T12:52:38Z</dcterms:modified>
</cp:coreProperties>
</file>