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86525" y="4572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229600" y="3104913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514600" y="2919886"/>
            <a:ext cx="725334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VEERAMANIKANDAN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62875" y="47191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8310" y="693701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96431-AE8F-CE51-6AA8-91A1270328BF}"/>
              </a:ext>
            </a:extLst>
          </p:cNvPr>
          <p:cNvSpPr txBox="1"/>
          <p:nvPr/>
        </p:nvSpPr>
        <p:spPr>
          <a:xfrm>
            <a:off x="990600" y="2034123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AI models have demonstrated : High fidelity: Generated images closely resemble real-world counterparts.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Diversity: Ability to generate a wide range of images across different styles and genres.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Interactivity: User feedback mechanisms to fine-tune generated images based on preferences.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A106B-2AEE-6FE2-73EB-018224019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28E2FF7-1F62-3C61-73EE-46213DC903EB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52C61EA-E7BF-B657-4C3C-61574538299E}"/>
              </a:ext>
            </a:extLst>
          </p:cNvPr>
          <p:cNvSpPr/>
          <p:nvPr/>
        </p:nvSpPr>
        <p:spPr>
          <a:xfrm>
            <a:off x="7762875" y="47191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9D06F4A-E553-48A0-15A0-2FFE49D7856B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94A506C2-1556-4069-FE86-D52D4001468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6FE87303-F087-3064-779A-123390A34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8310" y="693701"/>
            <a:ext cx="351409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i="0" dirty="0">
                <a:effectLst/>
                <a:latin typeface="Söhne"/>
              </a:rPr>
              <a:t>Conclusion</a:t>
            </a:r>
            <a:endParaRPr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474A6C8-B739-5E15-4F88-87B8CE00270D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5848A-1631-DFB6-BDC9-421331CB5935}"/>
              </a:ext>
            </a:extLst>
          </p:cNvPr>
          <p:cNvSpPr txBox="1"/>
          <p:nvPr/>
        </p:nvSpPr>
        <p:spPr>
          <a:xfrm>
            <a:off x="990600" y="2034123"/>
            <a:ext cx="8610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Generative AI offers unprecedented opportunities for image generation, revolutionizing creative processes across industries.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human creativity with AI capabilities, we empower users to unlock new realms of visual expression and innovation.</a:t>
            </a:r>
          </a:p>
        </p:txBody>
      </p:sp>
    </p:spTree>
    <p:extLst>
      <p:ext uri="{BB962C8B-B14F-4D97-AF65-F5344CB8AC3E}">
        <p14:creationId xmlns:p14="http://schemas.microsoft.com/office/powerpoint/2010/main" val="13695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5719" y="-1524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48200" y="4343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9400" y="78801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3486" y="1732981"/>
            <a:ext cx="8588358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Generative AI for Image Generation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Unleashing Creativity through Artificial Intelligence</a:t>
            </a:r>
            <a:b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20571" y="3771732"/>
            <a:ext cx="1733550" cy="3009898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14655" y="730482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5" dirty="0"/>
              <a:t>A</a:t>
            </a:r>
            <a:r>
              <a:rPr sz="3600" spc="-5" dirty="0"/>
              <a:t>G</a:t>
            </a:r>
            <a:r>
              <a:rPr sz="3600" spc="-35" dirty="0"/>
              <a:t>E</a:t>
            </a:r>
            <a:r>
              <a:rPr sz="3600" spc="15" dirty="0"/>
              <a:t>N</a:t>
            </a:r>
            <a:r>
              <a:rPr sz="36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5B975D-D20A-7910-35DE-AFC625EEBC59}"/>
              </a:ext>
            </a:extLst>
          </p:cNvPr>
          <p:cNvSpPr txBox="1"/>
          <p:nvPr/>
        </p:nvSpPr>
        <p:spPr>
          <a:xfrm>
            <a:off x="1688654" y="1726313"/>
            <a:ext cx="51095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"Wow" Factor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64727" y="34290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56368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/>
              <a:t>P</a:t>
            </a:r>
            <a:r>
              <a:rPr sz="4000" spc="15" dirty="0"/>
              <a:t>ROB</a:t>
            </a:r>
            <a:r>
              <a:rPr sz="4000" spc="55" dirty="0"/>
              <a:t>L</a:t>
            </a:r>
            <a:r>
              <a:rPr sz="4000" spc="-20" dirty="0"/>
              <a:t>E</a:t>
            </a:r>
            <a:r>
              <a:rPr sz="4000" spc="20" dirty="0"/>
              <a:t>M</a:t>
            </a:r>
            <a:r>
              <a:rPr lang="en-US" sz="4000" spc="20" dirty="0"/>
              <a:t> </a:t>
            </a:r>
            <a:r>
              <a:rPr sz="4000" spc="10" dirty="0"/>
              <a:t>S</a:t>
            </a:r>
            <a:r>
              <a:rPr sz="4000" spc="-370" dirty="0"/>
              <a:t>T</a:t>
            </a:r>
            <a:r>
              <a:rPr sz="4000" spc="-375" dirty="0"/>
              <a:t>A</a:t>
            </a:r>
            <a:r>
              <a:rPr sz="4000" spc="15" dirty="0"/>
              <a:t>T</a:t>
            </a:r>
            <a:r>
              <a:rPr sz="4000" spc="-10" dirty="0"/>
              <a:t>E</a:t>
            </a:r>
            <a:r>
              <a:rPr sz="4000" spc="-20" dirty="0"/>
              <a:t>ME</a:t>
            </a:r>
            <a:r>
              <a:rPr sz="4000" spc="10" dirty="0"/>
              <a:t>NT</a:t>
            </a:r>
            <a:endParaRPr sz="40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255B2-EBD8-B36C-775E-9577EA8B9E73}"/>
              </a:ext>
            </a:extLst>
          </p:cNvPr>
          <p:cNvSpPr txBox="1"/>
          <p:nvPr/>
        </p:nvSpPr>
        <p:spPr>
          <a:xfrm>
            <a:off x="1371600" y="2089668"/>
            <a:ext cx="51911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Artists and designers often face limitations in generating new and diverse visual content.</a:t>
            </a:r>
            <a:b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image creation processes are time-consuming and may lack creativity.</a:t>
            </a:r>
            <a:b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There's a growing demand for AI-powered tools to assist in image generation across various industries.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839200" y="11687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587" y="797237"/>
            <a:ext cx="51276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/>
              <a:t>PROJECT</a:t>
            </a:r>
            <a:r>
              <a:rPr lang="en-US" sz="3600" spc="5" dirty="0"/>
              <a:t> </a:t>
            </a:r>
            <a:r>
              <a:rPr sz="3600" spc="-20" dirty="0"/>
              <a:t>OVERVIEW</a:t>
            </a:r>
            <a:endParaRPr sz="36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FB487-A911-B14D-5C4E-7A987FCBDB78}"/>
              </a:ext>
            </a:extLst>
          </p:cNvPr>
          <p:cNvSpPr txBox="1"/>
          <p:nvPr/>
        </p:nvSpPr>
        <p:spPr>
          <a:xfrm>
            <a:off x="1447800" y="1981200"/>
            <a:ext cx="657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focuses on leveraging generative AI techniques to facilitate image generation.</a:t>
            </a:r>
            <a:b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training deep neural networks on vast datasets, we aim to create AI models capable of producing high-quality, diverse images.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74449" y="292292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86800" y="2209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29800" y="3581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827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84E04-3D66-B395-0734-40C1A7408E3A}"/>
              </a:ext>
            </a:extLst>
          </p:cNvPr>
          <p:cNvSpPr txBox="1"/>
          <p:nvPr/>
        </p:nvSpPr>
        <p:spPr>
          <a:xfrm>
            <a:off x="704849" y="2608213"/>
            <a:ext cx="6838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users span a wide range of industries and  professions , including : Graphic designers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artists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creators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 agencies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E-commerce platforms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6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504232" y="294166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91800" y="85788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15451" y="276068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8307" y="1454603"/>
            <a:ext cx="976312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40" dirty="0"/>
              <a:t>Y</a:t>
            </a:r>
            <a:r>
              <a:rPr sz="2800" spc="10" dirty="0"/>
              <a:t>O</a:t>
            </a:r>
            <a:r>
              <a:rPr sz="2800" spc="25" dirty="0"/>
              <a:t>U</a:t>
            </a:r>
            <a:r>
              <a:rPr sz="2800" dirty="0"/>
              <a:t>R</a:t>
            </a:r>
            <a:r>
              <a:rPr sz="2800" spc="5" dirty="0"/>
              <a:t> </a:t>
            </a:r>
            <a:r>
              <a:rPr sz="2800" spc="25" dirty="0"/>
              <a:t>S</a:t>
            </a:r>
            <a:r>
              <a:rPr sz="2800" spc="10" dirty="0"/>
              <a:t>O</a:t>
            </a:r>
            <a:r>
              <a:rPr sz="2800" spc="25" dirty="0"/>
              <a:t>LU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  <a:r>
              <a:rPr sz="2800" spc="-345" dirty="0"/>
              <a:t> </a:t>
            </a:r>
            <a:r>
              <a:rPr sz="2800" spc="-35" dirty="0"/>
              <a:t>A</a:t>
            </a:r>
            <a:r>
              <a:rPr sz="2800" spc="-5" dirty="0"/>
              <a:t>N</a:t>
            </a:r>
            <a:r>
              <a:rPr sz="2800" dirty="0"/>
              <a:t>D</a:t>
            </a:r>
            <a:r>
              <a:rPr sz="2800" spc="35" dirty="0"/>
              <a:t> 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dirty="0"/>
              <a:t>S</a:t>
            </a:r>
            <a:r>
              <a:rPr sz="2800" spc="60" dirty="0"/>
              <a:t> </a:t>
            </a:r>
            <a:r>
              <a:rPr sz="2800" spc="-295" dirty="0"/>
              <a:t>V</a:t>
            </a:r>
            <a:r>
              <a:rPr sz="2800" spc="-35" dirty="0"/>
              <a:t>A</a:t>
            </a:r>
            <a:r>
              <a:rPr sz="2800" spc="25" dirty="0"/>
              <a:t>LU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spc="-15" dirty="0"/>
              <a:t>P</a:t>
            </a:r>
            <a:r>
              <a:rPr sz="2800" spc="-30" dirty="0"/>
              <a:t>R</a:t>
            </a:r>
            <a:r>
              <a:rPr sz="2800" spc="10" dirty="0"/>
              <a:t>O</a:t>
            </a:r>
            <a:r>
              <a:rPr sz="2800" spc="-15" dirty="0"/>
              <a:t>P</a:t>
            </a:r>
            <a:r>
              <a:rPr sz="2800" spc="10" dirty="0"/>
              <a:t>O</a:t>
            </a:r>
            <a:r>
              <a:rPr sz="2800" spc="25" dirty="0"/>
              <a:t>S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D8871-2D64-D26F-1E68-7376CA565E91}"/>
              </a:ext>
            </a:extLst>
          </p:cNvPr>
          <p:cNvSpPr txBox="1"/>
          <p:nvPr/>
        </p:nvSpPr>
        <p:spPr>
          <a:xfrm>
            <a:off x="914400" y="2613554"/>
            <a:ext cx="746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employs cutting-edge generative AI algorithms, such as Generative Adversarial Networks (GANs) and Variational Autoencoders (VAEs).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Infinite creativity: AI-powered tools for generating diverse and customizable visual content.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savings: Rapid creation of high-quality images, reducing manual labor.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Inspiration: AI-generated content can spark new ideas and avenues for creativity.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Easily generate large volumes of images to meet varying demands.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3000" y="83210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875708"/>
            <a:ext cx="754316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15" dirty="0"/>
              <a:t>THE</a:t>
            </a:r>
            <a:r>
              <a:rPr sz="4000" spc="20" dirty="0"/>
              <a:t> </a:t>
            </a:r>
            <a:r>
              <a:rPr sz="4000" spc="10" dirty="0"/>
              <a:t>WOW</a:t>
            </a:r>
            <a:r>
              <a:rPr sz="4000" spc="85" dirty="0"/>
              <a:t> </a:t>
            </a:r>
            <a:r>
              <a:rPr sz="4000" spc="10" dirty="0"/>
              <a:t>IN</a:t>
            </a:r>
            <a:r>
              <a:rPr sz="4000" spc="-5" dirty="0"/>
              <a:t> </a:t>
            </a:r>
            <a:r>
              <a:rPr sz="4000" spc="15" dirty="0"/>
              <a:t>YOUR</a:t>
            </a:r>
            <a:r>
              <a:rPr sz="4000" spc="-10" dirty="0"/>
              <a:t> </a:t>
            </a:r>
            <a:r>
              <a:rPr sz="4000" spc="20" dirty="0"/>
              <a:t>SOLUTION</a:t>
            </a:r>
            <a:endParaRPr sz="40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91FC7-CB8E-8791-9A0F-663CEDA29D14}"/>
              </a:ext>
            </a:extLst>
          </p:cNvPr>
          <p:cNvSpPr txBox="1"/>
          <p:nvPr/>
        </p:nvSpPr>
        <p:spPr>
          <a:xfrm>
            <a:off x="2895600" y="2133600"/>
            <a:ext cx="64579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enables users to generate lifelike images of non-existent objects, scenes, or characters.</a:t>
            </a:r>
            <a:b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options allow users to control specific attributes of generated images, such as style, color, and composition.</a:t>
            </a:r>
            <a:b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integration with existing design software and platforms for enhanced workflow efficiency.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92773" y="88380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762000"/>
            <a:ext cx="330390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5" dirty="0">
                <a:latin typeface="Trebuchet MS"/>
                <a:cs typeface="Trebuchet MS"/>
              </a:rPr>
              <a:t>M</a:t>
            </a:r>
            <a:r>
              <a:rPr sz="3600" b="1" dirty="0">
                <a:latin typeface="Trebuchet MS"/>
                <a:cs typeface="Trebuchet MS"/>
              </a:rPr>
              <a:t>O</a:t>
            </a:r>
            <a:r>
              <a:rPr sz="3600" b="1" spc="-15" dirty="0">
                <a:latin typeface="Trebuchet MS"/>
                <a:cs typeface="Trebuchet MS"/>
              </a:rPr>
              <a:t>D</a:t>
            </a:r>
            <a:r>
              <a:rPr sz="3600" b="1" spc="-35" dirty="0">
                <a:latin typeface="Trebuchet MS"/>
                <a:cs typeface="Trebuchet MS"/>
              </a:rPr>
              <a:t>E</a:t>
            </a:r>
            <a:r>
              <a:rPr sz="3600" b="1" spc="-30" dirty="0">
                <a:latin typeface="Trebuchet MS"/>
                <a:cs typeface="Trebuchet MS"/>
              </a:rPr>
              <a:t>LL</a:t>
            </a:r>
            <a:r>
              <a:rPr sz="3600" b="1" spc="-5" dirty="0">
                <a:latin typeface="Trebuchet MS"/>
                <a:cs typeface="Trebuchet MS"/>
              </a:rPr>
              <a:t>I</a:t>
            </a:r>
            <a:r>
              <a:rPr sz="3600" b="1" spc="30" dirty="0">
                <a:latin typeface="Trebuchet MS"/>
                <a:cs typeface="Trebuchet MS"/>
              </a:rPr>
              <a:t>N</a:t>
            </a:r>
            <a:r>
              <a:rPr sz="3600" b="1" spc="5" dirty="0">
                <a:latin typeface="Trebuchet MS"/>
                <a:cs typeface="Trebuchet MS"/>
              </a:rPr>
              <a:t>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EE8EB-55AA-CBF0-37E7-8AF6BD702556}"/>
              </a:ext>
            </a:extLst>
          </p:cNvPr>
          <p:cNvSpPr txBox="1"/>
          <p:nvPr/>
        </p:nvSpPr>
        <p:spPr>
          <a:xfrm>
            <a:off x="990600" y="2034123"/>
            <a:ext cx="708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employ state-of-the-art deep learning architectures,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including:GANs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generating realistic images by pitting a generator against a discriminator.</a:t>
            </a:r>
            <a:b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VAEs for learning a latent space representation of images and generating new variations.</a:t>
            </a:r>
            <a:b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models for text-to-image synthesis, enabling image generation from textual descriptions.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438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Söhne</vt:lpstr>
      <vt:lpstr>Times New Roman</vt:lpstr>
      <vt:lpstr>Trebuchet MS</vt:lpstr>
      <vt:lpstr>Office Theme</vt:lpstr>
      <vt:lpstr>VEERAMANIKANDAN</vt:lpstr>
      <vt:lpstr>Generative AI for Image Generation-Unleashing Creativity through Artificial Intelligence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VEERAMANIKANDAN</dc:title>
  <dc:creator>student</dc:creator>
  <cp:lastModifiedBy>student</cp:lastModifiedBy>
  <cp:revision>4</cp:revision>
  <dcterms:created xsi:type="dcterms:W3CDTF">2024-04-12T04:37:06Z</dcterms:created>
  <dcterms:modified xsi:type="dcterms:W3CDTF">2024-04-12T05:17:29Z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2024-04-12T00:00:00Z</vt:filetime>
  </property>
</Properties>
</file>