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9" r:id="rId3"/>
    <p:sldId id="258" r:id="rId4"/>
    <p:sldId id="305" r:id="rId5"/>
    <p:sldId id="263" r:id="rId6"/>
    <p:sldId id="257" r:id="rId7"/>
    <p:sldId id="261" r:id="rId8"/>
    <p:sldId id="309" r:id="rId9"/>
    <p:sldId id="308" r:id="rId10"/>
    <p:sldId id="310" r:id="rId11"/>
    <p:sldId id="311" r:id="rId12"/>
    <p:sldId id="320" r:id="rId13"/>
    <p:sldId id="312" r:id="rId14"/>
    <p:sldId id="313" r:id="rId15"/>
    <p:sldId id="306" r:id="rId16"/>
    <p:sldId id="307" r:id="rId17"/>
    <p:sldId id="318" r:id="rId18"/>
    <p:sldId id="314" r:id="rId19"/>
    <p:sldId id="315" r:id="rId20"/>
    <p:sldId id="316" r:id="rId21"/>
    <p:sldId id="317" r:id="rId22"/>
    <p:sldId id="278" r:id="rId23"/>
    <p:sldId id="319" r:id="rId24"/>
  </p:sldIdLst>
  <p:sldSz cx="9144000" cy="5143500" type="screen16x9"/>
  <p:notesSz cx="6858000" cy="9144000"/>
  <p:embeddedFontLst>
    <p:embeddedFont>
      <p:font typeface="Teko" charset="0"/>
      <p:regular r:id="rId26"/>
      <p:bold r:id="rId27"/>
    </p:embeddedFont>
    <p:embeddedFont>
      <p:font typeface="Concert One" charset="0"/>
      <p:regular r:id="rId28"/>
    </p:embeddedFont>
    <p:embeddedFont>
      <p:font typeface="Baloo 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7BCC2A6-C80B-49AA-9D3E-FEE6AB68B99D}">
  <a:tblStyle styleId="{E7BCC2A6-C80B-49AA-9D3E-FEE6AB68B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9931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86fc84f77b_0_16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86fc84f77b_0_16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247705" y="33525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283402" y="335256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872239" y="15927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1110525" y="2864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95736" y="915566"/>
            <a:ext cx="4824536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 smtClean="0"/>
              <a:t>Mar </a:t>
            </a:r>
            <a:r>
              <a:rPr lang="en-ID" sz="6000" dirty="0" err="1" smtClean="0"/>
              <a:t>Fo</a:t>
            </a:r>
            <a:r>
              <a:rPr lang="en-ID" sz="6000" dirty="0"/>
              <a:t> </a:t>
            </a:r>
            <a:r>
              <a:rPr lang="en-ID" sz="6000" dirty="0" smtClean="0"/>
              <a:t>S a B u</a:t>
            </a:r>
            <a:endParaRPr sz="60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411760" y="2427734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  Info Sayur Buah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</a:t>
            </a:r>
            <a:r>
              <a:rPr lang="en" dirty="0" smtClean="0"/>
              <a:t>elompok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Afdoni P. Said      -201402118-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Diah Paramitha  -201402004-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Abd. </a:t>
            </a:r>
            <a:r>
              <a:rPr lang="id-ID" sz="2000" dirty="0" smtClean="0"/>
              <a:t>A</a:t>
            </a:r>
            <a:r>
              <a:rPr lang="en" sz="2000" dirty="0" smtClean="0"/>
              <a:t>s Siddiq     -201402142-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Dara Fadilah        -201402106-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Rio A. Siregar       -</a:t>
            </a:r>
            <a:r>
              <a:rPr lang="en" sz="2000" dirty="0" smtClean="0"/>
              <a:t>201402130-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05301" y="44980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SINTAKS MENAMPILKAN DATA</a:t>
            </a:r>
            <a:endParaRPr dirty="0"/>
          </a:p>
        </p:txBody>
      </p:sp>
      <p:pic>
        <p:nvPicPr>
          <p:cNvPr id="6146" name="Picture 2" descr="C:\Users\Acer\Pictures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9" y="1059582"/>
            <a:ext cx="7851579" cy="38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05301" y="44980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SINTAKS UBAH &amp; HAPUS DATA</a:t>
            </a:r>
            <a:endParaRPr dirty="0"/>
          </a:p>
        </p:txBody>
      </p:sp>
      <p:pic>
        <p:nvPicPr>
          <p:cNvPr id="7170" name="Picture 2" descr="C:\Users\Acer\Pictures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54" y="987574"/>
            <a:ext cx="6731322" cy="39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05301" y="44980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SINTAKS </a:t>
            </a:r>
            <a:r>
              <a:rPr lang="en-ID" dirty="0" smtClean="0"/>
              <a:t>HASHING</a:t>
            </a:r>
            <a:endParaRPr dirty="0"/>
          </a:p>
        </p:txBody>
      </p:sp>
      <p:pic>
        <p:nvPicPr>
          <p:cNvPr id="1026" name="Picture 2" descr="C:\Users\Acer\Pictures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39" y="1347752"/>
            <a:ext cx="41719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cer\Pictures\a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60929"/>
            <a:ext cx="5007389" cy="13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42;p29"/>
          <p:cNvSpPr txBox="1">
            <a:spLocks/>
          </p:cNvSpPr>
          <p:nvPr/>
        </p:nvSpPr>
        <p:spPr>
          <a:xfrm>
            <a:off x="2443488" y="2624741"/>
            <a:ext cx="4367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3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ID" sz="1800" dirty="0" err="1" smtClean="0"/>
              <a:t>Fungsi.php</a:t>
            </a:r>
            <a:endParaRPr lang="en-ID" sz="1800" dirty="0"/>
          </a:p>
        </p:txBody>
      </p:sp>
      <p:sp>
        <p:nvSpPr>
          <p:cNvPr id="11" name="Google Shape;742;p29"/>
          <p:cNvSpPr txBox="1">
            <a:spLocks/>
          </p:cNvSpPr>
          <p:nvPr/>
        </p:nvSpPr>
        <p:spPr>
          <a:xfrm>
            <a:off x="1006103" y="45149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3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ID" sz="2400" dirty="0" err="1" smtClean="0"/>
              <a:t>Login.php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634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41918" y="48351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SINTAKS SEARCHING</a:t>
            </a:r>
            <a:endParaRPr dirty="0"/>
          </a:p>
        </p:txBody>
      </p:sp>
      <p:pic>
        <p:nvPicPr>
          <p:cNvPr id="8194" name="Picture 2" descr="C:\Users\Acer\Pictures\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60" y="1083604"/>
            <a:ext cx="4631272" cy="24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cer\Pictures\bb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34" y="3532119"/>
            <a:ext cx="4623398" cy="135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41918" y="48351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SINTAKS SESSION</a:t>
            </a:r>
            <a:endParaRPr dirty="0"/>
          </a:p>
        </p:txBody>
      </p:sp>
      <p:pic>
        <p:nvPicPr>
          <p:cNvPr id="9218" name="Picture 2" descr="C:\Users\Acer\Pictures\a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52614"/>
            <a:ext cx="5976664" cy="356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LOGIN</a:t>
            </a:r>
            <a:endParaRPr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Acer\Downloads\Web capture_22-1-2021_143554_localhos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9001"/>
            <a:ext cx="7056784" cy="34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3"/>
          <p:cNvSpPr txBox="1">
            <a:spLocks noGrp="1"/>
          </p:cNvSpPr>
          <p:nvPr>
            <p:ph type="subTitle" idx="1"/>
          </p:nvPr>
        </p:nvSpPr>
        <p:spPr>
          <a:xfrm>
            <a:off x="5479231" y="699542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LOGIN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8" name="Google Shape;808;p33"/>
          <p:cNvSpPr txBox="1">
            <a:spLocks noGrp="1"/>
          </p:cNvSpPr>
          <p:nvPr>
            <p:ph type="body" idx="2"/>
          </p:nvPr>
        </p:nvSpPr>
        <p:spPr>
          <a:xfrm>
            <a:off x="5479231" y="1203598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 smtClean="0">
                <a:solidFill>
                  <a:schemeClr val="dk1"/>
                </a:solidFill>
              </a:rPr>
              <a:t>Sintax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php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untuk</a:t>
            </a:r>
            <a:r>
              <a:rPr lang="en-ID" dirty="0" smtClean="0">
                <a:solidFill>
                  <a:schemeClr val="dk1"/>
                </a:solidFill>
              </a:rPr>
              <a:t> login </a:t>
            </a:r>
            <a:r>
              <a:rPr lang="en-ID" dirty="0" err="1" smtClean="0">
                <a:solidFill>
                  <a:schemeClr val="dk1"/>
                </a:solidFill>
              </a:rPr>
              <a:t>terdapat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pada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halaman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login.php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 smtClean="0">
                <a:solidFill>
                  <a:schemeClr val="dk1"/>
                </a:solidFill>
              </a:rPr>
              <a:t>Disini</a:t>
            </a:r>
            <a:r>
              <a:rPr lang="en-ID" dirty="0" smtClean="0">
                <a:solidFill>
                  <a:schemeClr val="dk1"/>
                </a:solidFill>
              </a:rPr>
              <a:t> username </a:t>
            </a:r>
            <a:r>
              <a:rPr lang="en-ID" dirty="0" err="1" smtClean="0">
                <a:solidFill>
                  <a:schemeClr val="dk1"/>
                </a:solidFill>
              </a:rPr>
              <a:t>dan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userpass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dikelola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Jika benar, ke halaman daftarsukses.php dan jika salah, muncul pesan kesalahan.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6" y="590050"/>
            <a:ext cx="4862164" cy="432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41918" y="48351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LOGOUT</a:t>
            </a:r>
            <a:endParaRPr dirty="0"/>
          </a:p>
        </p:txBody>
      </p:sp>
      <p:pic>
        <p:nvPicPr>
          <p:cNvPr id="15362" name="Picture 2" descr="C:\Users\Acer\Pictures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45507"/>
            <a:ext cx="4608512" cy="38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745228" y="48290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Posting</a:t>
            </a:r>
            <a:endParaRPr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3" name="Picture 3" descr="C:\Users\Acer\Pictures\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01784"/>
            <a:ext cx="4738838" cy="39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41918" y="48351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SINTAKS POSTING</a:t>
            </a:r>
            <a:endParaRPr dirty="0"/>
          </a:p>
        </p:txBody>
      </p:sp>
      <p:pic>
        <p:nvPicPr>
          <p:cNvPr id="12290" name="Picture 2" descr="C:\Users\Acer\Pictures\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7574"/>
            <a:ext cx="6536358" cy="39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74892" cy="91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Reasons why we choose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 Fo |  S a B u  as our project</a:t>
            </a:r>
            <a:endParaRPr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41918" y="48351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UPLOAD.PHP</a:t>
            </a:r>
            <a:endParaRPr dirty="0"/>
          </a:p>
        </p:txBody>
      </p:sp>
      <p:pic>
        <p:nvPicPr>
          <p:cNvPr id="13314" name="Picture 2" descr="C:\Users\Acer\Pictures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23232"/>
            <a:ext cx="5544616" cy="38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0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41918" y="48351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index.php</a:t>
            </a:r>
            <a:endParaRPr dirty="0"/>
          </a:p>
        </p:txBody>
      </p:sp>
      <p:pic>
        <p:nvPicPr>
          <p:cNvPr id="14338" name="Picture 2" descr="C:\Users\Acer\Pictures\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8503"/>
            <a:ext cx="5963353" cy="20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cer\Pictures\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66" y="3158465"/>
            <a:ext cx="4369202" cy="183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0"/>
          <p:cNvSpPr txBox="1">
            <a:spLocks noGrp="1"/>
          </p:cNvSpPr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SHOULD WE START A LIVE DEMO FOR OUR WEBSITE ?</a:t>
            </a:r>
            <a:endParaRPr dirty="0"/>
          </a:p>
        </p:txBody>
      </p:sp>
      <p:sp>
        <p:nvSpPr>
          <p:cNvPr id="1627" name="Google Shape;1627;p50"/>
          <p:cNvSpPr/>
          <p:nvPr/>
        </p:nvSpPr>
        <p:spPr>
          <a:xfrm>
            <a:off x="800151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50"/>
          <p:cNvSpPr/>
          <p:nvPr/>
        </p:nvSpPr>
        <p:spPr>
          <a:xfrm>
            <a:off x="6875388" y="397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50"/>
          <p:cNvSpPr/>
          <p:nvPr/>
        </p:nvSpPr>
        <p:spPr>
          <a:xfrm>
            <a:off x="7980678" y="39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50"/>
          <p:cNvSpPr/>
          <p:nvPr/>
        </p:nvSpPr>
        <p:spPr>
          <a:xfrm>
            <a:off x="862605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0"/>
          <p:cNvSpPr/>
          <p:nvPr/>
        </p:nvSpPr>
        <p:spPr>
          <a:xfrm>
            <a:off x="890648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86" name="Picture 2" descr="C:\Users\Acer\Pictures\A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69405"/>
            <a:ext cx="2520280" cy="12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42;p29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791750" cy="1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latin typeface="Bakso Sapi" pitchFamily="50" charset="0"/>
              </a:rPr>
              <a:t>THANKS FOR GUIDE US, SO WE CAN MAKE AN AWESOME WEBSITE FOR THIS PROJECT</a:t>
            </a:r>
            <a:endParaRPr dirty="0">
              <a:latin typeface="Bakso Sapi" pitchFamily="50" charset="0"/>
            </a:endParaRPr>
          </a:p>
        </p:txBody>
      </p:sp>
      <p:pic>
        <p:nvPicPr>
          <p:cNvPr id="17410" name="Picture 2" descr="C:\Users\Acer\Downloads\ANIMASI BUAT PPT\give a plu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87119"/>
            <a:ext cx="1785664" cy="1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cer\Downloads\ANIMASI BUAT PPT\give a plu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15489"/>
            <a:ext cx="1785664" cy="1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cer\Downloads\ANIMASI BUAT PPT\give a plu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53" y="3187119"/>
            <a:ext cx="1785664" cy="1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FIRST</a:t>
            </a:r>
            <a:endParaRPr dirty="0"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1475656" y="113159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Merupakan project pertama setelah menjadi mahasiswa Teknologi </a:t>
            </a:r>
            <a:r>
              <a:rPr lang="id-ID" dirty="0" smtClean="0"/>
              <a:t>Informasi</a:t>
            </a:r>
            <a:r>
              <a:rPr lang="en-ID" dirty="0" smtClean="0"/>
              <a:t>.</a:t>
            </a:r>
            <a:endParaRPr lang="id-ID" dirty="0"/>
          </a:p>
        </p:txBody>
      </p:sp>
      <p:sp>
        <p:nvSpPr>
          <p:cNvPr id="753" name="Google Shape;753;p30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ONLINE</a:t>
            </a:r>
            <a:endParaRPr dirty="0"/>
          </a:p>
        </p:txBody>
      </p:sp>
      <p:sp>
        <p:nvSpPr>
          <p:cNvPr id="754" name="Google Shape;754;p30"/>
          <p:cNvSpPr txBox="1">
            <a:spLocks noGrp="1"/>
          </p:cNvSpPr>
          <p:nvPr>
            <p:ph type="subTitle" idx="4"/>
          </p:nvPr>
        </p:nvSpPr>
        <p:spPr>
          <a:xfrm>
            <a:off x="5652120" y="120359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Karena masih pembelajaran daring, komunikasi dapat membantu.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 idx="5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</a:t>
            </a:r>
            <a:endParaRPr dirty="0"/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Portal </a:t>
            </a:r>
            <a:r>
              <a:rPr lang="en-ID" dirty="0" err="1" smtClean="0"/>
              <a:t>berita</a:t>
            </a:r>
            <a:r>
              <a:rPr lang="en-ID" dirty="0" smtClean="0"/>
              <a:t> </a:t>
            </a:r>
            <a:r>
              <a:rPr lang="en-ID" dirty="0" err="1" smtClean="0"/>
              <a:t>termasuk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website yang </a:t>
            </a:r>
            <a:r>
              <a:rPr lang="en-ID" dirty="0" err="1" smtClean="0"/>
              <a:t>mudah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dibuat</a:t>
            </a:r>
            <a:r>
              <a:rPr lang="en-ID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8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COLORFUL</a:t>
            </a:r>
            <a:endParaRPr dirty="0"/>
          </a:p>
        </p:txBody>
      </p:sp>
      <p:sp>
        <p:nvSpPr>
          <p:cNvPr id="760" name="Google Shape;760;p30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Mencoba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r>
              <a:rPr lang="en-ID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30"/>
          <p:cNvSpPr txBox="1">
            <a:spLocks noGrp="1"/>
          </p:cNvSpPr>
          <p:nvPr>
            <p:ph type="title" idx="14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74892" cy="91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fitur from our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 Fo SaBu</a:t>
            </a:r>
            <a:endParaRPr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VALUES</a:t>
            </a:r>
            <a:endParaRPr/>
          </a:p>
        </p:txBody>
      </p:sp>
      <p:sp>
        <p:nvSpPr>
          <p:cNvPr id="835" name="Google Shape;835;p35"/>
          <p:cNvSpPr txBox="1">
            <a:spLocks noGrp="1"/>
          </p:cNvSpPr>
          <p:nvPr>
            <p:ph type="title" idx="2"/>
          </p:nvPr>
        </p:nvSpPr>
        <p:spPr>
          <a:xfrm>
            <a:off x="467544" y="1823524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CRUD</a:t>
            </a:r>
            <a:endParaRPr dirty="0"/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1"/>
          </p:nvPr>
        </p:nvSpPr>
        <p:spPr>
          <a:xfrm>
            <a:off x="467544" y="21397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akun, ubah akun, dan hapus akun.</a:t>
            </a:r>
            <a:endParaRPr dirty="0"/>
          </a:p>
        </p:txBody>
      </p:sp>
      <p:sp>
        <p:nvSpPr>
          <p:cNvPr id="837" name="Google Shape;837;p35"/>
          <p:cNvSpPr txBox="1">
            <a:spLocks noGrp="1"/>
          </p:cNvSpPr>
          <p:nvPr>
            <p:ph type="title" idx="3"/>
          </p:nvPr>
        </p:nvSpPr>
        <p:spPr>
          <a:xfrm>
            <a:off x="2731247" y="181681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LOGIN</a:t>
            </a:r>
            <a:endParaRPr dirty="0"/>
          </a:p>
        </p:txBody>
      </p:sp>
      <p:sp>
        <p:nvSpPr>
          <p:cNvPr id="838" name="Google Shape;838;p35"/>
          <p:cNvSpPr txBox="1">
            <a:spLocks noGrp="1"/>
          </p:cNvSpPr>
          <p:nvPr>
            <p:ph type="subTitle" idx="4"/>
          </p:nvPr>
        </p:nvSpPr>
        <p:spPr>
          <a:xfrm>
            <a:off x="2555776" y="21397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Dapat</a:t>
            </a:r>
            <a:r>
              <a:rPr lang="en-ID" dirty="0" smtClean="0"/>
              <a:t> login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daftar</a:t>
            </a:r>
            <a:r>
              <a:rPr lang="en-ID" dirty="0" smtClean="0"/>
              <a:t> </a:t>
            </a:r>
            <a:r>
              <a:rPr lang="en-ID" dirty="0" err="1" smtClean="0"/>
              <a:t>akun</a:t>
            </a:r>
            <a:r>
              <a:rPr lang="en-ID" dirty="0" smtClean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35"/>
          <p:cNvSpPr txBox="1">
            <a:spLocks noGrp="1"/>
          </p:cNvSpPr>
          <p:nvPr>
            <p:ph type="title" idx="5"/>
          </p:nvPr>
        </p:nvSpPr>
        <p:spPr>
          <a:xfrm>
            <a:off x="4355976" y="1814212"/>
            <a:ext cx="2008131" cy="401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SEARCHING</a:t>
            </a:r>
            <a:endParaRPr dirty="0"/>
          </a:p>
        </p:txBody>
      </p:sp>
      <p:sp>
        <p:nvSpPr>
          <p:cNvPr id="840" name="Google Shape;840;p35"/>
          <p:cNvSpPr txBox="1">
            <a:spLocks noGrp="1"/>
          </p:cNvSpPr>
          <p:nvPr>
            <p:ph type="subTitle" idx="6"/>
          </p:nvPr>
        </p:nvSpPr>
        <p:spPr>
          <a:xfrm>
            <a:off x="4600512" y="21397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mencari</a:t>
            </a:r>
            <a:r>
              <a:rPr lang="en-ID" dirty="0" smtClean="0"/>
              <a:t> data </a:t>
            </a:r>
            <a:r>
              <a:rPr lang="en-ID" dirty="0" err="1" smtClean="0"/>
              <a:t>akun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.</a:t>
            </a:r>
            <a:endParaRPr dirty="0"/>
          </a:p>
        </p:txBody>
      </p:sp>
      <p:sp>
        <p:nvSpPr>
          <p:cNvPr id="841" name="Google Shape;841;p35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POSTING</a:t>
            </a:r>
            <a:endParaRPr dirty="0"/>
          </a:p>
        </p:txBody>
      </p:sp>
      <p:sp>
        <p:nvSpPr>
          <p:cNvPr id="842" name="Google Shape;842;p35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memposting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artikel</a:t>
            </a:r>
            <a:r>
              <a:rPr lang="en-ID" dirty="0" smtClean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35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HASHING</a:t>
            </a:r>
            <a:endParaRPr dirty="0"/>
          </a:p>
        </p:txBody>
      </p:sp>
      <p:sp>
        <p:nvSpPr>
          <p:cNvPr id="844" name="Google Shape;844;p35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Password yang </a:t>
            </a:r>
            <a:r>
              <a:rPr lang="en-ID" dirty="0" err="1" smtClean="0"/>
              <a:t>terenkripsi</a:t>
            </a:r>
            <a:r>
              <a:rPr lang="en-ID" dirty="0" smtClean="0"/>
              <a:t> </a:t>
            </a:r>
            <a:r>
              <a:rPr lang="en-ID" dirty="0" err="1" smtClean="0"/>
              <a:t>aman</a:t>
            </a:r>
            <a:endParaRPr dirty="0"/>
          </a:p>
        </p:txBody>
      </p:sp>
      <p:sp>
        <p:nvSpPr>
          <p:cNvPr id="845" name="Google Shape;845;p35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LOGOUT</a:t>
            </a:r>
            <a:endParaRPr dirty="0"/>
          </a:p>
        </p:txBody>
      </p:sp>
      <p:sp>
        <p:nvSpPr>
          <p:cNvPr id="846" name="Google Shape;846;p35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Pengguna dapat logout. Dan untuk masuk kembali harus login.</a:t>
            </a:r>
            <a:endParaRPr dirty="0"/>
          </a:p>
        </p:txBody>
      </p:sp>
      <p:cxnSp>
        <p:nvCxnSpPr>
          <p:cNvPr id="847" name="Google Shape;847;p35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35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35"/>
          <p:cNvSpPr/>
          <p:nvPr/>
        </p:nvSpPr>
        <p:spPr>
          <a:xfrm>
            <a:off x="1515620" y="1535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3771306" y="1535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7681490" y="1566528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2045400" y="2949196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5"/>
          <p:cNvSpPr/>
          <p:nvPr/>
        </p:nvSpPr>
        <p:spPr>
          <a:xfrm>
            <a:off x="4485563" y="2949196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5"/>
          <p:cNvSpPr/>
          <p:nvPr/>
        </p:nvSpPr>
        <p:spPr>
          <a:xfrm>
            <a:off x="6925738" y="2949196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51;p35"/>
          <p:cNvSpPr/>
          <p:nvPr/>
        </p:nvSpPr>
        <p:spPr>
          <a:xfrm>
            <a:off x="5529229" y="1551786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40;p35"/>
          <p:cNvSpPr txBox="1">
            <a:spLocks/>
          </p:cNvSpPr>
          <p:nvPr/>
        </p:nvSpPr>
        <p:spPr>
          <a:xfrm>
            <a:off x="6641431" y="2060999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it-IT" dirty="0" smtClean="0"/>
              <a:t>Membatasi pengguna</a:t>
            </a:r>
          </a:p>
          <a:p>
            <a:pPr marL="0" indent="0"/>
            <a:r>
              <a:rPr lang="it-IT" dirty="0" smtClean="0"/>
              <a:t>Agar tidak bebas masuk tanpa login.</a:t>
            </a:r>
            <a:endParaRPr lang="it-IT" dirty="0"/>
          </a:p>
        </p:txBody>
      </p:sp>
      <p:sp>
        <p:nvSpPr>
          <p:cNvPr id="25" name="Google Shape;839;p35"/>
          <p:cNvSpPr txBox="1">
            <a:spLocks/>
          </p:cNvSpPr>
          <p:nvPr/>
        </p:nvSpPr>
        <p:spPr>
          <a:xfrm>
            <a:off x="6505405" y="1845995"/>
            <a:ext cx="2008131" cy="40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id-ID" dirty="0" smtClean="0"/>
              <a:t>         </a:t>
            </a:r>
            <a:r>
              <a:rPr lang="en-ID" dirty="0" smtClean="0"/>
              <a:t>SESSION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Registrasi</a:t>
            </a:r>
            <a:endParaRPr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7" name="Picture 3" descr="C:\Users\Acer\Picture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18939"/>
            <a:ext cx="6324828" cy="38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5" name="Picture 3" descr="C:\Users\Acer\Pictures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013247"/>
            <a:ext cx="6336704" cy="386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Google Shape;742;p29"/>
          <p:cNvSpPr txBox="1">
            <a:spLocks noGrp="1"/>
          </p:cNvSpPr>
          <p:nvPr>
            <p:ph type="title"/>
          </p:nvPr>
        </p:nvSpPr>
        <p:spPr>
          <a:xfrm>
            <a:off x="705301" y="44980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Penambahan</a:t>
            </a:r>
            <a:r>
              <a:rPr lang="en-ID" dirty="0" smtClean="0"/>
              <a:t>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/>
          <p:nvPr/>
        </p:nvSpPr>
        <p:spPr>
          <a:xfrm>
            <a:off x="5364087" y="13476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5364087" y="236644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5364087" y="3147814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C:\Users\Acer\Pictures\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53136"/>
            <a:ext cx="7416563" cy="41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Tampilan Data</a:t>
            </a:r>
            <a:endParaRPr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:\Users\Acer\Pictures\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39002"/>
            <a:ext cx="7304221" cy="36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260</Words>
  <Application>Microsoft Office PowerPoint</Application>
  <PresentationFormat>On-screen Show (16:9)</PresentationFormat>
  <Paragraphs>66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Roboto Condensed Light</vt:lpstr>
      <vt:lpstr>Teko</vt:lpstr>
      <vt:lpstr>Bakso Sapi</vt:lpstr>
      <vt:lpstr>Concert One</vt:lpstr>
      <vt:lpstr>Baloo 2</vt:lpstr>
      <vt:lpstr>Virtual Campaign by Slidesgo</vt:lpstr>
      <vt:lpstr>Mar Fo S a B u</vt:lpstr>
      <vt:lpstr>WHY</vt:lpstr>
      <vt:lpstr>01</vt:lpstr>
      <vt:lpstr>FITUR</vt:lpstr>
      <vt:lpstr>CORE VALUES</vt:lpstr>
      <vt:lpstr>Halaman Registrasi</vt:lpstr>
      <vt:lpstr>Fungsi Penambahan Data</vt:lpstr>
      <vt:lpstr>PowerPoint Presentation</vt:lpstr>
      <vt:lpstr>Halaman Tampilan Data</vt:lpstr>
      <vt:lpstr>SINTAKS MENAMPILKAN DATA</vt:lpstr>
      <vt:lpstr>SINTAKS UBAH &amp; HAPUS DATA</vt:lpstr>
      <vt:lpstr>SINTAKS HASHING</vt:lpstr>
      <vt:lpstr>SINTAKS SEARCHING</vt:lpstr>
      <vt:lpstr>SINTAKS SESSION</vt:lpstr>
      <vt:lpstr>Halaman LOGIN</vt:lpstr>
      <vt:lpstr>PowerPoint Presentation</vt:lpstr>
      <vt:lpstr>LOGOUT</vt:lpstr>
      <vt:lpstr>Halaman Posting</vt:lpstr>
      <vt:lpstr>SINTAKS POSTING</vt:lpstr>
      <vt:lpstr>UPLOAD.PHP</vt:lpstr>
      <vt:lpstr>Halaman index.php</vt:lpstr>
      <vt:lpstr>SHOULD WE START A LIVE DEMO FOR OUR WEBSITE ?</vt:lpstr>
      <vt:lpstr>THANKS FOR GUIDE US, SO WE CAN MAKE AN AWESOME WEBSITE FOR THIS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 Fo S a B u</dc:title>
  <cp:lastModifiedBy>Acer</cp:lastModifiedBy>
  <cp:revision>24</cp:revision>
  <dcterms:modified xsi:type="dcterms:W3CDTF">2021-01-23T04:16:10Z</dcterms:modified>
</cp:coreProperties>
</file>